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89"/>
    <p:restoredTop sz="92831"/>
  </p:normalViewPr>
  <p:slideViewPr>
    <p:cSldViewPr snapToGrid="0" snapToObjects="1">
      <p:cViewPr varScale="1">
        <p:scale>
          <a:sx n="81" d="100"/>
          <a:sy n="81" d="100"/>
        </p:scale>
        <p:origin x="12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380C9-3F6E-8347-8468-1FDAF6D337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3257F0-82BA-F64D-A89D-A5410CA72C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30FC5-B9C1-6C41-8FB3-3C883F097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B1A7-1517-594B-857F-B19E5C75EDE5}" type="datetimeFigureOut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49A6-67C7-4A46-BE11-214E34B3D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33DB5-F826-6E4A-929A-0B6FE81E0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1709-322D-9B4F-B05C-A8E0E544E7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182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33D89-3E76-A844-82F8-7BC13723D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AF2B8-E52E-2748-98FA-795861AD14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402AA-D16F-4349-85C3-48E4C0090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B1A7-1517-594B-857F-B19E5C75EDE5}" type="datetimeFigureOut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A423E-9E57-E545-800B-14459F100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C88D6-C42E-AE45-B52D-322752E6D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1709-322D-9B4F-B05C-A8E0E544E7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16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A2B82D-2AAE-6C47-9863-61855B5933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BB0339-8439-4B4E-878F-3E45CFD843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B111B-F60F-0E4E-98BA-C0CE48DDF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B1A7-1517-594B-857F-B19E5C75EDE5}" type="datetimeFigureOut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F9464-413F-9444-BAE1-DCFDF6FE8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634720-D8CD-DC4B-9EC8-8935597CA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1709-322D-9B4F-B05C-A8E0E544E7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231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A76E9-0473-014B-956E-9FAA97223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72ED0-133A-F74F-A317-7B251FB37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53B75-0D16-A948-BC79-58B52AB9F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B1A7-1517-594B-857F-B19E5C75EDE5}" type="datetimeFigureOut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F90F8-2CBE-104E-BE49-CFCB06AEA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C4089-58E6-6642-883D-E35CAA466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1709-322D-9B4F-B05C-A8E0E544E7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60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280F3-D713-5743-BAB2-071DE4085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34396C-2117-C64B-885A-58EE7CF98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7DE71-5766-2545-B916-566FFE8F5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B1A7-1517-594B-857F-B19E5C75EDE5}" type="datetimeFigureOut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FB382-DE18-FC4C-A7E9-97259B631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1A0E5-FB93-184C-8D7D-241B54566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1709-322D-9B4F-B05C-A8E0E544E7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7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8C1D3-7951-D248-B1AC-D5D05A0F9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AA2FC-FE86-D546-AE5C-24E842AA19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F6DAB1-FB9F-5146-9CFE-1C2A700B8B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81C46D-DE18-2741-935C-A3BBE78DC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B1A7-1517-594B-857F-B19E5C75EDE5}" type="datetimeFigureOut">
              <a:rPr lang="en-US" smtClean="0"/>
              <a:t>3/4/24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DBA38B-409F-1D41-862C-05E4734EE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42D3F7-59AE-E74E-AEE0-02FAA731A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1709-322D-9B4F-B05C-A8E0E544E7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65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39333-CAC4-C343-A917-CE67C3BCF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464459-F003-E444-B9D4-2E178CA87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2705F7-18F1-9E47-A7B5-BE2CA1C1E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739FF7-99D4-B141-A961-23F6C9A56E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D82D1B-FEE8-0D4B-B575-F5B637DE55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334BEE-2AA7-4244-9411-00CEA6060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B1A7-1517-594B-857F-B19E5C75EDE5}" type="datetimeFigureOut">
              <a:rPr lang="en-US" smtClean="0"/>
              <a:t>3/4/24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311B33-EBBF-8F46-9648-D790D3799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783F53-9960-604C-8636-44190FC40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1709-322D-9B4F-B05C-A8E0E544E7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1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8AD55-EAF6-D24A-98C9-5FF870F03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9C8262-D6C4-3541-A738-71D11C1A2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B1A7-1517-594B-857F-B19E5C75EDE5}" type="datetimeFigureOut">
              <a:rPr lang="en-US" smtClean="0"/>
              <a:t>3/4/24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CA31A4-0137-DD4D-8BD8-4660B3552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026A15-3DAE-984A-ACEC-C14EEEA0F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1709-322D-9B4F-B05C-A8E0E544E7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80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A25DDE-AFD5-F545-BE8D-7351A7D30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B1A7-1517-594B-857F-B19E5C75EDE5}" type="datetimeFigureOut">
              <a:rPr lang="en-US" smtClean="0"/>
              <a:t>3/4/24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458584-B778-114E-A2A6-BDC44D7EA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059B02-2F28-684C-B0B8-EDADE7D2C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1709-322D-9B4F-B05C-A8E0E544E7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53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96010-6DD5-A241-8533-1E87226F4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40A08-2EED-7D45-B6E9-6D4EBB8F2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891EA2-A22C-1C43-B644-60CE621B2E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72914-6981-AC4A-BCCD-0B349F5CA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B1A7-1517-594B-857F-B19E5C75EDE5}" type="datetimeFigureOut">
              <a:rPr lang="en-US" smtClean="0"/>
              <a:t>3/4/24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C98A4-FFB9-5A4E-88EB-4819A1949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B51124-DC28-E847-A61A-D38428F24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1709-322D-9B4F-B05C-A8E0E544E7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934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E949B-7043-994B-A875-05B420F57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BC520A-0E7A-1D4F-9799-D91532A4FF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F9640-E0B4-364F-ADAD-B89C711825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9D103-BD03-B341-9D38-DE0E1F03D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B1A7-1517-594B-857F-B19E5C75EDE5}" type="datetimeFigureOut">
              <a:rPr lang="en-US" smtClean="0"/>
              <a:t>3/4/24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C186F9-BAD2-484D-BE48-CF8A6FA9E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2E3A2E-E636-544F-B3AF-B6FF7FE08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1709-322D-9B4F-B05C-A8E0E544E7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39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35656C-B6EA-EC47-B826-75A964C8F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F86D15-30CC-BF4C-B8FE-D8D8DB79C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15B7B-CF41-804B-93FE-D78AAC882C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1B1A7-1517-594B-857F-B19E5C75EDE5}" type="datetimeFigureOut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A051C-04D6-1E46-963F-D376F12C7E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053F9-1DA8-0F42-855A-AE574300D3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A1709-322D-9B4F-B05C-A8E0E544E7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26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atson.ch/wissen/kunst/841510401-die-25-teuersten-gemaelde-der-welt-und-ihre-sackreichen-besitze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upload.wikimedia.org/wikipedia/commons/1/1f/Leonardo_da_Vinci_or_Boltraffio_%28attrib%29_Salvator_Mundi_circa_1500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upload.wikimedia.org/wikipedia/en/f/f2/Number_17A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upload.wikimedia.org/wikipedia/en/0/03/No._6_%28Violet%2C_Green_and_Red%29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upload.wikimedia.org/wikipedia/en/b/b5/Les_femmes_d&#8217;Alger%2C_Picasso%2C_version_O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upload.wikimedia.org/wikipedia/en/5/53/Masteripiece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oma.org/collection/works/7880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icclick.de/Portrait-of-Joseph-Roulin-Vincent-van-Gogh-M&#228;nner-311297821157.html#&amp;gid=1&amp;pid=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bc.net.au/news/2018-10-07/banksy-artwork-girl-with-balloon/1034843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6B78D-7F6C-DC4F-B896-0BBF7FDF3C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Art Auction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67FB60-375A-D94B-8675-3FA3AF6828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94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ECE93-6FC1-664F-90A7-4BEF46782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186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Background information to the paintings from the auction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2B997-40FC-AC4F-8D66-52543F5EB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2804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endParaRPr lang="en-US" dirty="0"/>
          </a:p>
          <a:p>
            <a:pPr lvl="0" fontAlgn="base"/>
            <a:r>
              <a:rPr lang="en-US" dirty="0"/>
              <a:t>Bild 1: Leonardo Da Vinci 450,3 </a:t>
            </a:r>
            <a:r>
              <a:rPr lang="en-US" dirty="0" err="1"/>
              <a:t>Millionen</a:t>
            </a:r>
            <a:r>
              <a:rPr lang="en-US" dirty="0"/>
              <a:t> US Dollar</a:t>
            </a:r>
          </a:p>
          <a:p>
            <a:pPr lvl="0" fontAlgn="base"/>
            <a:r>
              <a:rPr lang="en-US" dirty="0"/>
              <a:t>Bild 2: Jackson Pollock 200 </a:t>
            </a:r>
            <a:r>
              <a:rPr lang="en-US" dirty="0" err="1"/>
              <a:t>Millionen</a:t>
            </a:r>
            <a:r>
              <a:rPr lang="en-US" dirty="0"/>
              <a:t> US Dollar</a:t>
            </a:r>
          </a:p>
          <a:p>
            <a:pPr lvl="0" fontAlgn="base"/>
            <a:r>
              <a:rPr lang="en-US" dirty="0"/>
              <a:t>Bild 3: Mark Rothko 186 </a:t>
            </a:r>
            <a:r>
              <a:rPr lang="en-US" dirty="0" err="1"/>
              <a:t>Millionen</a:t>
            </a:r>
            <a:r>
              <a:rPr lang="en-US" dirty="0"/>
              <a:t> US Dollar</a:t>
            </a:r>
          </a:p>
          <a:p>
            <a:pPr lvl="0" fontAlgn="base"/>
            <a:r>
              <a:rPr lang="en-US" dirty="0"/>
              <a:t>Bild 4: Picasso 179,4 </a:t>
            </a:r>
            <a:r>
              <a:rPr lang="en-US" dirty="0" err="1"/>
              <a:t>Millionen</a:t>
            </a:r>
            <a:r>
              <a:rPr lang="en-US" dirty="0"/>
              <a:t> US Dollar</a:t>
            </a:r>
          </a:p>
          <a:p>
            <a:pPr lvl="0" fontAlgn="base"/>
            <a:r>
              <a:rPr lang="de-CH" dirty="0"/>
              <a:t>Bild 5: Roy Lichtenstein 163 Millionen US Dollar</a:t>
            </a:r>
            <a:endParaRPr lang="en-US" dirty="0"/>
          </a:p>
          <a:p>
            <a:pPr lvl="0" fontAlgn="base"/>
            <a:r>
              <a:rPr lang="en-US" dirty="0"/>
              <a:t>Bild 6: Jasper Johns 110 </a:t>
            </a:r>
            <a:r>
              <a:rPr lang="en-US" dirty="0" err="1"/>
              <a:t>Millionen</a:t>
            </a:r>
            <a:r>
              <a:rPr lang="en-US" dirty="0"/>
              <a:t> US Dollar</a:t>
            </a:r>
          </a:p>
          <a:p>
            <a:pPr lvl="0" fontAlgn="base"/>
            <a:r>
              <a:rPr lang="en-US" dirty="0"/>
              <a:t>Bild 7: Van Gogh 103, 8 </a:t>
            </a:r>
            <a:r>
              <a:rPr lang="en-US" dirty="0" err="1"/>
              <a:t>Millionen</a:t>
            </a:r>
            <a:r>
              <a:rPr lang="en-US" dirty="0"/>
              <a:t> US Dollar</a:t>
            </a:r>
          </a:p>
          <a:p>
            <a:pPr lvl="0" fontAlgn="base"/>
            <a:r>
              <a:rPr lang="en-US" dirty="0"/>
              <a:t>Bild 8: Banksy 1,2 </a:t>
            </a:r>
            <a:r>
              <a:rPr lang="en-US" dirty="0" err="1"/>
              <a:t>Millionen</a:t>
            </a:r>
            <a:r>
              <a:rPr lang="en-US" dirty="0"/>
              <a:t> Euro</a:t>
            </a:r>
          </a:p>
          <a:p>
            <a:pPr lvl="0" fontAlgn="base"/>
            <a:endParaRPr lang="en-US" dirty="0"/>
          </a:p>
          <a:p>
            <a:pPr marL="0" lvl="0" indent="0" fontAlgn="base">
              <a:buNone/>
            </a:pPr>
            <a:r>
              <a:rPr lang="en-US" dirty="0"/>
              <a:t>Source: </a:t>
            </a:r>
            <a:r>
              <a:rPr lang="en-US" dirty="0">
                <a:hlinkClick r:id="rId2"/>
              </a:rPr>
              <a:t>https://www.watson.ch/wissen/kunst/841510401-die-25-teuersten-gemaelde-der-welt-und-ihre-sackreichen-besitzer</a:t>
            </a:r>
            <a:endParaRPr lang="en-US" dirty="0"/>
          </a:p>
          <a:p>
            <a:pPr lvl="0" fontAlgn="base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419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403BA-2B52-FA47-BED8-C78DC95B1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Salvator</a:t>
            </a:r>
            <a:r>
              <a:rPr lang="en-US" dirty="0"/>
              <a:t> Mundi – Leonardo da Vinci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E9047-EFEB-2C42-9B48-9A6FCAC49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https://upload.wikimedia.org/wikipedia/commons/1/1f/Leonardo_da_Vinci_or_Boltraffio_%28attrib%29_Salvator_Mundi_circa_1500.jpg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282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37C24-779C-814C-B236-F2DCF1BB0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17 A – Jackson Pollock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AABC8-C134-3249-BA79-837CCEAA6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https://upload.wikimedia.org/wikipedia/en/f/f2/Number_17A.jpg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98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D29EA-D3E0-E94F-853D-C2FC11476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No. 6 (Violet, Green and Red) – Mark Rothko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E04C8-9F58-CF40-842E-983B220A0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https://upload.wikimedia.org/wikipedia/en/0/03/No._6_%28Violet%2C_Green_and_Red%29.jpg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858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E0FC6-A825-F148-B4CE-D2B2ACA4F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 Femmes </a:t>
            </a:r>
            <a:r>
              <a:rPr lang="en-US" dirty="0" err="1"/>
              <a:t>d’Alger</a:t>
            </a:r>
            <a:r>
              <a:rPr lang="en-US" dirty="0"/>
              <a:t> – Pablo Picasso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9510E-F72B-524B-90F2-F9044159D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https://upload.wikimedia.org/wikipedia/en/b/b5/Les_femmes_d’Alger%2C_Picasso%2C_version_O.jpg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795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517F7-B0E5-0149-AEDF-3AF47710F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Masterpiece – Roy Lichtenstein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8D90A-4ACB-3C4A-B3A8-DF22B988D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https://upload.wikimedia.org/wikipedia/en/5/53/Masteripiece.jpg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359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A46B9-78F0-4F46-8A90-51C7AF914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Flag – Jasper Johns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9FB28-27DE-DA41-B244-36B25E34D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https://www.moma.org/collection/works/78805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824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794A0-F3B1-3840-BD2D-58CF0A904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Porträt</a:t>
            </a:r>
            <a:r>
              <a:rPr lang="en-US" sz="4000" dirty="0"/>
              <a:t> des </a:t>
            </a:r>
            <a:r>
              <a:rPr lang="en-US" sz="4000" dirty="0" err="1"/>
              <a:t>Postmeisters</a:t>
            </a:r>
            <a:r>
              <a:rPr lang="en-US" sz="4000" dirty="0"/>
              <a:t> Joseph </a:t>
            </a:r>
            <a:r>
              <a:rPr lang="en-US" sz="4000" dirty="0" err="1"/>
              <a:t>Roulin</a:t>
            </a:r>
            <a:r>
              <a:rPr lang="en-US" sz="4000" dirty="0"/>
              <a:t> – Van Gogh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2DBEA-B7A7-8D48-AEFD-CA069CC50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https://picclick.de/Portrait-of-Joseph-Roulin-Vincent-van-Gogh-Männer-311297821157.html#&amp;gid=1&amp;pid=1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462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96054-CEC3-6D49-9AD5-020FC864A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Girl with Balloon – Banksy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6C0C2-DB46-2744-B0A2-85768EB74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https://www.abc.net.au/news/2018-10-07/banksy-artwork-girl-with-balloon/10348430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622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336</Words>
  <Application>Microsoft Macintosh PowerPoint</Application>
  <PresentationFormat>Breitbild</PresentationFormat>
  <Paragraphs>31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Art Auction</vt:lpstr>
      <vt:lpstr>Salvator Mundi – Leonardo da Vinci</vt:lpstr>
      <vt:lpstr>Number 17 A – Jackson Pollock</vt:lpstr>
      <vt:lpstr>No. 6 (Violet, Green and Red) – Mark Rothko</vt:lpstr>
      <vt:lpstr>Les Femmes d’Alger – Pablo Picasso</vt:lpstr>
      <vt:lpstr>Masterpiece – Roy Lichtenstein</vt:lpstr>
      <vt:lpstr>Flag – Jasper Johns</vt:lpstr>
      <vt:lpstr>Porträt des Postmeisters Joseph Roulin – Van Gogh</vt:lpstr>
      <vt:lpstr>Girl with Balloon – Banksy </vt:lpstr>
      <vt:lpstr>Background information to the paintings from the auction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Auction</dc:title>
  <dc:creator>Althaus Irene PH Luzern</dc:creator>
  <cp:lastModifiedBy>Ries Simone PH Luzern</cp:lastModifiedBy>
  <cp:revision>8</cp:revision>
  <dcterms:created xsi:type="dcterms:W3CDTF">2019-05-07T12:22:19Z</dcterms:created>
  <dcterms:modified xsi:type="dcterms:W3CDTF">2024-03-04T10:26:10Z</dcterms:modified>
</cp:coreProperties>
</file>