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1" r:id="rId2"/>
  </p:sldMasterIdLst>
  <p:notesMasterIdLst>
    <p:notesMasterId r:id="rId11"/>
  </p:notesMasterIdLst>
  <p:sldIdLst>
    <p:sldId id="263" r:id="rId3"/>
    <p:sldId id="1799" r:id="rId4"/>
    <p:sldId id="1800" r:id="rId5"/>
    <p:sldId id="2040" r:id="rId6"/>
    <p:sldId id="1802" r:id="rId7"/>
    <p:sldId id="2041" r:id="rId8"/>
    <p:sldId id="1805" r:id="rId9"/>
    <p:sldId id="1806" r:id="rId1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eline Gutzwiller" initials="EG" lastIdx="5" clrIdx="0">
    <p:extLst>
      <p:ext uri="{19B8F6BF-5375-455C-9EA6-DF929625EA0E}">
        <p15:presenceInfo xmlns:p15="http://schemas.microsoft.com/office/powerpoint/2012/main" userId="8d34d96c0307f392" providerId="Windows Live"/>
      </p:ext>
    </p:extLst>
  </p:cmAuthor>
  <p:cmAuthor id="2" name="Müller Susan" initials="MS" lastIdx="13" clrIdx="1">
    <p:extLst>
      <p:ext uri="{19B8F6BF-5375-455C-9EA6-DF929625EA0E}">
        <p15:presenceInfo xmlns:p15="http://schemas.microsoft.com/office/powerpoint/2012/main" userId="S::mls9@bfh.ch::130eb5c5-9aed-44bf-b216-64bd859fac5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6868"/>
    <a:srgbClr val="FFFFFF"/>
    <a:srgbClr val="7C7C7C"/>
    <a:srgbClr val="898F97"/>
    <a:srgbClr val="96CB00"/>
    <a:srgbClr val="0B4874"/>
    <a:srgbClr val="738D05"/>
    <a:srgbClr val="B11B96"/>
    <a:srgbClr val="FFC424"/>
    <a:srgbClr val="FFEB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56" autoAdjust="0"/>
    <p:restoredTop sz="94628" autoAdjust="0"/>
  </p:normalViewPr>
  <p:slideViewPr>
    <p:cSldViewPr snapToGrid="0">
      <p:cViewPr varScale="1">
        <p:scale>
          <a:sx n="108" d="100"/>
          <a:sy n="108" d="100"/>
        </p:scale>
        <p:origin x="768" y="8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63D0C0-5BDE-495E-A54C-EA63650EE5ED}" type="datetimeFigureOut">
              <a:rPr lang="ru-RU" smtClean="0"/>
              <a:t>05.07.2021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2985BD-394C-4249-9520-F7128BE881DD}" type="slidenum">
              <a:rPr lang="ru-RU" smtClean="0"/>
              <a:t>‹Nr.›</a:t>
            </a:fld>
            <a:endParaRPr lang="ru-RU"/>
          </a:p>
        </p:txBody>
      </p:sp>
    </p:spTree>
    <p:extLst>
      <p:ext uri="{BB962C8B-B14F-4D97-AF65-F5344CB8AC3E}">
        <p14:creationId xmlns:p14="http://schemas.microsoft.com/office/powerpoint/2010/main" val="383630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Master" Target="../slideMasters/slideMaster1.xml"/><Relationship Id="rId6" Type="http://schemas.openxmlformats.org/officeDocument/2006/relationships/image" Target="../media/image45.png"/><Relationship Id="rId5" Type="http://schemas.openxmlformats.org/officeDocument/2006/relationships/image" Target="../media/image1.png"/><Relationship Id="rId4" Type="http://schemas.openxmlformats.org/officeDocument/2006/relationships/image" Target="../media/image77.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45.png"/><Relationship Id="rId7" Type="http://schemas.openxmlformats.org/officeDocument/2006/relationships/image" Target="../media/image81.png"/><Relationship Id="rId2" Type="http://schemas.openxmlformats.org/officeDocument/2006/relationships/image" Target="../media/image66.png"/><Relationship Id="rId1" Type="http://schemas.openxmlformats.org/officeDocument/2006/relationships/slideMaster" Target="../slideMasters/slideMaster1.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83.png"/><Relationship Id="rId4" Type="http://schemas.openxmlformats.org/officeDocument/2006/relationships/image" Target="../media/image78.png"/><Relationship Id="rId9" Type="http://schemas.openxmlformats.org/officeDocument/2006/relationships/image" Target="../media/image82.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45.png"/><Relationship Id="rId7" Type="http://schemas.openxmlformats.org/officeDocument/2006/relationships/image" Target="../media/image87.png"/><Relationship Id="rId2" Type="http://schemas.openxmlformats.org/officeDocument/2006/relationships/image" Target="../media/image84.png"/><Relationship Id="rId1" Type="http://schemas.openxmlformats.org/officeDocument/2006/relationships/slideMaster" Target="../slideMasters/slideMaster1.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78.png"/><Relationship Id="rId9" Type="http://schemas.openxmlformats.org/officeDocument/2006/relationships/image" Target="../media/image8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2.png"/><Relationship Id="rId1" Type="http://schemas.openxmlformats.org/officeDocument/2006/relationships/slideMaster" Target="../slideMasters/slideMaster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7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2.png"/><Relationship Id="rId1" Type="http://schemas.openxmlformats.org/officeDocument/2006/relationships/slideMaster" Target="../slideMasters/slideMaster1.xml"/><Relationship Id="rId4" Type="http://schemas.openxmlformats.org/officeDocument/2006/relationships/image" Target="../media/image78.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6.png"/><Relationship Id="rId7" Type="http://schemas.openxmlformats.org/officeDocument/2006/relationships/image" Target="../media/image98.png"/><Relationship Id="rId2" Type="http://schemas.openxmlformats.org/officeDocument/2006/relationships/image" Target="../media/image95.png"/><Relationship Id="rId1" Type="http://schemas.openxmlformats.org/officeDocument/2006/relationships/slideMaster" Target="../slideMasters/slideMaster1.xml"/><Relationship Id="rId6" Type="http://schemas.openxmlformats.org/officeDocument/2006/relationships/image" Target="../media/image78.png"/><Relationship Id="rId5" Type="http://schemas.openxmlformats.org/officeDocument/2006/relationships/image" Target="../media/image45.png"/><Relationship Id="rId4" Type="http://schemas.openxmlformats.org/officeDocument/2006/relationships/image" Target="../media/image97.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45.png"/><Relationship Id="rId7" Type="http://schemas.openxmlformats.org/officeDocument/2006/relationships/image" Target="../media/image102.png"/><Relationship Id="rId2" Type="http://schemas.openxmlformats.org/officeDocument/2006/relationships/image" Target="../media/image75.png"/><Relationship Id="rId1" Type="http://schemas.openxmlformats.org/officeDocument/2006/relationships/slideMaster" Target="../slideMasters/slideMaster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78.png"/><Relationship Id="rId9" Type="http://schemas.openxmlformats.org/officeDocument/2006/relationships/image" Target="../media/image104.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45.png"/><Relationship Id="rId7" Type="http://schemas.openxmlformats.org/officeDocument/2006/relationships/image" Target="../media/image106.png"/><Relationship Id="rId2" Type="http://schemas.openxmlformats.org/officeDocument/2006/relationships/image" Target="../media/image96.png"/><Relationship Id="rId1" Type="http://schemas.openxmlformats.org/officeDocument/2006/relationships/slideMaster" Target="../slideMasters/slideMaster1.xml"/><Relationship Id="rId6" Type="http://schemas.openxmlformats.org/officeDocument/2006/relationships/image" Target="../media/image105.png"/><Relationship Id="rId5" Type="http://schemas.openxmlformats.org/officeDocument/2006/relationships/image" Target="../media/image100.png"/><Relationship Id="rId4" Type="http://schemas.openxmlformats.org/officeDocument/2006/relationships/image" Target="../media/image78.png"/><Relationship Id="rId9" Type="http://schemas.openxmlformats.org/officeDocument/2006/relationships/image" Target="../media/image107.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45.png"/><Relationship Id="rId7" Type="http://schemas.openxmlformats.org/officeDocument/2006/relationships/image" Target="../media/image10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0.png"/><Relationship Id="rId10" Type="http://schemas.openxmlformats.org/officeDocument/2006/relationships/image" Target="../media/image110.png"/><Relationship Id="rId4" Type="http://schemas.openxmlformats.org/officeDocument/2006/relationships/image" Target="../media/image78.png"/><Relationship Id="rId9" Type="http://schemas.openxmlformats.org/officeDocument/2006/relationships/image" Target="../media/image105.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112.png"/><Relationship Id="rId7" Type="http://schemas.openxmlformats.org/officeDocument/2006/relationships/image" Target="../media/image114.png"/><Relationship Id="rId2" Type="http://schemas.openxmlformats.org/officeDocument/2006/relationships/image" Target="../media/image66.png"/><Relationship Id="rId1" Type="http://schemas.openxmlformats.org/officeDocument/2006/relationships/slideMaster" Target="../slideMasters/slideMaster1.xml"/><Relationship Id="rId6" Type="http://schemas.openxmlformats.org/officeDocument/2006/relationships/image" Target="../media/image113.png"/><Relationship Id="rId5" Type="http://schemas.openxmlformats.org/officeDocument/2006/relationships/image" Target="../media/image78.png"/><Relationship Id="rId4" Type="http://schemas.openxmlformats.org/officeDocument/2006/relationships/image" Target="../media/image45.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5.png"/><Relationship Id="rId7" Type="http://schemas.openxmlformats.org/officeDocument/2006/relationships/image" Target="../media/image116.png"/><Relationship Id="rId2" Type="http://schemas.openxmlformats.org/officeDocument/2006/relationships/image" Target="../media/image96.png"/><Relationship Id="rId1" Type="http://schemas.openxmlformats.org/officeDocument/2006/relationships/slideMaster" Target="../slideMasters/slideMaster1.xml"/><Relationship Id="rId6" Type="http://schemas.openxmlformats.org/officeDocument/2006/relationships/image" Target="../media/image100.png"/><Relationship Id="rId5" Type="http://schemas.openxmlformats.org/officeDocument/2006/relationships/image" Target="../media/image78.png"/><Relationship Id="rId4" Type="http://schemas.openxmlformats.org/officeDocument/2006/relationships/image" Target="../media/image4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8.png"/><Relationship Id="rId1" Type="http://schemas.openxmlformats.org/officeDocument/2006/relationships/slideMaster" Target="../slideMasters/slideMaster1.xml"/><Relationship Id="rId6" Type="http://schemas.openxmlformats.org/officeDocument/2006/relationships/image" Target="../media/image116.png"/><Relationship Id="rId5" Type="http://schemas.openxmlformats.org/officeDocument/2006/relationships/image" Target="../media/image78.png"/><Relationship Id="rId4" Type="http://schemas.openxmlformats.org/officeDocument/2006/relationships/image" Target="../media/image45.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45.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45.png"/><Relationship Id="rId7"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Master" Target="../slideMasters/slideMaster1.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2.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45.png"/><Relationship Id="rId7" Type="http://schemas.openxmlformats.org/officeDocument/2006/relationships/image" Target="../media/image123.png"/><Relationship Id="rId2" Type="http://schemas.openxmlformats.org/officeDocument/2006/relationships/image" Target="../media/image131.png"/><Relationship Id="rId1" Type="http://schemas.openxmlformats.org/officeDocument/2006/relationships/slideMaster" Target="../slideMasters/slideMaster1.xml"/><Relationship Id="rId6" Type="http://schemas.openxmlformats.org/officeDocument/2006/relationships/image" Target="../media/image130.png"/><Relationship Id="rId5" Type="http://schemas.openxmlformats.org/officeDocument/2006/relationships/image" Target="../media/image132.png"/><Relationship Id="rId10" Type="http://schemas.openxmlformats.org/officeDocument/2006/relationships/image" Target="../media/image135.png"/><Relationship Id="rId4" Type="http://schemas.openxmlformats.org/officeDocument/2006/relationships/image" Target="../media/image122.png"/><Relationship Id="rId9" Type="http://schemas.openxmlformats.org/officeDocument/2006/relationships/image" Target="../media/image134.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7.png"/><Relationship Id="rId7" Type="http://schemas.openxmlformats.org/officeDocument/2006/relationships/image" Target="../media/image138.png"/><Relationship Id="rId2" Type="http://schemas.openxmlformats.org/officeDocument/2006/relationships/image" Target="../media/image136.png"/><Relationship Id="rId1" Type="http://schemas.openxmlformats.org/officeDocument/2006/relationships/slideMaster" Target="../slideMasters/slideMaster1.xml"/><Relationship Id="rId6" Type="http://schemas.openxmlformats.org/officeDocument/2006/relationships/image" Target="../media/image130.png"/><Relationship Id="rId5" Type="http://schemas.openxmlformats.org/officeDocument/2006/relationships/image" Target="../media/image122.png"/><Relationship Id="rId4" Type="http://schemas.openxmlformats.org/officeDocument/2006/relationships/image" Target="../media/image45.png"/><Relationship Id="rId9" Type="http://schemas.openxmlformats.org/officeDocument/2006/relationships/image" Target="../media/image140.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38.png"/><Relationship Id="rId7" Type="http://schemas.openxmlformats.org/officeDocument/2006/relationships/image" Target="../media/image122.png"/><Relationship Id="rId2" Type="http://schemas.openxmlformats.org/officeDocument/2006/relationships/image" Target="../media/image141.png"/><Relationship Id="rId1" Type="http://schemas.openxmlformats.org/officeDocument/2006/relationships/slideMaster" Target="../slideMasters/slideMaster1.xml"/><Relationship Id="rId6" Type="http://schemas.openxmlformats.org/officeDocument/2006/relationships/image" Target="../media/image45.png"/><Relationship Id="rId5" Type="http://schemas.openxmlformats.org/officeDocument/2006/relationships/image" Target="../media/image121.png"/><Relationship Id="rId10" Type="http://schemas.openxmlformats.org/officeDocument/2006/relationships/image" Target="../media/image142.png"/><Relationship Id="rId4" Type="http://schemas.openxmlformats.org/officeDocument/2006/relationships/image" Target="../media/image31.png"/><Relationship Id="rId9" Type="http://schemas.openxmlformats.org/officeDocument/2006/relationships/image" Target="../media/image130.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3.png"/><Relationship Id="rId7" Type="http://schemas.openxmlformats.org/officeDocument/2006/relationships/image" Target="../media/image130.png"/><Relationship Id="rId2" Type="http://schemas.openxmlformats.org/officeDocument/2006/relationships/image" Target="../media/image70.png"/><Relationship Id="rId1" Type="http://schemas.openxmlformats.org/officeDocument/2006/relationships/slideMaster" Target="../slideMasters/slideMaster1.xml"/><Relationship Id="rId6" Type="http://schemas.openxmlformats.org/officeDocument/2006/relationships/image" Target="../media/image45.png"/><Relationship Id="rId5" Type="http://schemas.openxmlformats.org/officeDocument/2006/relationships/image" Target="../media/image145.png"/><Relationship Id="rId4" Type="http://schemas.openxmlformats.org/officeDocument/2006/relationships/image" Target="../media/image144.png"/><Relationship Id="rId9" Type="http://schemas.openxmlformats.org/officeDocument/2006/relationships/image" Target="../media/image63.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8.png"/><Relationship Id="rId7" Type="http://schemas.openxmlformats.org/officeDocument/2006/relationships/image" Target="../media/image150.png"/><Relationship Id="rId2" Type="http://schemas.openxmlformats.org/officeDocument/2006/relationships/image" Target="../media/image147.png"/><Relationship Id="rId1" Type="http://schemas.openxmlformats.org/officeDocument/2006/relationships/slideMaster" Target="../slideMasters/slideMaster1.xml"/><Relationship Id="rId6" Type="http://schemas.openxmlformats.org/officeDocument/2006/relationships/image" Target="../media/image149.png"/><Relationship Id="rId5" Type="http://schemas.openxmlformats.org/officeDocument/2006/relationships/image" Target="../media/image130.png"/><Relationship Id="rId4" Type="http://schemas.openxmlformats.org/officeDocument/2006/relationships/image" Target="../media/image45.png"/><Relationship Id="rId9" Type="http://schemas.openxmlformats.org/officeDocument/2006/relationships/image" Target="../media/image3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153.png"/><Relationship Id="rId2" Type="http://schemas.openxmlformats.org/officeDocument/2006/relationships/image" Target="../media/image124.png"/><Relationship Id="rId1" Type="http://schemas.openxmlformats.org/officeDocument/2006/relationships/slideMaster" Target="../slideMasters/slideMaster1.xml"/><Relationship Id="rId6" Type="http://schemas.openxmlformats.org/officeDocument/2006/relationships/image" Target="../media/image123.png"/><Relationship Id="rId5" Type="http://schemas.openxmlformats.org/officeDocument/2006/relationships/image" Target="../media/image152.png"/><Relationship Id="rId4" Type="http://schemas.openxmlformats.org/officeDocument/2006/relationships/image" Target="../media/image130.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5.png"/><Relationship Id="rId7" Type="http://schemas.openxmlformats.org/officeDocument/2006/relationships/image" Target="../media/image156.png"/><Relationship Id="rId2" Type="http://schemas.openxmlformats.org/officeDocument/2006/relationships/image" Target="../media/image154.png"/><Relationship Id="rId1" Type="http://schemas.openxmlformats.org/officeDocument/2006/relationships/slideMaster" Target="../slideMasters/slideMaster1.xml"/><Relationship Id="rId6" Type="http://schemas.openxmlformats.org/officeDocument/2006/relationships/image" Target="../media/image130.png"/><Relationship Id="rId5" Type="http://schemas.openxmlformats.org/officeDocument/2006/relationships/image" Target="../media/image45.png"/><Relationship Id="rId4" Type="http://schemas.openxmlformats.org/officeDocument/2006/relationships/image" Target="../media/image121.png"/><Relationship Id="rId9"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59.png"/><Relationship Id="rId2" Type="http://schemas.openxmlformats.org/officeDocument/2006/relationships/image" Target="../media/image137.png"/><Relationship Id="rId1" Type="http://schemas.openxmlformats.org/officeDocument/2006/relationships/slideMaster" Target="../slideMasters/slideMaster1.xml"/><Relationship Id="rId6" Type="http://schemas.openxmlformats.org/officeDocument/2006/relationships/image" Target="../media/image158.png"/><Relationship Id="rId5" Type="http://schemas.openxmlformats.org/officeDocument/2006/relationships/image" Target="../media/image130.png"/><Relationship Id="rId4" Type="http://schemas.openxmlformats.org/officeDocument/2006/relationships/image" Target="../media/image45.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image" Target="../media/image160.png"/><Relationship Id="rId1" Type="http://schemas.openxmlformats.org/officeDocument/2006/relationships/slideMaster" Target="../slideMasters/slideMaster1.xml"/><Relationship Id="rId6" Type="http://schemas.openxmlformats.org/officeDocument/2006/relationships/image" Target="../media/image164.png"/><Relationship Id="rId5" Type="http://schemas.openxmlformats.org/officeDocument/2006/relationships/image" Target="../media/image163.png"/><Relationship Id="rId10" Type="http://schemas.openxmlformats.org/officeDocument/2006/relationships/image" Target="../media/image45.png"/><Relationship Id="rId4" Type="http://schemas.openxmlformats.org/officeDocument/2006/relationships/image" Target="../media/image162.png"/><Relationship Id="rId9" Type="http://schemas.openxmlformats.org/officeDocument/2006/relationships/image" Target="../media/image63.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68.png"/><Relationship Id="rId7" Type="http://schemas.openxmlformats.org/officeDocument/2006/relationships/image" Target="../media/image170.png"/><Relationship Id="rId2" Type="http://schemas.openxmlformats.org/officeDocument/2006/relationships/image" Target="../media/image167.png"/><Relationship Id="rId1" Type="http://schemas.openxmlformats.org/officeDocument/2006/relationships/slideMaster" Target="../slideMasters/slideMaster1.xml"/><Relationship Id="rId6" Type="http://schemas.openxmlformats.org/officeDocument/2006/relationships/image" Target="../media/image163.png"/><Relationship Id="rId5" Type="http://schemas.openxmlformats.org/officeDocument/2006/relationships/image" Target="../media/image169.png"/><Relationship Id="rId10" Type="http://schemas.openxmlformats.org/officeDocument/2006/relationships/image" Target="../media/image172.png"/><Relationship Id="rId4" Type="http://schemas.openxmlformats.org/officeDocument/2006/relationships/image" Target="../media/image45.png"/><Relationship Id="rId9" Type="http://schemas.openxmlformats.org/officeDocument/2006/relationships/image" Target="../media/image171.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45.png"/><Relationship Id="rId7" Type="http://schemas.openxmlformats.org/officeDocument/2006/relationships/image" Target="../media/image175.png"/><Relationship Id="rId2" Type="http://schemas.openxmlformats.org/officeDocument/2006/relationships/image" Target="../media/image173.png"/><Relationship Id="rId1" Type="http://schemas.openxmlformats.org/officeDocument/2006/relationships/slideMaster" Target="../slideMasters/slideMaster1.xml"/><Relationship Id="rId6" Type="http://schemas.openxmlformats.org/officeDocument/2006/relationships/image" Target="../media/image174.png"/><Relationship Id="rId5" Type="http://schemas.openxmlformats.org/officeDocument/2006/relationships/image" Target="../media/image163.png"/><Relationship Id="rId4" Type="http://schemas.openxmlformats.org/officeDocument/2006/relationships/image" Target="../media/image169.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38.png"/><Relationship Id="rId7" Type="http://schemas.openxmlformats.org/officeDocument/2006/relationships/image" Target="../media/image104.png"/><Relationship Id="rId2" Type="http://schemas.openxmlformats.org/officeDocument/2006/relationships/image" Target="../media/image167.png"/><Relationship Id="rId1" Type="http://schemas.openxmlformats.org/officeDocument/2006/relationships/slideMaster" Target="../slideMasters/slideMaster1.xml"/><Relationship Id="rId6" Type="http://schemas.openxmlformats.org/officeDocument/2006/relationships/image" Target="../media/image163.png"/><Relationship Id="rId5" Type="http://schemas.openxmlformats.org/officeDocument/2006/relationships/image" Target="../media/image169.png"/><Relationship Id="rId4" Type="http://schemas.openxmlformats.org/officeDocument/2006/relationships/image" Target="../media/image45.png"/><Relationship Id="rId9" Type="http://schemas.openxmlformats.org/officeDocument/2006/relationships/image" Target="../media/image177.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png"/><Relationship Id="rId7" Type="http://schemas.openxmlformats.org/officeDocument/2006/relationships/image" Target="../media/image104.png"/><Relationship Id="rId2" Type="http://schemas.openxmlformats.org/officeDocument/2006/relationships/image" Target="../media/image178.png"/><Relationship Id="rId1" Type="http://schemas.openxmlformats.org/officeDocument/2006/relationships/slideMaster" Target="../slideMasters/slideMaster1.xml"/><Relationship Id="rId6" Type="http://schemas.openxmlformats.org/officeDocument/2006/relationships/image" Target="../media/image163.png"/><Relationship Id="rId11" Type="http://schemas.openxmlformats.org/officeDocument/2006/relationships/image" Target="../media/image180.png"/><Relationship Id="rId5" Type="http://schemas.openxmlformats.org/officeDocument/2006/relationships/image" Target="../media/image169.png"/><Relationship Id="rId10" Type="http://schemas.openxmlformats.org/officeDocument/2006/relationships/image" Target="../media/image179.png"/><Relationship Id="rId4" Type="http://schemas.openxmlformats.org/officeDocument/2006/relationships/image" Target="../media/image45.png"/><Relationship Id="rId9" Type="http://schemas.openxmlformats.org/officeDocument/2006/relationships/image" Target="../media/image172.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82.png"/><Relationship Id="rId7" Type="http://schemas.openxmlformats.org/officeDocument/2006/relationships/image" Target="../media/image183.png"/><Relationship Id="rId2" Type="http://schemas.openxmlformats.org/officeDocument/2006/relationships/image" Target="../media/image181.png"/><Relationship Id="rId1" Type="http://schemas.openxmlformats.org/officeDocument/2006/relationships/slideMaster" Target="../slideMasters/slideMaster1.xml"/><Relationship Id="rId6" Type="http://schemas.openxmlformats.org/officeDocument/2006/relationships/image" Target="../media/image169.png"/><Relationship Id="rId5" Type="http://schemas.openxmlformats.org/officeDocument/2006/relationships/image" Target="../media/image163.png"/><Relationship Id="rId4" Type="http://schemas.openxmlformats.org/officeDocument/2006/relationships/image" Target="../media/image45.png"/><Relationship Id="rId9" Type="http://schemas.openxmlformats.org/officeDocument/2006/relationships/image" Target="../media/image185.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61.png"/><Relationship Id="rId7" Type="http://schemas.openxmlformats.org/officeDocument/2006/relationships/image" Target="../media/image188.png"/><Relationship Id="rId2" Type="http://schemas.openxmlformats.org/officeDocument/2006/relationships/image" Target="../media/image186.png"/><Relationship Id="rId1" Type="http://schemas.openxmlformats.org/officeDocument/2006/relationships/slideMaster" Target="../slideMasters/slideMaster1.xml"/><Relationship Id="rId6" Type="http://schemas.openxmlformats.org/officeDocument/2006/relationships/image" Target="../media/image187.png"/><Relationship Id="rId5" Type="http://schemas.openxmlformats.org/officeDocument/2006/relationships/image" Target="../media/image169.png"/><Relationship Id="rId4" Type="http://schemas.openxmlformats.org/officeDocument/2006/relationships/image" Target="../media/image45.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67.png"/><Relationship Id="rId7" Type="http://schemas.openxmlformats.org/officeDocument/2006/relationships/image" Target="../media/image192.png"/><Relationship Id="rId2" Type="http://schemas.openxmlformats.org/officeDocument/2006/relationships/image" Target="../media/image190.png"/><Relationship Id="rId1" Type="http://schemas.openxmlformats.org/officeDocument/2006/relationships/slideMaster" Target="../slideMasters/slideMaster1.xml"/><Relationship Id="rId6" Type="http://schemas.openxmlformats.org/officeDocument/2006/relationships/image" Target="../media/image191.png"/><Relationship Id="rId5" Type="http://schemas.openxmlformats.org/officeDocument/2006/relationships/image" Target="../media/image169.png"/><Relationship Id="rId4" Type="http://schemas.openxmlformats.org/officeDocument/2006/relationships/image" Target="../media/image45.png"/><Relationship Id="rId9" Type="http://schemas.openxmlformats.org/officeDocument/2006/relationships/image" Target="../media/image193.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45.png"/><Relationship Id="rId7" Type="http://schemas.openxmlformats.org/officeDocument/2006/relationships/image" Target="../media/image104.png"/><Relationship Id="rId2" Type="http://schemas.openxmlformats.org/officeDocument/2006/relationships/image" Target="../media/image194.png"/><Relationship Id="rId1" Type="http://schemas.openxmlformats.org/officeDocument/2006/relationships/slideMaster" Target="../slideMasters/slideMaster1.xml"/><Relationship Id="rId6" Type="http://schemas.openxmlformats.org/officeDocument/2006/relationships/image" Target="../media/image169.png"/><Relationship Id="rId5" Type="http://schemas.openxmlformats.org/officeDocument/2006/relationships/image" Target="../media/image196.png"/><Relationship Id="rId4" Type="http://schemas.openxmlformats.org/officeDocument/2006/relationships/image" Target="../media/image195.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68.png"/><Relationship Id="rId7" Type="http://schemas.openxmlformats.org/officeDocument/2006/relationships/image" Target="../media/image104.png"/><Relationship Id="rId2" Type="http://schemas.openxmlformats.org/officeDocument/2006/relationships/image" Target="../media/image198.png"/><Relationship Id="rId1" Type="http://schemas.openxmlformats.org/officeDocument/2006/relationships/slideMaster" Target="../slideMasters/slideMaster1.xml"/><Relationship Id="rId6" Type="http://schemas.openxmlformats.org/officeDocument/2006/relationships/image" Target="../media/image199.png"/><Relationship Id="rId5" Type="http://schemas.openxmlformats.org/officeDocument/2006/relationships/image" Target="../media/image169.png"/><Relationship Id="rId4" Type="http://schemas.openxmlformats.org/officeDocument/2006/relationships/image" Target="../media/image45.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60.png"/><Relationship Id="rId7" Type="http://schemas.openxmlformats.org/officeDocument/2006/relationships/image" Target="../media/image205.png"/><Relationship Id="rId2" Type="http://schemas.openxmlformats.org/officeDocument/2006/relationships/image" Target="../media/image201.png"/><Relationship Id="rId1" Type="http://schemas.openxmlformats.org/officeDocument/2006/relationships/slideMaster" Target="../slideMasters/slideMaster1.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 Id="rId9" Type="http://schemas.openxmlformats.org/officeDocument/2006/relationships/image" Target="../media/image45.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06.png"/><Relationship Id="rId7" Type="http://schemas.openxmlformats.org/officeDocument/2006/relationships/image" Target="../media/image208.png"/><Relationship Id="rId2" Type="http://schemas.openxmlformats.org/officeDocument/2006/relationships/image" Target="../media/image63.png"/><Relationship Id="rId1" Type="http://schemas.openxmlformats.org/officeDocument/2006/relationships/slideMaster" Target="../slideMasters/slideMaster1.xml"/><Relationship Id="rId6" Type="http://schemas.openxmlformats.org/officeDocument/2006/relationships/image" Target="../media/image205.png"/><Relationship Id="rId5" Type="http://schemas.openxmlformats.org/officeDocument/2006/relationships/image" Target="../media/image45.png"/><Relationship Id="rId10" Type="http://schemas.openxmlformats.org/officeDocument/2006/relationships/image" Target="../media/image211.png"/><Relationship Id="rId4" Type="http://schemas.openxmlformats.org/officeDocument/2006/relationships/image" Target="../media/image207.png"/><Relationship Id="rId9" Type="http://schemas.openxmlformats.org/officeDocument/2006/relationships/image" Target="../media/image210.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image" Target="../media/image213.png"/><Relationship Id="rId7" Type="http://schemas.openxmlformats.org/officeDocument/2006/relationships/image" Target="../media/image209.png"/><Relationship Id="rId2" Type="http://schemas.openxmlformats.org/officeDocument/2006/relationships/image" Target="../media/image212.png"/><Relationship Id="rId1" Type="http://schemas.openxmlformats.org/officeDocument/2006/relationships/slideMaster" Target="../slideMasters/slideMaster1.xml"/><Relationship Id="rId6" Type="http://schemas.openxmlformats.org/officeDocument/2006/relationships/image" Target="../media/image104.png"/><Relationship Id="rId5" Type="http://schemas.openxmlformats.org/officeDocument/2006/relationships/image" Target="../media/image45.png"/><Relationship Id="rId10" Type="http://schemas.openxmlformats.org/officeDocument/2006/relationships/image" Target="../media/image160.png"/><Relationship Id="rId4" Type="http://schemas.openxmlformats.org/officeDocument/2006/relationships/image" Target="../media/image214.png"/><Relationship Id="rId9" Type="http://schemas.openxmlformats.org/officeDocument/2006/relationships/image" Target="../media/image20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7.png"/><Relationship Id="rId7" Type="http://schemas.openxmlformats.org/officeDocument/2006/relationships/image" Target="../media/image104.png"/><Relationship Id="rId2" Type="http://schemas.openxmlformats.org/officeDocument/2006/relationships/image" Target="../media/image216.png"/><Relationship Id="rId1" Type="http://schemas.openxmlformats.org/officeDocument/2006/relationships/slideMaster" Target="../slideMasters/slideMaster1.xml"/><Relationship Id="rId6" Type="http://schemas.openxmlformats.org/officeDocument/2006/relationships/image" Target="../media/image205.png"/><Relationship Id="rId5" Type="http://schemas.openxmlformats.org/officeDocument/2006/relationships/image" Target="../media/image209.png"/><Relationship Id="rId4" Type="http://schemas.openxmlformats.org/officeDocument/2006/relationships/image" Target="../media/image45.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19.png"/><Relationship Id="rId7" Type="http://schemas.openxmlformats.org/officeDocument/2006/relationships/image" Target="../media/image180.png"/><Relationship Id="rId2" Type="http://schemas.openxmlformats.org/officeDocument/2006/relationships/image" Target="../media/image218.png"/><Relationship Id="rId1" Type="http://schemas.openxmlformats.org/officeDocument/2006/relationships/slideMaster" Target="../slideMasters/slideMaster1.xml"/><Relationship Id="rId6" Type="http://schemas.openxmlformats.org/officeDocument/2006/relationships/image" Target="../media/image104.png"/><Relationship Id="rId5" Type="http://schemas.openxmlformats.org/officeDocument/2006/relationships/image" Target="../media/image45.png"/><Relationship Id="rId4" Type="http://schemas.openxmlformats.org/officeDocument/2006/relationships/image" Target="../media/image220.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21.png"/><Relationship Id="rId7" Type="http://schemas.openxmlformats.org/officeDocument/2006/relationships/image" Target="../media/image160.png"/><Relationship Id="rId2" Type="http://schemas.openxmlformats.org/officeDocument/2006/relationships/image" Target="../media/image206.png"/><Relationship Id="rId1" Type="http://schemas.openxmlformats.org/officeDocument/2006/relationships/slideMaster" Target="../slideMasters/slideMaster1.xml"/><Relationship Id="rId6" Type="http://schemas.openxmlformats.org/officeDocument/2006/relationships/image" Target="../media/image222.png"/><Relationship Id="rId5" Type="http://schemas.openxmlformats.org/officeDocument/2006/relationships/image" Target="../media/image209.png"/><Relationship Id="rId4" Type="http://schemas.openxmlformats.org/officeDocument/2006/relationships/image" Target="../media/image45.png"/><Relationship Id="rId9" Type="http://schemas.openxmlformats.org/officeDocument/2006/relationships/image" Target="../media/image104.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image" Target="../media/image224.png"/><Relationship Id="rId7" Type="http://schemas.openxmlformats.org/officeDocument/2006/relationships/image" Target="../media/image204.png"/><Relationship Id="rId2" Type="http://schemas.openxmlformats.org/officeDocument/2006/relationships/image" Target="../media/image223.png"/><Relationship Id="rId1" Type="http://schemas.openxmlformats.org/officeDocument/2006/relationships/slideMaster" Target="../slideMasters/slideMaster1.xml"/><Relationship Id="rId6" Type="http://schemas.openxmlformats.org/officeDocument/2006/relationships/image" Target="../media/image225.png"/><Relationship Id="rId5" Type="http://schemas.openxmlformats.org/officeDocument/2006/relationships/image" Target="../media/image209.png"/><Relationship Id="rId4" Type="http://schemas.openxmlformats.org/officeDocument/2006/relationships/image" Target="../media/image45.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29.png"/><Relationship Id="rId3" Type="http://schemas.openxmlformats.org/officeDocument/2006/relationships/image" Target="../media/image45.png"/><Relationship Id="rId7" Type="http://schemas.openxmlformats.org/officeDocument/2006/relationships/image" Target="../media/image220.png"/><Relationship Id="rId2" Type="http://schemas.openxmlformats.org/officeDocument/2006/relationships/image" Target="../media/image226.png"/><Relationship Id="rId1" Type="http://schemas.openxmlformats.org/officeDocument/2006/relationships/slideMaster" Target="../slideMasters/slideMaster1.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209.png"/><Relationship Id="rId9" Type="http://schemas.openxmlformats.org/officeDocument/2006/relationships/image" Target="../media/image160.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Master" Target="../slideMasters/slideMaster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232.png"/><Relationship Id="rId3" Type="http://schemas.openxmlformats.org/officeDocument/2006/relationships/image" Target="../media/image231.png"/><Relationship Id="rId7" Type="http://schemas.openxmlformats.org/officeDocument/2006/relationships/image" Target="../media/image160.png"/><Relationship Id="rId2" Type="http://schemas.openxmlformats.org/officeDocument/2006/relationships/image" Target="../media/image230.png"/><Relationship Id="rId1" Type="http://schemas.openxmlformats.org/officeDocument/2006/relationships/slideMaster" Target="../slideMasters/slideMaster1.xml"/><Relationship Id="rId6" Type="http://schemas.openxmlformats.org/officeDocument/2006/relationships/image" Target="../media/image208.png"/><Relationship Id="rId5" Type="http://schemas.openxmlformats.org/officeDocument/2006/relationships/image" Target="../media/image209.png"/><Relationship Id="rId4" Type="http://schemas.openxmlformats.org/officeDocument/2006/relationships/image" Target="../media/image4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34.png"/><Relationship Id="rId7" Type="http://schemas.openxmlformats.org/officeDocument/2006/relationships/image" Target="../media/image236.png"/><Relationship Id="rId2" Type="http://schemas.openxmlformats.org/officeDocument/2006/relationships/image" Target="../media/image233.png"/><Relationship Id="rId1" Type="http://schemas.openxmlformats.org/officeDocument/2006/relationships/slideMaster" Target="../slideMasters/slideMaster1.xml"/><Relationship Id="rId6" Type="http://schemas.openxmlformats.org/officeDocument/2006/relationships/image" Target="../media/image235.png"/><Relationship Id="rId5" Type="http://schemas.openxmlformats.org/officeDocument/2006/relationships/image" Target="../media/image209.png"/><Relationship Id="rId4" Type="http://schemas.openxmlformats.org/officeDocument/2006/relationships/image" Target="../media/image45.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39.png"/><Relationship Id="rId3" Type="http://schemas.openxmlformats.org/officeDocument/2006/relationships/image" Target="../media/image238.png"/><Relationship Id="rId7" Type="http://schemas.openxmlformats.org/officeDocument/2006/relationships/image" Target="../media/image5.png"/><Relationship Id="rId2" Type="http://schemas.openxmlformats.org/officeDocument/2006/relationships/image" Target="../media/image237.png"/><Relationship Id="rId1" Type="http://schemas.openxmlformats.org/officeDocument/2006/relationships/slideMaster" Target="../slideMasters/slideMaster1.xml"/><Relationship Id="rId6" Type="http://schemas.openxmlformats.org/officeDocument/2006/relationships/image" Target="../media/image50.png"/><Relationship Id="rId5" Type="http://schemas.openxmlformats.org/officeDocument/2006/relationships/image" Target="../media/image165.png"/><Relationship Id="rId10" Type="http://schemas.openxmlformats.org/officeDocument/2006/relationships/image" Target="../media/image241.png"/><Relationship Id="rId4" Type="http://schemas.openxmlformats.org/officeDocument/2006/relationships/image" Target="../media/image45.png"/><Relationship Id="rId9" Type="http://schemas.openxmlformats.org/officeDocument/2006/relationships/image" Target="../media/image240.pn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246.png"/><Relationship Id="rId3" Type="http://schemas.openxmlformats.org/officeDocument/2006/relationships/image" Target="../media/image243.png"/><Relationship Id="rId7" Type="http://schemas.openxmlformats.org/officeDocument/2006/relationships/image" Target="../media/image245.png"/><Relationship Id="rId2" Type="http://schemas.openxmlformats.org/officeDocument/2006/relationships/image" Target="../media/image242.png"/><Relationship Id="rId1" Type="http://schemas.openxmlformats.org/officeDocument/2006/relationships/slideMaster" Target="../slideMasters/slideMaster1.xml"/><Relationship Id="rId6" Type="http://schemas.openxmlformats.org/officeDocument/2006/relationships/image" Target="../media/image244.png"/><Relationship Id="rId5" Type="http://schemas.openxmlformats.org/officeDocument/2006/relationships/image" Target="../media/image39.png"/><Relationship Id="rId4" Type="http://schemas.openxmlformats.org/officeDocument/2006/relationships/image" Target="../media/image45.png"/><Relationship Id="rId9" Type="http://schemas.openxmlformats.org/officeDocument/2006/relationships/image" Target="../media/image247.png"/></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48.png"/><Relationship Id="rId7"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50.png"/><Relationship Id="rId10" Type="http://schemas.openxmlformats.org/officeDocument/2006/relationships/image" Target="../media/image45.png"/><Relationship Id="rId4" Type="http://schemas.openxmlformats.org/officeDocument/2006/relationships/image" Target="../media/image249.png"/><Relationship Id="rId9" Type="http://schemas.openxmlformats.org/officeDocument/2006/relationships/image" Target="../media/image82.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51.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Master" Target="../slideMasters/slideMaster1.xml"/><Relationship Id="rId6" Type="http://schemas.openxmlformats.org/officeDocument/2006/relationships/image" Target="../media/image254.png"/><Relationship Id="rId5" Type="http://schemas.openxmlformats.org/officeDocument/2006/relationships/image" Target="../media/image253.png"/><Relationship Id="rId4" Type="http://schemas.openxmlformats.org/officeDocument/2006/relationships/image" Target="../media/image252.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258.png"/><Relationship Id="rId3" Type="http://schemas.openxmlformats.org/officeDocument/2006/relationships/image" Target="../media/image15.png"/><Relationship Id="rId7" Type="http://schemas.openxmlformats.org/officeDocument/2006/relationships/image" Target="../media/image257.png"/><Relationship Id="rId2" Type="http://schemas.openxmlformats.org/officeDocument/2006/relationships/image" Target="../media/image255.png"/><Relationship Id="rId1" Type="http://schemas.openxmlformats.org/officeDocument/2006/relationships/slideMaster" Target="../slideMasters/slideMaster1.xml"/><Relationship Id="rId6" Type="http://schemas.openxmlformats.org/officeDocument/2006/relationships/image" Target="../media/image39.png"/><Relationship Id="rId5" Type="http://schemas.openxmlformats.org/officeDocument/2006/relationships/image" Target="../media/image256.png"/><Relationship Id="rId4" Type="http://schemas.openxmlformats.org/officeDocument/2006/relationships/image" Target="../media/image45.png"/><Relationship Id="rId9" Type="http://schemas.openxmlformats.org/officeDocument/2006/relationships/image" Target="../media/image259.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263.png"/><Relationship Id="rId13" Type="http://schemas.openxmlformats.org/officeDocument/2006/relationships/image" Target="../media/image268.png"/><Relationship Id="rId3" Type="http://schemas.openxmlformats.org/officeDocument/2006/relationships/image" Target="../media/image45.png"/><Relationship Id="rId7" Type="http://schemas.openxmlformats.org/officeDocument/2006/relationships/image" Target="../media/image262.png"/><Relationship Id="rId12" Type="http://schemas.openxmlformats.org/officeDocument/2006/relationships/image" Target="../media/image267.png"/><Relationship Id="rId2" Type="http://schemas.openxmlformats.org/officeDocument/2006/relationships/image" Target="../media/image62.png"/><Relationship Id="rId1" Type="http://schemas.openxmlformats.org/officeDocument/2006/relationships/slideMaster" Target="../slideMasters/slideMaster1.xml"/><Relationship Id="rId6" Type="http://schemas.openxmlformats.org/officeDocument/2006/relationships/image" Target="../media/image261.png"/><Relationship Id="rId11" Type="http://schemas.openxmlformats.org/officeDocument/2006/relationships/image" Target="../media/image266.png"/><Relationship Id="rId5" Type="http://schemas.openxmlformats.org/officeDocument/2006/relationships/image" Target="../media/image260.png"/><Relationship Id="rId10" Type="http://schemas.openxmlformats.org/officeDocument/2006/relationships/image" Target="../media/image265.png"/><Relationship Id="rId4" Type="http://schemas.openxmlformats.org/officeDocument/2006/relationships/image" Target="../media/image1.png"/><Relationship Id="rId9" Type="http://schemas.openxmlformats.org/officeDocument/2006/relationships/image" Target="../media/image264.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85.png"/><Relationship Id="rId7" Type="http://schemas.openxmlformats.org/officeDocument/2006/relationships/image" Target="../media/image270.png"/><Relationship Id="rId2" Type="http://schemas.openxmlformats.org/officeDocument/2006/relationships/image" Target="../media/image67.png"/><Relationship Id="rId1" Type="http://schemas.openxmlformats.org/officeDocument/2006/relationships/slideMaster" Target="../slideMasters/slideMaster1.xml"/><Relationship Id="rId6" Type="http://schemas.openxmlformats.org/officeDocument/2006/relationships/image" Target="../media/image45.png"/><Relationship Id="rId5" Type="http://schemas.openxmlformats.org/officeDocument/2006/relationships/image" Target="../media/image66.png"/><Relationship Id="rId10" Type="http://schemas.openxmlformats.org/officeDocument/2006/relationships/image" Target="../media/image1.png"/><Relationship Id="rId4" Type="http://schemas.openxmlformats.org/officeDocument/2006/relationships/image" Target="../media/image269.png"/><Relationship Id="rId9" Type="http://schemas.openxmlformats.org/officeDocument/2006/relationships/image" Target="../media/image271.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276.png"/><Relationship Id="rId3" Type="http://schemas.openxmlformats.org/officeDocument/2006/relationships/image" Target="../media/image68.png"/><Relationship Id="rId7" Type="http://schemas.openxmlformats.org/officeDocument/2006/relationships/image" Target="../media/image77.png"/><Relationship Id="rId2" Type="http://schemas.openxmlformats.org/officeDocument/2006/relationships/image" Target="../media/image272.png"/><Relationship Id="rId1" Type="http://schemas.openxmlformats.org/officeDocument/2006/relationships/slideMaster" Target="../slideMasters/slideMaster1.xml"/><Relationship Id="rId6" Type="http://schemas.openxmlformats.org/officeDocument/2006/relationships/image" Target="../media/image275.png"/><Relationship Id="rId5" Type="http://schemas.openxmlformats.org/officeDocument/2006/relationships/image" Target="../media/image274.png"/><Relationship Id="rId4" Type="http://schemas.openxmlformats.org/officeDocument/2006/relationships/image" Target="../media/image273.png"/><Relationship Id="rId9" Type="http://schemas.openxmlformats.org/officeDocument/2006/relationships/image" Target="../media/image45.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8.png"/><Relationship Id="rId7"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Master" Target="../slideMasters/slideMaster1.xml"/><Relationship Id="rId6" Type="http://schemas.openxmlformats.org/officeDocument/2006/relationships/image" Target="../media/image48.png"/><Relationship Id="rId11" Type="http://schemas.openxmlformats.org/officeDocument/2006/relationships/image" Target="../media/image45.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39.png"/><Relationship Id="rId9" Type="http://schemas.openxmlformats.org/officeDocument/2006/relationships/image" Target="../media/image51.png"/></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283.png"/><Relationship Id="rId13" Type="http://schemas.openxmlformats.org/officeDocument/2006/relationships/image" Target="../media/image288.png"/><Relationship Id="rId3" Type="http://schemas.openxmlformats.org/officeDocument/2006/relationships/image" Target="../media/image278.png"/><Relationship Id="rId7" Type="http://schemas.openxmlformats.org/officeDocument/2006/relationships/image" Target="../media/image282.png"/><Relationship Id="rId12" Type="http://schemas.openxmlformats.org/officeDocument/2006/relationships/image" Target="../media/image287.png"/><Relationship Id="rId2" Type="http://schemas.openxmlformats.org/officeDocument/2006/relationships/image" Target="../media/image277.png"/><Relationship Id="rId1" Type="http://schemas.openxmlformats.org/officeDocument/2006/relationships/slideMaster" Target="../slideMasters/slideMaster1.xml"/><Relationship Id="rId6" Type="http://schemas.openxmlformats.org/officeDocument/2006/relationships/image" Target="../media/image281.png"/><Relationship Id="rId11" Type="http://schemas.openxmlformats.org/officeDocument/2006/relationships/image" Target="../media/image286.png"/><Relationship Id="rId5" Type="http://schemas.openxmlformats.org/officeDocument/2006/relationships/image" Target="../media/image280.png"/><Relationship Id="rId10" Type="http://schemas.openxmlformats.org/officeDocument/2006/relationships/image" Target="../media/image285.png"/><Relationship Id="rId4" Type="http://schemas.openxmlformats.org/officeDocument/2006/relationships/image" Target="../media/image279.png"/><Relationship Id="rId9" Type="http://schemas.openxmlformats.org/officeDocument/2006/relationships/image" Target="../media/image284.png"/><Relationship Id="rId14" Type="http://schemas.openxmlformats.org/officeDocument/2006/relationships/image" Target="../media/image45.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89.png"/><Relationship Id="rId7" Type="http://schemas.openxmlformats.org/officeDocument/2006/relationships/image" Target="../media/image213.png"/><Relationship Id="rId2" Type="http://schemas.openxmlformats.org/officeDocument/2006/relationships/image" Target="../media/image220.png"/><Relationship Id="rId1" Type="http://schemas.openxmlformats.org/officeDocument/2006/relationships/slideMaster" Target="../slideMasters/slideMaster1.xml"/><Relationship Id="rId6" Type="http://schemas.openxmlformats.org/officeDocument/2006/relationships/image" Target="../media/image208.png"/><Relationship Id="rId5" Type="http://schemas.openxmlformats.org/officeDocument/2006/relationships/image" Target="../media/image50.png"/><Relationship Id="rId4" Type="http://schemas.openxmlformats.org/officeDocument/2006/relationships/image" Target="../media/image204.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93.png"/><Relationship Id="rId13" Type="http://schemas.openxmlformats.org/officeDocument/2006/relationships/image" Target="../media/image296.png"/><Relationship Id="rId3" Type="http://schemas.openxmlformats.org/officeDocument/2006/relationships/image" Target="../media/image15.png"/><Relationship Id="rId7" Type="http://schemas.openxmlformats.org/officeDocument/2006/relationships/image" Target="../media/image292.png"/><Relationship Id="rId12" Type="http://schemas.openxmlformats.org/officeDocument/2006/relationships/image" Target="../media/image39.png"/><Relationship Id="rId2" Type="http://schemas.openxmlformats.org/officeDocument/2006/relationships/image" Target="../media/image172.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45.png"/><Relationship Id="rId5" Type="http://schemas.openxmlformats.org/officeDocument/2006/relationships/image" Target="../media/image291.png"/><Relationship Id="rId10" Type="http://schemas.openxmlformats.org/officeDocument/2006/relationships/image" Target="../media/image295.png"/><Relationship Id="rId4" Type="http://schemas.openxmlformats.org/officeDocument/2006/relationships/image" Target="../media/image290.png"/><Relationship Id="rId9" Type="http://schemas.openxmlformats.org/officeDocument/2006/relationships/image" Target="../media/image294.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299.png"/><Relationship Id="rId3" Type="http://schemas.openxmlformats.org/officeDocument/2006/relationships/image" Target="../media/image53.png"/><Relationship Id="rId7" Type="http://schemas.openxmlformats.org/officeDocument/2006/relationships/image" Target="../media/image298.png"/><Relationship Id="rId2" Type="http://schemas.openxmlformats.org/officeDocument/2006/relationships/image" Target="../media/image67.png"/><Relationship Id="rId1" Type="http://schemas.openxmlformats.org/officeDocument/2006/relationships/slideMaster" Target="../slideMasters/slideMaster1.xml"/><Relationship Id="rId6" Type="http://schemas.openxmlformats.org/officeDocument/2006/relationships/image" Target="../media/image297.png"/><Relationship Id="rId5" Type="http://schemas.openxmlformats.org/officeDocument/2006/relationships/image" Target="../media/image45.png"/><Relationship Id="rId4" Type="http://schemas.openxmlformats.org/officeDocument/2006/relationships/image" Target="../media/image82.png"/><Relationship Id="rId9" Type="http://schemas.openxmlformats.org/officeDocument/2006/relationships/image" Target="../media/image85.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303.png"/><Relationship Id="rId3" Type="http://schemas.openxmlformats.org/officeDocument/2006/relationships/image" Target="../media/image248.png"/><Relationship Id="rId7" Type="http://schemas.openxmlformats.org/officeDocument/2006/relationships/image" Target="../media/image302.png"/><Relationship Id="rId2" Type="http://schemas.openxmlformats.org/officeDocument/2006/relationships/image" Target="../media/image300.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301.png"/><Relationship Id="rId4" Type="http://schemas.openxmlformats.org/officeDocument/2006/relationships/image" Target="../media/image45.png"/><Relationship Id="rId9" Type="http://schemas.openxmlformats.org/officeDocument/2006/relationships/image" Target="../media/image304.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307.png"/><Relationship Id="rId3" Type="http://schemas.openxmlformats.org/officeDocument/2006/relationships/image" Target="../media/image305.png"/><Relationship Id="rId7" Type="http://schemas.openxmlformats.org/officeDocument/2006/relationships/image" Target="../media/image306.png"/><Relationship Id="rId2" Type="http://schemas.openxmlformats.org/officeDocument/2006/relationships/image" Target="../media/image121.png"/><Relationship Id="rId1" Type="http://schemas.openxmlformats.org/officeDocument/2006/relationships/slideMaster" Target="../slideMasters/slideMaster1.xml"/><Relationship Id="rId6" Type="http://schemas.openxmlformats.org/officeDocument/2006/relationships/image" Target="../media/image104.png"/><Relationship Id="rId5" Type="http://schemas.openxmlformats.org/officeDocument/2006/relationships/image" Target="../media/image45.png"/><Relationship Id="rId4" Type="http://schemas.openxmlformats.org/officeDocument/2006/relationships/image" Target="../media/image300.png"/><Relationship Id="rId9" Type="http://schemas.openxmlformats.org/officeDocument/2006/relationships/image" Target="../media/image308.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9.png"/><Relationship Id="rId2" Type="http://schemas.openxmlformats.org/officeDocument/2006/relationships/image" Target="../media/image309.png"/><Relationship Id="rId1" Type="http://schemas.openxmlformats.org/officeDocument/2006/relationships/slideMaster" Target="../slideMasters/slideMaster1.xml"/><Relationship Id="rId6" Type="http://schemas.openxmlformats.org/officeDocument/2006/relationships/image" Target="../media/image310.png"/><Relationship Id="rId5" Type="http://schemas.openxmlformats.org/officeDocument/2006/relationships/image" Target="../media/image45.png"/><Relationship Id="rId4" Type="http://schemas.openxmlformats.org/officeDocument/2006/relationships/image" Target="../media/image265.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2.png"/><Relationship Id="rId2" Type="http://schemas.openxmlformats.org/officeDocument/2006/relationships/image" Target="../media/image309.png"/><Relationship Id="rId1" Type="http://schemas.openxmlformats.org/officeDocument/2006/relationships/slideMaster" Target="../slideMasters/slideMaster1.xml"/><Relationship Id="rId6" Type="http://schemas.openxmlformats.org/officeDocument/2006/relationships/image" Target="../media/image311.png"/><Relationship Id="rId5" Type="http://schemas.openxmlformats.org/officeDocument/2006/relationships/image" Target="../media/image45.png"/><Relationship Id="rId4" Type="http://schemas.openxmlformats.org/officeDocument/2006/relationships/image" Target="../media/image5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image" Target="../media/image223.png"/><Relationship Id="rId1" Type="http://schemas.openxmlformats.org/officeDocument/2006/relationships/slideMaster" Target="../slideMasters/slideMaster1.xml"/><Relationship Id="rId6" Type="http://schemas.openxmlformats.org/officeDocument/2006/relationships/image" Target="../media/image314.png"/><Relationship Id="rId5" Type="http://schemas.openxmlformats.org/officeDocument/2006/relationships/image" Target="../media/image204.png"/><Relationship Id="rId4" Type="http://schemas.openxmlformats.org/officeDocument/2006/relationships/image" Target="../media/image45.pn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318.png"/><Relationship Id="rId3" Type="http://schemas.openxmlformats.org/officeDocument/2006/relationships/image" Target="../media/image316.png"/><Relationship Id="rId7" Type="http://schemas.openxmlformats.org/officeDocument/2006/relationships/image" Target="../media/image5.png"/><Relationship Id="rId2" Type="http://schemas.openxmlformats.org/officeDocument/2006/relationships/image" Target="../media/image315.png"/><Relationship Id="rId1" Type="http://schemas.openxmlformats.org/officeDocument/2006/relationships/slideMaster" Target="../slideMasters/slideMaster1.xml"/><Relationship Id="rId6" Type="http://schemas.openxmlformats.org/officeDocument/2006/relationships/image" Target="../media/image317.png"/><Relationship Id="rId5" Type="http://schemas.openxmlformats.org/officeDocument/2006/relationships/image" Target="../media/image39.png"/><Relationship Id="rId4" Type="http://schemas.openxmlformats.org/officeDocument/2006/relationships/image" Target="../media/image45.png"/><Relationship Id="rId9" Type="http://schemas.openxmlformats.org/officeDocument/2006/relationships/image" Target="../media/image319.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12" Type="http://schemas.openxmlformats.org/officeDocument/2006/relationships/image" Target="../media/image45.png"/><Relationship Id="rId2" Type="http://schemas.openxmlformats.org/officeDocument/2006/relationships/image" Target="../media/image53.png"/><Relationship Id="rId1" Type="http://schemas.openxmlformats.org/officeDocument/2006/relationships/slideMaster" Target="../slideMasters/slideMaster1.xml"/><Relationship Id="rId6" Type="http://schemas.openxmlformats.org/officeDocument/2006/relationships/image" Target="../media/image39.png"/><Relationship Id="rId11" Type="http://schemas.openxmlformats.org/officeDocument/2006/relationships/image" Target="../media/image60.png"/><Relationship Id="rId5" Type="http://schemas.openxmlformats.org/officeDocument/2006/relationships/image" Target="../media/image56.png"/><Relationship Id="rId10" Type="http://schemas.openxmlformats.org/officeDocument/2006/relationships/image" Target="../media/image1.png"/><Relationship Id="rId4" Type="http://schemas.openxmlformats.org/officeDocument/2006/relationships/image" Target="../media/image55.png"/><Relationship Id="rId9" Type="http://schemas.openxmlformats.org/officeDocument/2006/relationships/image" Target="../media/image59.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20.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2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png"/><Relationship Id="rId7"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slideMaster" Target="../slideMasters/slideMaster1.xml"/><Relationship Id="rId6" Type="http://schemas.openxmlformats.org/officeDocument/2006/relationships/image" Target="../media/image45.png"/><Relationship Id="rId5" Type="http://schemas.openxmlformats.org/officeDocument/2006/relationships/image" Target="../media/image38.png"/><Relationship Id="rId4" Type="http://schemas.openxmlformats.org/officeDocument/2006/relationships/image" Target="../media/image62.png"/><Relationship Id="rId9" Type="http://schemas.openxmlformats.org/officeDocument/2006/relationships/image" Target="../media/image65.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22.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png"/><Relationship Id="rId7" Type="http://schemas.openxmlformats.org/officeDocument/2006/relationships/image" Target="../media/image70.png"/><Relationship Id="rId12" Type="http://schemas.openxmlformats.org/officeDocument/2006/relationships/image" Target="../media/image45.png"/><Relationship Id="rId2" Type="http://schemas.openxmlformats.org/officeDocument/2006/relationships/image" Target="../media/image66.png"/><Relationship Id="rId1" Type="http://schemas.openxmlformats.org/officeDocument/2006/relationships/slideMaster" Target="../slideMasters/slideMaster1.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3.png"/><Relationship Id="rId9" Type="http://schemas.openxmlformats.org/officeDocument/2006/relationships/image" Target="../media/image7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22.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20.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20.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01">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0677DD9B-16CA-464A-A3D4-4D175F1ACCD1}" type="datetimeFigureOut">
              <a:rPr lang="ru-RU" smtClean="0"/>
              <a:t>05.07.2021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grpSp>
        <p:nvGrpSpPr>
          <p:cNvPr id="18" name="Группа 17"/>
          <p:cNvGrpSpPr/>
          <p:nvPr userDrawn="1"/>
        </p:nvGrpSpPr>
        <p:grpSpPr>
          <a:xfrm>
            <a:off x="0" y="-398436"/>
            <a:ext cx="12190413" cy="7256436"/>
            <a:chOff x="0" y="-398436"/>
            <a:chExt cx="12190413" cy="7256436"/>
          </a:xfrm>
        </p:grpSpPr>
        <p:pic>
          <p:nvPicPr>
            <p:cNvPr id="23" name="Рисунок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24" name="Рисунок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25" name="Группа 24"/>
            <p:cNvGrpSpPr/>
            <p:nvPr userDrawn="1"/>
          </p:nvGrpSpPr>
          <p:grpSpPr>
            <a:xfrm>
              <a:off x="0" y="1587"/>
              <a:ext cx="12176092" cy="5856700"/>
              <a:chOff x="0" y="1587"/>
              <a:chExt cx="12176092" cy="5856700"/>
            </a:xfrm>
          </p:grpSpPr>
          <p:pic>
            <p:nvPicPr>
              <p:cNvPr id="40" name="Рисунок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41" name="Рисунок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26" name="Рисунок 2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28" name="Рисунок 2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29"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31" name="Рисунок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32" name="Рисунок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33" name="Рисунок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34" name="Рисунок 3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35" name="Рисунок 3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36" name="Рисунок 3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37" name="Рисунок 3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38" name="Рисунок 3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39" name="Рисунок 3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4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dirty="0"/>
              <a:t>Lorem ipsum dolor sit amet</a:t>
            </a:r>
            <a:endParaRPr lang="ru-RU" dirty="0"/>
          </a:p>
        </p:txBody>
      </p:sp>
      <p:sp>
        <p:nvSpPr>
          <p:cNvPr id="43" name="Текст 2"/>
          <p:cNvSpPr>
            <a:spLocks noGrp="1"/>
          </p:cNvSpPr>
          <p:nvPr>
            <p:ph idx="1" hasCustomPrompt="1"/>
          </p:nvPr>
        </p:nvSpPr>
        <p:spPr>
          <a:xfrm>
            <a:off x="236765" y="2975647"/>
            <a:ext cx="3465676" cy="2146989"/>
          </a:xfrm>
          <a:prstGeom prst="rect">
            <a:avLst/>
          </a:prstGeom>
        </p:spPr>
        <p:txBody>
          <a:bodyPr vert="horz" lIns="91440" tIns="45720" rIns="91440" bIns="45720" rtlCol="0">
            <a:normAutofit/>
          </a:bodyPr>
          <a:lstStyle>
            <a:lvl1pPr marL="0" indent="0">
              <a:buNone/>
              <a:defRPr sz="18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
        <p:nvSpPr>
          <p:cNvPr id="44" name="Дата 3"/>
          <p:cNvSpPr txBox="1">
            <a:spLocks/>
          </p:cNvSpPr>
          <p:nvPr userDrawn="1"/>
        </p:nvSpPr>
        <p:spPr>
          <a:xfrm>
            <a:off x="838200" y="6356350"/>
            <a:ext cx="2743200" cy="365125"/>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77DD9B-16CA-464A-A3D4-4D175F1ACCD1}" type="datetimeFigureOut">
              <a:rPr lang="ru-RU" smtClean="0">
                <a:solidFill>
                  <a:schemeClr val="tx1"/>
                </a:solidFill>
              </a:rPr>
              <a:pPr/>
              <a:t>05.07.2021</a:t>
            </a:fld>
            <a:endParaRPr lang="ru-RU" dirty="0">
              <a:solidFill>
                <a:schemeClr val="tx1"/>
              </a:solidFill>
            </a:endParaRPr>
          </a:p>
        </p:txBody>
      </p:sp>
      <p:sp>
        <p:nvSpPr>
          <p:cNvPr id="45" name="Номер слайда 5"/>
          <p:cNvSpPr txBox="1">
            <a:spLocks/>
          </p:cNvSpPr>
          <p:nvPr userDrawn="1"/>
        </p:nvSpPr>
        <p:spPr>
          <a:xfrm>
            <a:off x="11381363" y="6356350"/>
            <a:ext cx="664728" cy="365125"/>
          </a:xfrm>
          <a:prstGeom prst="rect">
            <a:avLst/>
          </a:prstGeom>
        </p:spPr>
        <p:txBody>
          <a:bodyPr vert="horz" lIns="91440" tIns="45720" rIns="91440" bIns="45720" rtlCol="0" anchor="ctr"/>
          <a:lstStyle>
            <a:defPPr>
              <a:defRPr lang="ru-RU"/>
            </a:defPPr>
            <a:lvl1pPr marL="0" algn="r" defTabSz="914400" rtl="0" eaLnBrk="1" latinLnBrk="0" hangingPunct="1">
              <a:defRPr sz="2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E6CA31-DA56-47CF-9891-B6D0296B6AEC}" type="slidenum">
              <a:rPr lang="ru-RU" b="0" cap="none" spc="0" smtClean="0">
                <a:ln w="0"/>
                <a:solidFill>
                  <a:schemeClr val="tx1"/>
                </a:solidFill>
                <a:effectLst>
                  <a:outerShdw blurRad="38100" dist="19050" dir="2700000" algn="tl" rotWithShape="0">
                    <a:schemeClr val="dk1">
                      <a:alpha val="40000"/>
                    </a:schemeClr>
                  </a:outerShdw>
                </a:effectLst>
              </a:rPr>
              <a:pPr/>
              <a:t>‹Nr.›</a:t>
            </a:fld>
            <a:endParaRPr lang="ru-RU" dirty="0"/>
          </a:p>
        </p:txBody>
      </p:sp>
    </p:spTree>
    <p:extLst>
      <p:ext uri="{BB962C8B-B14F-4D97-AF65-F5344CB8AC3E}">
        <p14:creationId xmlns:p14="http://schemas.microsoft.com/office/powerpoint/2010/main" val="3191799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grpSp>
        <p:nvGrpSpPr>
          <p:cNvPr id="17" name="Группа 16"/>
          <p:cNvGrpSpPr/>
          <p:nvPr userDrawn="1"/>
        </p:nvGrpSpPr>
        <p:grpSpPr>
          <a:xfrm>
            <a:off x="3138251" y="0"/>
            <a:ext cx="9059505" cy="6868237"/>
            <a:chOff x="3138251" y="0"/>
            <a:chExt cx="9059505" cy="6868237"/>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8251" y="0"/>
              <a:ext cx="9059505" cy="6868237"/>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39222" y="507696"/>
              <a:ext cx="3477333" cy="5049860"/>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22258" y="620688"/>
              <a:ext cx="484448" cy="455381"/>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791128">
              <a:off x="11244834" y="4257092"/>
              <a:ext cx="484448" cy="455381"/>
            </a:xfrm>
            <a:prstGeom prst="rect">
              <a:avLst/>
            </a:prstGeom>
          </p:spPr>
        </p:pic>
        <p:pic>
          <p:nvPicPr>
            <p:cNvPr id="14" name="Рисунок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39222" y="6112226"/>
              <a:ext cx="4762500" cy="247650"/>
            </a:xfrm>
            <a:prstGeom prst="rect">
              <a:avLst/>
            </a:prstGeom>
          </p:spPr>
        </p:pic>
      </p:gr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675790" y="2049738"/>
            <a:ext cx="5164406" cy="1343397"/>
          </a:xfrm>
        </p:spPr>
        <p:txBody>
          <a:bodyPr anchor="b"/>
          <a:lstStyle>
            <a:lvl1pPr algn="ctr">
              <a:defRPr sz="6000"/>
            </a:lvl1pPr>
          </a:lstStyle>
          <a:p>
            <a:r>
              <a:rPr lang="da-DK" dirty="0"/>
              <a:t>Lorem ipsum dolor</a:t>
            </a:r>
            <a:endParaRPr lang="ru-RU" dirty="0"/>
          </a:p>
        </p:txBody>
      </p:sp>
      <p:sp>
        <p:nvSpPr>
          <p:cNvPr id="3" name="Текст 2"/>
          <p:cNvSpPr>
            <a:spLocks noGrp="1"/>
          </p:cNvSpPr>
          <p:nvPr>
            <p:ph type="body" idx="1" hasCustomPrompt="1"/>
          </p:nvPr>
        </p:nvSpPr>
        <p:spPr>
          <a:xfrm>
            <a:off x="1847254" y="4242117"/>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a:t>
            </a:r>
            <a:endParaRPr lang="ru-RU" dirty="0"/>
          </a:p>
        </p:txBody>
      </p:sp>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2305652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4_Заголовок раздела">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8336" y="2139043"/>
            <a:ext cx="3913531" cy="4729194"/>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3"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73084" flipH="1">
            <a:off x="955944" y="2143335"/>
            <a:ext cx="253722" cy="1902279"/>
          </a:xfrm>
          <a:prstGeom prst="rect">
            <a:avLst/>
          </a:prstGeom>
        </p:spPr>
      </p:pic>
      <p:pic>
        <p:nvPicPr>
          <p:cNvPr id="23" name="Рисунок 2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4152103">
            <a:off x="841407" y="3203981"/>
            <a:ext cx="552355" cy="1866039"/>
          </a:xfrm>
          <a:prstGeom prst="rect">
            <a:avLst/>
          </a:prstGeom>
        </p:spPr>
      </p:pic>
      <p:pic>
        <p:nvPicPr>
          <p:cNvPr id="26" name="Рисунок 2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21418" y="1453508"/>
            <a:ext cx="3014884" cy="3014884"/>
          </a:xfrm>
          <a:prstGeom prst="rect">
            <a:avLst/>
          </a:prstGeom>
        </p:spPr>
      </p:pic>
      <p:pic>
        <p:nvPicPr>
          <p:cNvPr id="27" name="Рисунок 2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0056488" y="4482131"/>
            <a:ext cx="2135512" cy="555233"/>
          </a:xfrm>
          <a:prstGeom prst="rect">
            <a:avLst/>
          </a:prstGeom>
        </p:spPr>
      </p:pic>
      <p:pic>
        <p:nvPicPr>
          <p:cNvPr id="28" name="Рисунок 27"/>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18336" y="11333"/>
            <a:ext cx="1670956" cy="2493902"/>
          </a:xfrm>
          <a:prstGeom prst="rect">
            <a:avLst/>
          </a:prstGeom>
        </p:spPr>
      </p:pic>
      <p:pic>
        <p:nvPicPr>
          <p:cNvPr id="29" name="Рисунок 2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9384488">
            <a:off x="960166" y="4715367"/>
            <a:ext cx="342550" cy="321997"/>
          </a:xfrm>
          <a:prstGeom prst="rect">
            <a:avLst/>
          </a:prstGeom>
        </p:spPr>
      </p:pic>
    </p:spTree>
    <p:extLst>
      <p:ext uri="{BB962C8B-B14F-4D97-AF65-F5344CB8AC3E}">
        <p14:creationId xmlns:p14="http://schemas.microsoft.com/office/powerpoint/2010/main" val="346709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7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3546882"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2187348" y="1738132"/>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69821" y="5648183"/>
            <a:ext cx="5252358" cy="262618"/>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25349">
            <a:off x="9456734" y="1616909"/>
            <a:ext cx="2058636" cy="4201298"/>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3325727">
            <a:off x="9439892" y="1537917"/>
            <a:ext cx="2092319" cy="4270039"/>
          </a:xfrm>
          <a:prstGeom prst="rect">
            <a:avLst/>
          </a:prstGeom>
        </p:spPr>
      </p:pic>
      <p:pic>
        <p:nvPicPr>
          <p:cNvPr id="2" name="Рисунок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05843" y="3279407"/>
            <a:ext cx="2872260" cy="2872260"/>
          </a:xfrm>
          <a:prstGeom prst="rect">
            <a:avLst/>
          </a:prstGeom>
        </p:spPr>
      </p:pic>
      <p:pic>
        <p:nvPicPr>
          <p:cNvPr id="11" name="Рисунок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59534" y="3972227"/>
            <a:ext cx="1371600" cy="1371600"/>
          </a:xfrm>
          <a:prstGeom prst="rect">
            <a:avLst/>
          </a:prstGeom>
        </p:spPr>
      </p:pic>
      <p:pic>
        <p:nvPicPr>
          <p:cNvPr id="12" name="Рисунок 1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88757" y="286906"/>
            <a:ext cx="853216" cy="857956"/>
          </a:xfrm>
          <a:prstGeom prst="rect">
            <a:avLst/>
          </a:prstGeom>
        </p:spPr>
      </p:pic>
      <p:pic>
        <p:nvPicPr>
          <p:cNvPr id="13" name="Рисунок 1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2192444">
            <a:off x="1083050" y="1247203"/>
            <a:ext cx="399721" cy="375738"/>
          </a:xfrm>
          <a:prstGeom prst="rect">
            <a:avLst/>
          </a:prstGeom>
        </p:spPr>
      </p:pic>
      <p:pic>
        <p:nvPicPr>
          <p:cNvPr id="16" name="Рисунок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0800000">
            <a:off x="10259673" y="2281347"/>
            <a:ext cx="399721" cy="375738"/>
          </a:xfrm>
          <a:prstGeom prst="rect">
            <a:avLst/>
          </a:prstGeom>
        </p:spPr>
      </p:pic>
      <p:pic>
        <p:nvPicPr>
          <p:cNvPr id="17" name="Рисунок 1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8536621">
            <a:off x="317286" y="5563248"/>
            <a:ext cx="399721" cy="375738"/>
          </a:xfrm>
          <a:prstGeom prst="rect">
            <a:avLst/>
          </a:prstGeom>
        </p:spPr>
      </p:pic>
    </p:spTree>
    <p:extLst>
      <p:ext uri="{BB962C8B-B14F-4D97-AF65-F5344CB8AC3E}">
        <p14:creationId xmlns:p14="http://schemas.microsoft.com/office/powerpoint/2010/main" val="2932328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More_text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5842" y="2998366"/>
            <a:ext cx="1261914" cy="386987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877169" cy="5802284"/>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713308" y="4942988"/>
            <a:ext cx="302079" cy="283954"/>
          </a:xfrm>
          <a:prstGeom prst="rect">
            <a:avLst/>
          </a:prstGeom>
        </p:spPr>
      </p:pic>
    </p:spTree>
    <p:extLst>
      <p:ext uri="{BB962C8B-B14F-4D97-AF65-F5344CB8AC3E}">
        <p14:creationId xmlns:p14="http://schemas.microsoft.com/office/powerpoint/2010/main" val="3186183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More_text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5842" y="2998366"/>
            <a:ext cx="1261914" cy="386987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Tree>
    <p:extLst>
      <p:ext uri="{BB962C8B-B14F-4D97-AF65-F5344CB8AC3E}">
        <p14:creationId xmlns:p14="http://schemas.microsoft.com/office/powerpoint/2010/main" val="32263836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4131">
            <a:off x="5577950" y="5921853"/>
            <a:ext cx="1120784" cy="1224643"/>
          </a:xfrm>
          <a:prstGeom prst="rect">
            <a:avLst/>
          </a:prstGeom>
        </p:spPr>
      </p:pic>
      <p:pic>
        <p:nvPicPr>
          <p:cNvPr id="12" name="Рисунок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5504013" cy="6858000"/>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4977310"/>
            <a:ext cx="1513408" cy="188069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3"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a:xfrm>
            <a:off x="2061026" y="6356349"/>
            <a:ext cx="2743200" cy="365125"/>
          </a:xfrm>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a:xfrm>
            <a:off x="6316436" y="6356349"/>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9" name="Рисунок 8"/>
          <p:cNvSpPr>
            <a:spLocks noGrp="1"/>
          </p:cNvSpPr>
          <p:nvPr>
            <p:ph type="pic" sz="quarter" idx="13"/>
          </p:nvPr>
        </p:nvSpPr>
        <p:spPr>
          <a:xfrm>
            <a:off x="7179597" y="2325182"/>
            <a:ext cx="4179887" cy="3462338"/>
          </a:xfrm>
        </p:spPr>
        <p:txBody>
          <a:bodyPr/>
          <a:lstStyle/>
          <a:p>
            <a:endParaRPr lang="ru-RU" dirty="0"/>
          </a:p>
        </p:txBody>
      </p:sp>
      <p:pic>
        <p:nvPicPr>
          <p:cNvPr id="14" name="Рисунок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758376">
            <a:off x="10450307" y="230235"/>
            <a:ext cx="1557105" cy="1500011"/>
          </a:xfrm>
          <a:prstGeom prst="rect">
            <a:avLst/>
          </a:prstGeom>
        </p:spPr>
      </p:pic>
      <p:pic>
        <p:nvPicPr>
          <p:cNvPr id="15" name="Рисунок 14"/>
          <p:cNvPicPr>
            <a:picLocks noChangeAspect="1"/>
          </p:cNvPicPr>
          <p:nvPr userDrawn="1"/>
        </p:nvPicPr>
        <p:blipFill rotWithShape="1">
          <a:blip r:embed="rId8" cstate="print">
            <a:extLst>
              <a:ext uri="{28A0092B-C50C-407E-A947-70E740481C1C}">
                <a14:useLocalDpi xmlns:a14="http://schemas.microsoft.com/office/drawing/2010/main" val="0"/>
              </a:ext>
            </a:extLst>
          </a:blip>
          <a:srcRect l="-4425" t="2003" r="45637" b="-2003"/>
          <a:stretch/>
        </p:blipFill>
        <p:spPr>
          <a:xfrm>
            <a:off x="11228859" y="3823359"/>
            <a:ext cx="976061" cy="1629861"/>
          </a:xfrm>
          <a:prstGeom prst="rect">
            <a:avLst/>
          </a:prstGeom>
        </p:spPr>
      </p:pic>
    </p:spTree>
    <p:extLst>
      <p:ext uri="{BB962C8B-B14F-4D97-AF65-F5344CB8AC3E}">
        <p14:creationId xmlns:p14="http://schemas.microsoft.com/office/powerpoint/2010/main" val="252907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Заголовок раздел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9046002"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9" name="Рисунок 8"/>
          <p:cNvSpPr>
            <a:spLocks noGrp="1"/>
          </p:cNvSpPr>
          <p:nvPr>
            <p:ph type="pic" sz="quarter" idx="13"/>
          </p:nvPr>
        </p:nvSpPr>
        <p:spPr>
          <a:xfrm>
            <a:off x="1379764" y="739549"/>
            <a:ext cx="9432713" cy="5047971"/>
          </a:xfrm>
        </p:spPr>
        <p:txBody>
          <a:bodyPr/>
          <a:lstStyle/>
          <a:p>
            <a:endParaRPr lang="ru-RU" dirty="0"/>
          </a:p>
        </p:txBody>
      </p:sp>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86120" y="6009338"/>
            <a:ext cx="7620000" cy="304800"/>
          </a:xfrm>
          <a:prstGeom prst="rect">
            <a:avLst/>
          </a:prstGeom>
        </p:spPr>
      </p:pic>
      <p:pic>
        <p:nvPicPr>
          <p:cNvPr id="16" name="Рисунок 15"/>
          <p:cNvPicPr>
            <a:picLocks noChangeAspect="1"/>
          </p:cNvPicPr>
          <p:nvPr userDrawn="1"/>
        </p:nvPicPr>
        <p:blipFill rotWithShape="1">
          <a:blip r:embed="rId6" cstate="print">
            <a:extLst>
              <a:ext uri="{28A0092B-C50C-407E-A947-70E740481C1C}">
                <a14:useLocalDpi xmlns:a14="http://schemas.microsoft.com/office/drawing/2010/main" val="0"/>
              </a:ext>
            </a:extLst>
          </a:blip>
          <a:srcRect r="40770"/>
          <a:stretch/>
        </p:blipFill>
        <p:spPr>
          <a:xfrm>
            <a:off x="9299121" y="739549"/>
            <a:ext cx="2892879" cy="4884117"/>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5789456">
            <a:off x="293914" y="5875035"/>
            <a:ext cx="285750" cy="268605"/>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218060">
            <a:off x="10602684" y="194276"/>
            <a:ext cx="285750" cy="268605"/>
          </a:xfrm>
          <a:prstGeom prst="rect">
            <a:avLst/>
          </a:prstGeom>
        </p:spPr>
      </p:pic>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3962161">
            <a:off x="462494" y="5516354"/>
            <a:ext cx="285750" cy="268605"/>
          </a:xfrm>
          <a:prstGeom prst="rect">
            <a:avLst/>
          </a:prstGeom>
        </p:spPr>
      </p:pic>
      <p:pic>
        <p:nvPicPr>
          <p:cNvPr id="21" name="Рисунок 20"/>
          <p:cNvPicPr>
            <a:picLocks noChangeAspect="1"/>
          </p:cNvPicPr>
          <p:nvPr userDrawn="1"/>
        </p:nvPicPr>
        <p:blipFill rotWithShape="1">
          <a:blip r:embed="rId8" cstate="print">
            <a:extLst>
              <a:ext uri="{28A0092B-C50C-407E-A947-70E740481C1C}">
                <a14:useLocalDpi xmlns:a14="http://schemas.microsoft.com/office/drawing/2010/main" val="0"/>
              </a:ext>
            </a:extLst>
          </a:blip>
          <a:srcRect l="41348"/>
          <a:stretch/>
        </p:blipFill>
        <p:spPr>
          <a:xfrm>
            <a:off x="0" y="1367779"/>
            <a:ext cx="991303" cy="1699528"/>
          </a:xfrm>
          <a:prstGeom prst="rect">
            <a:avLst/>
          </a:prstGeom>
        </p:spPr>
      </p:pic>
      <p:pic>
        <p:nvPicPr>
          <p:cNvPr id="22" name="Рисунок 21"/>
          <p:cNvPicPr>
            <a:picLocks noChangeAspect="1"/>
          </p:cNvPicPr>
          <p:nvPr userDrawn="1"/>
        </p:nvPicPr>
        <p:blipFill rotWithShape="1">
          <a:blip r:embed="rId9" cstate="print">
            <a:extLst>
              <a:ext uri="{28A0092B-C50C-407E-A947-70E740481C1C}">
                <a14:useLocalDpi xmlns:a14="http://schemas.microsoft.com/office/drawing/2010/main" val="0"/>
              </a:ext>
            </a:extLst>
          </a:blip>
          <a:srcRect t="37724"/>
          <a:stretch/>
        </p:blipFill>
        <p:spPr>
          <a:xfrm>
            <a:off x="798783" y="0"/>
            <a:ext cx="505255" cy="314653"/>
          </a:xfrm>
          <a:prstGeom prst="rect">
            <a:avLst/>
          </a:prstGeom>
        </p:spPr>
      </p:pic>
    </p:spTree>
    <p:extLst>
      <p:ext uri="{BB962C8B-B14F-4D97-AF65-F5344CB8AC3E}">
        <p14:creationId xmlns:p14="http://schemas.microsoft.com/office/powerpoint/2010/main" val="3693316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Заголовок раздела">
    <p:spTree>
      <p:nvGrpSpPr>
        <p:cNvPr id="1" name=""/>
        <p:cNvGrpSpPr/>
        <p:nvPr/>
      </p:nvGrpSpPr>
      <p:grpSpPr>
        <a:xfrm>
          <a:off x="0" y="0"/>
          <a:ext cx="0" cy="0"/>
          <a:chOff x="0" y="0"/>
          <a:chExt cx="0" cy="0"/>
        </a:xfrm>
      </p:grpSpPr>
      <p:pic>
        <p:nvPicPr>
          <p:cNvPr id="14" name="Рисунок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8897"/>
          <a:stretch/>
        </p:blipFill>
        <p:spPr>
          <a:xfrm flipV="1">
            <a:off x="-8165" y="0"/>
            <a:ext cx="4463906"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3" name="Диаграмма 2"/>
          <p:cNvSpPr>
            <a:spLocks noGrp="1"/>
          </p:cNvSpPr>
          <p:nvPr>
            <p:ph type="chart" sz="quarter" idx="13"/>
          </p:nvPr>
        </p:nvSpPr>
        <p:spPr>
          <a:xfrm>
            <a:off x="865867" y="1314449"/>
            <a:ext cx="4449763" cy="4138613"/>
          </a:xfrm>
        </p:spPr>
        <p:txBody>
          <a:bodyPr/>
          <a:lstStyle/>
          <a:p>
            <a:endParaRPr lang="ru-RU"/>
          </a:p>
        </p:txBody>
      </p:sp>
      <p:sp>
        <p:nvSpPr>
          <p:cNvPr id="12"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6677266" y="5892984"/>
            <a:ext cx="4155621" cy="166225"/>
          </a:xfrm>
          <a:prstGeom prst="rect">
            <a:avLst/>
          </a:prstGeom>
        </p:spPr>
      </p:pic>
      <p:pic>
        <p:nvPicPr>
          <p:cNvPr id="23" name="Рисунок 2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012938" y="5892984"/>
            <a:ext cx="4155621" cy="166225"/>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15681" y="158990"/>
            <a:ext cx="713336" cy="71333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0363" y="5976096"/>
            <a:ext cx="653248" cy="656877"/>
          </a:xfrm>
          <a:prstGeom prst="rect">
            <a:avLst/>
          </a:prstGeom>
        </p:spPr>
      </p:pic>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45946" y="3255459"/>
            <a:ext cx="713336" cy="713336"/>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02236" y="2501524"/>
            <a:ext cx="653248" cy="656877"/>
          </a:xfrm>
          <a:prstGeom prst="rect">
            <a:avLst/>
          </a:prstGeom>
        </p:spPr>
      </p:pic>
      <p:pic>
        <p:nvPicPr>
          <p:cNvPr id="27" name="Рисунок 2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306318" y="3161716"/>
            <a:ext cx="1885682" cy="2814380"/>
          </a:xfrm>
          <a:prstGeom prst="rect">
            <a:avLst/>
          </a:prstGeom>
        </p:spPr>
      </p:pic>
      <p:pic>
        <p:nvPicPr>
          <p:cNvPr id="28" name="Рисунок 2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854043" y="196568"/>
            <a:ext cx="2326821" cy="897920"/>
          </a:xfrm>
          <a:prstGeom prst="rect">
            <a:avLst/>
          </a:prstGeom>
        </p:spPr>
      </p:pic>
    </p:spTree>
    <p:extLst>
      <p:ext uri="{BB962C8B-B14F-4D97-AF65-F5344CB8AC3E}">
        <p14:creationId xmlns:p14="http://schemas.microsoft.com/office/powerpoint/2010/main" val="643871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9_Заголовок раздела">
    <p:spTree>
      <p:nvGrpSpPr>
        <p:cNvPr id="1" name=""/>
        <p:cNvGrpSpPr/>
        <p:nvPr/>
      </p:nvGrpSpPr>
      <p:grpSpPr>
        <a:xfrm>
          <a:off x="0" y="0"/>
          <a:ext cx="0" cy="0"/>
          <a:chOff x="0" y="0"/>
          <a:chExt cx="0" cy="0"/>
        </a:xfrm>
      </p:grpSpPr>
      <p:pic>
        <p:nvPicPr>
          <p:cNvPr id="9" name="Рисунок 8"/>
          <p:cNvPicPr>
            <a:picLocks noChangeAspect="1"/>
          </p:cNvPicPr>
          <p:nvPr userDrawn="1"/>
        </p:nvPicPr>
        <p:blipFill rotWithShape="1">
          <a:blip r:embed="rId2">
            <a:extLst>
              <a:ext uri="{28A0092B-C50C-407E-A947-70E740481C1C}">
                <a14:useLocalDpi xmlns:a14="http://schemas.microsoft.com/office/drawing/2010/main" val="0"/>
              </a:ext>
            </a:extLst>
          </a:blip>
          <a:srcRect l="-38320" t="7971" r="38320" b="-7971"/>
          <a:stretch/>
        </p:blipFill>
        <p:spPr>
          <a:xfrm flipH="1">
            <a:off x="-1" y="846989"/>
            <a:ext cx="7223672" cy="7091238"/>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3" name="Диаграмма 2"/>
          <p:cNvSpPr>
            <a:spLocks noGrp="1"/>
          </p:cNvSpPr>
          <p:nvPr>
            <p:ph type="chart" sz="quarter" idx="13"/>
          </p:nvPr>
        </p:nvSpPr>
        <p:spPr>
          <a:xfrm>
            <a:off x="3707778" y="1542820"/>
            <a:ext cx="4449763" cy="4138613"/>
          </a:xfrm>
        </p:spPr>
        <p:txBody>
          <a:bodyPr/>
          <a:lstStyle/>
          <a:p>
            <a:endParaRPr lang="ru-RU" dirty="0"/>
          </a:p>
        </p:txBody>
      </p:sp>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3854849" y="5976096"/>
            <a:ext cx="4155621" cy="166225"/>
          </a:xfrm>
          <a:prstGeom prst="rect">
            <a:avLst/>
          </a:prstGeom>
        </p:spPr>
      </p:pic>
      <p:pic>
        <p:nvPicPr>
          <p:cNvPr id="25" name="Рисунок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01" y="6142321"/>
            <a:ext cx="653248" cy="656877"/>
          </a:xfrm>
          <a:prstGeom prst="rect">
            <a:avLst/>
          </a:prstGeom>
        </p:spPr>
      </p:pic>
      <p:sp>
        <p:nvSpPr>
          <p:cNvPr id="20"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890700">
            <a:off x="10081963" y="4267376"/>
            <a:ext cx="1461027" cy="1596415"/>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4942" y="-55596"/>
            <a:ext cx="1687650" cy="1625770"/>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68806" y="757289"/>
            <a:ext cx="713336" cy="713336"/>
          </a:xfrm>
          <a:prstGeom prst="rect">
            <a:avLst/>
          </a:prstGeom>
        </p:spPr>
      </p:pic>
      <p:pic>
        <p:nvPicPr>
          <p:cNvPr id="16" name="Рисунок 15"/>
          <p:cNvPicPr>
            <a:picLocks noChangeAspect="1"/>
          </p:cNvPicPr>
          <p:nvPr userDrawn="1"/>
        </p:nvPicPr>
        <p:blipFill rotWithShape="1">
          <a:blip r:embed="rId2">
            <a:extLst>
              <a:ext uri="{28A0092B-C50C-407E-A947-70E740481C1C}">
                <a14:useLocalDpi xmlns:a14="http://schemas.microsoft.com/office/drawing/2010/main" val="0"/>
              </a:ext>
            </a:extLst>
          </a:blip>
          <a:srcRect l="45279" r="382"/>
          <a:stretch/>
        </p:blipFill>
        <p:spPr>
          <a:xfrm flipH="1">
            <a:off x="9682660" y="489858"/>
            <a:ext cx="2509394" cy="4516061"/>
          </a:xfrm>
          <a:prstGeom prst="rect">
            <a:avLst/>
          </a:prstGeom>
        </p:spPr>
      </p:pic>
      <p:pic>
        <p:nvPicPr>
          <p:cNvPr id="29" name="Рисунок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485852" y="913297"/>
            <a:ext cx="653248" cy="656877"/>
          </a:xfrm>
          <a:prstGeom prst="rect">
            <a:avLst/>
          </a:prstGeom>
        </p:spPr>
      </p:pic>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969324" y="4392608"/>
            <a:ext cx="713336" cy="713336"/>
          </a:xfrm>
          <a:prstGeom prst="rect">
            <a:avLst/>
          </a:prstGeom>
        </p:spPr>
      </p:pic>
      <p:pic>
        <p:nvPicPr>
          <p:cNvPr id="17" name="Рисунок 1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2660" y="1971813"/>
            <a:ext cx="1345251" cy="1348104"/>
          </a:xfrm>
          <a:prstGeom prst="rect">
            <a:avLst/>
          </a:prstGeom>
        </p:spPr>
      </p:pic>
      <p:pic>
        <p:nvPicPr>
          <p:cNvPr id="19" name="Рисунок 1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905741" y="4444186"/>
            <a:ext cx="1729928" cy="1733597"/>
          </a:xfrm>
          <a:prstGeom prst="rect">
            <a:avLst/>
          </a:prstGeom>
        </p:spPr>
      </p:pic>
    </p:spTree>
    <p:extLst>
      <p:ext uri="{BB962C8B-B14F-4D97-AF65-F5344CB8AC3E}">
        <p14:creationId xmlns:p14="http://schemas.microsoft.com/office/powerpoint/2010/main" val="3504894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able_slide_yellow">
    <p:spTree>
      <p:nvGrpSpPr>
        <p:cNvPr id="1" name=""/>
        <p:cNvGrpSpPr/>
        <p:nvPr/>
      </p:nvGrpSpPr>
      <p:grpSpPr>
        <a:xfrm>
          <a:off x="0" y="0"/>
          <a:ext cx="0" cy="0"/>
          <a:chOff x="0" y="0"/>
          <a:chExt cx="0" cy="0"/>
        </a:xfrm>
      </p:grpSpPr>
      <p:pic>
        <p:nvPicPr>
          <p:cNvPr id="14" name="Рисунок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72950" y="2374058"/>
            <a:ext cx="3719050" cy="4494179"/>
          </a:xfrm>
          <a:prstGeom prst="rect">
            <a:avLst/>
          </a:prstGeom>
        </p:spPr>
      </p:pic>
      <p:pic>
        <p:nvPicPr>
          <p:cNvPr id="12" name="Рисунок 11"/>
          <p:cNvPicPr>
            <a:picLocks noChangeAspect="1"/>
          </p:cNvPicPr>
          <p:nvPr userDrawn="1"/>
        </p:nvPicPr>
        <p:blipFill rotWithShape="1">
          <a:blip r:embed="rId3" cstate="print">
            <a:extLst>
              <a:ext uri="{28A0092B-C50C-407E-A947-70E740481C1C}">
                <a14:useLocalDpi xmlns:a14="http://schemas.microsoft.com/office/drawing/2010/main" val="0"/>
              </a:ext>
            </a:extLst>
          </a:blip>
          <a:srcRect r="25619" b="14310"/>
          <a:stretch/>
        </p:blipFill>
        <p:spPr>
          <a:xfrm rot="10800000">
            <a:off x="0" y="0"/>
            <a:ext cx="2538920" cy="5969261"/>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8" name="Таблица 7"/>
          <p:cNvSpPr>
            <a:spLocks noGrp="1"/>
          </p:cNvSpPr>
          <p:nvPr>
            <p:ph type="tbl" sz="quarter" idx="13"/>
          </p:nvPr>
        </p:nvSpPr>
        <p:spPr>
          <a:xfrm>
            <a:off x="885522" y="447597"/>
            <a:ext cx="10382250" cy="5573713"/>
          </a:xfrm>
        </p:spPr>
        <p:txBody>
          <a:bodyPr/>
          <a:lstStyle/>
          <a:p>
            <a:endParaRPr lang="ru-RU"/>
          </a:p>
        </p:txBody>
      </p:sp>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626336" y="1225684"/>
            <a:ext cx="253004" cy="1896894"/>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92018">
            <a:off x="272307" y="649803"/>
            <a:ext cx="383150" cy="360161"/>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3012286">
            <a:off x="11521734" y="5555199"/>
            <a:ext cx="383150" cy="360161"/>
          </a:xfrm>
          <a:prstGeom prst="rect">
            <a:avLst/>
          </a:prstGeom>
        </p:spPr>
      </p:pic>
      <p:pic>
        <p:nvPicPr>
          <p:cNvPr id="23" name="Рисунок 22"/>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363821" y="6036429"/>
            <a:ext cx="7620000" cy="304800"/>
          </a:xfrm>
          <a:prstGeom prst="rect">
            <a:avLst/>
          </a:prstGeom>
        </p:spPr>
      </p:pic>
    </p:spTree>
    <p:extLst>
      <p:ext uri="{BB962C8B-B14F-4D97-AF65-F5344CB8AC3E}">
        <p14:creationId xmlns:p14="http://schemas.microsoft.com/office/powerpoint/2010/main" val="190070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02">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0646" y="1256699"/>
            <a:ext cx="4988975" cy="4121448"/>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472528" y="4436779"/>
            <a:ext cx="4573562" cy="1016945"/>
          </a:xfrm>
          <a:prstGeom prst="rect">
            <a:avLst/>
          </a:prstGeom>
        </p:spPr>
      </p:pic>
      <p:pic>
        <p:nvPicPr>
          <p:cNvPr id="6" name="Рисунок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7184571" cy="6858000"/>
          </a:xfrm>
          <a:prstGeom prst="rect">
            <a:avLst/>
          </a:prstGeom>
        </p:spPr>
      </p:pic>
      <p:sp>
        <p:nvSpPr>
          <p:cNvPr id="2" name="Заголовок 1"/>
          <p:cNvSpPr>
            <a:spLocks noGrp="1"/>
          </p:cNvSpPr>
          <p:nvPr>
            <p:ph type="title" hasCustomPrompt="1"/>
          </p:nvPr>
        </p:nvSpPr>
        <p:spPr>
          <a:xfrm>
            <a:off x="541589" y="88265"/>
            <a:ext cx="2621014" cy="3803007"/>
          </a:xfrm>
        </p:spPr>
        <p:txBody>
          <a:bodyPr/>
          <a:lstStyle>
            <a:lvl1pPr algn="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0677DD9B-16CA-464A-A3D4-4D175F1ACCD1}" type="datetimeFigureOut">
              <a:rPr lang="ru-RU" smtClean="0"/>
              <a:t>05.07.2021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67100" y="0"/>
            <a:ext cx="7323313" cy="5568043"/>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sp>
        <p:nvSpPr>
          <p:cNvPr id="13" name="Текст 12"/>
          <p:cNvSpPr>
            <a:spLocks noGrp="1"/>
          </p:cNvSpPr>
          <p:nvPr>
            <p:ph type="body" sz="quarter" idx="13" hasCustomPrompt="1"/>
          </p:nvPr>
        </p:nvSpPr>
        <p:spPr>
          <a:xfrm>
            <a:off x="236538" y="3641725"/>
            <a:ext cx="3502025" cy="1411288"/>
          </a:xfrm>
        </p:spPr>
        <p:txBody>
          <a:bodyPr/>
          <a:lstStyle>
            <a:lvl1pP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 y="0"/>
            <a:ext cx="5257800" cy="1959407"/>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46839" y="2606379"/>
            <a:ext cx="1263242" cy="2486296"/>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459857">
            <a:off x="5242899" y="1331043"/>
            <a:ext cx="926692" cy="1012566"/>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938280" flipH="1">
            <a:off x="9536973" y="4109079"/>
            <a:ext cx="926692" cy="1012566"/>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07986">
            <a:off x="4442763" y="3321250"/>
            <a:ext cx="1357793" cy="1308007"/>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120386">
            <a:off x="3794195" y="174220"/>
            <a:ext cx="2115711" cy="1974095"/>
          </a:xfrm>
          <a:prstGeom prst="rect">
            <a:avLst/>
          </a:prstGeom>
        </p:spPr>
      </p:pic>
    </p:spTree>
    <p:extLst>
      <p:ext uri="{BB962C8B-B14F-4D97-AF65-F5344CB8AC3E}">
        <p14:creationId xmlns:p14="http://schemas.microsoft.com/office/powerpoint/2010/main" val="655565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ullet_points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29233"/>
          <a:stretch/>
        </p:blipFill>
        <p:spPr>
          <a:xfrm>
            <a:off x="0" y="0"/>
            <a:ext cx="3895006" cy="6858000"/>
          </a:xfrm>
          <a:prstGeom prst="rect">
            <a:avLst/>
          </a:prstGeom>
        </p:spPr>
      </p:pic>
      <p:pic>
        <p:nvPicPr>
          <p:cNvPr id="21" name="Рисунок 20"/>
          <p:cNvPicPr>
            <a:picLocks noChangeAspect="1"/>
          </p:cNvPicPr>
          <p:nvPr userDrawn="1"/>
        </p:nvPicPr>
        <p:blipFill rotWithShape="1">
          <a:blip r:embed="rId3" cstate="print">
            <a:extLst>
              <a:ext uri="{28A0092B-C50C-407E-A947-70E740481C1C}">
                <a14:useLocalDpi xmlns:a14="http://schemas.microsoft.com/office/drawing/2010/main" val="0"/>
              </a:ext>
            </a:extLst>
          </a:blip>
          <a:srcRect r="55750"/>
          <a:stretch/>
        </p:blipFill>
        <p:spPr>
          <a:xfrm>
            <a:off x="11176132" y="2061256"/>
            <a:ext cx="1021624" cy="4711735"/>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tx1"/>
                </a:solidFill>
              </a:defRPr>
            </a:lvl1pPr>
          </a:lstStyle>
          <a:p>
            <a:fld id="{0677DD9B-16CA-464A-A3D4-4D175F1ACCD1}" type="datetimeFigureOut">
              <a:rPr lang="ru-RU" smtClean="0"/>
              <a:pPr/>
              <a:t>05.07.2021</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4" name="Рисунок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276841" y="5708485"/>
            <a:ext cx="6841672" cy="273667"/>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2145" y="5510650"/>
            <a:ext cx="841026" cy="845698"/>
          </a:xfrm>
          <a:prstGeom prst="rect">
            <a:avLst/>
          </a:prstGeom>
        </p:spPr>
      </p:pic>
      <p:pic>
        <p:nvPicPr>
          <p:cNvPr id="33" name="Рисунок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635558" flipV="1">
            <a:off x="11592097" y="2836229"/>
            <a:ext cx="321481" cy="302192"/>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2752199" flipV="1">
            <a:off x="492111" y="218678"/>
            <a:ext cx="321481" cy="302192"/>
          </a:xfrm>
          <a:prstGeom prst="rect">
            <a:avLst/>
          </a:prstGeom>
        </p:spPr>
      </p:pic>
      <p:sp>
        <p:nvSpPr>
          <p:cNvPr id="39" name="Текст 38"/>
          <p:cNvSpPr>
            <a:spLocks noGrp="1"/>
          </p:cNvSpPr>
          <p:nvPr>
            <p:ph type="body" sz="quarter" idx="17" hasCustomPrompt="1"/>
          </p:nvPr>
        </p:nvSpPr>
        <p:spPr>
          <a:xfrm>
            <a:off x="1851559" y="132372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4" name="Текст 38"/>
          <p:cNvSpPr>
            <a:spLocks noGrp="1"/>
          </p:cNvSpPr>
          <p:nvPr>
            <p:ph type="body" sz="quarter" idx="19" hasCustomPrompt="1"/>
          </p:nvPr>
        </p:nvSpPr>
        <p:spPr>
          <a:xfrm>
            <a:off x="1851559" y="320561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5" name="Текст 38"/>
          <p:cNvSpPr>
            <a:spLocks noGrp="1"/>
          </p:cNvSpPr>
          <p:nvPr>
            <p:ph type="body" sz="quarter" idx="20" hasCustomPrompt="1"/>
          </p:nvPr>
        </p:nvSpPr>
        <p:spPr>
          <a:xfrm>
            <a:off x="1851559" y="4112708"/>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Tree>
    <p:extLst>
      <p:ext uri="{BB962C8B-B14F-4D97-AF65-F5344CB8AC3E}">
        <p14:creationId xmlns:p14="http://schemas.microsoft.com/office/powerpoint/2010/main" val="3567054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bullet_points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29233"/>
          <a:stretch/>
        </p:blipFill>
        <p:spPr>
          <a:xfrm>
            <a:off x="0" y="0"/>
            <a:ext cx="2271860" cy="6858000"/>
          </a:xfrm>
          <a:prstGeom prst="rect">
            <a:avLst/>
          </a:prstGeom>
        </p:spPr>
      </p:pic>
      <p:pic>
        <p:nvPicPr>
          <p:cNvPr id="21" name="Рисунок 20"/>
          <p:cNvPicPr>
            <a:picLocks noChangeAspect="1"/>
          </p:cNvPicPr>
          <p:nvPr userDrawn="1"/>
        </p:nvPicPr>
        <p:blipFill rotWithShape="1">
          <a:blip r:embed="rId3" cstate="print">
            <a:extLst>
              <a:ext uri="{28A0092B-C50C-407E-A947-70E740481C1C}">
                <a14:useLocalDpi xmlns:a14="http://schemas.microsoft.com/office/drawing/2010/main" val="0"/>
              </a:ext>
            </a:extLst>
          </a:blip>
          <a:srcRect r="55750"/>
          <a:stretch/>
        </p:blipFill>
        <p:spPr>
          <a:xfrm>
            <a:off x="11176132" y="2061256"/>
            <a:ext cx="1021624" cy="4711735"/>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tx1"/>
                </a:solidFill>
              </a:defRPr>
            </a:lvl1pPr>
          </a:lstStyle>
          <a:p>
            <a:fld id="{0677DD9B-16CA-464A-A3D4-4D175F1ACCD1}" type="datetimeFigureOut">
              <a:rPr lang="ru-RU" smtClean="0"/>
              <a:pPr/>
              <a:t>05.07.2021</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22" name="Рисунок 2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22145" y="5510650"/>
            <a:ext cx="841026" cy="845698"/>
          </a:xfrm>
          <a:prstGeom prst="rect">
            <a:avLst/>
          </a:prstGeom>
        </p:spPr>
      </p:pic>
      <p:sp>
        <p:nvSpPr>
          <p:cNvPr id="39" name="Текст 38"/>
          <p:cNvSpPr>
            <a:spLocks noGrp="1"/>
          </p:cNvSpPr>
          <p:nvPr>
            <p:ph type="body" sz="quarter" idx="17" hasCustomPrompt="1"/>
          </p:nvPr>
        </p:nvSpPr>
        <p:spPr>
          <a:xfrm>
            <a:off x="1851559" y="132372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4" name="Текст 38"/>
          <p:cNvSpPr>
            <a:spLocks noGrp="1"/>
          </p:cNvSpPr>
          <p:nvPr>
            <p:ph type="body" sz="quarter" idx="19" hasCustomPrompt="1"/>
          </p:nvPr>
        </p:nvSpPr>
        <p:spPr>
          <a:xfrm>
            <a:off x="1851559" y="320561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5" name="Текст 38"/>
          <p:cNvSpPr>
            <a:spLocks noGrp="1"/>
          </p:cNvSpPr>
          <p:nvPr>
            <p:ph type="body" sz="quarter" idx="20" hasCustomPrompt="1"/>
          </p:nvPr>
        </p:nvSpPr>
        <p:spPr>
          <a:xfrm>
            <a:off x="1851559" y="4112708"/>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Tree>
    <p:extLst>
      <p:ext uri="{BB962C8B-B14F-4D97-AF65-F5344CB8AC3E}">
        <p14:creationId xmlns:p14="http://schemas.microsoft.com/office/powerpoint/2010/main" val="2141603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1_Заголовок раздела">
    <p:spTree>
      <p:nvGrpSpPr>
        <p:cNvPr id="1" name=""/>
        <p:cNvGrpSpPr/>
        <p:nvPr/>
      </p:nvGrpSpPr>
      <p:grpSpPr>
        <a:xfrm>
          <a:off x="0" y="0"/>
          <a:ext cx="0" cy="0"/>
          <a:chOff x="0" y="0"/>
          <a:chExt cx="0" cy="0"/>
        </a:xfrm>
      </p:grpSpPr>
      <p:grpSp>
        <p:nvGrpSpPr>
          <p:cNvPr id="26" name="Группа 25"/>
          <p:cNvGrpSpPr/>
          <p:nvPr userDrawn="1"/>
        </p:nvGrpSpPr>
        <p:grpSpPr>
          <a:xfrm>
            <a:off x="-241498" y="-23548"/>
            <a:ext cx="12438453" cy="6881548"/>
            <a:chOff x="-241498" y="-23548"/>
            <a:chExt cx="12438453" cy="6881548"/>
          </a:xfrm>
        </p:grpSpPr>
        <p:pic>
          <p:nvPicPr>
            <p:cNvPr id="18" name="Рисунок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46834" y="3383366"/>
              <a:ext cx="4762500" cy="247650"/>
            </a:xfrm>
            <a:prstGeom prst="rect">
              <a:avLst/>
            </a:prstGeom>
          </p:spPr>
        </p:pic>
        <p:pic>
          <p:nvPicPr>
            <p:cNvPr id="19" name="Рисунок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3" y="3150"/>
              <a:ext cx="12186402" cy="6854850"/>
            </a:xfrm>
            <a:prstGeom prst="rect">
              <a:avLst/>
            </a:prstGeom>
          </p:spPr>
        </p:pic>
        <p:pic>
          <p:nvPicPr>
            <p:cNvPr id="20" name="Рисунок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9917" y="721422"/>
              <a:ext cx="4068452" cy="4404099"/>
            </a:xfrm>
            <a:prstGeom prst="rect">
              <a:avLst/>
            </a:prstGeom>
          </p:spPr>
        </p:pic>
        <p:pic>
          <p:nvPicPr>
            <p:cNvPr id="21" name="Рисунок 2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941474" y="-23548"/>
              <a:ext cx="4250215" cy="3339455"/>
            </a:xfrm>
            <a:prstGeom prst="rect">
              <a:avLst/>
            </a:prstGeom>
          </p:spPr>
        </p:pic>
        <p:pic>
          <p:nvPicPr>
            <p:cNvPr id="22" name="Рисунок 2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1498" y="5607344"/>
              <a:ext cx="5724636" cy="381642"/>
            </a:xfrm>
            <a:prstGeom prst="rect">
              <a:avLst/>
            </a:prstGeom>
          </p:spPr>
        </p:pic>
        <p:pic>
          <p:nvPicPr>
            <p:cNvPr id="23" name="Рисунок 2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928873" y="3227981"/>
              <a:ext cx="404242" cy="404242"/>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6467823" y="5040357"/>
              <a:ext cx="3326341" cy="221756"/>
            </a:xfrm>
            <a:prstGeom prst="rect">
              <a:avLst/>
            </a:prstGeom>
          </p:spPr>
        </p:pic>
        <p:pic>
          <p:nvPicPr>
            <p:cNvPr id="25" name="Рисунок 2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18742" y="1"/>
              <a:ext cx="10271671" cy="6417092"/>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5571197" y="1580074"/>
            <a:ext cx="5164406" cy="1343397"/>
          </a:xfrm>
        </p:spPr>
        <p:txBody>
          <a:bodyPr anchor="b"/>
          <a:lstStyle>
            <a:lvl1pPr algn="ctr">
              <a:defRPr sz="6000"/>
            </a:lvl1pPr>
          </a:lstStyle>
          <a:p>
            <a:r>
              <a:rPr lang="da-DK" dirty="0"/>
              <a:t>Lorem ipsum dolor </a:t>
            </a:r>
            <a:endParaRPr lang="ru-RU" dirty="0"/>
          </a:p>
        </p:txBody>
      </p:sp>
      <p:sp>
        <p:nvSpPr>
          <p:cNvPr id="3" name="Текст 2"/>
          <p:cNvSpPr>
            <a:spLocks noGrp="1"/>
          </p:cNvSpPr>
          <p:nvPr>
            <p:ph type="body" idx="1" hasCustomPrompt="1"/>
          </p:nvPr>
        </p:nvSpPr>
        <p:spPr>
          <a:xfrm>
            <a:off x="6690314" y="3975159"/>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a:t>
            </a:r>
            <a:endParaRPr lang="ru-RU" dirty="0"/>
          </a:p>
        </p:txBody>
      </p:sp>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450665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0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1619250"/>
            <a:ext cx="6667500" cy="523875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7"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00736" y="1908878"/>
            <a:ext cx="383722" cy="383722"/>
          </a:xfrm>
          <a:prstGeom prst="rect">
            <a:avLst/>
          </a:prstGeom>
        </p:spPr>
      </p:pic>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5065" y="5436733"/>
            <a:ext cx="5535064" cy="369004"/>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1463" y="372001"/>
            <a:ext cx="1134836" cy="1134836"/>
          </a:xfrm>
          <a:prstGeom prst="rect">
            <a:avLst/>
          </a:prstGeom>
        </p:spPr>
      </p:pic>
      <p:pic>
        <p:nvPicPr>
          <p:cNvPr id="28" name="Рисунок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21609" y="4963193"/>
            <a:ext cx="576943" cy="576943"/>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83697" y="2167500"/>
            <a:ext cx="2064526" cy="3132708"/>
          </a:xfrm>
          <a:prstGeom prst="rect">
            <a:avLst/>
          </a:prstGeom>
        </p:spPr>
      </p:pic>
      <p:pic>
        <p:nvPicPr>
          <p:cNvPr id="14" name="Рисунок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761581">
            <a:off x="1149490" y="928885"/>
            <a:ext cx="1173619" cy="1780847"/>
          </a:xfrm>
          <a:prstGeom prst="rect">
            <a:avLst/>
          </a:prstGeom>
        </p:spPr>
      </p:pic>
      <p:pic>
        <p:nvPicPr>
          <p:cNvPr id="15" name="Рисунок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8770596" y="4788917"/>
            <a:ext cx="2069193" cy="2073581"/>
          </a:xfrm>
          <a:prstGeom prst="rect">
            <a:avLst/>
          </a:prstGeom>
        </p:spPr>
      </p:pic>
      <p:pic>
        <p:nvPicPr>
          <p:cNvPr id="16" name="Рисунок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Tree>
    <p:extLst>
      <p:ext uri="{BB962C8B-B14F-4D97-AF65-F5344CB8AC3E}">
        <p14:creationId xmlns:p14="http://schemas.microsoft.com/office/powerpoint/2010/main" val="3650623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1_Заголовок раздела">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2493"/>
            <a:ext cx="5549221" cy="554922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8467" y="5982880"/>
            <a:ext cx="5535064" cy="369004"/>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00218" y="3431493"/>
            <a:ext cx="1991563" cy="3021993"/>
          </a:xfrm>
          <a:prstGeom prst="rect">
            <a:avLst/>
          </a:prstGeom>
        </p:spPr>
      </p:pic>
      <p:sp>
        <p:nvSpPr>
          <p:cNvPr id="19"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pic>
        <p:nvPicPr>
          <p:cNvPr id="3" name="Рисунок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934074" y="813707"/>
            <a:ext cx="536121" cy="536121"/>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46863" y="2777103"/>
            <a:ext cx="4436079" cy="3927021"/>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645401">
            <a:off x="10492162" y="2590571"/>
            <a:ext cx="1252973" cy="1681843"/>
          </a:xfrm>
          <a:prstGeom prst="rect">
            <a:avLst/>
          </a:prstGeom>
        </p:spPr>
      </p:pic>
      <p:pic>
        <p:nvPicPr>
          <p:cNvPr id="22" name="Рисунок 21"/>
          <p:cNvPicPr>
            <a:picLocks noChangeAspect="1"/>
          </p:cNvPicPr>
          <p:nvPr userDrawn="1"/>
        </p:nvPicPr>
        <p:blipFill rotWithShape="1">
          <a:blip r:embed="rId10" cstate="print">
            <a:extLst>
              <a:ext uri="{28A0092B-C50C-407E-A947-70E740481C1C}">
                <a14:useLocalDpi xmlns:a14="http://schemas.microsoft.com/office/drawing/2010/main" val="0"/>
              </a:ext>
            </a:extLst>
          </a:blip>
          <a:srcRect l="1" t="5851" r="40936"/>
          <a:stretch/>
        </p:blipFill>
        <p:spPr>
          <a:xfrm>
            <a:off x="9769285" y="0"/>
            <a:ext cx="2422715" cy="2413605"/>
          </a:xfrm>
          <a:prstGeom prst="rect">
            <a:avLst/>
          </a:prstGeom>
        </p:spPr>
      </p:pic>
      <p:pic>
        <p:nvPicPr>
          <p:cNvPr id="23" name="Рисунок 2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166653" y="1206802"/>
            <a:ext cx="952500" cy="952500"/>
          </a:xfrm>
          <a:prstGeom prst="rect">
            <a:avLst/>
          </a:prstGeom>
        </p:spPr>
      </p:pic>
    </p:spTree>
    <p:extLst>
      <p:ext uri="{BB962C8B-B14F-4D97-AF65-F5344CB8AC3E}">
        <p14:creationId xmlns:p14="http://schemas.microsoft.com/office/powerpoint/2010/main" val="2192889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More-text-purple">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6219" y="5673479"/>
            <a:ext cx="4801537" cy="1392445"/>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358960" y="3564409"/>
            <a:ext cx="4937760" cy="72832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8467" y="6155874"/>
            <a:ext cx="5535064" cy="130698"/>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0" name="Рисунок 9"/>
          <p:cNvPicPr>
            <a:picLocks noChangeAspect="1"/>
          </p:cNvPicPr>
          <p:nvPr userDrawn="1"/>
        </p:nvPicPr>
        <p:blipFill rotWithShape="1">
          <a:blip r:embed="rId7" cstate="print">
            <a:extLst>
              <a:ext uri="{28A0092B-C50C-407E-A947-70E740481C1C}">
                <a14:useLocalDpi xmlns:a14="http://schemas.microsoft.com/office/drawing/2010/main" val="0"/>
              </a:ext>
            </a:extLst>
          </a:blip>
          <a:srcRect t="10129"/>
          <a:stretch/>
        </p:blipFill>
        <p:spPr>
          <a:xfrm>
            <a:off x="-258515" y="0"/>
            <a:ext cx="1135684" cy="4646815"/>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9658" y="6419243"/>
            <a:ext cx="239337" cy="239337"/>
          </a:xfrm>
          <a:prstGeom prst="rect">
            <a:avLst/>
          </a:prstGeom>
        </p:spPr>
      </p:pic>
      <p:pic>
        <p:nvPicPr>
          <p:cNvPr id="13" name="Рисунок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135961">
            <a:off x="11555838" y="4812463"/>
            <a:ext cx="426027" cy="400465"/>
          </a:xfrm>
          <a:prstGeom prst="rect">
            <a:avLst/>
          </a:prstGeom>
        </p:spPr>
      </p:pic>
    </p:spTree>
    <p:extLst>
      <p:ext uri="{BB962C8B-B14F-4D97-AF65-F5344CB8AC3E}">
        <p14:creationId xmlns:p14="http://schemas.microsoft.com/office/powerpoint/2010/main" val="4278636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2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2934" y="2922352"/>
            <a:ext cx="1117547" cy="1176676"/>
          </a:xfrm>
          <a:prstGeom prst="rect">
            <a:avLst/>
          </a:prstGeom>
        </p:spPr>
      </p:pic>
      <p:pic>
        <p:nvPicPr>
          <p:cNvPr id="12" name="Рисунок 11"/>
          <p:cNvPicPr>
            <a:picLocks noChangeAspect="1"/>
          </p:cNvPicPr>
          <p:nvPr userDrawn="1"/>
        </p:nvPicPr>
        <p:blipFill rotWithShape="1">
          <a:blip r:embed="rId3">
            <a:extLst>
              <a:ext uri="{28A0092B-C50C-407E-A947-70E740481C1C}">
                <a14:useLocalDpi xmlns:a14="http://schemas.microsoft.com/office/drawing/2010/main" val="0"/>
              </a:ext>
            </a:extLst>
          </a:blip>
          <a:srcRect l="27270"/>
          <a:stretch/>
        </p:blipFill>
        <p:spPr>
          <a:xfrm flipH="1">
            <a:off x="9176797" y="0"/>
            <a:ext cx="3010756" cy="6858000"/>
          </a:xfrm>
          <a:prstGeom prst="rect">
            <a:avLst/>
          </a:prstGeom>
        </p:spPr>
      </p:pic>
      <p:pic>
        <p:nvPicPr>
          <p:cNvPr id="11" name="Рисунок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224" y="5359968"/>
            <a:ext cx="4697660" cy="1498032"/>
          </a:xfrm>
          <a:prstGeom prst="rect">
            <a:avLst/>
          </a:prstGeom>
        </p:spPr>
      </p:pic>
      <p:pic>
        <p:nvPicPr>
          <p:cNvPr id="8" name="Рисунок 7"/>
          <p:cNvPicPr>
            <a:picLocks noChangeAspect="1"/>
          </p:cNvPicPr>
          <p:nvPr userDrawn="1"/>
        </p:nvPicPr>
        <p:blipFill rotWithShape="1">
          <a:blip r:embed="rId5">
            <a:extLst>
              <a:ext uri="{28A0092B-C50C-407E-A947-70E740481C1C}">
                <a14:useLocalDpi xmlns:a14="http://schemas.microsoft.com/office/drawing/2010/main" val="0"/>
              </a:ext>
            </a:extLst>
          </a:blip>
          <a:srcRect r="21520"/>
          <a:stretch/>
        </p:blipFill>
        <p:spPr>
          <a:xfrm rot="16200000">
            <a:off x="3056" y="-3056"/>
            <a:ext cx="5232638" cy="5238750"/>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502008" y="5987346"/>
            <a:ext cx="5535064" cy="369004"/>
          </a:xfrm>
          <a:prstGeom prst="rect">
            <a:avLst/>
          </a:prstGeom>
        </p:spPr>
      </p:pic>
      <p:pic>
        <p:nvPicPr>
          <p:cNvPr id="14" name="Рисунок 13"/>
          <p:cNvPicPr>
            <a:picLocks noChangeAspect="1"/>
          </p:cNvPicPr>
          <p:nvPr userDrawn="1"/>
        </p:nvPicPr>
        <p:blipFill rotWithShape="1">
          <a:blip r:embed="rId8" cstate="print">
            <a:extLst>
              <a:ext uri="{28A0092B-C50C-407E-A947-70E740481C1C}">
                <a14:useLocalDpi xmlns:a14="http://schemas.microsoft.com/office/drawing/2010/main" val="0"/>
              </a:ext>
            </a:extLst>
          </a:blip>
          <a:srcRect b="32565"/>
          <a:stretch/>
        </p:blipFill>
        <p:spPr>
          <a:xfrm rot="10800000">
            <a:off x="-54782" y="0"/>
            <a:ext cx="1991563" cy="2037867"/>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25"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6"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27" name="Рисунок 8"/>
          <p:cNvSpPr>
            <a:spLocks noGrp="1"/>
          </p:cNvSpPr>
          <p:nvPr>
            <p:ph type="pic" sz="quarter" idx="13"/>
          </p:nvPr>
        </p:nvSpPr>
        <p:spPr>
          <a:xfrm>
            <a:off x="7179597" y="2325182"/>
            <a:ext cx="4179887" cy="3462338"/>
          </a:xfrm>
        </p:spPr>
        <p:txBody>
          <a:bodyPr/>
          <a:lstStyle/>
          <a:p>
            <a:endParaRPr lang="ru-RU" dirty="0"/>
          </a:p>
        </p:txBody>
      </p:sp>
      <p:pic>
        <p:nvPicPr>
          <p:cNvPr id="10" name="Рисунок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69225" y="489857"/>
            <a:ext cx="606829" cy="606829"/>
          </a:xfrm>
          <a:prstGeom prst="rect">
            <a:avLst/>
          </a:prstGeom>
        </p:spPr>
      </p:pic>
      <p:pic>
        <p:nvPicPr>
          <p:cNvPr id="28" name="Рисунок 2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76520" y="5206142"/>
            <a:ext cx="606829" cy="606829"/>
          </a:xfrm>
          <a:prstGeom prst="rect">
            <a:avLst/>
          </a:prstGeom>
        </p:spPr>
      </p:pic>
    </p:spTree>
    <p:extLst>
      <p:ext uri="{BB962C8B-B14F-4D97-AF65-F5344CB8AC3E}">
        <p14:creationId xmlns:p14="http://schemas.microsoft.com/office/powerpoint/2010/main" val="664679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3_Заголовок раздела">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50"/>
            <a:ext cx="5064952" cy="4524690"/>
          </a:xfrm>
          <a:prstGeom prst="rect">
            <a:avLst/>
          </a:prstGeom>
        </p:spPr>
      </p:pic>
      <p:pic>
        <p:nvPicPr>
          <p:cNvPr id="23" name="Рисунок 22"/>
          <p:cNvPicPr>
            <a:picLocks noChangeAspect="1"/>
          </p:cNvPicPr>
          <p:nvPr userDrawn="1"/>
        </p:nvPicPr>
        <p:blipFill rotWithShape="1">
          <a:blip r:embed="rId3" cstate="print">
            <a:extLst>
              <a:ext uri="{28A0092B-C50C-407E-A947-70E740481C1C}">
                <a14:useLocalDpi xmlns:a14="http://schemas.microsoft.com/office/drawing/2010/main" val="0"/>
              </a:ext>
            </a:extLst>
          </a:blip>
          <a:srcRect b="37149"/>
          <a:stretch/>
        </p:blipFill>
        <p:spPr>
          <a:xfrm flipV="1">
            <a:off x="4239782" y="0"/>
            <a:ext cx="3712436" cy="2333310"/>
          </a:xfrm>
          <a:prstGeom prst="rect">
            <a:avLst/>
          </a:prstGeom>
        </p:spPr>
      </p:pic>
      <p:pic>
        <p:nvPicPr>
          <p:cNvPr id="16" name="Рисунок 15"/>
          <p:cNvPicPr>
            <a:picLocks noChangeAspect="1"/>
          </p:cNvPicPr>
          <p:nvPr userDrawn="1"/>
        </p:nvPicPr>
        <p:blipFill rotWithShape="1">
          <a:blip r:embed="rId4" cstate="print">
            <a:extLst>
              <a:ext uri="{28A0092B-C50C-407E-A947-70E740481C1C}">
                <a14:useLocalDpi xmlns:a14="http://schemas.microsoft.com/office/drawing/2010/main" val="0"/>
              </a:ext>
            </a:extLst>
          </a:blip>
          <a:srcRect b="37149"/>
          <a:stretch/>
        </p:blipFill>
        <p:spPr>
          <a:xfrm>
            <a:off x="5053327" y="5527270"/>
            <a:ext cx="2117271" cy="1330730"/>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489430">
            <a:off x="120478" y="4317215"/>
            <a:ext cx="2355886" cy="2384681"/>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8" name="Рисунок 8"/>
          <p:cNvSpPr>
            <a:spLocks noGrp="1"/>
          </p:cNvSpPr>
          <p:nvPr>
            <p:ph type="pic" sz="quarter" idx="13"/>
          </p:nvPr>
        </p:nvSpPr>
        <p:spPr>
          <a:xfrm>
            <a:off x="1379764" y="739549"/>
            <a:ext cx="9432713" cy="5047971"/>
          </a:xfrm>
        </p:spPr>
        <p:txBody>
          <a:bodyPr/>
          <a:lstStyle/>
          <a:p>
            <a:endParaRPr lang="ru-RU" dirty="0"/>
          </a:p>
        </p:txBody>
      </p:sp>
      <p:pic>
        <p:nvPicPr>
          <p:cNvPr id="2" name="Рисунок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084" y="2943679"/>
            <a:ext cx="2215318" cy="3412671"/>
          </a:xfrm>
          <a:prstGeom prst="rect">
            <a:avLst/>
          </a:prstGeom>
        </p:spPr>
      </p:pic>
      <p:pic>
        <p:nvPicPr>
          <p:cNvPr id="22" name="Рисунок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flipV="1">
            <a:off x="9900923" y="4810805"/>
            <a:ext cx="2291077" cy="343662"/>
          </a:xfrm>
          <a:prstGeom prst="rect">
            <a:avLst/>
          </a:prstGeom>
        </p:spPr>
      </p:pic>
    </p:spTree>
    <p:extLst>
      <p:ext uri="{BB962C8B-B14F-4D97-AF65-F5344CB8AC3E}">
        <p14:creationId xmlns:p14="http://schemas.microsoft.com/office/powerpoint/2010/main" val="34066938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4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rotWithShape="1">
          <a:blip r:embed="rId2">
            <a:extLst>
              <a:ext uri="{28A0092B-C50C-407E-A947-70E740481C1C}">
                <a14:useLocalDpi xmlns:a14="http://schemas.microsoft.com/office/drawing/2010/main" val="0"/>
              </a:ext>
            </a:extLst>
          </a:blip>
          <a:srcRect b="27133"/>
          <a:stretch/>
        </p:blipFill>
        <p:spPr>
          <a:xfrm>
            <a:off x="-1514180" y="3841352"/>
            <a:ext cx="7530961" cy="2886473"/>
          </a:xfrm>
          <a:prstGeom prst="rect">
            <a:avLst/>
          </a:prstGeom>
        </p:spPr>
      </p:pic>
      <p:pic>
        <p:nvPicPr>
          <p:cNvPr id="8" name="Рисунок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208" b="27313"/>
          <a:stretch/>
        </p:blipFill>
        <p:spPr>
          <a:xfrm>
            <a:off x="0" y="1246771"/>
            <a:ext cx="5627738" cy="561122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73423" y="4552117"/>
            <a:ext cx="882393" cy="1804233"/>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360426">
            <a:off x="8953994" y="4777960"/>
            <a:ext cx="1261955" cy="2253491"/>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281249">
            <a:off x="65761" y="4480771"/>
            <a:ext cx="1544875" cy="2344190"/>
          </a:xfrm>
          <a:prstGeom prst="rect">
            <a:avLst/>
          </a:prstGeom>
        </p:spPr>
      </p:pic>
      <p:pic>
        <p:nvPicPr>
          <p:cNvPr id="12" name="Рисунок 1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0800000">
            <a:off x="5841646" y="0"/>
            <a:ext cx="3743325" cy="1193705"/>
          </a:xfrm>
          <a:prstGeom prst="rect">
            <a:avLst/>
          </a:prstGeom>
        </p:spPr>
      </p:pic>
    </p:spTree>
    <p:extLst>
      <p:ext uri="{BB962C8B-B14F-4D97-AF65-F5344CB8AC3E}">
        <p14:creationId xmlns:p14="http://schemas.microsoft.com/office/powerpoint/2010/main" val="921443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5_Заголовок раздела">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244" y="0"/>
            <a:ext cx="10058400" cy="6283853"/>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2" name="Рисунок 1"/>
          <p:cNvPicPr>
            <a:picLocks noChangeAspect="1"/>
          </p:cNvPicPr>
          <p:nvPr userDrawn="1"/>
        </p:nvPicPr>
        <p:blipFill rotWithShape="1">
          <a:blip r:embed="rId5" cstate="print">
            <a:extLst>
              <a:ext uri="{28A0092B-C50C-407E-A947-70E740481C1C}">
                <a14:useLocalDpi xmlns:a14="http://schemas.microsoft.com/office/drawing/2010/main" val="0"/>
              </a:ext>
            </a:extLst>
          </a:blip>
          <a:srcRect r="31496"/>
          <a:stretch/>
        </p:blipFill>
        <p:spPr>
          <a:xfrm>
            <a:off x="9705974" y="1619020"/>
            <a:ext cx="2486025" cy="3629025"/>
          </a:xfrm>
          <a:prstGeom prst="rect">
            <a:avLst/>
          </a:prstGeom>
        </p:spPr>
      </p:pic>
      <p:pic>
        <p:nvPicPr>
          <p:cNvPr id="18" name="Рисунок 17"/>
          <p:cNvPicPr>
            <a:picLocks noChangeAspect="1"/>
          </p:cNvPicPr>
          <p:nvPr userDrawn="1"/>
        </p:nvPicPr>
        <p:blipFill rotWithShape="1">
          <a:blip r:embed="rId5" cstate="print">
            <a:extLst>
              <a:ext uri="{28A0092B-C50C-407E-A947-70E740481C1C}">
                <a14:useLocalDpi xmlns:a14="http://schemas.microsoft.com/office/drawing/2010/main" val="0"/>
              </a:ext>
            </a:extLst>
          </a:blip>
          <a:srcRect r="31496"/>
          <a:stretch/>
        </p:blipFill>
        <p:spPr>
          <a:xfrm flipH="1">
            <a:off x="0" y="1619020"/>
            <a:ext cx="2486025" cy="3629025"/>
          </a:xfrm>
          <a:prstGeom prst="rect">
            <a:avLst/>
          </a:prstGeom>
        </p:spPr>
      </p:pic>
      <p:pic>
        <p:nvPicPr>
          <p:cNvPr id="3" name="Рисунок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779344" y="1231842"/>
            <a:ext cx="621956" cy="621956"/>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90961" y="4991031"/>
            <a:ext cx="801650" cy="801650"/>
          </a:xfrm>
          <a:prstGeom prst="rect">
            <a:avLst/>
          </a:prstGeom>
        </p:spPr>
      </p:pic>
    </p:spTree>
    <p:extLst>
      <p:ext uri="{BB962C8B-B14F-4D97-AF65-F5344CB8AC3E}">
        <p14:creationId xmlns:p14="http://schemas.microsoft.com/office/powerpoint/2010/main" val="1066671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03">
    <p:spTree>
      <p:nvGrpSpPr>
        <p:cNvPr id="1" name=""/>
        <p:cNvGrpSpPr/>
        <p:nvPr/>
      </p:nvGrpSpPr>
      <p:grpSpPr>
        <a:xfrm>
          <a:off x="0" y="0"/>
          <a:ext cx="0" cy="0"/>
          <a:chOff x="0" y="0"/>
          <a:chExt cx="0" cy="0"/>
        </a:xfrm>
      </p:grpSpPr>
      <p:pic>
        <p:nvPicPr>
          <p:cNvPr id="27" name="Рисунок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6" y="0"/>
            <a:ext cx="6239483" cy="2407816"/>
          </a:xfrm>
          <a:prstGeom prst="rect">
            <a:avLst/>
          </a:prstGeom>
        </p:spPr>
      </p:pic>
      <p:pic>
        <p:nvPicPr>
          <p:cNvPr id="25" name="Рисунок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5261969" y="3493788"/>
            <a:ext cx="3169481" cy="164813"/>
          </a:xfrm>
          <a:prstGeom prst="rect">
            <a:avLst/>
          </a:prstGeom>
        </p:spPr>
      </p:pic>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23059" y="0"/>
            <a:ext cx="1936759" cy="3208564"/>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33600" y="0"/>
            <a:ext cx="10058400" cy="5957925"/>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203086"/>
            <a:ext cx="4713111" cy="6701416"/>
          </a:xfrm>
          <a:prstGeom prst="rect">
            <a:avLst/>
          </a:prstGeom>
        </p:spPr>
      </p:pic>
      <p:sp>
        <p:nvSpPr>
          <p:cNvPr id="2" name="Заголовок 1"/>
          <p:cNvSpPr>
            <a:spLocks noGrp="1"/>
          </p:cNvSpPr>
          <p:nvPr>
            <p:ph type="title" hasCustomPrompt="1"/>
          </p:nvPr>
        </p:nvSpPr>
        <p:spPr>
          <a:xfrm>
            <a:off x="9054193" y="169908"/>
            <a:ext cx="2517624" cy="2761071"/>
          </a:xfrm>
        </p:spPr>
        <p:txBody>
          <a:bodyPr/>
          <a:lstStyle>
            <a:lvl1pPr algn="r">
              <a:defRPr>
                <a:solidFill>
                  <a:schemeClr val="tx1"/>
                </a:solidFil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0677DD9B-16CA-464A-A3D4-4D175F1ACCD1}" type="datetimeFigureOut">
              <a:rPr lang="ru-RU" smtClean="0"/>
              <a:t>05.07.2021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3" name="Текст 12"/>
          <p:cNvSpPr>
            <a:spLocks noGrp="1"/>
          </p:cNvSpPr>
          <p:nvPr>
            <p:ph type="body" sz="quarter" idx="13" hasCustomPrompt="1"/>
          </p:nvPr>
        </p:nvSpPr>
        <p:spPr>
          <a:xfrm>
            <a:off x="8069792" y="3225914"/>
            <a:ext cx="3502025" cy="1411288"/>
          </a:xfrm>
        </p:spPr>
        <p:txBody>
          <a:bodyPr/>
          <a:lstStyle>
            <a:lvl1pPr algn="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6213" y="0"/>
            <a:ext cx="6381890" cy="5355771"/>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8" name="Рисунок 1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708809" y="27720"/>
            <a:ext cx="2852057" cy="2799769"/>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244789" y="1333867"/>
            <a:ext cx="2013559" cy="2180685"/>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20296" y="60695"/>
            <a:ext cx="1165197" cy="1273172"/>
          </a:xfrm>
          <a:prstGeom prst="rect">
            <a:avLst/>
          </a:prstGeom>
        </p:spPr>
      </p:pic>
    </p:spTree>
    <p:extLst>
      <p:ext uri="{BB962C8B-B14F-4D97-AF65-F5344CB8AC3E}">
        <p14:creationId xmlns:p14="http://schemas.microsoft.com/office/powerpoint/2010/main" val="18466599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able_slide_purplr">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25447"/>
          <a:stretch/>
        </p:blipFill>
        <p:spPr>
          <a:xfrm rot="10800000">
            <a:off x="-5756" y="2896358"/>
            <a:ext cx="4727642" cy="3961642"/>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7571362" y="2247599"/>
            <a:ext cx="4620638" cy="4620638"/>
          </a:xfrm>
          <a:prstGeom prst="rect">
            <a:avLst/>
          </a:prstGeom>
        </p:spPr>
      </p:pic>
      <p:pic>
        <p:nvPicPr>
          <p:cNvPr id="2" name="Рисунок 1"/>
          <p:cNvPicPr>
            <a:picLocks noChangeAspect="1"/>
          </p:cNvPicPr>
          <p:nvPr userDrawn="1"/>
        </p:nvPicPr>
        <p:blipFill rotWithShape="1">
          <a:blip r:embed="rId4">
            <a:extLst>
              <a:ext uri="{28A0092B-C50C-407E-A947-70E740481C1C}">
                <a14:useLocalDpi xmlns:a14="http://schemas.microsoft.com/office/drawing/2010/main" val="0"/>
              </a:ext>
            </a:extLst>
          </a:blip>
          <a:srcRect r="20863"/>
          <a:stretch/>
        </p:blipFill>
        <p:spPr>
          <a:xfrm rot="16200000">
            <a:off x="-18847" y="18848"/>
            <a:ext cx="5276445" cy="523875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6" name="Рисунок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pic>
        <p:nvPicPr>
          <p:cNvPr id="9" name="Рисунок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164043" y="2130357"/>
            <a:ext cx="1166757" cy="1770434"/>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4813" y="5523049"/>
            <a:ext cx="798791" cy="798791"/>
          </a:xfrm>
          <a:prstGeom prst="rect">
            <a:avLst/>
          </a:prstGeom>
        </p:spPr>
      </p:pic>
      <p:pic>
        <p:nvPicPr>
          <p:cNvPr id="13" name="Рисунок 1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714750" y="6071359"/>
            <a:ext cx="4762500" cy="247650"/>
          </a:xfrm>
          <a:prstGeom prst="rect">
            <a:avLst/>
          </a:prstGeom>
        </p:spPr>
      </p:pic>
    </p:spTree>
    <p:extLst>
      <p:ext uri="{BB962C8B-B14F-4D97-AF65-F5344CB8AC3E}">
        <p14:creationId xmlns:p14="http://schemas.microsoft.com/office/powerpoint/2010/main" val="3972926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ullet_points_purple">
    <p:spTree>
      <p:nvGrpSpPr>
        <p:cNvPr id="1" name=""/>
        <p:cNvGrpSpPr/>
        <p:nvPr/>
      </p:nvGrpSpPr>
      <p:grpSpPr>
        <a:xfrm>
          <a:off x="0" y="0"/>
          <a:ext cx="0" cy="0"/>
          <a:chOff x="0" y="0"/>
          <a:chExt cx="0" cy="0"/>
        </a:xfrm>
      </p:grpSpPr>
      <p:pic>
        <p:nvPicPr>
          <p:cNvPr id="9" name="Рисунок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9362875" y="3653944"/>
            <a:ext cx="4930936" cy="727313"/>
          </a:xfrm>
          <a:prstGeom prst="rect">
            <a:avLst/>
          </a:prstGeom>
        </p:spPr>
      </p:pic>
      <p:pic>
        <p:nvPicPr>
          <p:cNvPr id="3" name="Рисунок 2"/>
          <p:cNvPicPr>
            <a:picLocks noChangeAspect="1"/>
          </p:cNvPicPr>
          <p:nvPr userDrawn="1"/>
        </p:nvPicPr>
        <p:blipFill rotWithShape="1">
          <a:blip r:embed="rId3">
            <a:extLst>
              <a:ext uri="{28A0092B-C50C-407E-A947-70E740481C1C}">
                <a14:useLocalDpi xmlns:a14="http://schemas.microsoft.com/office/drawing/2010/main" val="0"/>
              </a:ext>
            </a:extLst>
          </a:blip>
          <a:srcRect r="16985"/>
          <a:stretch/>
        </p:blipFill>
        <p:spPr>
          <a:xfrm rot="10800000">
            <a:off x="0" y="3836631"/>
            <a:ext cx="3192236" cy="302136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bg1"/>
                </a:solidFill>
              </a:defRPr>
            </a:lvl1pPr>
          </a:lstStyle>
          <a:p>
            <a:fld id="{0677DD9B-16CA-464A-A3D4-4D175F1ACCD1}" type="datetimeFigureOut">
              <a:rPr lang="ru-RU" smtClean="0"/>
              <a:pPr/>
              <a:t>05.07.2021</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556" y="4664734"/>
            <a:ext cx="1268847" cy="1925346"/>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949577" y="1782777"/>
            <a:ext cx="5021907" cy="1456353"/>
          </a:xfrm>
          <a:prstGeom prst="rect">
            <a:avLst/>
          </a:prstGeom>
        </p:spPr>
      </p:pic>
    </p:spTree>
    <p:extLst>
      <p:ext uri="{BB962C8B-B14F-4D97-AF65-F5344CB8AC3E}">
        <p14:creationId xmlns:p14="http://schemas.microsoft.com/office/powerpoint/2010/main" val="27649247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2_Заголовок раздела">
    <p:spTree>
      <p:nvGrpSpPr>
        <p:cNvPr id="1" name=""/>
        <p:cNvGrpSpPr/>
        <p:nvPr/>
      </p:nvGrpSpPr>
      <p:grpSpPr>
        <a:xfrm>
          <a:off x="0" y="0"/>
          <a:ext cx="0" cy="0"/>
          <a:chOff x="0" y="0"/>
          <a:chExt cx="0" cy="0"/>
        </a:xfrm>
      </p:grpSpPr>
      <p:grpSp>
        <p:nvGrpSpPr>
          <p:cNvPr id="8" name="Группа 7"/>
          <p:cNvGrpSpPr/>
          <p:nvPr userDrawn="1"/>
        </p:nvGrpSpPr>
        <p:grpSpPr>
          <a:xfrm>
            <a:off x="-308080" y="0"/>
            <a:ext cx="12517880" cy="6858000"/>
            <a:chOff x="-308080" y="0"/>
            <a:chExt cx="12517880" cy="6858000"/>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9342" y="736116"/>
              <a:ext cx="4466270" cy="342414"/>
            </a:xfrm>
            <a:prstGeom prst="rect">
              <a:avLst/>
            </a:prstGeom>
          </p:spPr>
        </p:pic>
        <p:pic>
          <p:nvPicPr>
            <p:cNvPr id="27" name="Рисунок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830" y="0"/>
              <a:ext cx="7458615" cy="6858000"/>
            </a:xfrm>
            <a:prstGeom prst="rect">
              <a:avLst/>
            </a:prstGeom>
          </p:spPr>
        </p:pic>
        <p:pic>
          <p:nvPicPr>
            <p:cNvPr id="28" name="Рисунок 2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622" y="1355354"/>
              <a:ext cx="3683260" cy="4686240"/>
            </a:xfrm>
            <a:prstGeom prst="rect">
              <a:avLst/>
            </a:prstGeom>
          </p:spPr>
        </p:pic>
        <p:pic>
          <p:nvPicPr>
            <p:cNvPr id="29" name="Рисунок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308080" y="6139499"/>
              <a:ext cx="5976664" cy="216654"/>
            </a:xfrm>
            <a:prstGeom prst="rect">
              <a:avLst/>
            </a:prstGeom>
          </p:spPr>
        </p:pic>
        <p:pic>
          <p:nvPicPr>
            <p:cNvPr id="30" name="Рисунок 2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318299" y="5230704"/>
              <a:ext cx="3166874" cy="114799"/>
            </a:xfrm>
            <a:prstGeom prst="rect">
              <a:avLst/>
            </a:prstGeom>
          </p:spPr>
        </p:pic>
        <p:pic>
          <p:nvPicPr>
            <p:cNvPr id="31" name="Рисунок 3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736532" y="3422628"/>
              <a:ext cx="330408" cy="330408"/>
            </a:xfrm>
            <a:prstGeom prst="rect">
              <a:avLst/>
            </a:prstGeom>
          </p:spPr>
        </p:pic>
        <p:pic>
          <p:nvPicPr>
            <p:cNvPr id="32" name="Рисунок 3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666050" y="0"/>
              <a:ext cx="2712926" cy="907323"/>
            </a:xfrm>
            <a:prstGeom prst="rect">
              <a:avLst/>
            </a:prstGeom>
          </p:spPr>
        </p:pic>
        <p:pic>
          <p:nvPicPr>
            <p:cNvPr id="33" name="Рисунок 3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flipV="1">
              <a:off x="10024087" y="3387077"/>
              <a:ext cx="2185713" cy="359647"/>
            </a:xfrm>
            <a:prstGeom prst="rect">
              <a:avLst/>
            </a:prstGeom>
          </p:spPr>
        </p:pic>
      </p:grpSp>
      <p:pic>
        <p:nvPicPr>
          <p:cNvPr id="7" name="Рисунок 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6319533" y="1638729"/>
            <a:ext cx="5164406" cy="1343397"/>
          </a:xfrm>
        </p:spPr>
        <p:txBody>
          <a:bodyPr anchor="b"/>
          <a:lstStyle>
            <a:lvl1pPr algn="ctr">
              <a:defRPr sz="6000"/>
            </a:lvl1pPr>
          </a:lstStyle>
          <a:p>
            <a:r>
              <a:rPr lang="da-DK" dirty="0"/>
              <a:t>Lorem ipsum dolor </a:t>
            </a:r>
            <a:endParaRPr lang="ru-RU" dirty="0"/>
          </a:p>
        </p:txBody>
      </p:sp>
      <p:sp>
        <p:nvSpPr>
          <p:cNvPr id="3" name="Текст 2"/>
          <p:cNvSpPr>
            <a:spLocks noGrp="1"/>
          </p:cNvSpPr>
          <p:nvPr>
            <p:ph type="body" idx="1" hasCustomPrompt="1"/>
          </p:nvPr>
        </p:nvSpPr>
        <p:spPr>
          <a:xfrm>
            <a:off x="7389655" y="3992973"/>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a:t>
            </a:r>
            <a:endParaRPr lang="ru-RU" dirty="0"/>
          </a:p>
        </p:txBody>
      </p:sp>
      <p:sp>
        <p:nvSpPr>
          <p:cNvPr id="4" name="Дата 3"/>
          <p:cNvSpPr>
            <a:spLocks noGrp="1"/>
          </p:cNvSpPr>
          <p:nvPr>
            <p:ph type="dt" sz="half" idx="10"/>
          </p:nvPr>
        </p:nvSpPr>
        <p:spPr/>
        <p:txBody>
          <a:bodyPr/>
          <a:lstStyle>
            <a:lvl1pPr>
              <a:defRPr>
                <a:solidFill>
                  <a:schemeClr val="bg1"/>
                </a:solidFill>
              </a:defRPr>
            </a:lvl1pPr>
          </a:lstStyle>
          <a:p>
            <a:fld id="{0677DD9B-16CA-464A-A3D4-4D175F1ACCD1}" type="datetimeFigureOut">
              <a:rPr lang="ru-RU" smtClean="0"/>
              <a:pPr/>
              <a:t>05.07.2021</a:t>
            </a:fld>
            <a:endParaRPr lang="ru-RU" dirty="0"/>
          </a:p>
        </p:txBody>
      </p:sp>
      <p:sp>
        <p:nvSpPr>
          <p:cNvPr id="5" name="Нижний колонтитул 4"/>
          <p:cNvSpPr>
            <a:spLocks noGrp="1"/>
          </p:cNvSpPr>
          <p:nvPr>
            <p:ph type="ftr" sz="quarter" idx="11"/>
          </p:nvPr>
        </p:nvSpPr>
        <p:spPr/>
        <p:txBody>
          <a:bodyPr/>
          <a:lstStyle>
            <a:lvl1pPr>
              <a:defRPr>
                <a:solidFill>
                  <a:schemeClr val="bg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540574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6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0745" b="16181"/>
          <a:stretch/>
        </p:blipFill>
        <p:spPr>
          <a:xfrm>
            <a:off x="9386846" y="1109662"/>
            <a:ext cx="2805154" cy="5748338"/>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647950" cy="670519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865910" y="5774611"/>
            <a:ext cx="6125690" cy="22205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8964" y="1632968"/>
            <a:ext cx="436111" cy="43611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728746" y="196623"/>
            <a:ext cx="504825" cy="504825"/>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869460" y="6048972"/>
            <a:ext cx="504825" cy="504825"/>
          </a:xfrm>
          <a:prstGeom prst="rect">
            <a:avLst/>
          </a:prstGeom>
        </p:spPr>
      </p:pic>
      <p:pic>
        <p:nvPicPr>
          <p:cNvPr id="15" name="Рисунок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320171" y="3754337"/>
            <a:ext cx="2743200" cy="2743200"/>
          </a:xfrm>
          <a:prstGeom prst="rect">
            <a:avLst/>
          </a:prstGeom>
        </p:spPr>
      </p:pic>
      <p:pic>
        <p:nvPicPr>
          <p:cNvPr id="21" name="Рисунок 2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V="1">
            <a:off x="0" y="937878"/>
            <a:ext cx="3267075" cy="330338"/>
          </a:xfrm>
          <a:prstGeom prst="rect">
            <a:avLst/>
          </a:prstGeom>
        </p:spPr>
      </p:pic>
      <p:pic>
        <p:nvPicPr>
          <p:cNvPr id="34" name="Рисунок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8924925" y="937878"/>
            <a:ext cx="3267075" cy="330338"/>
          </a:xfrm>
          <a:prstGeom prst="rect">
            <a:avLst/>
          </a:prstGeom>
        </p:spPr>
      </p:pic>
    </p:spTree>
    <p:extLst>
      <p:ext uri="{BB962C8B-B14F-4D97-AF65-F5344CB8AC3E}">
        <p14:creationId xmlns:p14="http://schemas.microsoft.com/office/powerpoint/2010/main" val="12615697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More-text_blue">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040130"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2933388" y="6134294"/>
            <a:ext cx="6125690" cy="222056"/>
          </a:xfrm>
          <a:prstGeom prst="rect">
            <a:avLst/>
          </a:prstGeom>
        </p:spPr>
      </p:pic>
      <p:sp>
        <p:nvSpPr>
          <p:cNvPr id="22"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599842" y="1690006"/>
            <a:ext cx="592158" cy="3224893"/>
          </a:xfrm>
          <a:prstGeom prst="rect">
            <a:avLst/>
          </a:prstGeom>
        </p:spPr>
      </p:pic>
      <p:pic>
        <p:nvPicPr>
          <p:cNvPr id="8" name="Рисунок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48955" y="4212772"/>
            <a:ext cx="450396" cy="450396"/>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584183" y="2843445"/>
            <a:ext cx="387804" cy="387804"/>
          </a:xfrm>
          <a:prstGeom prst="rect">
            <a:avLst/>
          </a:prstGeom>
        </p:spPr>
      </p:pic>
    </p:spTree>
    <p:extLst>
      <p:ext uri="{BB962C8B-B14F-4D97-AF65-F5344CB8AC3E}">
        <p14:creationId xmlns:p14="http://schemas.microsoft.com/office/powerpoint/2010/main" val="14888114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7_Заголовок раздела">
    <p:spTree>
      <p:nvGrpSpPr>
        <p:cNvPr id="1" name=""/>
        <p:cNvGrpSpPr/>
        <p:nvPr/>
      </p:nvGrpSpPr>
      <p:grpSpPr>
        <a:xfrm>
          <a:off x="0" y="0"/>
          <a:ext cx="0" cy="0"/>
          <a:chOff x="0" y="0"/>
          <a:chExt cx="0" cy="0"/>
        </a:xfrm>
      </p:grpSpPr>
      <p:pic>
        <p:nvPicPr>
          <p:cNvPr id="24" name="Рисунок 23"/>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flipH="1">
            <a:off x="9085379" y="3359836"/>
            <a:ext cx="3106621" cy="3494315"/>
          </a:xfrm>
          <a:prstGeom prst="rect">
            <a:avLst/>
          </a:prstGeom>
        </p:spPr>
      </p:pic>
      <p:pic>
        <p:nvPicPr>
          <p:cNvPr id="8" name="Рисунок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a:off x="4691" y="3359837"/>
            <a:ext cx="3106621" cy="3494315"/>
          </a:xfrm>
          <a:prstGeom prst="rect">
            <a:avLst/>
          </a:prstGeom>
        </p:spPr>
      </p:pic>
      <p:grpSp>
        <p:nvGrpSpPr>
          <p:cNvPr id="3" name="Группа 2"/>
          <p:cNvGrpSpPr/>
          <p:nvPr userDrawn="1"/>
        </p:nvGrpSpPr>
        <p:grpSpPr>
          <a:xfrm>
            <a:off x="114206" y="-3848"/>
            <a:ext cx="11889642" cy="6861847"/>
            <a:chOff x="114206" y="-3848"/>
            <a:chExt cx="11889642" cy="6861847"/>
          </a:xfrm>
        </p:grpSpPr>
        <p:pic>
          <p:nvPicPr>
            <p:cNvPr id="2" name="Рисунок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206" y="-1"/>
              <a:ext cx="4139638" cy="6858000"/>
            </a:xfrm>
            <a:prstGeom prst="rect">
              <a:avLst/>
            </a:prstGeom>
          </p:spPr>
        </p:pic>
        <p:pic>
          <p:nvPicPr>
            <p:cNvPr id="23" name="Рисунок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864210" y="-3848"/>
              <a:ext cx="4139638" cy="6858000"/>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0677DD9B-16CA-464A-A3D4-4D175F1ACCD1}" type="datetimeFigureOut">
              <a:rPr lang="ru-RU" smtClean="0"/>
              <a:pPr/>
              <a:t>05.07.2021</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996182" y="5373849"/>
            <a:ext cx="6125690" cy="22205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572967" y="2710791"/>
            <a:ext cx="504825" cy="504825"/>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687427" y="3051953"/>
            <a:ext cx="2743200" cy="2743200"/>
          </a:xfrm>
          <a:prstGeom prst="rect">
            <a:avLst/>
          </a:prstGeom>
        </p:spPr>
      </p:pic>
      <p:sp>
        <p:nvSpPr>
          <p:cNvPr id="22"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6" name="Рисунок 2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5115" y="2710791"/>
            <a:ext cx="504825" cy="504825"/>
          </a:xfrm>
          <a:prstGeom prst="rect">
            <a:avLst/>
          </a:prstGeom>
        </p:spPr>
      </p:pic>
      <p:pic>
        <p:nvPicPr>
          <p:cNvPr id="16" name="Рисунок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815011" y="366726"/>
            <a:ext cx="561975" cy="561975"/>
          </a:xfrm>
          <a:prstGeom prst="rect">
            <a:avLst/>
          </a:prstGeom>
        </p:spPr>
      </p:pic>
    </p:spTree>
    <p:extLst>
      <p:ext uri="{BB962C8B-B14F-4D97-AF65-F5344CB8AC3E}">
        <p14:creationId xmlns:p14="http://schemas.microsoft.com/office/powerpoint/2010/main" val="29580467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8_Заголовок раздела">
    <p:spTree>
      <p:nvGrpSpPr>
        <p:cNvPr id="1" name=""/>
        <p:cNvGrpSpPr/>
        <p:nvPr/>
      </p:nvGrpSpPr>
      <p:grpSpPr>
        <a:xfrm>
          <a:off x="0" y="0"/>
          <a:ext cx="0" cy="0"/>
          <a:chOff x="0" y="0"/>
          <a:chExt cx="0" cy="0"/>
        </a:xfrm>
      </p:grpSpPr>
      <p:pic>
        <p:nvPicPr>
          <p:cNvPr id="32" name="Рисунок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92464" y="3067960"/>
            <a:ext cx="4299535" cy="3790040"/>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57578" y="-10948"/>
            <a:ext cx="3314700" cy="11085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0677DD9B-16CA-464A-A3D4-4D175F1ACCD1}" type="datetimeFigureOut">
              <a:rPr lang="ru-RU" smtClean="0"/>
              <a:pPr/>
              <a:t>05.07.2021</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55931" y="5991159"/>
            <a:ext cx="6125690" cy="22205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44656" y="5081886"/>
            <a:ext cx="504825" cy="504825"/>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28" name="Рисунок 8"/>
          <p:cNvSpPr>
            <a:spLocks noGrp="1"/>
          </p:cNvSpPr>
          <p:nvPr>
            <p:ph type="pic" sz="quarter" idx="13"/>
          </p:nvPr>
        </p:nvSpPr>
        <p:spPr>
          <a:xfrm>
            <a:off x="7179597" y="2325182"/>
            <a:ext cx="4179887" cy="3462338"/>
          </a:xfrm>
        </p:spPr>
        <p:txBody>
          <a:bodyPr/>
          <a:lstStyle/>
          <a:p>
            <a:endParaRPr lang="ru-RU" dirty="0"/>
          </a:p>
        </p:txBody>
      </p:sp>
      <p:pic>
        <p:nvPicPr>
          <p:cNvPr id="29" name="Рисунок 2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45660" y="1186062"/>
            <a:ext cx="504825" cy="504825"/>
          </a:xfrm>
          <a:prstGeom prst="rect">
            <a:avLst/>
          </a:prstGeom>
        </p:spPr>
      </p:pic>
      <p:pic>
        <p:nvPicPr>
          <p:cNvPr id="15" name="Рисунок 14"/>
          <p:cNvPicPr>
            <a:picLocks noChangeAspect="1"/>
          </p:cNvPicPr>
          <p:nvPr userDrawn="1"/>
        </p:nvPicPr>
        <p:blipFill rotWithShape="1">
          <a:blip r:embed="rId8" cstate="print">
            <a:extLst>
              <a:ext uri="{28A0092B-C50C-407E-A947-70E740481C1C}">
                <a14:useLocalDpi xmlns:a14="http://schemas.microsoft.com/office/drawing/2010/main" val="0"/>
              </a:ext>
            </a:extLst>
          </a:blip>
          <a:srcRect r="39972"/>
          <a:stretch/>
        </p:blipFill>
        <p:spPr>
          <a:xfrm>
            <a:off x="10545660" y="3710286"/>
            <a:ext cx="1646698" cy="2743200"/>
          </a:xfrm>
          <a:prstGeom prst="rect">
            <a:avLst/>
          </a:prstGeom>
        </p:spPr>
      </p:pic>
      <p:pic>
        <p:nvPicPr>
          <p:cNvPr id="10" name="Рисунок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V="1">
            <a:off x="0" y="1008225"/>
            <a:ext cx="3095625" cy="313002"/>
          </a:xfrm>
          <a:prstGeom prst="rect">
            <a:avLst/>
          </a:prstGeom>
        </p:spPr>
      </p:pic>
      <p:pic>
        <p:nvPicPr>
          <p:cNvPr id="13" name="Рисунок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9215" y="630739"/>
            <a:ext cx="1634833" cy="1638300"/>
          </a:xfrm>
          <a:prstGeom prst="rect">
            <a:avLst/>
          </a:prstGeom>
        </p:spPr>
      </p:pic>
      <p:pic>
        <p:nvPicPr>
          <p:cNvPr id="30" name="Рисунок 29"/>
          <p:cNvPicPr>
            <a:picLocks noChangeAspect="1"/>
          </p:cNvPicPr>
          <p:nvPr userDrawn="1"/>
        </p:nvPicPr>
        <p:blipFill rotWithShape="1">
          <a:blip r:embed="rId11" cstate="print">
            <a:extLst>
              <a:ext uri="{28A0092B-C50C-407E-A947-70E740481C1C}">
                <a14:useLocalDpi xmlns:a14="http://schemas.microsoft.com/office/drawing/2010/main" val="0"/>
              </a:ext>
            </a:extLst>
          </a:blip>
          <a:srcRect t="24697"/>
          <a:stretch/>
        </p:blipFill>
        <p:spPr>
          <a:xfrm>
            <a:off x="2057295" y="-10948"/>
            <a:ext cx="862052" cy="652756"/>
          </a:xfrm>
          <a:prstGeom prst="rect">
            <a:avLst/>
          </a:prstGeom>
        </p:spPr>
      </p:pic>
      <p:pic>
        <p:nvPicPr>
          <p:cNvPr id="31" name="Рисунок 3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678210" y="5627361"/>
            <a:ext cx="862052" cy="866841"/>
          </a:xfrm>
          <a:prstGeom prst="rect">
            <a:avLst/>
          </a:prstGeom>
        </p:spPr>
      </p:pic>
    </p:spTree>
    <p:extLst>
      <p:ext uri="{BB962C8B-B14F-4D97-AF65-F5344CB8AC3E}">
        <p14:creationId xmlns:p14="http://schemas.microsoft.com/office/powerpoint/2010/main" val="3069066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9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39144" y="5271809"/>
            <a:ext cx="1652856" cy="247928"/>
          </a:xfrm>
          <a:prstGeom prst="rect">
            <a:avLst/>
          </a:prstGeom>
        </p:spPr>
      </p:pic>
      <p:pic>
        <p:nvPicPr>
          <p:cNvPr id="2" name="Рисунок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3027" y="0"/>
            <a:ext cx="7779921"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0677DD9B-16CA-464A-A3D4-4D175F1ACCD1}" type="datetimeFigureOut">
              <a:rPr lang="ru-RU" smtClean="0"/>
              <a:pPr/>
              <a:t>05.07.2021</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3033155" y="6029833"/>
            <a:ext cx="6125690" cy="222056"/>
          </a:xfrm>
          <a:prstGeom prst="rect">
            <a:avLst/>
          </a:prstGeom>
        </p:spPr>
      </p:pic>
      <p:sp>
        <p:nvSpPr>
          <p:cNvPr id="20" name="Рисунок 8"/>
          <p:cNvSpPr>
            <a:spLocks noGrp="1"/>
          </p:cNvSpPr>
          <p:nvPr>
            <p:ph type="pic" sz="quarter" idx="13"/>
          </p:nvPr>
        </p:nvSpPr>
        <p:spPr>
          <a:xfrm>
            <a:off x="1379764" y="739549"/>
            <a:ext cx="9432713" cy="5047971"/>
          </a:xfrm>
        </p:spPr>
        <p:txBody>
          <a:bodyPr/>
          <a:lstStyle/>
          <a:p>
            <a:endParaRPr lang="ru-RU" dirty="0"/>
          </a:p>
        </p:txBody>
      </p:sp>
      <p:pic>
        <p:nvPicPr>
          <p:cNvPr id="22" name="Рисунок 2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0094" y="2828925"/>
            <a:ext cx="2266950" cy="2266950"/>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0391091" y="1820349"/>
            <a:ext cx="1675538" cy="3297771"/>
          </a:xfrm>
          <a:prstGeom prst="rect">
            <a:avLst/>
          </a:prstGeom>
        </p:spPr>
      </p:pic>
      <p:pic>
        <p:nvPicPr>
          <p:cNvPr id="17" name="Рисунок 16"/>
          <p:cNvPicPr>
            <a:picLocks noChangeAspect="1"/>
          </p:cNvPicPr>
          <p:nvPr userDrawn="1"/>
        </p:nvPicPr>
        <p:blipFill rotWithShape="1">
          <a:blip r:embed="rId9">
            <a:extLst>
              <a:ext uri="{28A0092B-C50C-407E-A947-70E740481C1C}">
                <a14:useLocalDpi xmlns:a14="http://schemas.microsoft.com/office/drawing/2010/main" val="0"/>
              </a:ext>
            </a:extLst>
          </a:blip>
          <a:srcRect r="18280"/>
          <a:stretch/>
        </p:blipFill>
        <p:spPr>
          <a:xfrm>
            <a:off x="11131392" y="4716518"/>
            <a:ext cx="1066364" cy="490868"/>
          </a:xfrm>
          <a:prstGeom prst="rect">
            <a:avLst/>
          </a:prstGeom>
        </p:spPr>
      </p:pic>
    </p:spTree>
    <p:extLst>
      <p:ext uri="{BB962C8B-B14F-4D97-AF65-F5344CB8AC3E}">
        <p14:creationId xmlns:p14="http://schemas.microsoft.com/office/powerpoint/2010/main" val="26395493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0_Заголовок раздела">
    <p:spTree>
      <p:nvGrpSpPr>
        <p:cNvPr id="1" name=""/>
        <p:cNvGrpSpPr/>
        <p:nvPr/>
      </p:nvGrpSpPr>
      <p:grpSpPr>
        <a:xfrm>
          <a:off x="0" y="0"/>
          <a:ext cx="0" cy="0"/>
          <a:chOff x="0" y="0"/>
          <a:chExt cx="0" cy="0"/>
        </a:xfrm>
      </p:grpSpPr>
      <p:pic>
        <p:nvPicPr>
          <p:cNvPr id="18" name="Рисунок 17"/>
          <p:cNvPicPr>
            <a:picLocks noChangeAspect="1"/>
          </p:cNvPicPr>
          <p:nvPr userDrawn="1"/>
        </p:nvPicPr>
        <p:blipFill rotWithShape="1">
          <a:blip r:embed="rId2" cstate="print">
            <a:extLst>
              <a:ext uri="{28A0092B-C50C-407E-A947-70E740481C1C}">
                <a14:useLocalDpi xmlns:a14="http://schemas.microsoft.com/office/drawing/2010/main" val="0"/>
              </a:ext>
            </a:extLst>
          </a:blip>
          <a:srcRect r="57066"/>
          <a:stretch/>
        </p:blipFill>
        <p:spPr>
          <a:xfrm flipH="1">
            <a:off x="0" y="0"/>
            <a:ext cx="2657475" cy="3866889"/>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35314"/>
          <a:stretch/>
        </p:blipFill>
        <p:spPr>
          <a:xfrm>
            <a:off x="0" y="0"/>
            <a:ext cx="4824682"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40689" y="4638674"/>
            <a:ext cx="1628775" cy="1628775"/>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5844" y="652099"/>
            <a:ext cx="298464" cy="298464"/>
          </a:xfrm>
          <a:prstGeom prst="rect">
            <a:avLst/>
          </a:prstGeom>
        </p:spPr>
      </p:pic>
      <p:pic>
        <p:nvPicPr>
          <p:cNvPr id="19" name="Рисунок 18"/>
          <p:cNvPicPr>
            <a:picLocks noChangeAspect="1"/>
          </p:cNvPicPr>
          <p:nvPr userDrawn="1"/>
        </p:nvPicPr>
        <p:blipFill rotWithShape="1">
          <a:blip r:embed="rId8" cstate="print">
            <a:extLst>
              <a:ext uri="{28A0092B-C50C-407E-A947-70E740481C1C}">
                <a14:useLocalDpi xmlns:a14="http://schemas.microsoft.com/office/drawing/2010/main" val="0"/>
              </a:ext>
            </a:extLst>
          </a:blip>
          <a:srcRect r="40696"/>
          <a:stretch/>
        </p:blipFill>
        <p:spPr>
          <a:xfrm>
            <a:off x="10623550" y="2397444"/>
            <a:ext cx="1568450" cy="1972622"/>
          </a:xfrm>
          <a:prstGeom prst="rect">
            <a:avLst/>
          </a:prstGeom>
        </p:spPr>
      </p:pic>
    </p:spTree>
    <p:extLst>
      <p:ext uri="{BB962C8B-B14F-4D97-AF65-F5344CB8AC3E}">
        <p14:creationId xmlns:p14="http://schemas.microsoft.com/office/powerpoint/2010/main" val="11925232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1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t="46667"/>
          <a:stretch/>
        </p:blipFill>
        <p:spPr>
          <a:xfrm rot="5400000">
            <a:off x="8494816" y="2972427"/>
            <a:ext cx="4171429" cy="3222939"/>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31603" t="16879"/>
          <a:stretch/>
        </p:blipFill>
        <p:spPr>
          <a:xfrm>
            <a:off x="-11695" y="0"/>
            <a:ext cx="3237901" cy="57004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66410" y="2101927"/>
            <a:ext cx="4963941" cy="4963941"/>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7590" y="4239222"/>
            <a:ext cx="1809750" cy="1809750"/>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80530" y="1156300"/>
            <a:ext cx="628650" cy="628650"/>
          </a:xfrm>
          <a:prstGeom prst="rect">
            <a:avLst/>
          </a:prstGeom>
        </p:spPr>
      </p:pic>
      <p:pic>
        <p:nvPicPr>
          <p:cNvPr id="22" name="Рисунок 2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2875" y="5727700"/>
            <a:ext cx="628650" cy="628650"/>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098251" y="1877543"/>
            <a:ext cx="319089" cy="319089"/>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747573" y="736542"/>
            <a:ext cx="319089" cy="319089"/>
          </a:xfrm>
          <a:prstGeom prst="rect">
            <a:avLst/>
          </a:prstGeom>
        </p:spPr>
      </p:pic>
    </p:spTree>
    <p:extLst>
      <p:ext uri="{BB962C8B-B14F-4D97-AF65-F5344CB8AC3E}">
        <p14:creationId xmlns:p14="http://schemas.microsoft.com/office/powerpoint/2010/main" val="366437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03">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76307" cy="3518221"/>
          </a:xfrm>
          <a:prstGeom prst="rect">
            <a:avLst/>
          </a:prstGeom>
        </p:spPr>
      </p:pic>
      <p:pic>
        <p:nvPicPr>
          <p:cNvPr id="19" name="Рисунок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863471" flipH="1">
            <a:off x="382567" y="1475867"/>
            <a:ext cx="4872218" cy="4024993"/>
          </a:xfrm>
          <a:prstGeom prst="rect">
            <a:avLst/>
          </a:prstGeom>
        </p:spPr>
      </p:pic>
      <p:pic>
        <p:nvPicPr>
          <p:cNvPr id="16" name="Рисунок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40325" y="4458656"/>
            <a:ext cx="4305300" cy="1372912"/>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447765" y="0"/>
            <a:ext cx="8742647" cy="5306786"/>
          </a:xfrm>
          <a:prstGeom prst="rect">
            <a:avLst/>
          </a:prstGeom>
        </p:spPr>
      </p:pic>
      <p:sp>
        <p:nvSpPr>
          <p:cNvPr id="2" name="Заголовок 1"/>
          <p:cNvSpPr>
            <a:spLocks noGrp="1"/>
          </p:cNvSpPr>
          <p:nvPr>
            <p:ph type="title" hasCustomPrompt="1"/>
          </p:nvPr>
        </p:nvSpPr>
        <p:spPr>
          <a:xfrm>
            <a:off x="9054193" y="169908"/>
            <a:ext cx="2517624" cy="2761071"/>
          </a:xfrm>
        </p:spPr>
        <p:txBody>
          <a:bodyPr/>
          <a:lstStyle>
            <a:lvl1pPr algn="r">
              <a:defRPr>
                <a:solidFill>
                  <a:schemeClr val="tx1"/>
                </a:solidFil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0677DD9B-16CA-464A-A3D4-4D175F1ACCD1}" type="datetimeFigureOut">
              <a:rPr lang="ru-RU" smtClean="0"/>
              <a:t>05.07.2021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3" name="Текст 12"/>
          <p:cNvSpPr>
            <a:spLocks noGrp="1"/>
          </p:cNvSpPr>
          <p:nvPr>
            <p:ph type="body" sz="quarter" idx="13" hasCustomPrompt="1"/>
          </p:nvPr>
        </p:nvSpPr>
        <p:spPr>
          <a:xfrm>
            <a:off x="8069792" y="3225914"/>
            <a:ext cx="3502025" cy="1411288"/>
          </a:xfrm>
        </p:spPr>
        <p:txBody>
          <a:bodyPr/>
          <a:lstStyle>
            <a:lvl1pPr algn="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6" name="Рисунок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7013" y="902667"/>
            <a:ext cx="6773645" cy="4630915"/>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93320" y="0"/>
            <a:ext cx="1736561" cy="2506436"/>
          </a:xfrm>
          <a:prstGeom prst="rect">
            <a:avLst/>
          </a:prstGeom>
        </p:spPr>
      </p:pic>
      <p:pic>
        <p:nvPicPr>
          <p:cNvPr id="20" name="Рисунок 1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V="1">
            <a:off x="6064845" y="2774391"/>
            <a:ext cx="2990850" cy="155524"/>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32337">
            <a:off x="335257" y="62979"/>
            <a:ext cx="1119420" cy="1223153"/>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107368" y="3851205"/>
            <a:ext cx="732419" cy="732419"/>
          </a:xfrm>
          <a:prstGeom prst="rect">
            <a:avLst/>
          </a:prstGeom>
        </p:spPr>
      </p:pic>
      <p:pic>
        <p:nvPicPr>
          <p:cNvPr id="26" name="Рисунок 2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25277" y="187457"/>
            <a:ext cx="900634" cy="905638"/>
          </a:xfrm>
          <a:prstGeom prst="rect">
            <a:avLst/>
          </a:prstGeom>
        </p:spPr>
      </p:pic>
    </p:spTree>
    <p:extLst>
      <p:ext uri="{BB962C8B-B14F-4D97-AF65-F5344CB8AC3E}">
        <p14:creationId xmlns:p14="http://schemas.microsoft.com/office/powerpoint/2010/main" val="31925685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able_slide_blue">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61500" y="4304006"/>
            <a:ext cx="2725731" cy="240273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2" name="Рисунок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7210" y="1721802"/>
            <a:ext cx="332086" cy="3025302"/>
          </a:xfrm>
          <a:prstGeom prst="rect">
            <a:avLst/>
          </a:prstGeom>
        </p:spPr>
      </p:pic>
      <p:pic>
        <p:nvPicPr>
          <p:cNvPr id="15" name="Рисунок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11415336" y="1372686"/>
            <a:ext cx="332086" cy="3025302"/>
          </a:xfrm>
          <a:prstGeom prst="rect">
            <a:avLst/>
          </a:prstGeom>
        </p:spPr>
      </p:pic>
      <p:pic>
        <p:nvPicPr>
          <p:cNvPr id="14" name="Рисунок 13"/>
          <p:cNvPicPr>
            <a:picLocks noChangeAspect="1"/>
          </p:cNvPicPr>
          <p:nvPr userDrawn="1"/>
        </p:nvPicPr>
        <p:blipFill rotWithShape="1">
          <a:blip r:embed="rId5" cstate="print">
            <a:extLst>
              <a:ext uri="{28A0092B-C50C-407E-A947-70E740481C1C}">
                <a14:useLocalDpi xmlns:a14="http://schemas.microsoft.com/office/drawing/2010/main" val="0"/>
              </a:ext>
            </a:extLst>
          </a:blip>
          <a:srcRect r="33044"/>
          <a:stretch/>
        </p:blipFill>
        <p:spPr>
          <a:xfrm rot="5400000">
            <a:off x="9756364" y="4936789"/>
            <a:ext cx="1547205" cy="2315693"/>
          </a:xfrm>
          <a:prstGeom prst="rect">
            <a:avLst/>
          </a:prstGeom>
        </p:spPr>
      </p:pic>
      <p:pic>
        <p:nvPicPr>
          <p:cNvPr id="17" name="Рисунок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9" name="Рисунок 18"/>
          <p:cNvPicPr>
            <a:picLocks noChangeAspect="1"/>
          </p:cNvPicPr>
          <p:nvPr userDrawn="1"/>
        </p:nvPicPr>
        <p:blipFill rotWithShape="1">
          <a:blip r:embed="rId7">
            <a:extLst>
              <a:ext uri="{28A0092B-C50C-407E-A947-70E740481C1C}">
                <a14:useLocalDpi xmlns:a14="http://schemas.microsoft.com/office/drawing/2010/main" val="0"/>
              </a:ext>
            </a:extLst>
          </a:blip>
          <a:srcRect r="49129"/>
          <a:stretch/>
        </p:blipFill>
        <p:spPr>
          <a:xfrm>
            <a:off x="11819765" y="4948798"/>
            <a:ext cx="378720" cy="744470"/>
          </a:xfrm>
          <a:prstGeom prst="rect">
            <a:avLst/>
          </a:prstGeom>
        </p:spPr>
      </p:pic>
      <p:pic>
        <p:nvPicPr>
          <p:cNvPr id="20" name="Рисунок 19"/>
          <p:cNvPicPr>
            <a:picLocks noChangeAspect="1"/>
          </p:cNvPicPr>
          <p:nvPr userDrawn="1"/>
        </p:nvPicPr>
        <p:blipFill rotWithShape="1">
          <a:blip r:embed="rId7">
            <a:extLst>
              <a:ext uri="{28A0092B-C50C-407E-A947-70E740481C1C}">
                <a14:useLocalDpi xmlns:a14="http://schemas.microsoft.com/office/drawing/2010/main" val="0"/>
              </a:ext>
            </a:extLst>
          </a:blip>
          <a:srcRect r="49129"/>
          <a:stretch/>
        </p:blipFill>
        <p:spPr>
          <a:xfrm rot="16200000">
            <a:off x="2585607" y="-182876"/>
            <a:ext cx="378720" cy="744470"/>
          </a:xfrm>
          <a:prstGeom prst="rect">
            <a:avLst/>
          </a:prstGeom>
        </p:spPr>
      </p:pic>
      <p:pic>
        <p:nvPicPr>
          <p:cNvPr id="21" name="Рисунок 20"/>
          <p:cNvPicPr>
            <a:picLocks noChangeAspect="1"/>
          </p:cNvPicPr>
          <p:nvPr userDrawn="1"/>
        </p:nvPicPr>
        <p:blipFill rotWithShape="1">
          <a:blip r:embed="rId8" cstate="print">
            <a:extLst>
              <a:ext uri="{28A0092B-C50C-407E-A947-70E740481C1C}">
                <a14:useLocalDpi xmlns:a14="http://schemas.microsoft.com/office/drawing/2010/main" val="0"/>
              </a:ext>
            </a:extLst>
          </a:blip>
          <a:srcRect l="32736"/>
          <a:stretch/>
        </p:blipFill>
        <p:spPr>
          <a:xfrm>
            <a:off x="0" y="4333878"/>
            <a:ext cx="1419874" cy="2110896"/>
          </a:xfrm>
          <a:prstGeom prst="rect">
            <a:avLst/>
          </a:prstGeom>
        </p:spPr>
      </p:pic>
    </p:spTree>
    <p:extLst>
      <p:ext uri="{BB962C8B-B14F-4D97-AF65-F5344CB8AC3E}">
        <p14:creationId xmlns:p14="http://schemas.microsoft.com/office/powerpoint/2010/main" val="38810042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ullet_points_blue">
    <p:spTree>
      <p:nvGrpSpPr>
        <p:cNvPr id="1" name=""/>
        <p:cNvGrpSpPr/>
        <p:nvPr/>
      </p:nvGrpSpPr>
      <p:grpSpPr>
        <a:xfrm>
          <a:off x="0" y="0"/>
          <a:ext cx="0" cy="0"/>
          <a:chOff x="0" y="0"/>
          <a:chExt cx="0" cy="0"/>
        </a:xfrm>
      </p:grpSpPr>
      <p:pic>
        <p:nvPicPr>
          <p:cNvPr id="12" name="Рисунок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66671"/>
          <a:stretch/>
        </p:blipFill>
        <p:spPr>
          <a:xfrm>
            <a:off x="11202039" y="2130441"/>
            <a:ext cx="989961" cy="430295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2969"/>
          <a:stretch/>
        </p:blipFill>
        <p:spPr>
          <a:xfrm>
            <a:off x="0" y="-136527"/>
            <a:ext cx="2086210"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0677DD9B-16CA-464A-A3D4-4D175F1ACCD1}" type="datetimeFigureOut">
              <a:rPr lang="ru-RU" smtClean="0"/>
              <a:pPr/>
              <a:t>05.07.2021</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5" name="Рисунок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3535" y="4104551"/>
            <a:ext cx="1384489" cy="176149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23675" y="3116035"/>
            <a:ext cx="502104" cy="502104"/>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737945" y="5742792"/>
            <a:ext cx="502104" cy="502104"/>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710430" y="2220927"/>
            <a:ext cx="409575" cy="409575"/>
          </a:xfrm>
          <a:prstGeom prst="rect">
            <a:avLst/>
          </a:prstGeom>
        </p:spPr>
      </p:pic>
    </p:spTree>
    <p:extLst>
      <p:ext uri="{BB962C8B-B14F-4D97-AF65-F5344CB8AC3E}">
        <p14:creationId xmlns:p14="http://schemas.microsoft.com/office/powerpoint/2010/main" val="2518480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3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Группа 8"/>
          <p:cNvGrpSpPr/>
          <p:nvPr userDrawn="1"/>
        </p:nvGrpSpPr>
        <p:grpSpPr>
          <a:xfrm>
            <a:off x="0" y="1152497"/>
            <a:ext cx="12183228" cy="5568978"/>
            <a:chOff x="7185" y="1103455"/>
            <a:chExt cx="12183228" cy="5568978"/>
          </a:xfrm>
        </p:grpSpPr>
        <p:pic>
          <p:nvPicPr>
            <p:cNvPr id="25" name="Рисунок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65076" y="4477004"/>
              <a:ext cx="2846041" cy="218196"/>
            </a:xfrm>
            <a:prstGeom prst="rect">
              <a:avLst/>
            </a:prstGeom>
          </p:spPr>
        </p:pic>
        <p:pic>
          <p:nvPicPr>
            <p:cNvPr id="26" name="Рисунок 2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1310" y="5032159"/>
              <a:ext cx="3370220" cy="202213"/>
            </a:xfrm>
            <a:prstGeom prst="rect">
              <a:avLst/>
            </a:prstGeom>
          </p:spPr>
        </p:pic>
        <p:pic>
          <p:nvPicPr>
            <p:cNvPr id="34" name="Рисунок 3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94606" y="1103455"/>
              <a:ext cx="4021096" cy="4057956"/>
            </a:xfrm>
            <a:prstGeom prst="rect">
              <a:avLst/>
            </a:prstGeom>
          </p:spPr>
        </p:pic>
        <p:pic>
          <p:nvPicPr>
            <p:cNvPr id="35" name="Рисунок 3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573545" y="3204192"/>
              <a:ext cx="285750" cy="285750"/>
            </a:xfrm>
            <a:prstGeom prst="rect">
              <a:avLst/>
            </a:prstGeom>
          </p:spPr>
        </p:pic>
        <p:pic>
          <p:nvPicPr>
            <p:cNvPr id="36" name="Рисунок 3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V="1">
              <a:off x="694606" y="5661248"/>
              <a:ext cx="4301055" cy="511348"/>
            </a:xfrm>
            <a:prstGeom prst="rect">
              <a:avLst/>
            </a:prstGeom>
          </p:spPr>
        </p:pic>
        <p:pic>
          <p:nvPicPr>
            <p:cNvPr id="37" name="Рисунок 3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185" y="6226376"/>
              <a:ext cx="2973710" cy="446057"/>
            </a:xfrm>
            <a:prstGeom prst="rect">
              <a:avLst/>
            </a:prstGeom>
          </p:spPr>
        </p:pic>
        <p:pic>
          <p:nvPicPr>
            <p:cNvPr id="38" name="Рисунок 3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9331475" y="5234372"/>
              <a:ext cx="2858938" cy="446057"/>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6205233" y="1641126"/>
            <a:ext cx="5164406" cy="1343397"/>
          </a:xfrm>
        </p:spPr>
        <p:txBody>
          <a:bodyPr anchor="b"/>
          <a:lstStyle>
            <a:lvl1pPr algn="ctr">
              <a:defRPr sz="6000"/>
            </a:lvl1pPr>
          </a:lstStyle>
          <a:p>
            <a:r>
              <a:rPr lang="da-DK" dirty="0"/>
              <a:t>Lorem ipsum dolor </a:t>
            </a:r>
            <a:endParaRPr lang="ru-RU" dirty="0"/>
          </a:p>
        </p:txBody>
      </p:sp>
      <p:sp>
        <p:nvSpPr>
          <p:cNvPr id="3" name="Текст 2"/>
          <p:cNvSpPr>
            <a:spLocks noGrp="1"/>
          </p:cNvSpPr>
          <p:nvPr>
            <p:ph type="body" idx="1" hasCustomPrompt="1"/>
          </p:nvPr>
        </p:nvSpPr>
        <p:spPr>
          <a:xfrm>
            <a:off x="7246149" y="4209447"/>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a:t>
            </a:r>
            <a:endParaRPr lang="ru-RU" dirty="0"/>
          </a:p>
        </p:txBody>
      </p:sp>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1443129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2_Заголовок раздела">
    <p:spTree>
      <p:nvGrpSpPr>
        <p:cNvPr id="1" name=""/>
        <p:cNvGrpSpPr/>
        <p:nvPr/>
      </p:nvGrpSpPr>
      <p:grpSpPr>
        <a:xfrm>
          <a:off x="0" y="0"/>
          <a:ext cx="0" cy="0"/>
          <a:chOff x="0" y="0"/>
          <a:chExt cx="0" cy="0"/>
        </a:xfrm>
      </p:grpSpPr>
      <p:pic>
        <p:nvPicPr>
          <p:cNvPr id="26" name="Рисунок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2085395"/>
            <a:ext cx="2743200" cy="411480"/>
          </a:xfrm>
          <a:prstGeom prst="rect">
            <a:avLst/>
          </a:prstGeom>
        </p:spPr>
      </p:pic>
      <p:pic>
        <p:nvPicPr>
          <p:cNvPr id="23" name="Рисунок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656" y="0"/>
            <a:ext cx="3679723" cy="1901190"/>
          </a:xfrm>
          <a:prstGeom prst="rect">
            <a:avLst/>
          </a:prstGeom>
        </p:spPr>
      </p:pic>
      <p:pic>
        <p:nvPicPr>
          <p:cNvPr id="20" name="Рисунок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33600" y="2291487"/>
            <a:ext cx="10058400" cy="4566513"/>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0677DD9B-16CA-464A-A3D4-4D175F1ACCD1}" type="datetimeFigureOut">
              <a:rPr lang="ru-RU" smtClean="0"/>
              <a:pPr/>
              <a:t>05.07.2021</a:t>
            </a:fld>
            <a:endParaRPr lang="ru-RU"/>
          </a:p>
        </p:txBody>
      </p:sp>
      <p:sp>
        <p:nvSpPr>
          <p:cNvPr id="5" name="Нижний колонтитул 4"/>
          <p:cNvSpPr>
            <a:spLocks noGrp="1"/>
          </p:cNvSpPr>
          <p:nvPr>
            <p:ph type="ftr" sz="quarter" idx="11"/>
          </p:nvPr>
        </p:nvSpPr>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 name="Рисунок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47770" y="5538980"/>
            <a:ext cx="4289653" cy="509992"/>
          </a:xfrm>
          <a:prstGeom prst="rect">
            <a:avLst/>
          </a:prstGeom>
        </p:spPr>
      </p:pic>
      <p:pic>
        <p:nvPicPr>
          <p:cNvPr id="3" name="Рисунок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56" y="2727265"/>
            <a:ext cx="1941591" cy="4130735"/>
          </a:xfrm>
          <a:prstGeom prst="rect">
            <a:avLst/>
          </a:prstGeom>
        </p:spPr>
      </p:pic>
      <p:pic>
        <p:nvPicPr>
          <p:cNvPr id="8" name="Рисунок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066243" y="765590"/>
            <a:ext cx="993253" cy="1961675"/>
          </a:xfrm>
          <a:prstGeom prst="rect">
            <a:avLst/>
          </a:prstGeom>
        </p:spPr>
      </p:pic>
      <p:pic>
        <p:nvPicPr>
          <p:cNvPr id="29" name="Рисунок 2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10601325" y="2699913"/>
            <a:ext cx="1593553" cy="239033"/>
          </a:xfrm>
          <a:prstGeom prst="rect">
            <a:avLst/>
          </a:prstGeom>
        </p:spPr>
      </p:pic>
    </p:spTree>
    <p:extLst>
      <p:ext uri="{BB962C8B-B14F-4D97-AF65-F5344CB8AC3E}">
        <p14:creationId xmlns:p14="http://schemas.microsoft.com/office/powerpoint/2010/main" val="10454583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3_Заголовок раздела">
    <p:spTree>
      <p:nvGrpSpPr>
        <p:cNvPr id="1" name=""/>
        <p:cNvGrpSpPr/>
        <p:nvPr/>
      </p:nvGrpSpPr>
      <p:grpSpPr>
        <a:xfrm>
          <a:off x="0" y="0"/>
          <a:ext cx="0" cy="0"/>
          <a:chOff x="0" y="0"/>
          <a:chExt cx="0" cy="0"/>
        </a:xfrm>
      </p:grpSpPr>
      <p:pic>
        <p:nvPicPr>
          <p:cNvPr id="20" name="Рисунок 19"/>
          <p:cNvPicPr>
            <a:picLocks noChangeAspect="1"/>
          </p:cNvPicPr>
          <p:nvPr userDrawn="1"/>
        </p:nvPicPr>
        <p:blipFill rotWithShape="1">
          <a:blip r:embed="rId2" cstate="print">
            <a:extLst>
              <a:ext uri="{28A0092B-C50C-407E-A947-70E740481C1C}">
                <a14:useLocalDpi xmlns:a14="http://schemas.microsoft.com/office/drawing/2010/main" val="0"/>
              </a:ext>
            </a:extLst>
          </a:blip>
          <a:srcRect l="51701"/>
          <a:stretch/>
        </p:blipFill>
        <p:spPr>
          <a:xfrm>
            <a:off x="11713" y="3192938"/>
            <a:ext cx="2142819" cy="3665062"/>
          </a:xfrm>
          <a:prstGeom prst="rect">
            <a:avLst/>
          </a:prstGeom>
        </p:spPr>
      </p:pic>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831281" y="4045974"/>
            <a:ext cx="3616419" cy="1105017"/>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flipH="1">
            <a:off x="2112431" y="-2110977"/>
            <a:ext cx="2633137" cy="685800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0677DD9B-16CA-464A-A3D4-4D175F1ACCD1}" type="datetimeFigureOut">
              <a:rPr lang="ru-RU" smtClean="0"/>
              <a:pPr/>
              <a:t>05.07.2021</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22" name="Текст 2"/>
          <p:cNvSpPr>
            <a:spLocks noGrp="1"/>
          </p:cNvSpPr>
          <p:nvPr>
            <p:ph type="body" idx="1" hasCustomPrompt="1"/>
          </p:nvPr>
        </p:nvSpPr>
        <p:spPr>
          <a:xfrm>
            <a:off x="2209800" y="226772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312" y="1615416"/>
            <a:ext cx="504825" cy="504825"/>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10" name="Рисунок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77235" y="1062615"/>
            <a:ext cx="1078099" cy="2130323"/>
          </a:xfrm>
          <a:prstGeom prst="rect">
            <a:avLst/>
          </a:prstGeom>
        </p:spPr>
      </p:pic>
      <p:pic>
        <p:nvPicPr>
          <p:cNvPr id="13" name="Рисунок 12"/>
          <p:cNvPicPr>
            <a:picLocks noChangeAspect="1"/>
          </p:cNvPicPr>
          <p:nvPr userDrawn="1"/>
        </p:nvPicPr>
        <p:blipFill rotWithShape="1">
          <a:blip r:embed="rId9">
            <a:extLst>
              <a:ext uri="{28A0092B-C50C-407E-A947-70E740481C1C}">
                <a14:useLocalDpi xmlns:a14="http://schemas.microsoft.com/office/drawing/2010/main" val="0"/>
              </a:ext>
            </a:extLst>
          </a:blip>
          <a:srcRect l="47333"/>
          <a:stretch/>
        </p:blipFill>
        <p:spPr>
          <a:xfrm>
            <a:off x="0" y="4579288"/>
            <a:ext cx="2204044" cy="497537"/>
          </a:xfrm>
          <a:prstGeom prst="rect">
            <a:avLst/>
          </a:prstGeom>
        </p:spPr>
      </p:pic>
      <p:pic>
        <p:nvPicPr>
          <p:cNvPr id="14" name="Рисунок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flipV="1">
            <a:off x="3495675" y="5187380"/>
            <a:ext cx="5200650" cy="398717"/>
          </a:xfrm>
          <a:prstGeom prst="rect">
            <a:avLst/>
          </a:prstGeom>
        </p:spPr>
      </p:pic>
      <p:pic>
        <p:nvPicPr>
          <p:cNvPr id="27" name="Рисунок 2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76447" y="5048659"/>
            <a:ext cx="504825" cy="504825"/>
          </a:xfrm>
          <a:prstGeom prst="rect">
            <a:avLst/>
          </a:prstGeom>
        </p:spPr>
      </p:pic>
    </p:spTree>
    <p:extLst>
      <p:ext uri="{BB962C8B-B14F-4D97-AF65-F5344CB8AC3E}">
        <p14:creationId xmlns:p14="http://schemas.microsoft.com/office/powerpoint/2010/main" val="32320496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More_text_orange">
    <p:spTree>
      <p:nvGrpSpPr>
        <p:cNvPr id="1" name=""/>
        <p:cNvGrpSpPr/>
        <p:nvPr/>
      </p:nvGrpSpPr>
      <p:grpSpPr>
        <a:xfrm>
          <a:off x="0" y="0"/>
          <a:ext cx="0" cy="0"/>
          <a:chOff x="0" y="0"/>
          <a:chExt cx="0" cy="0"/>
        </a:xfrm>
      </p:grpSpPr>
      <p:pic>
        <p:nvPicPr>
          <p:cNvPr id="3" name="Рисунок 2"/>
          <p:cNvPicPr>
            <a:picLocks noChangeAspect="1"/>
          </p:cNvPicPr>
          <p:nvPr userDrawn="1"/>
        </p:nvPicPr>
        <p:blipFill rotWithShape="1">
          <a:blip r:embed="rId2" cstate="print">
            <a:extLst>
              <a:ext uri="{28A0092B-C50C-407E-A947-70E740481C1C}">
                <a14:useLocalDpi xmlns:a14="http://schemas.microsoft.com/office/drawing/2010/main" val="0"/>
              </a:ext>
            </a:extLst>
          </a:blip>
          <a:srcRect t="63484"/>
          <a:stretch/>
        </p:blipFill>
        <p:spPr>
          <a:xfrm rot="5400000">
            <a:off x="10852882" y="5110599"/>
            <a:ext cx="2194103" cy="49167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b="34184"/>
          <a:stretch/>
        </p:blipFill>
        <p:spPr>
          <a:xfrm rot="5400000">
            <a:off x="-1959801" y="3227902"/>
            <a:ext cx="5589899" cy="167029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0677DD9B-16CA-464A-A3D4-4D175F1ACCD1}" type="datetimeFigureOut">
              <a:rPr lang="ru-RU" smtClean="0"/>
              <a:pPr/>
              <a:t>05.07.2021</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
        <p:nvSpPr>
          <p:cNvPr id="16"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9" name="Рисунок 1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38107" y="6048972"/>
            <a:ext cx="4289653" cy="264957"/>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078" y="4938927"/>
            <a:ext cx="504825" cy="504825"/>
          </a:xfrm>
          <a:prstGeom prst="rect">
            <a:avLst/>
          </a:prstGeom>
        </p:spPr>
      </p:pic>
    </p:spTree>
    <p:extLst>
      <p:ext uri="{BB962C8B-B14F-4D97-AF65-F5344CB8AC3E}">
        <p14:creationId xmlns:p14="http://schemas.microsoft.com/office/powerpoint/2010/main" val="5537985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4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889312" y="889311"/>
            <a:ext cx="3257553" cy="1478929"/>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6854152" y="-2483291"/>
            <a:ext cx="1891417" cy="6858000"/>
          </a:xfrm>
          <a:prstGeom prst="rect">
            <a:avLst/>
          </a:prstGeom>
        </p:spPr>
      </p:pic>
      <p:pic>
        <p:nvPicPr>
          <p:cNvPr id="2" name="Рисунок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14013" y="5081886"/>
            <a:ext cx="4427985" cy="1776114"/>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0677DD9B-16CA-464A-A3D4-4D175F1ACCD1}" type="datetimeFigureOut">
              <a:rPr lang="ru-RU" smtClean="0"/>
              <a:pPr/>
              <a:t>05.07.2021</a:t>
            </a:fld>
            <a:endParaRPr lang="ru-RU" dirty="0"/>
          </a:p>
        </p:txBody>
      </p:sp>
      <p:sp>
        <p:nvSpPr>
          <p:cNvPr id="5" name="Нижний колонтитул 4"/>
          <p:cNvSpPr>
            <a:spLocks noGrp="1"/>
          </p:cNvSpPr>
          <p:nvPr>
            <p:ph type="ftr" sz="quarter" idx="11"/>
          </p:nvPr>
        </p:nvSpPr>
        <p:spPr>
          <a:xfrm>
            <a:off x="4570605" y="6350000"/>
            <a:ext cx="4114800" cy="365125"/>
          </a:xfrm>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5" name="Рисунок 24"/>
          <p:cNvPicPr>
            <a:picLocks noChangeAspect="1"/>
          </p:cNvPicPr>
          <p:nvPr userDrawn="1"/>
        </p:nvPicPr>
        <p:blipFill rotWithShape="1">
          <a:blip r:embed="rId6" cstate="print">
            <a:extLst>
              <a:ext uri="{28A0092B-C50C-407E-A947-70E740481C1C}">
                <a14:useLocalDpi xmlns:a14="http://schemas.microsoft.com/office/drawing/2010/main" val="0"/>
              </a:ext>
            </a:extLst>
          </a:blip>
          <a:srcRect l="40300"/>
          <a:stretch/>
        </p:blipFill>
        <p:spPr>
          <a:xfrm>
            <a:off x="0" y="5344149"/>
            <a:ext cx="529385" cy="886742"/>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28" name="Рисунок 8"/>
          <p:cNvSpPr>
            <a:spLocks noGrp="1"/>
          </p:cNvSpPr>
          <p:nvPr>
            <p:ph type="pic" sz="quarter" idx="13"/>
          </p:nvPr>
        </p:nvSpPr>
        <p:spPr>
          <a:xfrm>
            <a:off x="7179597" y="2325182"/>
            <a:ext cx="4179887" cy="3462338"/>
          </a:xfrm>
        </p:spPr>
        <p:txBody>
          <a:bodyPr/>
          <a:lstStyle/>
          <a:p>
            <a:endParaRPr lang="ru-RU" dirty="0"/>
          </a:p>
        </p:txBody>
      </p:sp>
      <p:pic>
        <p:nvPicPr>
          <p:cNvPr id="29" name="Рисунок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12335" y="587363"/>
            <a:ext cx="504825" cy="504825"/>
          </a:xfrm>
          <a:prstGeom prst="rect">
            <a:avLst/>
          </a:prstGeom>
        </p:spPr>
      </p:pic>
      <p:pic>
        <p:nvPicPr>
          <p:cNvPr id="31" name="Рисунок 3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20241" y="1092188"/>
            <a:ext cx="862052" cy="866841"/>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Tree>
    <p:extLst>
      <p:ext uri="{BB962C8B-B14F-4D97-AF65-F5344CB8AC3E}">
        <p14:creationId xmlns:p14="http://schemas.microsoft.com/office/powerpoint/2010/main" val="37006278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5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43475" y="0"/>
            <a:ext cx="7248525" cy="3745071"/>
          </a:xfrm>
          <a:prstGeom prst="rect">
            <a:avLst/>
          </a:prstGeom>
        </p:spPr>
      </p:pic>
      <p:pic>
        <p:nvPicPr>
          <p:cNvPr id="10" name="Рисунок 9"/>
          <p:cNvPicPr>
            <a:picLocks noChangeAspect="1"/>
          </p:cNvPicPr>
          <p:nvPr userDrawn="1"/>
        </p:nvPicPr>
        <p:blipFill rotWithShape="1">
          <a:blip r:embed="rId3" cstate="print">
            <a:extLst>
              <a:ext uri="{28A0092B-C50C-407E-A947-70E740481C1C}">
                <a14:useLocalDpi xmlns:a14="http://schemas.microsoft.com/office/drawing/2010/main" val="0"/>
              </a:ext>
            </a:extLst>
          </a:blip>
          <a:srcRect l="9330" b="32819"/>
          <a:stretch/>
        </p:blipFill>
        <p:spPr>
          <a:xfrm rot="5400000">
            <a:off x="-1567388" y="1568842"/>
            <a:ext cx="5748636" cy="261386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0677DD9B-16CA-464A-A3D4-4D175F1ACCD1}" type="datetimeFigureOut">
              <a:rPr lang="ru-RU" smtClean="0"/>
              <a:pPr/>
              <a:t>05.07.2021</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20" name="Рисунок 8"/>
          <p:cNvSpPr>
            <a:spLocks noGrp="1"/>
          </p:cNvSpPr>
          <p:nvPr>
            <p:ph type="pic" sz="quarter" idx="13"/>
          </p:nvPr>
        </p:nvSpPr>
        <p:spPr>
          <a:xfrm>
            <a:off x="1379764" y="739549"/>
            <a:ext cx="9432713" cy="5047971"/>
          </a:xfrm>
        </p:spPr>
        <p:txBody>
          <a:bodyPr/>
          <a:lstStyle/>
          <a:p>
            <a:endParaRPr lang="ru-RU" dirty="0"/>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11081" y="3876675"/>
            <a:ext cx="2954244" cy="2981325"/>
          </a:xfrm>
          <a:prstGeom prst="rect">
            <a:avLst/>
          </a:prstGeom>
        </p:spPr>
      </p:pic>
      <p:pic>
        <p:nvPicPr>
          <p:cNvPr id="11" name="Рисунок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929062" y="5824364"/>
            <a:ext cx="4333875" cy="332264"/>
          </a:xfrm>
          <a:prstGeom prst="rect">
            <a:avLst/>
          </a:prstGeom>
        </p:spPr>
      </p:pic>
      <p:pic>
        <p:nvPicPr>
          <p:cNvPr id="15" name="Рисунок 1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6164" y="311035"/>
            <a:ext cx="10058400" cy="138303"/>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4503" y="4272891"/>
            <a:ext cx="504825" cy="504825"/>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460895" y="3011121"/>
            <a:ext cx="504825" cy="504825"/>
          </a:xfrm>
          <a:prstGeom prst="rect">
            <a:avLst/>
          </a:prstGeom>
        </p:spPr>
      </p:pic>
    </p:spTree>
    <p:extLst>
      <p:ext uri="{BB962C8B-B14F-4D97-AF65-F5344CB8AC3E}">
        <p14:creationId xmlns:p14="http://schemas.microsoft.com/office/powerpoint/2010/main" val="1188202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6_Заголовок раздел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7069465" y="3401933"/>
            <a:ext cx="5122535" cy="3460557"/>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2845" b="33611"/>
          <a:stretch/>
        </p:blipFill>
        <p:spPr>
          <a:xfrm rot="10800000" flipH="1">
            <a:off x="1" y="0"/>
            <a:ext cx="6477014" cy="342012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76986" y="4281249"/>
            <a:ext cx="2167339" cy="2023753"/>
          </a:xfrm>
          <a:prstGeom prst="rect">
            <a:avLst/>
          </a:prstGeom>
        </p:spPr>
      </p:pic>
      <p:pic>
        <p:nvPicPr>
          <p:cNvPr id="10" name="Рисунок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515166" y="589583"/>
            <a:ext cx="479821" cy="479821"/>
          </a:xfrm>
          <a:prstGeom prst="rect">
            <a:avLst/>
          </a:prstGeom>
        </p:spPr>
      </p:pic>
      <p:pic>
        <p:nvPicPr>
          <p:cNvPr id="21" name="Рисунок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45921" y="5538980"/>
            <a:ext cx="4289653" cy="509992"/>
          </a:xfrm>
          <a:prstGeom prst="rect">
            <a:avLst/>
          </a:prstGeom>
        </p:spPr>
      </p:pic>
    </p:spTree>
    <p:extLst>
      <p:ext uri="{BB962C8B-B14F-4D97-AF65-F5344CB8AC3E}">
        <p14:creationId xmlns:p14="http://schemas.microsoft.com/office/powerpoint/2010/main" val="25153124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7_Заголовок раздела">
    <p:spTree>
      <p:nvGrpSpPr>
        <p:cNvPr id="1" name=""/>
        <p:cNvGrpSpPr/>
        <p:nvPr/>
      </p:nvGrpSpPr>
      <p:grpSpPr>
        <a:xfrm>
          <a:off x="0" y="0"/>
          <a:ext cx="0" cy="0"/>
          <a:chOff x="0" y="0"/>
          <a:chExt cx="0" cy="0"/>
        </a:xfrm>
      </p:grpSpPr>
      <p:pic>
        <p:nvPicPr>
          <p:cNvPr id="2" name="Рисунок 1"/>
          <p:cNvPicPr>
            <a:picLocks noChangeAspect="1"/>
          </p:cNvPicPr>
          <p:nvPr userDrawn="1"/>
        </p:nvPicPr>
        <p:blipFill rotWithShape="1">
          <a:blip r:embed="rId2">
            <a:extLst>
              <a:ext uri="{28A0092B-C50C-407E-A947-70E740481C1C}">
                <a14:useLocalDpi xmlns:a14="http://schemas.microsoft.com/office/drawing/2010/main" val="0"/>
              </a:ext>
            </a:extLst>
          </a:blip>
          <a:srcRect l="26858"/>
          <a:stretch/>
        </p:blipFill>
        <p:spPr>
          <a:xfrm>
            <a:off x="0" y="0"/>
            <a:ext cx="7810336" cy="6856546"/>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0677DD9B-16CA-464A-A3D4-4D175F1ACCD1}" type="datetimeFigureOut">
              <a:rPr lang="ru-RU" smtClean="0"/>
              <a:pPr/>
              <a:t>05.07.2021</a:t>
            </a:fld>
            <a:endParaRPr lang="ru-RU"/>
          </a:p>
        </p:txBody>
      </p:sp>
      <p:sp>
        <p:nvSpPr>
          <p:cNvPr id="5" name="Нижний колонтитул 4"/>
          <p:cNvSpPr>
            <a:spLocks noGrp="1"/>
          </p:cNvSpPr>
          <p:nvPr>
            <p:ph type="ftr" sz="quarter" idx="11"/>
          </p:nvPr>
        </p:nvSpPr>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7308" y="489858"/>
            <a:ext cx="953552" cy="1884218"/>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18259" y="2508757"/>
            <a:ext cx="1771650" cy="210630"/>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0179243" y="3035913"/>
            <a:ext cx="2873086" cy="1152427"/>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452570" y="2174169"/>
            <a:ext cx="2905845" cy="4683832"/>
          </a:xfrm>
          <a:prstGeom prst="rect">
            <a:avLst/>
          </a:prstGeom>
        </p:spPr>
      </p:pic>
      <p:pic>
        <p:nvPicPr>
          <p:cNvPr id="21" name="Рисунок 20"/>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749002" y="5934162"/>
            <a:ext cx="4367314" cy="334827"/>
          </a:xfrm>
          <a:prstGeom prst="rect">
            <a:avLst/>
          </a:prstGeom>
        </p:spPr>
      </p:pic>
    </p:spTree>
    <p:extLst>
      <p:ext uri="{BB962C8B-B14F-4D97-AF65-F5344CB8AC3E}">
        <p14:creationId xmlns:p14="http://schemas.microsoft.com/office/powerpoint/2010/main" val="2868962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sub-topic-01">
    <p:spTree>
      <p:nvGrpSpPr>
        <p:cNvPr id="1" name=""/>
        <p:cNvGrpSpPr/>
        <p:nvPr/>
      </p:nvGrpSpPr>
      <p:grpSpPr>
        <a:xfrm>
          <a:off x="0" y="0"/>
          <a:ext cx="0" cy="0"/>
          <a:chOff x="0" y="0"/>
          <a:chExt cx="0" cy="0"/>
        </a:xfrm>
      </p:grpSpPr>
      <p:grpSp>
        <p:nvGrpSpPr>
          <p:cNvPr id="17" name="Группа 16"/>
          <p:cNvGrpSpPr/>
          <p:nvPr userDrawn="1"/>
        </p:nvGrpSpPr>
        <p:grpSpPr>
          <a:xfrm>
            <a:off x="0" y="0"/>
            <a:ext cx="12190413" cy="6871807"/>
            <a:chOff x="0" y="0"/>
            <a:chExt cx="12190413" cy="6871807"/>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707874" y="0"/>
              <a:ext cx="4147972" cy="6871807"/>
            </a:xfrm>
            <a:prstGeom prst="rect">
              <a:avLst/>
            </a:prstGeom>
          </p:spPr>
        </p:pic>
        <p:pic>
          <p:nvPicPr>
            <p:cNvPr id="9" name="Рисунок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376" y="0"/>
              <a:ext cx="4139638" cy="6858000"/>
            </a:xfrm>
            <a:prstGeom prst="rect">
              <a:avLst/>
            </a:prstGeom>
          </p:spPr>
        </p:pic>
        <p:pic>
          <p:nvPicPr>
            <p:cNvPr id="10" name="Рисунок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44625" y="3478929"/>
              <a:ext cx="4837042" cy="374871"/>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19762" y="2929662"/>
              <a:ext cx="3693546" cy="3812642"/>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5493" y="2708920"/>
              <a:ext cx="3538656" cy="3779194"/>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05918" y="0"/>
              <a:ext cx="2314457" cy="1010832"/>
            </a:xfrm>
            <a:prstGeom prst="rect">
              <a:avLst/>
            </a:prstGeom>
          </p:spPr>
        </p:pic>
        <p:pic>
          <p:nvPicPr>
            <p:cNvPr id="14" name="Рисунок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V="1">
              <a:off x="4216885" y="5243007"/>
              <a:ext cx="3729391" cy="1628800"/>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V="1">
              <a:off x="0" y="1365969"/>
              <a:ext cx="2598973" cy="262785"/>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flipV="1">
              <a:off x="9591440" y="1365969"/>
              <a:ext cx="2598973" cy="262785"/>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529246" y="1643883"/>
            <a:ext cx="9144000" cy="828901"/>
          </a:xfrm>
        </p:spPr>
        <p:txBody>
          <a:bodyPr anchor="b"/>
          <a:lstStyle>
            <a:lvl1pPr algn="ctr">
              <a:defRPr sz="60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8090376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able_slide_orange">
    <p:spTree>
      <p:nvGrpSpPr>
        <p:cNvPr id="1" name=""/>
        <p:cNvGrpSpPr/>
        <p:nvPr/>
      </p:nvGrpSpPr>
      <p:grpSpPr>
        <a:xfrm>
          <a:off x="0" y="0"/>
          <a:ext cx="0" cy="0"/>
          <a:chOff x="0" y="0"/>
          <a:chExt cx="0" cy="0"/>
        </a:xfrm>
      </p:grpSpPr>
      <p:pic>
        <p:nvPicPr>
          <p:cNvPr id="9" name="Рисунок 8"/>
          <p:cNvPicPr>
            <a:picLocks noChangeAspect="1"/>
          </p:cNvPicPr>
          <p:nvPr userDrawn="1"/>
        </p:nvPicPr>
        <p:blipFill rotWithShape="1">
          <a:blip r:embed="rId2" cstate="print">
            <a:extLst>
              <a:ext uri="{28A0092B-C50C-407E-A947-70E740481C1C}">
                <a14:useLocalDpi xmlns:a14="http://schemas.microsoft.com/office/drawing/2010/main" val="0"/>
              </a:ext>
            </a:extLst>
          </a:blip>
          <a:srcRect r="44462"/>
          <a:stretch/>
        </p:blipFill>
        <p:spPr>
          <a:xfrm>
            <a:off x="9691991" y="2291422"/>
            <a:ext cx="2500009" cy="2762401"/>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0" y="0"/>
            <a:ext cx="5437762" cy="2468744"/>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2" name="Рисунок 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891573"/>
            <a:ext cx="1399137" cy="2976664"/>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79270" y="6093118"/>
            <a:ext cx="3433459" cy="263232"/>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70632" y="1730702"/>
            <a:ext cx="747385" cy="1476086"/>
          </a:xfrm>
          <a:prstGeom prst="rect">
            <a:avLst/>
          </a:prstGeom>
        </p:spPr>
      </p:pic>
    </p:spTree>
    <p:extLst>
      <p:ext uri="{BB962C8B-B14F-4D97-AF65-F5344CB8AC3E}">
        <p14:creationId xmlns:p14="http://schemas.microsoft.com/office/powerpoint/2010/main" val="32090289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ullet_points_orange">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917382" y="-917381"/>
            <a:ext cx="2289621" cy="4124382"/>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813" y="4703591"/>
            <a:ext cx="4767943" cy="216464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0677DD9B-16CA-464A-A3D4-4D175F1ACCD1}" type="datetimeFigureOut">
              <a:rPr lang="ru-RU" smtClean="0"/>
              <a:pPr/>
              <a:t>05.07.2021</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64972" y="854730"/>
            <a:ext cx="921617" cy="1821115"/>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03490" y="4929562"/>
            <a:ext cx="1486403" cy="1387929"/>
          </a:xfrm>
          <a:prstGeom prst="rect">
            <a:avLst/>
          </a:prstGeom>
        </p:spPr>
      </p:pic>
    </p:spTree>
    <p:extLst>
      <p:ext uri="{BB962C8B-B14F-4D97-AF65-F5344CB8AC3E}">
        <p14:creationId xmlns:p14="http://schemas.microsoft.com/office/powerpoint/2010/main" val="357878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58672" y="0"/>
            <a:ext cx="2767693" cy="615404"/>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1975756"/>
            <a:ext cx="4344992" cy="4882243"/>
          </a:xfrm>
          <a:prstGeom prst="rect">
            <a:avLst/>
          </a:prstGeom>
        </p:spPr>
      </p:pic>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365125"/>
            <a:ext cx="12192000" cy="779463"/>
          </a:xfrm>
        </p:spPr>
        <p:txBody>
          <a:bodyPr/>
          <a:lstStyle>
            <a:lvl1pPr algn="ctr">
              <a:defRPr/>
            </a:lvl1pPr>
          </a:lstStyle>
          <a:p>
            <a:r>
              <a:rPr lang="da-DK" dirty="0"/>
              <a:t>Lorem ipsum dolor </a:t>
            </a:r>
            <a:endParaRPr lang="ru-RU" dirty="0"/>
          </a:p>
        </p:txBody>
      </p:sp>
      <p:sp>
        <p:nvSpPr>
          <p:cNvPr id="3" name="Объект 2"/>
          <p:cNvSpPr>
            <a:spLocks noGrp="1"/>
          </p:cNvSpPr>
          <p:nvPr>
            <p:ph sz="half" idx="1" hasCustomPrompt="1"/>
          </p:nvPr>
        </p:nvSpPr>
        <p:spPr>
          <a:xfrm>
            <a:off x="838200" y="1825625"/>
            <a:ext cx="5181600" cy="4351338"/>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Объект 3"/>
          <p:cNvSpPr>
            <a:spLocks noGrp="1"/>
          </p:cNvSpPr>
          <p:nvPr>
            <p:ph sz="half" idx="2" hasCustomPrompt="1"/>
          </p:nvPr>
        </p:nvSpPr>
        <p:spPr>
          <a:xfrm>
            <a:off x="6172200" y="1825625"/>
            <a:ext cx="5181600" cy="4351338"/>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 name="Дата 4"/>
          <p:cNvSpPr>
            <a:spLocks noGrp="1"/>
          </p:cNvSpPr>
          <p:nvPr>
            <p:ph type="dt" sz="half" idx="10"/>
          </p:nvPr>
        </p:nvSpPr>
        <p:spPr/>
        <p:txBody>
          <a:bodyPr/>
          <a:lstStyle/>
          <a:p>
            <a:fld id="{0677DD9B-16CA-464A-A3D4-4D175F1ACCD1}" type="datetimeFigureOut">
              <a:rPr lang="ru-RU" smtClean="0"/>
              <a:t>05.07.2021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841792" y="1240320"/>
            <a:ext cx="330408" cy="330408"/>
          </a:xfrm>
          <a:prstGeom prst="rect">
            <a:avLst/>
          </a:prstGeom>
        </p:spPr>
      </p:pic>
      <p:pic>
        <p:nvPicPr>
          <p:cNvPr id="10" name="Рисунок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24889" y="1330334"/>
            <a:ext cx="10058400" cy="138302"/>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747975"/>
            <a:ext cx="2233743" cy="219279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832874" flipH="1">
            <a:off x="938553" y="4866917"/>
            <a:ext cx="1556017" cy="1616529"/>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794034" y="3469729"/>
            <a:ext cx="1265178" cy="2490107"/>
          </a:xfrm>
          <a:prstGeom prst="rect">
            <a:avLst/>
          </a:prstGeom>
        </p:spPr>
      </p:pic>
      <p:pic>
        <p:nvPicPr>
          <p:cNvPr id="18" name="Рисунок 1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0122" y="76215"/>
            <a:ext cx="751114" cy="751114"/>
          </a:xfrm>
          <a:prstGeom prst="rect">
            <a:avLst/>
          </a:prstGeom>
        </p:spPr>
      </p:pic>
    </p:spTree>
    <p:extLst>
      <p:ext uri="{BB962C8B-B14F-4D97-AF65-F5344CB8AC3E}">
        <p14:creationId xmlns:p14="http://schemas.microsoft.com/office/powerpoint/2010/main" val="11328192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76" y="1690688"/>
            <a:ext cx="2475652" cy="5167312"/>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99924" y="0"/>
            <a:ext cx="2392152" cy="1044765"/>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839788" y="800100"/>
            <a:ext cx="10515600" cy="890588"/>
          </a:xfrm>
        </p:spPr>
        <p:txBody>
          <a:bodyPr/>
          <a:lstStyle>
            <a:lvl1pPr algn="ctr">
              <a:defRPr/>
            </a:lvl1pPr>
          </a:lstStyle>
          <a:p>
            <a:r>
              <a:rPr lang="en-US" dirty="0" err="1"/>
              <a:t>Lorem</a:t>
            </a:r>
            <a:r>
              <a:rPr lang="en-US" dirty="0"/>
              <a:t> </a:t>
            </a:r>
            <a:r>
              <a:rPr lang="en-US" dirty="0" err="1"/>
              <a:t>ipsum</a:t>
            </a:r>
            <a:r>
              <a:rPr lang="en-US" dirty="0"/>
              <a:t> dolor </a:t>
            </a:r>
            <a:endParaRPr lang="ru-RU" dirty="0"/>
          </a:p>
        </p:txBody>
      </p:sp>
      <p:sp>
        <p:nvSpPr>
          <p:cNvPr id="3" name="Текст 2"/>
          <p:cNvSpPr>
            <a:spLocks noGrp="1"/>
          </p:cNvSpPr>
          <p:nvPr>
            <p:ph type="body" idx="1" hasCustomPrompt="1"/>
          </p:nvPr>
        </p:nvSpPr>
        <p:spPr>
          <a:xfrm>
            <a:off x="839788" y="1844865"/>
            <a:ext cx="5157787" cy="504825"/>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Lorem</a:t>
            </a:r>
            <a:r>
              <a:rPr lang="en-US" dirty="0"/>
              <a:t> </a:t>
            </a:r>
            <a:r>
              <a:rPr lang="en-US" dirty="0" err="1"/>
              <a:t>ipsum</a:t>
            </a:r>
            <a:r>
              <a:rPr lang="en-US" dirty="0"/>
              <a:t> dolor </a:t>
            </a:r>
            <a:endParaRPr lang="ru-RU" dirty="0"/>
          </a:p>
        </p:txBody>
      </p:sp>
      <p:sp>
        <p:nvSpPr>
          <p:cNvPr id="4" name="Объект 3"/>
          <p:cNvSpPr>
            <a:spLocks noGrp="1"/>
          </p:cNvSpPr>
          <p:nvPr>
            <p:ph sz="half" idx="2" hasCustomPrompt="1"/>
          </p:nvPr>
        </p:nvSpPr>
        <p:spPr>
          <a:xfrm>
            <a:off x="839788" y="2645229"/>
            <a:ext cx="5157787" cy="3544434"/>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 name="Текст 4"/>
          <p:cNvSpPr>
            <a:spLocks noGrp="1"/>
          </p:cNvSpPr>
          <p:nvPr>
            <p:ph type="body" sz="quarter" idx="3" hasCustomPrompt="1"/>
          </p:nvPr>
        </p:nvSpPr>
        <p:spPr>
          <a:xfrm>
            <a:off x="6172200" y="1836738"/>
            <a:ext cx="5183188" cy="51295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Lorem</a:t>
            </a:r>
            <a:r>
              <a:rPr lang="en-US" dirty="0"/>
              <a:t> </a:t>
            </a:r>
            <a:r>
              <a:rPr lang="en-US" dirty="0" err="1"/>
              <a:t>ipsum</a:t>
            </a:r>
            <a:r>
              <a:rPr lang="en-US" dirty="0"/>
              <a:t> dolor </a:t>
            </a:r>
            <a:endParaRPr lang="ru-RU" dirty="0"/>
          </a:p>
        </p:txBody>
      </p:sp>
      <p:sp>
        <p:nvSpPr>
          <p:cNvPr id="6" name="Объект 5"/>
          <p:cNvSpPr>
            <a:spLocks noGrp="1"/>
          </p:cNvSpPr>
          <p:nvPr>
            <p:ph sz="quarter" idx="4" hasCustomPrompt="1"/>
          </p:nvPr>
        </p:nvSpPr>
        <p:spPr>
          <a:xfrm>
            <a:off x="6172200" y="2645229"/>
            <a:ext cx="5183188" cy="3544434"/>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7" name="Дата 6"/>
          <p:cNvSpPr>
            <a:spLocks noGrp="1"/>
          </p:cNvSpPr>
          <p:nvPr>
            <p:ph type="dt" sz="half" idx="10"/>
          </p:nvPr>
        </p:nvSpPr>
        <p:spPr/>
        <p:txBody>
          <a:bodyPr/>
          <a:lstStyle/>
          <a:p>
            <a:fld id="{0677DD9B-16CA-464A-A3D4-4D175F1ACCD1}" type="datetimeFigureOut">
              <a:rPr lang="ru-RU" smtClean="0"/>
              <a:t>05.07.2021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7E6CA31-DA56-47CF-9891-B6D0296B6AEC}" type="slidenum">
              <a:rPr lang="ru-RU" smtClean="0"/>
              <a:t>‹Nr.›</a:t>
            </a:fld>
            <a:endParaRPr lang="ru-RU"/>
          </a:p>
        </p:txBody>
      </p:sp>
      <p:pic>
        <p:nvPicPr>
          <p:cNvPr id="12" name="Рисунок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151164" y="5286489"/>
            <a:ext cx="4301613" cy="333375"/>
          </a:xfrm>
          <a:prstGeom prst="rect">
            <a:avLst/>
          </a:prstGeom>
        </p:spPr>
      </p:pic>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6733222" y="5286489"/>
            <a:ext cx="4301613" cy="333375"/>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0" y="1135877"/>
            <a:ext cx="2166257" cy="219033"/>
          </a:xfrm>
          <a:prstGeom prst="rect">
            <a:avLst/>
          </a:prstGeom>
        </p:spPr>
      </p:pic>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flipV="1">
            <a:off x="10025743" y="1135877"/>
            <a:ext cx="2166257" cy="219033"/>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83590" y="4558958"/>
            <a:ext cx="2844800" cy="2121812"/>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19063" y="-94776"/>
            <a:ext cx="1761092" cy="1764827"/>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369" y="4833257"/>
            <a:ext cx="2020458" cy="2024743"/>
          </a:xfrm>
          <a:prstGeom prst="rect">
            <a:avLst/>
          </a:prstGeom>
        </p:spPr>
      </p:pic>
    </p:spTree>
    <p:extLst>
      <p:ext uri="{BB962C8B-B14F-4D97-AF65-F5344CB8AC3E}">
        <p14:creationId xmlns:p14="http://schemas.microsoft.com/office/powerpoint/2010/main" val="1085525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grpSp>
        <p:nvGrpSpPr>
          <p:cNvPr id="16" name="Группа 15"/>
          <p:cNvGrpSpPr/>
          <p:nvPr userDrawn="1"/>
        </p:nvGrpSpPr>
        <p:grpSpPr>
          <a:xfrm>
            <a:off x="1662" y="0"/>
            <a:ext cx="12203414" cy="7137412"/>
            <a:chOff x="1662" y="0"/>
            <a:chExt cx="12203414" cy="7137412"/>
          </a:xfrm>
        </p:grpSpPr>
        <p:pic>
          <p:nvPicPr>
            <p:cNvPr id="7" name="Рисунок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42" y="5514125"/>
              <a:ext cx="4214242" cy="1343875"/>
            </a:xfrm>
            <a:prstGeom prst="rect">
              <a:avLst/>
            </a:prstGeom>
          </p:spPr>
        </p:pic>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15130" y="0"/>
              <a:ext cx="9485477" cy="6858000"/>
            </a:xfrm>
            <a:prstGeom prst="rect">
              <a:avLst/>
            </a:prstGeom>
          </p:spPr>
        </p:pic>
        <p:sp>
          <p:nvSpPr>
            <p:cNvPr id="9" name="TextBox 8"/>
            <p:cNvSpPr txBox="1"/>
            <p:nvPr userDrawn="1"/>
          </p:nvSpPr>
          <p:spPr>
            <a:xfrm>
              <a:off x="11632479" y="6374324"/>
              <a:ext cx="557934" cy="763088"/>
            </a:xfrm>
            <a:prstGeom prst="rect">
              <a:avLst/>
            </a:prstGeom>
            <a:noFill/>
          </p:spPr>
          <p:txBody>
            <a:bodyPr wrap="square" lIns="0" tIns="0" rIns="0" bIns="0" rtlCol="0">
              <a:noAutofit/>
            </a:bodyPr>
            <a:lstStyle/>
            <a:p>
              <a:pPr>
                <a:lnSpc>
                  <a:spcPct val="90000"/>
                </a:lnSpc>
                <a:spcAft>
                  <a:spcPts val="1000"/>
                </a:spcAft>
              </a:pPr>
              <a:r>
                <a:rPr lang="en-US" sz="2400" b="1" dirty="0">
                  <a:solidFill>
                    <a:schemeClr val="bg1"/>
                  </a:solidFill>
                  <a:latin typeface="Century Gothic" panose="020B0502020202020204" pitchFamily="34" charset="0"/>
                </a:rPr>
                <a:t>14</a:t>
              </a:r>
              <a:endParaRPr lang="ru-RU" sz="2400" b="1" dirty="0">
                <a:solidFill>
                  <a:schemeClr val="bg1"/>
                </a:solidFill>
                <a:latin typeface="Century Gothic" panose="020B0502020202020204" pitchFamily="34" charset="0"/>
              </a:endParaRPr>
            </a:p>
          </p:txBody>
        </p:sp>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62" y="1344991"/>
              <a:ext cx="4716524" cy="5513009"/>
            </a:xfrm>
            <a:prstGeom prst="rect">
              <a:avLst/>
            </a:prstGeom>
          </p:spPr>
        </p:pic>
        <p:pic>
          <p:nvPicPr>
            <p:cNvPr id="11" name="Рисунок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80880" y="0"/>
              <a:ext cx="8301547" cy="6858000"/>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02859" y="4014069"/>
              <a:ext cx="2046230" cy="2008716"/>
            </a:xfrm>
            <a:prstGeom prst="rect">
              <a:avLst/>
            </a:prstGeom>
          </p:spPr>
        </p:pic>
        <p:pic>
          <p:nvPicPr>
            <p:cNvPr id="13" name="Рисунок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281558" y="4593980"/>
              <a:ext cx="4762500" cy="247650"/>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62" y="620688"/>
              <a:ext cx="3280880" cy="853029"/>
            </a:xfrm>
            <a:prstGeom prst="rect">
              <a:avLst/>
            </a:prstGeom>
          </p:spPr>
        </p:pic>
        <p:pic>
          <p:nvPicPr>
            <p:cNvPr id="15" name="Рисунок 1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349030" y="1344991"/>
              <a:ext cx="2856046" cy="4262649"/>
            </a:xfrm>
            <a:prstGeom prst="rect">
              <a:avLst/>
            </a:prstGeom>
          </p:spPr>
        </p:pic>
      </p:grpSp>
      <p:pic>
        <p:nvPicPr>
          <p:cNvPr id="6" name="Рисунок 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930729" y="2680792"/>
            <a:ext cx="11259684"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0677DD9B-16CA-464A-A3D4-4D175F1ACCD1}" type="datetimeFigureOut">
              <a:rPr lang="ru-RU" smtClean="0"/>
              <a:t>05.07.2021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8313744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More_text_green">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Дата 2"/>
          <p:cNvSpPr>
            <a:spLocks noGrp="1"/>
          </p:cNvSpPr>
          <p:nvPr>
            <p:ph type="dt" sz="half" idx="10"/>
          </p:nvPr>
        </p:nvSpPr>
        <p:spPr/>
        <p:txBody>
          <a:bodyPr/>
          <a:lstStyle/>
          <a:p>
            <a:fld id="{0677DD9B-16CA-464A-A3D4-4D175F1ACCD1}" type="datetimeFigureOut">
              <a:rPr lang="ru-RU" smtClean="0"/>
              <a:t>05.07.2021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8" name="Рисунок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255138" y="4566010"/>
            <a:ext cx="3228040" cy="717764"/>
          </a:xfrm>
          <a:prstGeom prst="rect">
            <a:avLst/>
          </a:prstGeom>
        </p:spPr>
      </p:pic>
      <p:pic>
        <p:nvPicPr>
          <p:cNvPr id="19" name="Рисунок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11026374" y="0"/>
            <a:ext cx="1165626" cy="2432957"/>
          </a:xfrm>
          <a:prstGeom prst="rect">
            <a:avLst/>
          </a:prstGeom>
        </p:spPr>
      </p:pic>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639" y="3061607"/>
            <a:ext cx="745042" cy="731383"/>
          </a:xfrm>
          <a:prstGeom prst="rect">
            <a:avLst/>
          </a:prstGeom>
        </p:spPr>
      </p:pic>
      <p:pic>
        <p:nvPicPr>
          <p:cNvPr id="21" name="Рисунок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3509013">
            <a:off x="11647456" y="1216478"/>
            <a:ext cx="261257" cy="245582"/>
          </a:xfrm>
          <a:prstGeom prst="rect">
            <a:avLst/>
          </a:prstGeom>
        </p:spPr>
      </p:pic>
      <p:pic>
        <p:nvPicPr>
          <p:cNvPr id="22" name="Рисунок 2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44112" y="6101888"/>
            <a:ext cx="10058400" cy="138303"/>
          </a:xfrm>
          <a:prstGeom prst="rect">
            <a:avLst/>
          </a:prstGeom>
        </p:spPr>
      </p:pic>
    </p:spTree>
    <p:extLst>
      <p:ext uri="{BB962C8B-B14F-4D97-AF65-F5344CB8AC3E}">
        <p14:creationId xmlns:p14="http://schemas.microsoft.com/office/powerpoint/2010/main" val="5578055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bullet_points_orange">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8542137" y="1683882"/>
            <a:ext cx="3646161" cy="5184355"/>
          </a:xfrm>
          <a:prstGeom prst="rect">
            <a:avLst/>
          </a:prstGeom>
        </p:spPr>
      </p:pic>
      <p:pic>
        <p:nvPicPr>
          <p:cNvPr id="2" name="Рисунок 1"/>
          <p:cNvPicPr>
            <a:picLocks noChangeAspect="1"/>
          </p:cNvPicPr>
          <p:nvPr userDrawn="1"/>
        </p:nvPicPr>
        <p:blipFill rotWithShape="1">
          <a:blip r:embed="rId3">
            <a:extLst>
              <a:ext uri="{28A0092B-C50C-407E-A947-70E740481C1C}">
                <a14:useLocalDpi xmlns:a14="http://schemas.microsoft.com/office/drawing/2010/main" val="0"/>
              </a:ext>
            </a:extLst>
          </a:blip>
          <a:srcRect l="40196"/>
          <a:stretch/>
        </p:blipFill>
        <p:spPr>
          <a:xfrm>
            <a:off x="0" y="0"/>
            <a:ext cx="2676825" cy="6868237"/>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0677DD9B-16CA-464A-A3D4-4D175F1ACCD1}" type="datetimeFigureOut">
              <a:rPr lang="ru-RU" smtClean="0"/>
              <a:pPr/>
              <a:t>05.07.2021</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1223" y="3580588"/>
            <a:ext cx="1469114" cy="1442181"/>
          </a:xfrm>
          <a:prstGeom prst="rect">
            <a:avLst/>
          </a:prstGeom>
        </p:spPr>
      </p:pic>
      <p:pic>
        <p:nvPicPr>
          <p:cNvPr id="10" name="Рисунок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412672" y="5480877"/>
            <a:ext cx="5502728" cy="426461"/>
          </a:xfrm>
          <a:prstGeom prst="rect">
            <a:avLst/>
          </a:prstGeom>
        </p:spPr>
      </p:pic>
      <p:pic>
        <p:nvPicPr>
          <p:cNvPr id="12" name="Рисунок 11"/>
          <p:cNvPicPr>
            <a:picLocks noChangeAspect="1"/>
          </p:cNvPicPr>
          <p:nvPr userDrawn="1"/>
        </p:nvPicPr>
        <p:blipFill rotWithShape="1">
          <a:blip r:embed="rId7" cstate="print">
            <a:extLst>
              <a:ext uri="{28A0092B-C50C-407E-A947-70E740481C1C}">
                <a14:useLocalDpi xmlns:a14="http://schemas.microsoft.com/office/drawing/2010/main" val="0"/>
              </a:ext>
            </a:extLst>
          </a:blip>
          <a:srcRect t="52060"/>
          <a:stretch/>
        </p:blipFill>
        <p:spPr>
          <a:xfrm>
            <a:off x="9312208" y="-7790"/>
            <a:ext cx="2419661" cy="1162436"/>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732146">
            <a:off x="1071856" y="4648048"/>
            <a:ext cx="883356" cy="965214"/>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10796628" y="432393"/>
            <a:ext cx="1267035" cy="1384447"/>
          </a:xfrm>
          <a:prstGeom prst="rect">
            <a:avLst/>
          </a:prstGeom>
        </p:spPr>
      </p:pic>
    </p:spTree>
    <p:extLst>
      <p:ext uri="{BB962C8B-B14F-4D97-AF65-F5344CB8AC3E}">
        <p14:creationId xmlns:p14="http://schemas.microsoft.com/office/powerpoint/2010/main" val="35796943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Only" preserve="1">
  <p:cSld name="3_Только заголовок">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5963211" y="0"/>
            <a:ext cx="6234545" cy="6858000"/>
          </a:xfrm>
          <a:prstGeom prst="rect">
            <a:avLst/>
          </a:prstGeom>
        </p:spPr>
      </p:pic>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6" name="Рисунок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0677DD9B-16CA-464A-A3D4-4D175F1ACCD1}" type="datetimeFigureOut">
              <a:rPr lang="ru-RU" smtClean="0"/>
              <a:t>05.07.2021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14750" y="4638614"/>
            <a:ext cx="4762500" cy="247650"/>
          </a:xfrm>
          <a:prstGeom prst="rect">
            <a:avLst/>
          </a:prstGeom>
        </p:spPr>
      </p:pic>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28173" y="781667"/>
            <a:ext cx="2049912" cy="1528940"/>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753768">
            <a:off x="2613168" y="2819398"/>
            <a:ext cx="1217239" cy="133003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6774727" y="3365255"/>
            <a:ext cx="3485354" cy="3492745"/>
          </a:xfrm>
          <a:prstGeom prst="rect">
            <a:avLst/>
          </a:prstGeom>
        </p:spPr>
      </p:pic>
      <p:pic>
        <p:nvPicPr>
          <p:cNvPr id="26" name="Рисунок 2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284770" y="2089915"/>
            <a:ext cx="1526459" cy="1498474"/>
          </a:xfrm>
          <a:prstGeom prst="rect">
            <a:avLst/>
          </a:prstGeom>
        </p:spPr>
      </p:pic>
      <p:pic>
        <p:nvPicPr>
          <p:cNvPr id="27" name="Рисунок 2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432630">
            <a:off x="60942" y="3700067"/>
            <a:ext cx="2393137" cy="2519758"/>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91171" y="219861"/>
            <a:ext cx="3171808" cy="5436172"/>
          </a:xfrm>
          <a:prstGeom prst="rect">
            <a:avLst/>
          </a:prstGeom>
        </p:spPr>
      </p:pic>
      <p:pic>
        <p:nvPicPr>
          <p:cNvPr id="28" name="Рисунок 2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5400000" flipV="1">
            <a:off x="5259153" y="796258"/>
            <a:ext cx="1771650" cy="179134"/>
          </a:xfrm>
          <a:prstGeom prst="rect">
            <a:avLst/>
          </a:prstGeom>
        </p:spPr>
      </p:pic>
      <p:pic>
        <p:nvPicPr>
          <p:cNvPr id="29" name="Рисунок 2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728173" y="244303"/>
            <a:ext cx="293061" cy="293061"/>
          </a:xfrm>
          <a:prstGeom prst="rect">
            <a:avLst/>
          </a:prstGeom>
        </p:spPr>
      </p:pic>
      <p:pic>
        <p:nvPicPr>
          <p:cNvPr id="30" name="Рисунок 2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109313" y="5902441"/>
            <a:ext cx="293061" cy="293061"/>
          </a:xfrm>
          <a:prstGeom prst="rect">
            <a:avLst/>
          </a:prstGeom>
        </p:spPr>
      </p:pic>
      <p:pic>
        <p:nvPicPr>
          <p:cNvPr id="31" name="Рисунок 3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12377" y="302507"/>
            <a:ext cx="293061" cy="293061"/>
          </a:xfrm>
          <a:prstGeom prst="rect">
            <a:avLst/>
          </a:prstGeom>
        </p:spPr>
      </p:pic>
      <p:pic>
        <p:nvPicPr>
          <p:cNvPr id="32" name="Рисунок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7353" y="3365255"/>
            <a:ext cx="425845" cy="425845"/>
          </a:xfrm>
          <a:prstGeom prst="rect">
            <a:avLst/>
          </a:prstGeom>
        </p:spPr>
      </p:pic>
      <p:pic>
        <p:nvPicPr>
          <p:cNvPr id="34" name="Рисунок 3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497371" y="281212"/>
            <a:ext cx="425845" cy="425845"/>
          </a:xfrm>
          <a:prstGeom prst="rect">
            <a:avLst/>
          </a:prstGeom>
        </p:spPr>
      </p:pic>
    </p:spTree>
    <p:extLst>
      <p:ext uri="{BB962C8B-B14F-4D97-AF65-F5344CB8AC3E}">
        <p14:creationId xmlns:p14="http://schemas.microsoft.com/office/powerpoint/2010/main" val="29571355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4_Только заголовок">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 y="-4824"/>
            <a:ext cx="4208232" cy="3633107"/>
          </a:xfrm>
          <a:prstGeom prst="rect">
            <a:avLst/>
          </a:prstGeom>
        </p:spPr>
      </p:pic>
      <p:pic>
        <p:nvPicPr>
          <p:cNvPr id="11" name="Рисунок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70976" y="4919648"/>
            <a:ext cx="4463143" cy="223157"/>
          </a:xfrm>
          <a:prstGeom prst="rect">
            <a:avLst/>
          </a:prstGeom>
        </p:spPr>
      </p:pic>
      <p:pic>
        <p:nvPicPr>
          <p:cNvPr id="9" name="Рисунок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76170" y="1589976"/>
            <a:ext cx="8452757" cy="2625637"/>
          </a:xfrm>
          <a:prstGeom prst="rect">
            <a:avLst/>
          </a:prstGeom>
        </p:spPr>
      </p:pic>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16826" y="-4824"/>
            <a:ext cx="5675174" cy="6858000"/>
          </a:xfrm>
          <a:prstGeom prst="rect">
            <a:avLst/>
          </a:prstGeom>
        </p:spPr>
      </p:pic>
      <p:pic>
        <p:nvPicPr>
          <p:cNvPr id="6" name="Рисунок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0677DD9B-16CA-464A-A3D4-4D175F1ACCD1}" type="datetimeFigureOut">
              <a:rPr lang="ru-RU" smtClean="0"/>
              <a:t>05.07.2021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2721" y="2442748"/>
            <a:ext cx="4035879" cy="4415252"/>
          </a:xfrm>
          <a:prstGeom prst="rect">
            <a:avLst/>
          </a:prstGeom>
        </p:spPr>
      </p:pic>
      <p:pic>
        <p:nvPicPr>
          <p:cNvPr id="10" name="Рисунок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80311" y="819166"/>
            <a:ext cx="476250" cy="447675"/>
          </a:xfrm>
          <a:prstGeom prst="rect">
            <a:avLst/>
          </a:prstGeom>
        </p:spPr>
      </p:pic>
      <p:pic>
        <p:nvPicPr>
          <p:cNvPr id="33" name="Рисунок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059666">
            <a:off x="10752610" y="493330"/>
            <a:ext cx="476250" cy="447675"/>
          </a:xfrm>
          <a:prstGeom prst="rect">
            <a:avLst/>
          </a:prstGeom>
        </p:spPr>
      </p:pic>
      <p:pic>
        <p:nvPicPr>
          <p:cNvPr id="35" name="Рисунок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409">
            <a:off x="3595910" y="5758549"/>
            <a:ext cx="476250" cy="447675"/>
          </a:xfrm>
          <a:prstGeom prst="rect">
            <a:avLst/>
          </a:prstGeom>
        </p:spPr>
      </p:pic>
      <p:pic>
        <p:nvPicPr>
          <p:cNvPr id="12" name="Рисунок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030128" y="1069610"/>
            <a:ext cx="982421" cy="987879"/>
          </a:xfrm>
          <a:prstGeom prst="rect">
            <a:avLst/>
          </a:prstGeom>
        </p:spPr>
      </p:pic>
      <p:pic>
        <p:nvPicPr>
          <p:cNvPr id="36" name="Рисунок 3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860171">
            <a:off x="9421231" y="5794673"/>
            <a:ext cx="982421" cy="987879"/>
          </a:xfrm>
          <a:prstGeom prst="rect">
            <a:avLst/>
          </a:prstGeom>
        </p:spPr>
      </p:pic>
      <p:pic>
        <p:nvPicPr>
          <p:cNvPr id="14" name="Рисунок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815499" y="5665000"/>
            <a:ext cx="4762500" cy="247650"/>
          </a:xfrm>
          <a:prstGeom prst="rect">
            <a:avLst/>
          </a:prstGeom>
        </p:spPr>
      </p:pic>
    </p:spTree>
    <p:extLst>
      <p:ext uri="{BB962C8B-B14F-4D97-AF65-F5344CB8AC3E}">
        <p14:creationId xmlns:p14="http://schemas.microsoft.com/office/powerpoint/2010/main" val="23191446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Only" preserve="1">
  <p:cSld name="1_Только заголовок">
    <p:spTree>
      <p:nvGrpSpPr>
        <p:cNvPr id="1" name=""/>
        <p:cNvGrpSpPr/>
        <p:nvPr/>
      </p:nvGrpSpPr>
      <p:grpSpPr>
        <a:xfrm>
          <a:off x="0" y="0"/>
          <a:ext cx="0" cy="0"/>
          <a:chOff x="0" y="0"/>
          <a:chExt cx="0" cy="0"/>
        </a:xfrm>
      </p:grpSpPr>
      <p:grpSp>
        <p:nvGrpSpPr>
          <p:cNvPr id="31" name="Группа 30"/>
          <p:cNvGrpSpPr/>
          <p:nvPr userDrawn="1"/>
        </p:nvGrpSpPr>
        <p:grpSpPr>
          <a:xfrm>
            <a:off x="-3645" y="0"/>
            <a:ext cx="12194058" cy="6857999"/>
            <a:chOff x="-3645" y="0"/>
            <a:chExt cx="12194058" cy="6857999"/>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997" y="0"/>
              <a:ext cx="10058400" cy="6613398"/>
            </a:xfrm>
            <a:prstGeom prst="rect">
              <a:avLst/>
            </a:prstGeom>
          </p:spPr>
        </p:pic>
        <p:cxnSp>
          <p:nvCxnSpPr>
            <p:cNvPr id="18" name="Linie"/>
            <p:cNvCxnSpPr/>
            <p:nvPr userDrawn="1"/>
          </p:nvCxnSpPr>
          <p:spPr bwMode="gray">
            <a:xfrm>
              <a:off x="3755206" y="1682932"/>
              <a:ext cx="1620000" cy="0"/>
            </a:xfrm>
            <a:prstGeom prst="line">
              <a:avLst/>
            </a:prstGeom>
            <a:ln w="25400">
              <a:solidFill>
                <a:srgbClr val="083551"/>
              </a:solidFill>
              <a:tailEnd type="none"/>
            </a:ln>
          </p:spPr>
          <p:style>
            <a:lnRef idx="1">
              <a:schemeClr val="accent1"/>
            </a:lnRef>
            <a:fillRef idx="0">
              <a:schemeClr val="accent1"/>
            </a:fillRef>
            <a:effectRef idx="0">
              <a:schemeClr val="accent1"/>
            </a:effectRef>
            <a:fontRef idx="minor">
              <a:schemeClr val="tx1"/>
            </a:fontRef>
          </p:style>
        </p:cxnSp>
        <p:cxnSp>
          <p:nvCxnSpPr>
            <p:cNvPr id="19" name="Linie"/>
            <p:cNvCxnSpPr/>
            <p:nvPr userDrawn="1"/>
          </p:nvCxnSpPr>
          <p:spPr bwMode="gray">
            <a:xfrm>
              <a:off x="6815206" y="1682932"/>
              <a:ext cx="1620000" cy="0"/>
            </a:xfrm>
            <a:prstGeom prst="line">
              <a:avLst/>
            </a:prstGeom>
            <a:ln w="25400">
              <a:solidFill>
                <a:srgbClr val="083551"/>
              </a:solidFill>
              <a:tailEnd type="none"/>
            </a:ln>
          </p:spPr>
          <p:style>
            <a:lnRef idx="1">
              <a:schemeClr val="accent1"/>
            </a:lnRef>
            <a:fillRef idx="0">
              <a:schemeClr val="accent1"/>
            </a:fillRef>
            <a:effectRef idx="0">
              <a:schemeClr val="accent1"/>
            </a:effectRef>
            <a:fontRef idx="minor">
              <a:schemeClr val="tx1"/>
            </a:fontRef>
          </p:style>
        </p:cxnSp>
        <p:grpSp>
          <p:nvGrpSpPr>
            <p:cNvPr id="20" name="Quotation"/>
            <p:cNvGrpSpPr>
              <a:grpSpLocks noChangeAspect="1"/>
            </p:cNvGrpSpPr>
            <p:nvPr userDrawn="1"/>
          </p:nvGrpSpPr>
          <p:grpSpPr bwMode="gray">
            <a:xfrm>
              <a:off x="5771170" y="1357295"/>
              <a:ext cx="648072" cy="543406"/>
              <a:chOff x="537029" y="1572196"/>
              <a:chExt cx="1010860" cy="847602"/>
            </a:xfrm>
            <a:solidFill>
              <a:srgbClr val="083551"/>
            </a:solidFill>
          </p:grpSpPr>
          <p:sp>
            <p:nvSpPr>
              <p:cNvPr id="21" name="Apostrophe"/>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grpFill/>
              <a:ln w="12700">
                <a:noFill/>
                <a:round/>
                <a:headEnd/>
                <a:tailEnd/>
              </a:ln>
            </p:spPr>
            <p:txBody>
              <a:bodyPr lIns="0" tIns="0" rIns="0" bIns="0" rtlCol="0" anchor="ctr"/>
              <a:lstStyle/>
              <a:p>
                <a:pPr algn="ctr"/>
                <a:endParaRPr lang="de-DE" dirty="0"/>
              </a:p>
            </p:txBody>
          </p:sp>
          <p:sp>
            <p:nvSpPr>
              <p:cNvPr id="22" name="Apostrophe"/>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grpFill/>
              <a:ln w="12700">
                <a:noFill/>
                <a:round/>
                <a:headEnd/>
                <a:tailEnd/>
              </a:ln>
            </p:spPr>
            <p:txBody>
              <a:bodyPr lIns="0" tIns="0" rIns="0" bIns="0" rtlCol="0" anchor="ctr"/>
              <a:lstStyle/>
              <a:p>
                <a:pPr algn="ctr"/>
                <a:endParaRPr lang="de-DE" dirty="0"/>
              </a:p>
            </p:txBody>
          </p:sp>
        </p:grpSp>
        <p:pic>
          <p:nvPicPr>
            <p:cNvPr id="23" name="Рисунок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89938" y="0"/>
              <a:ext cx="1000475" cy="842400"/>
            </a:xfrm>
            <a:prstGeom prst="rect">
              <a:avLst/>
            </a:prstGeom>
          </p:spPr>
        </p:pic>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45" y="2828916"/>
              <a:ext cx="3290539" cy="4029083"/>
            </a:xfrm>
            <a:prstGeom prst="rect">
              <a:avLst/>
            </a:prstGeom>
          </p:spPr>
        </p:pic>
        <p:pic>
          <p:nvPicPr>
            <p:cNvPr id="25" name="Рисунок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23835" y="922847"/>
              <a:ext cx="864096" cy="868896"/>
            </a:xfrm>
            <a:prstGeom prst="rect">
              <a:avLst/>
            </a:prstGeom>
          </p:spPr>
        </p:pic>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61869" flipH="1">
              <a:off x="1384363" y="73698"/>
              <a:ext cx="685654" cy="2316366"/>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9655" y="1892377"/>
              <a:ext cx="454572" cy="427298"/>
            </a:xfrm>
            <a:prstGeom prst="rect">
              <a:avLst/>
            </a:prstGeom>
          </p:spPr>
        </p:pic>
        <p:pic>
          <p:nvPicPr>
            <p:cNvPr id="28" name="Рисунок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9583">
              <a:off x="10143269" y="5805264"/>
              <a:ext cx="454572" cy="427298"/>
            </a:xfrm>
            <a:prstGeom prst="rect">
              <a:avLst/>
            </a:prstGeom>
          </p:spPr>
        </p:pic>
        <p:pic>
          <p:nvPicPr>
            <p:cNvPr id="29" name="Рисунок 2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2041358">
              <a:off x="7319342" y="168829"/>
              <a:ext cx="454572" cy="427298"/>
            </a:xfrm>
            <a:prstGeom prst="rect">
              <a:avLst/>
            </a:prstGeom>
          </p:spPr>
        </p:pic>
        <p:pic>
          <p:nvPicPr>
            <p:cNvPr id="30" name="Рисунок 2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05348" y="2828916"/>
              <a:ext cx="1586211" cy="1586211"/>
            </a:xfrm>
            <a:prstGeom prst="rect">
              <a:avLst/>
            </a:prstGeom>
          </p:spPr>
        </p:pic>
      </p:grpSp>
      <p:pic>
        <p:nvPicPr>
          <p:cNvPr id="6" name="Рисунок 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2176337" y="2122106"/>
            <a:ext cx="7947498" cy="2271779"/>
          </a:xfrm>
        </p:spPr>
        <p:txBody>
          <a:bodyPr/>
          <a:lstStyle>
            <a:lvl1pPr algn="ctr">
              <a:defRPr sz="2400"/>
            </a:lvl1pPr>
          </a:lstStyle>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endParaRPr lang="ru-RU" dirty="0"/>
          </a:p>
        </p:txBody>
      </p:sp>
      <p:sp>
        <p:nvSpPr>
          <p:cNvPr id="3" name="Дата 2"/>
          <p:cNvSpPr>
            <a:spLocks noGrp="1"/>
          </p:cNvSpPr>
          <p:nvPr>
            <p:ph type="dt" sz="half" idx="10"/>
          </p:nvPr>
        </p:nvSpPr>
        <p:spPr/>
        <p:txBody>
          <a:bodyPr/>
          <a:lstStyle/>
          <a:p>
            <a:fld id="{0677DD9B-16CA-464A-A3D4-4D175F1ACCD1}" type="datetimeFigureOut">
              <a:rPr lang="ru-RU" smtClean="0"/>
              <a:t>05.07.2021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2035080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sub-topic-02">
    <p:spTree>
      <p:nvGrpSpPr>
        <p:cNvPr id="1" name=""/>
        <p:cNvGrpSpPr/>
        <p:nvPr/>
      </p:nvGrpSpPr>
      <p:grpSpPr>
        <a:xfrm>
          <a:off x="0" y="0"/>
          <a:ext cx="0" cy="0"/>
          <a:chOff x="0" y="0"/>
          <a:chExt cx="0" cy="0"/>
        </a:xfrm>
      </p:grpSpPr>
      <p:grpSp>
        <p:nvGrpSpPr>
          <p:cNvPr id="9" name="Группа 8"/>
          <p:cNvGrpSpPr/>
          <p:nvPr userDrawn="1"/>
        </p:nvGrpSpPr>
        <p:grpSpPr>
          <a:xfrm>
            <a:off x="-7685" y="-1"/>
            <a:ext cx="12215900" cy="5401644"/>
            <a:chOff x="-7685" y="-1"/>
            <a:chExt cx="12215900" cy="5401644"/>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702001" y="1694315"/>
              <a:ext cx="5401643" cy="2013012"/>
            </a:xfrm>
            <a:prstGeom prst="rect">
              <a:avLst/>
            </a:prstGeom>
          </p:spPr>
        </p:pic>
        <p:pic>
          <p:nvPicPr>
            <p:cNvPr id="30" name="Рисунок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8500887" y="1694316"/>
              <a:ext cx="5401643" cy="2013012"/>
            </a:xfrm>
            <a:prstGeom prst="rect">
              <a:avLst/>
            </a:prstGeom>
          </p:spPr>
        </p:pic>
      </p:grpSp>
      <p:grpSp>
        <p:nvGrpSpPr>
          <p:cNvPr id="29" name="Группа 28"/>
          <p:cNvGrpSpPr/>
          <p:nvPr userDrawn="1"/>
        </p:nvGrpSpPr>
        <p:grpSpPr>
          <a:xfrm>
            <a:off x="-37819" y="0"/>
            <a:ext cx="12200175" cy="6858000"/>
            <a:chOff x="-37819" y="0"/>
            <a:chExt cx="12200175" cy="6858000"/>
          </a:xfrm>
        </p:grpSpPr>
        <p:pic>
          <p:nvPicPr>
            <p:cNvPr id="27" name="Рисунок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37819" y="0"/>
              <a:ext cx="4139638" cy="6858000"/>
            </a:xfrm>
            <a:prstGeom prst="rect">
              <a:avLst/>
            </a:prstGeom>
          </p:spPr>
        </p:pic>
        <p:pic>
          <p:nvPicPr>
            <p:cNvPr id="28" name="Рисунок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8022718" y="0"/>
              <a:ext cx="4139638" cy="6858000"/>
            </a:xfrm>
            <a:prstGeom prst="rect">
              <a:avLst/>
            </a:prstGeom>
          </p:spPr>
        </p:pic>
      </p:grpSp>
      <p:grpSp>
        <p:nvGrpSpPr>
          <p:cNvPr id="26" name="Группа 25"/>
          <p:cNvGrpSpPr/>
          <p:nvPr userDrawn="1"/>
        </p:nvGrpSpPr>
        <p:grpSpPr>
          <a:xfrm>
            <a:off x="387424" y="0"/>
            <a:ext cx="11042132" cy="6859390"/>
            <a:chOff x="387424" y="0"/>
            <a:chExt cx="11042132" cy="6859390"/>
          </a:xfrm>
        </p:grpSpPr>
        <p:pic>
          <p:nvPicPr>
            <p:cNvPr id="18" name="Рисунок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44625" y="3478929"/>
              <a:ext cx="4837042" cy="374871"/>
            </a:xfrm>
            <a:prstGeom prst="rect">
              <a:avLst/>
            </a:prstGeom>
          </p:spPr>
        </p:pic>
        <p:pic>
          <p:nvPicPr>
            <p:cNvPr id="19" name="Рисунок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66348" y="2703637"/>
              <a:ext cx="2263208" cy="3883587"/>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7424" y="2996952"/>
              <a:ext cx="2194636" cy="3765920"/>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4357" y="334062"/>
              <a:ext cx="377577" cy="377577"/>
            </a:xfrm>
            <a:prstGeom prst="rect">
              <a:avLst/>
            </a:prstGeom>
          </p:spPr>
        </p:pic>
        <p:pic>
          <p:nvPicPr>
            <p:cNvPr id="22" name="Рисунок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06259" y="2602805"/>
              <a:ext cx="8579482" cy="117967"/>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5324145" y="6048972"/>
              <a:ext cx="1855578" cy="810418"/>
            </a:xfrm>
            <a:prstGeom prst="rect">
              <a:avLst/>
            </a:prstGeom>
          </p:spPr>
        </p:pic>
        <p:pic>
          <p:nvPicPr>
            <p:cNvPr id="24" name="Рисунок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66614" y="0"/>
              <a:ext cx="1272583" cy="555797"/>
            </a:xfrm>
            <a:prstGeom prst="rect">
              <a:avLst/>
            </a:prstGeom>
          </p:spPr>
        </p:pic>
        <p:pic>
          <p:nvPicPr>
            <p:cNvPr id="25" name="Рисунок 2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56277" y="0"/>
              <a:ext cx="1272583" cy="555797"/>
            </a:xfrm>
            <a:prstGeom prst="rect">
              <a:avLst/>
            </a:prstGeom>
          </p:spPr>
        </p:pic>
      </p:grpSp>
      <p:pic>
        <p:nvPicPr>
          <p:cNvPr id="7" name="Рисунок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529246" y="1643883"/>
            <a:ext cx="9144000" cy="828901"/>
          </a:xfrm>
        </p:spPr>
        <p:txBody>
          <a:bodyPr anchor="b">
            <a:noAutofit/>
          </a:bodyPr>
          <a:lstStyle>
            <a:lvl1pPr algn="ctr">
              <a:defRPr sz="54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0026978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2_Только заголовок">
    <p:spTree>
      <p:nvGrpSpPr>
        <p:cNvPr id="1" name=""/>
        <p:cNvGrpSpPr/>
        <p:nvPr/>
      </p:nvGrpSpPr>
      <p:grpSpPr>
        <a:xfrm>
          <a:off x="0" y="0"/>
          <a:ext cx="0" cy="0"/>
          <a:chOff x="0" y="0"/>
          <a:chExt cx="0" cy="0"/>
        </a:xfrm>
      </p:grpSpPr>
      <p:grpSp>
        <p:nvGrpSpPr>
          <p:cNvPr id="9" name="Группа 8"/>
          <p:cNvGrpSpPr/>
          <p:nvPr userDrawn="1"/>
        </p:nvGrpSpPr>
        <p:grpSpPr>
          <a:xfrm>
            <a:off x="1773909" y="1035687"/>
            <a:ext cx="9793906" cy="5054351"/>
            <a:chOff x="1773909" y="1035687"/>
            <a:chExt cx="9793906" cy="5054351"/>
          </a:xfrm>
        </p:grpSpPr>
        <p:pic>
          <p:nvPicPr>
            <p:cNvPr id="35" name="Рисунок 3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8570619" y="3056386"/>
              <a:ext cx="1010782" cy="4981192"/>
            </a:xfrm>
            <a:prstGeom prst="rect">
              <a:avLst/>
            </a:prstGeom>
          </p:spPr>
        </p:pic>
        <p:pic>
          <p:nvPicPr>
            <p:cNvPr id="36" name="Рисунок 3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8571567" y="1731302"/>
              <a:ext cx="1010095" cy="4982400"/>
            </a:xfrm>
            <a:prstGeom prst="rect">
              <a:avLst/>
            </a:prstGeom>
          </p:spPr>
        </p:pic>
        <p:pic>
          <p:nvPicPr>
            <p:cNvPr id="37" name="Рисунок 3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8563375" y="399375"/>
              <a:ext cx="1025673" cy="4982400"/>
            </a:xfrm>
            <a:prstGeom prst="rect">
              <a:avLst/>
            </a:prstGeom>
          </p:spPr>
        </p:pic>
        <p:pic>
          <p:nvPicPr>
            <p:cNvPr id="38" name="Рисунок 3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8561805" y="-941509"/>
              <a:ext cx="1028008" cy="4982400"/>
            </a:xfrm>
            <a:prstGeom prst="rect">
              <a:avLst/>
            </a:prstGeom>
          </p:spPr>
        </p:pic>
        <p:pic>
          <p:nvPicPr>
            <p:cNvPr id="39" name="Рисунок 3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93817" y="5036673"/>
              <a:ext cx="1007721" cy="1020619"/>
            </a:xfrm>
            <a:prstGeom prst="rect">
              <a:avLst/>
            </a:prstGeom>
          </p:spPr>
        </p:pic>
        <p:pic>
          <p:nvPicPr>
            <p:cNvPr id="40" name="Рисунок 3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3854030" y="5064725"/>
              <a:ext cx="80797" cy="1025313"/>
            </a:xfrm>
            <a:prstGeom prst="rect">
              <a:avLst/>
            </a:prstGeom>
          </p:spPr>
        </p:pic>
        <p:pic>
          <p:nvPicPr>
            <p:cNvPr id="41" name="Рисунок 4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06194" y="1039204"/>
              <a:ext cx="982966" cy="982966"/>
            </a:xfrm>
            <a:prstGeom prst="rect">
              <a:avLst/>
            </a:prstGeom>
          </p:spPr>
        </p:pic>
        <p:pic>
          <p:nvPicPr>
            <p:cNvPr id="42" name="Рисунок 4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4234" y="2365680"/>
              <a:ext cx="986886" cy="986886"/>
            </a:xfrm>
            <a:prstGeom prst="rect">
              <a:avLst/>
            </a:prstGeom>
          </p:spPr>
        </p:pic>
        <p:pic>
          <p:nvPicPr>
            <p:cNvPr id="43" name="Рисунок 4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292932" y="3701015"/>
              <a:ext cx="1009490" cy="1009490"/>
            </a:xfrm>
            <a:prstGeom prst="rect">
              <a:avLst/>
            </a:prstGeom>
          </p:spPr>
        </p:pic>
        <p:pic>
          <p:nvPicPr>
            <p:cNvPr id="44" name="Рисунок 4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53388" y="3692760"/>
              <a:ext cx="82080" cy="1026000"/>
            </a:xfrm>
            <a:prstGeom prst="rect">
              <a:avLst/>
            </a:prstGeom>
          </p:spPr>
        </p:pic>
        <p:pic>
          <p:nvPicPr>
            <p:cNvPr id="45" name="Рисунок 4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54828" y="1035687"/>
              <a:ext cx="79200" cy="990000"/>
            </a:xfrm>
            <a:prstGeom prst="rect">
              <a:avLst/>
            </a:prstGeom>
          </p:spPr>
        </p:pic>
        <p:pic>
          <p:nvPicPr>
            <p:cNvPr id="46" name="Рисунок 4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73909" y="1431007"/>
              <a:ext cx="310376" cy="2827527"/>
            </a:xfrm>
            <a:prstGeom prst="rect">
              <a:avLst/>
            </a:prstGeom>
          </p:spPr>
        </p:pic>
        <p:pic>
          <p:nvPicPr>
            <p:cNvPr id="47" name="Рисунок 4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54828" y="2364123"/>
              <a:ext cx="79200" cy="990000"/>
            </a:xfrm>
            <a:prstGeom prst="rect">
              <a:avLst/>
            </a:prstGeom>
          </p:spPr>
        </p:pic>
      </p:grpSp>
      <p:grpSp>
        <p:nvGrpSpPr>
          <p:cNvPr id="8" name="Группа 7"/>
          <p:cNvGrpSpPr/>
          <p:nvPr userDrawn="1"/>
        </p:nvGrpSpPr>
        <p:grpSpPr>
          <a:xfrm>
            <a:off x="0" y="345746"/>
            <a:ext cx="12197756" cy="269562"/>
            <a:chOff x="0" y="345746"/>
            <a:chExt cx="12197756" cy="269562"/>
          </a:xfrm>
        </p:grpSpPr>
        <p:pic>
          <p:nvPicPr>
            <p:cNvPr id="33" name="Рисунок 3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345746"/>
              <a:ext cx="2666000" cy="269562"/>
            </a:xfrm>
            <a:prstGeom prst="rect">
              <a:avLst/>
            </a:prstGeom>
          </p:spPr>
        </p:pic>
        <p:pic>
          <p:nvPicPr>
            <p:cNvPr id="34" name="Рисунок 3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H="1">
              <a:off x="9531756" y="345746"/>
              <a:ext cx="2666000" cy="269562"/>
            </a:xfrm>
            <a:prstGeom prst="rect">
              <a:avLst/>
            </a:prstGeom>
          </p:spPr>
        </p:pic>
      </p:grpSp>
      <p:pic>
        <p:nvPicPr>
          <p:cNvPr id="32" name="Рисунок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0800000">
            <a:off x="5177281" y="6130057"/>
            <a:ext cx="1689259" cy="737779"/>
          </a:xfrm>
          <a:prstGeom prst="rect">
            <a:avLst/>
          </a:prstGeom>
        </p:spPr>
      </p:pic>
      <p:pic>
        <p:nvPicPr>
          <p:cNvPr id="6" name="Рисунок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187780"/>
            <a:ext cx="12190413" cy="628650"/>
          </a:xfrm>
        </p:spPr>
        <p:txBody>
          <a:bodyPr/>
          <a:lstStyle>
            <a:lvl1pPr algn="ctr">
              <a:defRPr/>
            </a:lvl1pPr>
          </a:lstStyle>
          <a:p>
            <a:r>
              <a:rPr lang="da-DK" dirty="0"/>
              <a:t>Lorem ipsum dolor sit</a:t>
            </a:r>
            <a:endParaRPr lang="ru-RU" dirty="0"/>
          </a:p>
        </p:txBody>
      </p:sp>
      <p:sp>
        <p:nvSpPr>
          <p:cNvPr id="3" name="Дата 2"/>
          <p:cNvSpPr>
            <a:spLocks noGrp="1"/>
          </p:cNvSpPr>
          <p:nvPr>
            <p:ph type="dt" sz="half" idx="10"/>
          </p:nvPr>
        </p:nvSpPr>
        <p:spPr/>
        <p:txBody>
          <a:bodyPr/>
          <a:lstStyle/>
          <a:p>
            <a:fld id="{0677DD9B-16CA-464A-A3D4-4D175F1ACCD1}" type="datetimeFigureOut">
              <a:rPr lang="ru-RU" smtClean="0"/>
              <a:t>05.07.2021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1" name="Текст 10"/>
          <p:cNvSpPr>
            <a:spLocks noGrp="1"/>
          </p:cNvSpPr>
          <p:nvPr>
            <p:ph type="body" sz="quarter" idx="13" hasCustomPrompt="1"/>
          </p:nvPr>
        </p:nvSpPr>
        <p:spPr>
          <a:xfrm>
            <a:off x="6767513" y="1150938"/>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8" name="Текст 10"/>
          <p:cNvSpPr>
            <a:spLocks noGrp="1"/>
          </p:cNvSpPr>
          <p:nvPr>
            <p:ph type="body" sz="quarter" idx="14" hasCustomPrompt="1"/>
          </p:nvPr>
        </p:nvSpPr>
        <p:spPr>
          <a:xfrm>
            <a:off x="6767512" y="2538408"/>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9" name="Текст 10"/>
          <p:cNvSpPr>
            <a:spLocks noGrp="1"/>
          </p:cNvSpPr>
          <p:nvPr>
            <p:ph type="body" sz="quarter" idx="15" hasCustomPrompt="1"/>
          </p:nvPr>
        </p:nvSpPr>
        <p:spPr>
          <a:xfrm>
            <a:off x="6767512" y="3838319"/>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0" name="Текст 10"/>
          <p:cNvSpPr>
            <a:spLocks noGrp="1"/>
          </p:cNvSpPr>
          <p:nvPr>
            <p:ph type="body" sz="quarter" idx="16" hasCustomPrompt="1"/>
          </p:nvPr>
        </p:nvSpPr>
        <p:spPr>
          <a:xfrm>
            <a:off x="6767511" y="5145150"/>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13" name="Текст 12"/>
          <p:cNvSpPr>
            <a:spLocks noGrp="1"/>
          </p:cNvSpPr>
          <p:nvPr>
            <p:ph type="body" sz="quarter" idx="17" hasCustomPrompt="1"/>
          </p:nvPr>
        </p:nvSpPr>
        <p:spPr>
          <a:xfrm>
            <a:off x="143356" y="2480271"/>
            <a:ext cx="1480518" cy="729000"/>
          </a:xfrm>
        </p:spPr>
        <p:txBody>
          <a:bodyPr>
            <a:noAutofit/>
          </a:bodyPr>
          <a:lstStyle>
            <a:lvl1pPr>
              <a:defRPr sz="1400" b="1"/>
            </a:lvl1pPr>
          </a:lstStyle>
          <a:p>
            <a:pPr lvl="0"/>
            <a:r>
              <a:rPr lang="da-DK" dirty="0"/>
              <a:t>Lorem ipsum dolor sit amet</a:t>
            </a:r>
            <a:endParaRPr lang="ru-RU" dirty="0"/>
          </a:p>
        </p:txBody>
      </p:sp>
      <p:sp>
        <p:nvSpPr>
          <p:cNvPr id="51" name="Текст 12"/>
          <p:cNvSpPr>
            <a:spLocks noGrp="1"/>
          </p:cNvSpPr>
          <p:nvPr>
            <p:ph type="body" sz="quarter" idx="18" hasCustomPrompt="1"/>
          </p:nvPr>
        </p:nvSpPr>
        <p:spPr>
          <a:xfrm>
            <a:off x="143356" y="5189146"/>
            <a:ext cx="1480518" cy="795276"/>
          </a:xfrm>
        </p:spPr>
        <p:txBody>
          <a:bodyPr>
            <a:normAutofit/>
          </a:bodyPr>
          <a:lstStyle>
            <a:lvl1pPr>
              <a:defRPr sz="1400" b="1"/>
            </a:lvl1pPr>
          </a:lstStyle>
          <a:p>
            <a:pPr lvl="0"/>
            <a:r>
              <a:rPr lang="da-DK" dirty="0"/>
              <a:t>Lorem ipsum dolor sit amet</a:t>
            </a:r>
            <a:endParaRPr lang="ru-RU" dirty="0"/>
          </a:p>
        </p:txBody>
      </p:sp>
      <p:sp>
        <p:nvSpPr>
          <p:cNvPr id="52" name="Текст 12"/>
          <p:cNvSpPr>
            <a:spLocks noGrp="1"/>
          </p:cNvSpPr>
          <p:nvPr>
            <p:ph type="body" sz="quarter" idx="19" hasCustomPrompt="1"/>
          </p:nvPr>
        </p:nvSpPr>
        <p:spPr>
          <a:xfrm>
            <a:off x="4455284" y="1198225"/>
            <a:ext cx="1480518" cy="729000"/>
          </a:xfrm>
        </p:spPr>
        <p:txBody>
          <a:bodyPr>
            <a:normAutofit/>
          </a:bodyPr>
          <a:lstStyle>
            <a:lvl1pPr>
              <a:defRPr sz="1400" b="1"/>
            </a:lvl1pPr>
          </a:lstStyle>
          <a:p>
            <a:pPr lvl="0"/>
            <a:r>
              <a:rPr lang="da-DK" dirty="0"/>
              <a:t>Lorem ipsum dolor sit amet</a:t>
            </a:r>
            <a:endParaRPr lang="ru-RU" dirty="0"/>
          </a:p>
        </p:txBody>
      </p:sp>
      <p:sp>
        <p:nvSpPr>
          <p:cNvPr id="53" name="Текст 12"/>
          <p:cNvSpPr>
            <a:spLocks noGrp="1"/>
          </p:cNvSpPr>
          <p:nvPr>
            <p:ph type="body" sz="quarter" idx="20" hasCustomPrompt="1"/>
          </p:nvPr>
        </p:nvSpPr>
        <p:spPr>
          <a:xfrm>
            <a:off x="4457804" y="2480270"/>
            <a:ext cx="1480518" cy="729000"/>
          </a:xfrm>
        </p:spPr>
        <p:txBody>
          <a:bodyPr>
            <a:normAutofit/>
          </a:bodyPr>
          <a:lstStyle>
            <a:lvl1pPr>
              <a:defRPr sz="1400" b="1"/>
            </a:lvl1pPr>
          </a:lstStyle>
          <a:p>
            <a:pPr lvl="0"/>
            <a:r>
              <a:rPr lang="da-DK" dirty="0"/>
              <a:t>Lorem ipsum dolor sit amet</a:t>
            </a:r>
            <a:endParaRPr lang="ru-RU" dirty="0"/>
          </a:p>
        </p:txBody>
      </p:sp>
      <p:sp>
        <p:nvSpPr>
          <p:cNvPr id="54" name="Текст 12"/>
          <p:cNvSpPr>
            <a:spLocks noGrp="1"/>
          </p:cNvSpPr>
          <p:nvPr>
            <p:ph type="body" sz="quarter" idx="21" hasCustomPrompt="1"/>
          </p:nvPr>
        </p:nvSpPr>
        <p:spPr>
          <a:xfrm>
            <a:off x="4455284" y="3791491"/>
            <a:ext cx="1480518" cy="729000"/>
          </a:xfrm>
        </p:spPr>
        <p:txBody>
          <a:bodyPr>
            <a:normAutofit/>
          </a:bodyPr>
          <a:lstStyle>
            <a:lvl1pPr>
              <a:defRPr sz="1400" b="1"/>
            </a:lvl1pPr>
          </a:lstStyle>
          <a:p>
            <a:pPr lvl="0"/>
            <a:r>
              <a:rPr lang="da-DK" dirty="0"/>
              <a:t>Lorem ipsum dolor sit amet</a:t>
            </a:r>
            <a:endParaRPr lang="ru-RU" dirty="0"/>
          </a:p>
        </p:txBody>
      </p:sp>
      <p:sp>
        <p:nvSpPr>
          <p:cNvPr id="55" name="Текст 12"/>
          <p:cNvSpPr>
            <a:spLocks noGrp="1"/>
          </p:cNvSpPr>
          <p:nvPr>
            <p:ph type="body" sz="quarter" idx="22" hasCustomPrompt="1"/>
          </p:nvPr>
        </p:nvSpPr>
        <p:spPr>
          <a:xfrm>
            <a:off x="4455284" y="5192437"/>
            <a:ext cx="1480518" cy="729000"/>
          </a:xfrm>
        </p:spPr>
        <p:txBody>
          <a:bodyPr>
            <a:normAutofit/>
          </a:bodyPr>
          <a:lstStyle>
            <a:lvl1pPr>
              <a:defRPr sz="1400" b="1"/>
            </a:lvl1pPr>
          </a:lstStyle>
          <a:p>
            <a:pPr lvl="0"/>
            <a:r>
              <a:rPr lang="da-DK" dirty="0"/>
              <a:t>Lorem ipsum dolor sit amet</a:t>
            </a:r>
            <a:endParaRPr lang="ru-RU" dirty="0"/>
          </a:p>
        </p:txBody>
      </p:sp>
    </p:spTree>
    <p:extLst>
      <p:ext uri="{BB962C8B-B14F-4D97-AF65-F5344CB8AC3E}">
        <p14:creationId xmlns:p14="http://schemas.microsoft.com/office/powerpoint/2010/main" val="4756429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grpSp>
        <p:nvGrpSpPr>
          <p:cNvPr id="14" name="Группа 13"/>
          <p:cNvGrpSpPr/>
          <p:nvPr userDrawn="1"/>
        </p:nvGrpSpPr>
        <p:grpSpPr>
          <a:xfrm>
            <a:off x="0" y="-17325"/>
            <a:ext cx="10997251" cy="6867251"/>
            <a:chOff x="0" y="-17325"/>
            <a:chExt cx="10997251" cy="6867251"/>
          </a:xfrm>
        </p:grpSpPr>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88570" y="5044014"/>
              <a:ext cx="4502274" cy="180591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54678" y="4221088"/>
              <a:ext cx="970057" cy="1916832"/>
            </a:xfrm>
            <a:prstGeom prst="rect">
              <a:avLst/>
            </a:prstGeom>
          </p:spPr>
        </p:pic>
        <p:pic>
          <p:nvPicPr>
            <p:cNvPr id="8" name="Рисунок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43178" y="2996952"/>
              <a:ext cx="249746" cy="249746"/>
            </a:xfrm>
            <a:prstGeom prst="rect">
              <a:avLst/>
            </a:prstGeom>
          </p:spPr>
        </p:pic>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8851" y="6505690"/>
              <a:ext cx="10058400" cy="138302"/>
            </a:xfrm>
            <a:prstGeom prst="rect">
              <a:avLst/>
            </a:prstGeom>
          </p:spPr>
        </p:pic>
        <p:pic>
          <p:nvPicPr>
            <p:cNvPr id="10" name="Рисунок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636950"/>
              <a:ext cx="1510212" cy="3212976"/>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63008" y="-17325"/>
              <a:ext cx="2810086" cy="858637"/>
            </a:xfrm>
            <a:prstGeom prst="rect">
              <a:avLst/>
            </a:prstGeom>
          </p:spPr>
        </p:pic>
      </p:grpSp>
      <p:pic>
        <p:nvPicPr>
          <p:cNvPr id="5" name="Рисунок 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0677DD9B-16CA-464A-A3D4-4D175F1ACCD1}" type="datetimeFigureOut">
              <a:rPr lang="ru-RU" smtClean="0"/>
              <a:t>05.07.2021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5544033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Agenda-01">
    <p:spTree>
      <p:nvGrpSpPr>
        <p:cNvPr id="1" name=""/>
        <p:cNvGrpSpPr/>
        <p:nvPr/>
      </p:nvGrpSpPr>
      <p:grpSpPr>
        <a:xfrm>
          <a:off x="0" y="0"/>
          <a:ext cx="0" cy="0"/>
          <a:chOff x="0" y="0"/>
          <a:chExt cx="0" cy="0"/>
        </a:xfrm>
      </p:grpSpPr>
      <p:grpSp>
        <p:nvGrpSpPr>
          <p:cNvPr id="95" name="Группа 94"/>
          <p:cNvGrpSpPr/>
          <p:nvPr userDrawn="1"/>
        </p:nvGrpSpPr>
        <p:grpSpPr>
          <a:xfrm>
            <a:off x="1885163" y="2085384"/>
            <a:ext cx="3635268" cy="3103246"/>
            <a:chOff x="1704655" y="2118352"/>
            <a:chExt cx="3635268" cy="3103246"/>
          </a:xfrm>
        </p:grpSpPr>
        <p:pic>
          <p:nvPicPr>
            <p:cNvPr id="93" name="Рисунок 9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4306896"/>
              <a:ext cx="3635268" cy="367566"/>
            </a:xfrm>
            <a:prstGeom prst="rect">
              <a:avLst/>
            </a:prstGeom>
          </p:spPr>
        </p:pic>
        <p:pic>
          <p:nvPicPr>
            <p:cNvPr id="92" name="Рисунок 9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3759760"/>
              <a:ext cx="3635268" cy="367566"/>
            </a:xfrm>
            <a:prstGeom prst="rect">
              <a:avLst/>
            </a:prstGeom>
          </p:spPr>
        </p:pic>
        <p:pic>
          <p:nvPicPr>
            <p:cNvPr id="90" name="Рисунок 8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2665488"/>
              <a:ext cx="3635268" cy="367566"/>
            </a:xfrm>
            <a:prstGeom prst="rect">
              <a:avLst/>
            </a:prstGeom>
          </p:spPr>
        </p:pic>
        <p:pic>
          <p:nvPicPr>
            <p:cNvPr id="89" name="Рисунок 8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2118352"/>
              <a:ext cx="3635268" cy="367566"/>
            </a:xfrm>
            <a:prstGeom prst="rect">
              <a:avLst/>
            </a:prstGeom>
          </p:spPr>
        </p:pic>
        <p:pic>
          <p:nvPicPr>
            <p:cNvPr id="91" name="Рисунок 9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3212624"/>
              <a:ext cx="3635268" cy="367566"/>
            </a:xfrm>
            <a:prstGeom prst="rect">
              <a:avLst/>
            </a:prstGeom>
          </p:spPr>
        </p:pic>
        <p:pic>
          <p:nvPicPr>
            <p:cNvPr id="94" name="Рисунок 9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4854032"/>
              <a:ext cx="3635268" cy="367566"/>
            </a:xfrm>
            <a:prstGeom prst="rect">
              <a:avLst/>
            </a:prstGeom>
          </p:spPr>
        </p:pic>
      </p:grpSp>
      <p:grpSp>
        <p:nvGrpSpPr>
          <p:cNvPr id="84" name="Группа 83"/>
          <p:cNvGrpSpPr/>
          <p:nvPr userDrawn="1"/>
        </p:nvGrpSpPr>
        <p:grpSpPr>
          <a:xfrm>
            <a:off x="-1" y="0"/>
            <a:ext cx="12197757" cy="6895555"/>
            <a:chOff x="-1" y="0"/>
            <a:chExt cx="12197757" cy="6895555"/>
          </a:xfrm>
        </p:grpSpPr>
        <p:pic>
          <p:nvPicPr>
            <p:cNvPr id="72" name="Рисунок 7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4469369" cy="6857999"/>
            </a:xfrm>
            <a:prstGeom prst="rect">
              <a:avLst/>
            </a:prstGeom>
          </p:spPr>
        </p:pic>
        <p:pic>
          <p:nvPicPr>
            <p:cNvPr id="73" name="Рисунок 7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5810" y="3368926"/>
              <a:ext cx="2910669" cy="2461227"/>
            </a:xfrm>
            <a:prstGeom prst="rect">
              <a:avLst/>
            </a:prstGeom>
          </p:spPr>
        </p:pic>
        <p:pic>
          <p:nvPicPr>
            <p:cNvPr id="74" name="Рисунок 7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17149" y="0"/>
              <a:ext cx="5375126" cy="1195175"/>
            </a:xfrm>
            <a:prstGeom prst="rect">
              <a:avLst/>
            </a:prstGeom>
          </p:spPr>
        </p:pic>
        <p:pic>
          <p:nvPicPr>
            <p:cNvPr id="75" name="Рисунок 7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440420" y="4810523"/>
              <a:ext cx="2123971" cy="2085032"/>
            </a:xfrm>
            <a:prstGeom prst="rect">
              <a:avLst/>
            </a:prstGeom>
          </p:spPr>
        </p:pic>
        <p:pic>
          <p:nvPicPr>
            <p:cNvPr id="76" name="Рисунок 7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0961969" y="3184211"/>
              <a:ext cx="1873982" cy="597592"/>
            </a:xfrm>
            <a:prstGeom prst="rect">
              <a:avLst/>
            </a:prstGeom>
          </p:spPr>
        </p:pic>
        <p:pic>
          <p:nvPicPr>
            <p:cNvPr id="78" name="Рисунок 7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76763" y="195263"/>
              <a:ext cx="1249815" cy="1256759"/>
            </a:xfrm>
            <a:prstGeom prst="rect">
              <a:avLst/>
            </a:prstGeom>
          </p:spPr>
        </p:pic>
        <p:pic>
          <p:nvPicPr>
            <p:cNvPr id="79" name="Рисунок 7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40000" y="5534152"/>
              <a:ext cx="1085473" cy="1085473"/>
            </a:xfrm>
            <a:prstGeom prst="rect">
              <a:avLst/>
            </a:prstGeom>
          </p:spPr>
        </p:pic>
        <p:pic>
          <p:nvPicPr>
            <p:cNvPr id="80" name="Рисунок 7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70063" y="595923"/>
              <a:ext cx="366136" cy="344168"/>
            </a:xfrm>
            <a:prstGeom prst="rect">
              <a:avLst/>
            </a:prstGeom>
          </p:spPr>
        </p:pic>
        <p:pic>
          <p:nvPicPr>
            <p:cNvPr id="81" name="Рисунок 8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4940999">
              <a:off x="11401485" y="1968047"/>
              <a:ext cx="366136" cy="344168"/>
            </a:xfrm>
            <a:prstGeom prst="rect">
              <a:avLst/>
            </a:prstGeom>
          </p:spPr>
        </p:pic>
        <p:pic>
          <p:nvPicPr>
            <p:cNvPr id="82" name="Рисунок 8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22126">
              <a:off x="5177123" y="6281402"/>
              <a:ext cx="366136" cy="344168"/>
            </a:xfrm>
            <a:prstGeom prst="rect">
              <a:avLst/>
            </a:prstGeom>
          </p:spPr>
        </p:pic>
      </p:grpSp>
      <p:pic>
        <p:nvPicPr>
          <p:cNvPr id="5" name="Рисунок 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0677DD9B-16CA-464A-A3D4-4D175F1ACCD1}" type="datetimeFigureOut">
              <a:rPr lang="ru-RU" smtClean="0"/>
              <a:t>05.07.2021</a:t>
            </a:fld>
            <a:endParaRPr lang="ru-RU"/>
          </a:p>
        </p:txBody>
      </p:sp>
      <p:sp>
        <p:nvSpPr>
          <p:cNvPr id="3" name="Нижний колонтитул 2"/>
          <p:cNvSpPr>
            <a:spLocks noGrp="1"/>
          </p:cNvSpPr>
          <p:nvPr>
            <p:ph type="ftr" sz="quarter" idx="11"/>
          </p:nvPr>
        </p:nvSpPr>
        <p:spPr>
          <a:xfrm>
            <a:off x="4030435" y="6215292"/>
            <a:ext cx="4114800" cy="365125"/>
          </a:xfrm>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
        <p:nvSpPr>
          <p:cNvPr id="86" name="Текст 85"/>
          <p:cNvSpPr>
            <a:spLocks noGrp="1"/>
          </p:cNvSpPr>
          <p:nvPr>
            <p:ph type="body" sz="quarter" idx="13" hasCustomPrompt="1"/>
          </p:nvPr>
        </p:nvSpPr>
        <p:spPr>
          <a:xfrm>
            <a:off x="5997026" y="2050448"/>
            <a:ext cx="4523357" cy="3588056"/>
          </a:xfrm>
        </p:spPr>
        <p:txBody>
          <a:bodyPr/>
          <a:lstStyle>
            <a:lvl1pPr>
              <a:spcBef>
                <a:spcPts val="1300"/>
              </a:spcBef>
              <a:defRPr/>
            </a:lvl1pPr>
          </a:lstStyle>
          <a:p>
            <a:pPr lvl="0"/>
            <a:r>
              <a:rPr lang="en-US" dirty="0" err="1"/>
              <a:t>Lorem</a:t>
            </a:r>
            <a:r>
              <a:rPr lang="en-US" dirty="0"/>
              <a:t> </a:t>
            </a:r>
            <a:r>
              <a:rPr lang="en-US" dirty="0" err="1"/>
              <a:t>ipsum</a:t>
            </a:r>
            <a:r>
              <a:rPr lang="en-US" dirty="0"/>
              <a:t> 01</a:t>
            </a:r>
          </a:p>
          <a:p>
            <a:pPr lvl="0"/>
            <a:r>
              <a:rPr lang="en-US" dirty="0" err="1"/>
              <a:t>Lorem</a:t>
            </a:r>
            <a:r>
              <a:rPr lang="en-US" dirty="0"/>
              <a:t> </a:t>
            </a:r>
            <a:r>
              <a:rPr lang="en-US" dirty="0" err="1"/>
              <a:t>ipsum</a:t>
            </a:r>
            <a:r>
              <a:rPr lang="en-US" dirty="0"/>
              <a:t> 02</a:t>
            </a:r>
          </a:p>
          <a:p>
            <a:pPr lvl="0"/>
            <a:r>
              <a:rPr lang="en-US" dirty="0" err="1"/>
              <a:t>Lorem</a:t>
            </a:r>
            <a:r>
              <a:rPr lang="en-US" dirty="0"/>
              <a:t> </a:t>
            </a:r>
            <a:r>
              <a:rPr lang="en-US" dirty="0" err="1"/>
              <a:t>ipsum</a:t>
            </a:r>
            <a:r>
              <a:rPr lang="en-US" dirty="0"/>
              <a:t> 03</a:t>
            </a:r>
          </a:p>
          <a:p>
            <a:pPr lvl="0"/>
            <a:r>
              <a:rPr lang="en-US" dirty="0" err="1"/>
              <a:t>Lorem</a:t>
            </a:r>
            <a:r>
              <a:rPr lang="en-US" dirty="0"/>
              <a:t> </a:t>
            </a:r>
            <a:r>
              <a:rPr lang="en-US" dirty="0" err="1"/>
              <a:t>ipsum</a:t>
            </a:r>
            <a:r>
              <a:rPr lang="en-US" dirty="0"/>
              <a:t> 04</a:t>
            </a:r>
          </a:p>
          <a:p>
            <a:pPr lvl="0"/>
            <a:r>
              <a:rPr lang="en-US" dirty="0" err="1"/>
              <a:t>Lorem</a:t>
            </a:r>
            <a:r>
              <a:rPr lang="en-US" dirty="0"/>
              <a:t> </a:t>
            </a:r>
            <a:r>
              <a:rPr lang="en-US" dirty="0" err="1"/>
              <a:t>ipsum</a:t>
            </a:r>
            <a:r>
              <a:rPr lang="en-US" dirty="0"/>
              <a:t> 05</a:t>
            </a:r>
          </a:p>
          <a:p>
            <a:pPr lvl="0"/>
            <a:r>
              <a:rPr lang="en-US" dirty="0" err="1"/>
              <a:t>Lorem</a:t>
            </a:r>
            <a:r>
              <a:rPr lang="en-US" dirty="0"/>
              <a:t> </a:t>
            </a:r>
            <a:r>
              <a:rPr lang="en-US" dirty="0" err="1"/>
              <a:t>ipsum</a:t>
            </a:r>
            <a:r>
              <a:rPr lang="en-US" dirty="0"/>
              <a:t> 06</a:t>
            </a:r>
            <a:endParaRPr lang="ru-RU" dirty="0"/>
          </a:p>
        </p:txBody>
      </p:sp>
      <p:pic>
        <p:nvPicPr>
          <p:cNvPr id="87" name="Рисунок 8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564391" y="5303630"/>
            <a:ext cx="4320958" cy="334874"/>
          </a:xfrm>
          <a:prstGeom prst="rect">
            <a:avLst/>
          </a:prstGeom>
        </p:spPr>
      </p:pic>
      <p:pic>
        <p:nvPicPr>
          <p:cNvPr id="88" name="Рисунок 8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75810" y="1331912"/>
            <a:ext cx="3055617" cy="4707143"/>
          </a:xfrm>
          <a:prstGeom prst="rect">
            <a:avLst/>
          </a:prstGeom>
        </p:spPr>
      </p:pic>
    </p:spTree>
    <p:extLst>
      <p:ext uri="{BB962C8B-B14F-4D97-AF65-F5344CB8AC3E}">
        <p14:creationId xmlns:p14="http://schemas.microsoft.com/office/powerpoint/2010/main" val="42100231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Agenda-02">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5372100" cy="4637913"/>
          </a:xfrm>
          <a:prstGeom prst="rect">
            <a:avLst/>
          </a:prstGeom>
        </p:spPr>
      </p:pic>
      <p:pic>
        <p:nvPicPr>
          <p:cNvPr id="8" name="Рисунок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8906342" y="0"/>
            <a:ext cx="3285658"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40093" y="380373"/>
            <a:ext cx="1651907" cy="2465471"/>
          </a:xfrm>
          <a:prstGeom prst="rect">
            <a:avLst/>
          </a:prstGeom>
        </p:spPr>
      </p:pic>
      <p:pic>
        <p:nvPicPr>
          <p:cNvPr id="5" name="Рисунок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0677DD9B-16CA-464A-A3D4-4D175F1ACCD1}" type="datetimeFigureOut">
              <a:rPr lang="ru-RU" smtClean="0"/>
              <a:t>05.07.2021</a:t>
            </a:fld>
            <a:endParaRPr lang="ru-RU"/>
          </a:p>
        </p:txBody>
      </p:sp>
      <p:sp>
        <p:nvSpPr>
          <p:cNvPr id="3" name="Нижний колонтитул 2"/>
          <p:cNvSpPr>
            <a:spLocks noGrp="1"/>
          </p:cNvSpPr>
          <p:nvPr>
            <p:ph type="ftr" sz="quarter" idx="11"/>
          </p:nvPr>
        </p:nvSpPr>
        <p:spPr>
          <a:xfrm>
            <a:off x="4185557" y="6199272"/>
            <a:ext cx="4114800" cy="365125"/>
          </a:xfrm>
        </p:spPr>
        <p:txBody>
          <a:bodyPr/>
          <a:lstStyle/>
          <a:p>
            <a:endParaRPr lang="ru-RU" dirty="0"/>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77153" y="4899807"/>
            <a:ext cx="1051707" cy="1149165"/>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702775">
            <a:off x="136669" y="4532181"/>
            <a:ext cx="1192905" cy="1149165"/>
          </a:xfrm>
          <a:prstGeom prst="rect">
            <a:avLst/>
          </a:prstGeom>
        </p:spPr>
      </p:pic>
      <p:sp>
        <p:nvSpPr>
          <p:cNvPr id="11" name="Прямоугольник 10"/>
          <p:cNvSpPr/>
          <p:nvPr userDrawn="1"/>
        </p:nvSpPr>
        <p:spPr>
          <a:xfrm>
            <a:off x="3777395" y="1672625"/>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13" name="Текст 12"/>
          <p:cNvSpPr>
            <a:spLocks noGrp="1"/>
          </p:cNvSpPr>
          <p:nvPr>
            <p:ph type="body" sz="quarter" idx="13" hasCustomPrompt="1"/>
          </p:nvPr>
        </p:nvSpPr>
        <p:spPr>
          <a:xfrm>
            <a:off x="3115581" y="1487785"/>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
        <p:nvSpPr>
          <p:cNvPr id="36" name="Прямоугольник 35"/>
          <p:cNvSpPr/>
          <p:nvPr userDrawn="1"/>
        </p:nvSpPr>
        <p:spPr>
          <a:xfrm>
            <a:off x="3777395" y="2853324"/>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37" name="Текст 12"/>
          <p:cNvSpPr>
            <a:spLocks noGrp="1"/>
          </p:cNvSpPr>
          <p:nvPr>
            <p:ph type="body" sz="quarter" idx="14" hasCustomPrompt="1"/>
          </p:nvPr>
        </p:nvSpPr>
        <p:spPr>
          <a:xfrm>
            <a:off x="3115581" y="2668484"/>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
        <p:nvSpPr>
          <p:cNvPr id="39" name="Прямоугольник 38"/>
          <p:cNvSpPr/>
          <p:nvPr userDrawn="1"/>
        </p:nvSpPr>
        <p:spPr>
          <a:xfrm>
            <a:off x="3769200" y="3991581"/>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528191" flipV="1">
            <a:off x="882163" y="922316"/>
            <a:ext cx="306371" cy="287989"/>
          </a:xfrm>
          <a:prstGeom prst="rect">
            <a:avLst/>
          </a:prstGeom>
        </p:spPr>
      </p:pic>
      <p:pic>
        <p:nvPicPr>
          <p:cNvPr id="43" name="Рисунок 4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4177586" flipV="1">
            <a:off x="11599571" y="3414717"/>
            <a:ext cx="306371" cy="287989"/>
          </a:xfrm>
          <a:prstGeom prst="rect">
            <a:avLst/>
          </a:prstGeom>
        </p:spPr>
      </p:pic>
      <p:pic>
        <p:nvPicPr>
          <p:cNvPr id="44" name="Рисунок 4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3858411" flipV="1">
            <a:off x="241060" y="6265971"/>
            <a:ext cx="306371" cy="287989"/>
          </a:xfrm>
          <a:prstGeom prst="rect">
            <a:avLst/>
          </a:prstGeom>
        </p:spPr>
      </p:pic>
      <p:pic>
        <p:nvPicPr>
          <p:cNvPr id="16" name="Рисунок 1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710770" y="5414580"/>
            <a:ext cx="6667500" cy="333375"/>
          </a:xfrm>
          <a:prstGeom prst="rect">
            <a:avLst/>
          </a:prstGeom>
        </p:spPr>
      </p:pic>
      <p:sp>
        <p:nvSpPr>
          <p:cNvPr id="24" name="Текст 12"/>
          <p:cNvSpPr>
            <a:spLocks noGrp="1"/>
          </p:cNvSpPr>
          <p:nvPr>
            <p:ph type="body" sz="quarter" idx="16" hasCustomPrompt="1"/>
          </p:nvPr>
        </p:nvSpPr>
        <p:spPr>
          <a:xfrm>
            <a:off x="3115581" y="3806741"/>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Tree>
    <p:extLst>
      <p:ext uri="{BB962C8B-B14F-4D97-AF65-F5344CB8AC3E}">
        <p14:creationId xmlns:p14="http://schemas.microsoft.com/office/powerpoint/2010/main" val="13465838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Agenda-03">
    <p:spTree>
      <p:nvGrpSpPr>
        <p:cNvPr id="1" name=""/>
        <p:cNvGrpSpPr/>
        <p:nvPr/>
      </p:nvGrpSpPr>
      <p:grpSpPr>
        <a:xfrm>
          <a:off x="0" y="0"/>
          <a:ext cx="0" cy="0"/>
          <a:chOff x="0" y="0"/>
          <a:chExt cx="0" cy="0"/>
        </a:xfrm>
      </p:grpSpPr>
      <p:pic>
        <p:nvPicPr>
          <p:cNvPr id="20" name="Рисунок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823237" cy="6858000"/>
          </a:xfrm>
          <a:prstGeom prst="rect">
            <a:avLst/>
          </a:prstGeom>
        </p:spPr>
      </p:pic>
      <p:pic>
        <p:nvPicPr>
          <p:cNvPr id="19" name="Рисунок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06523" y="0"/>
            <a:ext cx="9485477" cy="6858000"/>
          </a:xfrm>
          <a:prstGeom prst="rect">
            <a:avLst/>
          </a:prstGeom>
        </p:spPr>
      </p:pic>
      <p:pic>
        <p:nvPicPr>
          <p:cNvPr id="5" name="Рисунок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0677DD9B-16CA-464A-A3D4-4D175F1ACCD1}" type="datetimeFigureOut">
              <a:rPr lang="ru-RU" smtClean="0"/>
              <a:t>05.07.2021</a:t>
            </a:fld>
            <a:endParaRPr lang="ru-RU"/>
          </a:p>
        </p:txBody>
      </p:sp>
      <p:sp>
        <p:nvSpPr>
          <p:cNvPr id="3" name="Нижний колонтитул 2"/>
          <p:cNvSpPr>
            <a:spLocks noGrp="1"/>
          </p:cNvSpPr>
          <p:nvPr>
            <p:ph type="ftr" sz="quarter" idx="11"/>
          </p:nvPr>
        </p:nvSpPr>
        <p:spPr>
          <a:xfrm>
            <a:off x="4185557" y="6199272"/>
            <a:ext cx="4114800" cy="365125"/>
          </a:xfrm>
        </p:spPr>
        <p:txBody>
          <a:bodyPr/>
          <a:lstStyle/>
          <a:p>
            <a:endParaRPr lang="ru-RU" dirty="0"/>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
        <p:nvSpPr>
          <p:cNvPr id="11" name="Прямоугольник 10"/>
          <p:cNvSpPr/>
          <p:nvPr userDrawn="1"/>
        </p:nvSpPr>
        <p:spPr>
          <a:xfrm>
            <a:off x="3777395" y="1672625"/>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36" name="Прямоугольник 35"/>
          <p:cNvSpPr/>
          <p:nvPr userDrawn="1"/>
        </p:nvSpPr>
        <p:spPr>
          <a:xfrm>
            <a:off x="3777395" y="2853324"/>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39" name="Прямоугольник 38"/>
          <p:cNvSpPr/>
          <p:nvPr userDrawn="1"/>
        </p:nvSpPr>
        <p:spPr>
          <a:xfrm>
            <a:off x="3769200" y="3991581"/>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9857101" y="465898"/>
            <a:ext cx="2334899" cy="6129110"/>
          </a:xfrm>
          <a:prstGeom prst="rect">
            <a:avLst/>
          </a:prstGeom>
        </p:spPr>
      </p:pic>
      <p:pic>
        <p:nvPicPr>
          <p:cNvPr id="18" name="Рисунок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581443" y="5294767"/>
            <a:ext cx="4762500" cy="247650"/>
          </a:xfrm>
          <a:prstGeom prst="rect">
            <a:avLst/>
          </a:prstGeom>
        </p:spPr>
      </p:pic>
      <p:pic>
        <p:nvPicPr>
          <p:cNvPr id="23" name="Рисунок 2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57874">
            <a:off x="279457" y="3966116"/>
            <a:ext cx="1349829" cy="1325082"/>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4207326"/>
            <a:ext cx="2712120" cy="274225"/>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3043135"/>
            <a:ext cx="2712120" cy="274225"/>
          </a:xfrm>
          <a:prstGeom prst="rect">
            <a:avLst/>
          </a:prstGeom>
        </p:spPr>
      </p:pic>
      <p:pic>
        <p:nvPicPr>
          <p:cNvPr id="35" name="Рисунок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1910049"/>
            <a:ext cx="2712120" cy="274225"/>
          </a:xfrm>
          <a:prstGeom prst="rect">
            <a:avLst/>
          </a:prstGeom>
        </p:spPr>
      </p:pic>
      <p:pic>
        <p:nvPicPr>
          <p:cNvPr id="22" name="Рисунок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62912" y="219650"/>
            <a:ext cx="1780699" cy="3504747"/>
          </a:xfrm>
          <a:prstGeom prst="rect">
            <a:avLst/>
          </a:prstGeom>
        </p:spPr>
      </p:pic>
    </p:spTree>
    <p:extLst>
      <p:ext uri="{BB962C8B-B14F-4D97-AF65-F5344CB8AC3E}">
        <p14:creationId xmlns:p14="http://schemas.microsoft.com/office/powerpoint/2010/main" val="10506210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0134" y="0"/>
            <a:ext cx="4331866" cy="3403609"/>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811630">
            <a:off x="348697" y="4677002"/>
            <a:ext cx="1319315" cy="2383971"/>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374519" y="0"/>
            <a:ext cx="4823237" cy="6858000"/>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839788" y="457200"/>
            <a:ext cx="3932237" cy="1600200"/>
          </a:xfrm>
        </p:spPr>
        <p:txBody>
          <a:bodyPr anchor="b"/>
          <a:lstStyle>
            <a:lvl1pPr algn="ctr">
              <a:defRPr sz="3200"/>
            </a:lvl1pPr>
          </a:lstStyle>
          <a:p>
            <a:r>
              <a:rPr lang="en-US" dirty="0" err="1"/>
              <a:t>Lorem</a:t>
            </a:r>
            <a:r>
              <a:rPr lang="en-US" dirty="0"/>
              <a:t> </a:t>
            </a:r>
            <a:r>
              <a:rPr lang="en-US" dirty="0" err="1"/>
              <a:t>ipsum</a:t>
            </a:r>
            <a:r>
              <a:rPr lang="en-US" dirty="0"/>
              <a:t> dolor </a:t>
            </a:r>
            <a:endParaRPr lang="ru-RU" dirty="0"/>
          </a:p>
        </p:txBody>
      </p:sp>
      <p:sp>
        <p:nvSpPr>
          <p:cNvPr id="3" name="Объект 2"/>
          <p:cNvSpPr>
            <a:spLocks noGrp="1"/>
          </p:cNvSpPr>
          <p:nvPr>
            <p:ph idx="1" hasCustomPrompt="1"/>
          </p:nvPr>
        </p:nvSpPr>
        <p:spPr>
          <a:xfrm>
            <a:off x="5603456" y="457201"/>
            <a:ext cx="484683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endParaRPr lang="ru-RU" dirty="0"/>
          </a:p>
        </p:txBody>
      </p:sp>
      <p:sp>
        <p:nvSpPr>
          <p:cNvPr id="4" name="Текст 3"/>
          <p:cNvSpPr>
            <a:spLocks noGrp="1"/>
          </p:cNvSpPr>
          <p:nvPr>
            <p:ph type="body" sz="half" idx="2" hasCustomPrompt="1"/>
          </p:nvPr>
        </p:nvSpPr>
        <p:spPr>
          <a:xfrm>
            <a:off x="839788" y="2465614"/>
            <a:ext cx="3932237" cy="3403374"/>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Lorem</a:t>
            </a:r>
            <a:r>
              <a:rPr lang="en-US" dirty="0"/>
              <a:t> </a:t>
            </a:r>
            <a:r>
              <a:rPr lang="en-US" dirty="0" err="1"/>
              <a:t>ipsum</a:t>
            </a:r>
            <a:r>
              <a:rPr lang="en-US" dirty="0"/>
              <a:t> dolor </a:t>
            </a:r>
            <a:endParaRPr lang="ru-RU" dirty="0"/>
          </a:p>
        </p:txBody>
      </p:sp>
      <p:sp>
        <p:nvSpPr>
          <p:cNvPr id="5" name="Дата 4"/>
          <p:cNvSpPr>
            <a:spLocks noGrp="1"/>
          </p:cNvSpPr>
          <p:nvPr>
            <p:ph type="dt" sz="half" idx="10"/>
          </p:nvPr>
        </p:nvSpPr>
        <p:spPr/>
        <p:txBody>
          <a:bodyPr/>
          <a:lstStyle/>
          <a:p>
            <a:fld id="{0677DD9B-16CA-464A-A3D4-4D175F1ACCD1}" type="datetimeFigureOut">
              <a:rPr lang="ru-RU" smtClean="0"/>
              <a:t>05.07.2021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81717" y="4479876"/>
            <a:ext cx="635636" cy="635636"/>
          </a:xfrm>
          <a:prstGeom prst="rect">
            <a:avLst/>
          </a:prstGeom>
        </p:spPr>
      </p:pic>
      <p:pic>
        <p:nvPicPr>
          <p:cNvPr id="16" name="Рисунок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2563" y="5764520"/>
            <a:ext cx="635636" cy="635636"/>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64318" y="-170806"/>
            <a:ext cx="1888671" cy="1854045"/>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822176" y="1194615"/>
            <a:ext cx="1223697" cy="2408464"/>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82105" y="59472"/>
            <a:ext cx="516691" cy="516691"/>
          </a:xfrm>
          <a:prstGeom prst="rect">
            <a:avLst/>
          </a:prstGeom>
        </p:spPr>
      </p:pic>
    </p:spTree>
    <p:extLst>
      <p:ext uri="{BB962C8B-B14F-4D97-AF65-F5344CB8AC3E}">
        <p14:creationId xmlns:p14="http://schemas.microsoft.com/office/powerpoint/2010/main" val="7070134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a:extLst>
              <a:ext uri="{28A0092B-C50C-407E-A947-70E740481C1C}">
                <a14:useLocalDpi xmlns:a14="http://schemas.microsoft.com/office/drawing/2010/main" val="0"/>
              </a:ext>
            </a:extLst>
          </a:blip>
          <a:srcRect r="66019"/>
          <a:stretch/>
        </p:blipFill>
        <p:spPr>
          <a:xfrm rot="5400000">
            <a:off x="7502418" y="2784167"/>
            <a:ext cx="1289666" cy="6858000"/>
          </a:xfrm>
          <a:prstGeom prst="rect">
            <a:avLst/>
          </a:prstGeom>
        </p:spPr>
      </p:pic>
      <p:pic>
        <p:nvPicPr>
          <p:cNvPr id="9" name="Рисунок 8"/>
          <p:cNvPicPr>
            <a:picLocks noChangeAspect="1"/>
          </p:cNvPicPr>
          <p:nvPr userDrawn="1"/>
        </p:nvPicPr>
        <p:blipFill rotWithShape="1">
          <a:blip r:embed="rId3">
            <a:extLst>
              <a:ext uri="{28A0092B-C50C-407E-A947-70E740481C1C}">
                <a14:useLocalDpi xmlns:a14="http://schemas.microsoft.com/office/drawing/2010/main" val="0"/>
              </a:ext>
            </a:extLst>
          </a:blip>
          <a:srcRect l="41620"/>
          <a:stretch/>
        </p:blipFill>
        <p:spPr>
          <a:xfrm rot="5400000">
            <a:off x="3773754" y="-3773754"/>
            <a:ext cx="4634946" cy="12182454"/>
          </a:xfrm>
          <a:prstGeom prst="rect">
            <a:avLst/>
          </a:prstGeom>
        </p:spPr>
      </p:pic>
      <p:pic>
        <p:nvPicPr>
          <p:cNvPr id="38" name="Рисунок 3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337876" y="155276"/>
            <a:ext cx="3172531" cy="5437413"/>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457200"/>
            <a:ext cx="12192000" cy="1221971"/>
          </a:xfrm>
        </p:spPr>
        <p:txBody>
          <a:bodyPr anchor="b"/>
          <a:lstStyle>
            <a:lvl1pPr algn="ctr">
              <a:defRPr sz="3200"/>
            </a:lvl1pPr>
          </a:lstStyle>
          <a:p>
            <a:r>
              <a:rPr lang="en-US" dirty="0" err="1"/>
              <a:t>Lorem</a:t>
            </a:r>
            <a:r>
              <a:rPr lang="en-US" dirty="0"/>
              <a:t> </a:t>
            </a:r>
            <a:r>
              <a:rPr lang="en-US" dirty="0" err="1"/>
              <a:t>ipsum</a:t>
            </a:r>
            <a:endParaRPr lang="ru-RU" dirty="0"/>
          </a:p>
        </p:txBody>
      </p:sp>
      <p:sp>
        <p:nvSpPr>
          <p:cNvPr id="3" name="Рисунок 2"/>
          <p:cNvSpPr>
            <a:spLocks noGrp="1"/>
          </p:cNvSpPr>
          <p:nvPr>
            <p:ph type="pic" idx="1"/>
          </p:nvPr>
        </p:nvSpPr>
        <p:spPr>
          <a:xfrm>
            <a:off x="5183188" y="2573951"/>
            <a:ext cx="4436750" cy="32870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a:t>Вставка рисунка</a:t>
            </a:r>
          </a:p>
        </p:txBody>
      </p:sp>
      <p:sp>
        <p:nvSpPr>
          <p:cNvPr id="4" name="Текст 3"/>
          <p:cNvSpPr>
            <a:spLocks noGrp="1"/>
          </p:cNvSpPr>
          <p:nvPr>
            <p:ph type="body" sz="half" idx="2" hasCustomPrompt="1"/>
          </p:nvPr>
        </p:nvSpPr>
        <p:spPr>
          <a:xfrm>
            <a:off x="839788" y="2573952"/>
            <a:ext cx="3932237" cy="32950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Lorem</a:t>
            </a:r>
            <a:r>
              <a:rPr lang="en-US" dirty="0"/>
              <a:t> </a:t>
            </a:r>
            <a:r>
              <a:rPr lang="en-US" dirty="0" err="1"/>
              <a:t>ipsum</a:t>
            </a:r>
            <a:endParaRPr lang="ru-RU" dirty="0"/>
          </a:p>
        </p:txBody>
      </p:sp>
      <p:sp>
        <p:nvSpPr>
          <p:cNvPr id="5" name="Дата 4"/>
          <p:cNvSpPr>
            <a:spLocks noGrp="1"/>
          </p:cNvSpPr>
          <p:nvPr>
            <p:ph type="dt" sz="half" idx="10"/>
          </p:nvPr>
        </p:nvSpPr>
        <p:spPr/>
        <p:txBody>
          <a:bodyPr/>
          <a:lstStyle/>
          <a:p>
            <a:fld id="{0677DD9B-16CA-464A-A3D4-4D175F1ACCD1}" type="datetimeFigureOut">
              <a:rPr lang="ru-RU" smtClean="0"/>
              <a:t>05.07.2021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41" name="Рисунок 4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8666" y="4771471"/>
            <a:ext cx="4256116" cy="1642435"/>
          </a:xfrm>
          <a:prstGeom prst="rect">
            <a:avLst/>
          </a:prstGeom>
        </p:spPr>
      </p:pic>
      <p:pic>
        <p:nvPicPr>
          <p:cNvPr id="43" name="Рисунок 4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61893" y="1772797"/>
            <a:ext cx="2770040" cy="214678"/>
          </a:xfrm>
          <a:prstGeom prst="rect">
            <a:avLst/>
          </a:prstGeom>
        </p:spPr>
      </p:pic>
    </p:spTree>
    <p:extLst>
      <p:ext uri="{BB962C8B-B14F-4D97-AF65-F5344CB8AC3E}">
        <p14:creationId xmlns:p14="http://schemas.microsoft.com/office/powerpoint/2010/main" val="14290165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32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rotWithShape="1">
          <a:blip r:embed="rId2">
            <a:extLst>
              <a:ext uri="{28A0092B-C50C-407E-A947-70E740481C1C}">
                <a14:useLocalDpi xmlns:a14="http://schemas.microsoft.com/office/drawing/2010/main" val="0"/>
              </a:ext>
            </a:extLst>
          </a:blip>
          <a:srcRect t="1314" b="72870"/>
          <a:stretch/>
        </p:blipFill>
        <p:spPr>
          <a:xfrm rot="16200000">
            <a:off x="9409138" y="3586196"/>
            <a:ext cx="3795290" cy="1770435"/>
          </a:xfrm>
          <a:prstGeom prst="rect">
            <a:avLst/>
          </a:prstGeom>
        </p:spPr>
      </p:pic>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37802" y="1766204"/>
            <a:ext cx="2054198" cy="2016538"/>
          </a:xfrm>
          <a:prstGeom prst="rect">
            <a:avLst/>
          </a:prstGeom>
        </p:spPr>
      </p:pic>
      <p:pic>
        <p:nvPicPr>
          <p:cNvPr id="12" name="Рисунок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flipH="1">
            <a:off x="0" y="0"/>
            <a:ext cx="3285658" cy="685800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5" name="Рисунок 14"/>
          <p:cNvPicPr>
            <a:picLocks noChangeAspect="1"/>
          </p:cNvPicPr>
          <p:nvPr userDrawn="1"/>
        </p:nvPicPr>
        <p:blipFill rotWithShape="1">
          <a:blip r:embed="rId6" cstate="print">
            <a:extLst>
              <a:ext uri="{28A0092B-C50C-407E-A947-70E740481C1C}">
                <a14:useLocalDpi xmlns:a14="http://schemas.microsoft.com/office/drawing/2010/main" val="0"/>
              </a:ext>
            </a:extLst>
          </a:blip>
          <a:srcRect r="27583"/>
          <a:stretch/>
        </p:blipFill>
        <p:spPr>
          <a:xfrm flipH="1">
            <a:off x="-5756" y="2912265"/>
            <a:ext cx="862469" cy="2344069"/>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654402">
            <a:off x="11136657" y="3421105"/>
            <a:ext cx="1205815" cy="1317554"/>
          </a:xfrm>
          <a:prstGeom prst="rect">
            <a:avLst/>
          </a:prstGeom>
        </p:spPr>
      </p:pic>
    </p:spTree>
    <p:extLst>
      <p:ext uri="{BB962C8B-B14F-4D97-AF65-F5344CB8AC3E}">
        <p14:creationId xmlns:p14="http://schemas.microsoft.com/office/powerpoint/2010/main" val="37338171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grpSp>
        <p:nvGrpSpPr>
          <p:cNvPr id="10" name="Группа 9"/>
          <p:cNvGrpSpPr/>
          <p:nvPr userDrawn="1"/>
        </p:nvGrpSpPr>
        <p:grpSpPr>
          <a:xfrm>
            <a:off x="0" y="0"/>
            <a:ext cx="12190413" cy="6858000"/>
            <a:chOff x="0" y="0"/>
            <a:chExt cx="12190413" cy="6858000"/>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106230" cy="2773986"/>
            </a:xfrm>
            <a:prstGeom prst="rect">
              <a:avLst/>
            </a:prstGeom>
          </p:spPr>
        </p:pic>
        <p:pic>
          <p:nvPicPr>
            <p:cNvPr id="9" name="Рисунок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3791" y="1283487"/>
              <a:ext cx="8746622" cy="5574513"/>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1517" y="6048972"/>
            <a:ext cx="968896" cy="809028"/>
          </a:xfrm>
          <a:prstGeom prst="rect">
            <a:avLst/>
          </a:prstGeom>
        </p:spPr>
      </p:pic>
      <p:sp>
        <p:nvSpPr>
          <p:cNvPr id="2" name="Заголовок 1"/>
          <p:cNvSpPr>
            <a:spLocks noGrp="1"/>
          </p:cNvSpPr>
          <p:nvPr>
            <p:ph type="title" hasCustomPrompt="1"/>
          </p:nvPr>
        </p:nvSpPr>
        <p:spPr>
          <a:xfrm>
            <a:off x="0" y="0"/>
            <a:ext cx="12192000" cy="2334986"/>
          </a:xfrm>
        </p:spPr>
        <p:txBody>
          <a:bodyPr/>
          <a:lstStyle>
            <a:lvl1pPr algn="ctr">
              <a:defRPr/>
            </a:lvl1pPr>
          </a:lstStyle>
          <a:p>
            <a:r>
              <a:rPr lang="en-US" dirty="0" err="1"/>
              <a:t>Lorem</a:t>
            </a:r>
            <a:r>
              <a:rPr lang="en-US" dirty="0"/>
              <a:t> </a:t>
            </a:r>
            <a:r>
              <a:rPr lang="en-US" dirty="0" err="1"/>
              <a:t>ipsum</a:t>
            </a:r>
            <a:endParaRPr lang="ru-RU" dirty="0"/>
          </a:p>
        </p:txBody>
      </p:sp>
      <p:sp>
        <p:nvSpPr>
          <p:cNvPr id="3" name="Вертикальный текст 2"/>
          <p:cNvSpPr>
            <a:spLocks noGrp="1"/>
          </p:cNvSpPr>
          <p:nvPr>
            <p:ph type="body" orient="vert" idx="1" hasCustomPrompt="1"/>
          </p:nvPr>
        </p:nvSpPr>
        <p:spPr>
          <a:xfrm>
            <a:off x="2775857" y="2883291"/>
            <a:ext cx="6330043" cy="2578127"/>
          </a:xfrm>
        </p:spPr>
        <p:txBody>
          <a:bodyPr vert="eaVert"/>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1" name="Рисунок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95257" y="1642738"/>
            <a:ext cx="345621" cy="345621"/>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17337">
            <a:off x="360934" y="1371794"/>
            <a:ext cx="768501" cy="1518557"/>
          </a:xfrm>
          <a:prstGeom prst="rect">
            <a:avLst/>
          </a:prstGeom>
        </p:spPr>
      </p:pic>
    </p:spTree>
    <p:extLst>
      <p:ext uri="{BB962C8B-B14F-4D97-AF65-F5344CB8AC3E}">
        <p14:creationId xmlns:p14="http://schemas.microsoft.com/office/powerpoint/2010/main" val="41625845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57" y="3175794"/>
            <a:ext cx="1760174" cy="3673929"/>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777752" y="1771996"/>
            <a:ext cx="5649296" cy="2105304"/>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Вертикальный заголовок 1"/>
          <p:cNvSpPr>
            <a:spLocks noGrp="1"/>
          </p:cNvSpPr>
          <p:nvPr>
            <p:ph type="title" orient="vert" hasCustomPrompt="1"/>
          </p:nvPr>
        </p:nvSpPr>
        <p:spPr>
          <a:xfrm>
            <a:off x="8724900" y="365125"/>
            <a:ext cx="2628900" cy="5811838"/>
          </a:xfrm>
        </p:spPr>
        <p:txBody>
          <a:bodyPr vert="eaVert"/>
          <a:lstStyle>
            <a:lvl1pPr algn="ctr">
              <a:defRPr/>
            </a:lvl1pPr>
          </a:lstStyle>
          <a:p>
            <a:r>
              <a:rPr lang="en-US" dirty="0" err="1"/>
              <a:t>Lorem</a:t>
            </a:r>
            <a:r>
              <a:rPr lang="en-US" dirty="0"/>
              <a:t> </a:t>
            </a:r>
            <a:r>
              <a:rPr lang="en-US" dirty="0" err="1"/>
              <a:t>ipsum</a:t>
            </a:r>
            <a:endParaRPr lang="ru-RU" dirty="0"/>
          </a:p>
        </p:txBody>
      </p:sp>
      <p:sp>
        <p:nvSpPr>
          <p:cNvPr id="3" name="Вертикальный текст 2"/>
          <p:cNvSpPr>
            <a:spLocks noGrp="1"/>
          </p:cNvSpPr>
          <p:nvPr>
            <p:ph type="body" orient="vert" idx="1" hasCustomPrompt="1"/>
          </p:nvPr>
        </p:nvSpPr>
        <p:spPr>
          <a:xfrm>
            <a:off x="838200" y="365125"/>
            <a:ext cx="7734300" cy="5811838"/>
          </a:xfrm>
        </p:spPr>
        <p:txBody>
          <a:bodyPr vert="eaVert"/>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7476037" y="3136061"/>
            <a:ext cx="3483429" cy="269966"/>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3600000">
            <a:off x="1178613" y="4615007"/>
            <a:ext cx="1319104" cy="2596243"/>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0726" y="-1"/>
            <a:ext cx="2215243" cy="2174630"/>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03342" y="617713"/>
            <a:ext cx="1270934" cy="1273629"/>
          </a:xfrm>
          <a:prstGeom prst="rect">
            <a:avLst/>
          </a:prstGeom>
        </p:spPr>
      </p:pic>
      <p:pic>
        <p:nvPicPr>
          <p:cNvPr id="16" name="Рисунок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5400000">
            <a:off x="9438160" y="2580013"/>
            <a:ext cx="3581400" cy="1382062"/>
          </a:xfrm>
          <a:prstGeom prst="rect">
            <a:avLst/>
          </a:prstGeom>
        </p:spPr>
      </p:pic>
    </p:spTree>
    <p:extLst>
      <p:ext uri="{BB962C8B-B14F-4D97-AF65-F5344CB8AC3E}">
        <p14:creationId xmlns:p14="http://schemas.microsoft.com/office/powerpoint/2010/main" val="290013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sub-topic-03">
    <p:spTree>
      <p:nvGrpSpPr>
        <p:cNvPr id="1" name=""/>
        <p:cNvGrpSpPr/>
        <p:nvPr/>
      </p:nvGrpSpPr>
      <p:grpSpPr>
        <a:xfrm>
          <a:off x="0" y="0"/>
          <a:ext cx="0" cy="0"/>
          <a:chOff x="0" y="0"/>
          <a:chExt cx="0" cy="0"/>
        </a:xfrm>
      </p:grpSpPr>
      <p:grpSp>
        <p:nvGrpSpPr>
          <p:cNvPr id="12" name="Группа 11"/>
          <p:cNvGrpSpPr/>
          <p:nvPr userDrawn="1"/>
        </p:nvGrpSpPr>
        <p:grpSpPr>
          <a:xfrm>
            <a:off x="0" y="-15941"/>
            <a:ext cx="12200394" cy="6876669"/>
            <a:chOff x="0" y="-15941"/>
            <a:chExt cx="12200394" cy="6876669"/>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2728"/>
              <a:ext cx="3285658" cy="6858000"/>
            </a:xfrm>
            <a:prstGeom prst="rect">
              <a:avLst/>
            </a:prstGeom>
          </p:spPr>
        </p:pic>
        <p:pic>
          <p:nvPicPr>
            <p:cNvPr id="22" name="Рисунок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8914736" y="-15941"/>
              <a:ext cx="3285658" cy="6858000"/>
            </a:xfrm>
            <a:prstGeom prst="rect">
              <a:avLst/>
            </a:prstGeom>
          </p:spPr>
        </p:pic>
      </p:grpSp>
      <p:grpSp>
        <p:nvGrpSpPr>
          <p:cNvPr id="10" name="Группа 9"/>
          <p:cNvGrpSpPr/>
          <p:nvPr userDrawn="1"/>
        </p:nvGrpSpPr>
        <p:grpSpPr>
          <a:xfrm>
            <a:off x="1453046" y="2818412"/>
            <a:ext cx="8762986" cy="2505655"/>
            <a:chOff x="1453046" y="2818412"/>
            <a:chExt cx="8762986" cy="2505655"/>
          </a:xfrm>
        </p:grpSpPr>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53046" y="2818412"/>
              <a:ext cx="2468230" cy="2468230"/>
            </a:xfrm>
            <a:prstGeom prst="rect">
              <a:avLst/>
            </a:prstGeom>
          </p:spPr>
        </p:pic>
        <p:pic>
          <p:nvPicPr>
            <p:cNvPr id="39" name="Рисунок 3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7802" y="2855837"/>
              <a:ext cx="2468230" cy="2468230"/>
            </a:xfrm>
            <a:prstGeom prst="rect">
              <a:avLst/>
            </a:prstGeom>
          </p:spPr>
        </p:pic>
      </p:grpSp>
      <p:grpSp>
        <p:nvGrpSpPr>
          <p:cNvPr id="8" name="Группа 7"/>
          <p:cNvGrpSpPr/>
          <p:nvPr userDrawn="1"/>
        </p:nvGrpSpPr>
        <p:grpSpPr>
          <a:xfrm>
            <a:off x="-133486" y="-15941"/>
            <a:ext cx="12215328" cy="7241745"/>
            <a:chOff x="-133486" y="-15941"/>
            <a:chExt cx="12215328" cy="7241745"/>
          </a:xfrm>
        </p:grpSpPr>
        <p:pic>
          <p:nvPicPr>
            <p:cNvPr id="30" name="Рисунок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5348416" y="6186735"/>
              <a:ext cx="1536966" cy="671265"/>
            </a:xfrm>
            <a:prstGeom prst="rect">
              <a:avLst/>
            </a:prstGeom>
          </p:spPr>
        </p:pic>
        <p:pic>
          <p:nvPicPr>
            <p:cNvPr id="31" name="Рисунок 3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47134" y="-15941"/>
              <a:ext cx="1190545" cy="519967"/>
            </a:xfrm>
            <a:prstGeom prst="rect">
              <a:avLst/>
            </a:prstGeom>
          </p:spPr>
        </p:pic>
        <p:pic>
          <p:nvPicPr>
            <p:cNvPr id="32" name="Рисунок 3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93080" y="3279462"/>
              <a:ext cx="4140132" cy="320860"/>
            </a:xfrm>
            <a:prstGeom prst="rect">
              <a:avLst/>
            </a:prstGeom>
          </p:spPr>
        </p:pic>
        <p:pic>
          <p:nvPicPr>
            <p:cNvPr id="33" name="Рисунок 3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3486" y="2453228"/>
              <a:ext cx="4599527" cy="4599527"/>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81326" y="2280177"/>
              <a:ext cx="4945627" cy="4945627"/>
            </a:xfrm>
            <a:prstGeom prst="rect">
              <a:avLst/>
            </a:prstGeom>
          </p:spPr>
        </p:pic>
        <p:pic>
          <p:nvPicPr>
            <p:cNvPr id="35" name="Рисунок 3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867976" y="354226"/>
              <a:ext cx="390339" cy="390339"/>
            </a:xfrm>
            <a:prstGeom prst="rect">
              <a:avLst/>
            </a:prstGeom>
          </p:spPr>
        </p:pic>
        <p:pic>
          <p:nvPicPr>
            <p:cNvPr id="36" name="Рисунок 35"/>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33486" y="533875"/>
              <a:ext cx="4762500" cy="247650"/>
            </a:xfrm>
            <a:prstGeom prst="rect">
              <a:avLst/>
            </a:prstGeom>
          </p:spPr>
        </p:pic>
        <p:pic>
          <p:nvPicPr>
            <p:cNvPr id="37" name="Рисунок 3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319342" y="537940"/>
              <a:ext cx="4762500" cy="247650"/>
            </a:xfrm>
            <a:prstGeom prst="rect">
              <a:avLst/>
            </a:prstGeom>
          </p:spPr>
        </p:pic>
        <p:pic>
          <p:nvPicPr>
            <p:cNvPr id="38" name="Рисунок 3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6200000" flipV="1">
              <a:off x="4903745" y="5533169"/>
              <a:ext cx="2406353" cy="243309"/>
            </a:xfrm>
            <a:prstGeom prst="rect">
              <a:avLst/>
            </a:prstGeom>
          </p:spPr>
        </p:pic>
      </p:grpSp>
      <p:pic>
        <p:nvPicPr>
          <p:cNvPr id="7" name="Рисунок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495422" y="1696340"/>
            <a:ext cx="9144000" cy="828901"/>
          </a:xfrm>
        </p:spPr>
        <p:txBody>
          <a:bodyPr anchor="b"/>
          <a:lstStyle>
            <a:lvl1pPr algn="ctr">
              <a:defRPr sz="60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41620335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Agenda 1">
    <p:spTree>
      <p:nvGrpSpPr>
        <p:cNvPr id="1" name=""/>
        <p:cNvGrpSpPr/>
        <p:nvPr/>
      </p:nvGrpSpPr>
      <p:grpSpPr>
        <a:xfrm>
          <a:off x="0" y="0"/>
          <a:ext cx="0" cy="0"/>
          <a:chOff x="0" y="0"/>
          <a:chExt cx="0" cy="0"/>
        </a:xfrm>
      </p:grpSpPr>
      <p:sp>
        <p:nvSpPr>
          <p:cNvPr id="4" name="Titel 1"/>
          <p:cNvSpPr>
            <a:spLocks noGrp="1"/>
          </p:cNvSpPr>
          <p:nvPr>
            <p:ph type="title" hasCustomPrompt="1"/>
          </p:nvPr>
        </p:nvSpPr>
        <p:spPr>
          <a:xfrm>
            <a:off x="1158598" y="113790"/>
            <a:ext cx="10534314" cy="719970"/>
          </a:xfrm>
          <a:prstGeom prst="rect">
            <a:avLst/>
          </a:prstGeom>
        </p:spPr>
        <p:txBody>
          <a:bodyPr anchor="ctr">
            <a:normAutofit/>
          </a:bodyPr>
          <a:lstStyle>
            <a:lvl1pPr>
              <a:defRPr sz="2000">
                <a:solidFill>
                  <a:schemeClr val="tx1"/>
                </a:solidFill>
              </a:defRPr>
            </a:lvl1pPr>
          </a:lstStyle>
          <a:p>
            <a:r>
              <a:rPr lang="de-DE" dirty="0"/>
              <a:t>Agenda 1</a:t>
            </a:r>
            <a:endParaRPr lang="de-CH" dirty="0"/>
          </a:p>
        </p:txBody>
      </p:sp>
      <p:sp>
        <p:nvSpPr>
          <p:cNvPr id="11" name="Textplatzhalter 15"/>
          <p:cNvSpPr>
            <a:spLocks noGrp="1"/>
          </p:cNvSpPr>
          <p:nvPr>
            <p:ph type="body" sz="quarter" idx="11" hasCustomPrompt="1"/>
          </p:nvPr>
        </p:nvSpPr>
        <p:spPr>
          <a:xfrm>
            <a:off x="228944" y="6159502"/>
            <a:ext cx="10843684" cy="271463"/>
          </a:xfrm>
          <a:prstGeom prst="rect">
            <a:avLst/>
          </a:prstGeom>
        </p:spPr>
        <p:txBody>
          <a:bodyPr vert="horz" anchor="b" anchorCtr="0"/>
          <a:lstStyle>
            <a:lvl1pPr marL="0" indent="0" algn="l">
              <a:buNone/>
              <a:defRPr sz="1000" baseline="0">
                <a:solidFill>
                  <a:schemeClr val="bg1">
                    <a:lumMod val="50000"/>
                  </a:schemeClr>
                </a:solidFill>
                <a:latin typeface="Arial"/>
                <a:cs typeface="Arial"/>
              </a:defRPr>
            </a:lvl1pPr>
          </a:lstStyle>
          <a:p>
            <a:pPr lvl="0"/>
            <a:r>
              <a:rPr lang="de-CH" dirty="0"/>
              <a:t>Quellen einfügen</a:t>
            </a:r>
          </a:p>
        </p:txBody>
      </p:sp>
      <p:sp>
        <p:nvSpPr>
          <p:cNvPr id="13" name="Inhaltsplatzhalter 12"/>
          <p:cNvSpPr>
            <a:spLocks noGrp="1"/>
          </p:cNvSpPr>
          <p:nvPr>
            <p:ph sz="quarter" idx="12" hasCustomPrompt="1"/>
          </p:nvPr>
        </p:nvSpPr>
        <p:spPr>
          <a:xfrm>
            <a:off x="1155701" y="1491803"/>
            <a:ext cx="9931400" cy="4243567"/>
          </a:xfrm>
          <a:prstGeom prst="rect">
            <a:avLst/>
          </a:prstGeom>
        </p:spPr>
        <p:txBody>
          <a:bodyPr vert="horz" anchor="ctr"/>
          <a:lstStyle>
            <a:lvl1pPr marL="0" indent="0" algn="l">
              <a:lnSpc>
                <a:spcPct val="120000"/>
              </a:lnSpc>
              <a:buClrTx/>
              <a:buFontTx/>
              <a:buNone/>
              <a:defRPr sz="2000" b="1" baseline="0">
                <a:solidFill>
                  <a:schemeClr val="bg1">
                    <a:lumMod val="65000"/>
                  </a:schemeClr>
                </a:solidFill>
                <a:latin typeface="Arial"/>
                <a:cs typeface="Arial"/>
              </a:defRPr>
            </a:lvl1pPr>
            <a:lvl2pPr marL="577850" indent="-342900">
              <a:lnSpc>
                <a:spcPct val="120000"/>
              </a:lnSpc>
              <a:buClrTx/>
              <a:buFont typeface="Wingdings" charset="2"/>
              <a:buAutoNum type="arabicPlain"/>
              <a:defRPr sz="1800" b="1">
                <a:solidFill>
                  <a:srgbClr val="7F7F7F"/>
                </a:solidFill>
                <a:latin typeface="Arial"/>
                <a:cs typeface="Arial"/>
              </a:defRPr>
            </a:lvl2pPr>
          </a:lstStyle>
          <a:p>
            <a:pPr lvl="0"/>
            <a:r>
              <a:rPr lang="de-CH" dirty="0"/>
              <a:t>Besprechungspunkt 1 einfügen </a:t>
            </a:r>
          </a:p>
          <a:p>
            <a:pPr lvl="0"/>
            <a:r>
              <a:rPr lang="de-CH" dirty="0"/>
              <a:t>Besprechungspunkt 2 einfügen</a:t>
            </a:r>
          </a:p>
          <a:p>
            <a:pPr lvl="0"/>
            <a:r>
              <a:rPr lang="de-CH" dirty="0"/>
              <a:t>Besprechungspunkt 3 einfügen</a:t>
            </a:r>
          </a:p>
          <a:p>
            <a:pPr lvl="0"/>
            <a:r>
              <a:rPr lang="de-CH" dirty="0"/>
              <a:t>Besprechungspunkt 4 einfügen</a:t>
            </a:r>
          </a:p>
          <a:p>
            <a:pPr lvl="0"/>
            <a:r>
              <a:rPr lang="de-CH" dirty="0"/>
              <a:t>Bemerkung: Aktueller Punkt manuell grün einfärben!</a:t>
            </a:r>
          </a:p>
        </p:txBody>
      </p:sp>
    </p:spTree>
    <p:extLst>
      <p:ext uri="{BB962C8B-B14F-4D97-AF65-F5344CB8AC3E}">
        <p14:creationId xmlns:p14="http://schemas.microsoft.com/office/powerpoint/2010/main" val="7596918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24_CD-TITLE SLIDE">
    <p:spTree>
      <p:nvGrpSpPr>
        <p:cNvPr id="1" name=""/>
        <p:cNvGrpSpPr/>
        <p:nvPr/>
      </p:nvGrpSpPr>
      <p:grpSpPr>
        <a:xfrm>
          <a:off x="0" y="0"/>
          <a:ext cx="0" cy="0"/>
          <a:chOff x="0" y="0"/>
          <a:chExt cx="0" cy="0"/>
        </a:xfrm>
      </p:grpSpPr>
      <p:sp>
        <p:nvSpPr>
          <p:cNvPr id="13" name="Bild"/>
          <p:cNvSpPr>
            <a:spLocks noGrp="1"/>
          </p:cNvSpPr>
          <p:nvPr>
            <p:ph type="pic" sz="quarter" idx="17"/>
          </p:nvPr>
        </p:nvSpPr>
        <p:spPr bwMode="gray">
          <a:xfrm>
            <a:off x="1" y="1"/>
            <a:ext cx="12192000" cy="5808663"/>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dirty="0"/>
              <a:t>Bild</a:t>
            </a:r>
          </a:p>
        </p:txBody>
      </p:sp>
      <p:sp>
        <p:nvSpPr>
          <p:cNvPr id="4" name="Layer"/>
          <p:cNvSpPr>
            <a:spLocks noGrp="1"/>
          </p:cNvSpPr>
          <p:nvPr>
            <p:ph type="body" sz="quarter" idx="13" hasCustomPrompt="1"/>
          </p:nvPr>
        </p:nvSpPr>
        <p:spPr bwMode="gray">
          <a:xfrm>
            <a:off x="0" y="1"/>
            <a:ext cx="12191999" cy="5808663"/>
          </a:xfrm>
          <a:gradFill flip="none" rotWithShape="1">
            <a:gsLst>
              <a:gs pos="0">
                <a:schemeClr val="tx1">
                  <a:lumMod val="65000"/>
                  <a:lumOff val="35000"/>
                </a:schemeClr>
              </a:gs>
              <a:gs pos="100000">
                <a:schemeClr val="tx2">
                  <a:lumMod val="40000"/>
                  <a:lumOff val="60000"/>
                  <a:alpha val="45000"/>
                </a:schemeClr>
              </a:gs>
            </a:gsLst>
            <a:lin ang="18900000" scaled="1"/>
            <a:tileRect/>
          </a:gradFill>
        </p:spPr>
        <p:txBody>
          <a:bodyPr lIns="540000" bIns="1404000" anchor="b"/>
          <a:lstStyle>
            <a:lvl1pPr marL="0" indent="0">
              <a:buNone/>
              <a:defRPr sz="4800" cap="all" baseline="0">
                <a:solidFill>
                  <a:schemeClr val="bg1"/>
                </a:solidFill>
              </a:defRPr>
            </a:lvl1pPr>
          </a:lstStyle>
          <a:p>
            <a:pPr lvl="0"/>
            <a:r>
              <a:rPr lang="de-DE" noProof="0" dirty="0"/>
              <a:t>Textmasterformat </a:t>
            </a:r>
            <a:br>
              <a:rPr lang="de-DE" noProof="0" dirty="0"/>
            </a:br>
            <a:r>
              <a:rPr lang="de-DE" noProof="0" dirty="0"/>
              <a:t>bearbeiten</a:t>
            </a:r>
          </a:p>
        </p:txBody>
      </p:sp>
      <p:sp>
        <p:nvSpPr>
          <p:cNvPr id="7" name="Textplatzhalter 10"/>
          <p:cNvSpPr>
            <a:spLocks noGrp="1"/>
          </p:cNvSpPr>
          <p:nvPr>
            <p:ph type="body" sz="quarter" idx="19"/>
          </p:nvPr>
        </p:nvSpPr>
        <p:spPr bwMode="gray">
          <a:xfrm>
            <a:off x="541409" y="4905375"/>
            <a:ext cx="11106007" cy="903288"/>
          </a:xfrm>
        </p:spPr>
        <p:txBody>
          <a:bodyPr lIns="0"/>
          <a:lstStyle>
            <a:lvl1pPr marL="0" indent="0" algn="l">
              <a:buNone/>
              <a:defRPr sz="18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8" name="Gerade Verbindung 7"/>
          <p:cNvCxnSpPr/>
          <p:nvPr userDrawn="1"/>
        </p:nvCxnSpPr>
        <p:spPr bwMode="gray">
          <a:xfrm>
            <a:off x="541409" y="4653136"/>
            <a:ext cx="4737717"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5" name="Gruppieren 4"/>
          <p:cNvGrpSpPr/>
          <p:nvPr userDrawn="1"/>
        </p:nvGrpSpPr>
        <p:grpSpPr bwMode="gray">
          <a:xfrm>
            <a:off x="8860092" y="6006238"/>
            <a:ext cx="2783594" cy="599231"/>
            <a:chOff x="8858939" y="6006237"/>
            <a:chExt cx="2783232" cy="599231"/>
          </a:xfrm>
        </p:grpSpPr>
        <p:pic>
          <p:nvPicPr>
            <p:cNvPr id="2" name="Grafik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9938174" y="6070717"/>
              <a:ext cx="381359" cy="534751"/>
            </a:xfrm>
            <a:prstGeom prst="rect">
              <a:avLst/>
            </a:prstGeom>
          </p:spPr>
        </p:pic>
        <p:pic>
          <p:nvPicPr>
            <p:cNvPr id="3" name="Grafik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8858939" y="6006237"/>
              <a:ext cx="761485" cy="534751"/>
            </a:xfrm>
            <a:prstGeom prst="rect">
              <a:avLst/>
            </a:prstGeom>
          </p:spPr>
        </p:pic>
        <p:grpSp>
          <p:nvGrpSpPr>
            <p:cNvPr id="9" name="Gruppieren 8"/>
            <p:cNvGrpSpPr/>
            <p:nvPr userDrawn="1"/>
          </p:nvGrpSpPr>
          <p:grpSpPr bwMode="gray">
            <a:xfrm>
              <a:off x="10637283" y="6295042"/>
              <a:ext cx="1004888" cy="149281"/>
              <a:chOff x="6096000" y="6184900"/>
              <a:chExt cx="1592263" cy="236538"/>
            </a:xfrm>
            <a:solidFill>
              <a:schemeClr val="bg1">
                <a:lumMod val="85000"/>
              </a:schemeClr>
            </a:solidFill>
          </p:grpSpPr>
          <p:sp>
            <p:nvSpPr>
              <p:cNvPr id="10" name="Freeform 5"/>
              <p:cNvSpPr>
                <a:spLocks/>
              </p:cNvSpPr>
              <p:nvPr userDrawn="1"/>
            </p:nvSpPr>
            <p:spPr bwMode="gray">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1" name="Freeform 6"/>
              <p:cNvSpPr>
                <a:spLocks/>
              </p:cNvSpPr>
              <p:nvPr userDrawn="1"/>
            </p:nvSpPr>
            <p:spPr bwMode="gray">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2" name="Freeform 7"/>
              <p:cNvSpPr>
                <a:spLocks/>
              </p:cNvSpPr>
              <p:nvPr userDrawn="1"/>
            </p:nvSpPr>
            <p:spPr bwMode="gray">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4" name="Freeform 8"/>
              <p:cNvSpPr>
                <a:spLocks/>
              </p:cNvSpPr>
              <p:nvPr userDrawn="1"/>
            </p:nvSpPr>
            <p:spPr bwMode="gray">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5" name="Freeform 9"/>
              <p:cNvSpPr>
                <a:spLocks/>
              </p:cNvSpPr>
              <p:nvPr userDrawn="1"/>
            </p:nvSpPr>
            <p:spPr bwMode="gray">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6" name="Freeform 10"/>
              <p:cNvSpPr>
                <a:spLocks/>
              </p:cNvSpPr>
              <p:nvPr userDrawn="1"/>
            </p:nvSpPr>
            <p:spPr bwMode="gray">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7" name="Freeform 11"/>
              <p:cNvSpPr>
                <a:spLocks/>
              </p:cNvSpPr>
              <p:nvPr userDrawn="1"/>
            </p:nvSpPr>
            <p:spPr bwMode="gray">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grpSp>
      </p:grpSp>
    </p:spTree>
    <p:extLst>
      <p:ext uri="{BB962C8B-B14F-4D97-AF65-F5344CB8AC3E}">
        <p14:creationId xmlns:p14="http://schemas.microsoft.com/office/powerpoint/2010/main" val="118836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25_CD-TITLE SLIDE">
    <p:spTree>
      <p:nvGrpSpPr>
        <p:cNvPr id="1" name=""/>
        <p:cNvGrpSpPr/>
        <p:nvPr/>
      </p:nvGrpSpPr>
      <p:grpSpPr>
        <a:xfrm>
          <a:off x="0" y="0"/>
          <a:ext cx="0" cy="0"/>
          <a:chOff x="0" y="0"/>
          <a:chExt cx="0" cy="0"/>
        </a:xfrm>
      </p:grpSpPr>
      <p:sp>
        <p:nvSpPr>
          <p:cNvPr id="13" name="Bild"/>
          <p:cNvSpPr>
            <a:spLocks noGrp="1"/>
          </p:cNvSpPr>
          <p:nvPr>
            <p:ph type="pic" sz="quarter" idx="17"/>
          </p:nvPr>
        </p:nvSpPr>
        <p:spPr bwMode="gray">
          <a:xfrm>
            <a:off x="1" y="1"/>
            <a:ext cx="12192000" cy="4869160"/>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dirty="0"/>
              <a:t>Bild</a:t>
            </a:r>
          </a:p>
        </p:txBody>
      </p:sp>
      <p:sp>
        <p:nvSpPr>
          <p:cNvPr id="27" name="Layer"/>
          <p:cNvSpPr>
            <a:spLocks noGrp="1"/>
          </p:cNvSpPr>
          <p:nvPr>
            <p:ph type="body" sz="quarter" idx="21"/>
          </p:nvPr>
        </p:nvSpPr>
        <p:spPr bwMode="gray">
          <a:xfrm>
            <a:off x="359715" y="764704"/>
            <a:ext cx="5553796" cy="3618252"/>
          </a:xfrm>
          <a:custGeom>
            <a:avLst/>
            <a:gdLst/>
            <a:ahLst/>
            <a:cxnLst/>
            <a:rect l="l" t="t" r="r" b="b"/>
            <a:pathLst>
              <a:path w="5553073" h="3618252">
                <a:moveTo>
                  <a:pt x="0" y="0"/>
                </a:moveTo>
                <a:lnTo>
                  <a:pt x="5553073" y="0"/>
                </a:lnTo>
                <a:lnTo>
                  <a:pt x="5553073" y="224387"/>
                </a:lnTo>
                <a:lnTo>
                  <a:pt x="5553073" y="2771564"/>
                </a:lnTo>
                <a:lnTo>
                  <a:pt x="5553073" y="2995951"/>
                </a:lnTo>
                <a:lnTo>
                  <a:pt x="4930772" y="3618252"/>
                </a:lnTo>
                <a:lnTo>
                  <a:pt x="0" y="3618252"/>
                </a:lnTo>
                <a:lnTo>
                  <a:pt x="0" y="3393865"/>
                </a:lnTo>
                <a:lnTo>
                  <a:pt x="0" y="224387"/>
                </a:lnTo>
                <a:close/>
              </a:path>
            </a:pathLst>
          </a:custGeom>
          <a:solidFill>
            <a:schemeClr val="tx2">
              <a:alpha val="90000"/>
            </a:schemeClr>
          </a:solidFill>
        </p:spPr>
        <p:txBody>
          <a:bodyPr lIns="180000" bIns="1224000" anchor="b"/>
          <a:lstStyle>
            <a:lvl1pPr marL="0" indent="0">
              <a:buNone/>
              <a:defRPr sz="4800" cap="all" baseline="0">
                <a:solidFill>
                  <a:schemeClr val="bg1"/>
                </a:solidFill>
              </a:defRPr>
            </a:lvl1pPr>
          </a:lstStyle>
          <a:p>
            <a:pPr lvl="0"/>
            <a:endParaRPr lang="de-DE" noProof="0" dirty="0"/>
          </a:p>
        </p:txBody>
      </p:sp>
      <p:sp>
        <p:nvSpPr>
          <p:cNvPr id="20" name="Textplatzhalter 10"/>
          <p:cNvSpPr>
            <a:spLocks noGrp="1"/>
          </p:cNvSpPr>
          <p:nvPr>
            <p:ph type="body" sz="quarter" idx="19"/>
          </p:nvPr>
        </p:nvSpPr>
        <p:spPr bwMode="gray">
          <a:xfrm>
            <a:off x="541409" y="3655696"/>
            <a:ext cx="4730018" cy="431837"/>
          </a:xfrm>
        </p:spPr>
        <p:txBody>
          <a:bodyPr lIns="0"/>
          <a:lstStyle>
            <a:lvl1pPr marL="0" indent="0" algn="l">
              <a:buNone/>
              <a:defRPr sz="18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21" name="Gerade Verbindung 20"/>
          <p:cNvCxnSpPr/>
          <p:nvPr userDrawn="1"/>
        </p:nvCxnSpPr>
        <p:spPr bwMode="gray">
          <a:xfrm>
            <a:off x="541409" y="3403456"/>
            <a:ext cx="4737717"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9835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5" name="Bild"/>
          <p:cNvSpPr>
            <a:spLocks noGrp="1"/>
          </p:cNvSpPr>
          <p:nvPr>
            <p:ph type="pic" sz="quarter" idx="14"/>
          </p:nvPr>
        </p:nvSpPr>
        <p:spPr bwMode="gray">
          <a:xfrm>
            <a:off x="0" y="0"/>
            <a:ext cx="4388971" cy="6858000"/>
          </a:xfrm>
          <a:solidFill>
            <a:schemeClr val="bg1">
              <a:lumMod val="85000"/>
            </a:schemeClr>
          </a:solidFill>
        </p:spPr>
        <p:txBody>
          <a:bodyPr lIns="144000" tIns="144000" rIns="144000" bIns="144000"/>
          <a:lstStyle>
            <a:lvl1pPr marL="0" marR="0" indent="0" algn="l" defTabSz="914400" rtl="0" eaLnBrk="1" fontAlgn="auto" latinLnBrk="0" hangingPunct="1">
              <a:lnSpc>
                <a:spcPct val="90000"/>
              </a:lnSpc>
              <a:spcBef>
                <a:spcPts val="0"/>
              </a:spcBef>
              <a:spcAft>
                <a:spcPts val="1000"/>
              </a:spcAft>
              <a:buClrTx/>
              <a:buSzTx/>
              <a:buFont typeface="Wingdings" panose="05000000000000000000" pitchFamily="2" charset="2"/>
              <a:buNone/>
              <a:tabLst/>
              <a:defRPr/>
            </a:lvl1pPr>
          </a:lstStyle>
          <a:p>
            <a:r>
              <a:rPr lang="de-DE" noProof="0" dirty="0"/>
              <a:t>Bild</a:t>
            </a:r>
          </a:p>
        </p:txBody>
      </p:sp>
      <p:sp>
        <p:nvSpPr>
          <p:cNvPr id="4" name="Agenda"/>
          <p:cNvSpPr>
            <a:spLocks noGrp="1"/>
          </p:cNvSpPr>
          <p:nvPr>
            <p:ph type="body" sz="quarter" idx="16"/>
          </p:nvPr>
        </p:nvSpPr>
        <p:spPr>
          <a:xfrm>
            <a:off x="0" y="0"/>
            <a:ext cx="4388971" cy="6858000"/>
          </a:xfrm>
          <a:solidFill>
            <a:srgbClr val="808080">
              <a:alpha val="89804"/>
            </a:srgbClr>
          </a:solidFill>
        </p:spPr>
        <p:txBody>
          <a:bodyPr lIns="540000" tIns="1512000" rIns="540000" bIns="1080000"/>
          <a:lstStyle>
            <a:lvl1pPr marL="0" indent="0">
              <a:buFont typeface="+mj-lt"/>
              <a:buNone/>
              <a:defRPr sz="2400">
                <a:solidFill>
                  <a:schemeClr val="bg1"/>
                </a:solidFill>
              </a:defRPr>
            </a:lvl1pPr>
          </a:lstStyle>
          <a:p>
            <a:pPr lvl="0"/>
            <a:r>
              <a:rPr lang="de-DE" dirty="0"/>
              <a:t>Textmasterformat bearbeiten</a:t>
            </a:r>
          </a:p>
        </p:txBody>
      </p:sp>
      <p:sp>
        <p:nvSpPr>
          <p:cNvPr id="2" name="Titel"/>
          <p:cNvSpPr>
            <a:spLocks noGrp="1"/>
          </p:cNvSpPr>
          <p:nvPr>
            <p:ph type="title"/>
          </p:nvPr>
        </p:nvSpPr>
        <p:spPr bwMode="gray">
          <a:xfrm>
            <a:off x="540070" y="432000"/>
            <a:ext cx="3848901" cy="1080000"/>
          </a:xfrm>
        </p:spPr>
        <p:txBody>
          <a:bodyPr/>
          <a:lstStyle>
            <a:lvl1pPr>
              <a:defRPr>
                <a:solidFill>
                  <a:schemeClr val="bg1"/>
                </a:solidFill>
              </a:defRPr>
            </a:lvl1pPr>
          </a:lstStyle>
          <a:p>
            <a:r>
              <a:rPr lang="de-DE" noProof="0" dirty="0"/>
              <a:t>Titelmasterformat</a:t>
            </a:r>
          </a:p>
        </p:txBody>
      </p:sp>
      <p:pic>
        <p:nvPicPr>
          <p:cNvPr id="56" name="Grafik 5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73" y="6026954"/>
            <a:ext cx="2020668" cy="443634"/>
          </a:xfrm>
          <a:prstGeom prst="rect">
            <a:avLst/>
          </a:prstGeom>
        </p:spPr>
      </p:pic>
    </p:spTree>
    <p:extLst>
      <p:ext uri="{BB962C8B-B14F-4D97-AF65-F5344CB8AC3E}">
        <p14:creationId xmlns:p14="http://schemas.microsoft.com/office/powerpoint/2010/main" val="296549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3" name="Titel"/>
          <p:cNvSpPr>
            <a:spLocks noGrp="1"/>
          </p:cNvSpPr>
          <p:nvPr>
            <p:ph type="title"/>
          </p:nvPr>
        </p:nvSpPr>
        <p:spPr bwMode="gray">
          <a:xfrm>
            <a:off x="540070" y="432000"/>
            <a:ext cx="9926092" cy="1080000"/>
          </a:xfrm>
        </p:spPr>
        <p:txBody>
          <a:bodyPr lIns="0"/>
          <a:lstStyle/>
          <a:p>
            <a:r>
              <a:rPr lang="de-DE" noProof="0" dirty="0"/>
              <a:t>Titelmasterformat durch Klicken bearbeiten</a:t>
            </a:r>
          </a:p>
        </p:txBody>
      </p:sp>
      <p:sp>
        <p:nvSpPr>
          <p:cNvPr id="7" name="Textplatzhalter 7"/>
          <p:cNvSpPr>
            <a:spLocks noGrp="1"/>
          </p:cNvSpPr>
          <p:nvPr>
            <p:ph type="body" sz="quarter" idx="18" hasCustomPrompt="1"/>
          </p:nvPr>
        </p:nvSpPr>
        <p:spPr>
          <a:xfrm>
            <a:off x="5015739" y="1772816"/>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5" name="Textplatzhalter 7"/>
          <p:cNvSpPr>
            <a:spLocks noGrp="1"/>
          </p:cNvSpPr>
          <p:nvPr>
            <p:ph type="body" sz="quarter" idx="19" hasCustomPrompt="1"/>
          </p:nvPr>
        </p:nvSpPr>
        <p:spPr>
          <a:xfrm>
            <a:off x="6204025" y="2276764"/>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6" name="Textplatzhalter 7"/>
          <p:cNvSpPr>
            <a:spLocks noGrp="1"/>
          </p:cNvSpPr>
          <p:nvPr>
            <p:ph type="body" sz="quarter" idx="20" hasCustomPrompt="1"/>
          </p:nvPr>
        </p:nvSpPr>
        <p:spPr>
          <a:xfrm>
            <a:off x="5015739" y="2924944"/>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7" name="Textplatzhalter 7"/>
          <p:cNvSpPr>
            <a:spLocks noGrp="1"/>
          </p:cNvSpPr>
          <p:nvPr>
            <p:ph type="body" sz="quarter" idx="21" hasCustomPrompt="1"/>
          </p:nvPr>
        </p:nvSpPr>
        <p:spPr>
          <a:xfrm>
            <a:off x="6204025" y="3428892"/>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8" name="Textplatzhalter 7"/>
          <p:cNvSpPr>
            <a:spLocks noGrp="1"/>
          </p:cNvSpPr>
          <p:nvPr>
            <p:ph type="body" sz="quarter" idx="22" hasCustomPrompt="1"/>
          </p:nvPr>
        </p:nvSpPr>
        <p:spPr>
          <a:xfrm>
            <a:off x="5015739" y="4077072"/>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9" name="Textplatzhalter 7"/>
          <p:cNvSpPr>
            <a:spLocks noGrp="1"/>
          </p:cNvSpPr>
          <p:nvPr>
            <p:ph type="body" sz="quarter" idx="23" hasCustomPrompt="1"/>
          </p:nvPr>
        </p:nvSpPr>
        <p:spPr>
          <a:xfrm>
            <a:off x="6204025" y="4581020"/>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40" name="Textplatzhalter 7"/>
          <p:cNvSpPr>
            <a:spLocks noGrp="1"/>
          </p:cNvSpPr>
          <p:nvPr>
            <p:ph type="body" sz="quarter" idx="24" hasCustomPrompt="1"/>
          </p:nvPr>
        </p:nvSpPr>
        <p:spPr>
          <a:xfrm>
            <a:off x="7176260" y="4581020"/>
            <a:ext cx="4471156" cy="972000"/>
          </a:xfrm>
          <a:prstGeom prst="rect">
            <a:avLst/>
          </a:prstGeom>
        </p:spPr>
        <p:txBody>
          <a:bodyPr lIns="216000" anchor="ctr"/>
          <a:lstStyle>
            <a:lvl1pPr marL="0" indent="0" algn="l">
              <a:buNone/>
              <a:defRPr sz="1800">
                <a:solidFill>
                  <a:schemeClr val="tx2"/>
                </a:solidFill>
                <a:latin typeface="+mn-lt"/>
              </a:defRPr>
            </a:lvl1pPr>
          </a:lstStyle>
          <a:p>
            <a:pPr lvl="0"/>
            <a:r>
              <a:rPr lang="de-DE" dirty="0"/>
              <a:t>NR.</a:t>
            </a:r>
          </a:p>
        </p:txBody>
      </p:sp>
      <p:sp>
        <p:nvSpPr>
          <p:cNvPr id="41" name="Textplatzhalter 7"/>
          <p:cNvSpPr>
            <a:spLocks noGrp="1"/>
          </p:cNvSpPr>
          <p:nvPr>
            <p:ph type="body" sz="quarter" idx="25" hasCustomPrompt="1"/>
          </p:nvPr>
        </p:nvSpPr>
        <p:spPr>
          <a:xfrm>
            <a:off x="7176260" y="3428892"/>
            <a:ext cx="4471156" cy="972000"/>
          </a:xfrm>
          <a:prstGeom prst="rect">
            <a:avLst/>
          </a:prstGeom>
        </p:spPr>
        <p:txBody>
          <a:bodyPr lIns="216000" anchor="ctr"/>
          <a:lstStyle>
            <a:lvl1pPr marL="0" indent="0" algn="l">
              <a:buNone/>
              <a:defRPr sz="1800">
                <a:solidFill>
                  <a:schemeClr val="tx2"/>
                </a:solidFill>
                <a:latin typeface="+mn-lt"/>
              </a:defRPr>
            </a:lvl1pPr>
          </a:lstStyle>
          <a:p>
            <a:pPr lvl="0"/>
            <a:r>
              <a:rPr lang="de-DE" dirty="0"/>
              <a:t>NR.</a:t>
            </a:r>
          </a:p>
        </p:txBody>
      </p:sp>
      <p:sp>
        <p:nvSpPr>
          <p:cNvPr id="42" name="Textplatzhalter 7"/>
          <p:cNvSpPr>
            <a:spLocks noGrp="1"/>
          </p:cNvSpPr>
          <p:nvPr>
            <p:ph type="body" sz="quarter" idx="26" hasCustomPrompt="1"/>
          </p:nvPr>
        </p:nvSpPr>
        <p:spPr>
          <a:xfrm>
            <a:off x="7176260" y="2276764"/>
            <a:ext cx="4471156" cy="972000"/>
          </a:xfrm>
          <a:prstGeom prst="rect">
            <a:avLst/>
          </a:prstGeom>
        </p:spPr>
        <p:txBody>
          <a:bodyPr lIns="216000" anchor="ctr"/>
          <a:lstStyle>
            <a:lvl1pPr marL="0" indent="0" algn="l">
              <a:buNone/>
              <a:defRPr sz="1800">
                <a:solidFill>
                  <a:schemeClr val="tx2"/>
                </a:solidFill>
                <a:latin typeface="+mn-lt"/>
              </a:defRPr>
            </a:lvl1pPr>
          </a:lstStyle>
          <a:p>
            <a:pPr lvl="0"/>
            <a:r>
              <a:rPr lang="de-DE" dirty="0"/>
              <a:t>NR.</a:t>
            </a:r>
          </a:p>
        </p:txBody>
      </p:sp>
      <p:sp>
        <p:nvSpPr>
          <p:cNvPr id="43" name="Textplatzhalter 7"/>
          <p:cNvSpPr>
            <a:spLocks noGrp="1"/>
          </p:cNvSpPr>
          <p:nvPr>
            <p:ph type="body" sz="quarter" idx="27" hasCustomPrompt="1"/>
          </p:nvPr>
        </p:nvSpPr>
        <p:spPr>
          <a:xfrm>
            <a:off x="541408" y="4077072"/>
            <a:ext cx="4471156" cy="972000"/>
          </a:xfrm>
          <a:prstGeom prst="rect">
            <a:avLst/>
          </a:prstGeom>
        </p:spPr>
        <p:txBody>
          <a:bodyPr rIns="216000" anchor="ctr"/>
          <a:lstStyle>
            <a:lvl1pPr marL="0" indent="0" algn="r">
              <a:buNone/>
              <a:defRPr sz="1800">
                <a:solidFill>
                  <a:schemeClr val="tx2"/>
                </a:solidFill>
                <a:latin typeface="+mn-lt"/>
              </a:defRPr>
            </a:lvl1pPr>
          </a:lstStyle>
          <a:p>
            <a:pPr lvl="0"/>
            <a:r>
              <a:rPr lang="de-DE" dirty="0"/>
              <a:t>NR.</a:t>
            </a:r>
          </a:p>
        </p:txBody>
      </p:sp>
      <p:sp>
        <p:nvSpPr>
          <p:cNvPr id="44" name="Textplatzhalter 7"/>
          <p:cNvSpPr>
            <a:spLocks noGrp="1"/>
          </p:cNvSpPr>
          <p:nvPr>
            <p:ph type="body" sz="quarter" idx="28" hasCustomPrompt="1"/>
          </p:nvPr>
        </p:nvSpPr>
        <p:spPr>
          <a:xfrm>
            <a:off x="541408" y="2924944"/>
            <a:ext cx="4471156" cy="972000"/>
          </a:xfrm>
          <a:prstGeom prst="rect">
            <a:avLst/>
          </a:prstGeom>
        </p:spPr>
        <p:txBody>
          <a:bodyPr rIns="216000" anchor="ctr"/>
          <a:lstStyle>
            <a:lvl1pPr marL="0" indent="0" algn="r">
              <a:buNone/>
              <a:defRPr sz="1800">
                <a:solidFill>
                  <a:schemeClr val="tx2"/>
                </a:solidFill>
                <a:latin typeface="+mn-lt"/>
              </a:defRPr>
            </a:lvl1pPr>
          </a:lstStyle>
          <a:p>
            <a:pPr lvl="0"/>
            <a:r>
              <a:rPr lang="de-DE" dirty="0"/>
              <a:t>NR.</a:t>
            </a:r>
          </a:p>
        </p:txBody>
      </p:sp>
      <p:sp>
        <p:nvSpPr>
          <p:cNvPr id="45" name="Textplatzhalter 7"/>
          <p:cNvSpPr>
            <a:spLocks noGrp="1"/>
          </p:cNvSpPr>
          <p:nvPr>
            <p:ph type="body" sz="quarter" idx="29" hasCustomPrompt="1"/>
          </p:nvPr>
        </p:nvSpPr>
        <p:spPr>
          <a:xfrm>
            <a:off x="541408" y="1772816"/>
            <a:ext cx="4471156" cy="972000"/>
          </a:xfrm>
          <a:prstGeom prst="rect">
            <a:avLst/>
          </a:prstGeom>
        </p:spPr>
        <p:txBody>
          <a:bodyPr rIns="216000" anchor="ctr"/>
          <a:lstStyle>
            <a:lvl1pPr marL="0" indent="0" algn="r">
              <a:buNone/>
              <a:defRPr sz="1800">
                <a:solidFill>
                  <a:schemeClr val="tx2"/>
                </a:solidFill>
                <a:latin typeface="+mn-lt"/>
              </a:defRPr>
            </a:lvl1pPr>
          </a:lstStyle>
          <a:p>
            <a:pPr lvl="0"/>
            <a:r>
              <a:rPr lang="de-DE" dirty="0"/>
              <a:t>NR.</a:t>
            </a:r>
          </a:p>
        </p:txBody>
      </p:sp>
    </p:spTree>
    <p:extLst>
      <p:ext uri="{BB962C8B-B14F-4D97-AF65-F5344CB8AC3E}">
        <p14:creationId xmlns:p14="http://schemas.microsoft.com/office/powerpoint/2010/main" val="243730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sp>
        <p:nvSpPr>
          <p:cNvPr id="22" name="Textplatzhalter 7"/>
          <p:cNvSpPr>
            <a:spLocks noGrp="1"/>
          </p:cNvSpPr>
          <p:nvPr>
            <p:ph type="body" sz="quarter" idx="46"/>
          </p:nvPr>
        </p:nvSpPr>
        <p:spPr>
          <a:xfrm>
            <a:off x="541409" y="3791581"/>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3" name="Textplatzhalter 7"/>
          <p:cNvSpPr>
            <a:spLocks noGrp="1"/>
          </p:cNvSpPr>
          <p:nvPr>
            <p:ph type="body" sz="quarter" idx="47"/>
          </p:nvPr>
        </p:nvSpPr>
        <p:spPr>
          <a:xfrm>
            <a:off x="4329987" y="3791581"/>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4" name="Textplatzhalter 7"/>
          <p:cNvSpPr>
            <a:spLocks noGrp="1"/>
          </p:cNvSpPr>
          <p:nvPr>
            <p:ph type="body" sz="quarter" idx="48"/>
          </p:nvPr>
        </p:nvSpPr>
        <p:spPr>
          <a:xfrm>
            <a:off x="8118565" y="3791581"/>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16" name="Textplatzhalter 7"/>
          <p:cNvSpPr>
            <a:spLocks noGrp="1"/>
          </p:cNvSpPr>
          <p:nvPr>
            <p:ph type="body" sz="quarter" idx="29"/>
          </p:nvPr>
        </p:nvSpPr>
        <p:spPr>
          <a:xfrm>
            <a:off x="541409" y="1511298"/>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0" name="Textplatzhalter 7"/>
          <p:cNvSpPr>
            <a:spLocks noGrp="1"/>
          </p:cNvSpPr>
          <p:nvPr>
            <p:ph type="body" sz="quarter" idx="44"/>
          </p:nvPr>
        </p:nvSpPr>
        <p:spPr>
          <a:xfrm>
            <a:off x="4329987" y="1511298"/>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1" name="Textplatzhalter 7"/>
          <p:cNvSpPr>
            <a:spLocks noGrp="1"/>
          </p:cNvSpPr>
          <p:nvPr>
            <p:ph type="body" sz="quarter" idx="45"/>
          </p:nvPr>
        </p:nvSpPr>
        <p:spPr>
          <a:xfrm>
            <a:off x="8118565" y="1511298"/>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3" name="Titel"/>
          <p:cNvSpPr>
            <a:spLocks noGrp="1"/>
          </p:cNvSpPr>
          <p:nvPr>
            <p:ph type="title"/>
          </p:nvPr>
        </p:nvSpPr>
        <p:spPr bwMode="gray">
          <a:xfrm>
            <a:off x="540070" y="432000"/>
            <a:ext cx="9926092" cy="1080000"/>
          </a:xfrm>
        </p:spPr>
        <p:txBody>
          <a:bodyPr lIns="0"/>
          <a:lstStyle/>
          <a:p>
            <a:r>
              <a:rPr lang="de-DE" noProof="0" dirty="0"/>
              <a:t>Titelmasterformat durch Klicken bearbeiten</a:t>
            </a:r>
          </a:p>
        </p:txBody>
      </p:sp>
      <p:sp>
        <p:nvSpPr>
          <p:cNvPr id="38" name="Textplatzhalter 7"/>
          <p:cNvSpPr>
            <a:spLocks noGrp="1"/>
          </p:cNvSpPr>
          <p:nvPr>
            <p:ph type="body" sz="quarter" idx="22" hasCustomPrompt="1"/>
          </p:nvPr>
        </p:nvSpPr>
        <p:spPr>
          <a:xfrm>
            <a:off x="541408" y="1510216"/>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49" name="Textplatzhalter 7"/>
          <p:cNvSpPr>
            <a:spLocks noGrp="1"/>
          </p:cNvSpPr>
          <p:nvPr>
            <p:ph type="body" sz="quarter" idx="33" hasCustomPrompt="1"/>
          </p:nvPr>
        </p:nvSpPr>
        <p:spPr>
          <a:xfrm>
            <a:off x="8118565" y="1510216"/>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53" name="Textplatzhalter 7"/>
          <p:cNvSpPr>
            <a:spLocks noGrp="1"/>
          </p:cNvSpPr>
          <p:nvPr>
            <p:ph type="body" sz="quarter" idx="37" hasCustomPrompt="1"/>
          </p:nvPr>
        </p:nvSpPr>
        <p:spPr>
          <a:xfrm>
            <a:off x="4329986" y="1510216"/>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63" name="Textplatzhalter 7"/>
          <p:cNvSpPr>
            <a:spLocks noGrp="1"/>
          </p:cNvSpPr>
          <p:nvPr>
            <p:ph type="body" sz="quarter" idx="39" hasCustomPrompt="1"/>
          </p:nvPr>
        </p:nvSpPr>
        <p:spPr>
          <a:xfrm>
            <a:off x="541408" y="3791581"/>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65" name="Textplatzhalter 7"/>
          <p:cNvSpPr>
            <a:spLocks noGrp="1"/>
          </p:cNvSpPr>
          <p:nvPr>
            <p:ph type="body" sz="quarter" idx="41" hasCustomPrompt="1"/>
          </p:nvPr>
        </p:nvSpPr>
        <p:spPr>
          <a:xfrm>
            <a:off x="8118565" y="3791581"/>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67" name="Textplatzhalter 7"/>
          <p:cNvSpPr>
            <a:spLocks noGrp="1"/>
          </p:cNvSpPr>
          <p:nvPr>
            <p:ph type="body" sz="quarter" idx="43" hasCustomPrompt="1"/>
          </p:nvPr>
        </p:nvSpPr>
        <p:spPr>
          <a:xfrm>
            <a:off x="4329986" y="3791581"/>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Tree>
    <p:extLst>
      <p:ext uri="{BB962C8B-B14F-4D97-AF65-F5344CB8AC3E}">
        <p14:creationId xmlns:p14="http://schemas.microsoft.com/office/powerpoint/2010/main" val="1868375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lIns="0"/>
          <a:lstStyle/>
          <a:p>
            <a:r>
              <a:rPr lang="de-DE" noProof="0" dirty="0"/>
              <a:t>Titelmasterformat durch Klicken bearbeiten</a:t>
            </a:r>
          </a:p>
        </p:txBody>
      </p:sp>
    </p:spTree>
    <p:extLst>
      <p:ext uri="{BB962C8B-B14F-4D97-AF65-F5344CB8AC3E}">
        <p14:creationId xmlns:p14="http://schemas.microsoft.com/office/powerpoint/2010/main" val="285896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LEER">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a:lstStyle/>
          <a:p>
            <a:r>
              <a:rPr lang="de-DE" noProof="0" dirty="0"/>
              <a:t>Titelmasterformat durch Klicken bearbeiten</a:t>
            </a:r>
          </a:p>
        </p:txBody>
      </p:sp>
      <p:sp>
        <p:nvSpPr>
          <p:cNvPr id="7"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Tree>
    <p:extLst>
      <p:ext uri="{BB962C8B-B14F-4D97-AF65-F5344CB8AC3E}">
        <p14:creationId xmlns:p14="http://schemas.microsoft.com/office/powerpoint/2010/main" val="291581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13"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70" y="1512000"/>
            <a:ext cx="11111046" cy="42984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0"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Tree>
    <p:extLst>
      <p:ext uri="{BB962C8B-B14F-4D97-AF65-F5344CB8AC3E}">
        <p14:creationId xmlns:p14="http://schemas.microsoft.com/office/powerpoint/2010/main" val="424068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1"/>
          <p:cNvSpPr>
            <a:spLocks noGrp="1"/>
          </p:cNvSpPr>
          <p:nvPr>
            <p:ph sz="half" idx="1"/>
          </p:nvPr>
        </p:nvSpPr>
        <p:spPr bwMode="gray">
          <a:xfrm>
            <a:off x="540070" y="1512000"/>
            <a:ext cx="5339495"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4" name="Inhalt 2"/>
          <p:cNvSpPr>
            <a:spLocks noGrp="1"/>
          </p:cNvSpPr>
          <p:nvPr>
            <p:ph sz="half" idx="2"/>
          </p:nvPr>
        </p:nvSpPr>
        <p:spPr bwMode="gray">
          <a:xfrm>
            <a:off x="6311622" y="1512000"/>
            <a:ext cx="5339495"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1"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Tree>
    <p:extLst>
      <p:ext uri="{BB962C8B-B14F-4D97-AF65-F5344CB8AC3E}">
        <p14:creationId xmlns:p14="http://schemas.microsoft.com/office/powerpoint/2010/main" val="244936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01798" y="0"/>
            <a:ext cx="4669971" cy="1038381"/>
          </a:xfrm>
          <a:prstGeom prst="rect">
            <a:avLst/>
          </a:prstGeom>
        </p:spPr>
      </p:pic>
      <p:grpSp>
        <p:nvGrpSpPr>
          <p:cNvPr id="11" name="Группа 10"/>
          <p:cNvGrpSpPr/>
          <p:nvPr userDrawn="1"/>
        </p:nvGrpSpPr>
        <p:grpSpPr>
          <a:xfrm>
            <a:off x="0" y="0"/>
            <a:ext cx="8973927" cy="6858000"/>
            <a:chOff x="0" y="0"/>
            <a:chExt cx="8973927" cy="6858000"/>
          </a:xfrm>
        </p:grpSpPr>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1427" y="6308945"/>
              <a:ext cx="4762500" cy="247650"/>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10" name="Рисунок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51512" y="0"/>
              <a:ext cx="4139638" cy="6858000"/>
            </a:xfrm>
            <a:prstGeom prst="rect">
              <a:avLst/>
            </a:prstGeom>
          </p:spPr>
        </p:pic>
      </p:gr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528411"/>
            <a:ext cx="12192000" cy="1186089"/>
          </a:xfrm>
        </p:spPr>
        <p:txBody>
          <a:bodyPr/>
          <a:lstStyle>
            <a:lvl1pPr algn="ctr">
              <a:defRPr/>
            </a:lvl1pPr>
          </a:lstStyle>
          <a:p>
            <a:r>
              <a:rPr lang="da-DK" dirty="0"/>
              <a:t>Lorem ipsum dolor </a:t>
            </a:r>
            <a:br>
              <a:rPr lang="ru-RU" dirty="0"/>
            </a:br>
            <a:r>
              <a:rPr lang="da-DK" dirty="0"/>
              <a:t>sit amet</a:t>
            </a:r>
            <a:endParaRPr lang="ru-RU" dirty="0"/>
          </a:p>
        </p:txBody>
      </p:sp>
      <p:sp>
        <p:nvSpPr>
          <p:cNvPr id="3" name="Объект 2"/>
          <p:cNvSpPr>
            <a:spLocks noGrp="1"/>
          </p:cNvSpPr>
          <p:nvPr>
            <p:ph idx="1" hasCustomPrompt="1"/>
          </p:nvPr>
        </p:nvSpPr>
        <p:spPr>
          <a:xfrm>
            <a:off x="5591150" y="2114236"/>
            <a:ext cx="6010299" cy="3602929"/>
          </a:xfrm>
        </p:spPr>
        <p:txBody>
          <a:bodyPr/>
          <a:lstStyle>
            <a:lvl1pPr algn="r">
              <a:defRPr/>
            </a:lvl1pPr>
            <a:lvl2pPr algn="r">
              <a:defRPr/>
            </a:lvl2pPr>
            <a:lvl3pPr algn="r">
              <a:defRPr/>
            </a:lvl3pPr>
            <a:lvl4pPr algn="r">
              <a:defRPr/>
            </a:lvl4pPr>
            <a:lvl5pPr algn="r">
              <a:defRPr/>
            </a:lvl5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a:t>
            </a:r>
            <a:endParaRPr lang="ru-RU" dirty="0"/>
          </a:p>
        </p:txBody>
      </p:sp>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2" name="Рисунок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flipV="1">
            <a:off x="10345265" y="5699345"/>
            <a:ext cx="1846735" cy="313710"/>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0947" y="549765"/>
            <a:ext cx="3444606" cy="5903721"/>
          </a:xfrm>
          <a:prstGeom prst="rect">
            <a:avLst/>
          </a:prstGeom>
        </p:spPr>
      </p:pic>
      <p:pic>
        <p:nvPicPr>
          <p:cNvPr id="14" name="Рисунок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V="1">
            <a:off x="9284886" y="0"/>
            <a:ext cx="2428422" cy="2433572"/>
          </a:xfrm>
          <a:prstGeom prst="rect">
            <a:avLst/>
          </a:prstGeom>
        </p:spPr>
      </p:pic>
    </p:spTree>
    <p:extLst>
      <p:ext uri="{BB962C8B-B14F-4D97-AF65-F5344CB8AC3E}">
        <p14:creationId xmlns:p14="http://schemas.microsoft.com/office/powerpoint/2010/main" val="32978515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TEXT">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70" y="1512000"/>
            <a:ext cx="11111046" cy="28188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0" name="Text"/>
          <p:cNvSpPr>
            <a:spLocks noGrp="1"/>
          </p:cNvSpPr>
          <p:nvPr>
            <p:ph idx="15"/>
          </p:nvPr>
        </p:nvSpPr>
        <p:spPr bwMode="gray">
          <a:xfrm>
            <a:off x="1200" y="4474800"/>
            <a:ext cx="12191187" cy="2383200"/>
          </a:xfrm>
          <a:custGeom>
            <a:avLst/>
            <a:gdLst/>
            <a:ahLst/>
            <a:cxnLst/>
            <a:rect l="l" t="t" r="r" b="b"/>
            <a:pathLst>
              <a:path w="12189600" h="2383200">
                <a:moveTo>
                  <a:pt x="0" y="0"/>
                </a:moveTo>
                <a:lnTo>
                  <a:pt x="12189600" y="0"/>
                </a:lnTo>
                <a:lnTo>
                  <a:pt x="12189600" y="1765049"/>
                </a:lnTo>
                <a:lnTo>
                  <a:pt x="11571449" y="2383200"/>
                </a:lnTo>
                <a:lnTo>
                  <a:pt x="0" y="2383200"/>
                </a:lnTo>
                <a:close/>
              </a:path>
            </a:pathLst>
          </a:custGeom>
          <a:solidFill>
            <a:srgbClr val="808080"/>
          </a:solidFill>
        </p:spPr>
        <p:txBody>
          <a:bodyPr lIns="540000" tIns="540000" rIns="540000" bIns="540000" anchor="ctr"/>
          <a:lstStyle>
            <a:lvl1pPr marL="0" indent="0">
              <a:buNone/>
              <a:defRPr>
                <a:solidFill>
                  <a:schemeClr val="bg1"/>
                </a:solidFill>
              </a:defRPr>
            </a:lvl1pPr>
            <a:lvl2pPr marL="450000" indent="0">
              <a:buNone/>
              <a:defRPr/>
            </a:lvl2pPr>
            <a:lvl3pPr marL="810000" indent="0">
              <a:buNone/>
              <a:defRPr/>
            </a:lvl3pPr>
            <a:lvl4pPr marL="1170000" indent="0">
              <a:buNone/>
              <a:defRPr/>
            </a:lvl4pPr>
            <a:lvl5pPr marL="1530000" indent="0">
              <a:buNone/>
              <a:defRPr/>
            </a:lvl5pPr>
          </a:lstStyle>
          <a:p>
            <a:pPr lvl="0"/>
            <a:endParaRPr lang="de-DE" noProof="0" dirty="0"/>
          </a:p>
        </p:txBody>
      </p:sp>
      <p:pic>
        <p:nvPicPr>
          <p:cNvPr id="6" name="Grafik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73" y="6026954"/>
            <a:ext cx="2020668" cy="443634"/>
          </a:xfrm>
          <a:prstGeom prst="rect">
            <a:avLst/>
          </a:prstGeom>
        </p:spPr>
      </p:pic>
    </p:spTree>
    <p:extLst>
      <p:ext uri="{BB962C8B-B14F-4D97-AF65-F5344CB8AC3E}">
        <p14:creationId xmlns:p14="http://schemas.microsoft.com/office/powerpoint/2010/main" val="207767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EXTBOXEN">
    <p:spTree>
      <p:nvGrpSpPr>
        <p:cNvPr id="1" name=""/>
        <p:cNvGrpSpPr/>
        <p:nvPr/>
      </p:nvGrpSpPr>
      <p:grpSpPr>
        <a:xfrm>
          <a:off x="0" y="0"/>
          <a:ext cx="0" cy="0"/>
          <a:chOff x="0" y="0"/>
          <a:chExt cx="0" cy="0"/>
        </a:xfrm>
      </p:grpSpPr>
      <p:sp>
        <p:nvSpPr>
          <p:cNvPr id="10"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Text 1"/>
          <p:cNvSpPr>
            <a:spLocks noGrp="1"/>
          </p:cNvSpPr>
          <p:nvPr>
            <p:ph type="body" idx="1"/>
          </p:nvPr>
        </p:nvSpPr>
        <p:spPr bwMode="gray">
          <a:xfrm>
            <a:off x="540070" y="1512000"/>
            <a:ext cx="533949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5" name="Text 2"/>
          <p:cNvSpPr>
            <a:spLocks noGrp="1"/>
          </p:cNvSpPr>
          <p:nvPr>
            <p:ph type="body" sz="quarter" idx="3"/>
          </p:nvPr>
        </p:nvSpPr>
        <p:spPr bwMode="gray">
          <a:xfrm>
            <a:off x="6311622" y="1512000"/>
            <a:ext cx="5339495"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9" name="Foliennummer"/>
          <p:cNvSpPr>
            <a:spLocks noGrp="1"/>
          </p:cNvSpPr>
          <p:nvPr>
            <p:ph type="sldNum" sz="quarter" idx="12"/>
          </p:nvPr>
        </p:nvSpPr>
        <p:spPr bwMode="gray">
          <a:xfrm>
            <a:off x="540070" y="6084000"/>
            <a:ext cx="900117" cy="360000"/>
          </a:xfrm>
          <a:prstGeom prst="rect">
            <a:avLst/>
          </a:prstGeom>
        </p:spPr>
        <p:txBody>
          <a:bodyPr/>
          <a:lstStyle/>
          <a:p>
            <a:fld id="{02CEFE82-39F2-4F47-8A0C-D5AB3496FA5C}" type="slidenum">
              <a:rPr lang="de-DE" noProof="0" smtClean="0"/>
              <a:pPr/>
              <a:t>‹Nr.›</a:t>
            </a:fld>
            <a:endParaRPr lang="de-DE" noProof="0" dirty="0"/>
          </a:p>
        </p:txBody>
      </p:sp>
      <p:sp>
        <p:nvSpPr>
          <p:cNvPr id="13"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7" name="Textplatzhalter 6"/>
          <p:cNvSpPr>
            <a:spLocks noGrp="1"/>
          </p:cNvSpPr>
          <p:nvPr>
            <p:ph type="body" sz="quarter" idx="15"/>
          </p:nvPr>
        </p:nvSpPr>
        <p:spPr>
          <a:xfrm>
            <a:off x="541409" y="1872000"/>
            <a:ext cx="5337870" cy="3936663"/>
          </a:xfrm>
          <a:custGeom>
            <a:avLst/>
            <a:gdLst/>
            <a:ahLst/>
            <a:cxnLst/>
            <a:rect l="l" t="t" r="r" b="b"/>
            <a:pathLst>
              <a:path w="5337175" h="3936663">
                <a:moveTo>
                  <a:pt x="0" y="0"/>
                </a:moveTo>
                <a:lnTo>
                  <a:pt x="5337175" y="0"/>
                </a:lnTo>
                <a:lnTo>
                  <a:pt x="5337175" y="3322343"/>
                </a:lnTo>
                <a:lnTo>
                  <a:pt x="4722855"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vl4pPr>
              <a:buClr>
                <a:schemeClr val="tx2"/>
              </a:buClr>
              <a:defRPr sz="1100"/>
            </a:lvl4pPr>
            <a:lvl5pPr>
              <a:buClr>
                <a:schemeClr val="tx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buClr>
                <a:schemeClr val="tx2">
                  <a:lumMod val="60000"/>
                  <a:lumOff val="40000"/>
                </a:schemeClr>
              </a:buClr>
            </a:pPr>
            <a:endParaRPr lang="de-DE" dirty="0"/>
          </a:p>
        </p:txBody>
      </p:sp>
      <p:sp>
        <p:nvSpPr>
          <p:cNvPr id="15" name="Textplatzhalter 6"/>
          <p:cNvSpPr>
            <a:spLocks noGrp="1"/>
          </p:cNvSpPr>
          <p:nvPr>
            <p:ph type="body" sz="quarter" idx="16"/>
          </p:nvPr>
        </p:nvSpPr>
        <p:spPr>
          <a:xfrm>
            <a:off x="6311622" y="1872000"/>
            <a:ext cx="5337870" cy="3936663"/>
          </a:xfrm>
          <a:custGeom>
            <a:avLst/>
            <a:gdLst/>
            <a:ahLst/>
            <a:cxnLst/>
            <a:rect l="l" t="t" r="r" b="b"/>
            <a:pathLst>
              <a:path w="5337175" h="3936663">
                <a:moveTo>
                  <a:pt x="0" y="0"/>
                </a:moveTo>
                <a:lnTo>
                  <a:pt x="5337175" y="0"/>
                </a:lnTo>
                <a:lnTo>
                  <a:pt x="5337175" y="3322343"/>
                </a:lnTo>
                <a:lnTo>
                  <a:pt x="4722855"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vl4pPr>
              <a:buClr>
                <a:schemeClr val="tx2">
                  <a:lumMod val="60000"/>
                  <a:lumOff val="40000"/>
                </a:schemeClr>
              </a:buClr>
              <a:defRPr sz="1100"/>
            </a:lvl4pPr>
            <a:lvl5pPr>
              <a:buClr>
                <a:schemeClr val="tx2">
                  <a:lumMod val="60000"/>
                  <a:lumOff val="40000"/>
                </a:schemeClr>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buClr>
                <a:schemeClr val="tx2">
                  <a:lumMod val="60000"/>
                  <a:lumOff val="40000"/>
                </a:schemeClr>
              </a:buClr>
            </a:pPr>
            <a:endParaRPr lang="de-DE" dirty="0"/>
          </a:p>
        </p:txBody>
      </p:sp>
    </p:spTree>
    <p:extLst>
      <p:ext uri="{BB962C8B-B14F-4D97-AF65-F5344CB8AC3E}">
        <p14:creationId xmlns:p14="http://schemas.microsoft.com/office/powerpoint/2010/main" val="790796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TEXTBOXEN">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10" name="Text 1"/>
          <p:cNvSpPr>
            <a:spLocks noGrp="1"/>
          </p:cNvSpPr>
          <p:nvPr>
            <p:ph type="body" idx="15" hasCustomPrompt="1"/>
          </p:nvPr>
        </p:nvSpPr>
        <p:spPr bwMode="gray">
          <a:xfrm>
            <a:off x="540070" y="1512000"/>
            <a:ext cx="341684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13" name="Text 1"/>
          <p:cNvSpPr>
            <a:spLocks noGrp="1"/>
          </p:cNvSpPr>
          <p:nvPr>
            <p:ph type="body" idx="16" hasCustomPrompt="1"/>
          </p:nvPr>
        </p:nvSpPr>
        <p:spPr bwMode="gray">
          <a:xfrm>
            <a:off x="8228924" y="1512001"/>
            <a:ext cx="3416845"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15" name="Text 1"/>
          <p:cNvSpPr>
            <a:spLocks noGrp="1"/>
          </p:cNvSpPr>
          <p:nvPr>
            <p:ph type="body" idx="18" hasCustomPrompt="1"/>
          </p:nvPr>
        </p:nvSpPr>
        <p:spPr bwMode="gray">
          <a:xfrm>
            <a:off x="4387701" y="1512002"/>
            <a:ext cx="3416845" cy="360000"/>
          </a:xfrm>
          <a:solidFill>
            <a:schemeClr val="tx2">
              <a:lumMod val="60000"/>
              <a:lumOff val="40000"/>
            </a:schemeClr>
          </a:solidFill>
        </p:spPr>
        <p:txBody>
          <a:bodyPr lIns="252000" rIns="144000" anchor="ctr"/>
          <a:lstStyle>
            <a:lvl1pPr marL="0" indent="0" algn="l">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20"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16" name="Textplatzhalter 2"/>
          <p:cNvSpPr>
            <a:spLocks noGrp="1"/>
          </p:cNvSpPr>
          <p:nvPr>
            <p:ph type="body" sz="quarter" idx="20"/>
          </p:nvPr>
        </p:nvSpPr>
        <p:spPr>
          <a:xfrm>
            <a:off x="541408" y="1872003"/>
            <a:ext cx="3415507" cy="3936661"/>
          </a:xfrm>
          <a:custGeom>
            <a:avLst/>
            <a:gdLst/>
            <a:ahLst/>
            <a:cxnLst/>
            <a:rect l="l" t="t" r="r" b="b"/>
            <a:pathLst>
              <a:path w="3415062" h="3936661">
                <a:moveTo>
                  <a:pt x="0" y="0"/>
                </a:moveTo>
                <a:lnTo>
                  <a:pt x="3415062" y="0"/>
                </a:lnTo>
                <a:lnTo>
                  <a:pt x="3415062" y="3323759"/>
                </a:lnTo>
                <a:lnTo>
                  <a:pt x="2802160" y="3936661"/>
                </a:lnTo>
                <a:lnTo>
                  <a:pt x="0" y="3936661"/>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vl4pPr>
              <a:buClr>
                <a:schemeClr val="tx2"/>
              </a:buClr>
              <a:defRPr sz="1100"/>
            </a:lvl4pPr>
            <a:lvl5pPr>
              <a:buClr>
                <a:schemeClr val="tx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9" name="Textplatzhalter 2"/>
          <p:cNvSpPr>
            <a:spLocks noGrp="1"/>
          </p:cNvSpPr>
          <p:nvPr>
            <p:ph type="body" sz="quarter" idx="21"/>
          </p:nvPr>
        </p:nvSpPr>
        <p:spPr>
          <a:xfrm>
            <a:off x="4387701" y="1872003"/>
            <a:ext cx="3415507" cy="3936661"/>
          </a:xfrm>
          <a:custGeom>
            <a:avLst/>
            <a:gdLst/>
            <a:ahLst/>
            <a:cxnLst/>
            <a:rect l="l" t="t" r="r" b="b"/>
            <a:pathLst>
              <a:path w="3415062" h="3936661">
                <a:moveTo>
                  <a:pt x="0" y="0"/>
                </a:moveTo>
                <a:lnTo>
                  <a:pt x="3415062" y="0"/>
                </a:lnTo>
                <a:lnTo>
                  <a:pt x="3415062" y="3323759"/>
                </a:lnTo>
                <a:lnTo>
                  <a:pt x="2802160" y="3936661"/>
                </a:lnTo>
                <a:lnTo>
                  <a:pt x="0" y="3936661"/>
                </a:lnTo>
                <a:close/>
              </a:path>
            </a:pathLst>
          </a:custGeom>
          <a:solidFill>
            <a:schemeClr val="bg1">
              <a:lumMod val="95000"/>
            </a:schemeClr>
          </a:solidFill>
        </p:spPr>
        <p:txBody>
          <a:bodyPr vert="horz" lIns="252000" tIns="252000" rIns="252000" bIns="252000" rtlCol="0">
            <a:noAutofit/>
          </a:bodyPr>
          <a:lstStyle>
            <a:lvl1pPr algn="l">
              <a:buClr>
                <a:schemeClr val="tx2">
                  <a:lumMod val="60000"/>
                  <a:lumOff val="40000"/>
                </a:schemeClr>
              </a:buClr>
              <a:defRPr lang="de-DE" sz="1600" dirty="0"/>
            </a:lvl1pPr>
            <a:lvl2pPr algn="l">
              <a:buClr>
                <a:schemeClr val="tx2">
                  <a:lumMod val="60000"/>
                  <a:lumOff val="40000"/>
                </a:schemeClr>
              </a:buClr>
              <a:defRPr sz="1400"/>
            </a:lvl2pPr>
            <a:lvl3pPr algn="l">
              <a:buClr>
                <a:schemeClr val="tx2">
                  <a:lumMod val="60000"/>
                  <a:lumOff val="40000"/>
                </a:schemeClr>
              </a:buClr>
              <a:defRPr sz="1200"/>
            </a:lvl3pPr>
            <a:lvl4pPr algn="l">
              <a:buClr>
                <a:schemeClr val="tx2">
                  <a:lumMod val="60000"/>
                  <a:lumOff val="40000"/>
                </a:schemeClr>
              </a:buClr>
              <a:defRPr sz="1100"/>
            </a:lvl4pPr>
            <a:lvl5pPr algn="l">
              <a:buClr>
                <a:schemeClr val="tx2">
                  <a:lumMod val="60000"/>
                  <a:lumOff val="40000"/>
                </a:schemeClr>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24" name="Textplatzhalter 2"/>
          <p:cNvSpPr>
            <a:spLocks noGrp="1"/>
          </p:cNvSpPr>
          <p:nvPr>
            <p:ph type="body" sz="quarter" idx="22"/>
          </p:nvPr>
        </p:nvSpPr>
        <p:spPr>
          <a:xfrm>
            <a:off x="8228924" y="1872003"/>
            <a:ext cx="3415507" cy="3936661"/>
          </a:xfrm>
          <a:custGeom>
            <a:avLst/>
            <a:gdLst/>
            <a:ahLst/>
            <a:cxnLst/>
            <a:rect l="l" t="t" r="r" b="b"/>
            <a:pathLst>
              <a:path w="3415062" h="3936661">
                <a:moveTo>
                  <a:pt x="0" y="0"/>
                </a:moveTo>
                <a:lnTo>
                  <a:pt x="3415062" y="0"/>
                </a:lnTo>
                <a:lnTo>
                  <a:pt x="3415062" y="3323759"/>
                </a:lnTo>
                <a:lnTo>
                  <a:pt x="2802160" y="3936661"/>
                </a:lnTo>
                <a:lnTo>
                  <a:pt x="0" y="3936661"/>
                </a:lnTo>
                <a:close/>
              </a:path>
            </a:pathLst>
          </a:custGeom>
          <a:solidFill>
            <a:schemeClr val="bg1">
              <a:lumMod val="95000"/>
            </a:schemeClr>
          </a:solidFill>
        </p:spPr>
        <p:txBody>
          <a:bodyPr vert="horz" lIns="252000" tIns="252000" rIns="252000" bIns="252000" rtlCol="0">
            <a:noAutofit/>
          </a:bodyPr>
          <a:lstStyle>
            <a:lvl1pPr algn="l">
              <a:buClr>
                <a:schemeClr val="accent1"/>
              </a:buClr>
              <a:defRPr lang="de-DE" sz="1600" dirty="0"/>
            </a:lvl1pPr>
            <a:lvl2pPr algn="l">
              <a:buClr>
                <a:schemeClr val="accent1"/>
              </a:buClr>
              <a:defRPr sz="1400"/>
            </a:lvl2pPr>
            <a:lvl3pPr algn="l">
              <a:buClr>
                <a:schemeClr val="accent1"/>
              </a:buClr>
              <a:defRPr sz="1200"/>
            </a:lvl3pPr>
            <a:lvl4pPr algn="l">
              <a:buClr>
                <a:schemeClr val="accent1"/>
              </a:buClr>
              <a:defRPr sz="1100"/>
            </a:lvl4pPr>
            <a:lvl5pPr algn="l">
              <a:buClr>
                <a:schemeClr val="accent1"/>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389037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TEXTBOXEN">
    <p:spTree>
      <p:nvGrpSpPr>
        <p:cNvPr id="1" name=""/>
        <p:cNvGrpSpPr/>
        <p:nvPr/>
      </p:nvGrpSpPr>
      <p:grpSpPr>
        <a:xfrm>
          <a:off x="0" y="0"/>
          <a:ext cx="0" cy="0"/>
          <a:chOff x="0" y="0"/>
          <a:chExt cx="0" cy="0"/>
        </a:xfrm>
      </p:grpSpPr>
      <p:sp>
        <p:nvSpPr>
          <p:cNvPr id="10"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Text 1"/>
          <p:cNvSpPr>
            <a:spLocks noGrp="1"/>
          </p:cNvSpPr>
          <p:nvPr>
            <p:ph type="body" idx="1"/>
          </p:nvPr>
        </p:nvSpPr>
        <p:spPr bwMode="gray">
          <a:xfrm>
            <a:off x="540070" y="1512000"/>
            <a:ext cx="533949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5" name="Text 2"/>
          <p:cNvSpPr>
            <a:spLocks noGrp="1"/>
          </p:cNvSpPr>
          <p:nvPr>
            <p:ph type="body" sz="quarter" idx="3"/>
          </p:nvPr>
        </p:nvSpPr>
        <p:spPr bwMode="gray">
          <a:xfrm>
            <a:off x="6311622" y="1512000"/>
            <a:ext cx="5339495"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11" name="Text 3"/>
          <p:cNvSpPr>
            <a:spLocks noGrp="1"/>
          </p:cNvSpPr>
          <p:nvPr>
            <p:ph type="body" idx="14"/>
          </p:nvPr>
        </p:nvSpPr>
        <p:spPr bwMode="gray">
          <a:xfrm>
            <a:off x="540070" y="3877200"/>
            <a:ext cx="5339495"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13" name="Text 4"/>
          <p:cNvSpPr>
            <a:spLocks noGrp="1"/>
          </p:cNvSpPr>
          <p:nvPr>
            <p:ph type="body" sz="quarter" idx="16"/>
          </p:nvPr>
        </p:nvSpPr>
        <p:spPr bwMode="gray">
          <a:xfrm>
            <a:off x="6311622" y="3877200"/>
            <a:ext cx="5339495" cy="360000"/>
          </a:xfrm>
          <a:solidFill>
            <a:schemeClr val="accent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9" name="Foliennummer"/>
          <p:cNvSpPr>
            <a:spLocks noGrp="1"/>
          </p:cNvSpPr>
          <p:nvPr>
            <p:ph type="sldNum" sz="quarter" idx="12"/>
          </p:nvPr>
        </p:nvSpPr>
        <p:spPr bwMode="gray">
          <a:xfrm>
            <a:off x="540070" y="6084000"/>
            <a:ext cx="900117" cy="360000"/>
          </a:xfrm>
          <a:prstGeom prst="rect">
            <a:avLst/>
          </a:prstGeom>
        </p:spPr>
        <p:txBody>
          <a:bodyPr/>
          <a:lstStyle/>
          <a:p>
            <a:fld id="{02CEFE82-39F2-4F47-8A0C-D5AB3496FA5C}" type="slidenum">
              <a:rPr lang="de-DE" noProof="0" smtClean="0"/>
              <a:pPr/>
              <a:t>‹Nr.›</a:t>
            </a:fld>
            <a:endParaRPr lang="de-DE" noProof="0" dirty="0"/>
          </a:p>
        </p:txBody>
      </p:sp>
      <p:sp>
        <p:nvSpPr>
          <p:cNvPr id="16"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7" name="Textplatzhalter 6"/>
          <p:cNvSpPr>
            <a:spLocks noGrp="1"/>
          </p:cNvSpPr>
          <p:nvPr>
            <p:ph type="body" sz="quarter" idx="19"/>
          </p:nvPr>
        </p:nvSpPr>
        <p:spPr>
          <a:xfrm>
            <a:off x="540071" y="1872000"/>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tx2"/>
              </a:buClr>
              <a:defRPr lang="de-DE" sz="1600" dirty="0"/>
            </a:lvl1pPr>
            <a:lvl2pPr algn="l">
              <a:buClr>
                <a:schemeClr val="tx2"/>
              </a:buClr>
              <a:defRPr sz="1400"/>
            </a:lvl2pPr>
            <a:lvl3pPr algn="l">
              <a:buClr>
                <a:schemeClr val="tx2"/>
              </a:buClr>
              <a:defRPr sz="1200"/>
            </a:lvl3pPr>
            <a:lvl4pPr algn="l">
              <a:buClr>
                <a:schemeClr val="tx2"/>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
        <p:nvSpPr>
          <p:cNvPr id="21" name="Textplatzhalter 6"/>
          <p:cNvSpPr>
            <a:spLocks noGrp="1"/>
          </p:cNvSpPr>
          <p:nvPr>
            <p:ph type="body" sz="quarter" idx="20"/>
          </p:nvPr>
        </p:nvSpPr>
        <p:spPr>
          <a:xfrm>
            <a:off x="6311622" y="1872000"/>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tx2">
                  <a:lumMod val="60000"/>
                  <a:lumOff val="40000"/>
                </a:schemeClr>
              </a:buClr>
              <a:defRPr lang="de-DE" sz="1600" dirty="0"/>
            </a:lvl1pPr>
            <a:lvl2pPr algn="l">
              <a:buClr>
                <a:schemeClr val="tx2">
                  <a:lumMod val="60000"/>
                  <a:lumOff val="40000"/>
                </a:schemeClr>
              </a:buClr>
              <a:defRPr sz="1400"/>
            </a:lvl2pPr>
            <a:lvl3pPr algn="l">
              <a:buClr>
                <a:schemeClr val="tx2">
                  <a:lumMod val="60000"/>
                  <a:lumOff val="40000"/>
                </a:schemeClr>
              </a:buClr>
              <a:defRPr sz="1200"/>
            </a:lvl3pPr>
            <a:lvl4pPr algn="l">
              <a:buClr>
                <a:schemeClr val="tx2">
                  <a:lumMod val="60000"/>
                  <a:lumOff val="40000"/>
                </a:schemeClr>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
        <p:nvSpPr>
          <p:cNvPr id="22" name="Textplatzhalter 6"/>
          <p:cNvSpPr>
            <a:spLocks noGrp="1"/>
          </p:cNvSpPr>
          <p:nvPr>
            <p:ph type="body" sz="quarter" idx="21"/>
          </p:nvPr>
        </p:nvSpPr>
        <p:spPr>
          <a:xfrm>
            <a:off x="540071" y="4235463"/>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accent1"/>
              </a:buClr>
              <a:defRPr lang="de-DE" sz="1600" dirty="0"/>
            </a:lvl1pPr>
            <a:lvl2pPr algn="l">
              <a:buClr>
                <a:schemeClr val="accent1"/>
              </a:buClr>
              <a:defRPr sz="1400"/>
            </a:lvl2pPr>
            <a:lvl3pPr algn="l">
              <a:buClr>
                <a:schemeClr val="accent1"/>
              </a:buClr>
              <a:defRPr sz="1200"/>
            </a:lvl3pPr>
            <a:lvl4pPr algn="l">
              <a:buClr>
                <a:schemeClr val="accent1"/>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
        <p:nvSpPr>
          <p:cNvPr id="23" name="Textplatzhalter 6"/>
          <p:cNvSpPr>
            <a:spLocks noGrp="1"/>
          </p:cNvSpPr>
          <p:nvPr>
            <p:ph type="body" sz="quarter" idx="22"/>
          </p:nvPr>
        </p:nvSpPr>
        <p:spPr>
          <a:xfrm>
            <a:off x="6311622" y="4235463"/>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accent2"/>
              </a:buClr>
              <a:defRPr lang="de-DE" sz="1600" dirty="0"/>
            </a:lvl1pPr>
            <a:lvl2pPr algn="l">
              <a:buClr>
                <a:schemeClr val="accent2"/>
              </a:buClr>
              <a:defRPr sz="1400"/>
            </a:lvl2pPr>
            <a:lvl3pPr algn="l">
              <a:buClr>
                <a:schemeClr val="accent2"/>
              </a:buClr>
              <a:defRPr sz="1200"/>
            </a:lvl3pPr>
            <a:lvl4pPr algn="l">
              <a:buClr>
                <a:schemeClr val="accent2"/>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Tree>
    <p:extLst>
      <p:ext uri="{BB962C8B-B14F-4D97-AF65-F5344CB8AC3E}">
        <p14:creationId xmlns:p14="http://schemas.microsoft.com/office/powerpoint/2010/main" val="3789368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TEXTBOXEN">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10" name="Text 1"/>
          <p:cNvSpPr>
            <a:spLocks noGrp="1"/>
          </p:cNvSpPr>
          <p:nvPr>
            <p:ph type="body" idx="15" hasCustomPrompt="1"/>
          </p:nvPr>
        </p:nvSpPr>
        <p:spPr bwMode="gray">
          <a:xfrm>
            <a:off x="540070" y="1512000"/>
            <a:ext cx="341684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60" name="Text 2"/>
          <p:cNvSpPr>
            <a:spLocks noGrp="1"/>
          </p:cNvSpPr>
          <p:nvPr>
            <p:ph type="body" idx="22" hasCustomPrompt="1"/>
          </p:nvPr>
        </p:nvSpPr>
        <p:spPr bwMode="gray">
          <a:xfrm>
            <a:off x="4387171" y="1512000"/>
            <a:ext cx="3416845"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64" name="Text 3"/>
          <p:cNvSpPr>
            <a:spLocks noGrp="1"/>
          </p:cNvSpPr>
          <p:nvPr>
            <p:ph type="body" idx="26" hasCustomPrompt="1"/>
          </p:nvPr>
        </p:nvSpPr>
        <p:spPr bwMode="gray">
          <a:xfrm>
            <a:off x="8230571" y="1512000"/>
            <a:ext cx="3416845"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56" name="Text 4"/>
          <p:cNvSpPr>
            <a:spLocks noGrp="1"/>
          </p:cNvSpPr>
          <p:nvPr>
            <p:ph type="body" idx="18" hasCustomPrompt="1"/>
          </p:nvPr>
        </p:nvSpPr>
        <p:spPr bwMode="gray">
          <a:xfrm>
            <a:off x="540070" y="3877050"/>
            <a:ext cx="3416845" cy="360000"/>
          </a:xfrm>
          <a:solidFill>
            <a:schemeClr val="accent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58" name="Text 5"/>
          <p:cNvSpPr>
            <a:spLocks noGrp="1"/>
          </p:cNvSpPr>
          <p:nvPr>
            <p:ph type="body" idx="20" hasCustomPrompt="1"/>
          </p:nvPr>
        </p:nvSpPr>
        <p:spPr bwMode="gray">
          <a:xfrm>
            <a:off x="4387171" y="3877050"/>
            <a:ext cx="3416845" cy="360000"/>
          </a:xfrm>
          <a:solidFill>
            <a:schemeClr val="accent2">
              <a:lumMod val="50000"/>
            </a:schemeClr>
          </a:solidFill>
        </p:spPr>
        <p:txBody>
          <a:bodyPr lIns="252000" rIns="144000" anchor="ctr"/>
          <a:lstStyle>
            <a:lvl1pPr marL="0" indent="0">
              <a:lnSpc>
                <a:spcPct val="100000"/>
              </a:lnSpc>
              <a:buNone/>
              <a:defRPr sz="2000" b="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62" name="Text 6"/>
          <p:cNvSpPr>
            <a:spLocks noGrp="1"/>
          </p:cNvSpPr>
          <p:nvPr>
            <p:ph type="body" idx="24" hasCustomPrompt="1"/>
          </p:nvPr>
        </p:nvSpPr>
        <p:spPr bwMode="gray">
          <a:xfrm>
            <a:off x="8230571" y="3877050"/>
            <a:ext cx="3416845" cy="360000"/>
          </a:xfrm>
          <a:solidFill>
            <a:schemeClr val="accent1">
              <a:lumMod val="75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20"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22" name="Textplatzhalter 3"/>
          <p:cNvSpPr>
            <a:spLocks noGrp="1"/>
          </p:cNvSpPr>
          <p:nvPr>
            <p:ph type="body" sz="quarter" idx="27"/>
          </p:nvPr>
        </p:nvSpPr>
        <p:spPr>
          <a:xfrm>
            <a:off x="540070" y="1871664"/>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5" name="Textplatzhalter 3"/>
          <p:cNvSpPr>
            <a:spLocks noGrp="1"/>
          </p:cNvSpPr>
          <p:nvPr>
            <p:ph type="body" sz="quarter" idx="28"/>
          </p:nvPr>
        </p:nvSpPr>
        <p:spPr>
          <a:xfrm>
            <a:off x="4387171" y="1871664"/>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6" name="Textplatzhalter 3"/>
          <p:cNvSpPr>
            <a:spLocks noGrp="1"/>
          </p:cNvSpPr>
          <p:nvPr>
            <p:ph type="body" sz="quarter" idx="29"/>
          </p:nvPr>
        </p:nvSpPr>
        <p:spPr>
          <a:xfrm>
            <a:off x="8230571" y="1871664"/>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1"/>
              </a:buClr>
              <a:defRPr lang="de-DE" sz="1600" dirty="0"/>
            </a:lvl1pPr>
            <a:lvl2pPr>
              <a:buClr>
                <a:schemeClr val="accent1"/>
              </a:buClr>
              <a:defRPr sz="1400"/>
            </a:lvl2pPr>
            <a:lvl3pPr>
              <a:buClr>
                <a:schemeClr val="accent1"/>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7" name="Textplatzhalter 3"/>
          <p:cNvSpPr>
            <a:spLocks noGrp="1"/>
          </p:cNvSpPr>
          <p:nvPr>
            <p:ph type="body" sz="quarter" idx="30"/>
          </p:nvPr>
        </p:nvSpPr>
        <p:spPr>
          <a:xfrm>
            <a:off x="540070" y="4235127"/>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2"/>
              </a:buClr>
              <a:defRPr lang="de-DE" sz="1600" dirty="0"/>
            </a:lvl1pPr>
            <a:lvl2pPr>
              <a:buClr>
                <a:schemeClr val="accent2"/>
              </a:buClr>
              <a:defRPr sz="1400"/>
            </a:lvl2pPr>
            <a:lvl3pPr>
              <a:buClr>
                <a:schemeClr val="accent2"/>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8" name="Textplatzhalter 3"/>
          <p:cNvSpPr>
            <a:spLocks noGrp="1"/>
          </p:cNvSpPr>
          <p:nvPr>
            <p:ph type="body" sz="quarter" idx="31"/>
          </p:nvPr>
        </p:nvSpPr>
        <p:spPr>
          <a:xfrm>
            <a:off x="4387171" y="4235127"/>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2">
                  <a:lumMod val="50000"/>
                </a:schemeClr>
              </a:buClr>
              <a:defRPr lang="de-DE" sz="1600" dirty="0"/>
            </a:lvl1pPr>
            <a:lvl2pPr>
              <a:buClr>
                <a:schemeClr val="accent2">
                  <a:lumMod val="50000"/>
                </a:schemeClr>
              </a:buClr>
              <a:defRPr sz="1400"/>
            </a:lvl2pPr>
            <a:lvl3pPr>
              <a:buClr>
                <a:schemeClr val="accent2">
                  <a:lumMod val="50000"/>
                </a:schemeClr>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9" name="Textplatzhalter 3"/>
          <p:cNvSpPr>
            <a:spLocks noGrp="1"/>
          </p:cNvSpPr>
          <p:nvPr>
            <p:ph type="body" sz="quarter" idx="32"/>
          </p:nvPr>
        </p:nvSpPr>
        <p:spPr>
          <a:xfrm>
            <a:off x="8230571" y="4235127"/>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1">
                  <a:lumMod val="75000"/>
                </a:schemeClr>
              </a:buClr>
              <a:defRPr lang="de-DE" sz="1600" dirty="0"/>
            </a:lvl1pPr>
            <a:lvl2pPr>
              <a:buClr>
                <a:schemeClr val="accent1">
                  <a:lumMod val="75000"/>
                </a:schemeClr>
              </a:buClr>
              <a:defRPr sz="1400"/>
            </a:lvl2pPr>
            <a:lvl3pPr>
              <a:buClr>
                <a:schemeClr val="accent1">
                  <a:lumMod val="75000"/>
                </a:schemeClr>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Tree>
    <p:extLst>
      <p:ext uri="{BB962C8B-B14F-4D97-AF65-F5344CB8AC3E}">
        <p14:creationId xmlns:p14="http://schemas.microsoft.com/office/powerpoint/2010/main" val="195376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_TEXTBOXEN">
    <p:spTree>
      <p:nvGrpSpPr>
        <p:cNvPr id="1" name=""/>
        <p:cNvGrpSpPr/>
        <p:nvPr/>
      </p:nvGrpSpPr>
      <p:grpSpPr>
        <a:xfrm>
          <a:off x="0" y="0"/>
          <a:ext cx="0" cy="0"/>
          <a:chOff x="0" y="0"/>
          <a:chExt cx="0" cy="0"/>
        </a:xfrm>
      </p:grpSpPr>
      <p:sp>
        <p:nvSpPr>
          <p:cNvPr id="10"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Text 1"/>
          <p:cNvSpPr>
            <a:spLocks noGrp="1"/>
          </p:cNvSpPr>
          <p:nvPr>
            <p:ph type="body" idx="1" hasCustomPrompt="1"/>
          </p:nvPr>
        </p:nvSpPr>
        <p:spPr bwMode="gray">
          <a:xfrm>
            <a:off x="540070" y="1512000"/>
            <a:ext cx="2671548"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27" name="Text 2"/>
          <p:cNvSpPr>
            <a:spLocks noGrp="1"/>
          </p:cNvSpPr>
          <p:nvPr>
            <p:ph type="body" sz="quarter" idx="16" hasCustomPrompt="1"/>
          </p:nvPr>
        </p:nvSpPr>
        <p:spPr bwMode="gray">
          <a:xfrm>
            <a:off x="3353236" y="1512000"/>
            <a:ext cx="2671548"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25" name="Text 3"/>
          <p:cNvSpPr>
            <a:spLocks noGrp="1"/>
          </p:cNvSpPr>
          <p:nvPr>
            <p:ph type="body" sz="quarter" idx="14" hasCustomPrompt="1"/>
          </p:nvPr>
        </p:nvSpPr>
        <p:spPr bwMode="gray">
          <a:xfrm>
            <a:off x="6166403" y="1512000"/>
            <a:ext cx="2671548"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5" name="Text 4"/>
          <p:cNvSpPr>
            <a:spLocks noGrp="1"/>
          </p:cNvSpPr>
          <p:nvPr>
            <p:ph type="body" sz="quarter" idx="3" hasCustomPrompt="1"/>
          </p:nvPr>
        </p:nvSpPr>
        <p:spPr bwMode="gray">
          <a:xfrm>
            <a:off x="8974818" y="1512000"/>
            <a:ext cx="2671548" cy="360000"/>
          </a:xfrm>
          <a:solidFill>
            <a:schemeClr val="accent2"/>
          </a:solidFill>
        </p:spPr>
        <p:txBody>
          <a:bodyPr lIns="252000" rIns="144000" anchor="ctr"/>
          <a:lstStyle>
            <a:lvl1pPr marL="0" indent="0">
              <a:lnSpc>
                <a:spcPct val="100000"/>
              </a:lnSpc>
              <a:buNone/>
              <a:defRPr sz="2000" b="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9" name="Foliennummer"/>
          <p:cNvSpPr>
            <a:spLocks noGrp="1"/>
          </p:cNvSpPr>
          <p:nvPr>
            <p:ph type="sldNum" sz="quarter" idx="12"/>
          </p:nvPr>
        </p:nvSpPr>
        <p:spPr bwMode="gray">
          <a:xfrm>
            <a:off x="540070" y="6084000"/>
            <a:ext cx="900117" cy="360000"/>
          </a:xfrm>
          <a:prstGeom prst="rect">
            <a:avLst/>
          </a:prstGeom>
        </p:spPr>
        <p:txBody>
          <a:bodyPr/>
          <a:lstStyle/>
          <a:p>
            <a:fld id="{02CEFE82-39F2-4F47-8A0C-D5AB3496FA5C}" type="slidenum">
              <a:rPr lang="de-DE" noProof="0" smtClean="0"/>
              <a:pPr/>
              <a:t>‹Nr.›</a:t>
            </a:fld>
            <a:endParaRPr lang="de-DE" noProof="0" dirty="0"/>
          </a:p>
        </p:txBody>
      </p:sp>
      <p:sp>
        <p:nvSpPr>
          <p:cNvPr id="16"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7" name="Textplatzhalter 6"/>
          <p:cNvSpPr>
            <a:spLocks noGrp="1"/>
          </p:cNvSpPr>
          <p:nvPr>
            <p:ph type="body" sz="quarter" idx="19"/>
          </p:nvPr>
        </p:nvSpPr>
        <p:spPr>
          <a:xfrm>
            <a:off x="541408"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vl4pPr>
              <a:buClr>
                <a:schemeClr val="tx2"/>
              </a:buClr>
              <a:defRPr sz="1100"/>
            </a:lvl4pPr>
            <a:lvl5pPr>
              <a:buClr>
                <a:schemeClr val="tx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
        <p:nvSpPr>
          <p:cNvPr id="19" name="Textplatzhalter 6"/>
          <p:cNvSpPr>
            <a:spLocks noGrp="1"/>
          </p:cNvSpPr>
          <p:nvPr>
            <p:ph type="body" sz="quarter" idx="20"/>
          </p:nvPr>
        </p:nvSpPr>
        <p:spPr>
          <a:xfrm>
            <a:off x="3353236"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vl4pPr>
              <a:buClr>
                <a:schemeClr val="tx2">
                  <a:lumMod val="60000"/>
                  <a:lumOff val="40000"/>
                </a:schemeClr>
              </a:buClr>
              <a:defRPr sz="1100"/>
            </a:lvl4pPr>
            <a:lvl5pPr>
              <a:buClr>
                <a:schemeClr val="tx2">
                  <a:lumMod val="60000"/>
                  <a:lumOff val="40000"/>
                </a:schemeClr>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
        <p:nvSpPr>
          <p:cNvPr id="20" name="Textplatzhalter 6"/>
          <p:cNvSpPr>
            <a:spLocks noGrp="1"/>
          </p:cNvSpPr>
          <p:nvPr>
            <p:ph type="body" sz="quarter" idx="21"/>
          </p:nvPr>
        </p:nvSpPr>
        <p:spPr>
          <a:xfrm>
            <a:off x="6166402"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defRPr lang="de-DE" sz="1600" dirty="0"/>
            </a:lvl1pPr>
            <a:lvl2pPr>
              <a:defRPr sz="1400"/>
            </a:lvl2pPr>
            <a:lvl3pPr>
              <a:defRPr sz="1200"/>
            </a:lvl3pPr>
            <a:lvl4pPr>
              <a:defRPr sz="1100"/>
            </a:lvl4pPr>
            <a:lvl5pP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
        <p:nvSpPr>
          <p:cNvPr id="21" name="Textplatzhalter 6"/>
          <p:cNvSpPr>
            <a:spLocks noGrp="1"/>
          </p:cNvSpPr>
          <p:nvPr>
            <p:ph type="body" sz="quarter" idx="22"/>
          </p:nvPr>
        </p:nvSpPr>
        <p:spPr>
          <a:xfrm>
            <a:off x="8974818"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accent2"/>
              </a:buClr>
              <a:defRPr lang="de-DE" sz="1600" dirty="0"/>
            </a:lvl1pPr>
            <a:lvl2pPr>
              <a:buClr>
                <a:schemeClr val="accent2"/>
              </a:buClr>
              <a:defRPr sz="1400"/>
            </a:lvl2pPr>
            <a:lvl3pPr>
              <a:buClr>
                <a:schemeClr val="accent2"/>
              </a:buClr>
              <a:defRPr sz="1200"/>
            </a:lvl3pPr>
            <a:lvl4pPr>
              <a:buClr>
                <a:schemeClr val="accent2"/>
              </a:buClr>
              <a:defRPr sz="1100"/>
            </a:lvl4pPr>
            <a:lvl5pPr>
              <a:buClr>
                <a:schemeClr val="accent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Tree>
    <p:extLst>
      <p:ext uri="{BB962C8B-B14F-4D97-AF65-F5344CB8AC3E}">
        <p14:creationId xmlns:p14="http://schemas.microsoft.com/office/powerpoint/2010/main" val="355835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EXT &amp; BILD">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70" y="432000"/>
            <a:ext cx="11111046" cy="1080000"/>
          </a:xfrm>
        </p:spPr>
        <p:txBody>
          <a:bodyPr/>
          <a:lstStyle/>
          <a:p>
            <a:r>
              <a:rPr lang="de-DE" noProof="0" dirty="0"/>
              <a:t>Titelmasterformat durch Klicken bearbeiten</a:t>
            </a:r>
          </a:p>
        </p:txBody>
      </p:sp>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11" name="Bild 1"/>
          <p:cNvSpPr>
            <a:spLocks noGrp="1"/>
          </p:cNvSpPr>
          <p:nvPr>
            <p:ph type="pic" sz="quarter" idx="15"/>
          </p:nvPr>
        </p:nvSpPr>
        <p:spPr bwMode="gray">
          <a:xfrm>
            <a:off x="540070" y="1512000"/>
            <a:ext cx="3416845" cy="23652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4" name="Text 3"/>
          <p:cNvSpPr>
            <a:spLocks noGrp="1"/>
          </p:cNvSpPr>
          <p:nvPr>
            <p:ph type="body" sz="quarter" idx="29" hasCustomPrompt="1"/>
          </p:nvPr>
        </p:nvSpPr>
        <p:spPr bwMode="gray">
          <a:xfrm>
            <a:off x="540070" y="3517050"/>
            <a:ext cx="3416845" cy="360000"/>
          </a:xfrm>
          <a:solidFill>
            <a:schemeClr val="tx2">
              <a:alpha val="80000"/>
            </a:schemeClr>
          </a:solidFill>
        </p:spPr>
        <p:txBody>
          <a:bodyPr lIns="252000" rIns="180000" anchor="ctr"/>
          <a:lstStyle>
            <a:lvl1pPr marL="0" indent="0">
              <a:lnSpc>
                <a:spcPct val="100000"/>
              </a:lnSpc>
              <a:buNone/>
              <a:defRPr>
                <a:solidFill>
                  <a:schemeClr val="bg1"/>
                </a:solidFill>
                <a:latin typeface="+mj-lt"/>
              </a:defRPr>
            </a:lvl1pPr>
          </a:lstStyle>
          <a:p>
            <a:pPr lvl="0"/>
            <a:r>
              <a:rPr lang="de-DE" noProof="0" dirty="0"/>
              <a:t>Textformat bearbeiten</a:t>
            </a:r>
          </a:p>
        </p:txBody>
      </p:sp>
      <p:sp>
        <p:nvSpPr>
          <p:cNvPr id="58" name="Bild 2"/>
          <p:cNvSpPr>
            <a:spLocks noGrp="1"/>
          </p:cNvSpPr>
          <p:nvPr>
            <p:ph type="pic" sz="quarter" idx="22"/>
          </p:nvPr>
        </p:nvSpPr>
        <p:spPr bwMode="gray">
          <a:xfrm>
            <a:off x="4387171" y="1512000"/>
            <a:ext cx="3416845" cy="23652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18" name="Text 2"/>
          <p:cNvSpPr>
            <a:spLocks noGrp="1"/>
          </p:cNvSpPr>
          <p:nvPr>
            <p:ph type="body" sz="quarter" idx="30" hasCustomPrompt="1"/>
          </p:nvPr>
        </p:nvSpPr>
        <p:spPr bwMode="gray">
          <a:xfrm>
            <a:off x="4387171" y="3517050"/>
            <a:ext cx="3416845" cy="360000"/>
          </a:xfrm>
          <a:solidFill>
            <a:schemeClr val="tx2">
              <a:lumMod val="60000"/>
              <a:lumOff val="40000"/>
              <a:alpha val="80000"/>
            </a:schemeClr>
          </a:solidFill>
        </p:spPr>
        <p:txBody>
          <a:bodyPr lIns="252000" rIns="180000" anchor="ctr"/>
          <a:lstStyle>
            <a:lvl1pPr marL="0" indent="0">
              <a:lnSpc>
                <a:spcPct val="100000"/>
              </a:lnSpc>
              <a:buNone/>
              <a:defRPr>
                <a:solidFill>
                  <a:schemeClr val="bg1"/>
                </a:solidFill>
                <a:latin typeface="+mj-lt"/>
              </a:defRPr>
            </a:lvl1pPr>
          </a:lstStyle>
          <a:p>
            <a:pPr lvl="0"/>
            <a:r>
              <a:rPr lang="de-DE" noProof="0" dirty="0"/>
              <a:t>Textformat bearbeiten</a:t>
            </a:r>
          </a:p>
        </p:txBody>
      </p:sp>
      <p:sp>
        <p:nvSpPr>
          <p:cNvPr id="60" name="Bild 3"/>
          <p:cNvSpPr>
            <a:spLocks noGrp="1"/>
          </p:cNvSpPr>
          <p:nvPr>
            <p:ph type="pic" sz="quarter" idx="24"/>
          </p:nvPr>
        </p:nvSpPr>
        <p:spPr bwMode="gray">
          <a:xfrm>
            <a:off x="8234272" y="1512000"/>
            <a:ext cx="3416845" cy="23652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19" name="Text 3"/>
          <p:cNvSpPr>
            <a:spLocks noGrp="1"/>
          </p:cNvSpPr>
          <p:nvPr>
            <p:ph type="body" sz="quarter" idx="31" hasCustomPrompt="1"/>
          </p:nvPr>
        </p:nvSpPr>
        <p:spPr bwMode="gray">
          <a:xfrm>
            <a:off x="8234272" y="3517050"/>
            <a:ext cx="3416845" cy="360000"/>
          </a:xfrm>
          <a:solidFill>
            <a:schemeClr val="accent1">
              <a:alpha val="80000"/>
            </a:schemeClr>
          </a:solidFill>
        </p:spPr>
        <p:txBody>
          <a:bodyPr lIns="252000" rIns="180000" anchor="ctr"/>
          <a:lstStyle>
            <a:lvl1pPr marL="0" indent="0">
              <a:lnSpc>
                <a:spcPct val="100000"/>
              </a:lnSpc>
              <a:buNone/>
              <a:defRPr>
                <a:solidFill>
                  <a:schemeClr val="bg1"/>
                </a:solidFill>
                <a:latin typeface="+mj-lt"/>
              </a:defRPr>
            </a:lvl1pPr>
          </a:lstStyle>
          <a:p>
            <a:pPr lvl="0"/>
            <a:r>
              <a:rPr lang="de-DE" noProof="0" dirty="0"/>
              <a:t>Textformat bearbeiten</a:t>
            </a:r>
          </a:p>
        </p:txBody>
      </p:sp>
      <p:sp>
        <p:nvSpPr>
          <p:cNvPr id="23" name="Textplatzhalter 8"/>
          <p:cNvSpPr>
            <a:spLocks noGrp="1"/>
          </p:cNvSpPr>
          <p:nvPr>
            <p:ph type="body" sz="quarter" idx="33"/>
          </p:nvPr>
        </p:nvSpPr>
        <p:spPr>
          <a:xfrm>
            <a:off x="540070" y="3877050"/>
            <a:ext cx="3416845" cy="1931613"/>
          </a:xfrm>
          <a:custGeom>
            <a:avLst/>
            <a:gdLst/>
            <a:ahLst/>
            <a:cxnLst/>
            <a:rect l="l" t="t" r="r" b="b"/>
            <a:pathLst>
              <a:path w="3416400" h="1931613">
                <a:moveTo>
                  <a:pt x="0" y="0"/>
                </a:moveTo>
                <a:lnTo>
                  <a:pt x="3416400" y="0"/>
                </a:lnTo>
                <a:lnTo>
                  <a:pt x="3416400" y="1318586"/>
                </a:lnTo>
                <a:lnTo>
                  <a:pt x="2803373" y="1931613"/>
                </a:lnTo>
                <a:lnTo>
                  <a:pt x="0" y="1931613"/>
                </a:lnTo>
                <a:close/>
              </a:path>
            </a:pathLst>
          </a:custGeom>
          <a:solidFill>
            <a:schemeClr val="bg1">
              <a:lumMod val="95000"/>
            </a:schemeClr>
          </a:solidFill>
        </p:spPr>
        <p:txBody>
          <a:bodyPr vert="horz" lIns="252000" tIns="252000" rIns="576000" bIns="252000" rtlCol="0">
            <a:noAutofit/>
          </a:bodyPr>
          <a:lstStyle>
            <a:lvl1pPr>
              <a:buClr>
                <a:schemeClr val="tx2"/>
              </a:buClr>
              <a:defRPr lang="de-DE" sz="1600" dirty="0"/>
            </a:lvl1pPr>
            <a:lvl2pPr>
              <a:defRPr sz="1400"/>
            </a:lvl2pPr>
            <a:lvl3pPr>
              <a:defRPr sz="1200"/>
            </a:lvl3pPr>
            <a:lvl4pP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endParaRPr lang="de-DE" dirty="0"/>
          </a:p>
        </p:txBody>
      </p:sp>
      <p:sp>
        <p:nvSpPr>
          <p:cNvPr id="24" name="Textplatzhalter 8"/>
          <p:cNvSpPr>
            <a:spLocks noGrp="1"/>
          </p:cNvSpPr>
          <p:nvPr>
            <p:ph type="body" sz="quarter" idx="34"/>
          </p:nvPr>
        </p:nvSpPr>
        <p:spPr>
          <a:xfrm>
            <a:off x="4387171" y="3877050"/>
            <a:ext cx="3416845" cy="1931613"/>
          </a:xfrm>
          <a:custGeom>
            <a:avLst/>
            <a:gdLst/>
            <a:ahLst/>
            <a:cxnLst/>
            <a:rect l="l" t="t" r="r" b="b"/>
            <a:pathLst>
              <a:path w="3416400" h="1931613">
                <a:moveTo>
                  <a:pt x="0" y="0"/>
                </a:moveTo>
                <a:lnTo>
                  <a:pt x="3416400" y="0"/>
                </a:lnTo>
                <a:lnTo>
                  <a:pt x="3416400" y="1318586"/>
                </a:lnTo>
                <a:lnTo>
                  <a:pt x="2803373" y="1931613"/>
                </a:lnTo>
                <a:lnTo>
                  <a:pt x="0" y="1931613"/>
                </a:lnTo>
                <a:close/>
              </a:path>
            </a:pathLst>
          </a:custGeom>
          <a:solidFill>
            <a:schemeClr val="bg1">
              <a:lumMod val="95000"/>
            </a:schemeClr>
          </a:solidFill>
        </p:spPr>
        <p:txBody>
          <a:bodyPr vert="horz" lIns="252000" tIns="252000" rIns="576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vl4pPr>
              <a:buClr>
                <a:schemeClr val="tx2">
                  <a:lumMod val="60000"/>
                  <a:lumOff val="40000"/>
                </a:schemeClr>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endParaRPr lang="de-DE" dirty="0"/>
          </a:p>
        </p:txBody>
      </p:sp>
      <p:sp>
        <p:nvSpPr>
          <p:cNvPr id="25" name="Textplatzhalter 8"/>
          <p:cNvSpPr>
            <a:spLocks noGrp="1"/>
          </p:cNvSpPr>
          <p:nvPr>
            <p:ph type="body" sz="quarter" idx="35"/>
          </p:nvPr>
        </p:nvSpPr>
        <p:spPr>
          <a:xfrm>
            <a:off x="8234272" y="3877050"/>
            <a:ext cx="3416845" cy="1931613"/>
          </a:xfrm>
          <a:custGeom>
            <a:avLst/>
            <a:gdLst/>
            <a:ahLst/>
            <a:cxnLst/>
            <a:rect l="l" t="t" r="r" b="b"/>
            <a:pathLst>
              <a:path w="3416400" h="1931613">
                <a:moveTo>
                  <a:pt x="0" y="0"/>
                </a:moveTo>
                <a:lnTo>
                  <a:pt x="3416400" y="0"/>
                </a:lnTo>
                <a:lnTo>
                  <a:pt x="3416400" y="1318586"/>
                </a:lnTo>
                <a:lnTo>
                  <a:pt x="2803373" y="1931613"/>
                </a:lnTo>
                <a:lnTo>
                  <a:pt x="0" y="1931613"/>
                </a:lnTo>
                <a:close/>
              </a:path>
            </a:pathLst>
          </a:custGeom>
          <a:solidFill>
            <a:schemeClr val="bg1">
              <a:lumMod val="95000"/>
            </a:schemeClr>
          </a:solidFill>
        </p:spPr>
        <p:txBody>
          <a:bodyPr vert="horz" lIns="252000" tIns="252000" rIns="576000" bIns="252000" rtlCol="0">
            <a:noAutofit/>
          </a:bodyPr>
          <a:lstStyle>
            <a:lvl1pPr>
              <a:defRPr lang="de-DE" sz="1600" dirty="0"/>
            </a:lvl1pPr>
            <a:lvl2pPr>
              <a:defRPr sz="1400"/>
            </a:lvl2pPr>
            <a:lvl3pPr>
              <a:defRPr sz="1200"/>
            </a:lvl3pPr>
            <a:lvl4pP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endParaRPr lang="de-DE" dirty="0"/>
          </a:p>
        </p:txBody>
      </p:sp>
    </p:spTree>
    <p:extLst>
      <p:ext uri="{BB962C8B-B14F-4D97-AF65-F5344CB8AC3E}">
        <p14:creationId xmlns:p14="http://schemas.microsoft.com/office/powerpoint/2010/main" val="282555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TEXT &amp; BILD">
    <p:spTree>
      <p:nvGrpSpPr>
        <p:cNvPr id="1" name=""/>
        <p:cNvGrpSpPr/>
        <p:nvPr/>
      </p:nvGrpSpPr>
      <p:grpSpPr>
        <a:xfrm>
          <a:off x="0" y="0"/>
          <a:ext cx="0" cy="0"/>
          <a:chOff x="0" y="0"/>
          <a:chExt cx="0" cy="0"/>
        </a:xfrm>
      </p:grpSpPr>
      <p:sp>
        <p:nvSpPr>
          <p:cNvPr id="2" name="Titel"/>
          <p:cNvSpPr>
            <a:spLocks noGrp="1"/>
          </p:cNvSpPr>
          <p:nvPr>
            <p:ph type="title" hasCustomPrompt="1"/>
          </p:nvPr>
        </p:nvSpPr>
        <p:spPr bwMode="gray">
          <a:xfrm>
            <a:off x="540070" y="432000"/>
            <a:ext cx="7265746" cy="1080000"/>
          </a:xfrm>
        </p:spPr>
        <p:txBody>
          <a:bodyPr/>
          <a:lstStyle/>
          <a:p>
            <a:r>
              <a:rPr lang="de-DE" noProof="0" dirty="0"/>
              <a:t>Titelmasterformat bearbeiten</a:t>
            </a:r>
          </a:p>
        </p:txBody>
      </p:sp>
      <p:sp>
        <p:nvSpPr>
          <p:cNvPr id="8" name="Untertitel"/>
          <p:cNvSpPr>
            <a:spLocks noGrp="1"/>
          </p:cNvSpPr>
          <p:nvPr>
            <p:ph type="body" sz="quarter" idx="13" hasCustomPrompt="1"/>
          </p:nvPr>
        </p:nvSpPr>
        <p:spPr bwMode="gray">
          <a:xfrm>
            <a:off x="540070" y="972000"/>
            <a:ext cx="72657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sz="half" idx="1"/>
          </p:nvPr>
        </p:nvSpPr>
        <p:spPr bwMode="gray">
          <a:xfrm>
            <a:off x="540070" y="1512000"/>
            <a:ext cx="7265746"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9" name="Bildplatzhalter 3"/>
          <p:cNvSpPr>
            <a:spLocks noGrp="1"/>
          </p:cNvSpPr>
          <p:nvPr>
            <p:ph type="pic" sz="quarter" idx="35"/>
          </p:nvPr>
        </p:nvSpPr>
        <p:spPr>
          <a:xfrm>
            <a:off x="8235086" y="0"/>
            <a:ext cx="3956915" cy="6858000"/>
          </a:xfrm>
          <a:custGeom>
            <a:avLst/>
            <a:gdLst/>
            <a:ahLst/>
            <a:cxnLst/>
            <a:rect l="l" t="t" r="r" b="b"/>
            <a:pathLst>
              <a:path w="3956400" h="6858000">
                <a:moveTo>
                  <a:pt x="0" y="0"/>
                </a:moveTo>
                <a:lnTo>
                  <a:pt x="3956400" y="0"/>
                </a:lnTo>
                <a:lnTo>
                  <a:pt x="3956400" y="6238081"/>
                </a:lnTo>
                <a:lnTo>
                  <a:pt x="3336481" y="6858000"/>
                </a:lnTo>
                <a:lnTo>
                  <a:pt x="0" y="6858000"/>
                </a:lnTo>
                <a:close/>
              </a:path>
            </a:pathLst>
          </a:custGeom>
          <a:solidFill>
            <a:schemeClr val="bg1">
              <a:lumMod val="85000"/>
            </a:schemeClr>
          </a:solidFill>
        </p:spPr>
        <p:txBody>
          <a:bodyPr lIns="144000" tIns="144000" rIns="144000" bIns="144000"/>
          <a:lstStyle>
            <a:lvl1pPr marL="0" indent="0">
              <a:buNone/>
              <a:defRPr/>
            </a:lvl1pPr>
          </a:lstStyle>
          <a:p>
            <a:endParaRPr lang="de-DE" dirty="0"/>
          </a:p>
        </p:txBody>
      </p:sp>
    </p:spTree>
    <p:extLst>
      <p:ext uri="{BB962C8B-B14F-4D97-AF65-F5344CB8AC3E}">
        <p14:creationId xmlns:p14="http://schemas.microsoft.com/office/powerpoint/2010/main" val="109295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TEXT &amp; BILD">
    <p:spTree>
      <p:nvGrpSpPr>
        <p:cNvPr id="1" name=""/>
        <p:cNvGrpSpPr/>
        <p:nvPr/>
      </p:nvGrpSpPr>
      <p:grpSpPr>
        <a:xfrm>
          <a:off x="0" y="0"/>
          <a:ext cx="0" cy="0"/>
          <a:chOff x="0" y="0"/>
          <a:chExt cx="0" cy="0"/>
        </a:xfrm>
      </p:grpSpPr>
      <p:sp>
        <p:nvSpPr>
          <p:cNvPr id="14" name="Bildplatzhalter 10"/>
          <p:cNvSpPr>
            <a:spLocks noGrp="1"/>
          </p:cNvSpPr>
          <p:nvPr>
            <p:ph type="pic" sz="quarter" idx="16"/>
          </p:nvPr>
        </p:nvSpPr>
        <p:spPr>
          <a:xfrm>
            <a:off x="4386183" y="0"/>
            <a:ext cx="7805817" cy="6858000"/>
          </a:xfrm>
          <a:custGeom>
            <a:avLst/>
            <a:gdLst/>
            <a:ahLst/>
            <a:cxnLst/>
            <a:rect l="l" t="t" r="r" b="b"/>
            <a:pathLst>
              <a:path w="7804801" h="6858000">
                <a:moveTo>
                  <a:pt x="0" y="0"/>
                </a:moveTo>
                <a:lnTo>
                  <a:pt x="7804801" y="0"/>
                </a:lnTo>
                <a:lnTo>
                  <a:pt x="7804801" y="6235700"/>
                </a:lnTo>
                <a:lnTo>
                  <a:pt x="7182501" y="6858000"/>
                </a:lnTo>
                <a:lnTo>
                  <a:pt x="0" y="6858000"/>
                </a:lnTo>
                <a:close/>
              </a:path>
            </a:pathLst>
          </a:custGeom>
          <a:solidFill>
            <a:schemeClr val="bg1">
              <a:lumMod val="85000"/>
            </a:schemeClr>
          </a:solidFill>
        </p:spPr>
        <p:txBody>
          <a:bodyPr lIns="144000" tIns="144000" rIns="144000" bIns="144000"/>
          <a:lstStyle>
            <a:lvl1pPr marL="0" indent="0">
              <a:buNone/>
              <a:defRPr/>
            </a:lvl1pPr>
          </a:lstStyle>
          <a:p>
            <a:endParaRPr lang="de-DE"/>
          </a:p>
        </p:txBody>
      </p:sp>
      <p:sp>
        <p:nvSpPr>
          <p:cNvPr id="2" name="Titel"/>
          <p:cNvSpPr>
            <a:spLocks noGrp="1"/>
          </p:cNvSpPr>
          <p:nvPr>
            <p:ph type="title"/>
          </p:nvPr>
        </p:nvSpPr>
        <p:spPr bwMode="gray">
          <a:xfrm>
            <a:off x="540070" y="432000"/>
            <a:ext cx="3416845" cy="1080000"/>
          </a:xfrm>
        </p:spPr>
        <p:txBody>
          <a:bodyPr/>
          <a:lstStyle/>
          <a:p>
            <a:r>
              <a:rPr lang="de-DE" noProof="0" dirty="0"/>
              <a:t>Titelmasterformat durch Klicken bearbeiten</a:t>
            </a:r>
          </a:p>
        </p:txBody>
      </p:sp>
      <p:sp>
        <p:nvSpPr>
          <p:cNvPr id="8" name="Untertitel"/>
          <p:cNvSpPr>
            <a:spLocks noGrp="1"/>
          </p:cNvSpPr>
          <p:nvPr>
            <p:ph type="body" sz="quarter" idx="13" hasCustomPrompt="1"/>
          </p:nvPr>
        </p:nvSpPr>
        <p:spPr bwMode="gray">
          <a:xfrm>
            <a:off x="540070" y="972000"/>
            <a:ext cx="3416845"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sz="half" idx="1"/>
          </p:nvPr>
        </p:nvSpPr>
        <p:spPr bwMode="gray">
          <a:xfrm>
            <a:off x="540070" y="1512000"/>
            <a:ext cx="3416845"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grpSp>
        <p:nvGrpSpPr>
          <p:cNvPr id="15" name="Gruppieren 14"/>
          <p:cNvGrpSpPr/>
          <p:nvPr userDrawn="1"/>
        </p:nvGrpSpPr>
        <p:grpSpPr>
          <a:xfrm>
            <a:off x="10646085" y="432000"/>
            <a:ext cx="1005019" cy="149281"/>
            <a:chOff x="6096000" y="6184900"/>
            <a:chExt cx="1592263" cy="236538"/>
          </a:xfrm>
          <a:solidFill>
            <a:schemeClr val="bg1"/>
          </a:solidFill>
        </p:grpSpPr>
        <p:sp>
          <p:nvSpPr>
            <p:cNvPr id="16" name="Freeform 5"/>
            <p:cNvSpPr>
              <a:spLocks/>
            </p:cNvSpPr>
            <p:nvPr userDrawn="1"/>
          </p:nvSpPr>
          <p:spPr bwMode="auto">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7" name="Freeform 6"/>
            <p:cNvSpPr>
              <a:spLocks/>
            </p:cNvSpPr>
            <p:nvPr userDrawn="1"/>
          </p:nvSpPr>
          <p:spPr bwMode="auto">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8" name="Freeform 7"/>
            <p:cNvSpPr>
              <a:spLocks/>
            </p:cNvSpPr>
            <p:nvPr userDrawn="1"/>
          </p:nvSpPr>
          <p:spPr bwMode="auto">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9" name="Freeform 8"/>
            <p:cNvSpPr>
              <a:spLocks/>
            </p:cNvSpPr>
            <p:nvPr userDrawn="1"/>
          </p:nvSpPr>
          <p:spPr bwMode="auto">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0" name="Freeform 9"/>
            <p:cNvSpPr>
              <a:spLocks/>
            </p:cNvSpPr>
            <p:nvPr userDrawn="1"/>
          </p:nvSpPr>
          <p:spPr bwMode="auto">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1" name="Freeform 10"/>
            <p:cNvSpPr>
              <a:spLocks/>
            </p:cNvSpPr>
            <p:nvPr userDrawn="1"/>
          </p:nvSpPr>
          <p:spPr bwMode="auto">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2" name="Freeform 11"/>
            <p:cNvSpPr>
              <a:spLocks/>
            </p:cNvSpPr>
            <p:nvPr userDrawn="1"/>
          </p:nvSpPr>
          <p:spPr bwMode="auto">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91823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TEXT &amp; BILD">
    <p:spTree>
      <p:nvGrpSpPr>
        <p:cNvPr id="1" name=""/>
        <p:cNvGrpSpPr/>
        <p:nvPr/>
      </p:nvGrpSpPr>
      <p:grpSpPr>
        <a:xfrm>
          <a:off x="0" y="0"/>
          <a:ext cx="0" cy="0"/>
          <a:chOff x="0" y="0"/>
          <a:chExt cx="0" cy="0"/>
        </a:xfrm>
      </p:grpSpPr>
      <p:sp>
        <p:nvSpPr>
          <p:cNvPr id="8" name="Bildplatzhalter 19"/>
          <p:cNvSpPr>
            <a:spLocks noGrp="1"/>
          </p:cNvSpPr>
          <p:nvPr>
            <p:ph type="pic" sz="quarter" idx="15"/>
          </p:nvPr>
        </p:nvSpPr>
        <p:spPr>
          <a:xfrm>
            <a:off x="-1" y="4474800"/>
            <a:ext cx="12192000" cy="2383200"/>
          </a:xfrm>
          <a:custGeom>
            <a:avLst/>
            <a:gdLst/>
            <a:ahLst/>
            <a:cxnLst/>
            <a:rect l="l" t="t" r="r" b="b"/>
            <a:pathLst>
              <a:path w="12190413" h="2383200">
                <a:moveTo>
                  <a:pt x="0" y="0"/>
                </a:moveTo>
                <a:lnTo>
                  <a:pt x="12190413" y="0"/>
                </a:lnTo>
                <a:lnTo>
                  <a:pt x="12190413" y="1761411"/>
                </a:lnTo>
                <a:lnTo>
                  <a:pt x="11568624" y="2383200"/>
                </a:lnTo>
                <a:lnTo>
                  <a:pt x="0" y="2383200"/>
                </a:lnTo>
                <a:close/>
              </a:path>
            </a:pathLst>
          </a:custGeom>
          <a:solidFill>
            <a:schemeClr val="bg1">
              <a:lumMod val="85000"/>
            </a:schemeClr>
          </a:solidFill>
        </p:spPr>
        <p:txBody>
          <a:bodyPr lIns="144000" tIns="144000" rIns="144000" bIns="144000"/>
          <a:lstStyle>
            <a:lvl1pPr marL="0" indent="0">
              <a:buNone/>
              <a:defRPr/>
            </a:lvl1pPr>
          </a:lstStyle>
          <a:p>
            <a:endParaRPr lang="de-DE"/>
          </a:p>
        </p:txBody>
      </p:sp>
      <p:sp>
        <p:nvSpPr>
          <p:cNvPr id="2" name="Titel"/>
          <p:cNvSpPr>
            <a:spLocks noGrp="1"/>
          </p:cNvSpPr>
          <p:nvPr>
            <p:ph type="title"/>
          </p:nvPr>
        </p:nvSpPr>
        <p:spPr bwMode="gray">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70" y="1512000"/>
            <a:ext cx="11111046" cy="28188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167311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Заголовок и объект">
    <p:spTree>
      <p:nvGrpSpPr>
        <p:cNvPr id="1" name=""/>
        <p:cNvGrpSpPr/>
        <p:nvPr/>
      </p:nvGrpSpPr>
      <p:grpSpPr>
        <a:xfrm>
          <a:off x="0" y="0"/>
          <a:ext cx="0" cy="0"/>
          <a:chOff x="0" y="0"/>
          <a:chExt cx="0" cy="0"/>
        </a:xfrm>
      </p:grpSpPr>
      <p:grpSp>
        <p:nvGrpSpPr>
          <p:cNvPr id="31" name="Группа 30"/>
          <p:cNvGrpSpPr/>
          <p:nvPr userDrawn="1"/>
        </p:nvGrpSpPr>
        <p:grpSpPr>
          <a:xfrm>
            <a:off x="-9326" y="0"/>
            <a:ext cx="12203410" cy="6877876"/>
            <a:chOff x="-9326" y="0"/>
            <a:chExt cx="12203410" cy="6877876"/>
          </a:xfrm>
        </p:grpSpPr>
        <p:pic>
          <p:nvPicPr>
            <p:cNvPr id="14" name="Рисунок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54781" y="2600907"/>
              <a:ext cx="3539303" cy="4276969"/>
            </a:xfrm>
            <a:prstGeom prst="rect">
              <a:avLst/>
            </a:prstGeom>
          </p:spPr>
        </p:pic>
        <p:pic>
          <p:nvPicPr>
            <p:cNvPr id="15" name="Рисунок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5290467" cy="4567437"/>
            </a:xfrm>
            <a:prstGeom prst="rect">
              <a:avLst/>
            </a:prstGeom>
          </p:spPr>
        </p:pic>
        <p:pic>
          <p:nvPicPr>
            <p:cNvPr id="16" name="Рисунок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3848927"/>
              <a:ext cx="2001020" cy="300153"/>
            </a:xfrm>
            <a:prstGeom prst="rect">
              <a:avLst/>
            </a:prstGeom>
          </p:spPr>
        </p:pic>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189938" y="0"/>
              <a:ext cx="1000475" cy="842400"/>
            </a:xfrm>
            <a:prstGeom prst="rect">
              <a:avLst/>
            </a:prstGeom>
          </p:spPr>
        </p:pic>
        <p:pic>
          <p:nvPicPr>
            <p:cNvPr id="18" name="Рисунок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151305" y="3916928"/>
              <a:ext cx="2706534" cy="2960948"/>
            </a:xfrm>
            <a:prstGeom prst="rect">
              <a:avLst/>
            </a:prstGeom>
          </p:spPr>
        </p:pic>
        <p:pic>
          <p:nvPicPr>
            <p:cNvPr id="19" name="Рисунок 1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4201160" cy="3753036"/>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0" y="1138203"/>
              <a:ext cx="2000970" cy="5253658"/>
            </a:xfrm>
            <a:prstGeom prst="rect">
              <a:avLst/>
            </a:prstGeom>
          </p:spPr>
        </p:pic>
        <p:pic>
          <p:nvPicPr>
            <p:cNvPr id="25" name="Рисунок 2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901090" flipV="1">
              <a:off x="10397548" y="1487071"/>
              <a:ext cx="376436" cy="353850"/>
            </a:xfrm>
            <a:prstGeom prst="rect">
              <a:avLst/>
            </a:prstGeom>
          </p:spPr>
        </p:pic>
        <p:pic>
          <p:nvPicPr>
            <p:cNvPr id="27" name="Рисунок 2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885158" y="1016732"/>
              <a:ext cx="1301918" cy="1943112"/>
            </a:xfrm>
            <a:prstGeom prst="rect">
              <a:avLst/>
            </a:prstGeom>
          </p:spPr>
        </p:pic>
        <p:pic>
          <p:nvPicPr>
            <p:cNvPr id="28" name="Рисунок 2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V="1">
              <a:off x="-9326" y="6304149"/>
              <a:ext cx="1716784" cy="446364"/>
            </a:xfrm>
            <a:prstGeom prst="rect">
              <a:avLst/>
            </a:prstGeom>
          </p:spPr>
        </p:pic>
      </p:grpSp>
      <p:pic>
        <p:nvPicPr>
          <p:cNvPr id="7" name="Рисунок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228484" y="6068848"/>
            <a:ext cx="968896" cy="809028"/>
          </a:xfrm>
          <a:prstGeom prst="rect">
            <a:avLst/>
          </a:prstGeom>
        </p:spPr>
      </p:pic>
      <p:sp>
        <p:nvSpPr>
          <p:cNvPr id="2" name="Заголовок 1"/>
          <p:cNvSpPr>
            <a:spLocks noGrp="1"/>
          </p:cNvSpPr>
          <p:nvPr>
            <p:ph type="title" hasCustomPrompt="1"/>
          </p:nvPr>
        </p:nvSpPr>
        <p:spPr>
          <a:xfrm>
            <a:off x="0" y="528411"/>
            <a:ext cx="12192000" cy="1186089"/>
          </a:xfrm>
        </p:spPr>
        <p:txBody>
          <a:bodyPr/>
          <a:lstStyle>
            <a:lvl1pPr algn="ctr">
              <a:defRPr/>
            </a:lvl1pPr>
          </a:lstStyle>
          <a:p>
            <a:r>
              <a:rPr lang="en-US" dirty="0" err="1"/>
              <a:t>Lorem</a:t>
            </a:r>
            <a:r>
              <a:rPr lang="en-US" dirty="0"/>
              <a:t> </a:t>
            </a:r>
            <a:r>
              <a:rPr lang="en-US" dirty="0" err="1"/>
              <a:t>ipsum</a:t>
            </a:r>
            <a:r>
              <a:rPr lang="en-US" dirty="0"/>
              <a:t> dolor</a:t>
            </a:r>
            <a:endParaRPr lang="ru-RU" dirty="0"/>
          </a:p>
        </p:txBody>
      </p:sp>
      <p:sp>
        <p:nvSpPr>
          <p:cNvPr id="3" name="Объект 2"/>
          <p:cNvSpPr>
            <a:spLocks noGrp="1"/>
          </p:cNvSpPr>
          <p:nvPr>
            <p:ph idx="1" hasCustomPrompt="1"/>
          </p:nvPr>
        </p:nvSpPr>
        <p:spPr>
          <a:xfrm>
            <a:off x="3477986" y="2114237"/>
            <a:ext cx="5176795" cy="2041810"/>
          </a:xfrm>
        </p:spPr>
        <p:txBody>
          <a:bodyPr/>
          <a:lstStyle>
            <a:lvl1pPr algn="ctr">
              <a:defRPr/>
            </a:lvl1pPr>
            <a:lvl2pPr algn="ctr">
              <a:defRPr/>
            </a:lvl2pPr>
            <a:lvl3pPr algn="ctr">
              <a:defRPr/>
            </a:lvl3pPr>
            <a:lvl4pPr algn="ctr">
              <a:defRPr/>
            </a:lvl4pPr>
            <a:lvl5pPr algn="ctr">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a:xfrm>
            <a:off x="4038600" y="5703723"/>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33" name="Текст 32"/>
          <p:cNvSpPr>
            <a:spLocks noGrp="1"/>
          </p:cNvSpPr>
          <p:nvPr>
            <p:ph type="body" sz="quarter" idx="13" hasCustomPrompt="1"/>
          </p:nvPr>
        </p:nvSpPr>
        <p:spPr>
          <a:xfrm>
            <a:off x="3122451" y="4967174"/>
            <a:ext cx="5608864" cy="2014729"/>
          </a:xfrm>
        </p:spPr>
        <p:txBody>
          <a:bodyPr/>
          <a:lstStyle>
            <a:lvl1pPr algn="ctr">
              <a:defRPr sz="1600" b="1"/>
            </a:lvl1pPr>
            <a:lvl2pPr algn="ctr">
              <a:defRPr b="1"/>
            </a:lvl2pPr>
            <a:lvl3pPr algn="ctr">
              <a:defRPr b="1"/>
            </a:lvl3pPr>
            <a:lvl4pPr>
              <a:defRPr b="1"/>
            </a:lvl4pPr>
            <a:lvl5pPr>
              <a:defRPr b="1"/>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Tree>
    <p:extLst>
      <p:ext uri="{BB962C8B-B14F-4D97-AF65-F5344CB8AC3E}">
        <p14:creationId xmlns:p14="http://schemas.microsoft.com/office/powerpoint/2010/main" val="2709881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TEXT &amp; BILD">
    <p:spTree>
      <p:nvGrpSpPr>
        <p:cNvPr id="1" name=""/>
        <p:cNvGrpSpPr/>
        <p:nvPr/>
      </p:nvGrpSpPr>
      <p:grpSpPr>
        <a:xfrm>
          <a:off x="0" y="0"/>
          <a:ext cx="0" cy="0"/>
          <a:chOff x="0" y="0"/>
          <a:chExt cx="0" cy="0"/>
        </a:xfrm>
      </p:grpSpPr>
      <p:sp>
        <p:nvSpPr>
          <p:cNvPr id="2" name="Titel"/>
          <p:cNvSpPr>
            <a:spLocks noGrp="1"/>
          </p:cNvSpPr>
          <p:nvPr>
            <p:ph type="title"/>
          </p:nvPr>
        </p:nvSpPr>
        <p:spPr>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a:xfrm>
            <a:off x="540070" y="972000"/>
            <a:ext cx="11111046" cy="540000"/>
          </a:xfrm>
        </p:spPr>
        <p:txBody>
          <a:bodyPr/>
          <a:lstStyle>
            <a:lvl1pPr marL="0" indent="0">
              <a:buNone/>
              <a:defRPr baseline="0">
                <a:solidFill>
                  <a:srgbClr val="7F7F7F"/>
                </a:solidFill>
              </a:defRPr>
            </a:lvl1pPr>
          </a:lstStyle>
          <a:p>
            <a:r>
              <a:rPr lang="de-DE" noProof="0" dirty="0"/>
              <a:t>Geben Sie Ihren Untertitel ein</a:t>
            </a:r>
          </a:p>
        </p:txBody>
      </p:sp>
      <p:sp>
        <p:nvSpPr>
          <p:cNvPr id="10" name="Bild"/>
          <p:cNvSpPr>
            <a:spLocks noGrp="1"/>
          </p:cNvSpPr>
          <p:nvPr>
            <p:ph type="pic" sz="quarter" idx="15"/>
          </p:nvPr>
        </p:nvSpPr>
        <p:spPr bwMode="gray">
          <a:xfrm>
            <a:off x="1" y="1512000"/>
            <a:ext cx="12192000" cy="23652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36" name="Text"/>
          <p:cNvSpPr>
            <a:spLocks noGrp="1"/>
          </p:cNvSpPr>
          <p:nvPr>
            <p:ph type="body" sz="quarter" idx="41"/>
          </p:nvPr>
        </p:nvSpPr>
        <p:spPr bwMode="gray">
          <a:xfrm>
            <a:off x="540070" y="1512000"/>
            <a:ext cx="7262145" cy="2365200"/>
          </a:xfrm>
          <a:solidFill>
            <a:srgbClr val="808080">
              <a:alpha val="90000"/>
            </a:srgbClr>
          </a:solidFill>
        </p:spPr>
        <p:txBody>
          <a:bodyPr lIns="540000" tIns="180000" rIns="540000" bIns="180000" anchor="ctr"/>
          <a:lstStyle>
            <a:lvl1pPr marL="0" indent="0" algn="l">
              <a:buFontTx/>
              <a:buNone/>
              <a:defRPr>
                <a:solidFill>
                  <a:schemeClr val="bg1"/>
                </a:solidFill>
              </a:defRPr>
            </a:lvl1pPr>
          </a:lstStyle>
          <a:p>
            <a:pPr lvl="0"/>
            <a:r>
              <a:rPr lang="de-DE" noProof="0" dirty="0"/>
              <a:t>Textmasterformat bearbeiten</a:t>
            </a:r>
          </a:p>
        </p:txBody>
      </p:sp>
      <p:sp>
        <p:nvSpPr>
          <p:cNvPr id="3" name="Inhalt"/>
          <p:cNvSpPr>
            <a:spLocks noGrp="1"/>
          </p:cNvSpPr>
          <p:nvPr>
            <p:ph idx="1"/>
          </p:nvPr>
        </p:nvSpPr>
        <p:spPr>
          <a:xfrm>
            <a:off x="540070" y="4233451"/>
            <a:ext cx="11111046" cy="1575213"/>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p:txBody>
      </p:sp>
    </p:spTree>
    <p:extLst>
      <p:ext uri="{BB962C8B-B14F-4D97-AF65-F5344CB8AC3E}">
        <p14:creationId xmlns:p14="http://schemas.microsoft.com/office/powerpoint/2010/main" val="3635909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_TEXT &amp; BILD">
    <p:spTree>
      <p:nvGrpSpPr>
        <p:cNvPr id="1" name=""/>
        <p:cNvGrpSpPr/>
        <p:nvPr/>
      </p:nvGrpSpPr>
      <p:grpSpPr>
        <a:xfrm>
          <a:off x="0" y="0"/>
          <a:ext cx="0" cy="0"/>
          <a:chOff x="0" y="0"/>
          <a:chExt cx="0" cy="0"/>
        </a:xfrm>
      </p:grpSpPr>
      <p:sp>
        <p:nvSpPr>
          <p:cNvPr id="2" name="Titel"/>
          <p:cNvSpPr>
            <a:spLocks noGrp="1"/>
          </p:cNvSpPr>
          <p:nvPr>
            <p:ph type="title"/>
          </p:nvPr>
        </p:nvSpPr>
        <p:spPr/>
        <p:txBody>
          <a:bodyPr/>
          <a:lstStyle/>
          <a:p>
            <a:r>
              <a:rPr lang="de-DE" noProof="0" dirty="0"/>
              <a:t>Titelmasterformat durch Klicken bearbeiten</a:t>
            </a:r>
          </a:p>
        </p:txBody>
      </p:sp>
      <p:sp>
        <p:nvSpPr>
          <p:cNvPr id="8" name="Untertitel"/>
          <p:cNvSpPr>
            <a:spLocks noGrp="1"/>
          </p:cNvSpPr>
          <p:nvPr>
            <p:ph type="body" sz="quarter" idx="13" hasCustomPrompt="1"/>
          </p:nvPr>
        </p:nvSpPr>
        <p:spPr>
          <a:xfrm>
            <a:off x="540070" y="972000"/>
            <a:ext cx="11111046" cy="540000"/>
          </a:xfrm>
        </p:spPr>
        <p:txBody>
          <a:bodyPr/>
          <a:lstStyle>
            <a:lvl1pPr marL="0" indent="0">
              <a:buNone/>
              <a:defRPr baseline="0">
                <a:solidFill>
                  <a:srgbClr val="7F7F7F"/>
                </a:solidFill>
              </a:defRPr>
            </a:lvl1pPr>
          </a:lstStyle>
          <a:p>
            <a:r>
              <a:rPr lang="de-DE" noProof="0" dirty="0"/>
              <a:t>Geben Sie Ihren Untertitel ein</a:t>
            </a:r>
          </a:p>
        </p:txBody>
      </p:sp>
      <p:sp>
        <p:nvSpPr>
          <p:cNvPr id="12" name="Bild"/>
          <p:cNvSpPr>
            <a:spLocks noGrp="1"/>
          </p:cNvSpPr>
          <p:nvPr>
            <p:ph type="pic" sz="quarter" idx="14"/>
          </p:nvPr>
        </p:nvSpPr>
        <p:spPr bwMode="gray">
          <a:xfrm>
            <a:off x="1" y="1512000"/>
            <a:ext cx="12192000" cy="42984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11" name="Text 1"/>
          <p:cNvSpPr>
            <a:spLocks noGrp="1"/>
          </p:cNvSpPr>
          <p:nvPr>
            <p:ph type="body" sz="quarter" idx="17"/>
          </p:nvPr>
        </p:nvSpPr>
        <p:spPr>
          <a:xfrm>
            <a:off x="0" y="3733200"/>
            <a:ext cx="4064929" cy="20772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p:txBody>
      </p:sp>
      <p:sp>
        <p:nvSpPr>
          <p:cNvPr id="30" name="Text 2"/>
          <p:cNvSpPr>
            <a:spLocks noGrp="1"/>
          </p:cNvSpPr>
          <p:nvPr>
            <p:ph type="body" sz="quarter" idx="18"/>
          </p:nvPr>
        </p:nvSpPr>
        <p:spPr>
          <a:xfrm>
            <a:off x="4063535" y="3733200"/>
            <a:ext cx="4064929" cy="20772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p:txBody>
      </p:sp>
      <p:sp>
        <p:nvSpPr>
          <p:cNvPr id="31" name="Text 3"/>
          <p:cNvSpPr>
            <a:spLocks noGrp="1"/>
          </p:cNvSpPr>
          <p:nvPr>
            <p:ph type="body" sz="quarter" idx="19"/>
          </p:nvPr>
        </p:nvSpPr>
        <p:spPr>
          <a:xfrm>
            <a:off x="8127071" y="3733200"/>
            <a:ext cx="4064929" cy="20772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p:txBody>
      </p:sp>
      <p:cxnSp>
        <p:nvCxnSpPr>
          <p:cNvPr id="17" name="Linie"/>
          <p:cNvCxnSpPr/>
          <p:nvPr userDrawn="1"/>
        </p:nvCxnSpPr>
        <p:spPr bwMode="gray">
          <a:xfrm>
            <a:off x="4060632" y="1512000"/>
            <a:ext cx="0" cy="4298400"/>
          </a:xfrm>
          <a:prstGeom prst="line">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8" name="Linie"/>
          <p:cNvCxnSpPr/>
          <p:nvPr userDrawn="1"/>
        </p:nvCxnSpPr>
        <p:spPr bwMode="gray">
          <a:xfrm>
            <a:off x="8131368" y="1512000"/>
            <a:ext cx="0" cy="4298400"/>
          </a:xfrm>
          <a:prstGeom prst="line">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645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_TEXT &amp; BILD">
    <p:spTree>
      <p:nvGrpSpPr>
        <p:cNvPr id="1" name=""/>
        <p:cNvGrpSpPr/>
        <p:nvPr/>
      </p:nvGrpSpPr>
      <p:grpSpPr>
        <a:xfrm>
          <a:off x="0" y="0"/>
          <a:ext cx="0" cy="0"/>
          <a:chOff x="0" y="0"/>
          <a:chExt cx="0" cy="0"/>
        </a:xfrm>
      </p:grpSpPr>
      <p:sp>
        <p:nvSpPr>
          <p:cNvPr id="2" name="Titel"/>
          <p:cNvSpPr>
            <a:spLocks noGrp="1"/>
          </p:cNvSpPr>
          <p:nvPr>
            <p:ph type="title"/>
          </p:nvPr>
        </p:nvSpPr>
        <p:spPr>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a:xfrm>
            <a:off x="540070" y="972000"/>
            <a:ext cx="11111046" cy="540000"/>
          </a:xfrm>
        </p:spPr>
        <p:txBody>
          <a:bodyPr/>
          <a:lstStyle>
            <a:lvl1pPr marL="0" indent="0">
              <a:buNone/>
              <a:defRPr baseline="0">
                <a:solidFill>
                  <a:srgbClr val="7F7F7F"/>
                </a:solidFill>
              </a:defRPr>
            </a:lvl1pPr>
          </a:lstStyle>
          <a:p>
            <a:r>
              <a:rPr lang="de-DE" noProof="0" dirty="0"/>
              <a:t>Geben Sie Ihren Untertitel ein</a:t>
            </a:r>
          </a:p>
        </p:txBody>
      </p:sp>
      <p:sp>
        <p:nvSpPr>
          <p:cNvPr id="11" name="Bild"/>
          <p:cNvSpPr>
            <a:spLocks noGrp="1"/>
          </p:cNvSpPr>
          <p:nvPr>
            <p:ph type="pic" sz="quarter" idx="17"/>
          </p:nvPr>
        </p:nvSpPr>
        <p:spPr bwMode="gray">
          <a:xfrm>
            <a:off x="1" y="1512000"/>
            <a:ext cx="12192000" cy="42984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9" name="Text"/>
          <p:cNvSpPr>
            <a:spLocks noGrp="1"/>
          </p:cNvSpPr>
          <p:nvPr>
            <p:ph type="body" sz="quarter" idx="19"/>
          </p:nvPr>
        </p:nvSpPr>
        <p:spPr>
          <a:xfrm>
            <a:off x="540070" y="1512000"/>
            <a:ext cx="4450179" cy="42984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92804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25" name="Bildplatzhalter 17"/>
          <p:cNvSpPr>
            <a:spLocks noGrp="1"/>
          </p:cNvSpPr>
          <p:nvPr>
            <p:ph type="pic" sz="quarter" idx="10"/>
          </p:nvPr>
        </p:nvSpPr>
        <p:spPr>
          <a:xfrm>
            <a:off x="-1" y="0"/>
            <a:ext cx="12192000" cy="6858000"/>
          </a:xfrm>
          <a:custGeom>
            <a:avLst/>
            <a:gdLst/>
            <a:ahLst/>
            <a:cxnLst/>
            <a:rect l="l" t="t" r="r" b="b"/>
            <a:pathLst>
              <a:path w="12190413" h="6858000">
                <a:moveTo>
                  <a:pt x="0" y="0"/>
                </a:moveTo>
                <a:lnTo>
                  <a:pt x="12190413" y="0"/>
                </a:lnTo>
                <a:lnTo>
                  <a:pt x="12190413" y="6238082"/>
                </a:lnTo>
                <a:lnTo>
                  <a:pt x="11570495" y="6858000"/>
                </a:lnTo>
                <a:lnTo>
                  <a:pt x="0" y="6858000"/>
                </a:lnTo>
                <a:close/>
              </a:path>
            </a:pathLst>
          </a:custGeom>
          <a:solidFill>
            <a:schemeClr val="bg1">
              <a:lumMod val="85000"/>
            </a:schemeClr>
          </a:solidFill>
        </p:spPr>
        <p:txBody>
          <a:bodyPr lIns="144000" tIns="144000" rIns="144000"/>
          <a:lstStyle>
            <a:lvl1pPr marL="0" indent="0">
              <a:buNone/>
              <a:defRPr/>
            </a:lvl1pPr>
          </a:lstStyle>
          <a:p>
            <a:endParaRPr lang="de-DE"/>
          </a:p>
        </p:txBody>
      </p:sp>
      <p:sp>
        <p:nvSpPr>
          <p:cNvPr id="23" name="Textplatzhalter 22"/>
          <p:cNvSpPr>
            <a:spLocks noGrp="1"/>
          </p:cNvSpPr>
          <p:nvPr>
            <p:ph type="body" sz="quarter" idx="11"/>
          </p:nvPr>
        </p:nvSpPr>
        <p:spPr>
          <a:xfrm>
            <a:off x="-1" y="0"/>
            <a:ext cx="12192000" cy="6858000"/>
          </a:xfrm>
          <a:custGeom>
            <a:avLst/>
            <a:gdLst/>
            <a:ahLst/>
            <a:cxnLst/>
            <a:rect l="l" t="t" r="r" b="b"/>
            <a:pathLst>
              <a:path w="12190413" h="6858000">
                <a:moveTo>
                  <a:pt x="0" y="0"/>
                </a:moveTo>
                <a:lnTo>
                  <a:pt x="12190413" y="0"/>
                </a:lnTo>
                <a:lnTo>
                  <a:pt x="12190413" y="6238082"/>
                </a:lnTo>
                <a:lnTo>
                  <a:pt x="11570495" y="6858000"/>
                </a:lnTo>
                <a:lnTo>
                  <a:pt x="0" y="6858000"/>
                </a:lnTo>
                <a:close/>
              </a:path>
            </a:pathLst>
          </a:custGeom>
          <a:gradFill>
            <a:gsLst>
              <a:gs pos="0">
                <a:schemeClr val="tx1">
                  <a:lumMod val="50000"/>
                  <a:lumOff val="50000"/>
                  <a:alpha val="95000"/>
                </a:schemeClr>
              </a:gs>
              <a:gs pos="100000">
                <a:schemeClr val="tx2">
                  <a:lumMod val="60000"/>
                  <a:lumOff val="40000"/>
                  <a:alpha val="80000"/>
                </a:schemeClr>
              </a:gs>
            </a:gsLst>
            <a:lin ang="18900000" scaled="1"/>
          </a:gradFill>
        </p:spPr>
        <p:txBody>
          <a:bodyPr anchor="ctr"/>
          <a:lstStyle>
            <a:lvl1pPr marL="0" indent="0" algn="ctr">
              <a:buNone/>
              <a:defRPr sz="3600" b="0">
                <a:solidFill>
                  <a:schemeClr val="bg1"/>
                </a:solidFill>
              </a:defRPr>
            </a:lvl1pPr>
          </a:lstStyle>
          <a:p>
            <a:pPr lvl="0"/>
            <a:endParaRPr lang="de-DE" dirty="0"/>
          </a:p>
        </p:txBody>
      </p:sp>
      <p:pic>
        <p:nvPicPr>
          <p:cNvPr id="15" name="Grafik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73" y="6026954"/>
            <a:ext cx="2020668" cy="443634"/>
          </a:xfrm>
          <a:prstGeom prst="rect">
            <a:avLst/>
          </a:prstGeom>
        </p:spPr>
      </p:pic>
      <p:sp>
        <p:nvSpPr>
          <p:cNvPr id="13" name="Textplatzhalter 7"/>
          <p:cNvSpPr>
            <a:spLocks noGrp="1"/>
          </p:cNvSpPr>
          <p:nvPr>
            <p:ph type="body" sz="quarter" idx="18" hasCustomPrompt="1"/>
          </p:nvPr>
        </p:nvSpPr>
        <p:spPr>
          <a:xfrm>
            <a:off x="540072" y="4589714"/>
            <a:ext cx="11107344" cy="639284"/>
          </a:xfrm>
        </p:spPr>
        <p:txBody>
          <a:bodyPr anchor="ctr"/>
          <a:lstStyle>
            <a:lvl1pPr marL="0" indent="0" algn="ctr">
              <a:buNone/>
              <a:defRPr sz="1600" i="1" baseline="0">
                <a:solidFill>
                  <a:schemeClr val="bg2"/>
                </a:solidFill>
                <a:latin typeface="+mn-lt"/>
              </a:defRPr>
            </a:lvl1pPr>
          </a:lstStyle>
          <a:p>
            <a:pPr lvl="0"/>
            <a:r>
              <a:rPr lang="de-DE" dirty="0"/>
              <a:t>Name des Autors</a:t>
            </a:r>
          </a:p>
        </p:txBody>
      </p:sp>
      <p:cxnSp>
        <p:nvCxnSpPr>
          <p:cNvPr id="14" name="Linie"/>
          <p:cNvCxnSpPr/>
          <p:nvPr userDrawn="1"/>
        </p:nvCxnSpPr>
        <p:spPr bwMode="gray">
          <a:xfrm>
            <a:off x="3755695" y="1628998"/>
            <a:ext cx="1620211"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6" name="Linie"/>
          <p:cNvCxnSpPr/>
          <p:nvPr userDrawn="1"/>
        </p:nvCxnSpPr>
        <p:spPr bwMode="gray">
          <a:xfrm>
            <a:off x="3755695" y="5228998"/>
            <a:ext cx="4680609"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7" name="Linie"/>
          <p:cNvCxnSpPr/>
          <p:nvPr userDrawn="1"/>
        </p:nvCxnSpPr>
        <p:spPr bwMode="gray">
          <a:xfrm>
            <a:off x="6816093" y="1628998"/>
            <a:ext cx="1620211"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18" name="Quotation"/>
          <p:cNvGrpSpPr>
            <a:grpSpLocks noChangeAspect="1"/>
          </p:cNvGrpSpPr>
          <p:nvPr userDrawn="1"/>
        </p:nvGrpSpPr>
        <p:grpSpPr bwMode="gray">
          <a:xfrm>
            <a:off x="5771921" y="1357295"/>
            <a:ext cx="648156" cy="543406"/>
            <a:chOff x="537029" y="1572196"/>
            <a:chExt cx="1010860" cy="847602"/>
          </a:xfrm>
        </p:grpSpPr>
        <p:sp>
          <p:nvSpPr>
            <p:cNvPr id="19" name="Apostrophe"/>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solidFill>
              <a:srgbClr val="FFFFFF"/>
            </a:solidFill>
            <a:ln w="12700">
              <a:noFill/>
              <a:round/>
              <a:headEnd/>
              <a:tailEnd/>
            </a:ln>
          </p:spPr>
          <p:txBody>
            <a:bodyPr lIns="0" tIns="0" rIns="0" bIns="0" rtlCol="0" anchor="ctr"/>
            <a:lstStyle/>
            <a:p>
              <a:pPr algn="ctr"/>
              <a:endParaRPr lang="de-DE" sz="1800" dirty="0"/>
            </a:p>
          </p:txBody>
        </p:sp>
        <p:sp>
          <p:nvSpPr>
            <p:cNvPr id="20" name="Apostrophe"/>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solidFill>
              <a:srgbClr val="FFFFFF"/>
            </a:solidFill>
            <a:ln w="12700">
              <a:noFill/>
              <a:round/>
              <a:headEnd/>
              <a:tailEnd/>
            </a:ln>
          </p:spPr>
          <p:txBody>
            <a:bodyPr lIns="0" tIns="0" rIns="0" bIns="0" rtlCol="0" anchor="ctr"/>
            <a:lstStyle/>
            <a:p>
              <a:pPr algn="ctr"/>
              <a:endParaRPr lang="de-DE" sz="1800" dirty="0"/>
            </a:p>
          </p:txBody>
        </p:sp>
      </p:grpSp>
      <p:grpSp>
        <p:nvGrpSpPr>
          <p:cNvPr id="26" name="Gruppieren 25"/>
          <p:cNvGrpSpPr/>
          <p:nvPr userDrawn="1"/>
        </p:nvGrpSpPr>
        <p:grpSpPr>
          <a:xfrm>
            <a:off x="10646085" y="432000"/>
            <a:ext cx="1005019" cy="149281"/>
            <a:chOff x="6096000" y="6184900"/>
            <a:chExt cx="1592263" cy="236538"/>
          </a:xfrm>
          <a:solidFill>
            <a:schemeClr val="bg1">
              <a:lumMod val="85000"/>
            </a:schemeClr>
          </a:solidFill>
        </p:grpSpPr>
        <p:sp>
          <p:nvSpPr>
            <p:cNvPr id="27" name="Freeform 5"/>
            <p:cNvSpPr>
              <a:spLocks/>
            </p:cNvSpPr>
            <p:nvPr userDrawn="1"/>
          </p:nvSpPr>
          <p:spPr bwMode="auto">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8" name="Freeform 6"/>
            <p:cNvSpPr>
              <a:spLocks/>
            </p:cNvSpPr>
            <p:nvPr userDrawn="1"/>
          </p:nvSpPr>
          <p:spPr bwMode="auto">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9" name="Freeform 7"/>
            <p:cNvSpPr>
              <a:spLocks/>
            </p:cNvSpPr>
            <p:nvPr userDrawn="1"/>
          </p:nvSpPr>
          <p:spPr bwMode="auto">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0" name="Freeform 8"/>
            <p:cNvSpPr>
              <a:spLocks/>
            </p:cNvSpPr>
            <p:nvPr userDrawn="1"/>
          </p:nvSpPr>
          <p:spPr bwMode="auto">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1" name="Freeform 9"/>
            <p:cNvSpPr>
              <a:spLocks/>
            </p:cNvSpPr>
            <p:nvPr userDrawn="1"/>
          </p:nvSpPr>
          <p:spPr bwMode="auto">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2" name="Freeform 10"/>
            <p:cNvSpPr>
              <a:spLocks/>
            </p:cNvSpPr>
            <p:nvPr userDrawn="1"/>
          </p:nvSpPr>
          <p:spPr bwMode="auto">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3" name="Freeform 11"/>
            <p:cNvSpPr>
              <a:spLocks/>
            </p:cNvSpPr>
            <p:nvPr userDrawn="1"/>
          </p:nvSpPr>
          <p:spPr bwMode="auto">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161080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SCHLUSSFOLIE">
    <p:spTree>
      <p:nvGrpSpPr>
        <p:cNvPr id="1" name=""/>
        <p:cNvGrpSpPr/>
        <p:nvPr/>
      </p:nvGrpSpPr>
      <p:grpSpPr>
        <a:xfrm>
          <a:off x="0" y="0"/>
          <a:ext cx="0" cy="0"/>
          <a:chOff x="0" y="0"/>
          <a:chExt cx="0" cy="0"/>
        </a:xfrm>
      </p:grpSpPr>
      <p:sp>
        <p:nvSpPr>
          <p:cNvPr id="13" name="Bild"/>
          <p:cNvSpPr>
            <a:spLocks noGrp="1"/>
          </p:cNvSpPr>
          <p:nvPr>
            <p:ph type="pic" sz="quarter" idx="17"/>
          </p:nvPr>
        </p:nvSpPr>
        <p:spPr bwMode="gray">
          <a:xfrm>
            <a:off x="1" y="1"/>
            <a:ext cx="12192000" cy="5808663"/>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dirty="0"/>
              <a:t>Bild</a:t>
            </a:r>
          </a:p>
        </p:txBody>
      </p:sp>
      <p:sp>
        <p:nvSpPr>
          <p:cNvPr id="4" name="Layer"/>
          <p:cNvSpPr>
            <a:spLocks noGrp="1"/>
          </p:cNvSpPr>
          <p:nvPr>
            <p:ph type="body" sz="quarter" idx="13" hasCustomPrompt="1"/>
          </p:nvPr>
        </p:nvSpPr>
        <p:spPr bwMode="gray">
          <a:xfrm>
            <a:off x="0" y="1"/>
            <a:ext cx="12191999" cy="5808663"/>
          </a:xfrm>
          <a:gradFill>
            <a:gsLst>
              <a:gs pos="0">
                <a:schemeClr val="tx1">
                  <a:lumMod val="65000"/>
                  <a:lumOff val="35000"/>
                </a:schemeClr>
              </a:gs>
              <a:gs pos="100000">
                <a:schemeClr val="tx2">
                  <a:lumMod val="40000"/>
                  <a:lumOff val="60000"/>
                  <a:alpha val="45000"/>
                </a:schemeClr>
              </a:gs>
            </a:gsLst>
            <a:lin ang="18900000" scaled="1"/>
          </a:gradFill>
        </p:spPr>
        <p:txBody>
          <a:bodyPr lIns="540000" tIns="1440000" bIns="1404000" anchor="t"/>
          <a:lstStyle>
            <a:lvl1pPr marL="0" indent="0">
              <a:buNone/>
              <a:defRPr sz="4400" cap="all" baseline="0">
                <a:solidFill>
                  <a:schemeClr val="bg1"/>
                </a:solidFill>
              </a:defRPr>
            </a:lvl1pPr>
          </a:lstStyle>
          <a:p>
            <a:pPr lvl="0"/>
            <a:r>
              <a:rPr lang="de-DE" noProof="0" dirty="0"/>
              <a:t>Textmasterformat </a:t>
            </a:r>
            <a:br>
              <a:rPr lang="de-DE" noProof="0" dirty="0"/>
            </a:br>
            <a:r>
              <a:rPr lang="de-DE" noProof="0" dirty="0"/>
              <a:t>bearbeiten</a:t>
            </a:r>
          </a:p>
        </p:txBody>
      </p:sp>
      <p:sp>
        <p:nvSpPr>
          <p:cNvPr id="7" name="Textplatzhalter 10"/>
          <p:cNvSpPr>
            <a:spLocks noGrp="1"/>
          </p:cNvSpPr>
          <p:nvPr>
            <p:ph type="body" sz="quarter" idx="19"/>
          </p:nvPr>
        </p:nvSpPr>
        <p:spPr bwMode="gray">
          <a:xfrm>
            <a:off x="6096794" y="2762251"/>
            <a:ext cx="5550622" cy="2543175"/>
          </a:xfrm>
        </p:spPr>
        <p:txBody>
          <a:bodyPr lIns="0" anchor="b"/>
          <a:lstStyle>
            <a:lvl1pPr marL="0" indent="0" algn="r">
              <a:buNone/>
              <a:defRPr sz="14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11" name="Gerade Verbindung 10"/>
          <p:cNvCxnSpPr/>
          <p:nvPr userDrawn="1"/>
        </p:nvCxnSpPr>
        <p:spPr bwMode="gray">
          <a:xfrm>
            <a:off x="9840607" y="3938761"/>
            <a:ext cx="1806810"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9" name="Gruppieren 8"/>
          <p:cNvGrpSpPr/>
          <p:nvPr userDrawn="1"/>
        </p:nvGrpSpPr>
        <p:grpSpPr bwMode="gray">
          <a:xfrm>
            <a:off x="8860092" y="6006238"/>
            <a:ext cx="2783594" cy="599231"/>
            <a:chOff x="8858939" y="6006237"/>
            <a:chExt cx="2783232" cy="599231"/>
          </a:xfrm>
        </p:grpSpPr>
        <p:pic>
          <p:nvPicPr>
            <p:cNvPr id="10" name="Grafik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9938174" y="6070717"/>
              <a:ext cx="381359" cy="534751"/>
            </a:xfrm>
            <a:prstGeom prst="rect">
              <a:avLst/>
            </a:prstGeom>
          </p:spPr>
        </p:pic>
        <p:pic>
          <p:nvPicPr>
            <p:cNvPr id="12" name="Grafik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8858939" y="6006237"/>
              <a:ext cx="761485" cy="534751"/>
            </a:xfrm>
            <a:prstGeom prst="rect">
              <a:avLst/>
            </a:prstGeom>
          </p:spPr>
        </p:pic>
        <p:grpSp>
          <p:nvGrpSpPr>
            <p:cNvPr id="14" name="Gruppieren 13"/>
            <p:cNvGrpSpPr/>
            <p:nvPr userDrawn="1"/>
          </p:nvGrpSpPr>
          <p:grpSpPr bwMode="gray">
            <a:xfrm>
              <a:off x="10637283" y="6295042"/>
              <a:ext cx="1004888" cy="149281"/>
              <a:chOff x="6096000" y="6184900"/>
              <a:chExt cx="1592263" cy="236538"/>
            </a:xfrm>
            <a:solidFill>
              <a:schemeClr val="bg1">
                <a:lumMod val="85000"/>
              </a:schemeClr>
            </a:solidFill>
          </p:grpSpPr>
          <p:sp>
            <p:nvSpPr>
              <p:cNvPr id="15" name="Freeform 5"/>
              <p:cNvSpPr>
                <a:spLocks/>
              </p:cNvSpPr>
              <p:nvPr userDrawn="1"/>
            </p:nvSpPr>
            <p:spPr bwMode="gray">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6" name="Freeform 6"/>
              <p:cNvSpPr>
                <a:spLocks/>
              </p:cNvSpPr>
              <p:nvPr userDrawn="1"/>
            </p:nvSpPr>
            <p:spPr bwMode="gray">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7" name="Freeform 7"/>
              <p:cNvSpPr>
                <a:spLocks/>
              </p:cNvSpPr>
              <p:nvPr userDrawn="1"/>
            </p:nvSpPr>
            <p:spPr bwMode="gray">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8" name="Freeform 8"/>
              <p:cNvSpPr>
                <a:spLocks/>
              </p:cNvSpPr>
              <p:nvPr userDrawn="1"/>
            </p:nvSpPr>
            <p:spPr bwMode="gray">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9" name="Freeform 9"/>
              <p:cNvSpPr>
                <a:spLocks/>
              </p:cNvSpPr>
              <p:nvPr userDrawn="1"/>
            </p:nvSpPr>
            <p:spPr bwMode="gray">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20" name="Freeform 10"/>
              <p:cNvSpPr>
                <a:spLocks/>
              </p:cNvSpPr>
              <p:nvPr userDrawn="1"/>
            </p:nvSpPr>
            <p:spPr bwMode="gray">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21" name="Freeform 11"/>
              <p:cNvSpPr>
                <a:spLocks/>
              </p:cNvSpPr>
              <p:nvPr userDrawn="1"/>
            </p:nvSpPr>
            <p:spPr bwMode="gray">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grpSp>
      </p:grpSp>
    </p:spTree>
    <p:extLst>
      <p:ext uri="{BB962C8B-B14F-4D97-AF65-F5344CB8AC3E}">
        <p14:creationId xmlns:p14="http://schemas.microsoft.com/office/powerpoint/2010/main" val="413603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02_Kontakt">
    <p:bg bwMode="gray">
      <p:bgPr>
        <a:solidFill>
          <a:schemeClr val="bg1"/>
        </a:solidFill>
        <a:effectLst/>
      </p:bgPr>
    </p:bg>
    <p:spTree>
      <p:nvGrpSpPr>
        <p:cNvPr id="1" name=""/>
        <p:cNvGrpSpPr/>
        <p:nvPr/>
      </p:nvGrpSpPr>
      <p:grpSpPr>
        <a:xfrm>
          <a:off x="0" y="0"/>
          <a:ext cx="0" cy="0"/>
          <a:chOff x="0" y="0"/>
          <a:chExt cx="0" cy="0"/>
        </a:xfrm>
      </p:grpSpPr>
      <p:sp>
        <p:nvSpPr>
          <p:cNvPr id="25" name="Bild"/>
          <p:cNvSpPr>
            <a:spLocks noGrp="1"/>
          </p:cNvSpPr>
          <p:nvPr>
            <p:ph type="pic" sz="quarter" idx="18"/>
          </p:nvPr>
        </p:nvSpPr>
        <p:spPr bwMode="gray">
          <a:xfrm>
            <a:off x="1" y="1"/>
            <a:ext cx="12192000" cy="5808663"/>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dirty="0"/>
              <a:t>Bild</a:t>
            </a:r>
          </a:p>
        </p:txBody>
      </p:sp>
      <p:sp>
        <p:nvSpPr>
          <p:cNvPr id="24" name="Layer"/>
          <p:cNvSpPr>
            <a:spLocks noGrp="1"/>
          </p:cNvSpPr>
          <p:nvPr>
            <p:ph type="body" sz="quarter" idx="17"/>
          </p:nvPr>
        </p:nvSpPr>
        <p:spPr bwMode="gray">
          <a:xfrm>
            <a:off x="0" y="1"/>
            <a:ext cx="12191999" cy="5808663"/>
          </a:xfrm>
          <a:gradFill>
            <a:gsLst>
              <a:gs pos="0">
                <a:schemeClr val="tx1">
                  <a:lumMod val="65000"/>
                  <a:lumOff val="35000"/>
                </a:schemeClr>
              </a:gs>
              <a:gs pos="100000">
                <a:schemeClr val="tx2">
                  <a:lumMod val="40000"/>
                  <a:lumOff val="60000"/>
                  <a:alpha val="70000"/>
                </a:schemeClr>
              </a:gs>
            </a:gsLst>
            <a:lin ang="18900000" scaled="1"/>
          </a:gradFill>
        </p:spPr>
        <p:txBody>
          <a:bodyPr lIns="540000" tIns="1440000" bIns="1404000" anchor="t"/>
          <a:lstStyle>
            <a:lvl1pPr marL="0" indent="0">
              <a:buNone/>
              <a:defRPr sz="4400" cap="all" baseline="0">
                <a:solidFill>
                  <a:schemeClr val="bg1"/>
                </a:solidFill>
              </a:defRPr>
            </a:lvl1pPr>
          </a:lstStyle>
          <a:p>
            <a:pPr lvl="0"/>
            <a:endParaRPr lang="de-DE" noProof="0" dirty="0"/>
          </a:p>
        </p:txBody>
      </p:sp>
      <p:sp>
        <p:nvSpPr>
          <p:cNvPr id="36" name="Textplatzhalter 15"/>
          <p:cNvSpPr>
            <a:spLocks noGrp="1"/>
          </p:cNvSpPr>
          <p:nvPr>
            <p:ph type="body" sz="quarter" idx="15" hasCustomPrompt="1"/>
          </p:nvPr>
        </p:nvSpPr>
        <p:spPr bwMode="gray">
          <a:xfrm>
            <a:off x="2027019" y="4102101"/>
            <a:ext cx="2515720" cy="1203324"/>
          </a:xfrm>
          <a:prstGeom prst="rect">
            <a:avLst/>
          </a:prstGeom>
        </p:spPr>
        <p:txBody>
          <a:bodyPr lIns="0" tIns="0" rIns="0" bIns="0" anchor="b">
            <a:noAutofit/>
          </a:bodyPr>
          <a:lstStyle>
            <a:lvl1pPr marL="0" indent="0" algn="l">
              <a:lnSpc>
                <a:spcPct val="90000"/>
              </a:lnSpc>
              <a:spcBef>
                <a:spcPts val="0"/>
              </a:spcBef>
              <a:spcAft>
                <a:spcPts val="1000"/>
              </a:spcAft>
              <a:buNone/>
              <a:defRPr sz="1400" cap="none" baseline="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Textmasterformat </a:t>
            </a:r>
            <a:br>
              <a:rPr lang="de-DE" dirty="0"/>
            </a:br>
            <a:r>
              <a:rPr lang="de-DE" dirty="0"/>
              <a:t>bearbeiten</a:t>
            </a:r>
          </a:p>
        </p:txBody>
      </p:sp>
      <p:grpSp>
        <p:nvGrpSpPr>
          <p:cNvPr id="11" name="Gruppieren 10"/>
          <p:cNvGrpSpPr/>
          <p:nvPr userDrawn="1"/>
        </p:nvGrpSpPr>
        <p:grpSpPr bwMode="gray">
          <a:xfrm>
            <a:off x="8860092" y="6006238"/>
            <a:ext cx="2783594" cy="599231"/>
            <a:chOff x="8858939" y="6006237"/>
            <a:chExt cx="2783232" cy="599231"/>
          </a:xfrm>
        </p:grpSpPr>
        <p:pic>
          <p:nvPicPr>
            <p:cNvPr id="12" name="Grafik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9938174" y="6070717"/>
              <a:ext cx="381359" cy="534751"/>
            </a:xfrm>
            <a:prstGeom prst="rect">
              <a:avLst/>
            </a:prstGeom>
          </p:spPr>
        </p:pic>
        <p:pic>
          <p:nvPicPr>
            <p:cNvPr id="13" name="Grafik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8858939" y="6006237"/>
              <a:ext cx="761485" cy="534751"/>
            </a:xfrm>
            <a:prstGeom prst="rect">
              <a:avLst/>
            </a:prstGeom>
          </p:spPr>
        </p:pic>
        <p:grpSp>
          <p:nvGrpSpPr>
            <p:cNvPr id="14" name="Gruppieren 13"/>
            <p:cNvGrpSpPr/>
            <p:nvPr userDrawn="1"/>
          </p:nvGrpSpPr>
          <p:grpSpPr bwMode="gray">
            <a:xfrm>
              <a:off x="10637283" y="6295042"/>
              <a:ext cx="1004888" cy="149281"/>
              <a:chOff x="6096000" y="6184900"/>
              <a:chExt cx="1592263" cy="236538"/>
            </a:xfrm>
            <a:solidFill>
              <a:schemeClr val="bg1">
                <a:lumMod val="85000"/>
              </a:schemeClr>
            </a:solidFill>
          </p:grpSpPr>
          <p:sp>
            <p:nvSpPr>
              <p:cNvPr id="15" name="Freeform 5"/>
              <p:cNvSpPr>
                <a:spLocks/>
              </p:cNvSpPr>
              <p:nvPr userDrawn="1"/>
            </p:nvSpPr>
            <p:spPr bwMode="gray">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7" name="Freeform 6"/>
              <p:cNvSpPr>
                <a:spLocks/>
              </p:cNvSpPr>
              <p:nvPr userDrawn="1"/>
            </p:nvSpPr>
            <p:spPr bwMode="gray">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9" name="Freeform 7"/>
              <p:cNvSpPr>
                <a:spLocks/>
              </p:cNvSpPr>
              <p:nvPr userDrawn="1"/>
            </p:nvSpPr>
            <p:spPr bwMode="gray">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20" name="Freeform 8"/>
              <p:cNvSpPr>
                <a:spLocks/>
              </p:cNvSpPr>
              <p:nvPr userDrawn="1"/>
            </p:nvSpPr>
            <p:spPr bwMode="gray">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21" name="Freeform 9"/>
              <p:cNvSpPr>
                <a:spLocks/>
              </p:cNvSpPr>
              <p:nvPr userDrawn="1"/>
            </p:nvSpPr>
            <p:spPr bwMode="gray">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22" name="Freeform 10"/>
              <p:cNvSpPr>
                <a:spLocks/>
              </p:cNvSpPr>
              <p:nvPr userDrawn="1"/>
            </p:nvSpPr>
            <p:spPr bwMode="gray">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23" name="Freeform 11"/>
              <p:cNvSpPr>
                <a:spLocks/>
              </p:cNvSpPr>
              <p:nvPr userDrawn="1"/>
            </p:nvSpPr>
            <p:spPr bwMode="gray">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grpSp>
      </p:grpSp>
      <p:sp>
        <p:nvSpPr>
          <p:cNvPr id="26" name="Textplatzhalter 10"/>
          <p:cNvSpPr>
            <a:spLocks noGrp="1"/>
          </p:cNvSpPr>
          <p:nvPr>
            <p:ph type="body" sz="quarter" idx="19"/>
          </p:nvPr>
        </p:nvSpPr>
        <p:spPr bwMode="gray">
          <a:xfrm>
            <a:off x="8976695" y="2762251"/>
            <a:ext cx="2670721" cy="2543175"/>
          </a:xfrm>
        </p:spPr>
        <p:txBody>
          <a:bodyPr lIns="0" anchor="b"/>
          <a:lstStyle>
            <a:lvl1pPr marL="0" indent="0" algn="r">
              <a:buNone/>
              <a:defRPr sz="14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27" name="Gerade Verbindung 26"/>
          <p:cNvCxnSpPr/>
          <p:nvPr userDrawn="1"/>
        </p:nvCxnSpPr>
        <p:spPr bwMode="gray">
          <a:xfrm>
            <a:off x="9840607" y="3938761"/>
            <a:ext cx="1806810"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userDrawn="1"/>
        </p:nvCxnSpPr>
        <p:spPr bwMode="gray">
          <a:xfrm>
            <a:off x="1888211" y="4102101"/>
            <a:ext cx="0" cy="120332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Bildplatzhalter 3"/>
          <p:cNvSpPr>
            <a:spLocks noGrp="1"/>
          </p:cNvSpPr>
          <p:nvPr>
            <p:ph type="pic" sz="quarter" idx="20"/>
          </p:nvPr>
        </p:nvSpPr>
        <p:spPr>
          <a:xfrm>
            <a:off x="549347" y="4105525"/>
            <a:ext cx="1200057" cy="1199901"/>
          </a:xfrm>
          <a:solidFill>
            <a:schemeClr val="bg1">
              <a:lumMod val="85000"/>
            </a:schemeClr>
          </a:solidFill>
        </p:spPr>
        <p:txBody>
          <a:bodyPr/>
          <a:lstStyle>
            <a:lvl1pPr marL="0" indent="0" algn="ctr">
              <a:buNone/>
              <a:defRPr sz="1600"/>
            </a:lvl1pPr>
          </a:lstStyle>
          <a:p>
            <a:endParaRPr lang="en-GB"/>
          </a:p>
        </p:txBody>
      </p:sp>
    </p:spTree>
    <p:extLst>
      <p:ext uri="{BB962C8B-B14F-4D97-AF65-F5344CB8AC3E}">
        <p14:creationId xmlns:p14="http://schemas.microsoft.com/office/powerpoint/2010/main" val="18649981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image" Target="../media/image5.png"/><Relationship Id="rId7" Type="http://schemas.openxmlformats.org/officeDocument/2006/relationships/slideLayout" Target="../slideLayouts/slideLayout7.xml"/><Relationship Id="rId71"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image" Target="../media/image3.png"/><Relationship Id="rId79" Type="http://schemas.openxmlformats.org/officeDocument/2006/relationships/image" Target="../media/image8.png"/><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image" Target="../media/image1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2.png"/><Relationship Id="rId78" Type="http://schemas.openxmlformats.org/officeDocument/2006/relationships/image" Target="../media/image7.png"/><Relationship Id="rId81" Type="http://schemas.openxmlformats.org/officeDocument/2006/relationships/image" Target="../media/image10.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image" Target="../media/image6.png"/><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png"/><Relationship Id="rId80" Type="http://schemas.openxmlformats.org/officeDocument/2006/relationships/image" Target="../media/image9.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image" Target="../media/image4.png"/><Relationship Id="rId83"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theme" Target="../theme/theme2.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6" name="Группа 25"/>
          <p:cNvGrpSpPr/>
          <p:nvPr userDrawn="1"/>
        </p:nvGrpSpPr>
        <p:grpSpPr>
          <a:xfrm>
            <a:off x="0" y="-398436"/>
            <a:ext cx="12190413" cy="7256436"/>
            <a:chOff x="0" y="-398436"/>
            <a:chExt cx="12190413" cy="7256436"/>
          </a:xfrm>
        </p:grpSpPr>
        <p:pic>
          <p:nvPicPr>
            <p:cNvPr id="7" name="Рисунок 6"/>
            <p:cNvPicPr>
              <a:picLocks noChangeAspect="1"/>
            </p:cNvPicPr>
            <p:nvPr userDrawn="1"/>
          </p:nvPicPr>
          <p:blipFill>
            <a:blip r:embed="rId72">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8" name="Рисунок 7"/>
            <p:cNvPicPr>
              <a:picLocks noChangeAspect="1"/>
            </p:cNvPicPr>
            <p:nvPr userDrawn="1"/>
          </p:nvPicPr>
          <p:blipFill>
            <a:blip r:embed="rId73"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9" name="Группа 8"/>
            <p:cNvGrpSpPr/>
            <p:nvPr userDrawn="1"/>
          </p:nvGrpSpPr>
          <p:grpSpPr>
            <a:xfrm>
              <a:off x="0" y="1587"/>
              <a:ext cx="12176092" cy="5856700"/>
              <a:chOff x="0" y="1587"/>
              <a:chExt cx="12176092" cy="5856700"/>
            </a:xfrm>
          </p:grpSpPr>
          <p:pic>
            <p:nvPicPr>
              <p:cNvPr id="10" name="Рисунок 9"/>
              <p:cNvPicPr>
                <a:picLocks noChangeAspect="1"/>
              </p:cNvPicPr>
              <p:nvPr/>
            </p:nvPicPr>
            <p:blipFill>
              <a:blip r:embed="rId74"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11" name="Рисунок 10"/>
              <p:cNvPicPr>
                <a:picLocks noChangeAspect="1"/>
              </p:cNvPicPr>
              <p:nvPr/>
            </p:nvPicPr>
            <p:blipFill>
              <a:blip r:embed="rId75"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12" name="Рисунок 11"/>
            <p:cNvPicPr>
              <a:picLocks noChangeAspect="1"/>
            </p:cNvPicPr>
            <p:nvPr userDrawn="1"/>
          </p:nvPicPr>
          <p:blipFill>
            <a:blip r:embed="rId76">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13" name="Рисунок 12"/>
            <p:cNvPicPr>
              <a:picLocks noChangeAspect="1"/>
            </p:cNvPicPr>
            <p:nvPr userDrawn="1"/>
          </p:nvPicPr>
          <p:blipFill>
            <a:blip r:embed="rId77"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14" name="Рисунок 13"/>
            <p:cNvPicPr>
              <a:picLocks noChangeAspect="1"/>
            </p:cNvPicPr>
            <p:nvPr userDrawn="1"/>
          </p:nvPicPr>
          <p:blipFill>
            <a:blip r:embed="rId78"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15"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6" name="Рисунок 15"/>
            <p:cNvPicPr>
              <a:picLocks noChangeAspect="1"/>
            </p:cNvPicPr>
            <p:nvPr userDrawn="1"/>
          </p:nvPicPr>
          <p:blipFill>
            <a:blip r:embed="rId79"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17" name="Рисунок 16"/>
            <p:cNvPicPr>
              <a:picLocks noChangeAspect="1"/>
            </p:cNvPicPr>
            <p:nvPr userDrawn="1"/>
          </p:nvPicPr>
          <p:blipFill>
            <a:blip r:embed="rId72">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18" name="Рисунок 17"/>
            <p:cNvPicPr>
              <a:picLocks noChangeAspect="1"/>
            </p:cNvPicPr>
            <p:nvPr userDrawn="1"/>
          </p:nvPicPr>
          <p:blipFill>
            <a:blip r:embed="rId80"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19" name="Рисунок 18"/>
            <p:cNvPicPr>
              <a:picLocks noChangeAspect="1"/>
            </p:cNvPicPr>
            <p:nvPr userDrawn="1"/>
          </p:nvPicPr>
          <p:blipFill>
            <a:blip r:embed="rId81"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20" name="Рисунок 19"/>
            <p:cNvPicPr>
              <a:picLocks noChangeAspect="1"/>
            </p:cNvPicPr>
            <p:nvPr userDrawn="1"/>
          </p:nvPicPr>
          <p:blipFill>
            <a:blip r:embed="rId81"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21" name="Рисунок 20"/>
            <p:cNvPicPr>
              <a:picLocks noChangeAspect="1"/>
            </p:cNvPicPr>
            <p:nvPr userDrawn="1"/>
          </p:nvPicPr>
          <p:blipFill>
            <a:blip r:embed="rId82"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22" name="Рисунок 21"/>
            <p:cNvPicPr>
              <a:picLocks noChangeAspect="1"/>
            </p:cNvPicPr>
            <p:nvPr userDrawn="1"/>
          </p:nvPicPr>
          <p:blipFill>
            <a:blip r:embed="rId82"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23" name="Рисунок 22"/>
            <p:cNvPicPr>
              <a:picLocks noChangeAspect="1"/>
            </p:cNvPicPr>
            <p:nvPr userDrawn="1"/>
          </p:nvPicPr>
          <p:blipFill>
            <a:blip r:embed="rId82"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24" name="Рисунок 23"/>
            <p:cNvPicPr>
              <a:picLocks noChangeAspect="1"/>
            </p:cNvPicPr>
            <p:nvPr userDrawn="1"/>
          </p:nvPicPr>
          <p:blipFill>
            <a:blip r:embed="rId83"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25" name="Рисунок 24"/>
            <p:cNvPicPr>
              <a:picLocks noChangeAspect="1"/>
            </p:cNvPicPr>
            <p:nvPr userDrawn="1"/>
          </p:nvPicPr>
          <p:blipFill>
            <a:blip r:embed="rId83"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dirty="0"/>
              <a:t>Lorem ipsum dolor sit amet</a:t>
            </a:r>
            <a:endParaRPr lang="ru-RU" dirty="0"/>
          </a:p>
        </p:txBody>
      </p:sp>
      <p:sp>
        <p:nvSpPr>
          <p:cNvPr id="3" name="Текст 2"/>
          <p:cNvSpPr>
            <a:spLocks noGrp="1"/>
          </p:cNvSpPr>
          <p:nvPr>
            <p:ph type="body" idx="1"/>
          </p:nvPr>
        </p:nvSpPr>
        <p:spPr>
          <a:xfrm>
            <a:off x="236765" y="2975647"/>
            <a:ext cx="6295382" cy="2146989"/>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11510081" y="6356350"/>
            <a:ext cx="536009" cy="365125"/>
          </a:xfrm>
          <a:prstGeom prst="rect">
            <a:avLst/>
          </a:prstGeom>
        </p:spPr>
        <p:txBody>
          <a:bodyPr vert="horz" lIns="91440" tIns="45720" rIns="91440" bIns="45720" rtlCol="0" anchor="ctr"/>
          <a:lstStyle>
            <a:lvl1pPr algn="r">
              <a:defRPr sz="2400" b="1">
                <a:solidFill>
                  <a:schemeClr val="bg1"/>
                </a:solidFill>
              </a:defRPr>
            </a:lvl1pPr>
          </a:lstStyle>
          <a:p>
            <a:fld id="{B7E6CA31-DA56-47CF-9891-B6D0296B6AEC}" type="slidenum">
              <a:rPr lang="ru-RU" smtClean="0"/>
              <a:pPr/>
              <a:t>‹Nr.›</a:t>
            </a:fld>
            <a:endParaRPr lang="ru-RU" dirty="0"/>
          </a:p>
        </p:txBody>
      </p:sp>
    </p:spTree>
    <p:extLst>
      <p:ext uri="{BB962C8B-B14F-4D97-AF65-F5344CB8AC3E}">
        <p14:creationId xmlns:p14="http://schemas.microsoft.com/office/powerpoint/2010/main" val="1714536039"/>
      </p:ext>
    </p:extLst>
  </p:cSld>
  <p:clrMap bg1="lt1" tx1="dk1" bg2="lt2" tx2="dk2" accent1="accent1" accent2="accent2" accent3="accent3" accent4="accent4" accent5="accent5" accent6="accent6" hlink="hlink" folHlink="folHlink"/>
  <p:sldLayoutIdLst>
    <p:sldLayoutId id="2147483717" r:id="rId1"/>
    <p:sldLayoutId id="2147483681" r:id="rId2"/>
    <p:sldLayoutId id="2147483682" r:id="rId3"/>
    <p:sldLayoutId id="2147483683" r:id="rId4"/>
    <p:sldLayoutId id="2147483661" r:id="rId5"/>
    <p:sldLayoutId id="2147483672" r:id="rId6"/>
    <p:sldLayoutId id="2147483673" r:id="rId7"/>
    <p:sldLayoutId id="2147483662" r:id="rId8"/>
    <p:sldLayoutId id="2147483677" r:id="rId9"/>
    <p:sldLayoutId id="2147483663" r:id="rId10"/>
    <p:sldLayoutId id="2147483688" r:id="rId11"/>
    <p:sldLayoutId id="2147483691" r:id="rId12"/>
    <p:sldLayoutId id="2147483718" r:id="rId13"/>
    <p:sldLayoutId id="2147483729" r:id="rId14"/>
    <p:sldLayoutId id="2147483689" r:id="rId15"/>
    <p:sldLayoutId id="2147483690" r:id="rId16"/>
    <p:sldLayoutId id="2147483692" r:id="rId17"/>
    <p:sldLayoutId id="2147483693" r:id="rId18"/>
    <p:sldLayoutId id="2147483712" r:id="rId19"/>
    <p:sldLayoutId id="2147483723" r:id="rId20"/>
    <p:sldLayoutId id="2147483730" r:id="rId21"/>
    <p:sldLayoutId id="2147483674" r:id="rId22"/>
    <p:sldLayoutId id="2147483694" r:id="rId23"/>
    <p:sldLayoutId id="2147483695" r:id="rId24"/>
    <p:sldLayoutId id="2147483719" r:id="rId25"/>
    <p:sldLayoutId id="2147483696" r:id="rId26"/>
    <p:sldLayoutId id="2147483697" r:id="rId27"/>
    <p:sldLayoutId id="2147483698" r:id="rId28"/>
    <p:sldLayoutId id="2147483699" r:id="rId29"/>
    <p:sldLayoutId id="2147483713" r:id="rId30"/>
    <p:sldLayoutId id="2147483724" r:id="rId31"/>
    <p:sldLayoutId id="2147483675" r:id="rId32"/>
    <p:sldLayoutId id="2147483700" r:id="rId33"/>
    <p:sldLayoutId id="2147483720" r:id="rId34"/>
    <p:sldLayoutId id="2147483701" r:id="rId35"/>
    <p:sldLayoutId id="2147483702" r:id="rId36"/>
    <p:sldLayoutId id="2147483703" r:id="rId37"/>
    <p:sldLayoutId id="2147483704" r:id="rId38"/>
    <p:sldLayoutId id="2147483705" r:id="rId39"/>
    <p:sldLayoutId id="2147483714" r:id="rId40"/>
    <p:sldLayoutId id="2147483725" r:id="rId41"/>
    <p:sldLayoutId id="2147483676" r:id="rId42"/>
    <p:sldLayoutId id="2147483706" r:id="rId43"/>
    <p:sldLayoutId id="2147483707" r:id="rId44"/>
    <p:sldLayoutId id="2147483721" r:id="rId45"/>
    <p:sldLayoutId id="2147483708" r:id="rId46"/>
    <p:sldLayoutId id="2147483709" r:id="rId47"/>
    <p:sldLayoutId id="2147483710" r:id="rId48"/>
    <p:sldLayoutId id="2147483711" r:id="rId49"/>
    <p:sldLayoutId id="2147483715" r:id="rId50"/>
    <p:sldLayoutId id="2147483726" r:id="rId51"/>
    <p:sldLayoutId id="2147483664" r:id="rId52"/>
    <p:sldLayoutId id="2147483665" r:id="rId53"/>
    <p:sldLayoutId id="2147483666" r:id="rId54"/>
    <p:sldLayoutId id="2147483722" r:id="rId55"/>
    <p:sldLayoutId id="2147483727" r:id="rId56"/>
    <p:sldLayoutId id="2147483686" r:id="rId57"/>
    <p:sldLayoutId id="2147483687" r:id="rId58"/>
    <p:sldLayoutId id="2147483678" r:id="rId59"/>
    <p:sldLayoutId id="2147483680" r:id="rId60"/>
    <p:sldLayoutId id="2147483667" r:id="rId61"/>
    <p:sldLayoutId id="2147483679" r:id="rId62"/>
    <p:sldLayoutId id="2147483684" r:id="rId63"/>
    <p:sldLayoutId id="2147483685" r:id="rId64"/>
    <p:sldLayoutId id="2147483668" r:id="rId65"/>
    <p:sldLayoutId id="2147483669" r:id="rId66"/>
    <p:sldLayoutId id="2147483716" r:id="rId67"/>
    <p:sldLayoutId id="2147483670" r:id="rId68"/>
    <p:sldLayoutId id="2147483671" r:id="rId69"/>
    <p:sldLayoutId id="2147483728" r:id="rId70"/>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3" name="Inhalt"/>
          <p:cNvSpPr>
            <a:spLocks noGrp="1"/>
          </p:cNvSpPr>
          <p:nvPr>
            <p:ph type="body" idx="1"/>
          </p:nvPr>
        </p:nvSpPr>
        <p:spPr bwMode="gray">
          <a:xfrm>
            <a:off x="540070" y="1512000"/>
            <a:ext cx="11111046" cy="4298400"/>
          </a:xfrm>
          <a:prstGeom prst="rect">
            <a:avLst/>
          </a:prstGeom>
        </p:spPr>
        <p:txBody>
          <a:bodyPr vert="horz" lIns="0" tIns="0" rIns="0" bIns="0" rtlCol="0">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grpSp>
        <p:nvGrpSpPr>
          <p:cNvPr id="11" name="Hilfslinie"/>
          <p:cNvGrpSpPr/>
          <p:nvPr userDrawn="1"/>
        </p:nvGrpSpPr>
        <p:grpSpPr bwMode="gray">
          <a:xfrm>
            <a:off x="540071" y="-739050"/>
            <a:ext cx="900117" cy="720000"/>
            <a:chOff x="540001" y="-720000"/>
            <a:chExt cx="900000" cy="720000"/>
          </a:xfrm>
        </p:grpSpPr>
        <p:cxnSp>
          <p:nvCxnSpPr>
            <p:cNvPr id="24" name="Line"/>
            <p:cNvCxnSpPr/>
            <p:nvPr userDrawn="1"/>
          </p:nvCxnSpPr>
          <p:spPr bwMode="gray">
            <a:xfrm flipV="1">
              <a:off x="540002" y="-720000"/>
              <a:ext cx="0" cy="7200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Text"/>
            <p:cNvSpPr txBox="1"/>
            <p:nvPr userDrawn="1"/>
          </p:nvSpPr>
          <p:spPr bwMode="gray">
            <a:xfrm>
              <a:off x="540001" y="-720000"/>
              <a:ext cx="900000" cy="540000"/>
            </a:xfrm>
            <a:prstGeom prst="rect">
              <a:avLst/>
            </a:prstGeom>
            <a:noFill/>
          </p:spPr>
          <p:txBody>
            <a:bodyPr wrap="square" lIns="72000" tIns="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15,42</a:t>
              </a:r>
            </a:p>
          </p:txBody>
        </p:sp>
      </p:grpSp>
      <p:grpSp>
        <p:nvGrpSpPr>
          <p:cNvPr id="12" name="Hilfslinie"/>
          <p:cNvGrpSpPr/>
          <p:nvPr userDrawn="1"/>
        </p:nvGrpSpPr>
        <p:grpSpPr bwMode="gray">
          <a:xfrm>
            <a:off x="10751001" y="-739050"/>
            <a:ext cx="900117" cy="720000"/>
            <a:chOff x="10749601" y="-720000"/>
            <a:chExt cx="900000" cy="720000"/>
          </a:xfrm>
        </p:grpSpPr>
        <p:cxnSp>
          <p:nvCxnSpPr>
            <p:cNvPr id="22" name="Line"/>
            <p:cNvCxnSpPr/>
            <p:nvPr userDrawn="1"/>
          </p:nvCxnSpPr>
          <p:spPr bwMode="gray">
            <a:xfrm flipV="1">
              <a:off x="11649601" y="-720000"/>
              <a:ext cx="0" cy="7200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Text"/>
            <p:cNvSpPr txBox="1"/>
            <p:nvPr userDrawn="1"/>
          </p:nvSpPr>
          <p:spPr bwMode="gray">
            <a:xfrm>
              <a:off x="10749601" y="-720000"/>
              <a:ext cx="900000" cy="540000"/>
            </a:xfrm>
            <a:prstGeom prst="rect">
              <a:avLst/>
            </a:prstGeom>
            <a:noFill/>
          </p:spPr>
          <p:txBody>
            <a:bodyPr wrap="square" lIns="0" tIns="0" rIns="72000" bIns="0" rtlCol="0">
              <a:noAutofit/>
            </a:bodyPr>
            <a:lstStyle/>
            <a:p>
              <a:pPr algn="r">
                <a:lnSpc>
                  <a:spcPct val="90000"/>
                </a:lnSpc>
                <a:spcAft>
                  <a:spcPts val="1000"/>
                </a:spcAft>
              </a:pPr>
              <a:r>
                <a:rPr lang="de-DE" sz="1200" noProof="0" dirty="0"/>
                <a:t>Position Hilfslinie 15,42</a:t>
              </a:r>
            </a:p>
          </p:txBody>
        </p:sp>
      </p:grpSp>
      <p:grpSp>
        <p:nvGrpSpPr>
          <p:cNvPr id="13" name="Hilfslinie"/>
          <p:cNvGrpSpPr/>
          <p:nvPr userDrawn="1"/>
        </p:nvGrpSpPr>
        <p:grpSpPr bwMode="gray">
          <a:xfrm>
            <a:off x="-739146" y="432000"/>
            <a:ext cx="720094" cy="540000"/>
            <a:chOff x="-720000" y="432000"/>
            <a:chExt cx="720000" cy="540000"/>
          </a:xfrm>
        </p:grpSpPr>
        <p:cxnSp>
          <p:nvCxnSpPr>
            <p:cNvPr id="20" name="Line"/>
            <p:cNvCxnSpPr/>
            <p:nvPr/>
          </p:nvCxnSpPr>
          <p:spPr bwMode="gray">
            <a:xfrm>
              <a:off x="-720000" y="4320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
            <p:cNvSpPr txBox="1"/>
            <p:nvPr userDrawn="1"/>
          </p:nvSpPr>
          <p:spPr bwMode="gray">
            <a:xfrm>
              <a:off x="-720000" y="432000"/>
              <a:ext cx="720000" cy="540000"/>
            </a:xfrm>
            <a:prstGeom prst="rect">
              <a:avLst/>
            </a:prstGeom>
            <a:noFill/>
          </p:spPr>
          <p:txBody>
            <a:bodyPr wrap="square" lIns="0" tIns="7200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8,32</a:t>
              </a:r>
            </a:p>
          </p:txBody>
        </p:sp>
      </p:grpSp>
      <p:grpSp>
        <p:nvGrpSpPr>
          <p:cNvPr id="14" name="Hilfslinie"/>
          <p:cNvGrpSpPr/>
          <p:nvPr userDrawn="1"/>
        </p:nvGrpSpPr>
        <p:grpSpPr bwMode="gray">
          <a:xfrm>
            <a:off x="-739146" y="1512000"/>
            <a:ext cx="720094" cy="540000"/>
            <a:chOff x="-720000" y="1512000"/>
            <a:chExt cx="720000" cy="540000"/>
          </a:xfrm>
        </p:grpSpPr>
        <p:cxnSp>
          <p:nvCxnSpPr>
            <p:cNvPr id="18" name="Line"/>
            <p:cNvCxnSpPr/>
            <p:nvPr userDrawn="1"/>
          </p:nvCxnSpPr>
          <p:spPr bwMode="gray">
            <a:xfrm>
              <a:off x="-720000" y="15120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
            <p:cNvSpPr txBox="1"/>
            <p:nvPr userDrawn="1"/>
          </p:nvSpPr>
          <p:spPr bwMode="gray">
            <a:xfrm>
              <a:off x="-720000" y="1512000"/>
              <a:ext cx="720000" cy="540000"/>
            </a:xfrm>
            <a:prstGeom prst="rect">
              <a:avLst/>
            </a:prstGeom>
            <a:noFill/>
          </p:spPr>
          <p:txBody>
            <a:bodyPr wrap="square" lIns="0" tIns="7200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5,33</a:t>
              </a:r>
            </a:p>
          </p:txBody>
        </p:sp>
      </p:grpSp>
      <p:grpSp>
        <p:nvGrpSpPr>
          <p:cNvPr id="15" name="Hilfslinie"/>
          <p:cNvGrpSpPr/>
          <p:nvPr userDrawn="1"/>
        </p:nvGrpSpPr>
        <p:grpSpPr bwMode="gray">
          <a:xfrm>
            <a:off x="-739146" y="5810400"/>
            <a:ext cx="720094" cy="540000"/>
            <a:chOff x="-720000" y="5810400"/>
            <a:chExt cx="720000" cy="540000"/>
          </a:xfrm>
        </p:grpSpPr>
        <p:cxnSp>
          <p:nvCxnSpPr>
            <p:cNvPr id="16" name="Line"/>
            <p:cNvCxnSpPr/>
            <p:nvPr userDrawn="1"/>
          </p:nvCxnSpPr>
          <p:spPr bwMode="gray">
            <a:xfrm>
              <a:off x="-720000" y="58104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
            <p:cNvSpPr txBox="1"/>
            <p:nvPr userDrawn="1"/>
          </p:nvSpPr>
          <p:spPr bwMode="gray">
            <a:xfrm>
              <a:off x="-720000" y="5810400"/>
              <a:ext cx="720000" cy="540000"/>
            </a:xfrm>
            <a:prstGeom prst="rect">
              <a:avLst/>
            </a:prstGeom>
            <a:noFill/>
          </p:spPr>
          <p:txBody>
            <a:bodyPr wrap="square" lIns="0" tIns="7200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6,61</a:t>
              </a:r>
            </a:p>
          </p:txBody>
        </p:sp>
      </p:grpSp>
      <p:sp>
        <p:nvSpPr>
          <p:cNvPr id="27" name="Rechtwinkliges Dreieck 26"/>
          <p:cNvSpPr/>
          <p:nvPr/>
        </p:nvSpPr>
        <p:spPr>
          <a:xfrm flipH="1">
            <a:off x="11569620" y="6235702"/>
            <a:ext cx="622380" cy="622299"/>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en-GB" sz="1800" dirty="0" err="1"/>
          </a:p>
        </p:txBody>
      </p:sp>
      <p:sp>
        <p:nvSpPr>
          <p:cNvPr id="29" name="Foliennummer"/>
          <p:cNvSpPr txBox="1">
            <a:spLocks/>
          </p:cNvSpPr>
          <p:nvPr/>
        </p:nvSpPr>
        <p:spPr bwMode="gray">
          <a:xfrm>
            <a:off x="11781540" y="6201308"/>
            <a:ext cx="501766" cy="525542"/>
          </a:xfrm>
          <a:prstGeom prst="rect">
            <a:avLst/>
          </a:prstGeom>
        </p:spPr>
        <p:txBody>
          <a:bodyPr vert="horz" lIns="0" tIns="0" rIns="0" bIns="0" rtlCol="0" anchor="b"/>
          <a:lstStyle>
            <a:defPPr>
              <a:defRPr lang="en-US"/>
            </a:defPPr>
            <a:lvl1pPr marL="0" algn="l"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2CEFE82-39F2-4F47-8A0C-D5AB3496FA5C}" type="slidenum">
              <a:rPr lang="de-DE" sz="1200" smtClean="0">
                <a:solidFill>
                  <a:schemeClr val="bg1"/>
                </a:solidFill>
              </a:rPr>
              <a:pPr algn="ctr"/>
              <a:t>‹Nr.›</a:t>
            </a:fld>
            <a:endParaRPr lang="de-DE" sz="1200" dirty="0">
              <a:solidFill>
                <a:schemeClr val="bg1"/>
              </a:solidFill>
            </a:endParaRPr>
          </a:p>
        </p:txBody>
      </p:sp>
    </p:spTree>
    <p:extLst>
      <p:ext uri="{BB962C8B-B14F-4D97-AF65-F5344CB8AC3E}">
        <p14:creationId xmlns:p14="http://schemas.microsoft.com/office/powerpoint/2010/main" val="249389339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24.png"/><Relationship Id="rId7" Type="http://schemas.openxmlformats.org/officeDocument/2006/relationships/image" Target="../media/image328.png"/><Relationship Id="rId2" Type="http://schemas.openxmlformats.org/officeDocument/2006/relationships/image" Target="../media/image323.png"/><Relationship Id="rId1" Type="http://schemas.openxmlformats.org/officeDocument/2006/relationships/slideLayout" Target="../slideLayouts/slideLayout13.xml"/><Relationship Id="rId6" Type="http://schemas.openxmlformats.org/officeDocument/2006/relationships/image" Target="../media/image327.png"/><Relationship Id="rId5" Type="http://schemas.openxmlformats.org/officeDocument/2006/relationships/image" Target="../media/image326.png"/><Relationship Id="rId4" Type="http://schemas.openxmlformats.org/officeDocument/2006/relationships/image" Target="../media/image3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5F39CD-B720-456F-AEAD-33D969C2D362}"/>
              </a:ext>
            </a:extLst>
          </p:cNvPr>
          <p:cNvSpPr>
            <a:spLocks noGrp="1"/>
          </p:cNvSpPr>
          <p:nvPr>
            <p:ph type="title"/>
          </p:nvPr>
        </p:nvSpPr>
        <p:spPr>
          <a:xfrm>
            <a:off x="222678" y="2366129"/>
            <a:ext cx="5988960" cy="1701331"/>
          </a:xfrm>
        </p:spPr>
        <p:txBody>
          <a:bodyPr>
            <a:noAutofit/>
          </a:bodyPr>
          <a:lstStyle/>
          <a:p>
            <a:r>
              <a:rPr lang="de-CH" sz="3600" dirty="0">
                <a:solidFill>
                  <a:srgbClr val="96CB00"/>
                </a:solidFill>
              </a:rPr>
              <a:t>Teil 1: «Worked </a:t>
            </a:r>
            <a:r>
              <a:rPr lang="de-CH" sz="3600" dirty="0" err="1">
                <a:solidFill>
                  <a:srgbClr val="96CB00"/>
                </a:solidFill>
              </a:rPr>
              <a:t>Example</a:t>
            </a:r>
            <a:r>
              <a:rPr lang="de-CH" sz="3600" dirty="0">
                <a:solidFill>
                  <a:srgbClr val="96CB00"/>
                </a:solidFill>
              </a:rPr>
              <a:t>»: Lernpsychologische Begründungen</a:t>
            </a:r>
          </a:p>
        </p:txBody>
      </p:sp>
      <p:sp>
        <p:nvSpPr>
          <p:cNvPr id="8" name="Textplatzhalter 7">
            <a:extLst>
              <a:ext uri="{FF2B5EF4-FFF2-40B4-BE49-F238E27FC236}">
                <a16:creationId xmlns:a16="http://schemas.microsoft.com/office/drawing/2014/main" id="{2A3D2EF8-0A72-4378-ABAB-D2C7C77D1F4D}"/>
              </a:ext>
            </a:extLst>
          </p:cNvPr>
          <p:cNvSpPr>
            <a:spLocks noGrp="1"/>
          </p:cNvSpPr>
          <p:nvPr>
            <p:ph type="body" idx="1"/>
          </p:nvPr>
        </p:nvSpPr>
        <p:spPr>
          <a:xfrm>
            <a:off x="995511" y="4143366"/>
            <a:ext cx="4594123" cy="768000"/>
          </a:xfrm>
        </p:spPr>
        <p:txBody>
          <a:bodyPr>
            <a:noAutofit/>
          </a:bodyPr>
          <a:lstStyle/>
          <a:p>
            <a:r>
              <a:rPr lang="de-CH" dirty="0">
                <a:solidFill>
                  <a:srgbClr val="686868"/>
                </a:solidFill>
              </a:rPr>
              <a:t>Pädagogisch-psychologische Zusatzinformationen</a:t>
            </a:r>
          </a:p>
        </p:txBody>
      </p:sp>
    </p:spTree>
    <p:extLst>
      <p:ext uri="{BB962C8B-B14F-4D97-AF65-F5344CB8AC3E}">
        <p14:creationId xmlns:p14="http://schemas.microsoft.com/office/powerpoint/2010/main" val="335302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type="body" idx="1"/>
          </p:nvPr>
        </p:nvSpPr>
        <p:spPr>
          <a:xfrm>
            <a:off x="2370803" y="1349301"/>
            <a:ext cx="7556420" cy="4589383"/>
          </a:xfrm>
        </p:spPr>
        <p:txBody>
          <a:bodyPr>
            <a:noAutofit/>
          </a:bodyPr>
          <a:lstStyle/>
          <a:p>
            <a:pPr marL="361950" lvl="3" indent="-361950">
              <a:lnSpc>
                <a:spcPct val="100000"/>
              </a:lnSpc>
              <a:spcBef>
                <a:spcPts val="200"/>
              </a:spcBef>
              <a:spcAft>
                <a:spcPts val="600"/>
              </a:spcAft>
              <a:buClr>
                <a:srgbClr val="96CB00"/>
              </a:buClr>
              <a:buFont typeface="Century Gothic" panose="020B0502020202020204" pitchFamily="34" charset="0"/>
              <a:buChar char="●"/>
            </a:pPr>
            <a:r>
              <a:rPr lang="de-CH" sz="2000" dirty="0">
                <a:solidFill>
                  <a:srgbClr val="686868"/>
                </a:solidFill>
              </a:rPr>
              <a:t>Bei allen Herstellungsprozessen ist es elementar, dass die beteiligten Personen früh eine Übersicht über das Gesamtziel, die Teilschritte, die notwendigen Ressourcen und die möglichen Gefahren erhalten.</a:t>
            </a:r>
          </a:p>
          <a:p>
            <a:pPr marL="361950" lvl="3" indent="-361950">
              <a:lnSpc>
                <a:spcPct val="100000"/>
              </a:lnSpc>
              <a:spcBef>
                <a:spcPts val="200"/>
              </a:spcBef>
              <a:spcAft>
                <a:spcPts val="600"/>
              </a:spcAft>
              <a:buClr>
                <a:srgbClr val="96CB00"/>
              </a:buClr>
              <a:buFont typeface="Century Gothic" panose="020B0502020202020204" pitchFamily="34" charset="0"/>
              <a:buChar char="●"/>
            </a:pPr>
            <a:r>
              <a:rPr lang="de-CH" sz="2000" dirty="0">
                <a:solidFill>
                  <a:srgbClr val="686868"/>
                </a:solidFill>
              </a:rPr>
              <a:t>Ein gutes Mittel, diese Übersicht zu schaffen, sind </a:t>
            </a:r>
            <a:r>
              <a:rPr lang="de-CH" sz="2000" b="1" dirty="0">
                <a:solidFill>
                  <a:srgbClr val="686868"/>
                </a:solidFill>
              </a:rPr>
              <a:t>Beispiele von Gründungen</a:t>
            </a:r>
            <a:r>
              <a:rPr lang="de-CH" sz="2000" dirty="0">
                <a:solidFill>
                  <a:srgbClr val="686868"/>
                </a:solidFill>
              </a:rPr>
              <a:t>, wo gleichsam der ganze Entstehungsprozesses vorgestellt und reflektiert wird.</a:t>
            </a:r>
          </a:p>
          <a:p>
            <a:pPr marL="361950" lvl="3" indent="-361950">
              <a:lnSpc>
                <a:spcPct val="100000"/>
              </a:lnSpc>
              <a:spcBef>
                <a:spcPts val="200"/>
              </a:spcBef>
              <a:spcAft>
                <a:spcPts val="600"/>
              </a:spcAft>
              <a:buClr>
                <a:srgbClr val="96CB00"/>
              </a:buClr>
              <a:buFont typeface="Century Gothic" panose="020B0502020202020204" pitchFamily="34" charset="0"/>
              <a:buChar char="●"/>
            </a:pPr>
            <a:r>
              <a:rPr lang="de-CH" sz="2000" dirty="0">
                <a:solidFill>
                  <a:srgbClr val="686868"/>
                </a:solidFill>
              </a:rPr>
              <a:t>Wir verwenden gerne den Schrippenfilm, weil hier eine  zusätzliche Identifikation mit den jungen Gründern und ihren Schwierigkeiten möglich ist.</a:t>
            </a:r>
          </a:p>
          <a:p>
            <a:pPr marL="361950" indent="-361950">
              <a:lnSpc>
                <a:spcPct val="100000"/>
              </a:lnSpc>
              <a:spcBef>
                <a:spcPts val="200"/>
              </a:spcBef>
              <a:spcAft>
                <a:spcPts val="600"/>
              </a:spcAft>
              <a:buFont typeface="Arial" panose="020B0604020202020204" pitchFamily="34" charset="0"/>
              <a:buChar char="•"/>
            </a:pPr>
            <a:endParaRPr lang="de-CH" b="0" dirty="0">
              <a:solidFill>
                <a:schemeClr val="tx1"/>
              </a:solidFill>
            </a:endParaRPr>
          </a:p>
        </p:txBody>
      </p:sp>
      <p:sp>
        <p:nvSpPr>
          <p:cNvPr id="2" name="Textfeld 1"/>
          <p:cNvSpPr txBox="1"/>
          <p:nvPr/>
        </p:nvSpPr>
        <p:spPr>
          <a:xfrm>
            <a:off x="277228" y="6583680"/>
            <a:ext cx="1219041" cy="914400"/>
          </a:xfrm>
          <a:prstGeom prst="rect">
            <a:avLst/>
          </a:prstGeom>
          <a:noFill/>
        </p:spPr>
        <p:txBody>
          <a:bodyPr wrap="none" lIns="0" tIns="0" rIns="0" bIns="0" rtlCol="0">
            <a:noAutofit/>
          </a:bodyPr>
          <a:lstStyle/>
          <a:p>
            <a:pPr>
              <a:lnSpc>
                <a:spcPts val="2700"/>
              </a:lnSpc>
            </a:pPr>
            <a:endParaRPr lang="en-US" sz="2000" dirty="0"/>
          </a:p>
        </p:txBody>
      </p:sp>
      <p:sp>
        <p:nvSpPr>
          <p:cNvPr id="7" name="Titel 1">
            <a:extLst>
              <a:ext uri="{FF2B5EF4-FFF2-40B4-BE49-F238E27FC236}">
                <a16:creationId xmlns:a16="http://schemas.microsoft.com/office/drawing/2014/main" id="{AE57781B-5311-47D1-A2E8-4BF12BF6EF91}"/>
              </a:ext>
            </a:extLst>
          </p:cNvPr>
          <p:cNvSpPr>
            <a:spLocks noGrp="1"/>
          </p:cNvSpPr>
          <p:nvPr>
            <p:ph type="title"/>
          </p:nvPr>
        </p:nvSpPr>
        <p:spPr>
          <a:xfrm>
            <a:off x="2390467" y="150734"/>
            <a:ext cx="8059994" cy="518570"/>
          </a:xfrm>
        </p:spPr>
        <p:txBody>
          <a:bodyPr/>
          <a:lstStyle/>
          <a:p>
            <a:pPr algn="l"/>
            <a:r>
              <a:rPr lang="de-CH" sz="2400" dirty="0">
                <a:solidFill>
                  <a:srgbClr val="96CB00"/>
                </a:solidFill>
              </a:rPr>
              <a:t>Ziele und Vorgehen</a:t>
            </a:r>
          </a:p>
        </p:txBody>
      </p:sp>
      <p:sp>
        <p:nvSpPr>
          <p:cNvPr id="5" name="Foliennummernplatzhalter 1">
            <a:extLst>
              <a:ext uri="{FF2B5EF4-FFF2-40B4-BE49-F238E27FC236}">
                <a16:creationId xmlns:a16="http://schemas.microsoft.com/office/drawing/2014/main" id="{3401B378-662F-48B8-A9B0-C123FE88C9DD}"/>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2</a:t>
            </a:fld>
            <a:endParaRPr lang="ru-RU"/>
          </a:p>
        </p:txBody>
      </p:sp>
    </p:spTree>
    <p:extLst>
      <p:ext uri="{BB962C8B-B14F-4D97-AF65-F5344CB8AC3E}">
        <p14:creationId xmlns:p14="http://schemas.microsoft.com/office/powerpoint/2010/main" val="815033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77228" y="6583680"/>
            <a:ext cx="1219041" cy="914400"/>
          </a:xfrm>
          <a:prstGeom prst="rect">
            <a:avLst/>
          </a:prstGeom>
          <a:noFill/>
        </p:spPr>
        <p:txBody>
          <a:bodyPr wrap="none" lIns="0" tIns="0" rIns="0" bIns="0" rtlCol="0">
            <a:noAutofit/>
          </a:bodyPr>
          <a:lstStyle/>
          <a:p>
            <a:pPr>
              <a:lnSpc>
                <a:spcPts val="2700"/>
              </a:lnSpc>
            </a:pPr>
            <a:endParaRPr lang="en-US" sz="2000" dirty="0"/>
          </a:p>
        </p:txBody>
      </p:sp>
      <p:sp>
        <p:nvSpPr>
          <p:cNvPr id="3" name="Textfeld 2"/>
          <p:cNvSpPr txBox="1"/>
          <p:nvPr/>
        </p:nvSpPr>
        <p:spPr>
          <a:xfrm>
            <a:off x="720104" y="404664"/>
            <a:ext cx="1219041" cy="914400"/>
          </a:xfrm>
          <a:prstGeom prst="rect">
            <a:avLst/>
          </a:prstGeom>
          <a:noFill/>
        </p:spPr>
        <p:txBody>
          <a:bodyPr wrap="none" lIns="0" tIns="0" rIns="0" bIns="0" rtlCol="0">
            <a:noAutofit/>
          </a:bodyPr>
          <a:lstStyle/>
          <a:p>
            <a:pPr>
              <a:lnSpc>
                <a:spcPts val="2700"/>
              </a:lnSpc>
            </a:pPr>
            <a:endParaRPr lang="en-US" sz="2000" dirty="0"/>
          </a:p>
        </p:txBody>
      </p:sp>
      <p:sp>
        <p:nvSpPr>
          <p:cNvPr id="4" name="Textfeld 3"/>
          <p:cNvSpPr txBox="1"/>
          <p:nvPr/>
        </p:nvSpPr>
        <p:spPr>
          <a:xfrm>
            <a:off x="519108" y="233280"/>
            <a:ext cx="1219041" cy="914400"/>
          </a:xfrm>
          <a:prstGeom prst="rect">
            <a:avLst/>
          </a:prstGeom>
          <a:noFill/>
        </p:spPr>
        <p:txBody>
          <a:bodyPr wrap="none" lIns="0" tIns="0" rIns="0" bIns="0" rtlCol="0">
            <a:noAutofit/>
          </a:bodyPr>
          <a:lstStyle/>
          <a:p>
            <a:pPr>
              <a:lnSpc>
                <a:spcPts val="2700"/>
              </a:lnSpc>
            </a:pPr>
            <a:endParaRPr lang="en-US" sz="2000" dirty="0"/>
          </a:p>
        </p:txBody>
      </p:sp>
      <p:sp>
        <p:nvSpPr>
          <p:cNvPr id="5" name="Textfeld 4"/>
          <p:cNvSpPr txBox="1"/>
          <p:nvPr/>
        </p:nvSpPr>
        <p:spPr>
          <a:xfrm>
            <a:off x="231156" y="207360"/>
            <a:ext cx="1219041" cy="914400"/>
          </a:xfrm>
          <a:prstGeom prst="rect">
            <a:avLst/>
          </a:prstGeom>
          <a:noFill/>
        </p:spPr>
        <p:txBody>
          <a:bodyPr wrap="none" lIns="0" tIns="0" rIns="0" bIns="0" rtlCol="0">
            <a:noAutofit/>
          </a:bodyPr>
          <a:lstStyle/>
          <a:p>
            <a:pPr>
              <a:lnSpc>
                <a:spcPts val="2700"/>
              </a:lnSpc>
            </a:pPr>
            <a:endParaRPr lang="en-US" sz="2000" dirty="0"/>
          </a:p>
        </p:txBody>
      </p:sp>
      <p:pic>
        <p:nvPicPr>
          <p:cNvPr id="1026" name="Picture 2"/>
          <p:cNvPicPr>
            <a:picLocks noChangeAspect="1" noChangeArrowheads="1"/>
          </p:cNvPicPr>
          <p:nvPr/>
        </p:nvPicPr>
        <p:blipFill>
          <a:blip r:embed="rId2"/>
          <a:srcRect/>
          <a:stretch>
            <a:fillRect/>
          </a:stretch>
        </p:blipFill>
        <p:spPr bwMode="auto">
          <a:xfrm>
            <a:off x="1054011" y="1160748"/>
            <a:ext cx="3087834" cy="1908212"/>
          </a:xfrm>
          <a:prstGeom prst="rect">
            <a:avLst/>
          </a:prstGeom>
          <a:noFill/>
          <a:ln w="9525">
            <a:noFill/>
            <a:miter lim="800000"/>
            <a:headEnd/>
            <a:tailEnd/>
          </a:ln>
        </p:spPr>
      </p:pic>
      <p:pic>
        <p:nvPicPr>
          <p:cNvPr id="1027" name="Picture 3"/>
          <p:cNvPicPr>
            <a:picLocks noChangeAspect="1" noChangeArrowheads="1"/>
          </p:cNvPicPr>
          <p:nvPr/>
        </p:nvPicPr>
        <p:blipFill>
          <a:blip r:embed="rId3"/>
          <a:srcRect/>
          <a:stretch>
            <a:fillRect/>
          </a:stretch>
        </p:blipFill>
        <p:spPr bwMode="auto">
          <a:xfrm>
            <a:off x="4583832" y="1160748"/>
            <a:ext cx="2484276" cy="1876126"/>
          </a:xfrm>
          <a:prstGeom prst="rect">
            <a:avLst/>
          </a:prstGeom>
          <a:noFill/>
          <a:ln w="9525">
            <a:noFill/>
            <a:miter lim="800000"/>
            <a:headEnd/>
            <a:tailEnd/>
          </a:ln>
        </p:spPr>
      </p:pic>
      <p:pic>
        <p:nvPicPr>
          <p:cNvPr id="1028" name="Picture 4"/>
          <p:cNvPicPr>
            <a:picLocks noChangeAspect="1" noChangeArrowheads="1"/>
          </p:cNvPicPr>
          <p:nvPr/>
        </p:nvPicPr>
        <p:blipFill>
          <a:blip r:embed="rId4"/>
          <a:srcRect/>
          <a:stretch>
            <a:fillRect/>
          </a:stretch>
        </p:blipFill>
        <p:spPr bwMode="auto">
          <a:xfrm>
            <a:off x="7680176" y="1160748"/>
            <a:ext cx="3734590" cy="1908212"/>
          </a:xfrm>
          <a:prstGeom prst="rect">
            <a:avLst/>
          </a:prstGeom>
          <a:noFill/>
          <a:ln w="9525">
            <a:noFill/>
            <a:miter lim="800000"/>
            <a:headEnd/>
            <a:tailEnd/>
          </a:ln>
        </p:spPr>
      </p:pic>
      <p:pic>
        <p:nvPicPr>
          <p:cNvPr id="1029" name="Picture 5"/>
          <p:cNvPicPr>
            <a:picLocks noChangeAspect="1" noChangeArrowheads="1"/>
          </p:cNvPicPr>
          <p:nvPr/>
        </p:nvPicPr>
        <p:blipFill>
          <a:blip r:embed="rId5"/>
          <a:srcRect/>
          <a:stretch>
            <a:fillRect/>
          </a:stretch>
        </p:blipFill>
        <p:spPr bwMode="auto">
          <a:xfrm>
            <a:off x="1059545" y="3825044"/>
            <a:ext cx="3739660" cy="2088232"/>
          </a:xfrm>
          <a:prstGeom prst="rect">
            <a:avLst/>
          </a:prstGeom>
          <a:noFill/>
          <a:ln w="9525">
            <a:noFill/>
            <a:miter lim="800000"/>
            <a:headEnd/>
            <a:tailEnd/>
          </a:ln>
        </p:spPr>
      </p:pic>
      <p:pic>
        <p:nvPicPr>
          <p:cNvPr id="1030" name="Picture 6"/>
          <p:cNvPicPr>
            <a:picLocks noChangeAspect="1" noChangeArrowheads="1"/>
          </p:cNvPicPr>
          <p:nvPr/>
        </p:nvPicPr>
        <p:blipFill>
          <a:blip r:embed="rId6"/>
          <a:srcRect/>
          <a:stretch>
            <a:fillRect/>
          </a:stretch>
        </p:blipFill>
        <p:spPr bwMode="auto">
          <a:xfrm>
            <a:off x="5052767" y="3789040"/>
            <a:ext cx="2915441" cy="2121448"/>
          </a:xfrm>
          <a:prstGeom prst="rect">
            <a:avLst/>
          </a:prstGeom>
          <a:noFill/>
          <a:ln w="9525">
            <a:noFill/>
            <a:miter lim="800000"/>
            <a:headEnd/>
            <a:tailEnd/>
          </a:ln>
        </p:spPr>
      </p:pic>
      <p:pic>
        <p:nvPicPr>
          <p:cNvPr id="1031" name="Picture 7"/>
          <p:cNvPicPr>
            <a:picLocks noChangeAspect="1" noChangeArrowheads="1"/>
          </p:cNvPicPr>
          <p:nvPr/>
        </p:nvPicPr>
        <p:blipFill>
          <a:blip r:embed="rId7"/>
          <a:srcRect/>
          <a:stretch>
            <a:fillRect/>
          </a:stretch>
        </p:blipFill>
        <p:spPr bwMode="auto">
          <a:xfrm>
            <a:off x="8111899" y="3874102"/>
            <a:ext cx="3384701" cy="2034924"/>
          </a:xfrm>
          <a:prstGeom prst="rect">
            <a:avLst/>
          </a:prstGeom>
          <a:noFill/>
          <a:ln w="9525">
            <a:noFill/>
            <a:miter lim="800000"/>
            <a:headEnd/>
            <a:tailEnd/>
          </a:ln>
        </p:spPr>
      </p:pic>
      <p:sp>
        <p:nvSpPr>
          <p:cNvPr id="23" name="Title 9"/>
          <p:cNvSpPr txBox="1">
            <a:spLocks/>
          </p:cNvSpPr>
          <p:nvPr/>
        </p:nvSpPr>
        <p:spPr bwMode="gray">
          <a:xfrm>
            <a:off x="1031810" y="93912"/>
            <a:ext cx="11292882" cy="719970"/>
          </a:xfrm>
          <a:prstGeom prst="rect">
            <a:avLst/>
          </a:prstGeom>
        </p:spPr>
        <p:txBody>
          <a:bodyPr vert="horz" lIns="0" tIns="0" rIns="0" bIns="0" rtlCol="0" anchor="ctr">
            <a:normAutofit/>
          </a:bodyPr>
          <a:lstStyle/>
          <a:p>
            <a:pPr lvl="0">
              <a:lnSpc>
                <a:spcPct val="90000"/>
              </a:lnSpc>
              <a:spcBef>
                <a:spcPct val="0"/>
              </a:spcBef>
              <a:defRPr/>
            </a:pPr>
            <a:r>
              <a:rPr lang="fr-CH" sz="2400" b="1" dirty="0" err="1">
                <a:solidFill>
                  <a:srgbClr val="96CB00"/>
                </a:solidFill>
                <a:latin typeface="+mj-lt"/>
                <a:cs typeface="Arial"/>
              </a:rPr>
              <a:t>Beispiele</a:t>
            </a:r>
            <a:r>
              <a:rPr lang="fr-CH" sz="2400" b="1" dirty="0">
                <a:solidFill>
                  <a:srgbClr val="96CB00"/>
                </a:solidFill>
                <a:latin typeface="+mj-lt"/>
                <a:cs typeface="Arial"/>
              </a:rPr>
              <a:t> </a:t>
            </a:r>
            <a:r>
              <a:rPr lang="fr-CH" sz="2400" b="1" dirty="0" err="1">
                <a:solidFill>
                  <a:srgbClr val="96CB00"/>
                </a:solidFill>
                <a:latin typeface="+mj-lt"/>
                <a:cs typeface="Arial"/>
              </a:rPr>
              <a:t>für</a:t>
            </a:r>
            <a:r>
              <a:rPr lang="fr-CH" sz="2400" b="1" dirty="0">
                <a:solidFill>
                  <a:srgbClr val="96CB00"/>
                </a:solidFill>
                <a:latin typeface="+mj-lt"/>
                <a:cs typeface="Arial"/>
              </a:rPr>
              <a:t> </a:t>
            </a:r>
            <a:r>
              <a:rPr lang="fr-CH" sz="2400" b="1" dirty="0" err="1">
                <a:solidFill>
                  <a:srgbClr val="96CB00"/>
                </a:solidFill>
                <a:latin typeface="+mj-lt"/>
                <a:cs typeface="Arial"/>
              </a:rPr>
              <a:t>Worked</a:t>
            </a:r>
            <a:r>
              <a:rPr lang="fr-CH" sz="2400" b="1" dirty="0">
                <a:solidFill>
                  <a:srgbClr val="96CB00"/>
                </a:solidFill>
                <a:latin typeface="+mj-lt"/>
                <a:cs typeface="Arial"/>
              </a:rPr>
              <a:t> </a:t>
            </a:r>
            <a:r>
              <a:rPr lang="fr-CH" sz="2400" b="1" dirty="0" err="1">
                <a:solidFill>
                  <a:srgbClr val="96CB00"/>
                </a:solidFill>
                <a:latin typeface="+mj-lt"/>
                <a:cs typeface="Arial"/>
              </a:rPr>
              <a:t>Examples</a:t>
            </a:r>
            <a:r>
              <a:rPr lang="fr-CH" sz="2400" b="1" dirty="0">
                <a:solidFill>
                  <a:srgbClr val="96CB00"/>
                </a:solidFill>
                <a:latin typeface="+mj-lt"/>
                <a:cs typeface="Arial"/>
              </a:rPr>
              <a:t>: </a:t>
            </a:r>
            <a:r>
              <a:rPr lang="de-CH" sz="2400" b="1" dirty="0">
                <a:solidFill>
                  <a:srgbClr val="96CB00"/>
                </a:solidFill>
                <a:cs typeface="Arial"/>
              </a:rPr>
              <a:t>«</a:t>
            </a:r>
            <a:r>
              <a:rPr lang="fr-CH" sz="2400" b="1" dirty="0" err="1">
                <a:solidFill>
                  <a:srgbClr val="96CB00"/>
                </a:solidFill>
                <a:latin typeface="+mj-lt"/>
                <a:cs typeface="Arial"/>
              </a:rPr>
              <a:t>Schrippenjungs</a:t>
            </a:r>
            <a:r>
              <a:rPr lang="de-CH" sz="2400" b="1" dirty="0">
                <a:solidFill>
                  <a:srgbClr val="96CB00"/>
                </a:solidFill>
                <a:cs typeface="Arial"/>
              </a:rPr>
              <a:t>»</a:t>
            </a:r>
            <a:endParaRPr lang="de-CH" sz="2400" b="1" dirty="0">
              <a:solidFill>
                <a:srgbClr val="96CB00"/>
              </a:solidFill>
              <a:latin typeface="+mj-lt"/>
              <a:cs typeface="Arial"/>
            </a:endParaRPr>
          </a:p>
        </p:txBody>
      </p:sp>
      <p:sp>
        <p:nvSpPr>
          <p:cNvPr id="24" name="Rechteck 23"/>
          <p:cNvSpPr/>
          <p:nvPr/>
        </p:nvSpPr>
        <p:spPr>
          <a:xfrm>
            <a:off x="947428" y="3645024"/>
            <a:ext cx="10837204" cy="252028"/>
          </a:xfrm>
          <a:prstGeom prst="rect">
            <a:avLst/>
          </a:prstGeom>
          <a:solidFill>
            <a:schemeClr val="bg1"/>
          </a:solidFill>
          <a:ln>
            <a:noFill/>
          </a:ln>
          <a:effectLst/>
        </p:spPr>
        <p:txBody>
          <a:bodyPr vert="horz" lIns="252000" tIns="252000" rIns="252000" bIns="252000" rtlCol="0" anchor="ctr">
            <a:noAutofit/>
          </a:bodyPr>
          <a:lstStyle/>
          <a:p>
            <a:pPr>
              <a:lnSpc>
                <a:spcPct val="90000"/>
              </a:lnSpc>
              <a:spcAft>
                <a:spcPts val="1000"/>
              </a:spcAft>
              <a:buClr>
                <a:srgbClr val="5F5F5F"/>
              </a:buClr>
            </a:pPr>
            <a:endParaRPr lang="de-CH" sz="1600" kern="0" dirty="0" err="1">
              <a:solidFill>
                <a:prstClr val="black"/>
              </a:solidFill>
              <a:latin typeface="Malgun Gothic"/>
            </a:endParaRPr>
          </a:p>
        </p:txBody>
      </p:sp>
      <p:sp>
        <p:nvSpPr>
          <p:cNvPr id="19" name="Textfeld 18"/>
          <p:cNvSpPr txBox="1"/>
          <p:nvPr/>
        </p:nvSpPr>
        <p:spPr>
          <a:xfrm>
            <a:off x="1091444" y="3097241"/>
            <a:ext cx="3204356" cy="252028"/>
          </a:xfrm>
          <a:prstGeom prst="rect">
            <a:avLst/>
          </a:prstGeom>
          <a:noFill/>
        </p:spPr>
        <p:txBody>
          <a:bodyPr wrap="none" lIns="0" tIns="0" rIns="0" bIns="0" rtlCol="0">
            <a:noAutofit/>
          </a:bodyPr>
          <a:lstStyle/>
          <a:p>
            <a:pPr algn="ctr">
              <a:lnSpc>
                <a:spcPct val="90000"/>
              </a:lnSpc>
              <a:spcAft>
                <a:spcPts val="1000"/>
              </a:spcAft>
            </a:pPr>
            <a:r>
              <a:rPr lang="de-DE" sz="1600" b="1" dirty="0">
                <a:solidFill>
                  <a:srgbClr val="686868"/>
                </a:solidFill>
              </a:rPr>
              <a:t>Produktentwicklung</a:t>
            </a:r>
          </a:p>
        </p:txBody>
      </p:sp>
      <p:sp>
        <p:nvSpPr>
          <p:cNvPr id="20" name="Textfeld 19"/>
          <p:cNvSpPr txBox="1"/>
          <p:nvPr/>
        </p:nvSpPr>
        <p:spPr>
          <a:xfrm>
            <a:off x="4763852" y="3097241"/>
            <a:ext cx="2124236" cy="257708"/>
          </a:xfrm>
          <a:prstGeom prst="rect">
            <a:avLst/>
          </a:prstGeom>
          <a:noFill/>
        </p:spPr>
        <p:txBody>
          <a:bodyPr wrap="none" lIns="0" tIns="0" rIns="0" bIns="0" rtlCol="0">
            <a:noAutofit/>
          </a:bodyPr>
          <a:lstStyle/>
          <a:p>
            <a:pPr algn="ctr">
              <a:lnSpc>
                <a:spcPct val="90000"/>
              </a:lnSpc>
              <a:spcAft>
                <a:spcPts val="1000"/>
              </a:spcAft>
            </a:pPr>
            <a:r>
              <a:rPr lang="de-DE" sz="1600" b="1" dirty="0">
                <a:solidFill>
                  <a:srgbClr val="686868"/>
                </a:solidFill>
              </a:rPr>
              <a:t>Markttest</a:t>
            </a:r>
          </a:p>
        </p:txBody>
      </p:sp>
      <p:sp>
        <p:nvSpPr>
          <p:cNvPr id="21" name="Textfeld 20"/>
          <p:cNvSpPr txBox="1"/>
          <p:nvPr/>
        </p:nvSpPr>
        <p:spPr>
          <a:xfrm>
            <a:off x="8060094" y="3097241"/>
            <a:ext cx="3204356" cy="257708"/>
          </a:xfrm>
          <a:prstGeom prst="rect">
            <a:avLst/>
          </a:prstGeom>
          <a:noFill/>
        </p:spPr>
        <p:txBody>
          <a:bodyPr wrap="none" lIns="0" tIns="0" rIns="0" bIns="0" rtlCol="0">
            <a:noAutofit/>
          </a:bodyPr>
          <a:lstStyle/>
          <a:p>
            <a:pPr algn="ctr">
              <a:lnSpc>
                <a:spcPct val="90000"/>
              </a:lnSpc>
              <a:spcAft>
                <a:spcPts val="1000"/>
              </a:spcAft>
            </a:pPr>
            <a:r>
              <a:rPr lang="de-DE" sz="1600" b="1" dirty="0">
                <a:solidFill>
                  <a:srgbClr val="686868"/>
                </a:solidFill>
              </a:rPr>
              <a:t>Auf der Suche nach dem </a:t>
            </a:r>
            <a:br>
              <a:rPr lang="de-DE" sz="1600" b="1" dirty="0">
                <a:solidFill>
                  <a:srgbClr val="686868"/>
                </a:solidFill>
              </a:rPr>
            </a:br>
            <a:r>
              <a:rPr lang="de-DE" sz="1600" b="1" dirty="0">
                <a:solidFill>
                  <a:srgbClr val="686868"/>
                </a:solidFill>
              </a:rPr>
              <a:t>ersten Mitarbeiter</a:t>
            </a:r>
          </a:p>
        </p:txBody>
      </p:sp>
      <p:sp>
        <p:nvSpPr>
          <p:cNvPr id="16" name="Textfeld 15"/>
          <p:cNvSpPr txBox="1"/>
          <p:nvPr/>
        </p:nvSpPr>
        <p:spPr>
          <a:xfrm>
            <a:off x="1396636" y="5944163"/>
            <a:ext cx="3204356" cy="257708"/>
          </a:xfrm>
          <a:prstGeom prst="rect">
            <a:avLst/>
          </a:prstGeom>
          <a:solidFill>
            <a:schemeClr val="bg1"/>
          </a:solidFill>
        </p:spPr>
        <p:txBody>
          <a:bodyPr wrap="none" lIns="0" tIns="0" rIns="0" bIns="0" rtlCol="0">
            <a:noAutofit/>
          </a:bodyPr>
          <a:lstStyle/>
          <a:p>
            <a:pPr>
              <a:lnSpc>
                <a:spcPct val="90000"/>
              </a:lnSpc>
              <a:spcAft>
                <a:spcPts val="1000"/>
              </a:spcAft>
            </a:pPr>
            <a:r>
              <a:rPr lang="de-DE" sz="1600" b="1" dirty="0">
                <a:solidFill>
                  <a:srgbClr val="686868"/>
                </a:solidFill>
              </a:rPr>
              <a:t>Die beiden kommen ins Radio</a:t>
            </a:r>
          </a:p>
        </p:txBody>
      </p:sp>
      <p:sp>
        <p:nvSpPr>
          <p:cNvPr id="17" name="Textfeld 16"/>
          <p:cNvSpPr txBox="1"/>
          <p:nvPr/>
        </p:nvSpPr>
        <p:spPr>
          <a:xfrm>
            <a:off x="4907543" y="5944163"/>
            <a:ext cx="3204356" cy="257708"/>
          </a:xfrm>
          <a:prstGeom prst="rect">
            <a:avLst/>
          </a:prstGeom>
          <a:noFill/>
        </p:spPr>
        <p:txBody>
          <a:bodyPr wrap="none" lIns="0" tIns="0" rIns="0" bIns="0" rtlCol="0">
            <a:noAutofit/>
          </a:bodyPr>
          <a:lstStyle/>
          <a:p>
            <a:pPr algn="ctr">
              <a:lnSpc>
                <a:spcPct val="90000"/>
              </a:lnSpc>
              <a:spcAft>
                <a:spcPts val="1000"/>
              </a:spcAft>
            </a:pPr>
            <a:r>
              <a:rPr lang="de-DE" sz="1600" b="1" dirty="0">
                <a:solidFill>
                  <a:srgbClr val="686868"/>
                </a:solidFill>
              </a:rPr>
              <a:t>Produktion</a:t>
            </a:r>
          </a:p>
        </p:txBody>
      </p:sp>
      <p:sp>
        <p:nvSpPr>
          <p:cNvPr id="18" name="Textfeld 17"/>
          <p:cNvSpPr txBox="1"/>
          <p:nvPr/>
        </p:nvSpPr>
        <p:spPr>
          <a:xfrm>
            <a:off x="8292244" y="5944163"/>
            <a:ext cx="3204356" cy="257708"/>
          </a:xfrm>
          <a:prstGeom prst="rect">
            <a:avLst/>
          </a:prstGeom>
          <a:noFill/>
        </p:spPr>
        <p:txBody>
          <a:bodyPr wrap="none" lIns="0" tIns="0" rIns="0" bIns="0" rtlCol="0">
            <a:noAutofit/>
          </a:bodyPr>
          <a:lstStyle/>
          <a:p>
            <a:pPr algn="ctr">
              <a:lnSpc>
                <a:spcPct val="90000"/>
              </a:lnSpc>
              <a:spcAft>
                <a:spcPts val="1000"/>
              </a:spcAft>
            </a:pPr>
            <a:r>
              <a:rPr lang="de-DE" sz="1600" b="1" dirty="0">
                <a:solidFill>
                  <a:srgbClr val="686868"/>
                </a:solidFill>
              </a:rPr>
              <a:t>Erste Erfahrungen am Markt</a:t>
            </a:r>
          </a:p>
        </p:txBody>
      </p:sp>
      <p:sp>
        <p:nvSpPr>
          <p:cNvPr id="22" name="Foliennummernplatzhalter 1">
            <a:extLst>
              <a:ext uri="{FF2B5EF4-FFF2-40B4-BE49-F238E27FC236}">
                <a16:creationId xmlns:a16="http://schemas.microsoft.com/office/drawing/2014/main" id="{1DAED274-C0B4-4A00-9696-06D7A09E788C}"/>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a:t>
            </a:fld>
            <a:endParaRPr lang="ru-RU"/>
          </a:p>
        </p:txBody>
      </p:sp>
    </p:spTree>
    <p:extLst>
      <p:ext uri="{BB962C8B-B14F-4D97-AF65-F5344CB8AC3E}">
        <p14:creationId xmlns:p14="http://schemas.microsoft.com/office/powerpoint/2010/main" val="2056064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type="body" idx="1"/>
          </p:nvPr>
        </p:nvSpPr>
        <p:spPr>
          <a:xfrm>
            <a:off x="2399070" y="1290250"/>
            <a:ext cx="7590504" cy="4277500"/>
          </a:xfrm>
        </p:spPr>
        <p:txBody>
          <a:bodyPr>
            <a:noAutofit/>
          </a:bodyPr>
          <a:lstStyle/>
          <a:p>
            <a:pPr marL="361950" indent="-361950" algn="l">
              <a:lnSpc>
                <a:spcPct val="100000"/>
              </a:lnSpc>
              <a:spcBef>
                <a:spcPts val="200"/>
              </a:spcBef>
              <a:spcAft>
                <a:spcPts val="600"/>
              </a:spcAft>
              <a:buClr>
                <a:srgbClr val="96CB00"/>
              </a:buClr>
              <a:buFont typeface="Century Gothic" panose="020B0502020202020204" pitchFamily="34" charset="0"/>
              <a:buChar char="●"/>
            </a:pPr>
            <a:r>
              <a:rPr lang="de-CH" sz="2000" b="0" dirty="0">
                <a:solidFill>
                  <a:srgbClr val="686868"/>
                </a:solidFill>
                <a:latin typeface="+mn-lt"/>
                <a:cs typeface="+mn-cs"/>
              </a:rPr>
              <a:t>Mit einer Übersicht über einen ganzen Gründungsprozess entsteht so etwas wie ein innerer Plan, eine innere Orientierung. Man weiss, was für Elemente notwendig sind, um das ganze Prozedere einer Geschäftsgründung zum Laufen zu bringen.</a:t>
            </a:r>
          </a:p>
          <a:p>
            <a:pPr marL="361950" indent="-361950" algn="l">
              <a:lnSpc>
                <a:spcPct val="100000"/>
              </a:lnSpc>
              <a:spcBef>
                <a:spcPts val="200"/>
              </a:spcBef>
              <a:spcAft>
                <a:spcPts val="600"/>
              </a:spcAft>
              <a:buClr>
                <a:srgbClr val="96CB00"/>
              </a:buClr>
              <a:buFont typeface="Century Gothic" panose="020B0502020202020204" pitchFamily="34" charset="0"/>
              <a:buChar char="●"/>
            </a:pPr>
            <a:r>
              <a:rPr lang="de-CH" sz="2000" b="0" dirty="0">
                <a:solidFill>
                  <a:srgbClr val="686868"/>
                </a:solidFill>
                <a:latin typeface="+mn-lt"/>
                <a:cs typeface="+mn-cs"/>
              </a:rPr>
              <a:t>Man weiss – um es negativ zu formulieren – dass es nicht getan ist mit der Geschäftsidee, sondern, dass das Alleinstellungsmerkmal, der Business Plan, die Finanzierung, das Marketing </a:t>
            </a:r>
            <a:r>
              <a:rPr lang="de-CH" sz="2000" dirty="0">
                <a:solidFill>
                  <a:srgbClr val="686868"/>
                </a:solidFill>
              </a:rPr>
              <a:t>usw</a:t>
            </a:r>
            <a:r>
              <a:rPr lang="de-CH" sz="2000" b="0" dirty="0">
                <a:solidFill>
                  <a:srgbClr val="686868"/>
                </a:solidFill>
                <a:latin typeface="+mn-lt"/>
                <a:cs typeface="+mn-cs"/>
              </a:rPr>
              <a:t>. bis hin zum ersten Prototypen und den ersten Verkaufsschritten viele kleine Elemente und Schritte darstellen, die notwendigerweise in einer (inneren oder äusseren) Übersicht wahrgenommen und vorgestellt werden müssen.</a:t>
            </a:r>
          </a:p>
          <a:p>
            <a:pPr marL="361950" indent="-361950" algn="l">
              <a:lnSpc>
                <a:spcPct val="100000"/>
              </a:lnSpc>
              <a:spcBef>
                <a:spcPts val="200"/>
              </a:spcBef>
              <a:spcAft>
                <a:spcPts val="600"/>
              </a:spcAft>
              <a:buClr>
                <a:srgbClr val="898F97"/>
              </a:buClr>
              <a:buFont typeface="Arial" panose="020B0604020202020204" pitchFamily="34" charset="0"/>
              <a:buChar char="•"/>
            </a:pPr>
            <a:endParaRPr lang="de-CH" sz="2000" b="0" dirty="0">
              <a:solidFill>
                <a:srgbClr val="686868"/>
              </a:solidFill>
              <a:latin typeface="+mn-lt"/>
            </a:endParaRPr>
          </a:p>
          <a:p>
            <a:pPr marL="361950" indent="-361950" algn="l">
              <a:lnSpc>
                <a:spcPct val="100000"/>
              </a:lnSpc>
              <a:spcBef>
                <a:spcPts val="200"/>
              </a:spcBef>
              <a:spcAft>
                <a:spcPts val="600"/>
              </a:spcAft>
              <a:buClr>
                <a:srgbClr val="898F97"/>
              </a:buClr>
              <a:buFont typeface="Arial" panose="020B0604020202020204" pitchFamily="34" charset="0"/>
              <a:buChar char="•"/>
            </a:pPr>
            <a:endParaRPr lang="de-CH" sz="2000" b="0" dirty="0">
              <a:solidFill>
                <a:srgbClr val="898F97"/>
              </a:solidFill>
              <a:latin typeface="+mn-lt"/>
            </a:endParaRPr>
          </a:p>
        </p:txBody>
      </p:sp>
      <p:sp>
        <p:nvSpPr>
          <p:cNvPr id="2" name="Textfeld 1"/>
          <p:cNvSpPr txBox="1"/>
          <p:nvPr/>
        </p:nvSpPr>
        <p:spPr>
          <a:xfrm>
            <a:off x="277228" y="6583680"/>
            <a:ext cx="1219041" cy="914400"/>
          </a:xfrm>
          <a:prstGeom prst="rect">
            <a:avLst/>
          </a:prstGeom>
          <a:noFill/>
        </p:spPr>
        <p:txBody>
          <a:bodyPr wrap="none" lIns="0" tIns="0" rIns="0" bIns="0" rtlCol="0">
            <a:noAutofit/>
          </a:bodyPr>
          <a:lstStyle/>
          <a:p>
            <a:pPr>
              <a:lnSpc>
                <a:spcPts val="2700"/>
              </a:lnSpc>
            </a:pPr>
            <a:endParaRPr lang="en-US" sz="2000" dirty="0"/>
          </a:p>
        </p:txBody>
      </p:sp>
      <p:sp>
        <p:nvSpPr>
          <p:cNvPr id="7" name="Titel 1">
            <a:extLst>
              <a:ext uri="{FF2B5EF4-FFF2-40B4-BE49-F238E27FC236}">
                <a16:creationId xmlns:a16="http://schemas.microsoft.com/office/drawing/2014/main" id="{0F37A4D7-A68B-4A08-8C01-B1913FEA71C7}"/>
              </a:ext>
            </a:extLst>
          </p:cNvPr>
          <p:cNvSpPr txBox="1">
            <a:spLocks/>
          </p:cNvSpPr>
          <p:nvPr/>
        </p:nvSpPr>
        <p:spPr>
          <a:xfrm>
            <a:off x="2399070" y="232228"/>
            <a:ext cx="6735097" cy="44619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l"/>
            <a:r>
              <a:rPr lang="de-CH" sz="2400" dirty="0">
                <a:solidFill>
                  <a:srgbClr val="96CB00"/>
                </a:solidFill>
              </a:rPr>
              <a:t>Funktionen</a:t>
            </a:r>
          </a:p>
        </p:txBody>
      </p:sp>
      <p:sp>
        <p:nvSpPr>
          <p:cNvPr id="5" name="Foliennummernplatzhalter 1">
            <a:extLst>
              <a:ext uri="{FF2B5EF4-FFF2-40B4-BE49-F238E27FC236}">
                <a16:creationId xmlns:a16="http://schemas.microsoft.com/office/drawing/2014/main" id="{1DB5C967-B9F8-4763-BD30-19513D6348E2}"/>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4</a:t>
            </a:fld>
            <a:endParaRPr lang="ru-RU"/>
          </a:p>
        </p:txBody>
      </p:sp>
    </p:spTree>
    <p:extLst>
      <p:ext uri="{BB962C8B-B14F-4D97-AF65-F5344CB8AC3E}">
        <p14:creationId xmlns:p14="http://schemas.microsoft.com/office/powerpoint/2010/main" val="647008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type="body" idx="1"/>
          </p:nvPr>
        </p:nvSpPr>
        <p:spPr>
          <a:xfrm>
            <a:off x="2391697" y="1480475"/>
            <a:ext cx="7607711" cy="4055086"/>
          </a:xfrm>
        </p:spPr>
        <p:txBody>
          <a:bodyPr>
            <a:noAutofit/>
          </a:bodyPr>
          <a:lstStyle/>
          <a:p>
            <a:pPr marL="361950" indent="-361950" algn="l">
              <a:lnSpc>
                <a:spcPct val="100000"/>
              </a:lnSpc>
              <a:spcBef>
                <a:spcPts val="200"/>
              </a:spcBef>
              <a:spcAft>
                <a:spcPts val="600"/>
              </a:spcAft>
              <a:buClr>
                <a:srgbClr val="96CB00"/>
              </a:buClr>
              <a:buFont typeface="Century Gothic" panose="020B0502020202020204" pitchFamily="34" charset="0"/>
              <a:buChar char="●"/>
            </a:pPr>
            <a:r>
              <a:rPr lang="de-CH" sz="2000" b="0" dirty="0">
                <a:solidFill>
                  <a:srgbClr val="686868"/>
                </a:solidFill>
                <a:latin typeface="+mn-lt"/>
                <a:cs typeface="+mn-cs"/>
              </a:rPr>
              <a:t>Übersichten sind hier also vorgestellte Ketten von Handlungen, die später in anderer Form wieder sichtbar gemacht werden müssen.</a:t>
            </a:r>
          </a:p>
          <a:p>
            <a:pPr marL="361950" indent="-361950" algn="l">
              <a:lnSpc>
                <a:spcPct val="100000"/>
              </a:lnSpc>
              <a:spcBef>
                <a:spcPts val="200"/>
              </a:spcBef>
              <a:spcAft>
                <a:spcPts val="600"/>
              </a:spcAft>
              <a:buClr>
                <a:srgbClr val="96CB00"/>
              </a:buClr>
              <a:buFont typeface="Century Gothic" panose="020B0502020202020204" pitchFamily="34" charset="0"/>
              <a:buChar char="●"/>
            </a:pPr>
            <a:r>
              <a:rPr lang="de-CH" sz="2000" b="0" dirty="0">
                <a:solidFill>
                  <a:srgbClr val="686868"/>
                </a:solidFill>
                <a:latin typeface="+mn-lt"/>
                <a:cs typeface="+mn-cs"/>
              </a:rPr>
              <a:t>Beispiele, die Übersichtswissen produzieren, sind immer als Transfermöglichkeit zu sehen. Das Beispiel stellt also nur das Ablaufschema zur Verfügung, an dem sich Lernende quasi entlangarbeiten.</a:t>
            </a:r>
          </a:p>
          <a:p>
            <a:pPr marL="361950" indent="-361950" algn="l">
              <a:lnSpc>
                <a:spcPct val="100000"/>
              </a:lnSpc>
              <a:spcBef>
                <a:spcPts val="200"/>
              </a:spcBef>
              <a:spcAft>
                <a:spcPts val="600"/>
              </a:spcAft>
              <a:buClr>
                <a:srgbClr val="96CB00"/>
              </a:buClr>
              <a:buFont typeface="Century Gothic" panose="020B0502020202020204" pitchFamily="34" charset="0"/>
              <a:buChar char="●"/>
            </a:pPr>
            <a:r>
              <a:rPr lang="de-CH" sz="2000" b="0" dirty="0">
                <a:solidFill>
                  <a:srgbClr val="686868"/>
                </a:solidFill>
                <a:latin typeface="+mn-lt"/>
                <a:cs typeface="+mn-cs"/>
              </a:rPr>
              <a:t>Man erhält eine Vorstellung davon, was alles auf eine </a:t>
            </a:r>
            <a:r>
              <a:rPr lang="de-CH" sz="2000" b="0" dirty="0" err="1">
                <a:solidFill>
                  <a:srgbClr val="686868"/>
                </a:solidFill>
                <a:latin typeface="+mn-lt"/>
                <a:cs typeface="+mn-cs"/>
              </a:rPr>
              <a:t>GründerIn</a:t>
            </a:r>
            <a:r>
              <a:rPr lang="de-CH" sz="2000" b="0" dirty="0">
                <a:solidFill>
                  <a:srgbClr val="686868"/>
                </a:solidFill>
                <a:latin typeface="+mn-lt"/>
                <a:cs typeface="+mn-cs"/>
              </a:rPr>
              <a:t> zukommt und erhält dadurch eine Vorgehenssicherheit.</a:t>
            </a:r>
          </a:p>
          <a:p>
            <a:pPr marL="361950" indent="-361950" algn="l">
              <a:lnSpc>
                <a:spcPct val="100000"/>
              </a:lnSpc>
              <a:spcBef>
                <a:spcPts val="200"/>
              </a:spcBef>
              <a:spcAft>
                <a:spcPts val="600"/>
              </a:spcAft>
              <a:buClr>
                <a:srgbClr val="898F97"/>
              </a:buClr>
              <a:buFont typeface="Arial" panose="020B0604020202020204" pitchFamily="34" charset="0"/>
              <a:buChar char="•"/>
            </a:pPr>
            <a:endParaRPr lang="de-CH" sz="2000" b="0" dirty="0">
              <a:solidFill>
                <a:srgbClr val="898F97"/>
              </a:solidFill>
              <a:latin typeface="+mn-lt"/>
              <a:cs typeface="+mn-cs"/>
            </a:endParaRPr>
          </a:p>
          <a:p>
            <a:pPr marL="361950" indent="-361950" algn="l">
              <a:lnSpc>
                <a:spcPct val="100000"/>
              </a:lnSpc>
              <a:spcBef>
                <a:spcPts val="200"/>
              </a:spcBef>
              <a:spcAft>
                <a:spcPts val="600"/>
              </a:spcAft>
              <a:buClr>
                <a:srgbClr val="898F97"/>
              </a:buClr>
              <a:buFont typeface="Arial" panose="020B0604020202020204" pitchFamily="34" charset="0"/>
              <a:buChar char="•"/>
            </a:pPr>
            <a:endParaRPr lang="de-CH" sz="2000" b="0" dirty="0">
              <a:solidFill>
                <a:srgbClr val="898F97"/>
              </a:solidFill>
            </a:endParaRPr>
          </a:p>
        </p:txBody>
      </p:sp>
      <p:sp>
        <p:nvSpPr>
          <p:cNvPr id="2" name="Textfeld 1"/>
          <p:cNvSpPr txBox="1"/>
          <p:nvPr/>
        </p:nvSpPr>
        <p:spPr>
          <a:xfrm>
            <a:off x="277228" y="6583680"/>
            <a:ext cx="1219041" cy="914400"/>
          </a:xfrm>
          <a:prstGeom prst="rect">
            <a:avLst/>
          </a:prstGeom>
          <a:noFill/>
        </p:spPr>
        <p:txBody>
          <a:bodyPr wrap="none" lIns="0" tIns="0" rIns="0" bIns="0" rtlCol="0">
            <a:noAutofit/>
          </a:bodyPr>
          <a:lstStyle/>
          <a:p>
            <a:pPr>
              <a:lnSpc>
                <a:spcPts val="2700"/>
              </a:lnSpc>
            </a:pPr>
            <a:endParaRPr lang="en-US" sz="2000" dirty="0"/>
          </a:p>
        </p:txBody>
      </p:sp>
      <p:sp>
        <p:nvSpPr>
          <p:cNvPr id="3" name="Textfeld 2"/>
          <p:cNvSpPr txBox="1"/>
          <p:nvPr/>
        </p:nvSpPr>
        <p:spPr>
          <a:xfrm>
            <a:off x="634287" y="457920"/>
            <a:ext cx="1219041" cy="914400"/>
          </a:xfrm>
          <a:prstGeom prst="rect">
            <a:avLst/>
          </a:prstGeom>
          <a:noFill/>
        </p:spPr>
        <p:txBody>
          <a:bodyPr wrap="none" lIns="0" tIns="0" rIns="0" bIns="0" rtlCol="0">
            <a:noAutofit/>
          </a:bodyPr>
          <a:lstStyle/>
          <a:p>
            <a:pPr>
              <a:lnSpc>
                <a:spcPts val="2700"/>
              </a:lnSpc>
            </a:pPr>
            <a:endParaRPr lang="en-US" sz="2000" dirty="0"/>
          </a:p>
        </p:txBody>
      </p:sp>
      <p:sp>
        <p:nvSpPr>
          <p:cNvPr id="7" name="Titel 1">
            <a:extLst>
              <a:ext uri="{FF2B5EF4-FFF2-40B4-BE49-F238E27FC236}">
                <a16:creationId xmlns:a16="http://schemas.microsoft.com/office/drawing/2014/main" id="{1B56B28B-BF47-4AB3-A756-DB3D6F30C175}"/>
              </a:ext>
            </a:extLst>
          </p:cNvPr>
          <p:cNvSpPr txBox="1">
            <a:spLocks/>
          </p:cNvSpPr>
          <p:nvPr/>
        </p:nvSpPr>
        <p:spPr>
          <a:xfrm>
            <a:off x="2362199" y="146332"/>
            <a:ext cx="3340511" cy="5248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l"/>
            <a:r>
              <a:rPr lang="de-CH" sz="2400" dirty="0">
                <a:solidFill>
                  <a:srgbClr val="96CB00"/>
                </a:solidFill>
              </a:rPr>
              <a:t>Übersichtswissen</a:t>
            </a:r>
          </a:p>
        </p:txBody>
      </p:sp>
      <p:sp>
        <p:nvSpPr>
          <p:cNvPr id="6" name="Foliennummernplatzhalter 1">
            <a:extLst>
              <a:ext uri="{FF2B5EF4-FFF2-40B4-BE49-F238E27FC236}">
                <a16:creationId xmlns:a16="http://schemas.microsoft.com/office/drawing/2014/main" id="{03F23F3B-7209-4CA9-A555-4117CF5032F3}"/>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5</a:t>
            </a:fld>
            <a:endParaRPr lang="ru-RU"/>
          </a:p>
        </p:txBody>
      </p:sp>
    </p:spTree>
    <p:extLst>
      <p:ext uri="{BB962C8B-B14F-4D97-AF65-F5344CB8AC3E}">
        <p14:creationId xmlns:p14="http://schemas.microsoft.com/office/powerpoint/2010/main" val="1868239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type="body" idx="1"/>
          </p:nvPr>
        </p:nvSpPr>
        <p:spPr>
          <a:xfrm>
            <a:off x="2381864" y="1474925"/>
            <a:ext cx="7479891" cy="3637850"/>
          </a:xfrm>
        </p:spPr>
        <p:txBody>
          <a:bodyPr>
            <a:noAutofit/>
          </a:bodyPr>
          <a:lstStyle/>
          <a:p>
            <a:pPr marL="361950" indent="-361950" algn="l">
              <a:lnSpc>
                <a:spcPct val="100000"/>
              </a:lnSpc>
              <a:spcBef>
                <a:spcPts val="200"/>
              </a:spcBef>
              <a:spcAft>
                <a:spcPts val="600"/>
              </a:spcAft>
              <a:buClr>
                <a:srgbClr val="96CB00"/>
              </a:buClr>
              <a:buFont typeface="Century Gothic" panose="020B0502020202020204" pitchFamily="34" charset="0"/>
              <a:buChar char="●"/>
            </a:pPr>
            <a:r>
              <a:rPr lang="de-CH" sz="2000" b="0" dirty="0">
                <a:solidFill>
                  <a:srgbClr val="686868"/>
                </a:solidFill>
                <a:latin typeface="+mj-lt"/>
              </a:rPr>
              <a:t>Durch das Prinzip der Narration (Erzählung) wird dieses Ablaufwissen existentiell (siehe </a:t>
            </a:r>
            <a:r>
              <a:rPr lang="de-CH" sz="2000" b="0" dirty="0" err="1">
                <a:solidFill>
                  <a:srgbClr val="686868"/>
                </a:solidFill>
                <a:latin typeface="+mj-lt"/>
              </a:rPr>
              <a:t>Apprenticeship</a:t>
            </a:r>
            <a:r>
              <a:rPr lang="de-CH" sz="2000" b="0" dirty="0">
                <a:solidFill>
                  <a:srgbClr val="686868"/>
                </a:solidFill>
                <a:latin typeface="+mj-lt"/>
              </a:rPr>
              <a:t> Ansatz von Collins et al., 1989). Es sind Personen, die handeln, kämpfen, scheitern, wiederanfangen. Jugendliche bzw. junge Erwachsene können sich mit den Personen in den Fallbeispielen identifizieren.</a:t>
            </a:r>
          </a:p>
          <a:p>
            <a:pPr marL="361950" indent="-361950" algn="l">
              <a:lnSpc>
                <a:spcPct val="100000"/>
              </a:lnSpc>
              <a:spcBef>
                <a:spcPts val="200"/>
              </a:spcBef>
              <a:spcAft>
                <a:spcPts val="600"/>
              </a:spcAft>
              <a:buClr>
                <a:srgbClr val="96CB00"/>
              </a:buClr>
              <a:buFont typeface="Century Gothic" panose="020B0502020202020204" pitchFamily="34" charset="0"/>
              <a:buChar char="●"/>
            </a:pPr>
            <a:r>
              <a:rPr lang="de-CH" sz="2000" b="0" dirty="0">
                <a:solidFill>
                  <a:srgbClr val="686868"/>
                </a:solidFill>
                <a:latin typeface="+mj-lt"/>
              </a:rPr>
              <a:t>Zugleich erhalten die Lernenden eine Übersicht und Wissen darüber, dass es möglich ist, in wenigen Wochen eine solche Geschäftsidee zu erarbeiten und umzusetzen.</a:t>
            </a:r>
          </a:p>
          <a:p>
            <a:pPr marL="361950" indent="-361950" algn="l">
              <a:lnSpc>
                <a:spcPct val="100000"/>
              </a:lnSpc>
              <a:spcBef>
                <a:spcPts val="200"/>
              </a:spcBef>
              <a:spcAft>
                <a:spcPts val="600"/>
              </a:spcAft>
              <a:buClr>
                <a:srgbClr val="898F97"/>
              </a:buClr>
              <a:buFont typeface="Arial" panose="020B0604020202020204" pitchFamily="34" charset="0"/>
              <a:buChar char="•"/>
            </a:pPr>
            <a:endParaRPr lang="de-CH" sz="2000" b="0" dirty="0">
              <a:solidFill>
                <a:srgbClr val="898F97"/>
              </a:solidFill>
              <a:latin typeface="+mj-lt"/>
            </a:endParaRPr>
          </a:p>
        </p:txBody>
      </p:sp>
      <p:sp>
        <p:nvSpPr>
          <p:cNvPr id="2" name="Textfeld 1"/>
          <p:cNvSpPr txBox="1"/>
          <p:nvPr/>
        </p:nvSpPr>
        <p:spPr>
          <a:xfrm>
            <a:off x="277228" y="6583680"/>
            <a:ext cx="1219041" cy="914400"/>
          </a:xfrm>
          <a:prstGeom prst="rect">
            <a:avLst/>
          </a:prstGeom>
          <a:noFill/>
        </p:spPr>
        <p:txBody>
          <a:bodyPr wrap="none" lIns="0" tIns="0" rIns="0" bIns="0" rtlCol="0">
            <a:noAutofit/>
          </a:bodyPr>
          <a:lstStyle/>
          <a:p>
            <a:pPr>
              <a:lnSpc>
                <a:spcPts val="2700"/>
              </a:lnSpc>
            </a:pPr>
            <a:endParaRPr lang="en-US" sz="2000" dirty="0"/>
          </a:p>
        </p:txBody>
      </p:sp>
      <p:sp>
        <p:nvSpPr>
          <p:cNvPr id="5" name="Textfeld 4"/>
          <p:cNvSpPr txBox="1"/>
          <p:nvPr/>
        </p:nvSpPr>
        <p:spPr>
          <a:xfrm>
            <a:off x="336111" y="188640"/>
            <a:ext cx="1219041" cy="914400"/>
          </a:xfrm>
          <a:prstGeom prst="rect">
            <a:avLst/>
          </a:prstGeom>
          <a:noFill/>
        </p:spPr>
        <p:txBody>
          <a:bodyPr wrap="none" lIns="0" tIns="0" rIns="0" bIns="0" rtlCol="0">
            <a:noAutofit/>
          </a:bodyPr>
          <a:lstStyle/>
          <a:p>
            <a:pPr>
              <a:lnSpc>
                <a:spcPts val="2700"/>
              </a:lnSpc>
            </a:pPr>
            <a:endParaRPr lang="en-US" sz="2000" dirty="0"/>
          </a:p>
        </p:txBody>
      </p:sp>
      <p:sp>
        <p:nvSpPr>
          <p:cNvPr id="7" name="Rechteck 6"/>
          <p:cNvSpPr/>
          <p:nvPr/>
        </p:nvSpPr>
        <p:spPr>
          <a:xfrm>
            <a:off x="3667431" y="5997276"/>
            <a:ext cx="7620001" cy="553998"/>
          </a:xfrm>
          <a:prstGeom prst="rect">
            <a:avLst/>
          </a:prstGeom>
          <a:noFill/>
        </p:spPr>
        <p:txBody>
          <a:bodyPr wrap="square">
            <a:spAutoFit/>
          </a:bodyPr>
          <a:lstStyle/>
          <a:p>
            <a:r>
              <a:rPr lang="de-CH" sz="1000" b="1" dirty="0">
                <a:solidFill>
                  <a:srgbClr val="898F97"/>
                </a:solidFill>
              </a:rPr>
              <a:t>Quelle: </a:t>
            </a:r>
            <a:r>
              <a:rPr lang="en-US" sz="1000" dirty="0">
                <a:solidFill>
                  <a:srgbClr val="898F97"/>
                </a:solidFill>
              </a:rPr>
              <a:t>Collins, A., Brown, J. S. &amp; Newman, S. E. (1989). Cognitive Apprenticeship: Teaching the Crafts of Reading, Writing, and Mathematics. In L. B. Resnick (Eds.), </a:t>
            </a:r>
            <a:r>
              <a:rPr lang="en-US" sz="1000" i="1" dirty="0">
                <a:solidFill>
                  <a:srgbClr val="898F97"/>
                </a:solidFill>
              </a:rPr>
              <a:t>Knowing, Learning, and Instruction. Essays in </a:t>
            </a:r>
            <a:r>
              <a:rPr lang="en-US" sz="1000" i="1" dirty="0" err="1">
                <a:solidFill>
                  <a:srgbClr val="898F97"/>
                </a:solidFill>
              </a:rPr>
              <a:t>Honour</a:t>
            </a:r>
            <a:r>
              <a:rPr lang="en-US" sz="1000" i="1" dirty="0">
                <a:solidFill>
                  <a:srgbClr val="898F97"/>
                </a:solidFill>
              </a:rPr>
              <a:t> of Robert Glaser </a:t>
            </a:r>
            <a:r>
              <a:rPr lang="en-US" sz="1000" dirty="0">
                <a:solidFill>
                  <a:srgbClr val="898F97"/>
                </a:solidFill>
              </a:rPr>
              <a:t>(pp. 453</a:t>
            </a:r>
            <a:r>
              <a:rPr lang="de-CH" sz="1000" dirty="0">
                <a:solidFill>
                  <a:srgbClr val="7F7F7F"/>
                </a:solidFill>
              </a:rPr>
              <a:t>–</a:t>
            </a:r>
            <a:r>
              <a:rPr lang="en-US" sz="1000" dirty="0">
                <a:solidFill>
                  <a:srgbClr val="898F97"/>
                </a:solidFill>
              </a:rPr>
              <a:t>494). Hillsdale, NJ: Erlbaum.</a:t>
            </a:r>
            <a:endParaRPr lang="de-DE" sz="1000" dirty="0">
              <a:solidFill>
                <a:srgbClr val="898F97"/>
              </a:solidFill>
            </a:endParaRPr>
          </a:p>
        </p:txBody>
      </p:sp>
      <p:sp>
        <p:nvSpPr>
          <p:cNvPr id="8" name="Titel 1">
            <a:extLst>
              <a:ext uri="{FF2B5EF4-FFF2-40B4-BE49-F238E27FC236}">
                <a16:creationId xmlns:a16="http://schemas.microsoft.com/office/drawing/2014/main" id="{1AD8EB4F-1D47-4C83-904F-07D7BBA206E6}"/>
              </a:ext>
            </a:extLst>
          </p:cNvPr>
          <p:cNvSpPr txBox="1">
            <a:spLocks/>
          </p:cNvSpPr>
          <p:nvPr/>
        </p:nvSpPr>
        <p:spPr>
          <a:xfrm>
            <a:off x="2381864" y="214393"/>
            <a:ext cx="4028768" cy="46166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l"/>
            <a:r>
              <a:rPr lang="de-CH" sz="2400" dirty="0">
                <a:solidFill>
                  <a:srgbClr val="96CB00"/>
                </a:solidFill>
              </a:rPr>
              <a:t>Das Prinzip der Narration</a:t>
            </a:r>
          </a:p>
        </p:txBody>
      </p:sp>
      <p:sp>
        <p:nvSpPr>
          <p:cNvPr id="9" name="Foliennummernplatzhalter 1">
            <a:extLst>
              <a:ext uri="{FF2B5EF4-FFF2-40B4-BE49-F238E27FC236}">
                <a16:creationId xmlns:a16="http://schemas.microsoft.com/office/drawing/2014/main" id="{B9E740FF-79C7-4A5C-A1EE-17B49E97D412}"/>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6</a:t>
            </a:fld>
            <a:endParaRPr lang="ru-RU"/>
          </a:p>
        </p:txBody>
      </p:sp>
    </p:spTree>
    <p:extLst>
      <p:ext uri="{BB962C8B-B14F-4D97-AF65-F5344CB8AC3E}">
        <p14:creationId xmlns:p14="http://schemas.microsoft.com/office/powerpoint/2010/main" val="2163424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type="body" idx="1"/>
          </p:nvPr>
        </p:nvSpPr>
        <p:spPr>
          <a:xfrm>
            <a:off x="2379407" y="1181244"/>
            <a:ext cx="7869343" cy="2548117"/>
          </a:xfrm>
        </p:spPr>
        <p:txBody>
          <a:bodyPr>
            <a:noAutofit/>
          </a:bodyPr>
          <a:lstStyle/>
          <a:p>
            <a:pPr marL="361950" indent="-361950" algn="l">
              <a:lnSpc>
                <a:spcPct val="100000"/>
              </a:lnSpc>
              <a:spcBef>
                <a:spcPts val="200"/>
              </a:spcBef>
              <a:spcAft>
                <a:spcPts val="600"/>
              </a:spcAft>
              <a:buClr>
                <a:srgbClr val="96CB00"/>
              </a:buClr>
              <a:buFont typeface="Century Gothic" panose="020B0502020202020204" pitchFamily="34" charset="0"/>
              <a:buChar char="●"/>
            </a:pPr>
            <a:r>
              <a:rPr lang="de-CH" sz="2000" b="0" dirty="0">
                <a:solidFill>
                  <a:srgbClr val="686868"/>
                </a:solidFill>
                <a:latin typeface="+mn-lt"/>
              </a:rPr>
              <a:t>Durch </a:t>
            </a:r>
            <a:r>
              <a:rPr lang="de-DE" sz="2000" b="0" dirty="0">
                <a:solidFill>
                  <a:srgbClr val="686868"/>
                </a:solidFill>
                <a:latin typeface="+mn-lt"/>
              </a:rPr>
              <a:t>«</a:t>
            </a:r>
            <a:r>
              <a:rPr lang="de-CH" sz="2000" b="0" dirty="0">
                <a:solidFill>
                  <a:srgbClr val="686868"/>
                </a:solidFill>
                <a:latin typeface="+mn-lt"/>
              </a:rPr>
              <a:t>Worked Examples</a:t>
            </a:r>
            <a:r>
              <a:rPr lang="de-DE" sz="2000" b="0" dirty="0">
                <a:solidFill>
                  <a:srgbClr val="686868"/>
                </a:solidFill>
                <a:latin typeface="+mn-lt"/>
              </a:rPr>
              <a:t>»</a:t>
            </a:r>
            <a:r>
              <a:rPr lang="de-CH" sz="2000" b="0" dirty="0">
                <a:solidFill>
                  <a:srgbClr val="686868"/>
                </a:solidFill>
                <a:latin typeface="+mn-lt"/>
              </a:rPr>
              <a:t> wird so etwas wie ein «Latent Change Score Modell» möglich, ein Modell also, das der Logik der Zeit-Sequenzierung entspricht (Ahmed et al., 2014, S. 421). Die Ausführung jeder einzelnen Handlung </a:t>
            </a:r>
            <a:br>
              <a:rPr lang="de-CH" sz="2000" dirty="0">
                <a:solidFill>
                  <a:srgbClr val="686868"/>
                </a:solidFill>
              </a:rPr>
            </a:br>
            <a:r>
              <a:rPr lang="de-CH" sz="2000" b="0" dirty="0">
                <a:solidFill>
                  <a:srgbClr val="686868"/>
                </a:solidFill>
                <a:latin typeface="+mn-lt"/>
              </a:rPr>
              <a:t>(z. B. im </a:t>
            </a:r>
            <a:r>
              <a:rPr lang="de-CH" sz="2000" b="0" dirty="0" err="1">
                <a:solidFill>
                  <a:srgbClr val="686868"/>
                </a:solidFill>
                <a:latin typeface="+mn-lt"/>
              </a:rPr>
              <a:t>Schrippenfilm</a:t>
            </a:r>
            <a:r>
              <a:rPr lang="de-CH" sz="2000" b="0" dirty="0">
                <a:solidFill>
                  <a:srgbClr val="686868"/>
                </a:solidFill>
                <a:latin typeface="+mn-lt"/>
              </a:rPr>
              <a:t> das Untersuchen, welche Füllungen bei den Testpersonen gut ankommen) findet zu einem bestimmten Zeitpunkt statt. Bei der eigenen Geschäftsidee muss dies also in anderer Weise vermutlich an gleicher Stelle stattfinden.</a:t>
            </a:r>
          </a:p>
          <a:p>
            <a:pPr marL="361950" indent="-361950" algn="l">
              <a:lnSpc>
                <a:spcPct val="100000"/>
              </a:lnSpc>
              <a:spcBef>
                <a:spcPts val="200"/>
              </a:spcBef>
              <a:spcAft>
                <a:spcPts val="600"/>
              </a:spcAft>
              <a:buClr>
                <a:srgbClr val="96CB00"/>
              </a:buClr>
              <a:buFont typeface="Century Gothic" panose="020B0502020202020204" pitchFamily="34" charset="0"/>
              <a:buChar char="●"/>
            </a:pPr>
            <a:r>
              <a:rPr lang="de-CH" sz="2000" b="0" dirty="0">
                <a:solidFill>
                  <a:srgbClr val="686868"/>
                </a:solidFill>
                <a:latin typeface="+mn-lt"/>
              </a:rPr>
              <a:t>Eine Übersicht am Anfang einer so komplexen Lehr-Lerneinheit verdirbt keinesfalls die Spannung oder gar die Motivation, etwas Neues zu lernen. Denn alle Informationsteile des Angebots werden methodisch je in anderer Weise gelernt.</a:t>
            </a:r>
          </a:p>
        </p:txBody>
      </p:sp>
      <p:sp>
        <p:nvSpPr>
          <p:cNvPr id="2" name="Textfeld 1"/>
          <p:cNvSpPr txBox="1"/>
          <p:nvPr/>
        </p:nvSpPr>
        <p:spPr>
          <a:xfrm>
            <a:off x="277228" y="6583680"/>
            <a:ext cx="1219041" cy="914400"/>
          </a:xfrm>
          <a:prstGeom prst="rect">
            <a:avLst/>
          </a:prstGeom>
          <a:noFill/>
        </p:spPr>
        <p:txBody>
          <a:bodyPr wrap="none" lIns="0" tIns="0" rIns="0" bIns="0" rtlCol="0">
            <a:noAutofit/>
          </a:bodyPr>
          <a:lstStyle/>
          <a:p>
            <a:pPr>
              <a:lnSpc>
                <a:spcPts val="2700"/>
              </a:lnSpc>
            </a:pPr>
            <a:endParaRPr lang="en-US" sz="2000" dirty="0"/>
          </a:p>
        </p:txBody>
      </p:sp>
      <p:sp>
        <p:nvSpPr>
          <p:cNvPr id="3" name="Textfeld 2"/>
          <p:cNvSpPr txBox="1"/>
          <p:nvPr/>
        </p:nvSpPr>
        <p:spPr>
          <a:xfrm>
            <a:off x="634287" y="457920"/>
            <a:ext cx="1219041" cy="914400"/>
          </a:xfrm>
          <a:prstGeom prst="rect">
            <a:avLst/>
          </a:prstGeom>
          <a:noFill/>
        </p:spPr>
        <p:txBody>
          <a:bodyPr wrap="none" lIns="0" tIns="0" rIns="0" bIns="0" rtlCol="0">
            <a:noAutofit/>
          </a:bodyPr>
          <a:lstStyle/>
          <a:p>
            <a:pPr>
              <a:lnSpc>
                <a:spcPts val="2700"/>
              </a:lnSpc>
            </a:pPr>
            <a:endParaRPr lang="en-US" sz="2000" dirty="0"/>
          </a:p>
        </p:txBody>
      </p:sp>
      <p:sp>
        <p:nvSpPr>
          <p:cNvPr id="4" name="Textfeld 3"/>
          <p:cNvSpPr txBox="1"/>
          <p:nvPr/>
        </p:nvSpPr>
        <p:spPr>
          <a:xfrm>
            <a:off x="519108" y="233280"/>
            <a:ext cx="1219041" cy="914400"/>
          </a:xfrm>
          <a:prstGeom prst="rect">
            <a:avLst/>
          </a:prstGeom>
          <a:noFill/>
        </p:spPr>
        <p:txBody>
          <a:bodyPr wrap="none" lIns="0" tIns="0" rIns="0" bIns="0" rtlCol="0">
            <a:noAutofit/>
          </a:bodyPr>
          <a:lstStyle/>
          <a:p>
            <a:pPr>
              <a:lnSpc>
                <a:spcPts val="2700"/>
              </a:lnSpc>
            </a:pPr>
            <a:endParaRPr lang="en-US" sz="2000" dirty="0"/>
          </a:p>
        </p:txBody>
      </p:sp>
      <p:sp>
        <p:nvSpPr>
          <p:cNvPr id="5" name="Textfeld 4"/>
          <p:cNvSpPr txBox="1"/>
          <p:nvPr/>
        </p:nvSpPr>
        <p:spPr>
          <a:xfrm>
            <a:off x="336111" y="188640"/>
            <a:ext cx="1219041" cy="914400"/>
          </a:xfrm>
          <a:prstGeom prst="rect">
            <a:avLst/>
          </a:prstGeom>
          <a:noFill/>
        </p:spPr>
        <p:txBody>
          <a:bodyPr wrap="none" lIns="0" tIns="0" rIns="0" bIns="0" rtlCol="0">
            <a:noAutofit/>
          </a:bodyPr>
          <a:lstStyle/>
          <a:p>
            <a:pPr>
              <a:lnSpc>
                <a:spcPts val="2700"/>
              </a:lnSpc>
            </a:pPr>
            <a:endParaRPr lang="en-US" sz="2000" dirty="0"/>
          </a:p>
        </p:txBody>
      </p:sp>
      <p:sp>
        <p:nvSpPr>
          <p:cNvPr id="9" name="Rechteck 8"/>
          <p:cNvSpPr/>
          <p:nvPr/>
        </p:nvSpPr>
        <p:spPr>
          <a:xfrm>
            <a:off x="3824749" y="6206113"/>
            <a:ext cx="7317733" cy="738664"/>
          </a:xfrm>
          <a:prstGeom prst="rect">
            <a:avLst/>
          </a:prstGeom>
          <a:noFill/>
        </p:spPr>
        <p:txBody>
          <a:bodyPr wrap="square">
            <a:spAutoFit/>
          </a:bodyPr>
          <a:lstStyle/>
          <a:p>
            <a:r>
              <a:rPr lang="de-CH" sz="1000" b="1" dirty="0">
                <a:solidFill>
                  <a:srgbClr val="898F97"/>
                </a:solidFill>
              </a:rPr>
              <a:t>Quelle: </a:t>
            </a:r>
            <a:r>
              <a:rPr lang="de-CH" sz="1000" dirty="0">
                <a:solidFill>
                  <a:srgbClr val="898F97"/>
                </a:solidFill>
              </a:rPr>
              <a:t>Ahmed, Y., Wagner, R. K. &amp; Lopez, D. (2014). </a:t>
            </a:r>
            <a:r>
              <a:rPr lang="de-CH" sz="1000" dirty="0" err="1">
                <a:solidFill>
                  <a:srgbClr val="898F97"/>
                </a:solidFill>
              </a:rPr>
              <a:t>Developmental</a:t>
            </a:r>
            <a:r>
              <a:rPr lang="de-CH" sz="1000" dirty="0">
                <a:solidFill>
                  <a:srgbClr val="898F97"/>
                </a:solidFill>
              </a:rPr>
              <a:t> Relations </a:t>
            </a:r>
            <a:r>
              <a:rPr lang="de-CH" sz="1000" dirty="0" err="1">
                <a:solidFill>
                  <a:srgbClr val="898F97"/>
                </a:solidFill>
              </a:rPr>
              <a:t>Between</a:t>
            </a:r>
            <a:r>
              <a:rPr lang="de-CH" sz="1000" dirty="0">
                <a:solidFill>
                  <a:srgbClr val="898F97"/>
                </a:solidFill>
              </a:rPr>
              <a:t> Reading and Writing at </a:t>
            </a:r>
            <a:r>
              <a:rPr lang="de-CH" sz="1000" dirty="0" err="1">
                <a:solidFill>
                  <a:srgbClr val="898F97"/>
                </a:solidFill>
              </a:rPr>
              <a:t>the</a:t>
            </a:r>
            <a:r>
              <a:rPr lang="de-CH" sz="1000" dirty="0">
                <a:solidFill>
                  <a:srgbClr val="898F97"/>
                </a:solidFill>
              </a:rPr>
              <a:t> Word, </a:t>
            </a:r>
            <a:r>
              <a:rPr lang="de-CH" sz="1000" dirty="0" err="1">
                <a:solidFill>
                  <a:srgbClr val="898F97"/>
                </a:solidFill>
              </a:rPr>
              <a:t>Sentence</a:t>
            </a:r>
            <a:r>
              <a:rPr lang="de-CH" sz="1000" dirty="0">
                <a:solidFill>
                  <a:srgbClr val="898F97"/>
                </a:solidFill>
              </a:rPr>
              <a:t> and Text Levels: A latent Change Score Analysis. </a:t>
            </a:r>
            <a:r>
              <a:rPr lang="de-CH" sz="1000" i="1" dirty="0">
                <a:solidFill>
                  <a:srgbClr val="898F97"/>
                </a:solidFill>
              </a:rPr>
              <a:t>Journal of Educational Psychology, 106</a:t>
            </a:r>
            <a:r>
              <a:rPr lang="de-CH" sz="1000" dirty="0">
                <a:solidFill>
                  <a:srgbClr val="898F97"/>
                </a:solidFill>
              </a:rPr>
              <a:t>(2), 419</a:t>
            </a:r>
            <a:r>
              <a:rPr lang="de-CH" sz="1000" dirty="0">
                <a:solidFill>
                  <a:srgbClr val="7F7F7F"/>
                </a:solidFill>
              </a:rPr>
              <a:t>–</a:t>
            </a:r>
            <a:r>
              <a:rPr lang="de-CH" sz="1000" dirty="0">
                <a:solidFill>
                  <a:srgbClr val="898F97"/>
                </a:solidFill>
              </a:rPr>
              <a:t>434.</a:t>
            </a:r>
          </a:p>
          <a:p>
            <a:endParaRPr lang="de-DE" sz="1200" dirty="0">
              <a:solidFill>
                <a:srgbClr val="898F97"/>
              </a:solidFill>
            </a:endParaRPr>
          </a:p>
        </p:txBody>
      </p:sp>
      <p:sp>
        <p:nvSpPr>
          <p:cNvPr id="11" name="Titel 1">
            <a:extLst>
              <a:ext uri="{FF2B5EF4-FFF2-40B4-BE49-F238E27FC236}">
                <a16:creationId xmlns:a16="http://schemas.microsoft.com/office/drawing/2014/main" id="{66641814-8C2F-4FA7-AE90-7409BCC1F76E}"/>
              </a:ext>
            </a:extLst>
          </p:cNvPr>
          <p:cNvSpPr txBox="1">
            <a:spLocks/>
          </p:cNvSpPr>
          <p:nvPr/>
        </p:nvSpPr>
        <p:spPr>
          <a:xfrm>
            <a:off x="2379407" y="214786"/>
            <a:ext cx="6862916" cy="4756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l"/>
            <a:r>
              <a:rPr lang="de-CH" sz="2400" dirty="0">
                <a:solidFill>
                  <a:srgbClr val="96CB00"/>
                </a:solidFill>
              </a:rPr>
              <a:t>Logik der Zeit-Sequenzierung</a:t>
            </a:r>
          </a:p>
        </p:txBody>
      </p:sp>
      <p:sp>
        <p:nvSpPr>
          <p:cNvPr id="10" name="Foliennummernplatzhalter 1">
            <a:extLst>
              <a:ext uri="{FF2B5EF4-FFF2-40B4-BE49-F238E27FC236}">
                <a16:creationId xmlns:a16="http://schemas.microsoft.com/office/drawing/2014/main" id="{C5CFADEE-0FCB-4F30-B307-07522CEB42E8}"/>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7</a:t>
            </a:fld>
            <a:endParaRPr lang="ru-RU" dirty="0"/>
          </a:p>
        </p:txBody>
      </p:sp>
    </p:spTree>
    <p:extLst>
      <p:ext uri="{BB962C8B-B14F-4D97-AF65-F5344CB8AC3E}">
        <p14:creationId xmlns:p14="http://schemas.microsoft.com/office/powerpoint/2010/main" val="2806045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934197" y="1023145"/>
            <a:ext cx="2163763" cy="719138"/>
          </a:xfrm>
        </p:spPr>
        <p:txBody>
          <a:bodyPr>
            <a:normAutofit/>
          </a:bodyPr>
          <a:lstStyle/>
          <a:p>
            <a:r>
              <a:rPr lang="en-US" sz="1800" dirty="0">
                <a:solidFill>
                  <a:srgbClr val="686868"/>
                </a:solidFill>
              </a:rPr>
              <a:t>Worked Example</a:t>
            </a:r>
          </a:p>
        </p:txBody>
      </p:sp>
      <p:cxnSp>
        <p:nvCxnSpPr>
          <p:cNvPr id="6" name="Gerade Verbindung 5"/>
          <p:cNvCxnSpPr/>
          <p:nvPr/>
        </p:nvCxnSpPr>
        <p:spPr>
          <a:xfrm>
            <a:off x="1199456" y="1936783"/>
            <a:ext cx="0" cy="4032448"/>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p:nvCxnSpPr>
        <p:spPr>
          <a:xfrm>
            <a:off x="1680086" y="2728871"/>
            <a:ext cx="67198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p:nvCxnSpPr>
        <p:spPr>
          <a:xfrm>
            <a:off x="1680086" y="3520959"/>
            <a:ext cx="67198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Form 18"/>
          <p:cNvCxnSpPr>
            <a:stCxn id="16" idx="3"/>
            <a:endCxn id="34" idx="0"/>
          </p:cNvCxnSpPr>
          <p:nvPr/>
        </p:nvCxnSpPr>
        <p:spPr>
          <a:xfrm>
            <a:off x="2863392" y="2008831"/>
            <a:ext cx="1249305" cy="3083250"/>
          </a:xfrm>
          <a:prstGeom prst="curvedConnector2">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9" name="Titel 1"/>
          <p:cNvSpPr txBox="1">
            <a:spLocks/>
          </p:cNvSpPr>
          <p:nvPr/>
        </p:nvSpPr>
        <p:spPr bwMode="gray">
          <a:xfrm>
            <a:off x="5263698" y="5865022"/>
            <a:ext cx="2596490" cy="719970"/>
          </a:xfrm>
          <a:prstGeom prst="rect">
            <a:avLst/>
          </a:prstGeom>
        </p:spPr>
        <p:txBody>
          <a:bodyPr vert="horz" lIns="0" tIns="0" rIns="0" bIns="0" rtlCol="0" anchor="ctr">
            <a:normAutofit/>
          </a:bodyPr>
          <a:lstStyle/>
          <a:p>
            <a:pPr algn="ctr">
              <a:lnSpc>
                <a:spcPct val="90000"/>
              </a:lnSpc>
              <a:spcBef>
                <a:spcPct val="0"/>
              </a:spcBef>
              <a:defRPr/>
            </a:pPr>
            <a:r>
              <a:rPr lang="en-US" b="1" dirty="0" err="1">
                <a:solidFill>
                  <a:srgbClr val="686868"/>
                </a:solidFill>
                <a:latin typeface="+mj-lt"/>
                <a:ea typeface="+mj-ea"/>
                <a:cs typeface="+mj-cs"/>
              </a:rPr>
              <a:t>Realität</a:t>
            </a:r>
            <a:r>
              <a:rPr lang="en-US" b="1" dirty="0">
                <a:solidFill>
                  <a:srgbClr val="686868"/>
                </a:solidFill>
                <a:latin typeface="+mj-lt"/>
                <a:ea typeface="+mj-ea"/>
                <a:cs typeface="+mj-cs"/>
              </a:rPr>
              <a:t> der </a:t>
            </a:r>
            <a:r>
              <a:rPr lang="en-US" b="1" dirty="0" err="1">
                <a:solidFill>
                  <a:srgbClr val="686868"/>
                </a:solidFill>
                <a:latin typeface="+mj-lt"/>
                <a:ea typeface="+mj-ea"/>
                <a:cs typeface="+mj-cs"/>
              </a:rPr>
              <a:t>Lernenden</a:t>
            </a:r>
            <a:endParaRPr lang="en-US" b="1" dirty="0">
              <a:solidFill>
                <a:srgbClr val="686868"/>
              </a:solidFill>
              <a:latin typeface="+mj-lt"/>
              <a:ea typeface="+mj-ea"/>
              <a:cs typeface="+mj-cs"/>
            </a:endParaRPr>
          </a:p>
        </p:txBody>
      </p:sp>
      <p:sp>
        <p:nvSpPr>
          <p:cNvPr id="31" name="Title 9"/>
          <p:cNvSpPr txBox="1">
            <a:spLocks/>
          </p:cNvSpPr>
          <p:nvPr/>
        </p:nvSpPr>
        <p:spPr bwMode="gray">
          <a:xfrm>
            <a:off x="1031811" y="93912"/>
            <a:ext cx="6936397" cy="719970"/>
          </a:xfrm>
          <a:prstGeom prst="rect">
            <a:avLst/>
          </a:prstGeom>
        </p:spPr>
        <p:txBody>
          <a:bodyPr vert="horz" lIns="0" tIns="0" rIns="0" bIns="0" rtlCol="0" anchor="ctr">
            <a:normAutofit/>
          </a:bodyPr>
          <a:lstStyle/>
          <a:p>
            <a:pPr>
              <a:lnSpc>
                <a:spcPct val="90000"/>
              </a:lnSpc>
              <a:spcBef>
                <a:spcPct val="0"/>
              </a:spcBef>
              <a:defRPr/>
            </a:pPr>
            <a:r>
              <a:rPr lang="fr-CH" sz="2400" b="1" dirty="0">
                <a:solidFill>
                  <a:srgbClr val="96CB00"/>
                </a:solidFill>
                <a:latin typeface="+mj-lt"/>
                <a:cs typeface="Arial"/>
              </a:rPr>
              <a:t>Transfer des </a:t>
            </a:r>
            <a:r>
              <a:rPr lang="fr-CH" sz="2400" b="1" dirty="0" err="1">
                <a:solidFill>
                  <a:srgbClr val="96CB00"/>
                </a:solidFill>
                <a:latin typeface="+mj-lt"/>
                <a:cs typeface="Arial"/>
              </a:rPr>
              <a:t>Worked</a:t>
            </a:r>
            <a:r>
              <a:rPr lang="fr-CH" sz="2400" b="1" dirty="0">
                <a:solidFill>
                  <a:srgbClr val="96CB00"/>
                </a:solidFill>
                <a:latin typeface="+mj-lt"/>
                <a:cs typeface="Arial"/>
              </a:rPr>
              <a:t> Example in die </a:t>
            </a:r>
            <a:r>
              <a:rPr lang="fr-CH" sz="2400" b="1" dirty="0" err="1">
                <a:solidFill>
                  <a:srgbClr val="96CB00"/>
                </a:solidFill>
                <a:latin typeface="+mj-lt"/>
                <a:cs typeface="Arial"/>
              </a:rPr>
              <a:t>Realität</a:t>
            </a:r>
            <a:endParaRPr lang="de-CH" sz="2400" b="1" dirty="0">
              <a:solidFill>
                <a:srgbClr val="96CB00"/>
              </a:solidFill>
              <a:latin typeface="+mj-lt"/>
              <a:cs typeface="Arial"/>
            </a:endParaRPr>
          </a:p>
        </p:txBody>
      </p:sp>
      <p:cxnSp>
        <p:nvCxnSpPr>
          <p:cNvPr id="25" name="Gerade Verbindung 5"/>
          <p:cNvCxnSpPr/>
          <p:nvPr/>
        </p:nvCxnSpPr>
        <p:spPr>
          <a:xfrm>
            <a:off x="2675620" y="1936783"/>
            <a:ext cx="0" cy="4032448"/>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6" name="Rechteck 15"/>
          <p:cNvSpPr/>
          <p:nvPr/>
        </p:nvSpPr>
        <p:spPr>
          <a:xfrm>
            <a:off x="1063391" y="1648831"/>
            <a:ext cx="1800000"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Idee finden</a:t>
            </a:r>
          </a:p>
        </p:txBody>
      </p:sp>
      <p:sp>
        <p:nvSpPr>
          <p:cNvPr id="21" name="Rechteck 20"/>
          <p:cNvSpPr/>
          <p:nvPr/>
        </p:nvSpPr>
        <p:spPr>
          <a:xfrm>
            <a:off x="1063391" y="2511420"/>
            <a:ext cx="1800000"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Lean Startup</a:t>
            </a:r>
          </a:p>
        </p:txBody>
      </p:sp>
      <p:sp>
        <p:nvSpPr>
          <p:cNvPr id="23" name="Rechteck 22"/>
          <p:cNvSpPr/>
          <p:nvPr/>
        </p:nvSpPr>
        <p:spPr>
          <a:xfrm>
            <a:off x="1063391" y="3374009"/>
            <a:ext cx="1800000"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Alleinstellungsmerkmal</a:t>
            </a:r>
          </a:p>
        </p:txBody>
      </p:sp>
      <p:sp>
        <p:nvSpPr>
          <p:cNvPr id="27" name="Rechteck 26"/>
          <p:cNvSpPr/>
          <p:nvPr/>
        </p:nvSpPr>
        <p:spPr>
          <a:xfrm>
            <a:off x="1063391" y="4236598"/>
            <a:ext cx="1800000"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a:t>
            </a:r>
          </a:p>
        </p:txBody>
      </p:sp>
      <p:sp>
        <p:nvSpPr>
          <p:cNvPr id="32" name="Rechteck 31"/>
          <p:cNvSpPr/>
          <p:nvPr/>
        </p:nvSpPr>
        <p:spPr>
          <a:xfrm>
            <a:off x="5344327" y="5092081"/>
            <a:ext cx="1800000"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Lean Startup</a:t>
            </a:r>
          </a:p>
        </p:txBody>
      </p:sp>
      <p:sp>
        <p:nvSpPr>
          <p:cNvPr id="34" name="Rechteck 33"/>
          <p:cNvSpPr/>
          <p:nvPr/>
        </p:nvSpPr>
        <p:spPr>
          <a:xfrm>
            <a:off x="3212696" y="5092081"/>
            <a:ext cx="1800000"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Idee finden</a:t>
            </a:r>
          </a:p>
        </p:txBody>
      </p:sp>
      <p:sp>
        <p:nvSpPr>
          <p:cNvPr id="26" name="Pfeil nach rechts 25"/>
          <p:cNvSpPr/>
          <p:nvPr/>
        </p:nvSpPr>
        <p:spPr>
          <a:xfrm>
            <a:off x="1055441" y="5861219"/>
            <a:ext cx="10261139" cy="216024"/>
          </a:xfrm>
          <a:prstGeom prst="rightArrow">
            <a:avLst>
              <a:gd name="adj1" fmla="val 35277"/>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Form 18"/>
          <p:cNvCxnSpPr>
            <a:stCxn id="21" idx="3"/>
            <a:endCxn id="32" idx="0"/>
          </p:cNvCxnSpPr>
          <p:nvPr/>
        </p:nvCxnSpPr>
        <p:spPr>
          <a:xfrm>
            <a:off x="2863391" y="2871421"/>
            <a:ext cx="3380936" cy="2220661"/>
          </a:xfrm>
          <a:prstGeom prst="curvedConnector2">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6" name="Rechteck 35"/>
          <p:cNvSpPr/>
          <p:nvPr/>
        </p:nvSpPr>
        <p:spPr>
          <a:xfrm>
            <a:off x="7410343" y="5082917"/>
            <a:ext cx="1800000"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Alleinstellungsmerkmal</a:t>
            </a:r>
          </a:p>
        </p:txBody>
      </p:sp>
      <p:sp>
        <p:nvSpPr>
          <p:cNvPr id="37" name="Rechteck 36"/>
          <p:cNvSpPr/>
          <p:nvPr/>
        </p:nvSpPr>
        <p:spPr>
          <a:xfrm>
            <a:off x="9447906" y="5082186"/>
            <a:ext cx="1800000"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a:t>
            </a:r>
          </a:p>
        </p:txBody>
      </p:sp>
      <p:cxnSp>
        <p:nvCxnSpPr>
          <p:cNvPr id="38" name="Form 18"/>
          <p:cNvCxnSpPr>
            <a:stCxn id="23" idx="3"/>
            <a:endCxn id="36" idx="0"/>
          </p:cNvCxnSpPr>
          <p:nvPr/>
        </p:nvCxnSpPr>
        <p:spPr>
          <a:xfrm>
            <a:off x="2863391" y="3734009"/>
            <a:ext cx="5446952" cy="1348908"/>
          </a:xfrm>
          <a:prstGeom prst="curvedConnector2">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39" name="Form 18"/>
          <p:cNvCxnSpPr>
            <a:endCxn id="37" idx="0"/>
          </p:cNvCxnSpPr>
          <p:nvPr/>
        </p:nvCxnSpPr>
        <p:spPr>
          <a:xfrm>
            <a:off x="2747628" y="4601080"/>
            <a:ext cx="7600278" cy="481107"/>
          </a:xfrm>
          <a:prstGeom prst="curvedConnector2">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2" name="Foliennummernplatzhalter 1">
            <a:extLst>
              <a:ext uri="{FF2B5EF4-FFF2-40B4-BE49-F238E27FC236}">
                <a16:creationId xmlns:a16="http://schemas.microsoft.com/office/drawing/2014/main" id="{3CC90227-B360-4BD6-81E8-703D9F73166C}"/>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8</a:t>
            </a:fld>
            <a:endParaRPr lang="ru-RU"/>
          </a:p>
        </p:txBody>
      </p:sp>
    </p:spTree>
    <p:extLst>
      <p:ext uri="{BB962C8B-B14F-4D97-AF65-F5344CB8AC3E}">
        <p14:creationId xmlns:p14="http://schemas.microsoft.com/office/powerpoint/2010/main" val="263974380"/>
      </p:ext>
    </p:extLst>
  </p:cSld>
  <p:clrMapOvr>
    <a:masterClrMapping/>
  </p:clrMapOvr>
</p:sld>
</file>

<file path=ppt/theme/theme1.xml><?xml version="1.0" encoding="utf-8"?>
<a:theme xmlns:a="http://schemas.openxmlformats.org/drawingml/2006/main" name="myidea">
  <a:themeElements>
    <a:clrScheme name="myidea-01">
      <a:dk1>
        <a:srgbClr val="073450"/>
      </a:dk1>
      <a:lt1>
        <a:sysClr val="window" lastClr="FFFFFF"/>
      </a:lt1>
      <a:dk2>
        <a:srgbClr val="135B87"/>
      </a:dk2>
      <a:lt2>
        <a:srgbClr val="D0D0D0"/>
      </a:lt2>
      <a:accent1>
        <a:srgbClr val="8EB403"/>
      </a:accent1>
      <a:accent2>
        <a:srgbClr val="FFC424"/>
      </a:accent2>
      <a:accent3>
        <a:srgbClr val="E7AB14"/>
      </a:accent3>
      <a:accent4>
        <a:srgbClr val="FF9E61"/>
      </a:accent4>
      <a:accent5>
        <a:srgbClr val="D17930"/>
      </a:accent5>
      <a:accent6>
        <a:srgbClr val="D0D0D0"/>
      </a:accent6>
      <a:hlink>
        <a:srgbClr val="96CB00"/>
      </a:hlink>
      <a:folHlink>
        <a:srgbClr val="B11B96"/>
      </a:folHlink>
    </a:clrScheme>
    <a:fontScheme name="myidea">
      <a:majorFont>
        <a:latin typeface="Century Gothic"/>
        <a:ea typeface=""/>
        <a:cs typeface=""/>
      </a:majorFont>
      <a:minorFont>
        <a:latin typeface="Century Gothic"/>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idea" id="{188F9B45-897C-40C9-85A2-A9C2BA700BD4}" vid="{19FBC268-E0C9-463F-9190-6FDD742A0217}"/>
    </a:ext>
  </a:extLst>
</a:theme>
</file>

<file path=ppt/theme/theme2.xml><?xml version="1.0" encoding="utf-8"?>
<a:theme xmlns:a="http://schemas.openxmlformats.org/drawingml/2006/main" name="KMU-HSG">
  <a:themeElements>
    <a:clrScheme name="Benutzerdefiniert 13">
      <a:dk1>
        <a:sysClr val="windowText" lastClr="000000"/>
      </a:dk1>
      <a:lt1>
        <a:sysClr val="window" lastClr="FFFFFF"/>
      </a:lt1>
      <a:dk2>
        <a:srgbClr val="5F5F5F"/>
      </a:dk2>
      <a:lt2>
        <a:srgbClr val="FFFFFF"/>
      </a:lt2>
      <a:accent1>
        <a:srgbClr val="00802F"/>
      </a:accent1>
      <a:accent2>
        <a:srgbClr val="ACCC3D"/>
      </a:accent2>
      <a:accent3>
        <a:srgbClr val="0067B1"/>
      </a:accent3>
      <a:accent4>
        <a:srgbClr val="95C7E8"/>
      </a:accent4>
      <a:accent5>
        <a:srgbClr val="FFFFFF"/>
      </a:accent5>
      <a:accent6>
        <a:srgbClr val="FFFFFF"/>
      </a:accent6>
      <a:hlink>
        <a:srgbClr val="7F7F7F"/>
      </a:hlink>
      <a:folHlink>
        <a:srgbClr val="7F7F7F"/>
      </a:folHlink>
    </a:clrScheme>
    <a:fontScheme name="KMU">
      <a:majorFont>
        <a:latin typeface="Malgun Gothic"/>
        <a:ea typeface=""/>
        <a:cs typeface=""/>
      </a:majorFont>
      <a:minorFont>
        <a:latin typeface="Malgun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F5F5F"/>
        </a:solidFill>
        <a:ln>
          <a:noFill/>
        </a:ln>
        <a:effectLst>
          <a:outerShdw blurRad="50800" dist="38100" dir="2700000" algn="tl" rotWithShape="0">
            <a:prstClr val="black">
              <a:alpha val="40000"/>
            </a:prstClr>
          </a:outerShdw>
        </a:effectLst>
      </a:spPr>
      <a:bodyPr vert="horz" lIns="252000" tIns="252000" rIns="252000" bIns="252000" rtlCol="0">
        <a:noAutofit/>
      </a:bodyPr>
      <a:lstStyle>
        <a:defPPr algn="l" eaLnBrk="1" fontAlgn="auto" hangingPunct="1">
          <a:lnSpc>
            <a:spcPct val="90000"/>
          </a:lnSpc>
          <a:spcBef>
            <a:spcPts val="0"/>
          </a:spcBef>
          <a:spcAft>
            <a:spcPts val="1000"/>
          </a:spcAft>
          <a:buClr>
            <a:srgbClr val="5F5F5F"/>
          </a:buClr>
          <a:defRPr sz="1600" kern="0" dirty="0" err="1">
            <a:solidFill>
              <a:prstClr val="black"/>
            </a:solidFill>
            <a:latin typeface="Malgun Gothic"/>
            <a:ea typeface="+mn-ea"/>
            <a:cs typeface="+mn-cs"/>
          </a:defRPr>
        </a:defPPr>
      </a:lstStyle>
    </a:spDef>
    <a:lnDef>
      <a:spPr>
        <a:ln w="28575">
          <a:solidFill>
            <a:schemeClr val="bg1">
              <a:lumMod val="50000"/>
            </a:schemeClr>
          </a:solidFill>
          <a:tailEnd type="arrow"/>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spPr>
      <a:bodyPr wrap="square" lIns="0" tIns="0" rIns="0" bIns="0" rtlCol="0">
        <a:noAutofit/>
      </a:bodyPr>
      <a:lstStyle>
        <a:defPPr>
          <a:lnSpc>
            <a:spcPct val="90000"/>
          </a:lnSpc>
          <a:spcAft>
            <a:spcPts val="1000"/>
          </a:spcAft>
          <a:defRPr dirty="0" err="1" smtClean="0"/>
        </a:defPPr>
      </a:lstStyle>
    </a:txDef>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650</Words>
  <Application>Microsoft Office PowerPoint</Application>
  <PresentationFormat>Breitbild</PresentationFormat>
  <Paragraphs>46</Paragraphs>
  <Slides>8</Slides>
  <Notes>0</Notes>
  <HiddenSlides>0</HiddenSlides>
  <MMClips>0</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8</vt:i4>
      </vt:variant>
    </vt:vector>
  </HeadingPairs>
  <TitlesOfParts>
    <vt:vector size="15" baseType="lpstr">
      <vt:lpstr>Malgun Gothic</vt:lpstr>
      <vt:lpstr>Arial</vt:lpstr>
      <vt:lpstr>Calibri</vt:lpstr>
      <vt:lpstr>Century Gothic</vt:lpstr>
      <vt:lpstr>Wingdings</vt:lpstr>
      <vt:lpstr>myidea</vt:lpstr>
      <vt:lpstr>KMU-HSG</vt:lpstr>
      <vt:lpstr>Teil 1: «Worked Example»: Lernpsychologische Begründungen</vt:lpstr>
      <vt:lpstr>Ziele und Vorgehen</vt:lpstr>
      <vt:lpstr>PowerPoint-Präsentation</vt:lpstr>
      <vt:lpstr>PowerPoint-Präsentation</vt:lpstr>
      <vt:lpstr>PowerPoint-Präsentation</vt:lpstr>
      <vt:lpstr>PowerPoint-Präsentation</vt:lpstr>
      <vt:lpstr>PowerPoint-Präsentation</vt:lpstr>
      <vt:lpstr>Worked Example</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Вертинская Елена</dc:creator>
  <cp:lastModifiedBy>Prenner Samuel</cp:lastModifiedBy>
  <cp:revision>812</cp:revision>
  <dcterms:created xsi:type="dcterms:W3CDTF">2020-11-11T18:04:37Z</dcterms:created>
  <dcterms:modified xsi:type="dcterms:W3CDTF">2021-07-05T08:56:20Z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9eb5799-d0fd-4e27-b9df-61ef8d68c68c_Enabled">
    <vt:lpwstr>true</vt:lpwstr>
  </property>
  <property fmtid="{D5CDD505-2E9C-101B-9397-08002B2CF9AE}" pid="3" name="MSIP_Label_89eb5799-d0fd-4e27-b9df-61ef8d68c68c_SetDate">
    <vt:lpwstr>2021-02-20T21:05:04Z</vt:lpwstr>
  </property>
  <property fmtid="{D5CDD505-2E9C-101B-9397-08002B2CF9AE}" pid="4" name="MSIP_Label_89eb5799-d0fd-4e27-b9df-61ef8d68c68c_Method">
    <vt:lpwstr>Privileged</vt:lpwstr>
  </property>
  <property fmtid="{D5CDD505-2E9C-101B-9397-08002B2CF9AE}" pid="5" name="MSIP_Label_89eb5799-d0fd-4e27-b9df-61ef8d68c68c_Name">
    <vt:lpwstr>89eb5799-d0fd-4e27-b9df-61ef8d68c68c</vt:lpwstr>
  </property>
  <property fmtid="{D5CDD505-2E9C-101B-9397-08002B2CF9AE}" pid="6" name="MSIP_Label_89eb5799-d0fd-4e27-b9df-61ef8d68c68c_SiteId">
    <vt:lpwstr>d6a1cf8c-768e-4187-a738-b6e50c4deb4a</vt:lpwstr>
  </property>
  <property fmtid="{D5CDD505-2E9C-101B-9397-08002B2CF9AE}" pid="7" name="MSIP_Label_89eb5799-d0fd-4e27-b9df-61ef8d68c68c_ActionId">
    <vt:lpwstr>a6852517-cd03-438d-9f3e-39c89f736e15</vt:lpwstr>
  </property>
  <property fmtid="{D5CDD505-2E9C-101B-9397-08002B2CF9AE}" pid="8" name="MSIP_Label_89eb5799-d0fd-4e27-b9df-61ef8d68c68c_ContentBits">
    <vt:lpwstr>0</vt:lpwstr>
  </property>
</Properties>
</file>