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1" r:id="rId2"/>
  </p:sldMasterIdLst>
  <p:notesMasterIdLst>
    <p:notesMasterId r:id="rId15"/>
  </p:notesMasterIdLst>
  <p:sldIdLst>
    <p:sldId id="2073" r:id="rId3"/>
    <p:sldId id="2074" r:id="rId4"/>
    <p:sldId id="2075" r:id="rId5"/>
    <p:sldId id="2076" r:id="rId6"/>
    <p:sldId id="2077" r:id="rId7"/>
    <p:sldId id="1817" r:id="rId8"/>
    <p:sldId id="1819" r:id="rId9"/>
    <p:sldId id="1822" r:id="rId10"/>
    <p:sldId id="1820" r:id="rId11"/>
    <p:sldId id="2078" r:id="rId12"/>
    <p:sldId id="1825" r:id="rId13"/>
    <p:sldId id="2079"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eline Gutzwiller" initials="EG" lastIdx="5" clrIdx="0">
    <p:extLst>
      <p:ext uri="{19B8F6BF-5375-455C-9EA6-DF929625EA0E}">
        <p15:presenceInfo xmlns:p15="http://schemas.microsoft.com/office/powerpoint/2012/main" userId="8d34d96c0307f392" providerId="Windows Live"/>
      </p:ext>
    </p:extLst>
  </p:cmAuthor>
  <p:cmAuthor id="2" name="Müller Susan" initials="MS" lastIdx="13" clrIdx="1">
    <p:extLst>
      <p:ext uri="{19B8F6BF-5375-455C-9EA6-DF929625EA0E}">
        <p15:presenceInfo xmlns:p15="http://schemas.microsoft.com/office/powerpoint/2012/main" userId="S::mls9@bfh.ch::130eb5c5-9aed-44bf-b216-64bd859fac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F97"/>
    <a:srgbClr val="96CB00"/>
    <a:srgbClr val="686868"/>
    <a:srgbClr val="0B4874"/>
    <a:srgbClr val="738D05"/>
    <a:srgbClr val="B11B96"/>
    <a:srgbClr val="FFC424"/>
    <a:srgbClr val="FFEBB3"/>
    <a:srgbClr val="FFDB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56" autoAdjust="0"/>
    <p:restoredTop sz="94628" autoAdjust="0"/>
  </p:normalViewPr>
  <p:slideViewPr>
    <p:cSldViewPr snapToGrid="0">
      <p:cViewPr varScale="1">
        <p:scale>
          <a:sx n="108" d="100"/>
          <a:sy n="108" d="100"/>
        </p:scale>
        <p:origin x="768" y="8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5DD8AC-A610-450C-A016-B1AC92DFC1FC}"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de-CH"/>
        </a:p>
      </dgm:t>
    </dgm:pt>
    <dgm:pt modelId="{E761838C-C7AA-437A-8026-90DB2B20D31C}">
      <dgm:prSet phldrT="[Text]" custT="1"/>
      <dgm:spPr>
        <a:solidFill>
          <a:srgbClr val="96CB00"/>
        </a:solidFill>
      </dgm:spPr>
      <dgm:t>
        <a:bodyPr/>
        <a:lstStyle/>
        <a:p>
          <a:r>
            <a:rPr lang="de-CH" sz="1800" dirty="0"/>
            <a:t>25 Studierende</a:t>
          </a:r>
        </a:p>
        <a:p>
          <a:r>
            <a:rPr lang="de-CH" sz="1800" b="1" dirty="0"/>
            <a:t>Rahmen: </a:t>
          </a:r>
          <a:r>
            <a:rPr lang="de-CH" sz="1800" dirty="0"/>
            <a:t>Management-Training von rund einer Stunde auf der Basis von Erfolgsgeschichten</a:t>
          </a:r>
        </a:p>
        <a:p>
          <a:endParaRPr lang="de-CH" sz="1800" dirty="0"/>
        </a:p>
        <a:p>
          <a:r>
            <a:rPr lang="de-CH" sz="1800" b="1" dirty="0"/>
            <a:t>Vortest: </a:t>
          </a:r>
          <a:r>
            <a:rPr lang="de-CH" sz="1800" dirty="0"/>
            <a:t>Fragebogen zur Fehlerorientierung und erste Fallstudie</a:t>
          </a:r>
        </a:p>
        <a:p>
          <a:r>
            <a:rPr lang="de-CH" sz="1800" b="1" dirty="0"/>
            <a:t>Nachtest: </a:t>
          </a:r>
          <a:r>
            <a:rPr lang="de-CH" sz="1800" dirty="0"/>
            <a:t>Zweite Fallstudie</a:t>
          </a:r>
        </a:p>
      </dgm:t>
    </dgm:pt>
    <dgm:pt modelId="{A127C392-0A04-42BC-8298-8769D9E1F293}" type="parTrans" cxnId="{CE6A39FF-73A2-4B33-B002-E3085634C015}">
      <dgm:prSet/>
      <dgm:spPr/>
      <dgm:t>
        <a:bodyPr/>
        <a:lstStyle/>
        <a:p>
          <a:endParaRPr lang="de-CH"/>
        </a:p>
      </dgm:t>
    </dgm:pt>
    <dgm:pt modelId="{5A4D1583-121A-44A7-A94D-EA2A70F263FC}" type="sibTrans" cxnId="{CE6A39FF-73A2-4B33-B002-E3085634C015}">
      <dgm:prSet/>
      <dgm:spPr/>
      <dgm:t>
        <a:bodyPr/>
        <a:lstStyle/>
        <a:p>
          <a:endParaRPr lang="de-CH"/>
        </a:p>
      </dgm:t>
    </dgm:pt>
    <dgm:pt modelId="{BD9014AC-C5B3-4F7A-A81E-BA346A229BCE}">
      <dgm:prSet phldrT="[Text]" custT="1"/>
      <dgm:spPr>
        <a:solidFill>
          <a:srgbClr val="738D05"/>
        </a:solidFill>
      </dgm:spPr>
      <dgm:t>
        <a:bodyPr/>
        <a:lstStyle/>
        <a:p>
          <a:r>
            <a:rPr lang="de-CH" sz="1800" dirty="0"/>
            <a:t>25 Studierende</a:t>
          </a:r>
        </a:p>
        <a:p>
          <a:r>
            <a:rPr lang="de-CH" sz="1800" b="1" dirty="0"/>
            <a:t>Rahmen: </a:t>
          </a:r>
          <a:r>
            <a:rPr lang="de-CH" sz="1800" dirty="0"/>
            <a:t>Management-Training von rund einer Stunde auf der Basis von Scheiternsgeschichten</a:t>
          </a:r>
        </a:p>
        <a:p>
          <a:endParaRPr lang="de-CH" sz="1800" b="1" dirty="0"/>
        </a:p>
        <a:p>
          <a:r>
            <a:rPr lang="de-CH" sz="1800" b="1" dirty="0"/>
            <a:t>Vortest: </a:t>
          </a:r>
          <a:r>
            <a:rPr lang="de-CH" sz="1800" dirty="0"/>
            <a:t>Fragebogen zur Fehlerorientierung und erste Fallstudie</a:t>
          </a:r>
        </a:p>
        <a:p>
          <a:r>
            <a:rPr lang="de-CH" sz="1800" b="1" dirty="0"/>
            <a:t>Nachtest: </a:t>
          </a:r>
          <a:r>
            <a:rPr lang="de-CH" sz="1800" dirty="0"/>
            <a:t>Zweite Fallstudie</a:t>
          </a:r>
        </a:p>
      </dgm:t>
    </dgm:pt>
    <dgm:pt modelId="{7792A3E9-7EE9-4948-935F-3623528C557F}" type="parTrans" cxnId="{CAF4FAD8-464C-42C5-A779-FAD858569DE5}">
      <dgm:prSet/>
      <dgm:spPr/>
      <dgm:t>
        <a:bodyPr/>
        <a:lstStyle/>
        <a:p>
          <a:endParaRPr lang="de-CH"/>
        </a:p>
      </dgm:t>
    </dgm:pt>
    <dgm:pt modelId="{ADA416BE-8175-436D-B7D3-104D9EC84AE5}" type="sibTrans" cxnId="{CAF4FAD8-464C-42C5-A779-FAD858569DE5}">
      <dgm:prSet/>
      <dgm:spPr/>
      <dgm:t>
        <a:bodyPr/>
        <a:lstStyle/>
        <a:p>
          <a:endParaRPr lang="de-CH"/>
        </a:p>
      </dgm:t>
    </dgm:pt>
    <dgm:pt modelId="{D0681BDD-BBA1-41B2-A7D7-3A2FF215F9BA}" type="pres">
      <dgm:prSet presAssocID="{4F5DD8AC-A610-450C-A016-B1AC92DFC1FC}" presName="diagram" presStyleCnt="0">
        <dgm:presLayoutVars>
          <dgm:dir/>
          <dgm:resizeHandles val="exact"/>
        </dgm:presLayoutVars>
      </dgm:prSet>
      <dgm:spPr/>
    </dgm:pt>
    <dgm:pt modelId="{EFC5BF6D-F49B-41AF-9941-31DD6976AD06}" type="pres">
      <dgm:prSet presAssocID="{E761838C-C7AA-437A-8026-90DB2B20D31C}" presName="node" presStyleLbl="node1" presStyleIdx="0" presStyleCnt="2" custScaleY="235598" custLinFactNeighborX="-26" custLinFactNeighborY="-416">
        <dgm:presLayoutVars>
          <dgm:bulletEnabled val="1"/>
        </dgm:presLayoutVars>
      </dgm:prSet>
      <dgm:spPr/>
    </dgm:pt>
    <dgm:pt modelId="{656D6C82-13F9-40A8-B9C1-A47C0AC703D2}" type="pres">
      <dgm:prSet presAssocID="{5A4D1583-121A-44A7-A94D-EA2A70F263FC}" presName="sibTrans" presStyleCnt="0"/>
      <dgm:spPr/>
    </dgm:pt>
    <dgm:pt modelId="{8FAEABAC-3772-4806-9346-04FCE806B8AE}" type="pres">
      <dgm:prSet presAssocID="{BD9014AC-C5B3-4F7A-A81E-BA346A229BCE}" presName="node" presStyleLbl="node1" presStyleIdx="1" presStyleCnt="2" custScaleY="235598" custLinFactNeighborY="-416">
        <dgm:presLayoutVars>
          <dgm:bulletEnabled val="1"/>
        </dgm:presLayoutVars>
      </dgm:prSet>
      <dgm:spPr/>
    </dgm:pt>
  </dgm:ptLst>
  <dgm:cxnLst>
    <dgm:cxn modelId="{157A2A44-F9F5-49AB-9F00-BB8FCB27368A}" type="presOf" srcId="{4F5DD8AC-A610-450C-A016-B1AC92DFC1FC}" destId="{D0681BDD-BBA1-41B2-A7D7-3A2FF215F9BA}" srcOrd="0" destOrd="0" presId="urn:microsoft.com/office/officeart/2005/8/layout/default"/>
    <dgm:cxn modelId="{2C7C4258-9AB1-4518-85DC-49DB53D81ECC}" type="presOf" srcId="{E761838C-C7AA-437A-8026-90DB2B20D31C}" destId="{EFC5BF6D-F49B-41AF-9941-31DD6976AD06}" srcOrd="0" destOrd="0" presId="urn:microsoft.com/office/officeart/2005/8/layout/default"/>
    <dgm:cxn modelId="{CAF4FAD8-464C-42C5-A779-FAD858569DE5}" srcId="{4F5DD8AC-A610-450C-A016-B1AC92DFC1FC}" destId="{BD9014AC-C5B3-4F7A-A81E-BA346A229BCE}" srcOrd="1" destOrd="0" parTransId="{7792A3E9-7EE9-4948-935F-3623528C557F}" sibTransId="{ADA416BE-8175-436D-B7D3-104D9EC84AE5}"/>
    <dgm:cxn modelId="{1F7849F0-14B3-44C8-9C8D-0BEC0D9E5426}" type="presOf" srcId="{BD9014AC-C5B3-4F7A-A81E-BA346A229BCE}" destId="{8FAEABAC-3772-4806-9346-04FCE806B8AE}" srcOrd="0" destOrd="0" presId="urn:microsoft.com/office/officeart/2005/8/layout/default"/>
    <dgm:cxn modelId="{CE6A39FF-73A2-4B33-B002-E3085634C015}" srcId="{4F5DD8AC-A610-450C-A016-B1AC92DFC1FC}" destId="{E761838C-C7AA-437A-8026-90DB2B20D31C}" srcOrd="0" destOrd="0" parTransId="{A127C392-0A04-42BC-8298-8769D9E1F293}" sibTransId="{5A4D1583-121A-44A7-A94D-EA2A70F263FC}"/>
    <dgm:cxn modelId="{23510523-4179-4EB3-8D80-48699581EF6E}" type="presParOf" srcId="{D0681BDD-BBA1-41B2-A7D7-3A2FF215F9BA}" destId="{EFC5BF6D-F49B-41AF-9941-31DD6976AD06}" srcOrd="0" destOrd="0" presId="urn:microsoft.com/office/officeart/2005/8/layout/default"/>
    <dgm:cxn modelId="{4F503D4C-2B60-4A75-997A-7112DAEA4F6B}" type="presParOf" srcId="{D0681BDD-BBA1-41B2-A7D7-3A2FF215F9BA}" destId="{656D6C82-13F9-40A8-B9C1-A47C0AC703D2}" srcOrd="1" destOrd="0" presId="urn:microsoft.com/office/officeart/2005/8/layout/default"/>
    <dgm:cxn modelId="{1527FC1C-3494-4DB9-B459-D1813B173B77}" type="presParOf" srcId="{D0681BDD-BBA1-41B2-A7D7-3A2FF215F9BA}" destId="{8FAEABAC-3772-4806-9346-04FCE806B8AE}"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5BF6D-F49B-41AF-9941-31DD6976AD06}">
      <dsp:nvSpPr>
        <dsp:cNvPr id="0" name=""/>
        <dsp:cNvSpPr/>
      </dsp:nvSpPr>
      <dsp:spPr>
        <a:xfrm>
          <a:off x="292573" y="0"/>
          <a:ext cx="2879770" cy="4070809"/>
        </a:xfrm>
        <a:prstGeom prst="rect">
          <a:avLst/>
        </a:prstGeom>
        <a:solidFill>
          <a:srgbClr val="96CB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CH" sz="1800" kern="1200" dirty="0"/>
            <a:t>25 Studierende</a:t>
          </a:r>
        </a:p>
        <a:p>
          <a:pPr marL="0" lvl="0" indent="0" algn="ctr" defTabSz="800100">
            <a:lnSpc>
              <a:spcPct val="90000"/>
            </a:lnSpc>
            <a:spcBef>
              <a:spcPct val="0"/>
            </a:spcBef>
            <a:spcAft>
              <a:spcPct val="35000"/>
            </a:spcAft>
            <a:buNone/>
          </a:pPr>
          <a:r>
            <a:rPr lang="de-CH" sz="1800" b="1" kern="1200" dirty="0"/>
            <a:t>Rahmen: </a:t>
          </a:r>
          <a:r>
            <a:rPr lang="de-CH" sz="1800" kern="1200" dirty="0"/>
            <a:t>Management-Training von rund einer Stunde auf der Basis von Erfolgsgeschichten</a:t>
          </a:r>
        </a:p>
        <a:p>
          <a:pPr marL="0" lvl="0" indent="0" algn="ctr" defTabSz="800100">
            <a:lnSpc>
              <a:spcPct val="90000"/>
            </a:lnSpc>
            <a:spcBef>
              <a:spcPct val="0"/>
            </a:spcBef>
            <a:spcAft>
              <a:spcPct val="35000"/>
            </a:spcAft>
            <a:buNone/>
          </a:pPr>
          <a:endParaRPr lang="de-CH" sz="1800" kern="1200" dirty="0"/>
        </a:p>
        <a:p>
          <a:pPr marL="0" lvl="0" indent="0" algn="ctr" defTabSz="800100">
            <a:lnSpc>
              <a:spcPct val="90000"/>
            </a:lnSpc>
            <a:spcBef>
              <a:spcPct val="0"/>
            </a:spcBef>
            <a:spcAft>
              <a:spcPct val="35000"/>
            </a:spcAft>
            <a:buNone/>
          </a:pPr>
          <a:r>
            <a:rPr lang="de-CH" sz="1800" b="1" kern="1200" dirty="0"/>
            <a:t>Vortest: </a:t>
          </a:r>
          <a:r>
            <a:rPr lang="de-CH" sz="1800" kern="1200" dirty="0"/>
            <a:t>Fragebogen zur Fehlerorientierung und erste Fallstudie</a:t>
          </a:r>
        </a:p>
        <a:p>
          <a:pPr marL="0" lvl="0" indent="0" algn="ctr" defTabSz="800100">
            <a:lnSpc>
              <a:spcPct val="90000"/>
            </a:lnSpc>
            <a:spcBef>
              <a:spcPct val="0"/>
            </a:spcBef>
            <a:spcAft>
              <a:spcPct val="35000"/>
            </a:spcAft>
            <a:buNone/>
          </a:pPr>
          <a:r>
            <a:rPr lang="de-CH" sz="1800" b="1" kern="1200" dirty="0"/>
            <a:t>Nachtest: </a:t>
          </a:r>
          <a:r>
            <a:rPr lang="de-CH" sz="1800" kern="1200" dirty="0"/>
            <a:t>Zweite Fallstudie</a:t>
          </a:r>
        </a:p>
      </dsp:txBody>
      <dsp:txXfrm>
        <a:off x="292573" y="0"/>
        <a:ext cx="2879770" cy="4070809"/>
      </dsp:txXfrm>
    </dsp:sp>
    <dsp:sp modelId="{8FAEABAC-3772-4806-9346-04FCE806B8AE}">
      <dsp:nvSpPr>
        <dsp:cNvPr id="0" name=""/>
        <dsp:cNvSpPr/>
      </dsp:nvSpPr>
      <dsp:spPr>
        <a:xfrm>
          <a:off x="3461069" y="0"/>
          <a:ext cx="2879770" cy="4070809"/>
        </a:xfrm>
        <a:prstGeom prst="rect">
          <a:avLst/>
        </a:prstGeom>
        <a:solidFill>
          <a:srgbClr val="738D0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CH" sz="1800" kern="1200" dirty="0"/>
            <a:t>25 Studierende</a:t>
          </a:r>
        </a:p>
        <a:p>
          <a:pPr marL="0" lvl="0" indent="0" algn="ctr" defTabSz="800100">
            <a:lnSpc>
              <a:spcPct val="90000"/>
            </a:lnSpc>
            <a:spcBef>
              <a:spcPct val="0"/>
            </a:spcBef>
            <a:spcAft>
              <a:spcPct val="35000"/>
            </a:spcAft>
            <a:buNone/>
          </a:pPr>
          <a:r>
            <a:rPr lang="de-CH" sz="1800" b="1" kern="1200" dirty="0"/>
            <a:t>Rahmen: </a:t>
          </a:r>
          <a:r>
            <a:rPr lang="de-CH" sz="1800" kern="1200" dirty="0"/>
            <a:t>Management-Training von rund einer Stunde auf der Basis von Scheiternsgeschichten</a:t>
          </a:r>
        </a:p>
        <a:p>
          <a:pPr marL="0" lvl="0" indent="0" algn="ctr" defTabSz="800100">
            <a:lnSpc>
              <a:spcPct val="90000"/>
            </a:lnSpc>
            <a:spcBef>
              <a:spcPct val="0"/>
            </a:spcBef>
            <a:spcAft>
              <a:spcPct val="35000"/>
            </a:spcAft>
            <a:buNone/>
          </a:pPr>
          <a:endParaRPr lang="de-CH" sz="1800" b="1" kern="1200" dirty="0"/>
        </a:p>
        <a:p>
          <a:pPr marL="0" lvl="0" indent="0" algn="ctr" defTabSz="800100">
            <a:lnSpc>
              <a:spcPct val="90000"/>
            </a:lnSpc>
            <a:spcBef>
              <a:spcPct val="0"/>
            </a:spcBef>
            <a:spcAft>
              <a:spcPct val="35000"/>
            </a:spcAft>
            <a:buNone/>
          </a:pPr>
          <a:r>
            <a:rPr lang="de-CH" sz="1800" b="1" kern="1200" dirty="0"/>
            <a:t>Vortest: </a:t>
          </a:r>
          <a:r>
            <a:rPr lang="de-CH" sz="1800" kern="1200" dirty="0"/>
            <a:t>Fragebogen zur Fehlerorientierung und erste Fallstudie</a:t>
          </a:r>
        </a:p>
        <a:p>
          <a:pPr marL="0" lvl="0" indent="0" algn="ctr" defTabSz="800100">
            <a:lnSpc>
              <a:spcPct val="90000"/>
            </a:lnSpc>
            <a:spcBef>
              <a:spcPct val="0"/>
            </a:spcBef>
            <a:spcAft>
              <a:spcPct val="35000"/>
            </a:spcAft>
            <a:buNone/>
          </a:pPr>
          <a:r>
            <a:rPr lang="de-CH" sz="1800" b="1" kern="1200" dirty="0"/>
            <a:t>Nachtest: </a:t>
          </a:r>
          <a:r>
            <a:rPr lang="de-CH" sz="1800" kern="1200" dirty="0"/>
            <a:t>Zweite Fallstudie</a:t>
          </a:r>
        </a:p>
      </dsp:txBody>
      <dsp:txXfrm>
        <a:off x="3461069" y="0"/>
        <a:ext cx="2879770" cy="407080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63D0C0-5BDE-495E-A54C-EA63650EE5ED}" type="datetimeFigureOut">
              <a:rPr lang="ru-RU" smtClean="0"/>
              <a:t>05.07.2021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2985BD-394C-4249-9520-F7128BE881DD}" type="slidenum">
              <a:rPr lang="ru-RU" smtClean="0"/>
              <a:t>‹Nr.›</a:t>
            </a:fld>
            <a:endParaRPr lang="ru-RU"/>
          </a:p>
        </p:txBody>
      </p:sp>
    </p:spTree>
    <p:extLst>
      <p:ext uri="{BB962C8B-B14F-4D97-AF65-F5344CB8AC3E}">
        <p14:creationId xmlns:p14="http://schemas.microsoft.com/office/powerpoint/2010/main" val="3836305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Master" Target="../slideMasters/slideMaster1.xml"/><Relationship Id="rId6" Type="http://schemas.openxmlformats.org/officeDocument/2006/relationships/image" Target="../media/image45.png"/><Relationship Id="rId5" Type="http://schemas.openxmlformats.org/officeDocument/2006/relationships/image" Target="../media/image1.png"/><Relationship Id="rId4" Type="http://schemas.openxmlformats.org/officeDocument/2006/relationships/image" Target="../media/image77.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45.png"/><Relationship Id="rId7" Type="http://schemas.openxmlformats.org/officeDocument/2006/relationships/image" Target="../media/image81.png"/><Relationship Id="rId2" Type="http://schemas.openxmlformats.org/officeDocument/2006/relationships/image" Target="../media/image66.png"/><Relationship Id="rId1" Type="http://schemas.openxmlformats.org/officeDocument/2006/relationships/slideMaster" Target="../slideMasters/slideMaster1.xml"/><Relationship Id="rId6" Type="http://schemas.openxmlformats.org/officeDocument/2006/relationships/image" Target="../media/image80.png"/><Relationship Id="rId5" Type="http://schemas.openxmlformats.org/officeDocument/2006/relationships/image" Target="../media/image79.png"/><Relationship Id="rId10" Type="http://schemas.openxmlformats.org/officeDocument/2006/relationships/image" Target="../media/image83.png"/><Relationship Id="rId4" Type="http://schemas.openxmlformats.org/officeDocument/2006/relationships/image" Target="../media/image78.png"/><Relationship Id="rId9" Type="http://schemas.openxmlformats.org/officeDocument/2006/relationships/image" Target="../media/image82.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45.png"/><Relationship Id="rId7" Type="http://schemas.openxmlformats.org/officeDocument/2006/relationships/image" Target="../media/image87.png"/><Relationship Id="rId2" Type="http://schemas.openxmlformats.org/officeDocument/2006/relationships/image" Target="../media/image84.png"/><Relationship Id="rId1" Type="http://schemas.openxmlformats.org/officeDocument/2006/relationships/slideMaster" Target="../slideMasters/slideMaster1.xml"/><Relationship Id="rId6" Type="http://schemas.openxmlformats.org/officeDocument/2006/relationships/image" Target="../media/image86.png"/><Relationship Id="rId11" Type="http://schemas.openxmlformats.org/officeDocument/2006/relationships/image" Target="../media/image91.png"/><Relationship Id="rId5" Type="http://schemas.openxmlformats.org/officeDocument/2006/relationships/image" Target="../media/image85.png"/><Relationship Id="rId10" Type="http://schemas.openxmlformats.org/officeDocument/2006/relationships/image" Target="../media/image90.png"/><Relationship Id="rId4" Type="http://schemas.openxmlformats.org/officeDocument/2006/relationships/image" Target="../media/image78.png"/><Relationship Id="rId9" Type="http://schemas.openxmlformats.org/officeDocument/2006/relationships/image" Target="../media/image8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92.png"/><Relationship Id="rId1" Type="http://schemas.openxmlformats.org/officeDocument/2006/relationships/slideMaster" Target="../slideMasters/slideMaster1.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7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92.png"/><Relationship Id="rId1" Type="http://schemas.openxmlformats.org/officeDocument/2006/relationships/slideMaster" Target="../slideMasters/slideMaster1.xml"/><Relationship Id="rId4" Type="http://schemas.openxmlformats.org/officeDocument/2006/relationships/image" Target="../media/image78.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6.png"/><Relationship Id="rId7" Type="http://schemas.openxmlformats.org/officeDocument/2006/relationships/image" Target="../media/image98.png"/><Relationship Id="rId2" Type="http://schemas.openxmlformats.org/officeDocument/2006/relationships/image" Target="../media/image95.png"/><Relationship Id="rId1" Type="http://schemas.openxmlformats.org/officeDocument/2006/relationships/slideMaster" Target="../slideMasters/slideMaster1.xml"/><Relationship Id="rId6" Type="http://schemas.openxmlformats.org/officeDocument/2006/relationships/image" Target="../media/image78.png"/><Relationship Id="rId5" Type="http://schemas.openxmlformats.org/officeDocument/2006/relationships/image" Target="../media/image45.png"/><Relationship Id="rId4" Type="http://schemas.openxmlformats.org/officeDocument/2006/relationships/image" Target="../media/image97.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45.png"/><Relationship Id="rId7" Type="http://schemas.openxmlformats.org/officeDocument/2006/relationships/image" Target="../media/image102.png"/><Relationship Id="rId2" Type="http://schemas.openxmlformats.org/officeDocument/2006/relationships/image" Target="../media/image75.png"/><Relationship Id="rId1" Type="http://schemas.openxmlformats.org/officeDocument/2006/relationships/slideMaster" Target="../slideMasters/slideMaster1.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78.png"/><Relationship Id="rId9" Type="http://schemas.openxmlformats.org/officeDocument/2006/relationships/image" Target="../media/image104.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45.png"/><Relationship Id="rId7" Type="http://schemas.openxmlformats.org/officeDocument/2006/relationships/image" Target="../media/image106.png"/><Relationship Id="rId2" Type="http://schemas.openxmlformats.org/officeDocument/2006/relationships/image" Target="../media/image96.png"/><Relationship Id="rId1" Type="http://schemas.openxmlformats.org/officeDocument/2006/relationships/slideMaster" Target="../slideMasters/slideMaster1.xml"/><Relationship Id="rId6" Type="http://schemas.openxmlformats.org/officeDocument/2006/relationships/image" Target="../media/image105.png"/><Relationship Id="rId5" Type="http://schemas.openxmlformats.org/officeDocument/2006/relationships/image" Target="../media/image100.png"/><Relationship Id="rId4" Type="http://schemas.openxmlformats.org/officeDocument/2006/relationships/image" Target="../media/image78.png"/><Relationship Id="rId9" Type="http://schemas.openxmlformats.org/officeDocument/2006/relationships/image" Target="../media/image107.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45.png"/><Relationship Id="rId7" Type="http://schemas.openxmlformats.org/officeDocument/2006/relationships/image" Target="../media/image108.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06.png"/><Relationship Id="rId11" Type="http://schemas.openxmlformats.org/officeDocument/2006/relationships/image" Target="../media/image111.png"/><Relationship Id="rId5" Type="http://schemas.openxmlformats.org/officeDocument/2006/relationships/image" Target="../media/image100.png"/><Relationship Id="rId10" Type="http://schemas.openxmlformats.org/officeDocument/2006/relationships/image" Target="../media/image110.png"/><Relationship Id="rId4" Type="http://schemas.openxmlformats.org/officeDocument/2006/relationships/image" Target="../media/image78.png"/><Relationship Id="rId9" Type="http://schemas.openxmlformats.org/officeDocument/2006/relationships/image" Target="../media/image105.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112.png"/><Relationship Id="rId7" Type="http://schemas.openxmlformats.org/officeDocument/2006/relationships/image" Target="../media/image114.png"/><Relationship Id="rId2" Type="http://schemas.openxmlformats.org/officeDocument/2006/relationships/image" Target="../media/image66.png"/><Relationship Id="rId1" Type="http://schemas.openxmlformats.org/officeDocument/2006/relationships/slideMaster" Target="../slideMasters/slideMaster1.xml"/><Relationship Id="rId6" Type="http://schemas.openxmlformats.org/officeDocument/2006/relationships/image" Target="../media/image113.png"/><Relationship Id="rId5" Type="http://schemas.openxmlformats.org/officeDocument/2006/relationships/image" Target="../media/image78.png"/><Relationship Id="rId4" Type="http://schemas.openxmlformats.org/officeDocument/2006/relationships/image" Target="../media/image45.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115.png"/><Relationship Id="rId7" Type="http://schemas.openxmlformats.org/officeDocument/2006/relationships/image" Target="../media/image116.png"/><Relationship Id="rId2" Type="http://schemas.openxmlformats.org/officeDocument/2006/relationships/image" Target="../media/image96.png"/><Relationship Id="rId1" Type="http://schemas.openxmlformats.org/officeDocument/2006/relationships/slideMaster" Target="../slideMasters/slideMaster1.xml"/><Relationship Id="rId6" Type="http://schemas.openxmlformats.org/officeDocument/2006/relationships/image" Target="../media/image100.png"/><Relationship Id="rId5" Type="http://schemas.openxmlformats.org/officeDocument/2006/relationships/image" Target="../media/image78.png"/><Relationship Id="rId4" Type="http://schemas.openxmlformats.org/officeDocument/2006/relationships/image" Target="../media/image4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8.png"/><Relationship Id="rId1" Type="http://schemas.openxmlformats.org/officeDocument/2006/relationships/slideMaster" Target="../slideMasters/slideMaster1.xml"/><Relationship Id="rId6" Type="http://schemas.openxmlformats.org/officeDocument/2006/relationships/image" Target="../media/image116.png"/><Relationship Id="rId5" Type="http://schemas.openxmlformats.org/officeDocument/2006/relationships/image" Target="../media/image78.png"/><Relationship Id="rId4" Type="http://schemas.openxmlformats.org/officeDocument/2006/relationships/image" Target="../media/image45.pn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119.png"/><Relationship Id="rId7" Type="http://schemas.openxmlformats.org/officeDocument/2006/relationships/image" Target="../media/image12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20.png"/><Relationship Id="rId9" Type="http://schemas.openxmlformats.org/officeDocument/2006/relationships/image" Target="../media/image45.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45.png"/><Relationship Id="rId7" Type="http://schemas.openxmlformats.org/officeDocument/2006/relationships/image" Target="../media/image126.png"/><Relationship Id="rId2" Type="http://schemas.openxmlformats.org/officeDocument/2006/relationships/image" Target="../media/image121.png"/><Relationship Id="rId1" Type="http://schemas.openxmlformats.org/officeDocument/2006/relationships/slideMaster" Target="../slideMasters/slideMaster1.xml"/><Relationship Id="rId6" Type="http://schemas.openxmlformats.org/officeDocument/2006/relationships/image" Target="../media/image125.png"/><Relationship Id="rId11" Type="http://schemas.openxmlformats.org/officeDocument/2006/relationships/image" Target="../media/image130.png"/><Relationship Id="rId5" Type="http://schemas.openxmlformats.org/officeDocument/2006/relationships/image" Target="../media/image122.png"/><Relationship Id="rId10" Type="http://schemas.openxmlformats.org/officeDocument/2006/relationships/image" Target="../media/image129.png"/><Relationship Id="rId4" Type="http://schemas.openxmlformats.org/officeDocument/2006/relationships/image" Target="../media/image123.png"/><Relationship Id="rId9" Type="http://schemas.openxmlformats.org/officeDocument/2006/relationships/image" Target="../media/image128.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33.png"/><Relationship Id="rId3" Type="http://schemas.openxmlformats.org/officeDocument/2006/relationships/image" Target="../media/image45.png"/><Relationship Id="rId7" Type="http://schemas.openxmlformats.org/officeDocument/2006/relationships/image" Target="../media/image123.png"/><Relationship Id="rId2" Type="http://schemas.openxmlformats.org/officeDocument/2006/relationships/image" Target="../media/image131.png"/><Relationship Id="rId1" Type="http://schemas.openxmlformats.org/officeDocument/2006/relationships/slideMaster" Target="../slideMasters/slideMaster1.xml"/><Relationship Id="rId6" Type="http://schemas.openxmlformats.org/officeDocument/2006/relationships/image" Target="../media/image130.png"/><Relationship Id="rId5" Type="http://schemas.openxmlformats.org/officeDocument/2006/relationships/image" Target="../media/image132.png"/><Relationship Id="rId10" Type="http://schemas.openxmlformats.org/officeDocument/2006/relationships/image" Target="../media/image135.png"/><Relationship Id="rId4" Type="http://schemas.openxmlformats.org/officeDocument/2006/relationships/image" Target="../media/image122.png"/><Relationship Id="rId9" Type="http://schemas.openxmlformats.org/officeDocument/2006/relationships/image" Target="../media/image134.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39.png"/><Relationship Id="rId3" Type="http://schemas.openxmlformats.org/officeDocument/2006/relationships/image" Target="../media/image137.png"/><Relationship Id="rId7" Type="http://schemas.openxmlformats.org/officeDocument/2006/relationships/image" Target="../media/image138.png"/><Relationship Id="rId2" Type="http://schemas.openxmlformats.org/officeDocument/2006/relationships/image" Target="../media/image136.png"/><Relationship Id="rId1" Type="http://schemas.openxmlformats.org/officeDocument/2006/relationships/slideMaster" Target="../slideMasters/slideMaster1.xml"/><Relationship Id="rId6" Type="http://schemas.openxmlformats.org/officeDocument/2006/relationships/image" Target="../media/image130.png"/><Relationship Id="rId5" Type="http://schemas.openxmlformats.org/officeDocument/2006/relationships/image" Target="../media/image122.png"/><Relationship Id="rId4" Type="http://schemas.openxmlformats.org/officeDocument/2006/relationships/image" Target="../media/image45.png"/><Relationship Id="rId9" Type="http://schemas.openxmlformats.org/officeDocument/2006/relationships/image" Target="../media/image140.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32.png"/><Relationship Id="rId3" Type="http://schemas.openxmlformats.org/officeDocument/2006/relationships/image" Target="../media/image38.png"/><Relationship Id="rId7" Type="http://schemas.openxmlformats.org/officeDocument/2006/relationships/image" Target="../media/image122.png"/><Relationship Id="rId2" Type="http://schemas.openxmlformats.org/officeDocument/2006/relationships/image" Target="../media/image141.png"/><Relationship Id="rId1" Type="http://schemas.openxmlformats.org/officeDocument/2006/relationships/slideMaster" Target="../slideMasters/slideMaster1.xml"/><Relationship Id="rId6" Type="http://schemas.openxmlformats.org/officeDocument/2006/relationships/image" Target="../media/image45.png"/><Relationship Id="rId5" Type="http://schemas.openxmlformats.org/officeDocument/2006/relationships/image" Target="../media/image121.png"/><Relationship Id="rId10" Type="http://schemas.openxmlformats.org/officeDocument/2006/relationships/image" Target="../media/image142.png"/><Relationship Id="rId4" Type="http://schemas.openxmlformats.org/officeDocument/2006/relationships/image" Target="../media/image31.png"/><Relationship Id="rId9" Type="http://schemas.openxmlformats.org/officeDocument/2006/relationships/image" Target="../media/image130.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46.png"/><Relationship Id="rId3" Type="http://schemas.openxmlformats.org/officeDocument/2006/relationships/image" Target="../media/image143.png"/><Relationship Id="rId7" Type="http://schemas.openxmlformats.org/officeDocument/2006/relationships/image" Target="../media/image130.png"/><Relationship Id="rId2" Type="http://schemas.openxmlformats.org/officeDocument/2006/relationships/image" Target="../media/image70.png"/><Relationship Id="rId1" Type="http://schemas.openxmlformats.org/officeDocument/2006/relationships/slideMaster" Target="../slideMasters/slideMaster1.xml"/><Relationship Id="rId6" Type="http://schemas.openxmlformats.org/officeDocument/2006/relationships/image" Target="../media/image45.png"/><Relationship Id="rId5" Type="http://schemas.openxmlformats.org/officeDocument/2006/relationships/image" Target="../media/image145.png"/><Relationship Id="rId4" Type="http://schemas.openxmlformats.org/officeDocument/2006/relationships/image" Target="../media/image144.png"/><Relationship Id="rId9" Type="http://schemas.openxmlformats.org/officeDocument/2006/relationships/image" Target="../media/image63.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51.png"/><Relationship Id="rId3" Type="http://schemas.openxmlformats.org/officeDocument/2006/relationships/image" Target="../media/image148.png"/><Relationship Id="rId7" Type="http://schemas.openxmlformats.org/officeDocument/2006/relationships/image" Target="../media/image150.png"/><Relationship Id="rId2" Type="http://schemas.openxmlformats.org/officeDocument/2006/relationships/image" Target="../media/image147.png"/><Relationship Id="rId1" Type="http://schemas.openxmlformats.org/officeDocument/2006/relationships/slideMaster" Target="../slideMasters/slideMaster1.xml"/><Relationship Id="rId6" Type="http://schemas.openxmlformats.org/officeDocument/2006/relationships/image" Target="../media/image149.png"/><Relationship Id="rId5" Type="http://schemas.openxmlformats.org/officeDocument/2006/relationships/image" Target="../media/image130.png"/><Relationship Id="rId4" Type="http://schemas.openxmlformats.org/officeDocument/2006/relationships/image" Target="../media/image45.png"/><Relationship Id="rId9" Type="http://schemas.openxmlformats.org/officeDocument/2006/relationships/image" Target="../media/image3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153.png"/><Relationship Id="rId2" Type="http://schemas.openxmlformats.org/officeDocument/2006/relationships/image" Target="../media/image124.png"/><Relationship Id="rId1" Type="http://schemas.openxmlformats.org/officeDocument/2006/relationships/slideMaster" Target="../slideMasters/slideMaster1.xml"/><Relationship Id="rId6" Type="http://schemas.openxmlformats.org/officeDocument/2006/relationships/image" Target="../media/image123.png"/><Relationship Id="rId5" Type="http://schemas.openxmlformats.org/officeDocument/2006/relationships/image" Target="../media/image152.png"/><Relationship Id="rId4" Type="http://schemas.openxmlformats.org/officeDocument/2006/relationships/image" Target="../media/image130.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8.png"/><Relationship Id="rId4" Type="http://schemas.openxmlformats.org/officeDocument/2006/relationships/image" Target="../media/image23.png"/><Relationship Id="rId9" Type="http://schemas.openxmlformats.org/officeDocument/2006/relationships/image" Target="../media/image27.png"/></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57.png"/><Relationship Id="rId3" Type="http://schemas.openxmlformats.org/officeDocument/2006/relationships/image" Target="../media/image155.png"/><Relationship Id="rId7" Type="http://schemas.openxmlformats.org/officeDocument/2006/relationships/image" Target="../media/image156.png"/><Relationship Id="rId2" Type="http://schemas.openxmlformats.org/officeDocument/2006/relationships/image" Target="../media/image154.png"/><Relationship Id="rId1" Type="http://schemas.openxmlformats.org/officeDocument/2006/relationships/slideMaster" Target="../slideMasters/slideMaster1.xml"/><Relationship Id="rId6" Type="http://schemas.openxmlformats.org/officeDocument/2006/relationships/image" Target="../media/image130.png"/><Relationship Id="rId5" Type="http://schemas.openxmlformats.org/officeDocument/2006/relationships/image" Target="../media/image45.png"/><Relationship Id="rId4" Type="http://schemas.openxmlformats.org/officeDocument/2006/relationships/image" Target="../media/image121.png"/><Relationship Id="rId9"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1.png"/><Relationship Id="rId7" Type="http://schemas.openxmlformats.org/officeDocument/2006/relationships/image" Target="../media/image159.png"/><Relationship Id="rId2" Type="http://schemas.openxmlformats.org/officeDocument/2006/relationships/image" Target="../media/image137.png"/><Relationship Id="rId1" Type="http://schemas.openxmlformats.org/officeDocument/2006/relationships/slideMaster" Target="../slideMasters/slideMaster1.xml"/><Relationship Id="rId6" Type="http://schemas.openxmlformats.org/officeDocument/2006/relationships/image" Target="../media/image158.png"/><Relationship Id="rId5" Type="http://schemas.openxmlformats.org/officeDocument/2006/relationships/image" Target="../media/image130.png"/><Relationship Id="rId4" Type="http://schemas.openxmlformats.org/officeDocument/2006/relationships/image" Target="../media/image45.pn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166.png"/><Relationship Id="rId3" Type="http://schemas.openxmlformats.org/officeDocument/2006/relationships/image" Target="../media/image161.png"/><Relationship Id="rId7" Type="http://schemas.openxmlformats.org/officeDocument/2006/relationships/image" Target="../media/image165.png"/><Relationship Id="rId2" Type="http://schemas.openxmlformats.org/officeDocument/2006/relationships/image" Target="../media/image160.png"/><Relationship Id="rId1" Type="http://schemas.openxmlformats.org/officeDocument/2006/relationships/slideMaster" Target="../slideMasters/slideMaster1.xml"/><Relationship Id="rId6" Type="http://schemas.openxmlformats.org/officeDocument/2006/relationships/image" Target="../media/image164.png"/><Relationship Id="rId5" Type="http://schemas.openxmlformats.org/officeDocument/2006/relationships/image" Target="../media/image163.png"/><Relationship Id="rId10" Type="http://schemas.openxmlformats.org/officeDocument/2006/relationships/image" Target="../media/image45.png"/><Relationship Id="rId4" Type="http://schemas.openxmlformats.org/officeDocument/2006/relationships/image" Target="../media/image162.png"/><Relationship Id="rId9" Type="http://schemas.openxmlformats.org/officeDocument/2006/relationships/image" Target="../media/image63.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168.png"/><Relationship Id="rId7" Type="http://schemas.openxmlformats.org/officeDocument/2006/relationships/image" Target="../media/image170.png"/><Relationship Id="rId2" Type="http://schemas.openxmlformats.org/officeDocument/2006/relationships/image" Target="../media/image167.png"/><Relationship Id="rId1" Type="http://schemas.openxmlformats.org/officeDocument/2006/relationships/slideMaster" Target="../slideMasters/slideMaster1.xml"/><Relationship Id="rId6" Type="http://schemas.openxmlformats.org/officeDocument/2006/relationships/image" Target="../media/image163.png"/><Relationship Id="rId5" Type="http://schemas.openxmlformats.org/officeDocument/2006/relationships/image" Target="../media/image169.png"/><Relationship Id="rId10" Type="http://schemas.openxmlformats.org/officeDocument/2006/relationships/image" Target="../media/image172.png"/><Relationship Id="rId4" Type="http://schemas.openxmlformats.org/officeDocument/2006/relationships/image" Target="../media/image45.png"/><Relationship Id="rId9" Type="http://schemas.openxmlformats.org/officeDocument/2006/relationships/image" Target="../media/image171.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76.png"/><Relationship Id="rId3" Type="http://schemas.openxmlformats.org/officeDocument/2006/relationships/image" Target="../media/image45.png"/><Relationship Id="rId7" Type="http://schemas.openxmlformats.org/officeDocument/2006/relationships/image" Target="../media/image175.png"/><Relationship Id="rId2" Type="http://schemas.openxmlformats.org/officeDocument/2006/relationships/image" Target="../media/image173.png"/><Relationship Id="rId1" Type="http://schemas.openxmlformats.org/officeDocument/2006/relationships/slideMaster" Target="../slideMasters/slideMaster1.xml"/><Relationship Id="rId6" Type="http://schemas.openxmlformats.org/officeDocument/2006/relationships/image" Target="../media/image174.png"/><Relationship Id="rId5" Type="http://schemas.openxmlformats.org/officeDocument/2006/relationships/image" Target="../media/image163.png"/><Relationship Id="rId4" Type="http://schemas.openxmlformats.org/officeDocument/2006/relationships/image" Target="../media/image169.png"/></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71.png"/><Relationship Id="rId3" Type="http://schemas.openxmlformats.org/officeDocument/2006/relationships/image" Target="../media/image38.png"/><Relationship Id="rId7" Type="http://schemas.openxmlformats.org/officeDocument/2006/relationships/image" Target="../media/image104.png"/><Relationship Id="rId2" Type="http://schemas.openxmlformats.org/officeDocument/2006/relationships/image" Target="../media/image167.png"/><Relationship Id="rId1" Type="http://schemas.openxmlformats.org/officeDocument/2006/relationships/slideMaster" Target="../slideMasters/slideMaster1.xml"/><Relationship Id="rId6" Type="http://schemas.openxmlformats.org/officeDocument/2006/relationships/image" Target="../media/image163.png"/><Relationship Id="rId5" Type="http://schemas.openxmlformats.org/officeDocument/2006/relationships/image" Target="../media/image169.png"/><Relationship Id="rId4" Type="http://schemas.openxmlformats.org/officeDocument/2006/relationships/image" Target="../media/image45.png"/><Relationship Id="rId9" Type="http://schemas.openxmlformats.org/officeDocument/2006/relationships/image" Target="../media/image177.png"/></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71.png"/><Relationship Id="rId3" Type="http://schemas.openxmlformats.org/officeDocument/2006/relationships/image" Target="../media/image166.png"/><Relationship Id="rId7" Type="http://schemas.openxmlformats.org/officeDocument/2006/relationships/image" Target="../media/image104.png"/><Relationship Id="rId2" Type="http://schemas.openxmlformats.org/officeDocument/2006/relationships/image" Target="../media/image178.png"/><Relationship Id="rId1" Type="http://schemas.openxmlformats.org/officeDocument/2006/relationships/slideMaster" Target="../slideMasters/slideMaster1.xml"/><Relationship Id="rId6" Type="http://schemas.openxmlformats.org/officeDocument/2006/relationships/image" Target="../media/image163.png"/><Relationship Id="rId11" Type="http://schemas.openxmlformats.org/officeDocument/2006/relationships/image" Target="../media/image180.png"/><Relationship Id="rId5" Type="http://schemas.openxmlformats.org/officeDocument/2006/relationships/image" Target="../media/image169.png"/><Relationship Id="rId10" Type="http://schemas.openxmlformats.org/officeDocument/2006/relationships/image" Target="../media/image179.png"/><Relationship Id="rId4" Type="http://schemas.openxmlformats.org/officeDocument/2006/relationships/image" Target="../media/image45.png"/><Relationship Id="rId9" Type="http://schemas.openxmlformats.org/officeDocument/2006/relationships/image" Target="../media/image172.pn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184.png"/><Relationship Id="rId3" Type="http://schemas.openxmlformats.org/officeDocument/2006/relationships/image" Target="../media/image182.png"/><Relationship Id="rId7" Type="http://schemas.openxmlformats.org/officeDocument/2006/relationships/image" Target="../media/image183.png"/><Relationship Id="rId2" Type="http://schemas.openxmlformats.org/officeDocument/2006/relationships/image" Target="../media/image181.png"/><Relationship Id="rId1" Type="http://schemas.openxmlformats.org/officeDocument/2006/relationships/slideMaster" Target="../slideMasters/slideMaster1.xml"/><Relationship Id="rId6" Type="http://schemas.openxmlformats.org/officeDocument/2006/relationships/image" Target="../media/image169.png"/><Relationship Id="rId5" Type="http://schemas.openxmlformats.org/officeDocument/2006/relationships/image" Target="../media/image163.png"/><Relationship Id="rId4" Type="http://schemas.openxmlformats.org/officeDocument/2006/relationships/image" Target="../media/image45.png"/><Relationship Id="rId9" Type="http://schemas.openxmlformats.org/officeDocument/2006/relationships/image" Target="../media/image185.png"/></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189.png"/><Relationship Id="rId3" Type="http://schemas.openxmlformats.org/officeDocument/2006/relationships/image" Target="../media/image161.png"/><Relationship Id="rId7" Type="http://schemas.openxmlformats.org/officeDocument/2006/relationships/image" Target="../media/image188.png"/><Relationship Id="rId2" Type="http://schemas.openxmlformats.org/officeDocument/2006/relationships/image" Target="../media/image186.png"/><Relationship Id="rId1" Type="http://schemas.openxmlformats.org/officeDocument/2006/relationships/slideMaster" Target="../slideMasters/slideMaster1.xml"/><Relationship Id="rId6" Type="http://schemas.openxmlformats.org/officeDocument/2006/relationships/image" Target="../media/image187.png"/><Relationship Id="rId5" Type="http://schemas.openxmlformats.org/officeDocument/2006/relationships/image" Target="../media/image169.png"/><Relationship Id="rId4" Type="http://schemas.openxmlformats.org/officeDocument/2006/relationships/image" Target="../media/image45.png"/></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167.png"/><Relationship Id="rId7" Type="http://schemas.openxmlformats.org/officeDocument/2006/relationships/image" Target="../media/image192.png"/><Relationship Id="rId2" Type="http://schemas.openxmlformats.org/officeDocument/2006/relationships/image" Target="../media/image190.png"/><Relationship Id="rId1" Type="http://schemas.openxmlformats.org/officeDocument/2006/relationships/slideMaster" Target="../slideMasters/slideMaster1.xml"/><Relationship Id="rId6" Type="http://schemas.openxmlformats.org/officeDocument/2006/relationships/image" Target="../media/image191.png"/><Relationship Id="rId5" Type="http://schemas.openxmlformats.org/officeDocument/2006/relationships/image" Target="../media/image169.png"/><Relationship Id="rId4" Type="http://schemas.openxmlformats.org/officeDocument/2006/relationships/image" Target="../media/image45.png"/><Relationship Id="rId9" Type="http://schemas.openxmlformats.org/officeDocument/2006/relationships/image" Target="../media/image193.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33.png"/><Relationship Id="rId11" Type="http://schemas.openxmlformats.org/officeDocument/2006/relationships/image" Target="../media/image37.png"/><Relationship Id="rId5" Type="http://schemas.openxmlformats.org/officeDocument/2006/relationships/image" Target="../media/image32.png"/><Relationship Id="rId10" Type="http://schemas.openxmlformats.org/officeDocument/2006/relationships/image" Target="../media/image36.png"/><Relationship Id="rId4" Type="http://schemas.openxmlformats.org/officeDocument/2006/relationships/image" Target="../media/image31.png"/><Relationship Id="rId9" Type="http://schemas.openxmlformats.org/officeDocument/2006/relationships/image" Target="../media/image35.png"/></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197.png"/><Relationship Id="rId3" Type="http://schemas.openxmlformats.org/officeDocument/2006/relationships/image" Target="../media/image45.png"/><Relationship Id="rId7" Type="http://schemas.openxmlformats.org/officeDocument/2006/relationships/image" Target="../media/image104.png"/><Relationship Id="rId2" Type="http://schemas.openxmlformats.org/officeDocument/2006/relationships/image" Target="../media/image194.png"/><Relationship Id="rId1" Type="http://schemas.openxmlformats.org/officeDocument/2006/relationships/slideMaster" Target="../slideMasters/slideMaster1.xml"/><Relationship Id="rId6" Type="http://schemas.openxmlformats.org/officeDocument/2006/relationships/image" Target="../media/image169.png"/><Relationship Id="rId5" Type="http://schemas.openxmlformats.org/officeDocument/2006/relationships/image" Target="../media/image196.png"/><Relationship Id="rId4" Type="http://schemas.openxmlformats.org/officeDocument/2006/relationships/image" Target="../media/image195.png"/></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200.png"/><Relationship Id="rId3" Type="http://schemas.openxmlformats.org/officeDocument/2006/relationships/image" Target="../media/image168.png"/><Relationship Id="rId7" Type="http://schemas.openxmlformats.org/officeDocument/2006/relationships/image" Target="../media/image104.png"/><Relationship Id="rId2" Type="http://schemas.openxmlformats.org/officeDocument/2006/relationships/image" Target="../media/image198.png"/><Relationship Id="rId1" Type="http://schemas.openxmlformats.org/officeDocument/2006/relationships/slideMaster" Target="../slideMasters/slideMaster1.xml"/><Relationship Id="rId6" Type="http://schemas.openxmlformats.org/officeDocument/2006/relationships/image" Target="../media/image199.png"/><Relationship Id="rId5" Type="http://schemas.openxmlformats.org/officeDocument/2006/relationships/image" Target="../media/image169.png"/><Relationship Id="rId4" Type="http://schemas.openxmlformats.org/officeDocument/2006/relationships/image" Target="../media/image45.png"/></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160.png"/><Relationship Id="rId7" Type="http://schemas.openxmlformats.org/officeDocument/2006/relationships/image" Target="../media/image205.png"/><Relationship Id="rId2" Type="http://schemas.openxmlformats.org/officeDocument/2006/relationships/image" Target="../media/image201.png"/><Relationship Id="rId1" Type="http://schemas.openxmlformats.org/officeDocument/2006/relationships/slideMaster" Target="../slideMasters/slideMaster1.xml"/><Relationship Id="rId6" Type="http://schemas.openxmlformats.org/officeDocument/2006/relationships/image" Target="../media/image204.png"/><Relationship Id="rId5" Type="http://schemas.openxmlformats.org/officeDocument/2006/relationships/image" Target="../media/image203.png"/><Relationship Id="rId4" Type="http://schemas.openxmlformats.org/officeDocument/2006/relationships/image" Target="../media/image202.png"/><Relationship Id="rId9" Type="http://schemas.openxmlformats.org/officeDocument/2006/relationships/image" Target="../media/image45.png"/></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209.png"/><Relationship Id="rId3" Type="http://schemas.openxmlformats.org/officeDocument/2006/relationships/image" Target="../media/image206.png"/><Relationship Id="rId7" Type="http://schemas.openxmlformats.org/officeDocument/2006/relationships/image" Target="../media/image208.png"/><Relationship Id="rId2" Type="http://schemas.openxmlformats.org/officeDocument/2006/relationships/image" Target="../media/image63.png"/><Relationship Id="rId1" Type="http://schemas.openxmlformats.org/officeDocument/2006/relationships/slideMaster" Target="../slideMasters/slideMaster1.xml"/><Relationship Id="rId6" Type="http://schemas.openxmlformats.org/officeDocument/2006/relationships/image" Target="../media/image205.png"/><Relationship Id="rId5" Type="http://schemas.openxmlformats.org/officeDocument/2006/relationships/image" Target="../media/image45.png"/><Relationship Id="rId10" Type="http://schemas.openxmlformats.org/officeDocument/2006/relationships/image" Target="../media/image211.png"/><Relationship Id="rId4" Type="http://schemas.openxmlformats.org/officeDocument/2006/relationships/image" Target="../media/image207.png"/><Relationship Id="rId9" Type="http://schemas.openxmlformats.org/officeDocument/2006/relationships/image" Target="../media/image210.png"/></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215.png"/><Relationship Id="rId3" Type="http://schemas.openxmlformats.org/officeDocument/2006/relationships/image" Target="../media/image213.png"/><Relationship Id="rId7" Type="http://schemas.openxmlformats.org/officeDocument/2006/relationships/image" Target="../media/image209.png"/><Relationship Id="rId2" Type="http://schemas.openxmlformats.org/officeDocument/2006/relationships/image" Target="../media/image212.png"/><Relationship Id="rId1" Type="http://schemas.openxmlformats.org/officeDocument/2006/relationships/slideMaster" Target="../slideMasters/slideMaster1.xml"/><Relationship Id="rId6" Type="http://schemas.openxmlformats.org/officeDocument/2006/relationships/image" Target="../media/image104.png"/><Relationship Id="rId5" Type="http://schemas.openxmlformats.org/officeDocument/2006/relationships/image" Target="../media/image45.png"/><Relationship Id="rId10" Type="http://schemas.openxmlformats.org/officeDocument/2006/relationships/image" Target="../media/image160.png"/><Relationship Id="rId4" Type="http://schemas.openxmlformats.org/officeDocument/2006/relationships/image" Target="../media/image214.png"/><Relationship Id="rId9" Type="http://schemas.openxmlformats.org/officeDocument/2006/relationships/image" Target="../media/image205.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17.png"/><Relationship Id="rId7" Type="http://schemas.openxmlformats.org/officeDocument/2006/relationships/image" Target="../media/image104.png"/><Relationship Id="rId2" Type="http://schemas.openxmlformats.org/officeDocument/2006/relationships/image" Target="../media/image216.png"/><Relationship Id="rId1" Type="http://schemas.openxmlformats.org/officeDocument/2006/relationships/slideMaster" Target="../slideMasters/slideMaster1.xml"/><Relationship Id="rId6" Type="http://schemas.openxmlformats.org/officeDocument/2006/relationships/image" Target="../media/image205.png"/><Relationship Id="rId5" Type="http://schemas.openxmlformats.org/officeDocument/2006/relationships/image" Target="../media/image209.png"/><Relationship Id="rId4" Type="http://schemas.openxmlformats.org/officeDocument/2006/relationships/image" Target="../media/image45.png"/></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209.png"/><Relationship Id="rId3" Type="http://schemas.openxmlformats.org/officeDocument/2006/relationships/image" Target="../media/image219.png"/><Relationship Id="rId7" Type="http://schemas.openxmlformats.org/officeDocument/2006/relationships/image" Target="../media/image180.png"/><Relationship Id="rId2" Type="http://schemas.openxmlformats.org/officeDocument/2006/relationships/image" Target="../media/image218.png"/><Relationship Id="rId1" Type="http://schemas.openxmlformats.org/officeDocument/2006/relationships/slideMaster" Target="../slideMasters/slideMaster1.xml"/><Relationship Id="rId6" Type="http://schemas.openxmlformats.org/officeDocument/2006/relationships/image" Target="../media/image104.png"/><Relationship Id="rId5" Type="http://schemas.openxmlformats.org/officeDocument/2006/relationships/image" Target="../media/image45.png"/><Relationship Id="rId4" Type="http://schemas.openxmlformats.org/officeDocument/2006/relationships/image" Target="../media/image220.png"/></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221.png"/><Relationship Id="rId7" Type="http://schemas.openxmlformats.org/officeDocument/2006/relationships/image" Target="../media/image160.png"/><Relationship Id="rId2" Type="http://schemas.openxmlformats.org/officeDocument/2006/relationships/image" Target="../media/image206.png"/><Relationship Id="rId1" Type="http://schemas.openxmlformats.org/officeDocument/2006/relationships/slideMaster" Target="../slideMasters/slideMaster1.xml"/><Relationship Id="rId6" Type="http://schemas.openxmlformats.org/officeDocument/2006/relationships/image" Target="../media/image222.png"/><Relationship Id="rId5" Type="http://schemas.openxmlformats.org/officeDocument/2006/relationships/image" Target="../media/image209.png"/><Relationship Id="rId4" Type="http://schemas.openxmlformats.org/officeDocument/2006/relationships/image" Target="../media/image45.png"/><Relationship Id="rId9" Type="http://schemas.openxmlformats.org/officeDocument/2006/relationships/image" Target="../media/image104.png"/></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205.png"/><Relationship Id="rId3" Type="http://schemas.openxmlformats.org/officeDocument/2006/relationships/image" Target="../media/image224.png"/><Relationship Id="rId7" Type="http://schemas.openxmlformats.org/officeDocument/2006/relationships/image" Target="../media/image204.png"/><Relationship Id="rId2" Type="http://schemas.openxmlformats.org/officeDocument/2006/relationships/image" Target="../media/image223.png"/><Relationship Id="rId1" Type="http://schemas.openxmlformats.org/officeDocument/2006/relationships/slideMaster" Target="../slideMasters/slideMaster1.xml"/><Relationship Id="rId6" Type="http://schemas.openxmlformats.org/officeDocument/2006/relationships/image" Target="../media/image225.png"/><Relationship Id="rId5" Type="http://schemas.openxmlformats.org/officeDocument/2006/relationships/image" Target="../media/image209.png"/><Relationship Id="rId4" Type="http://schemas.openxmlformats.org/officeDocument/2006/relationships/image" Target="../media/image45.png"/></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229.png"/><Relationship Id="rId3" Type="http://schemas.openxmlformats.org/officeDocument/2006/relationships/image" Target="../media/image45.png"/><Relationship Id="rId7" Type="http://schemas.openxmlformats.org/officeDocument/2006/relationships/image" Target="../media/image220.png"/><Relationship Id="rId2" Type="http://schemas.openxmlformats.org/officeDocument/2006/relationships/image" Target="../media/image226.png"/><Relationship Id="rId1" Type="http://schemas.openxmlformats.org/officeDocument/2006/relationships/slideMaster" Target="../slideMasters/slideMaster1.xml"/><Relationship Id="rId6" Type="http://schemas.openxmlformats.org/officeDocument/2006/relationships/image" Target="../media/image228.png"/><Relationship Id="rId5" Type="http://schemas.openxmlformats.org/officeDocument/2006/relationships/image" Target="../media/image227.png"/><Relationship Id="rId4" Type="http://schemas.openxmlformats.org/officeDocument/2006/relationships/image" Target="../media/image209.png"/><Relationship Id="rId9" Type="http://schemas.openxmlformats.org/officeDocument/2006/relationships/image" Target="../media/image160.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Master" Target="../slideMasters/slideMaster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png"/></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232.png"/><Relationship Id="rId3" Type="http://schemas.openxmlformats.org/officeDocument/2006/relationships/image" Target="../media/image231.png"/><Relationship Id="rId7" Type="http://schemas.openxmlformats.org/officeDocument/2006/relationships/image" Target="../media/image160.png"/><Relationship Id="rId2" Type="http://schemas.openxmlformats.org/officeDocument/2006/relationships/image" Target="../media/image230.png"/><Relationship Id="rId1" Type="http://schemas.openxmlformats.org/officeDocument/2006/relationships/slideMaster" Target="../slideMasters/slideMaster1.xml"/><Relationship Id="rId6" Type="http://schemas.openxmlformats.org/officeDocument/2006/relationships/image" Target="../media/image208.png"/><Relationship Id="rId5" Type="http://schemas.openxmlformats.org/officeDocument/2006/relationships/image" Target="../media/image209.png"/><Relationship Id="rId4" Type="http://schemas.openxmlformats.org/officeDocument/2006/relationships/image" Target="../media/image45.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34.png"/><Relationship Id="rId7" Type="http://schemas.openxmlformats.org/officeDocument/2006/relationships/image" Target="../media/image236.png"/><Relationship Id="rId2" Type="http://schemas.openxmlformats.org/officeDocument/2006/relationships/image" Target="../media/image233.png"/><Relationship Id="rId1" Type="http://schemas.openxmlformats.org/officeDocument/2006/relationships/slideMaster" Target="../slideMasters/slideMaster1.xml"/><Relationship Id="rId6" Type="http://schemas.openxmlformats.org/officeDocument/2006/relationships/image" Target="../media/image235.png"/><Relationship Id="rId5" Type="http://schemas.openxmlformats.org/officeDocument/2006/relationships/image" Target="../media/image209.png"/><Relationship Id="rId4" Type="http://schemas.openxmlformats.org/officeDocument/2006/relationships/image" Target="../media/image45.png"/></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239.png"/><Relationship Id="rId3" Type="http://schemas.openxmlformats.org/officeDocument/2006/relationships/image" Target="../media/image238.png"/><Relationship Id="rId7" Type="http://schemas.openxmlformats.org/officeDocument/2006/relationships/image" Target="../media/image5.png"/><Relationship Id="rId2" Type="http://schemas.openxmlformats.org/officeDocument/2006/relationships/image" Target="../media/image237.png"/><Relationship Id="rId1" Type="http://schemas.openxmlformats.org/officeDocument/2006/relationships/slideMaster" Target="../slideMasters/slideMaster1.xml"/><Relationship Id="rId6" Type="http://schemas.openxmlformats.org/officeDocument/2006/relationships/image" Target="../media/image50.png"/><Relationship Id="rId5" Type="http://schemas.openxmlformats.org/officeDocument/2006/relationships/image" Target="../media/image165.png"/><Relationship Id="rId10" Type="http://schemas.openxmlformats.org/officeDocument/2006/relationships/image" Target="../media/image241.png"/><Relationship Id="rId4" Type="http://schemas.openxmlformats.org/officeDocument/2006/relationships/image" Target="../media/image45.png"/><Relationship Id="rId9" Type="http://schemas.openxmlformats.org/officeDocument/2006/relationships/image" Target="../media/image240.png"/></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246.png"/><Relationship Id="rId3" Type="http://schemas.openxmlformats.org/officeDocument/2006/relationships/image" Target="../media/image243.png"/><Relationship Id="rId7" Type="http://schemas.openxmlformats.org/officeDocument/2006/relationships/image" Target="../media/image245.png"/><Relationship Id="rId2" Type="http://schemas.openxmlformats.org/officeDocument/2006/relationships/image" Target="../media/image242.png"/><Relationship Id="rId1" Type="http://schemas.openxmlformats.org/officeDocument/2006/relationships/slideMaster" Target="../slideMasters/slideMaster1.xml"/><Relationship Id="rId6" Type="http://schemas.openxmlformats.org/officeDocument/2006/relationships/image" Target="../media/image244.png"/><Relationship Id="rId5" Type="http://schemas.openxmlformats.org/officeDocument/2006/relationships/image" Target="../media/image39.png"/><Relationship Id="rId4" Type="http://schemas.openxmlformats.org/officeDocument/2006/relationships/image" Target="../media/image45.png"/><Relationship Id="rId9" Type="http://schemas.openxmlformats.org/officeDocument/2006/relationships/image" Target="../media/image247.png"/></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248.png"/><Relationship Id="rId7" Type="http://schemas.openxmlformats.org/officeDocument/2006/relationships/image" Target="../media/image1.png"/><Relationship Id="rId2" Type="http://schemas.openxmlformats.org/officeDocument/2006/relationships/image" Target="../media/image3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50.png"/><Relationship Id="rId10" Type="http://schemas.openxmlformats.org/officeDocument/2006/relationships/image" Target="../media/image45.png"/><Relationship Id="rId4" Type="http://schemas.openxmlformats.org/officeDocument/2006/relationships/image" Target="../media/image249.png"/><Relationship Id="rId9" Type="http://schemas.openxmlformats.org/officeDocument/2006/relationships/image" Target="../media/image82.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51.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Master" Target="../slideMasters/slideMaster1.xml"/><Relationship Id="rId6" Type="http://schemas.openxmlformats.org/officeDocument/2006/relationships/image" Target="../media/image254.png"/><Relationship Id="rId5" Type="http://schemas.openxmlformats.org/officeDocument/2006/relationships/image" Target="../media/image253.png"/><Relationship Id="rId4" Type="http://schemas.openxmlformats.org/officeDocument/2006/relationships/image" Target="../media/image252.png"/></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258.png"/><Relationship Id="rId3" Type="http://schemas.openxmlformats.org/officeDocument/2006/relationships/image" Target="../media/image15.png"/><Relationship Id="rId7" Type="http://schemas.openxmlformats.org/officeDocument/2006/relationships/image" Target="../media/image257.png"/><Relationship Id="rId2" Type="http://schemas.openxmlformats.org/officeDocument/2006/relationships/image" Target="../media/image255.png"/><Relationship Id="rId1" Type="http://schemas.openxmlformats.org/officeDocument/2006/relationships/slideMaster" Target="../slideMasters/slideMaster1.xml"/><Relationship Id="rId6" Type="http://schemas.openxmlformats.org/officeDocument/2006/relationships/image" Target="../media/image39.png"/><Relationship Id="rId5" Type="http://schemas.openxmlformats.org/officeDocument/2006/relationships/image" Target="../media/image256.png"/><Relationship Id="rId4" Type="http://schemas.openxmlformats.org/officeDocument/2006/relationships/image" Target="../media/image45.png"/><Relationship Id="rId9" Type="http://schemas.openxmlformats.org/officeDocument/2006/relationships/image" Target="../media/image259.png"/></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263.png"/><Relationship Id="rId13" Type="http://schemas.openxmlformats.org/officeDocument/2006/relationships/image" Target="../media/image268.png"/><Relationship Id="rId3" Type="http://schemas.openxmlformats.org/officeDocument/2006/relationships/image" Target="../media/image45.png"/><Relationship Id="rId7" Type="http://schemas.openxmlformats.org/officeDocument/2006/relationships/image" Target="../media/image262.png"/><Relationship Id="rId12" Type="http://schemas.openxmlformats.org/officeDocument/2006/relationships/image" Target="../media/image267.png"/><Relationship Id="rId2" Type="http://schemas.openxmlformats.org/officeDocument/2006/relationships/image" Target="../media/image62.png"/><Relationship Id="rId1" Type="http://schemas.openxmlformats.org/officeDocument/2006/relationships/slideMaster" Target="../slideMasters/slideMaster1.xml"/><Relationship Id="rId6" Type="http://schemas.openxmlformats.org/officeDocument/2006/relationships/image" Target="../media/image261.png"/><Relationship Id="rId11" Type="http://schemas.openxmlformats.org/officeDocument/2006/relationships/image" Target="../media/image266.png"/><Relationship Id="rId5" Type="http://schemas.openxmlformats.org/officeDocument/2006/relationships/image" Target="../media/image260.png"/><Relationship Id="rId10" Type="http://schemas.openxmlformats.org/officeDocument/2006/relationships/image" Target="../media/image265.png"/><Relationship Id="rId4" Type="http://schemas.openxmlformats.org/officeDocument/2006/relationships/image" Target="../media/image1.png"/><Relationship Id="rId9" Type="http://schemas.openxmlformats.org/officeDocument/2006/relationships/image" Target="../media/image264.png"/></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85.png"/><Relationship Id="rId7" Type="http://schemas.openxmlformats.org/officeDocument/2006/relationships/image" Target="../media/image270.png"/><Relationship Id="rId2" Type="http://schemas.openxmlformats.org/officeDocument/2006/relationships/image" Target="../media/image67.png"/><Relationship Id="rId1" Type="http://schemas.openxmlformats.org/officeDocument/2006/relationships/slideMaster" Target="../slideMasters/slideMaster1.xml"/><Relationship Id="rId6" Type="http://schemas.openxmlformats.org/officeDocument/2006/relationships/image" Target="../media/image45.png"/><Relationship Id="rId5" Type="http://schemas.openxmlformats.org/officeDocument/2006/relationships/image" Target="../media/image66.png"/><Relationship Id="rId10" Type="http://schemas.openxmlformats.org/officeDocument/2006/relationships/image" Target="../media/image1.png"/><Relationship Id="rId4" Type="http://schemas.openxmlformats.org/officeDocument/2006/relationships/image" Target="../media/image269.png"/><Relationship Id="rId9" Type="http://schemas.openxmlformats.org/officeDocument/2006/relationships/image" Target="../media/image271.png"/></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276.png"/><Relationship Id="rId3" Type="http://schemas.openxmlformats.org/officeDocument/2006/relationships/image" Target="../media/image68.png"/><Relationship Id="rId7" Type="http://schemas.openxmlformats.org/officeDocument/2006/relationships/image" Target="../media/image77.png"/><Relationship Id="rId2" Type="http://schemas.openxmlformats.org/officeDocument/2006/relationships/image" Target="../media/image272.png"/><Relationship Id="rId1" Type="http://schemas.openxmlformats.org/officeDocument/2006/relationships/slideMaster" Target="../slideMasters/slideMaster1.xml"/><Relationship Id="rId6" Type="http://schemas.openxmlformats.org/officeDocument/2006/relationships/image" Target="../media/image275.png"/><Relationship Id="rId5" Type="http://schemas.openxmlformats.org/officeDocument/2006/relationships/image" Target="../media/image274.png"/><Relationship Id="rId4" Type="http://schemas.openxmlformats.org/officeDocument/2006/relationships/image" Target="../media/image273.png"/><Relationship Id="rId9" Type="http://schemas.openxmlformats.org/officeDocument/2006/relationships/image" Target="../media/image45.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38.png"/><Relationship Id="rId7" Type="http://schemas.openxmlformats.org/officeDocument/2006/relationships/image" Target="../media/image49.png"/><Relationship Id="rId2" Type="http://schemas.openxmlformats.org/officeDocument/2006/relationships/image" Target="../media/image46.png"/><Relationship Id="rId1" Type="http://schemas.openxmlformats.org/officeDocument/2006/relationships/slideMaster" Target="../slideMasters/slideMaster1.xml"/><Relationship Id="rId6" Type="http://schemas.openxmlformats.org/officeDocument/2006/relationships/image" Target="../media/image48.png"/><Relationship Id="rId11" Type="http://schemas.openxmlformats.org/officeDocument/2006/relationships/image" Target="../media/image45.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39.png"/><Relationship Id="rId9" Type="http://schemas.openxmlformats.org/officeDocument/2006/relationships/image" Target="../media/image51.png"/></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283.png"/><Relationship Id="rId13" Type="http://schemas.openxmlformats.org/officeDocument/2006/relationships/image" Target="../media/image288.png"/><Relationship Id="rId3" Type="http://schemas.openxmlformats.org/officeDocument/2006/relationships/image" Target="../media/image278.png"/><Relationship Id="rId7" Type="http://schemas.openxmlformats.org/officeDocument/2006/relationships/image" Target="../media/image282.png"/><Relationship Id="rId12" Type="http://schemas.openxmlformats.org/officeDocument/2006/relationships/image" Target="../media/image287.png"/><Relationship Id="rId2" Type="http://schemas.openxmlformats.org/officeDocument/2006/relationships/image" Target="../media/image277.png"/><Relationship Id="rId1" Type="http://schemas.openxmlformats.org/officeDocument/2006/relationships/slideMaster" Target="../slideMasters/slideMaster1.xml"/><Relationship Id="rId6" Type="http://schemas.openxmlformats.org/officeDocument/2006/relationships/image" Target="../media/image281.png"/><Relationship Id="rId11" Type="http://schemas.openxmlformats.org/officeDocument/2006/relationships/image" Target="../media/image286.png"/><Relationship Id="rId5" Type="http://schemas.openxmlformats.org/officeDocument/2006/relationships/image" Target="../media/image280.png"/><Relationship Id="rId10" Type="http://schemas.openxmlformats.org/officeDocument/2006/relationships/image" Target="../media/image285.png"/><Relationship Id="rId4" Type="http://schemas.openxmlformats.org/officeDocument/2006/relationships/image" Target="../media/image279.png"/><Relationship Id="rId9" Type="http://schemas.openxmlformats.org/officeDocument/2006/relationships/image" Target="../media/image284.png"/><Relationship Id="rId14" Type="http://schemas.openxmlformats.org/officeDocument/2006/relationships/image" Target="../media/image45.png"/></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89.png"/><Relationship Id="rId7" Type="http://schemas.openxmlformats.org/officeDocument/2006/relationships/image" Target="../media/image213.png"/><Relationship Id="rId2" Type="http://schemas.openxmlformats.org/officeDocument/2006/relationships/image" Target="../media/image220.png"/><Relationship Id="rId1" Type="http://schemas.openxmlformats.org/officeDocument/2006/relationships/slideMaster" Target="../slideMasters/slideMaster1.xml"/><Relationship Id="rId6" Type="http://schemas.openxmlformats.org/officeDocument/2006/relationships/image" Target="../media/image208.png"/><Relationship Id="rId5" Type="http://schemas.openxmlformats.org/officeDocument/2006/relationships/image" Target="../media/image50.png"/><Relationship Id="rId4" Type="http://schemas.openxmlformats.org/officeDocument/2006/relationships/image" Target="../media/image204.png"/></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293.png"/><Relationship Id="rId13" Type="http://schemas.openxmlformats.org/officeDocument/2006/relationships/image" Target="../media/image296.png"/><Relationship Id="rId3" Type="http://schemas.openxmlformats.org/officeDocument/2006/relationships/image" Target="../media/image15.png"/><Relationship Id="rId7" Type="http://schemas.openxmlformats.org/officeDocument/2006/relationships/image" Target="../media/image292.png"/><Relationship Id="rId12" Type="http://schemas.openxmlformats.org/officeDocument/2006/relationships/image" Target="../media/image39.png"/><Relationship Id="rId2" Type="http://schemas.openxmlformats.org/officeDocument/2006/relationships/image" Target="../media/image172.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45.png"/><Relationship Id="rId5" Type="http://schemas.openxmlformats.org/officeDocument/2006/relationships/image" Target="../media/image291.png"/><Relationship Id="rId10" Type="http://schemas.openxmlformats.org/officeDocument/2006/relationships/image" Target="../media/image295.png"/><Relationship Id="rId4" Type="http://schemas.openxmlformats.org/officeDocument/2006/relationships/image" Target="../media/image290.png"/><Relationship Id="rId9" Type="http://schemas.openxmlformats.org/officeDocument/2006/relationships/image" Target="../media/image294.png"/></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299.png"/><Relationship Id="rId3" Type="http://schemas.openxmlformats.org/officeDocument/2006/relationships/image" Target="../media/image53.png"/><Relationship Id="rId7" Type="http://schemas.openxmlformats.org/officeDocument/2006/relationships/image" Target="../media/image298.png"/><Relationship Id="rId2" Type="http://schemas.openxmlformats.org/officeDocument/2006/relationships/image" Target="../media/image67.png"/><Relationship Id="rId1" Type="http://schemas.openxmlformats.org/officeDocument/2006/relationships/slideMaster" Target="../slideMasters/slideMaster1.xml"/><Relationship Id="rId6" Type="http://schemas.openxmlformats.org/officeDocument/2006/relationships/image" Target="../media/image297.png"/><Relationship Id="rId5" Type="http://schemas.openxmlformats.org/officeDocument/2006/relationships/image" Target="../media/image45.png"/><Relationship Id="rId4" Type="http://schemas.openxmlformats.org/officeDocument/2006/relationships/image" Target="../media/image82.png"/><Relationship Id="rId9" Type="http://schemas.openxmlformats.org/officeDocument/2006/relationships/image" Target="../media/image85.png"/></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303.png"/><Relationship Id="rId3" Type="http://schemas.openxmlformats.org/officeDocument/2006/relationships/image" Target="../media/image248.png"/><Relationship Id="rId7" Type="http://schemas.openxmlformats.org/officeDocument/2006/relationships/image" Target="../media/image302.png"/><Relationship Id="rId2" Type="http://schemas.openxmlformats.org/officeDocument/2006/relationships/image" Target="../media/image300.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301.png"/><Relationship Id="rId4" Type="http://schemas.openxmlformats.org/officeDocument/2006/relationships/image" Target="../media/image45.png"/><Relationship Id="rId9" Type="http://schemas.openxmlformats.org/officeDocument/2006/relationships/image" Target="../media/image304.png"/></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307.png"/><Relationship Id="rId3" Type="http://schemas.openxmlformats.org/officeDocument/2006/relationships/image" Target="../media/image305.png"/><Relationship Id="rId7" Type="http://schemas.openxmlformats.org/officeDocument/2006/relationships/image" Target="../media/image306.png"/><Relationship Id="rId2" Type="http://schemas.openxmlformats.org/officeDocument/2006/relationships/image" Target="../media/image121.png"/><Relationship Id="rId1" Type="http://schemas.openxmlformats.org/officeDocument/2006/relationships/slideMaster" Target="../slideMasters/slideMaster1.xml"/><Relationship Id="rId6" Type="http://schemas.openxmlformats.org/officeDocument/2006/relationships/image" Target="../media/image104.png"/><Relationship Id="rId5" Type="http://schemas.openxmlformats.org/officeDocument/2006/relationships/image" Target="../media/image45.png"/><Relationship Id="rId4" Type="http://schemas.openxmlformats.org/officeDocument/2006/relationships/image" Target="../media/image300.png"/><Relationship Id="rId9" Type="http://schemas.openxmlformats.org/officeDocument/2006/relationships/image" Target="../media/image308.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9.png"/><Relationship Id="rId2" Type="http://schemas.openxmlformats.org/officeDocument/2006/relationships/image" Target="../media/image309.png"/><Relationship Id="rId1" Type="http://schemas.openxmlformats.org/officeDocument/2006/relationships/slideMaster" Target="../slideMasters/slideMaster1.xml"/><Relationship Id="rId6" Type="http://schemas.openxmlformats.org/officeDocument/2006/relationships/image" Target="../media/image310.png"/><Relationship Id="rId5" Type="http://schemas.openxmlformats.org/officeDocument/2006/relationships/image" Target="../media/image45.png"/><Relationship Id="rId4" Type="http://schemas.openxmlformats.org/officeDocument/2006/relationships/image" Target="../media/image265.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12.png"/><Relationship Id="rId2" Type="http://schemas.openxmlformats.org/officeDocument/2006/relationships/image" Target="../media/image309.png"/><Relationship Id="rId1" Type="http://schemas.openxmlformats.org/officeDocument/2006/relationships/slideMaster" Target="../slideMasters/slideMaster1.xml"/><Relationship Id="rId6" Type="http://schemas.openxmlformats.org/officeDocument/2006/relationships/image" Target="../media/image311.png"/><Relationship Id="rId5" Type="http://schemas.openxmlformats.org/officeDocument/2006/relationships/image" Target="../media/image45.png"/><Relationship Id="rId4" Type="http://schemas.openxmlformats.org/officeDocument/2006/relationships/image" Target="../media/image53.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13.png"/><Relationship Id="rId2" Type="http://schemas.openxmlformats.org/officeDocument/2006/relationships/image" Target="../media/image223.png"/><Relationship Id="rId1" Type="http://schemas.openxmlformats.org/officeDocument/2006/relationships/slideMaster" Target="../slideMasters/slideMaster1.xml"/><Relationship Id="rId6" Type="http://schemas.openxmlformats.org/officeDocument/2006/relationships/image" Target="../media/image314.png"/><Relationship Id="rId5" Type="http://schemas.openxmlformats.org/officeDocument/2006/relationships/image" Target="../media/image204.png"/><Relationship Id="rId4" Type="http://schemas.openxmlformats.org/officeDocument/2006/relationships/image" Target="../media/image45.png"/></Relationships>
</file>

<file path=ppt/slideLayouts/_rels/slideLayout69.xml.rels><?xml version="1.0" encoding="UTF-8" standalone="yes"?>
<Relationships xmlns="http://schemas.openxmlformats.org/package/2006/relationships"><Relationship Id="rId8" Type="http://schemas.openxmlformats.org/officeDocument/2006/relationships/image" Target="../media/image318.png"/><Relationship Id="rId3" Type="http://schemas.openxmlformats.org/officeDocument/2006/relationships/image" Target="../media/image316.png"/><Relationship Id="rId7" Type="http://schemas.openxmlformats.org/officeDocument/2006/relationships/image" Target="../media/image5.png"/><Relationship Id="rId2" Type="http://schemas.openxmlformats.org/officeDocument/2006/relationships/image" Target="../media/image315.png"/><Relationship Id="rId1" Type="http://schemas.openxmlformats.org/officeDocument/2006/relationships/slideMaster" Target="../slideMasters/slideMaster1.xml"/><Relationship Id="rId6" Type="http://schemas.openxmlformats.org/officeDocument/2006/relationships/image" Target="../media/image317.png"/><Relationship Id="rId5" Type="http://schemas.openxmlformats.org/officeDocument/2006/relationships/image" Target="../media/image39.png"/><Relationship Id="rId4" Type="http://schemas.openxmlformats.org/officeDocument/2006/relationships/image" Target="../media/image45.png"/><Relationship Id="rId9" Type="http://schemas.openxmlformats.org/officeDocument/2006/relationships/image" Target="../media/image319.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4.png"/><Relationship Id="rId7" Type="http://schemas.openxmlformats.org/officeDocument/2006/relationships/image" Target="../media/image57.png"/><Relationship Id="rId12" Type="http://schemas.openxmlformats.org/officeDocument/2006/relationships/image" Target="../media/image45.png"/><Relationship Id="rId2" Type="http://schemas.openxmlformats.org/officeDocument/2006/relationships/image" Target="../media/image53.png"/><Relationship Id="rId1" Type="http://schemas.openxmlformats.org/officeDocument/2006/relationships/slideMaster" Target="../slideMasters/slideMaster1.xml"/><Relationship Id="rId6" Type="http://schemas.openxmlformats.org/officeDocument/2006/relationships/image" Target="../media/image39.png"/><Relationship Id="rId11" Type="http://schemas.openxmlformats.org/officeDocument/2006/relationships/image" Target="../media/image60.png"/><Relationship Id="rId5" Type="http://schemas.openxmlformats.org/officeDocument/2006/relationships/image" Target="../media/image56.png"/><Relationship Id="rId10" Type="http://schemas.openxmlformats.org/officeDocument/2006/relationships/image" Target="../media/image1.png"/><Relationship Id="rId4" Type="http://schemas.openxmlformats.org/officeDocument/2006/relationships/image" Target="../media/image55.png"/><Relationship Id="rId9" Type="http://schemas.openxmlformats.org/officeDocument/2006/relationships/image" Target="../media/image59.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21.png"/><Relationship Id="rId2" Type="http://schemas.openxmlformats.org/officeDocument/2006/relationships/image" Target="../media/image320.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22.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1.png"/><Relationship Id="rId7" Type="http://schemas.openxmlformats.org/officeDocument/2006/relationships/image" Target="../media/image63.png"/><Relationship Id="rId2" Type="http://schemas.openxmlformats.org/officeDocument/2006/relationships/image" Target="../media/image61.png"/><Relationship Id="rId1" Type="http://schemas.openxmlformats.org/officeDocument/2006/relationships/slideMaster" Target="../slideMasters/slideMaster1.xml"/><Relationship Id="rId6" Type="http://schemas.openxmlformats.org/officeDocument/2006/relationships/image" Target="../media/image45.png"/><Relationship Id="rId5" Type="http://schemas.openxmlformats.org/officeDocument/2006/relationships/image" Target="../media/image38.png"/><Relationship Id="rId4" Type="http://schemas.openxmlformats.org/officeDocument/2006/relationships/image" Target="../media/image62.png"/><Relationship Id="rId9" Type="http://schemas.openxmlformats.org/officeDocument/2006/relationships/image" Target="../media/image65.png"/></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22.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7.png"/><Relationship Id="rId7" Type="http://schemas.openxmlformats.org/officeDocument/2006/relationships/image" Target="../media/image70.png"/><Relationship Id="rId12" Type="http://schemas.openxmlformats.org/officeDocument/2006/relationships/image" Target="../media/image45.png"/><Relationship Id="rId2" Type="http://schemas.openxmlformats.org/officeDocument/2006/relationships/image" Target="../media/image66.png"/><Relationship Id="rId1" Type="http://schemas.openxmlformats.org/officeDocument/2006/relationships/slideMaster" Target="../slideMasters/slideMaster1.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3.png"/><Relationship Id="rId9" Type="http://schemas.openxmlformats.org/officeDocument/2006/relationships/image" Target="../media/image72.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22.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21.png"/><Relationship Id="rId2" Type="http://schemas.openxmlformats.org/officeDocument/2006/relationships/image" Target="../media/image320.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21.png"/><Relationship Id="rId2" Type="http://schemas.openxmlformats.org/officeDocument/2006/relationships/image" Target="../media/image320.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01">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0677DD9B-16CA-464A-A3D4-4D175F1ACCD1}" type="datetimeFigureOut">
              <a:rPr lang="ru-RU" smtClean="0"/>
              <a:t>05.07.2021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pPr/>
              <a:t>‹Nr.›</a:t>
            </a:fld>
            <a:endParaRPr lang="ru-RU" dirty="0"/>
          </a:p>
        </p:txBody>
      </p:sp>
      <p:sp>
        <p:nvSpPr>
          <p:cNvPr id="10"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grpSp>
        <p:nvGrpSpPr>
          <p:cNvPr id="18" name="Группа 17"/>
          <p:cNvGrpSpPr/>
          <p:nvPr userDrawn="1"/>
        </p:nvGrpSpPr>
        <p:grpSpPr>
          <a:xfrm>
            <a:off x="0" y="-398436"/>
            <a:ext cx="12190413" cy="7256436"/>
            <a:chOff x="0" y="-398436"/>
            <a:chExt cx="12190413" cy="7256436"/>
          </a:xfrm>
        </p:grpSpPr>
        <p:pic>
          <p:nvPicPr>
            <p:cNvPr id="23" name="Рисунок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3981696" y="405923"/>
              <a:ext cx="2746327" cy="142809"/>
            </a:xfrm>
            <a:prstGeom prst="rect">
              <a:avLst/>
            </a:prstGeom>
          </p:spPr>
        </p:pic>
        <p:pic>
          <p:nvPicPr>
            <p:cNvPr id="24" name="Рисунок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60283" y="1587"/>
              <a:ext cx="5730130" cy="2135428"/>
            </a:xfrm>
            <a:prstGeom prst="rect">
              <a:avLst/>
            </a:prstGeom>
          </p:spPr>
        </p:pic>
        <p:grpSp>
          <p:nvGrpSpPr>
            <p:cNvPr id="25" name="Группа 24"/>
            <p:cNvGrpSpPr/>
            <p:nvPr userDrawn="1"/>
          </p:nvGrpSpPr>
          <p:grpSpPr>
            <a:xfrm>
              <a:off x="0" y="1587"/>
              <a:ext cx="12176092" cy="5856700"/>
              <a:chOff x="0" y="1587"/>
              <a:chExt cx="12176092" cy="5856700"/>
            </a:xfrm>
          </p:grpSpPr>
          <p:pic>
            <p:nvPicPr>
              <p:cNvPr id="40" name="Рисунок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587"/>
                <a:ext cx="12176092" cy="5856700"/>
              </a:xfrm>
              <a:prstGeom prst="rect">
                <a:avLst/>
              </a:prstGeom>
            </p:spPr>
          </p:pic>
          <p:pic>
            <p:nvPicPr>
              <p:cNvPr id="41" name="Рисунок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6824" y="1587"/>
                <a:ext cx="9389267" cy="5552186"/>
              </a:xfrm>
              <a:prstGeom prst="rect">
                <a:avLst/>
              </a:prstGeom>
            </p:spPr>
          </p:pic>
        </p:grpSp>
        <p:pic>
          <p:nvPicPr>
            <p:cNvPr id="26" name="Рисунок 2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847671">
              <a:off x="1910818" y="-398436"/>
              <a:ext cx="4354233" cy="4274405"/>
            </a:xfrm>
            <a:prstGeom prst="rect">
              <a:avLst/>
            </a:prstGeom>
          </p:spPr>
        </p:pic>
        <p:pic>
          <p:nvPicPr>
            <p:cNvPr id="27" name="Рисунок 2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486511" y="3474791"/>
              <a:ext cx="3768633" cy="1982301"/>
            </a:xfrm>
            <a:prstGeom prst="rect">
              <a:avLst/>
            </a:prstGeom>
          </p:spPr>
        </p:pic>
        <p:pic>
          <p:nvPicPr>
            <p:cNvPr id="28" name="Рисунок 2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320030" y="353039"/>
              <a:ext cx="4959752" cy="5688835"/>
            </a:xfrm>
            <a:prstGeom prst="rect">
              <a:avLst/>
            </a:prstGeom>
          </p:spPr>
        </p:pic>
        <p:sp>
          <p:nvSpPr>
            <p:cNvPr id="29"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pic>
          <p:nvPicPr>
            <p:cNvPr id="30" name="Рисунок 2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441334" y="95349"/>
              <a:ext cx="1458438" cy="1515155"/>
            </a:xfrm>
            <a:prstGeom prst="rect">
              <a:avLst/>
            </a:prstGeom>
          </p:spPr>
        </p:pic>
        <p:pic>
          <p:nvPicPr>
            <p:cNvPr id="31" name="Рисунок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0" y="4829074"/>
              <a:ext cx="2746327" cy="142809"/>
            </a:xfrm>
            <a:prstGeom prst="rect">
              <a:avLst/>
            </a:prstGeom>
          </p:spPr>
        </p:pic>
        <p:pic>
          <p:nvPicPr>
            <p:cNvPr id="32" name="Рисунок 3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H="1">
              <a:off x="4028374" y="540984"/>
              <a:ext cx="1416169" cy="2787284"/>
            </a:xfrm>
            <a:prstGeom prst="rect">
              <a:avLst/>
            </a:prstGeom>
          </p:spPr>
        </p:pic>
        <p:pic>
          <p:nvPicPr>
            <p:cNvPr id="33" name="Рисунок 3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224785" y="904031"/>
              <a:ext cx="210077" cy="210077"/>
            </a:xfrm>
            <a:prstGeom prst="rect">
              <a:avLst/>
            </a:prstGeom>
          </p:spPr>
        </p:pic>
        <p:pic>
          <p:nvPicPr>
            <p:cNvPr id="34" name="Рисунок 3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510081" y="4448891"/>
              <a:ext cx="210077" cy="210077"/>
            </a:xfrm>
            <a:prstGeom prst="rect">
              <a:avLst/>
            </a:prstGeom>
          </p:spPr>
        </p:pic>
        <p:pic>
          <p:nvPicPr>
            <p:cNvPr id="35" name="Рисунок 3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405452" y="1208990"/>
              <a:ext cx="233464" cy="233464"/>
            </a:xfrm>
            <a:prstGeom prst="rect">
              <a:avLst/>
            </a:prstGeom>
          </p:spPr>
        </p:pic>
        <p:pic>
          <p:nvPicPr>
            <p:cNvPr id="36" name="Рисунок 35"/>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703056" y="3728389"/>
              <a:ext cx="233464" cy="233464"/>
            </a:xfrm>
            <a:prstGeom prst="rect">
              <a:avLst/>
            </a:prstGeom>
          </p:spPr>
        </p:pic>
        <p:pic>
          <p:nvPicPr>
            <p:cNvPr id="37" name="Рисунок 3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99622" y="404057"/>
              <a:ext cx="233464" cy="233464"/>
            </a:xfrm>
            <a:prstGeom prst="rect">
              <a:avLst/>
            </a:prstGeom>
          </p:spPr>
        </p:pic>
        <p:pic>
          <p:nvPicPr>
            <p:cNvPr id="38" name="Рисунок 3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rot="17827223">
              <a:off x="6681181" y="3023484"/>
              <a:ext cx="269823" cy="253634"/>
            </a:xfrm>
            <a:prstGeom prst="rect">
              <a:avLst/>
            </a:prstGeom>
          </p:spPr>
        </p:pic>
        <p:pic>
          <p:nvPicPr>
            <p:cNvPr id="39" name="Рисунок 3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rot="15425848">
              <a:off x="2351600" y="202530"/>
              <a:ext cx="269823" cy="253634"/>
            </a:xfrm>
            <a:prstGeom prst="rect">
              <a:avLst/>
            </a:prstGeom>
          </p:spPr>
        </p:pic>
      </p:grpSp>
      <p:sp>
        <p:nvSpPr>
          <p:cNvPr id="42" name="Заголовок 1"/>
          <p:cNvSpPr>
            <a:spLocks noGrp="1"/>
          </p:cNvSpPr>
          <p:nvPr>
            <p:ph type="title"/>
          </p:nvPr>
        </p:nvSpPr>
        <p:spPr>
          <a:xfrm>
            <a:off x="236764" y="365125"/>
            <a:ext cx="4049486" cy="3363264"/>
          </a:xfrm>
          <a:prstGeom prst="rect">
            <a:avLst/>
          </a:prstGeom>
        </p:spPr>
        <p:txBody>
          <a:bodyPr vert="horz" lIns="91440" tIns="45720" rIns="91440" bIns="45720" rtlCol="0" anchor="ctr">
            <a:normAutofit/>
          </a:bodyPr>
          <a:lstStyle/>
          <a:p>
            <a:r>
              <a:rPr lang="da-DK" dirty="0"/>
              <a:t>Lorem ipsum dolor sit amet</a:t>
            </a:r>
            <a:endParaRPr lang="ru-RU" dirty="0"/>
          </a:p>
        </p:txBody>
      </p:sp>
      <p:sp>
        <p:nvSpPr>
          <p:cNvPr id="43" name="Текст 2"/>
          <p:cNvSpPr>
            <a:spLocks noGrp="1"/>
          </p:cNvSpPr>
          <p:nvPr>
            <p:ph idx="1" hasCustomPrompt="1"/>
          </p:nvPr>
        </p:nvSpPr>
        <p:spPr>
          <a:xfrm>
            <a:off x="236765" y="2975647"/>
            <a:ext cx="3465676" cy="2146989"/>
          </a:xfrm>
          <a:prstGeom prst="rect">
            <a:avLst/>
          </a:prstGeom>
        </p:spPr>
        <p:txBody>
          <a:bodyPr vert="horz" lIns="91440" tIns="45720" rIns="91440" bIns="45720" rtlCol="0">
            <a:normAutofit/>
          </a:bodyPr>
          <a:lstStyle>
            <a:lvl1pPr marL="0" indent="0">
              <a:buNone/>
              <a:defRPr sz="180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sp>
        <p:nvSpPr>
          <p:cNvPr id="44" name="Дата 3"/>
          <p:cNvSpPr txBox="1">
            <a:spLocks/>
          </p:cNvSpPr>
          <p:nvPr userDrawn="1"/>
        </p:nvSpPr>
        <p:spPr>
          <a:xfrm>
            <a:off x="838200" y="6356350"/>
            <a:ext cx="2743200" cy="365125"/>
          </a:xfrm>
          <a:prstGeom prst="rect">
            <a:avLst/>
          </a:prstGeom>
        </p:spPr>
        <p:txBody>
          <a:bodyPr vert="horz" lIns="91440" tIns="45720" rIns="91440" bIns="45720" rtlCol="0" anchor="ctr"/>
          <a:lstStyle>
            <a:defPPr>
              <a:defRPr lang="ru-R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677DD9B-16CA-464A-A3D4-4D175F1ACCD1}" type="datetimeFigureOut">
              <a:rPr lang="ru-RU" smtClean="0">
                <a:solidFill>
                  <a:schemeClr val="tx1"/>
                </a:solidFill>
              </a:rPr>
              <a:pPr/>
              <a:t>05.07.2021</a:t>
            </a:fld>
            <a:endParaRPr lang="ru-RU" dirty="0">
              <a:solidFill>
                <a:schemeClr val="tx1"/>
              </a:solidFill>
            </a:endParaRPr>
          </a:p>
        </p:txBody>
      </p:sp>
      <p:sp>
        <p:nvSpPr>
          <p:cNvPr id="45" name="Номер слайда 5"/>
          <p:cNvSpPr txBox="1">
            <a:spLocks/>
          </p:cNvSpPr>
          <p:nvPr userDrawn="1"/>
        </p:nvSpPr>
        <p:spPr>
          <a:xfrm>
            <a:off x="11381363" y="6356350"/>
            <a:ext cx="664728" cy="365125"/>
          </a:xfrm>
          <a:prstGeom prst="rect">
            <a:avLst/>
          </a:prstGeom>
        </p:spPr>
        <p:txBody>
          <a:bodyPr vert="horz" lIns="91440" tIns="45720" rIns="91440" bIns="45720" rtlCol="0" anchor="ctr"/>
          <a:lstStyle>
            <a:defPPr>
              <a:defRPr lang="ru-RU"/>
            </a:defPPr>
            <a:lvl1pPr marL="0" algn="r" defTabSz="914400" rtl="0" eaLnBrk="1" latinLnBrk="0" hangingPunct="1">
              <a:defRPr sz="2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E6CA31-DA56-47CF-9891-B6D0296B6AEC}" type="slidenum">
              <a:rPr lang="ru-RU" b="0" cap="none" spc="0" smtClean="0">
                <a:ln w="0"/>
                <a:solidFill>
                  <a:schemeClr val="tx1"/>
                </a:solidFill>
                <a:effectLst>
                  <a:outerShdw blurRad="38100" dist="19050" dir="2700000" algn="tl" rotWithShape="0">
                    <a:schemeClr val="dk1">
                      <a:alpha val="40000"/>
                    </a:schemeClr>
                  </a:outerShdw>
                </a:effectLst>
              </a:rPr>
              <a:pPr/>
              <a:t>‹Nr.›</a:t>
            </a:fld>
            <a:endParaRPr lang="ru-RU" dirty="0"/>
          </a:p>
        </p:txBody>
      </p:sp>
    </p:spTree>
    <p:extLst>
      <p:ext uri="{BB962C8B-B14F-4D97-AF65-F5344CB8AC3E}">
        <p14:creationId xmlns:p14="http://schemas.microsoft.com/office/powerpoint/2010/main" val="3191799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17" name="Группа 16"/>
          <p:cNvGrpSpPr/>
          <p:nvPr userDrawn="1"/>
        </p:nvGrpSpPr>
        <p:grpSpPr>
          <a:xfrm>
            <a:off x="3138251" y="0"/>
            <a:ext cx="9059505" cy="6868237"/>
            <a:chOff x="3138251" y="0"/>
            <a:chExt cx="9059505" cy="6868237"/>
          </a:xfrm>
        </p:grpSpPr>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38251" y="0"/>
              <a:ext cx="9059505" cy="6868237"/>
            </a:xfrm>
            <a:prstGeom prst="rect">
              <a:avLst/>
            </a:prstGeom>
          </p:spPr>
        </p:pic>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39222" y="507696"/>
              <a:ext cx="3477333" cy="5049860"/>
            </a:xfrm>
            <a:prstGeom prst="rect">
              <a:avLst/>
            </a:prstGeom>
          </p:spPr>
        </p:pic>
        <p:pic>
          <p:nvPicPr>
            <p:cNvPr id="10" name="Рисунок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22258" y="620688"/>
              <a:ext cx="484448" cy="455381"/>
            </a:xfrm>
            <a:prstGeom prst="rect">
              <a:avLst/>
            </a:prstGeom>
          </p:spPr>
        </p:pic>
        <p:pic>
          <p:nvPicPr>
            <p:cNvPr id="11" name="Рисунок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6791128">
              <a:off x="11244834" y="4257092"/>
              <a:ext cx="484448" cy="455381"/>
            </a:xfrm>
            <a:prstGeom prst="rect">
              <a:avLst/>
            </a:prstGeom>
          </p:spPr>
        </p:pic>
        <p:pic>
          <p:nvPicPr>
            <p:cNvPr id="14" name="Рисунок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39222" y="6112226"/>
              <a:ext cx="4762500" cy="247650"/>
            </a:xfrm>
            <a:prstGeom prst="rect">
              <a:avLst/>
            </a:prstGeom>
          </p:spPr>
        </p:pic>
      </p:grpSp>
      <p:pic>
        <p:nvPicPr>
          <p:cNvPr id="7" name="Рисунок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2" name="Заголовок 1"/>
          <p:cNvSpPr>
            <a:spLocks noGrp="1"/>
          </p:cNvSpPr>
          <p:nvPr>
            <p:ph type="title" hasCustomPrompt="1"/>
          </p:nvPr>
        </p:nvSpPr>
        <p:spPr>
          <a:xfrm>
            <a:off x="675790" y="2049738"/>
            <a:ext cx="5164406" cy="1343397"/>
          </a:xfrm>
        </p:spPr>
        <p:txBody>
          <a:bodyPr anchor="b"/>
          <a:lstStyle>
            <a:lvl1pPr algn="ctr">
              <a:defRPr sz="6000"/>
            </a:lvl1pPr>
          </a:lstStyle>
          <a:p>
            <a:r>
              <a:rPr lang="da-DK" dirty="0"/>
              <a:t>Lorem ipsum dolor</a:t>
            </a:r>
            <a:endParaRPr lang="ru-RU" dirty="0"/>
          </a:p>
        </p:txBody>
      </p:sp>
      <p:sp>
        <p:nvSpPr>
          <p:cNvPr id="3" name="Текст 2"/>
          <p:cNvSpPr>
            <a:spLocks noGrp="1"/>
          </p:cNvSpPr>
          <p:nvPr>
            <p:ph type="body" idx="1" hasCustomPrompt="1"/>
          </p:nvPr>
        </p:nvSpPr>
        <p:spPr>
          <a:xfrm>
            <a:off x="1847254" y="4242117"/>
            <a:ext cx="2926171"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2305652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4_Заголовок раздела">
    <p:spTree>
      <p:nvGrpSpPr>
        <p:cNvPr id="1" name=""/>
        <p:cNvGrpSpPr/>
        <p:nvPr/>
      </p:nvGrpSpPr>
      <p:grpSpPr>
        <a:xfrm>
          <a:off x="0" y="0"/>
          <a:ext cx="0" cy="0"/>
          <a:chOff x="0" y="0"/>
          <a:chExt cx="0" cy="0"/>
        </a:xfrm>
      </p:grpSpPr>
      <p:pic>
        <p:nvPicPr>
          <p:cNvPr id="21" name="Рисунок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8336" y="2139043"/>
            <a:ext cx="3913531" cy="4729194"/>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2" name="Заголовок 1"/>
          <p:cNvSpPr>
            <a:spLocks noGrp="1"/>
          </p:cNvSpPr>
          <p:nvPr>
            <p:ph type="title" hasCustomPrompt="1"/>
          </p:nvPr>
        </p:nvSpPr>
        <p:spPr>
          <a:xfrm>
            <a:off x="0" y="449036"/>
            <a:ext cx="12192000" cy="980767"/>
          </a:xfrm>
        </p:spPr>
        <p:txBody>
          <a:bodyPr anchor="b">
            <a:normAutofit/>
          </a:bodyPr>
          <a:lstStyle>
            <a:lvl1pPr algn="ctr">
              <a:defRPr sz="4400"/>
            </a:lvl1pPr>
          </a:lstStyle>
          <a:p>
            <a:r>
              <a:rPr lang="da-DK" dirty="0"/>
              <a:t>Lorem ipsum dolor</a:t>
            </a:r>
            <a:endParaRPr lang="ru-RU" dirty="0"/>
          </a:p>
        </p:txBody>
      </p:sp>
      <p:sp>
        <p:nvSpPr>
          <p:cNvPr id="3" name="Текст 2"/>
          <p:cNvSpPr>
            <a:spLocks noGrp="1"/>
          </p:cNvSpPr>
          <p:nvPr>
            <p:ph type="body" idx="1" hasCustomPrompt="1"/>
          </p:nvPr>
        </p:nvSpPr>
        <p:spPr>
          <a:xfrm>
            <a:off x="2183945" y="258721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pic>
        <p:nvPicPr>
          <p:cNvPr id="22" name="Рисунок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73084" flipH="1">
            <a:off x="955944" y="2143335"/>
            <a:ext cx="253722" cy="1902279"/>
          </a:xfrm>
          <a:prstGeom prst="rect">
            <a:avLst/>
          </a:prstGeom>
        </p:spPr>
      </p:pic>
      <p:pic>
        <p:nvPicPr>
          <p:cNvPr id="23" name="Рисунок 2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4152103">
            <a:off x="841407" y="3203981"/>
            <a:ext cx="552355" cy="1866039"/>
          </a:xfrm>
          <a:prstGeom prst="rect">
            <a:avLst/>
          </a:prstGeom>
        </p:spPr>
      </p:pic>
      <p:pic>
        <p:nvPicPr>
          <p:cNvPr id="26" name="Рисунок 2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721418" y="1453508"/>
            <a:ext cx="3014884" cy="3014884"/>
          </a:xfrm>
          <a:prstGeom prst="rect">
            <a:avLst/>
          </a:prstGeom>
        </p:spPr>
      </p:pic>
      <p:pic>
        <p:nvPicPr>
          <p:cNvPr id="27" name="Рисунок 2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10056488" y="4482131"/>
            <a:ext cx="2135512" cy="555233"/>
          </a:xfrm>
          <a:prstGeom prst="rect">
            <a:avLst/>
          </a:prstGeom>
        </p:spPr>
      </p:pic>
      <p:pic>
        <p:nvPicPr>
          <p:cNvPr id="28" name="Рисунок 2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flipH="1">
            <a:off x="-18336" y="11333"/>
            <a:ext cx="1670956" cy="2493902"/>
          </a:xfrm>
          <a:prstGeom prst="rect">
            <a:avLst/>
          </a:prstGeom>
        </p:spPr>
      </p:pic>
      <p:pic>
        <p:nvPicPr>
          <p:cNvPr id="29" name="Рисунок 28"/>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9384488">
            <a:off x="960166" y="4715367"/>
            <a:ext cx="342550" cy="321997"/>
          </a:xfrm>
          <a:prstGeom prst="rect">
            <a:avLst/>
          </a:prstGeom>
        </p:spPr>
      </p:pic>
    </p:spTree>
    <p:extLst>
      <p:ext uri="{BB962C8B-B14F-4D97-AF65-F5344CB8AC3E}">
        <p14:creationId xmlns:p14="http://schemas.microsoft.com/office/powerpoint/2010/main" val="3467096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7_Заголовок раздела">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3546882" cy="6858000"/>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3" name="Текст 2"/>
          <p:cNvSpPr>
            <a:spLocks noGrp="1"/>
          </p:cNvSpPr>
          <p:nvPr>
            <p:ph type="body" idx="1" hasCustomPrompt="1"/>
          </p:nvPr>
        </p:nvSpPr>
        <p:spPr>
          <a:xfrm>
            <a:off x="2187348" y="1738132"/>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pic>
        <p:nvPicPr>
          <p:cNvPr id="19" name="Рисунок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469821" y="5648183"/>
            <a:ext cx="5252358" cy="262618"/>
          </a:xfrm>
          <a:prstGeom prst="rect">
            <a:avLst/>
          </a:prstGeom>
        </p:spPr>
      </p:pic>
      <p:pic>
        <p:nvPicPr>
          <p:cNvPr id="9" name="Рисунок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325349">
            <a:off x="9456734" y="1616909"/>
            <a:ext cx="2058636" cy="4201298"/>
          </a:xfrm>
          <a:prstGeom prst="rect">
            <a:avLst/>
          </a:prstGeom>
        </p:spPr>
      </p:pic>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3325727">
            <a:off x="9439892" y="1537917"/>
            <a:ext cx="2092319" cy="4270039"/>
          </a:xfrm>
          <a:prstGeom prst="rect">
            <a:avLst/>
          </a:prstGeom>
        </p:spPr>
      </p:pic>
      <p:pic>
        <p:nvPicPr>
          <p:cNvPr id="2" name="Рисунок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105843" y="3279407"/>
            <a:ext cx="2872260" cy="2872260"/>
          </a:xfrm>
          <a:prstGeom prst="rect">
            <a:avLst/>
          </a:prstGeom>
        </p:spPr>
      </p:pic>
      <p:pic>
        <p:nvPicPr>
          <p:cNvPr id="11" name="Рисунок 1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459534" y="3972227"/>
            <a:ext cx="1371600" cy="1371600"/>
          </a:xfrm>
          <a:prstGeom prst="rect">
            <a:avLst/>
          </a:prstGeom>
        </p:spPr>
      </p:pic>
      <p:pic>
        <p:nvPicPr>
          <p:cNvPr id="12" name="Рисунок 1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88757" y="286906"/>
            <a:ext cx="853216" cy="857956"/>
          </a:xfrm>
          <a:prstGeom prst="rect">
            <a:avLst/>
          </a:prstGeom>
        </p:spPr>
      </p:pic>
      <p:pic>
        <p:nvPicPr>
          <p:cNvPr id="13" name="Рисунок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12192444">
            <a:off x="1083050" y="1247203"/>
            <a:ext cx="399721" cy="375738"/>
          </a:xfrm>
          <a:prstGeom prst="rect">
            <a:avLst/>
          </a:prstGeom>
        </p:spPr>
      </p:pic>
      <p:pic>
        <p:nvPicPr>
          <p:cNvPr id="16" name="Рисунок 1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10800000">
            <a:off x="10259673" y="2281347"/>
            <a:ext cx="399721" cy="375738"/>
          </a:xfrm>
          <a:prstGeom prst="rect">
            <a:avLst/>
          </a:prstGeom>
        </p:spPr>
      </p:pic>
      <p:pic>
        <p:nvPicPr>
          <p:cNvPr id="17" name="Рисунок 1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8536621">
            <a:off x="317286" y="5563248"/>
            <a:ext cx="399721" cy="375738"/>
          </a:xfrm>
          <a:prstGeom prst="rect">
            <a:avLst/>
          </a:prstGeom>
        </p:spPr>
      </p:pic>
    </p:spTree>
    <p:extLst>
      <p:ext uri="{BB962C8B-B14F-4D97-AF65-F5344CB8AC3E}">
        <p14:creationId xmlns:p14="http://schemas.microsoft.com/office/powerpoint/2010/main" val="2932328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More_text_yellow">
    <p:spTree>
      <p:nvGrpSpPr>
        <p:cNvPr id="1" name=""/>
        <p:cNvGrpSpPr/>
        <p:nvPr/>
      </p:nvGrpSpPr>
      <p:grpSpPr>
        <a:xfrm>
          <a:off x="0" y="0"/>
          <a:ext cx="0" cy="0"/>
          <a:chOff x="0" y="0"/>
          <a:chExt cx="0" cy="0"/>
        </a:xfrm>
      </p:grpSpPr>
      <p:pic>
        <p:nvPicPr>
          <p:cNvPr id="15" name="Рисунок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5842" y="2998366"/>
            <a:ext cx="1261914" cy="3869871"/>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3"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pic>
        <p:nvPicPr>
          <p:cNvPr id="14" name="Рисунок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877169" cy="5802284"/>
          </a:xfrm>
          <a:prstGeom prst="rect">
            <a:avLst/>
          </a:prstGeom>
        </p:spPr>
      </p:pic>
      <p:pic>
        <p:nvPicPr>
          <p:cNvPr id="20" name="Рисунок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713308" y="4942988"/>
            <a:ext cx="302079" cy="283954"/>
          </a:xfrm>
          <a:prstGeom prst="rect">
            <a:avLst/>
          </a:prstGeom>
        </p:spPr>
      </p:pic>
    </p:spTree>
    <p:extLst>
      <p:ext uri="{BB962C8B-B14F-4D97-AF65-F5344CB8AC3E}">
        <p14:creationId xmlns:p14="http://schemas.microsoft.com/office/powerpoint/2010/main" val="3186183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More_text_yellow">
    <p:spTree>
      <p:nvGrpSpPr>
        <p:cNvPr id="1" name=""/>
        <p:cNvGrpSpPr/>
        <p:nvPr/>
      </p:nvGrpSpPr>
      <p:grpSpPr>
        <a:xfrm>
          <a:off x="0" y="0"/>
          <a:ext cx="0" cy="0"/>
          <a:chOff x="0" y="0"/>
          <a:chExt cx="0" cy="0"/>
        </a:xfrm>
      </p:grpSpPr>
      <p:pic>
        <p:nvPicPr>
          <p:cNvPr id="15" name="Рисунок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5842" y="2998366"/>
            <a:ext cx="1261914" cy="3869871"/>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3"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Tree>
    <p:extLst>
      <p:ext uri="{BB962C8B-B14F-4D97-AF65-F5344CB8AC3E}">
        <p14:creationId xmlns:p14="http://schemas.microsoft.com/office/powerpoint/2010/main" val="3226383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5_Заголовок раздела">
    <p:spTree>
      <p:nvGrpSpPr>
        <p:cNvPr id="1" name=""/>
        <p:cNvGrpSpPr/>
        <p:nvPr/>
      </p:nvGrpSpPr>
      <p:grpSpPr>
        <a:xfrm>
          <a:off x="0" y="0"/>
          <a:ext cx="0" cy="0"/>
          <a:chOff x="0" y="0"/>
          <a:chExt cx="0" cy="0"/>
        </a:xfrm>
      </p:grpSpPr>
      <p:pic>
        <p:nvPicPr>
          <p:cNvPr id="13" name="Рисунок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4131">
            <a:off x="5577950" y="5921853"/>
            <a:ext cx="1120784" cy="1224643"/>
          </a:xfrm>
          <a:prstGeom prst="rect">
            <a:avLst/>
          </a:prstGeom>
        </p:spPr>
      </p:pic>
      <p:pic>
        <p:nvPicPr>
          <p:cNvPr id="12" name="Рисунок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0"/>
            <a:ext cx="5504013" cy="6858000"/>
          </a:xfrm>
          <a:prstGeom prst="rect">
            <a:avLst/>
          </a:prstGeom>
        </p:spPr>
      </p:pic>
      <p:pic>
        <p:nvPicPr>
          <p:cNvPr id="10" name="Рисунок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0" y="4977310"/>
            <a:ext cx="1513408" cy="1880690"/>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2"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sp>
        <p:nvSpPr>
          <p:cNvPr id="3" name="Текст 2"/>
          <p:cNvSpPr>
            <a:spLocks noGrp="1"/>
          </p:cNvSpPr>
          <p:nvPr>
            <p:ph type="body" idx="1" hasCustomPrompt="1"/>
          </p:nvPr>
        </p:nvSpPr>
        <p:spPr>
          <a:xfrm>
            <a:off x="726616" y="2325182"/>
            <a:ext cx="5184321" cy="3487789"/>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4" name="Дата 3"/>
          <p:cNvSpPr>
            <a:spLocks noGrp="1"/>
          </p:cNvSpPr>
          <p:nvPr>
            <p:ph type="dt" sz="half" idx="10"/>
          </p:nvPr>
        </p:nvSpPr>
        <p:spPr>
          <a:xfrm>
            <a:off x="2061026" y="6356349"/>
            <a:ext cx="2743200" cy="365125"/>
          </a:xfrm>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a:xfrm>
            <a:off x="6316436" y="6356349"/>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
        <p:nvSpPr>
          <p:cNvPr id="9" name="Рисунок 8"/>
          <p:cNvSpPr>
            <a:spLocks noGrp="1"/>
          </p:cNvSpPr>
          <p:nvPr>
            <p:ph type="pic" sz="quarter" idx="13"/>
          </p:nvPr>
        </p:nvSpPr>
        <p:spPr>
          <a:xfrm>
            <a:off x="7179597" y="2325182"/>
            <a:ext cx="4179887" cy="3462338"/>
          </a:xfrm>
        </p:spPr>
        <p:txBody>
          <a:bodyPr/>
          <a:lstStyle/>
          <a:p>
            <a:endParaRPr lang="ru-RU" dirty="0"/>
          </a:p>
        </p:txBody>
      </p:sp>
      <p:pic>
        <p:nvPicPr>
          <p:cNvPr id="14" name="Рисунок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758376">
            <a:off x="10450307" y="230235"/>
            <a:ext cx="1557105" cy="1500011"/>
          </a:xfrm>
          <a:prstGeom prst="rect">
            <a:avLst/>
          </a:prstGeom>
        </p:spPr>
      </p:pic>
      <p:pic>
        <p:nvPicPr>
          <p:cNvPr id="15" name="Рисунок 14"/>
          <p:cNvPicPr>
            <a:picLocks noChangeAspect="1"/>
          </p:cNvPicPr>
          <p:nvPr userDrawn="1"/>
        </p:nvPicPr>
        <p:blipFill rotWithShape="1">
          <a:blip r:embed="rId8" cstate="print">
            <a:extLst>
              <a:ext uri="{28A0092B-C50C-407E-A947-70E740481C1C}">
                <a14:useLocalDpi xmlns:a14="http://schemas.microsoft.com/office/drawing/2010/main" val="0"/>
              </a:ext>
            </a:extLst>
          </a:blip>
          <a:srcRect l="-4425" t="2003" r="45637" b="-2003"/>
          <a:stretch/>
        </p:blipFill>
        <p:spPr>
          <a:xfrm>
            <a:off x="11228859" y="3823359"/>
            <a:ext cx="976061" cy="1629861"/>
          </a:xfrm>
          <a:prstGeom prst="rect">
            <a:avLst/>
          </a:prstGeom>
        </p:spPr>
      </p:pic>
    </p:spTree>
    <p:extLst>
      <p:ext uri="{BB962C8B-B14F-4D97-AF65-F5344CB8AC3E}">
        <p14:creationId xmlns:p14="http://schemas.microsoft.com/office/powerpoint/2010/main" val="252907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6_Заголовок раздела">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9046002" cy="6858000"/>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a:xfrm>
            <a:off x="6697677"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
        <p:nvSpPr>
          <p:cNvPr id="9" name="Рисунок 8"/>
          <p:cNvSpPr>
            <a:spLocks noGrp="1"/>
          </p:cNvSpPr>
          <p:nvPr>
            <p:ph type="pic" sz="quarter" idx="13"/>
          </p:nvPr>
        </p:nvSpPr>
        <p:spPr>
          <a:xfrm>
            <a:off x="1379764" y="739549"/>
            <a:ext cx="9432713" cy="5047971"/>
          </a:xfrm>
        </p:spPr>
        <p:txBody>
          <a:bodyPr/>
          <a:lstStyle/>
          <a:p>
            <a:endParaRPr lang="ru-RU" dirty="0"/>
          </a:p>
        </p:txBody>
      </p:sp>
      <p:pic>
        <p:nvPicPr>
          <p:cNvPr id="8" name="Рисунок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286120" y="6009338"/>
            <a:ext cx="7620000" cy="304800"/>
          </a:xfrm>
          <a:prstGeom prst="rect">
            <a:avLst/>
          </a:prstGeom>
        </p:spPr>
      </p:pic>
      <p:pic>
        <p:nvPicPr>
          <p:cNvPr id="16" name="Рисунок 15"/>
          <p:cNvPicPr>
            <a:picLocks noChangeAspect="1"/>
          </p:cNvPicPr>
          <p:nvPr userDrawn="1"/>
        </p:nvPicPr>
        <p:blipFill rotWithShape="1">
          <a:blip r:embed="rId6" cstate="print">
            <a:extLst>
              <a:ext uri="{28A0092B-C50C-407E-A947-70E740481C1C}">
                <a14:useLocalDpi xmlns:a14="http://schemas.microsoft.com/office/drawing/2010/main" val="0"/>
              </a:ext>
            </a:extLst>
          </a:blip>
          <a:srcRect r="40770"/>
          <a:stretch/>
        </p:blipFill>
        <p:spPr>
          <a:xfrm>
            <a:off x="9299121" y="739549"/>
            <a:ext cx="2892879" cy="4884117"/>
          </a:xfrm>
          <a:prstGeom prst="rect">
            <a:avLst/>
          </a:prstGeom>
        </p:spPr>
      </p:pic>
      <p:pic>
        <p:nvPicPr>
          <p:cNvPr id="17" name="Рисунок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5789456">
            <a:off x="293914" y="5875035"/>
            <a:ext cx="285750" cy="268605"/>
          </a:xfrm>
          <a:prstGeom prst="rect">
            <a:avLst/>
          </a:prstGeom>
        </p:spPr>
      </p:pic>
      <p:pic>
        <p:nvPicPr>
          <p:cNvPr id="19" name="Рисунок 1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218060">
            <a:off x="10602684" y="194276"/>
            <a:ext cx="285750" cy="268605"/>
          </a:xfrm>
          <a:prstGeom prst="rect">
            <a:avLst/>
          </a:prstGeom>
        </p:spPr>
      </p:pic>
      <p:pic>
        <p:nvPicPr>
          <p:cNvPr id="20" name="Рисунок 1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3962161">
            <a:off x="462494" y="5516354"/>
            <a:ext cx="285750" cy="268605"/>
          </a:xfrm>
          <a:prstGeom prst="rect">
            <a:avLst/>
          </a:prstGeom>
        </p:spPr>
      </p:pic>
      <p:pic>
        <p:nvPicPr>
          <p:cNvPr id="21" name="Рисунок 20"/>
          <p:cNvPicPr>
            <a:picLocks noChangeAspect="1"/>
          </p:cNvPicPr>
          <p:nvPr userDrawn="1"/>
        </p:nvPicPr>
        <p:blipFill rotWithShape="1">
          <a:blip r:embed="rId8" cstate="print">
            <a:extLst>
              <a:ext uri="{28A0092B-C50C-407E-A947-70E740481C1C}">
                <a14:useLocalDpi xmlns:a14="http://schemas.microsoft.com/office/drawing/2010/main" val="0"/>
              </a:ext>
            </a:extLst>
          </a:blip>
          <a:srcRect l="41348"/>
          <a:stretch/>
        </p:blipFill>
        <p:spPr>
          <a:xfrm>
            <a:off x="0" y="1367779"/>
            <a:ext cx="991303" cy="1699528"/>
          </a:xfrm>
          <a:prstGeom prst="rect">
            <a:avLst/>
          </a:prstGeom>
        </p:spPr>
      </p:pic>
      <p:pic>
        <p:nvPicPr>
          <p:cNvPr id="22" name="Рисунок 21"/>
          <p:cNvPicPr>
            <a:picLocks noChangeAspect="1"/>
          </p:cNvPicPr>
          <p:nvPr userDrawn="1"/>
        </p:nvPicPr>
        <p:blipFill rotWithShape="1">
          <a:blip r:embed="rId9" cstate="print">
            <a:extLst>
              <a:ext uri="{28A0092B-C50C-407E-A947-70E740481C1C}">
                <a14:useLocalDpi xmlns:a14="http://schemas.microsoft.com/office/drawing/2010/main" val="0"/>
              </a:ext>
            </a:extLst>
          </a:blip>
          <a:srcRect t="37724"/>
          <a:stretch/>
        </p:blipFill>
        <p:spPr>
          <a:xfrm>
            <a:off x="798783" y="0"/>
            <a:ext cx="505255" cy="314653"/>
          </a:xfrm>
          <a:prstGeom prst="rect">
            <a:avLst/>
          </a:prstGeom>
        </p:spPr>
      </p:pic>
    </p:spTree>
    <p:extLst>
      <p:ext uri="{BB962C8B-B14F-4D97-AF65-F5344CB8AC3E}">
        <p14:creationId xmlns:p14="http://schemas.microsoft.com/office/powerpoint/2010/main" val="3693316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8_Заголовок раздела">
    <p:spTree>
      <p:nvGrpSpPr>
        <p:cNvPr id="1" name=""/>
        <p:cNvGrpSpPr/>
        <p:nvPr/>
      </p:nvGrpSpPr>
      <p:grpSpPr>
        <a:xfrm>
          <a:off x="0" y="0"/>
          <a:ext cx="0" cy="0"/>
          <a:chOff x="0" y="0"/>
          <a:chExt cx="0" cy="0"/>
        </a:xfrm>
      </p:grpSpPr>
      <p:pic>
        <p:nvPicPr>
          <p:cNvPr id="14" name="Рисунок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18897"/>
          <a:stretch/>
        </p:blipFill>
        <p:spPr>
          <a:xfrm flipV="1">
            <a:off x="-8165" y="0"/>
            <a:ext cx="4463906" cy="6858000"/>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a:xfrm>
            <a:off x="6697677"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
        <p:nvSpPr>
          <p:cNvPr id="3" name="Диаграмма 2"/>
          <p:cNvSpPr>
            <a:spLocks noGrp="1"/>
          </p:cNvSpPr>
          <p:nvPr>
            <p:ph type="chart" sz="quarter" idx="13"/>
          </p:nvPr>
        </p:nvSpPr>
        <p:spPr>
          <a:xfrm>
            <a:off x="865867" y="1314449"/>
            <a:ext cx="4449763" cy="4138613"/>
          </a:xfrm>
        </p:spPr>
        <p:txBody>
          <a:bodyPr/>
          <a:lstStyle/>
          <a:p>
            <a:endParaRPr lang="ru-RU"/>
          </a:p>
        </p:txBody>
      </p:sp>
      <p:sp>
        <p:nvSpPr>
          <p:cNvPr id="12" name="Текст 11"/>
          <p:cNvSpPr>
            <a:spLocks noGrp="1"/>
          </p:cNvSpPr>
          <p:nvPr>
            <p:ph type="body" sz="quarter" idx="14" hasCustomPrompt="1"/>
          </p:nvPr>
        </p:nvSpPr>
        <p:spPr>
          <a:xfrm>
            <a:off x="6477014" y="1314449"/>
            <a:ext cx="4556125" cy="4138613"/>
          </a:xfrm>
        </p:spPr>
        <p:txBody>
          <a:bodyPr>
            <a:normAutofit/>
          </a:bodyPr>
          <a:lstStyle>
            <a:lvl1pPr marL="0" indent="0">
              <a:buNone/>
              <a:defRPr sz="2400"/>
            </a:lvl1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13" name="Рисунок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6677266" y="5892984"/>
            <a:ext cx="4155621" cy="166225"/>
          </a:xfrm>
          <a:prstGeom prst="rect">
            <a:avLst/>
          </a:prstGeom>
        </p:spPr>
      </p:pic>
      <p:pic>
        <p:nvPicPr>
          <p:cNvPr id="23" name="Рисунок 2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1012938" y="5892984"/>
            <a:ext cx="4155621" cy="166225"/>
          </a:xfrm>
          <a:prstGeom prst="rect">
            <a:avLst/>
          </a:prstGeom>
        </p:spPr>
      </p:pic>
      <p:pic>
        <p:nvPicPr>
          <p:cNvPr id="24" name="Рисунок 2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3815681" y="158990"/>
            <a:ext cx="713336" cy="713336"/>
          </a:xfrm>
          <a:prstGeom prst="rect">
            <a:avLst/>
          </a:prstGeom>
        </p:spPr>
      </p:pic>
      <p:pic>
        <p:nvPicPr>
          <p:cNvPr id="25" name="Рисунок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0363" y="5976096"/>
            <a:ext cx="653248" cy="656877"/>
          </a:xfrm>
          <a:prstGeom prst="rect">
            <a:avLst/>
          </a:prstGeom>
        </p:spPr>
      </p:pic>
      <p:pic>
        <p:nvPicPr>
          <p:cNvPr id="26" name="Рисунок 2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345946" y="3255459"/>
            <a:ext cx="713336" cy="713336"/>
          </a:xfrm>
          <a:prstGeom prst="rect">
            <a:avLst/>
          </a:prstGeom>
        </p:spPr>
      </p:pic>
      <p:pic>
        <p:nvPicPr>
          <p:cNvPr id="15" name="Рисунок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902236" y="2501524"/>
            <a:ext cx="653248" cy="656877"/>
          </a:xfrm>
          <a:prstGeom prst="rect">
            <a:avLst/>
          </a:prstGeom>
        </p:spPr>
      </p:pic>
      <p:pic>
        <p:nvPicPr>
          <p:cNvPr id="27" name="Рисунок 2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306318" y="3161716"/>
            <a:ext cx="1885682" cy="2814380"/>
          </a:xfrm>
          <a:prstGeom prst="rect">
            <a:avLst/>
          </a:prstGeom>
        </p:spPr>
      </p:pic>
      <p:pic>
        <p:nvPicPr>
          <p:cNvPr id="28" name="Рисунок 2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854043" y="196568"/>
            <a:ext cx="2326821" cy="897920"/>
          </a:xfrm>
          <a:prstGeom prst="rect">
            <a:avLst/>
          </a:prstGeom>
        </p:spPr>
      </p:pic>
    </p:spTree>
    <p:extLst>
      <p:ext uri="{BB962C8B-B14F-4D97-AF65-F5344CB8AC3E}">
        <p14:creationId xmlns:p14="http://schemas.microsoft.com/office/powerpoint/2010/main" val="6438718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9_Заголовок раздела">
    <p:spTree>
      <p:nvGrpSpPr>
        <p:cNvPr id="1" name=""/>
        <p:cNvGrpSpPr/>
        <p:nvPr/>
      </p:nvGrpSpPr>
      <p:grpSpPr>
        <a:xfrm>
          <a:off x="0" y="0"/>
          <a:ext cx="0" cy="0"/>
          <a:chOff x="0" y="0"/>
          <a:chExt cx="0" cy="0"/>
        </a:xfrm>
      </p:grpSpPr>
      <p:pic>
        <p:nvPicPr>
          <p:cNvPr id="9" name="Рисунок 8"/>
          <p:cNvPicPr>
            <a:picLocks noChangeAspect="1"/>
          </p:cNvPicPr>
          <p:nvPr userDrawn="1"/>
        </p:nvPicPr>
        <p:blipFill rotWithShape="1">
          <a:blip r:embed="rId2">
            <a:extLst>
              <a:ext uri="{28A0092B-C50C-407E-A947-70E740481C1C}">
                <a14:useLocalDpi xmlns:a14="http://schemas.microsoft.com/office/drawing/2010/main" val="0"/>
              </a:ext>
            </a:extLst>
          </a:blip>
          <a:srcRect l="-38320" t="7971" r="38320" b="-7971"/>
          <a:stretch/>
        </p:blipFill>
        <p:spPr>
          <a:xfrm flipH="1">
            <a:off x="-1" y="846989"/>
            <a:ext cx="7223672" cy="7091238"/>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a:xfrm>
            <a:off x="6697677"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
        <p:nvSpPr>
          <p:cNvPr id="3" name="Диаграмма 2"/>
          <p:cNvSpPr>
            <a:spLocks noGrp="1"/>
          </p:cNvSpPr>
          <p:nvPr>
            <p:ph type="chart" sz="quarter" idx="13"/>
          </p:nvPr>
        </p:nvSpPr>
        <p:spPr>
          <a:xfrm>
            <a:off x="3707778" y="1542820"/>
            <a:ext cx="4449763" cy="4138613"/>
          </a:xfrm>
        </p:spPr>
        <p:txBody>
          <a:bodyPr/>
          <a:lstStyle/>
          <a:p>
            <a:endParaRPr lang="ru-RU" dirty="0"/>
          </a:p>
        </p:txBody>
      </p:sp>
      <p:pic>
        <p:nvPicPr>
          <p:cNvPr id="13" name="Рисунок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3854849" y="5976096"/>
            <a:ext cx="4155621" cy="166225"/>
          </a:xfrm>
          <a:prstGeom prst="rect">
            <a:avLst/>
          </a:prstGeom>
        </p:spPr>
      </p:pic>
      <p:pic>
        <p:nvPicPr>
          <p:cNvPr id="25" name="Рисунок 2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1701" y="6142321"/>
            <a:ext cx="653248" cy="656877"/>
          </a:xfrm>
          <a:prstGeom prst="rect">
            <a:avLst/>
          </a:prstGeom>
        </p:spPr>
      </p:pic>
      <p:sp>
        <p:nvSpPr>
          <p:cNvPr id="20"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890700">
            <a:off x="10081963" y="4267376"/>
            <a:ext cx="1461027" cy="1596415"/>
          </a:xfrm>
          <a:prstGeom prst="rect">
            <a:avLst/>
          </a:prstGeom>
        </p:spPr>
      </p:pic>
      <p:pic>
        <p:nvPicPr>
          <p:cNvPr id="11" name="Рисунок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84942" y="-55596"/>
            <a:ext cx="1687650" cy="1625770"/>
          </a:xfrm>
          <a:prstGeom prst="rect">
            <a:avLst/>
          </a:prstGeom>
        </p:spPr>
      </p:pic>
      <p:pic>
        <p:nvPicPr>
          <p:cNvPr id="24" name="Рисунок 2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a:off x="868806" y="757289"/>
            <a:ext cx="713336" cy="713336"/>
          </a:xfrm>
          <a:prstGeom prst="rect">
            <a:avLst/>
          </a:prstGeom>
        </p:spPr>
      </p:pic>
      <p:pic>
        <p:nvPicPr>
          <p:cNvPr id="16" name="Рисунок 15"/>
          <p:cNvPicPr>
            <a:picLocks noChangeAspect="1"/>
          </p:cNvPicPr>
          <p:nvPr userDrawn="1"/>
        </p:nvPicPr>
        <p:blipFill rotWithShape="1">
          <a:blip r:embed="rId2">
            <a:extLst>
              <a:ext uri="{28A0092B-C50C-407E-A947-70E740481C1C}">
                <a14:useLocalDpi xmlns:a14="http://schemas.microsoft.com/office/drawing/2010/main" val="0"/>
              </a:ext>
            </a:extLst>
          </a:blip>
          <a:srcRect l="45279" r="382"/>
          <a:stretch/>
        </p:blipFill>
        <p:spPr>
          <a:xfrm flipH="1">
            <a:off x="9682660" y="489858"/>
            <a:ext cx="2509394" cy="4516061"/>
          </a:xfrm>
          <a:prstGeom prst="rect">
            <a:avLst/>
          </a:prstGeom>
        </p:spPr>
      </p:pic>
      <p:pic>
        <p:nvPicPr>
          <p:cNvPr id="29" name="Рисунок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485852" y="913297"/>
            <a:ext cx="653248" cy="656877"/>
          </a:xfrm>
          <a:prstGeom prst="rect">
            <a:avLst/>
          </a:prstGeom>
        </p:spPr>
      </p:pic>
      <p:pic>
        <p:nvPicPr>
          <p:cNvPr id="30" name="Рисунок 2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a:off x="8969324" y="4392608"/>
            <a:ext cx="713336" cy="713336"/>
          </a:xfrm>
          <a:prstGeom prst="rect">
            <a:avLst/>
          </a:prstGeom>
        </p:spPr>
      </p:pic>
      <p:pic>
        <p:nvPicPr>
          <p:cNvPr id="17" name="Рисунок 1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682660" y="1971813"/>
            <a:ext cx="1345251" cy="1348104"/>
          </a:xfrm>
          <a:prstGeom prst="rect">
            <a:avLst/>
          </a:prstGeom>
        </p:spPr>
      </p:pic>
      <p:pic>
        <p:nvPicPr>
          <p:cNvPr id="19" name="Рисунок 1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905741" y="4444186"/>
            <a:ext cx="1729928" cy="1733597"/>
          </a:xfrm>
          <a:prstGeom prst="rect">
            <a:avLst/>
          </a:prstGeom>
        </p:spPr>
      </p:pic>
    </p:spTree>
    <p:extLst>
      <p:ext uri="{BB962C8B-B14F-4D97-AF65-F5344CB8AC3E}">
        <p14:creationId xmlns:p14="http://schemas.microsoft.com/office/powerpoint/2010/main" val="35048941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able_slide_yellow">
    <p:spTree>
      <p:nvGrpSpPr>
        <p:cNvPr id="1" name=""/>
        <p:cNvGrpSpPr/>
        <p:nvPr/>
      </p:nvGrpSpPr>
      <p:grpSpPr>
        <a:xfrm>
          <a:off x="0" y="0"/>
          <a:ext cx="0" cy="0"/>
          <a:chOff x="0" y="0"/>
          <a:chExt cx="0" cy="0"/>
        </a:xfrm>
      </p:grpSpPr>
      <p:pic>
        <p:nvPicPr>
          <p:cNvPr id="14" name="Рисунок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2950" y="2374058"/>
            <a:ext cx="3719050" cy="4494179"/>
          </a:xfrm>
          <a:prstGeom prst="rect">
            <a:avLst/>
          </a:prstGeom>
        </p:spPr>
      </p:pic>
      <p:pic>
        <p:nvPicPr>
          <p:cNvPr id="12" name="Рисунок 11"/>
          <p:cNvPicPr>
            <a:picLocks noChangeAspect="1"/>
          </p:cNvPicPr>
          <p:nvPr userDrawn="1"/>
        </p:nvPicPr>
        <p:blipFill rotWithShape="1">
          <a:blip r:embed="rId3" cstate="print">
            <a:extLst>
              <a:ext uri="{28A0092B-C50C-407E-A947-70E740481C1C}">
                <a14:useLocalDpi xmlns:a14="http://schemas.microsoft.com/office/drawing/2010/main" val="0"/>
              </a:ext>
            </a:extLst>
          </a:blip>
          <a:srcRect r="25619" b="14310"/>
          <a:stretch/>
        </p:blipFill>
        <p:spPr>
          <a:xfrm rot="10800000">
            <a:off x="0" y="0"/>
            <a:ext cx="2538920" cy="5969261"/>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899913" y="6374600"/>
            <a:ext cx="2743200" cy="365125"/>
          </a:xfrm>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a:xfrm>
            <a:off x="5107021" y="6369059"/>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
        <p:nvSpPr>
          <p:cNvPr id="8" name="Таблица 7"/>
          <p:cNvSpPr>
            <a:spLocks noGrp="1"/>
          </p:cNvSpPr>
          <p:nvPr>
            <p:ph type="tbl" sz="quarter" idx="13"/>
          </p:nvPr>
        </p:nvSpPr>
        <p:spPr>
          <a:xfrm>
            <a:off x="885522" y="447597"/>
            <a:ext cx="10382250" cy="5573713"/>
          </a:xfrm>
        </p:spPr>
        <p:txBody>
          <a:bodyPr/>
          <a:lstStyle/>
          <a:p>
            <a:endParaRPr lang="ru-RU"/>
          </a:p>
        </p:txBody>
      </p:sp>
      <p:pic>
        <p:nvPicPr>
          <p:cNvPr id="15" name="Рисунок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626336" y="1225684"/>
            <a:ext cx="253004" cy="1896894"/>
          </a:xfrm>
          <a:prstGeom prst="rect">
            <a:avLst/>
          </a:prstGeom>
        </p:spPr>
      </p:pic>
      <p:pic>
        <p:nvPicPr>
          <p:cNvPr id="22" name="Рисунок 2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92018">
            <a:off x="272307" y="649803"/>
            <a:ext cx="383150" cy="360161"/>
          </a:xfrm>
          <a:prstGeom prst="rect">
            <a:avLst/>
          </a:prstGeom>
        </p:spPr>
      </p:pic>
      <p:pic>
        <p:nvPicPr>
          <p:cNvPr id="27" name="Рисунок 2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3012286">
            <a:off x="11521734" y="5555199"/>
            <a:ext cx="383150" cy="360161"/>
          </a:xfrm>
          <a:prstGeom prst="rect">
            <a:avLst/>
          </a:prstGeom>
        </p:spPr>
      </p:pic>
      <p:pic>
        <p:nvPicPr>
          <p:cNvPr id="23" name="Рисунок 2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363821" y="6036429"/>
            <a:ext cx="7620000" cy="304800"/>
          </a:xfrm>
          <a:prstGeom prst="rect">
            <a:avLst/>
          </a:prstGeom>
        </p:spPr>
      </p:pic>
    </p:spTree>
    <p:extLst>
      <p:ext uri="{BB962C8B-B14F-4D97-AF65-F5344CB8AC3E}">
        <p14:creationId xmlns:p14="http://schemas.microsoft.com/office/powerpoint/2010/main" val="1900703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02">
    <p:spTree>
      <p:nvGrpSpPr>
        <p:cNvPr id="1" name=""/>
        <p:cNvGrpSpPr/>
        <p:nvPr/>
      </p:nvGrpSpPr>
      <p:grpSpPr>
        <a:xfrm>
          <a:off x="0" y="0"/>
          <a:ext cx="0" cy="0"/>
          <a:chOff x="0" y="0"/>
          <a:chExt cx="0" cy="0"/>
        </a:xfrm>
      </p:grpSpPr>
      <p:pic>
        <p:nvPicPr>
          <p:cNvPr id="15" name="Рисунок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00646" y="1256699"/>
            <a:ext cx="4988975" cy="4121448"/>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7472528" y="4436779"/>
            <a:ext cx="4573562" cy="1016945"/>
          </a:xfrm>
          <a:prstGeom prst="rect">
            <a:avLst/>
          </a:prstGeom>
        </p:spPr>
      </p:pic>
      <p:pic>
        <p:nvPicPr>
          <p:cNvPr id="6" name="Рисунок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7184571" cy="6858000"/>
          </a:xfrm>
          <a:prstGeom prst="rect">
            <a:avLst/>
          </a:prstGeom>
        </p:spPr>
      </p:pic>
      <p:sp>
        <p:nvSpPr>
          <p:cNvPr id="2" name="Заголовок 1"/>
          <p:cNvSpPr>
            <a:spLocks noGrp="1"/>
          </p:cNvSpPr>
          <p:nvPr>
            <p:ph type="title" hasCustomPrompt="1"/>
          </p:nvPr>
        </p:nvSpPr>
        <p:spPr>
          <a:xfrm>
            <a:off x="541589" y="88265"/>
            <a:ext cx="2621014" cy="3803007"/>
          </a:xfrm>
        </p:spPr>
        <p:txBody>
          <a:bodyPr/>
          <a:lstStyle>
            <a:lvl1pPr algn="l">
              <a:defRPr/>
            </a:lvl1pPr>
          </a:lstStyle>
          <a:p>
            <a:r>
              <a:rPr lang="da-DK" dirty="0"/>
              <a:t>Lorem ipsum dolor sit amet</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05.07.2021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pPr/>
              <a:t>‹Nr.›</a:t>
            </a:fld>
            <a:endParaRPr lang="ru-RU" dirty="0"/>
          </a:p>
        </p:txBody>
      </p:sp>
      <p:pic>
        <p:nvPicPr>
          <p:cNvPr id="9" name="Рисунок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867100" y="0"/>
            <a:ext cx="7323313" cy="5568043"/>
          </a:xfrm>
          <a:prstGeom prst="rect">
            <a:avLst/>
          </a:prstGeom>
        </p:spPr>
      </p:pic>
      <p:sp>
        <p:nvSpPr>
          <p:cNvPr id="10"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sp>
        <p:nvSpPr>
          <p:cNvPr id="13" name="Текст 12"/>
          <p:cNvSpPr>
            <a:spLocks noGrp="1"/>
          </p:cNvSpPr>
          <p:nvPr>
            <p:ph type="body" sz="quarter" idx="13" hasCustomPrompt="1"/>
          </p:nvPr>
        </p:nvSpPr>
        <p:spPr>
          <a:xfrm>
            <a:off x="236538" y="3641725"/>
            <a:ext cx="3502025" cy="1411288"/>
          </a:xfrm>
        </p:spPr>
        <p:txBody>
          <a:bodyPr/>
          <a:lstStyle>
            <a:lvl1pPr>
              <a:defRPr sz="160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pic>
        <p:nvPicPr>
          <p:cNvPr id="14" name="Рисунок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2" y="0"/>
            <a:ext cx="5257800" cy="1959407"/>
          </a:xfrm>
          <a:prstGeom prst="rect">
            <a:avLst/>
          </a:prstGeom>
        </p:spPr>
      </p:pic>
      <p:pic>
        <p:nvPicPr>
          <p:cNvPr id="16" name="Рисунок 1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246839" y="2606379"/>
            <a:ext cx="1263242" cy="2486296"/>
          </a:xfrm>
          <a:prstGeom prst="rect">
            <a:avLst/>
          </a:prstGeom>
        </p:spPr>
      </p:pic>
      <p:pic>
        <p:nvPicPr>
          <p:cNvPr id="19" name="Рисунок 1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459857">
            <a:off x="5242899" y="1331043"/>
            <a:ext cx="926692" cy="1012566"/>
          </a:xfrm>
          <a:prstGeom prst="rect">
            <a:avLst/>
          </a:prstGeom>
        </p:spPr>
      </p:pic>
      <p:pic>
        <p:nvPicPr>
          <p:cNvPr id="20" name="Рисунок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0938280" flipH="1">
            <a:off x="9536973" y="4109079"/>
            <a:ext cx="926692" cy="1012566"/>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707986">
            <a:off x="4442763" y="3321250"/>
            <a:ext cx="1357793" cy="1308007"/>
          </a:xfrm>
          <a:prstGeom prst="rect">
            <a:avLst/>
          </a:prstGeom>
        </p:spPr>
      </p:pic>
      <p:pic>
        <p:nvPicPr>
          <p:cNvPr id="22" name="Рисунок 2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0120386">
            <a:off x="3794195" y="174220"/>
            <a:ext cx="2115711" cy="1974095"/>
          </a:xfrm>
          <a:prstGeom prst="rect">
            <a:avLst/>
          </a:prstGeom>
        </p:spPr>
      </p:pic>
    </p:spTree>
    <p:extLst>
      <p:ext uri="{BB962C8B-B14F-4D97-AF65-F5344CB8AC3E}">
        <p14:creationId xmlns:p14="http://schemas.microsoft.com/office/powerpoint/2010/main" val="655565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ullet_points_yellow">
    <p:spTree>
      <p:nvGrpSpPr>
        <p:cNvPr id="1" name=""/>
        <p:cNvGrpSpPr/>
        <p:nvPr/>
      </p:nvGrpSpPr>
      <p:grpSpPr>
        <a:xfrm>
          <a:off x="0" y="0"/>
          <a:ext cx="0" cy="0"/>
          <a:chOff x="0" y="0"/>
          <a:chExt cx="0" cy="0"/>
        </a:xfrm>
      </p:grpSpPr>
      <p:pic>
        <p:nvPicPr>
          <p:cNvPr id="15" name="Рисунок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29233"/>
          <a:stretch/>
        </p:blipFill>
        <p:spPr>
          <a:xfrm>
            <a:off x="0" y="0"/>
            <a:ext cx="3895006" cy="6858000"/>
          </a:xfrm>
          <a:prstGeom prst="rect">
            <a:avLst/>
          </a:prstGeom>
        </p:spPr>
      </p:pic>
      <p:pic>
        <p:nvPicPr>
          <p:cNvPr id="21" name="Рисунок 20"/>
          <p:cNvPicPr>
            <a:picLocks noChangeAspect="1"/>
          </p:cNvPicPr>
          <p:nvPr userDrawn="1"/>
        </p:nvPicPr>
        <p:blipFill rotWithShape="1">
          <a:blip r:embed="rId3" cstate="print">
            <a:extLst>
              <a:ext uri="{28A0092B-C50C-407E-A947-70E740481C1C}">
                <a14:useLocalDpi xmlns:a14="http://schemas.microsoft.com/office/drawing/2010/main" val="0"/>
              </a:ext>
            </a:extLst>
          </a:blip>
          <a:srcRect r="55750"/>
          <a:stretch/>
        </p:blipFill>
        <p:spPr>
          <a:xfrm>
            <a:off x="11176132" y="2061256"/>
            <a:ext cx="1021624" cy="4711735"/>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lvl1pPr>
              <a:defRPr>
                <a:solidFill>
                  <a:schemeClr val="tx1"/>
                </a:solidFill>
              </a:defRPr>
            </a:lvl1pPr>
          </a:lstStyle>
          <a:p>
            <a:fld id="{0677DD9B-16CA-464A-A3D4-4D175F1ACCD1}" type="datetimeFigureOut">
              <a:rPr lang="ru-RU" smtClean="0"/>
              <a:pPr/>
              <a:t>05.07.2021</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pic>
        <p:nvPicPr>
          <p:cNvPr id="14" name="Рисунок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276841" y="5708485"/>
            <a:ext cx="6841672" cy="273667"/>
          </a:xfrm>
          <a:prstGeom prst="rect">
            <a:avLst/>
          </a:prstGeom>
        </p:spPr>
      </p:pic>
      <p:pic>
        <p:nvPicPr>
          <p:cNvPr id="22" name="Рисунок 2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22145" y="5510650"/>
            <a:ext cx="841026" cy="845698"/>
          </a:xfrm>
          <a:prstGeom prst="rect">
            <a:avLst/>
          </a:prstGeom>
        </p:spPr>
      </p:pic>
      <p:pic>
        <p:nvPicPr>
          <p:cNvPr id="33" name="Рисунок 3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0635558" flipV="1">
            <a:off x="11592097" y="2836229"/>
            <a:ext cx="321481" cy="302192"/>
          </a:xfrm>
          <a:prstGeom prst="rect">
            <a:avLst/>
          </a:prstGeom>
        </p:spPr>
      </p:pic>
      <p:pic>
        <p:nvPicPr>
          <p:cNvPr id="34" name="Рисунок 3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2752199" flipV="1">
            <a:off x="492111" y="218678"/>
            <a:ext cx="321481" cy="302192"/>
          </a:xfrm>
          <a:prstGeom prst="rect">
            <a:avLst/>
          </a:prstGeom>
        </p:spPr>
      </p:pic>
      <p:sp>
        <p:nvSpPr>
          <p:cNvPr id="39" name="Текст 38"/>
          <p:cNvSpPr>
            <a:spLocks noGrp="1"/>
          </p:cNvSpPr>
          <p:nvPr>
            <p:ph type="body" sz="quarter" idx="17" hasCustomPrompt="1"/>
          </p:nvPr>
        </p:nvSpPr>
        <p:spPr>
          <a:xfrm>
            <a:off x="1851559" y="1323726"/>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44" name="Текст 38"/>
          <p:cNvSpPr>
            <a:spLocks noGrp="1"/>
          </p:cNvSpPr>
          <p:nvPr>
            <p:ph type="body" sz="quarter" idx="19" hasCustomPrompt="1"/>
          </p:nvPr>
        </p:nvSpPr>
        <p:spPr>
          <a:xfrm>
            <a:off x="1851559" y="3205616"/>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45" name="Текст 38"/>
          <p:cNvSpPr>
            <a:spLocks noGrp="1"/>
          </p:cNvSpPr>
          <p:nvPr>
            <p:ph type="body" sz="quarter" idx="20" hasCustomPrompt="1"/>
          </p:nvPr>
        </p:nvSpPr>
        <p:spPr>
          <a:xfrm>
            <a:off x="1851559" y="4112708"/>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Tree>
    <p:extLst>
      <p:ext uri="{BB962C8B-B14F-4D97-AF65-F5344CB8AC3E}">
        <p14:creationId xmlns:p14="http://schemas.microsoft.com/office/powerpoint/2010/main" val="3567054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bullet_points_yellow">
    <p:spTree>
      <p:nvGrpSpPr>
        <p:cNvPr id="1" name=""/>
        <p:cNvGrpSpPr/>
        <p:nvPr/>
      </p:nvGrpSpPr>
      <p:grpSpPr>
        <a:xfrm>
          <a:off x="0" y="0"/>
          <a:ext cx="0" cy="0"/>
          <a:chOff x="0" y="0"/>
          <a:chExt cx="0" cy="0"/>
        </a:xfrm>
      </p:grpSpPr>
      <p:pic>
        <p:nvPicPr>
          <p:cNvPr id="15" name="Рисунок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29233"/>
          <a:stretch/>
        </p:blipFill>
        <p:spPr>
          <a:xfrm>
            <a:off x="0" y="0"/>
            <a:ext cx="2271860" cy="6858000"/>
          </a:xfrm>
          <a:prstGeom prst="rect">
            <a:avLst/>
          </a:prstGeom>
        </p:spPr>
      </p:pic>
      <p:pic>
        <p:nvPicPr>
          <p:cNvPr id="21" name="Рисунок 20"/>
          <p:cNvPicPr>
            <a:picLocks noChangeAspect="1"/>
          </p:cNvPicPr>
          <p:nvPr userDrawn="1"/>
        </p:nvPicPr>
        <p:blipFill rotWithShape="1">
          <a:blip r:embed="rId3" cstate="print">
            <a:extLst>
              <a:ext uri="{28A0092B-C50C-407E-A947-70E740481C1C}">
                <a14:useLocalDpi xmlns:a14="http://schemas.microsoft.com/office/drawing/2010/main" val="0"/>
              </a:ext>
            </a:extLst>
          </a:blip>
          <a:srcRect r="55750"/>
          <a:stretch/>
        </p:blipFill>
        <p:spPr>
          <a:xfrm>
            <a:off x="11176132" y="2061256"/>
            <a:ext cx="1021624" cy="4711735"/>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lvl1pPr>
              <a:defRPr>
                <a:solidFill>
                  <a:schemeClr val="tx1"/>
                </a:solidFill>
              </a:defRPr>
            </a:lvl1pPr>
          </a:lstStyle>
          <a:p>
            <a:fld id="{0677DD9B-16CA-464A-A3D4-4D175F1ACCD1}" type="datetimeFigureOut">
              <a:rPr lang="ru-RU" smtClean="0"/>
              <a:pPr/>
              <a:t>05.07.2021</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pic>
        <p:nvPicPr>
          <p:cNvPr id="22" name="Рисунок 2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22145" y="5510650"/>
            <a:ext cx="841026" cy="845698"/>
          </a:xfrm>
          <a:prstGeom prst="rect">
            <a:avLst/>
          </a:prstGeom>
        </p:spPr>
      </p:pic>
      <p:sp>
        <p:nvSpPr>
          <p:cNvPr id="39" name="Текст 38"/>
          <p:cNvSpPr>
            <a:spLocks noGrp="1"/>
          </p:cNvSpPr>
          <p:nvPr>
            <p:ph type="body" sz="quarter" idx="17" hasCustomPrompt="1"/>
          </p:nvPr>
        </p:nvSpPr>
        <p:spPr>
          <a:xfrm>
            <a:off x="1851559" y="1323726"/>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44" name="Текст 38"/>
          <p:cNvSpPr>
            <a:spLocks noGrp="1"/>
          </p:cNvSpPr>
          <p:nvPr>
            <p:ph type="body" sz="quarter" idx="19" hasCustomPrompt="1"/>
          </p:nvPr>
        </p:nvSpPr>
        <p:spPr>
          <a:xfrm>
            <a:off x="1851559" y="3205616"/>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45" name="Текст 38"/>
          <p:cNvSpPr>
            <a:spLocks noGrp="1"/>
          </p:cNvSpPr>
          <p:nvPr>
            <p:ph type="body" sz="quarter" idx="20" hasCustomPrompt="1"/>
          </p:nvPr>
        </p:nvSpPr>
        <p:spPr>
          <a:xfrm>
            <a:off x="1851559" y="4112708"/>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Tree>
    <p:extLst>
      <p:ext uri="{BB962C8B-B14F-4D97-AF65-F5344CB8AC3E}">
        <p14:creationId xmlns:p14="http://schemas.microsoft.com/office/powerpoint/2010/main" val="21416036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1_Заголовок раздела">
    <p:spTree>
      <p:nvGrpSpPr>
        <p:cNvPr id="1" name=""/>
        <p:cNvGrpSpPr/>
        <p:nvPr/>
      </p:nvGrpSpPr>
      <p:grpSpPr>
        <a:xfrm>
          <a:off x="0" y="0"/>
          <a:ext cx="0" cy="0"/>
          <a:chOff x="0" y="0"/>
          <a:chExt cx="0" cy="0"/>
        </a:xfrm>
      </p:grpSpPr>
      <p:grpSp>
        <p:nvGrpSpPr>
          <p:cNvPr id="26" name="Группа 25"/>
          <p:cNvGrpSpPr/>
          <p:nvPr userDrawn="1"/>
        </p:nvGrpSpPr>
        <p:grpSpPr>
          <a:xfrm>
            <a:off x="-241498" y="-23548"/>
            <a:ext cx="12438453" cy="6881548"/>
            <a:chOff x="-241498" y="-23548"/>
            <a:chExt cx="12438453" cy="6881548"/>
          </a:xfrm>
        </p:grpSpPr>
        <p:pic>
          <p:nvPicPr>
            <p:cNvPr id="18" name="Рисунок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46834" y="3383366"/>
              <a:ext cx="4762500" cy="247650"/>
            </a:xfrm>
            <a:prstGeom prst="rect">
              <a:avLst/>
            </a:prstGeom>
          </p:spPr>
        </p:pic>
        <p:pic>
          <p:nvPicPr>
            <p:cNvPr id="19" name="Рисунок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53" y="3150"/>
              <a:ext cx="12186402" cy="6854850"/>
            </a:xfrm>
            <a:prstGeom prst="rect">
              <a:avLst/>
            </a:prstGeom>
          </p:spPr>
        </p:pic>
        <p:pic>
          <p:nvPicPr>
            <p:cNvPr id="20" name="Рисунок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9917" y="721422"/>
              <a:ext cx="4068452" cy="4404099"/>
            </a:xfrm>
            <a:prstGeom prst="rect">
              <a:avLst/>
            </a:prstGeom>
          </p:spPr>
        </p:pic>
        <p:pic>
          <p:nvPicPr>
            <p:cNvPr id="21" name="Рисунок 2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41474" y="-23548"/>
              <a:ext cx="4250215" cy="3339455"/>
            </a:xfrm>
            <a:prstGeom prst="rect">
              <a:avLst/>
            </a:prstGeom>
          </p:spPr>
        </p:pic>
        <p:pic>
          <p:nvPicPr>
            <p:cNvPr id="22" name="Рисунок 2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1498" y="5607344"/>
              <a:ext cx="5724636" cy="381642"/>
            </a:xfrm>
            <a:prstGeom prst="rect">
              <a:avLst/>
            </a:prstGeom>
          </p:spPr>
        </p:pic>
        <p:pic>
          <p:nvPicPr>
            <p:cNvPr id="23" name="Рисунок 2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928873" y="3227981"/>
              <a:ext cx="404242" cy="404242"/>
            </a:xfrm>
            <a:prstGeom prst="rect">
              <a:avLst/>
            </a:prstGeom>
          </p:spPr>
        </p:pic>
        <p:pic>
          <p:nvPicPr>
            <p:cNvPr id="24" name="Рисунок 2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V="1">
              <a:off x="6467823" y="5040357"/>
              <a:ext cx="3326341" cy="221756"/>
            </a:xfrm>
            <a:prstGeom prst="rect">
              <a:avLst/>
            </a:prstGeom>
          </p:spPr>
        </p:pic>
        <p:pic>
          <p:nvPicPr>
            <p:cNvPr id="25" name="Рисунок 2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918742" y="1"/>
              <a:ext cx="10271671" cy="6417092"/>
            </a:xfrm>
            <a:prstGeom prst="rect">
              <a:avLst/>
            </a:prstGeom>
          </p:spPr>
        </p:pic>
      </p:grpSp>
      <p:pic>
        <p:nvPicPr>
          <p:cNvPr id="7" name="Рисунок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5571197" y="1580074"/>
            <a:ext cx="5164406" cy="1343397"/>
          </a:xfrm>
        </p:spPr>
        <p:txBody>
          <a:bodyPr anchor="b"/>
          <a:lstStyle>
            <a:lvl1pPr algn="ctr">
              <a:defRPr sz="6000"/>
            </a:lvl1pPr>
          </a:lstStyle>
          <a:p>
            <a:r>
              <a:rPr lang="da-DK" dirty="0"/>
              <a:t>Lorem ipsum dolor </a:t>
            </a:r>
            <a:endParaRPr lang="ru-RU" dirty="0"/>
          </a:p>
        </p:txBody>
      </p:sp>
      <p:sp>
        <p:nvSpPr>
          <p:cNvPr id="3" name="Текст 2"/>
          <p:cNvSpPr>
            <a:spLocks noGrp="1"/>
          </p:cNvSpPr>
          <p:nvPr>
            <p:ph type="body" idx="1" hasCustomPrompt="1"/>
          </p:nvPr>
        </p:nvSpPr>
        <p:spPr>
          <a:xfrm>
            <a:off x="6690314" y="3975159"/>
            <a:ext cx="2926171"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1450665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0_Заголовок раздела">
    <p:spTree>
      <p:nvGrpSpPr>
        <p:cNvPr id="1" name=""/>
        <p:cNvGrpSpPr/>
        <p:nvPr/>
      </p:nvGrpSpPr>
      <p:grpSpPr>
        <a:xfrm>
          <a:off x="0" y="0"/>
          <a:ext cx="0" cy="0"/>
          <a:chOff x="0" y="0"/>
          <a:chExt cx="0" cy="0"/>
        </a:xfrm>
      </p:grpSpPr>
      <p:pic>
        <p:nvPicPr>
          <p:cNvPr id="10" name="Рисунок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0" y="1619250"/>
            <a:ext cx="6667500" cy="5238750"/>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17" name="Заголовок 1"/>
          <p:cNvSpPr>
            <a:spLocks noGrp="1"/>
          </p:cNvSpPr>
          <p:nvPr>
            <p:ph type="title" hasCustomPrompt="1"/>
          </p:nvPr>
        </p:nvSpPr>
        <p:spPr>
          <a:xfrm>
            <a:off x="0" y="449036"/>
            <a:ext cx="12192000" cy="980767"/>
          </a:xfrm>
        </p:spPr>
        <p:txBody>
          <a:bodyPr anchor="b">
            <a:normAutofit/>
          </a:bodyPr>
          <a:lstStyle>
            <a:lvl1pPr algn="ctr">
              <a:defRPr sz="4400"/>
            </a:lvl1pPr>
          </a:lstStyle>
          <a:p>
            <a:r>
              <a:rPr lang="da-DK" dirty="0"/>
              <a:t>Lorem ipsum dolor</a:t>
            </a:r>
            <a:endParaRPr lang="ru-RU" dirty="0"/>
          </a:p>
        </p:txBody>
      </p:sp>
      <p:sp>
        <p:nvSpPr>
          <p:cNvPr id="27" name="Текст 2"/>
          <p:cNvSpPr>
            <a:spLocks noGrp="1"/>
          </p:cNvSpPr>
          <p:nvPr>
            <p:ph type="body" idx="1" hasCustomPrompt="1"/>
          </p:nvPr>
        </p:nvSpPr>
        <p:spPr>
          <a:xfrm>
            <a:off x="2183945" y="258721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8" name="Рисунок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00736" y="1908878"/>
            <a:ext cx="383722" cy="383722"/>
          </a:xfrm>
          <a:prstGeom prst="rect">
            <a:avLst/>
          </a:prstGeom>
        </p:spPr>
      </p:pic>
      <p:pic>
        <p:nvPicPr>
          <p:cNvPr id="9" name="Рисунок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25065" y="5436733"/>
            <a:ext cx="5535064" cy="369004"/>
          </a:xfrm>
          <a:prstGeom prst="rect">
            <a:avLst/>
          </a:prstGeom>
        </p:spPr>
      </p:pic>
      <p:pic>
        <p:nvPicPr>
          <p:cNvPr id="11" name="Рисунок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01463" y="372001"/>
            <a:ext cx="1134836" cy="1134836"/>
          </a:xfrm>
          <a:prstGeom prst="rect">
            <a:avLst/>
          </a:prstGeom>
        </p:spPr>
      </p:pic>
      <p:pic>
        <p:nvPicPr>
          <p:cNvPr id="28" name="Рисунок 2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221609" y="4963193"/>
            <a:ext cx="576943" cy="576943"/>
          </a:xfrm>
          <a:prstGeom prst="rect">
            <a:avLst/>
          </a:prstGeom>
        </p:spPr>
      </p:pic>
      <p:pic>
        <p:nvPicPr>
          <p:cNvPr id="13" name="Рисунок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783697" y="2167500"/>
            <a:ext cx="2064526" cy="3132708"/>
          </a:xfrm>
          <a:prstGeom prst="rect">
            <a:avLst/>
          </a:prstGeom>
        </p:spPr>
      </p:pic>
      <p:pic>
        <p:nvPicPr>
          <p:cNvPr id="14" name="Рисунок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2761581">
            <a:off x="1149490" y="928885"/>
            <a:ext cx="1173619" cy="1780847"/>
          </a:xfrm>
          <a:prstGeom prst="rect">
            <a:avLst/>
          </a:prstGeom>
        </p:spPr>
      </p:pic>
      <p:pic>
        <p:nvPicPr>
          <p:cNvPr id="15" name="Рисунок 1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H="1">
            <a:off x="8770596" y="4788917"/>
            <a:ext cx="2069193" cy="2073581"/>
          </a:xfrm>
          <a:prstGeom prst="rect">
            <a:avLst/>
          </a:prstGeom>
        </p:spPr>
      </p:pic>
      <p:pic>
        <p:nvPicPr>
          <p:cNvPr id="16" name="Рисунок 1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Tree>
    <p:extLst>
      <p:ext uri="{BB962C8B-B14F-4D97-AF65-F5344CB8AC3E}">
        <p14:creationId xmlns:p14="http://schemas.microsoft.com/office/powerpoint/2010/main" val="36506238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1_Заголовок раздела">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2493"/>
            <a:ext cx="5549221" cy="5549221"/>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9" name="Рисунок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28467" y="5982880"/>
            <a:ext cx="5535064" cy="369004"/>
          </a:xfrm>
          <a:prstGeom prst="rect">
            <a:avLst/>
          </a:prstGeom>
        </p:spPr>
      </p:pic>
      <p:pic>
        <p:nvPicPr>
          <p:cNvPr id="14" name="Рисунок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00218" y="3431493"/>
            <a:ext cx="1991563" cy="3021993"/>
          </a:xfrm>
          <a:prstGeom prst="rect">
            <a:avLst/>
          </a:prstGeom>
        </p:spPr>
      </p:pic>
      <p:sp>
        <p:nvSpPr>
          <p:cNvPr id="19" name="Текст 2"/>
          <p:cNvSpPr>
            <a:spLocks noGrp="1"/>
          </p:cNvSpPr>
          <p:nvPr>
            <p:ph type="body" idx="1" hasCustomPrompt="1"/>
          </p:nvPr>
        </p:nvSpPr>
        <p:spPr>
          <a:xfrm>
            <a:off x="2187347" y="1689146"/>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20" name="Рисунок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pic>
        <p:nvPicPr>
          <p:cNvPr id="3" name="Рисунок 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934074" y="813707"/>
            <a:ext cx="536121" cy="536121"/>
          </a:xfrm>
          <a:prstGeom prst="rect">
            <a:avLst/>
          </a:prstGeom>
        </p:spPr>
      </p:pic>
      <p:pic>
        <p:nvPicPr>
          <p:cNvPr id="16" name="Рисунок 1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46863" y="2777103"/>
            <a:ext cx="4436079" cy="3927021"/>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645401">
            <a:off x="10492162" y="2590571"/>
            <a:ext cx="1252973" cy="1681843"/>
          </a:xfrm>
          <a:prstGeom prst="rect">
            <a:avLst/>
          </a:prstGeom>
        </p:spPr>
      </p:pic>
      <p:pic>
        <p:nvPicPr>
          <p:cNvPr id="22" name="Рисунок 21"/>
          <p:cNvPicPr>
            <a:picLocks noChangeAspect="1"/>
          </p:cNvPicPr>
          <p:nvPr userDrawn="1"/>
        </p:nvPicPr>
        <p:blipFill rotWithShape="1">
          <a:blip r:embed="rId10" cstate="print">
            <a:extLst>
              <a:ext uri="{28A0092B-C50C-407E-A947-70E740481C1C}">
                <a14:useLocalDpi xmlns:a14="http://schemas.microsoft.com/office/drawing/2010/main" val="0"/>
              </a:ext>
            </a:extLst>
          </a:blip>
          <a:srcRect l="1" t="5851" r="40936"/>
          <a:stretch/>
        </p:blipFill>
        <p:spPr>
          <a:xfrm>
            <a:off x="9769285" y="0"/>
            <a:ext cx="2422715" cy="2413605"/>
          </a:xfrm>
          <a:prstGeom prst="rect">
            <a:avLst/>
          </a:prstGeom>
        </p:spPr>
      </p:pic>
      <p:pic>
        <p:nvPicPr>
          <p:cNvPr id="23" name="Рисунок 2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166653" y="1206802"/>
            <a:ext cx="952500" cy="952500"/>
          </a:xfrm>
          <a:prstGeom prst="rect">
            <a:avLst/>
          </a:prstGeom>
        </p:spPr>
      </p:pic>
    </p:spTree>
    <p:extLst>
      <p:ext uri="{BB962C8B-B14F-4D97-AF65-F5344CB8AC3E}">
        <p14:creationId xmlns:p14="http://schemas.microsoft.com/office/powerpoint/2010/main" val="21928899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More-text-purple">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6219" y="5673479"/>
            <a:ext cx="4801537" cy="1392445"/>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9358960" y="3564409"/>
            <a:ext cx="4937760" cy="72832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9" name="Рисунок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28467" y="6155874"/>
            <a:ext cx="5535064" cy="130698"/>
          </a:xfrm>
          <a:prstGeom prst="rect">
            <a:avLst/>
          </a:prstGeom>
        </p:spPr>
      </p:pic>
      <p:pic>
        <p:nvPicPr>
          <p:cNvPr id="20" name="Рисунок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17"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pic>
        <p:nvPicPr>
          <p:cNvPr id="10" name="Рисунок 9"/>
          <p:cNvPicPr>
            <a:picLocks noChangeAspect="1"/>
          </p:cNvPicPr>
          <p:nvPr userDrawn="1"/>
        </p:nvPicPr>
        <p:blipFill rotWithShape="1">
          <a:blip r:embed="rId7" cstate="print">
            <a:extLst>
              <a:ext uri="{28A0092B-C50C-407E-A947-70E740481C1C}">
                <a14:useLocalDpi xmlns:a14="http://schemas.microsoft.com/office/drawing/2010/main" val="0"/>
              </a:ext>
            </a:extLst>
          </a:blip>
          <a:srcRect t="10129"/>
          <a:stretch/>
        </p:blipFill>
        <p:spPr>
          <a:xfrm>
            <a:off x="-258515" y="0"/>
            <a:ext cx="1135684" cy="4646815"/>
          </a:xfrm>
          <a:prstGeom prst="rect">
            <a:avLst/>
          </a:prstGeom>
        </p:spPr>
      </p:pic>
      <p:pic>
        <p:nvPicPr>
          <p:cNvPr id="12" name="Рисунок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89658" y="6419243"/>
            <a:ext cx="239337" cy="239337"/>
          </a:xfrm>
          <a:prstGeom prst="rect">
            <a:avLst/>
          </a:prstGeom>
        </p:spPr>
      </p:pic>
      <p:pic>
        <p:nvPicPr>
          <p:cNvPr id="13" name="Рисунок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2135961">
            <a:off x="11555838" y="4812463"/>
            <a:ext cx="426027" cy="400465"/>
          </a:xfrm>
          <a:prstGeom prst="rect">
            <a:avLst/>
          </a:prstGeom>
        </p:spPr>
      </p:pic>
    </p:spTree>
    <p:extLst>
      <p:ext uri="{BB962C8B-B14F-4D97-AF65-F5344CB8AC3E}">
        <p14:creationId xmlns:p14="http://schemas.microsoft.com/office/powerpoint/2010/main" val="42786369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2_Заголовок раздела">
    <p:spTree>
      <p:nvGrpSpPr>
        <p:cNvPr id="1" name=""/>
        <p:cNvGrpSpPr/>
        <p:nvPr/>
      </p:nvGrpSpPr>
      <p:grpSpPr>
        <a:xfrm>
          <a:off x="0" y="0"/>
          <a:ext cx="0" cy="0"/>
          <a:chOff x="0" y="0"/>
          <a:chExt cx="0" cy="0"/>
        </a:xfrm>
      </p:grpSpPr>
      <p:pic>
        <p:nvPicPr>
          <p:cNvPr id="13" name="Рисунок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2934" y="2922352"/>
            <a:ext cx="1117547" cy="1176676"/>
          </a:xfrm>
          <a:prstGeom prst="rect">
            <a:avLst/>
          </a:prstGeom>
        </p:spPr>
      </p:pic>
      <p:pic>
        <p:nvPicPr>
          <p:cNvPr id="12" name="Рисунок 11"/>
          <p:cNvPicPr>
            <a:picLocks noChangeAspect="1"/>
          </p:cNvPicPr>
          <p:nvPr userDrawn="1"/>
        </p:nvPicPr>
        <p:blipFill rotWithShape="1">
          <a:blip r:embed="rId3">
            <a:extLst>
              <a:ext uri="{28A0092B-C50C-407E-A947-70E740481C1C}">
                <a14:useLocalDpi xmlns:a14="http://schemas.microsoft.com/office/drawing/2010/main" val="0"/>
              </a:ext>
            </a:extLst>
          </a:blip>
          <a:srcRect l="27270"/>
          <a:stretch/>
        </p:blipFill>
        <p:spPr>
          <a:xfrm flipH="1">
            <a:off x="9176797" y="0"/>
            <a:ext cx="3010756" cy="6858000"/>
          </a:xfrm>
          <a:prstGeom prst="rect">
            <a:avLst/>
          </a:prstGeom>
        </p:spPr>
      </p:pic>
      <p:pic>
        <p:nvPicPr>
          <p:cNvPr id="11" name="Рисунок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24" y="5359968"/>
            <a:ext cx="4697660" cy="1498032"/>
          </a:xfrm>
          <a:prstGeom prst="rect">
            <a:avLst/>
          </a:prstGeom>
        </p:spPr>
      </p:pic>
      <p:pic>
        <p:nvPicPr>
          <p:cNvPr id="8" name="Рисунок 7"/>
          <p:cNvPicPr>
            <a:picLocks noChangeAspect="1"/>
          </p:cNvPicPr>
          <p:nvPr userDrawn="1"/>
        </p:nvPicPr>
        <p:blipFill rotWithShape="1">
          <a:blip r:embed="rId5">
            <a:extLst>
              <a:ext uri="{28A0092B-C50C-407E-A947-70E740481C1C}">
                <a14:useLocalDpi xmlns:a14="http://schemas.microsoft.com/office/drawing/2010/main" val="0"/>
              </a:ext>
            </a:extLst>
          </a:blip>
          <a:srcRect r="21520"/>
          <a:stretch/>
        </p:blipFill>
        <p:spPr>
          <a:xfrm rot="16200000">
            <a:off x="3056" y="-3056"/>
            <a:ext cx="5232638" cy="5238750"/>
          </a:xfrm>
          <a:prstGeom prst="rect">
            <a:avLst/>
          </a:prstGeom>
        </p:spPr>
      </p:pic>
      <p:pic>
        <p:nvPicPr>
          <p:cNvPr id="7" name="Рисунок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9" name="Рисунок 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502008" y="5987346"/>
            <a:ext cx="5535064" cy="369004"/>
          </a:xfrm>
          <a:prstGeom prst="rect">
            <a:avLst/>
          </a:prstGeom>
        </p:spPr>
      </p:pic>
      <p:pic>
        <p:nvPicPr>
          <p:cNvPr id="14" name="Рисунок 13"/>
          <p:cNvPicPr>
            <a:picLocks noChangeAspect="1"/>
          </p:cNvPicPr>
          <p:nvPr userDrawn="1"/>
        </p:nvPicPr>
        <p:blipFill rotWithShape="1">
          <a:blip r:embed="rId8" cstate="print">
            <a:extLst>
              <a:ext uri="{28A0092B-C50C-407E-A947-70E740481C1C}">
                <a14:useLocalDpi xmlns:a14="http://schemas.microsoft.com/office/drawing/2010/main" val="0"/>
              </a:ext>
            </a:extLst>
          </a:blip>
          <a:srcRect b="32565"/>
          <a:stretch/>
        </p:blipFill>
        <p:spPr>
          <a:xfrm rot="10800000">
            <a:off x="-54782" y="0"/>
            <a:ext cx="1991563" cy="2037867"/>
          </a:xfrm>
          <a:prstGeom prst="rect">
            <a:avLst/>
          </a:prstGeom>
        </p:spPr>
      </p:pic>
      <p:pic>
        <p:nvPicPr>
          <p:cNvPr id="20" name="Рисунок 1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25"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sp>
        <p:nvSpPr>
          <p:cNvPr id="26" name="Текст 2"/>
          <p:cNvSpPr>
            <a:spLocks noGrp="1"/>
          </p:cNvSpPr>
          <p:nvPr>
            <p:ph type="body" idx="1" hasCustomPrompt="1"/>
          </p:nvPr>
        </p:nvSpPr>
        <p:spPr>
          <a:xfrm>
            <a:off x="726616" y="2325182"/>
            <a:ext cx="5184321" cy="3487789"/>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27" name="Рисунок 8"/>
          <p:cNvSpPr>
            <a:spLocks noGrp="1"/>
          </p:cNvSpPr>
          <p:nvPr>
            <p:ph type="pic" sz="quarter" idx="13"/>
          </p:nvPr>
        </p:nvSpPr>
        <p:spPr>
          <a:xfrm>
            <a:off x="7179597" y="2325182"/>
            <a:ext cx="4179887" cy="3462338"/>
          </a:xfrm>
        </p:spPr>
        <p:txBody>
          <a:bodyPr/>
          <a:lstStyle/>
          <a:p>
            <a:endParaRPr lang="ru-RU" dirty="0"/>
          </a:p>
        </p:txBody>
      </p:sp>
      <p:pic>
        <p:nvPicPr>
          <p:cNvPr id="10" name="Рисунок 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769225" y="489857"/>
            <a:ext cx="606829" cy="606829"/>
          </a:xfrm>
          <a:prstGeom prst="rect">
            <a:avLst/>
          </a:prstGeom>
        </p:spPr>
      </p:pic>
      <p:pic>
        <p:nvPicPr>
          <p:cNvPr id="28" name="Рисунок 2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276520" y="5206142"/>
            <a:ext cx="606829" cy="606829"/>
          </a:xfrm>
          <a:prstGeom prst="rect">
            <a:avLst/>
          </a:prstGeom>
        </p:spPr>
      </p:pic>
    </p:spTree>
    <p:extLst>
      <p:ext uri="{BB962C8B-B14F-4D97-AF65-F5344CB8AC3E}">
        <p14:creationId xmlns:p14="http://schemas.microsoft.com/office/powerpoint/2010/main" val="6646795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3_Заголовок раздела">
    <p:spTree>
      <p:nvGrpSpPr>
        <p:cNvPr id="1" name=""/>
        <p:cNvGrpSpPr/>
        <p:nvPr/>
      </p:nvGrpSpPr>
      <p:grpSpPr>
        <a:xfrm>
          <a:off x="0" y="0"/>
          <a:ext cx="0" cy="0"/>
          <a:chOff x="0" y="0"/>
          <a:chExt cx="0" cy="0"/>
        </a:xfrm>
      </p:grpSpPr>
      <p:pic>
        <p:nvPicPr>
          <p:cNvPr id="21" name="Рисунок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750"/>
            <a:ext cx="5064952" cy="4524690"/>
          </a:xfrm>
          <a:prstGeom prst="rect">
            <a:avLst/>
          </a:prstGeom>
        </p:spPr>
      </p:pic>
      <p:pic>
        <p:nvPicPr>
          <p:cNvPr id="23" name="Рисунок 22"/>
          <p:cNvPicPr>
            <a:picLocks noChangeAspect="1"/>
          </p:cNvPicPr>
          <p:nvPr userDrawn="1"/>
        </p:nvPicPr>
        <p:blipFill rotWithShape="1">
          <a:blip r:embed="rId3" cstate="print">
            <a:extLst>
              <a:ext uri="{28A0092B-C50C-407E-A947-70E740481C1C}">
                <a14:useLocalDpi xmlns:a14="http://schemas.microsoft.com/office/drawing/2010/main" val="0"/>
              </a:ext>
            </a:extLst>
          </a:blip>
          <a:srcRect b="37149"/>
          <a:stretch/>
        </p:blipFill>
        <p:spPr>
          <a:xfrm flipV="1">
            <a:off x="4239782" y="0"/>
            <a:ext cx="3712436" cy="2333310"/>
          </a:xfrm>
          <a:prstGeom prst="rect">
            <a:avLst/>
          </a:prstGeom>
        </p:spPr>
      </p:pic>
      <p:pic>
        <p:nvPicPr>
          <p:cNvPr id="16" name="Рисунок 15"/>
          <p:cNvPicPr>
            <a:picLocks noChangeAspect="1"/>
          </p:cNvPicPr>
          <p:nvPr userDrawn="1"/>
        </p:nvPicPr>
        <p:blipFill rotWithShape="1">
          <a:blip r:embed="rId4" cstate="print">
            <a:extLst>
              <a:ext uri="{28A0092B-C50C-407E-A947-70E740481C1C}">
                <a14:useLocalDpi xmlns:a14="http://schemas.microsoft.com/office/drawing/2010/main" val="0"/>
              </a:ext>
            </a:extLst>
          </a:blip>
          <a:srcRect b="37149"/>
          <a:stretch/>
        </p:blipFill>
        <p:spPr>
          <a:xfrm>
            <a:off x="5053327" y="5527270"/>
            <a:ext cx="2117271" cy="1330730"/>
          </a:xfrm>
          <a:prstGeom prst="rect">
            <a:avLst/>
          </a:prstGeom>
        </p:spPr>
      </p:pic>
      <p:pic>
        <p:nvPicPr>
          <p:cNvPr id="3" name="Рисунок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489430">
            <a:off x="120478" y="4317215"/>
            <a:ext cx="2355886" cy="2384681"/>
          </a:xfrm>
          <a:prstGeom prst="rect">
            <a:avLst/>
          </a:prstGeom>
        </p:spPr>
      </p:pic>
      <p:pic>
        <p:nvPicPr>
          <p:cNvPr id="7" name="Рисунок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20" name="Рисунок 1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18" name="Рисунок 8"/>
          <p:cNvSpPr>
            <a:spLocks noGrp="1"/>
          </p:cNvSpPr>
          <p:nvPr>
            <p:ph type="pic" sz="quarter" idx="13"/>
          </p:nvPr>
        </p:nvSpPr>
        <p:spPr>
          <a:xfrm>
            <a:off x="1379764" y="739549"/>
            <a:ext cx="9432713" cy="5047971"/>
          </a:xfrm>
        </p:spPr>
        <p:txBody>
          <a:bodyPr/>
          <a:lstStyle/>
          <a:p>
            <a:endParaRPr lang="ru-RU" dirty="0"/>
          </a:p>
        </p:txBody>
      </p:sp>
      <p:pic>
        <p:nvPicPr>
          <p:cNvPr id="2" name="Рисунок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0084" y="2943679"/>
            <a:ext cx="2215318" cy="3412671"/>
          </a:xfrm>
          <a:prstGeom prst="rect">
            <a:avLst/>
          </a:prstGeom>
        </p:spPr>
      </p:pic>
      <p:pic>
        <p:nvPicPr>
          <p:cNvPr id="22" name="Рисунок 2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flipV="1">
            <a:off x="9900923" y="4810805"/>
            <a:ext cx="2291077" cy="343662"/>
          </a:xfrm>
          <a:prstGeom prst="rect">
            <a:avLst/>
          </a:prstGeom>
        </p:spPr>
      </p:pic>
    </p:spTree>
    <p:extLst>
      <p:ext uri="{BB962C8B-B14F-4D97-AF65-F5344CB8AC3E}">
        <p14:creationId xmlns:p14="http://schemas.microsoft.com/office/powerpoint/2010/main" val="34066938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4_Заголовок раздела">
    <p:spTree>
      <p:nvGrpSpPr>
        <p:cNvPr id="1" name=""/>
        <p:cNvGrpSpPr/>
        <p:nvPr/>
      </p:nvGrpSpPr>
      <p:grpSpPr>
        <a:xfrm>
          <a:off x="0" y="0"/>
          <a:ext cx="0" cy="0"/>
          <a:chOff x="0" y="0"/>
          <a:chExt cx="0" cy="0"/>
        </a:xfrm>
      </p:grpSpPr>
      <p:pic>
        <p:nvPicPr>
          <p:cNvPr id="13" name="Рисунок 12"/>
          <p:cNvPicPr>
            <a:picLocks noChangeAspect="1"/>
          </p:cNvPicPr>
          <p:nvPr userDrawn="1"/>
        </p:nvPicPr>
        <p:blipFill rotWithShape="1">
          <a:blip r:embed="rId2">
            <a:extLst>
              <a:ext uri="{28A0092B-C50C-407E-A947-70E740481C1C}">
                <a14:useLocalDpi xmlns:a14="http://schemas.microsoft.com/office/drawing/2010/main" val="0"/>
              </a:ext>
            </a:extLst>
          </a:blip>
          <a:srcRect b="27133"/>
          <a:stretch/>
        </p:blipFill>
        <p:spPr>
          <a:xfrm>
            <a:off x="-1514180" y="3841352"/>
            <a:ext cx="7530961" cy="2886473"/>
          </a:xfrm>
          <a:prstGeom prst="rect">
            <a:avLst/>
          </a:prstGeom>
        </p:spPr>
      </p:pic>
      <p:pic>
        <p:nvPicPr>
          <p:cNvPr id="8" name="Рисунок 7"/>
          <p:cNvPicPr>
            <a:picLocks noChangeAspect="1"/>
          </p:cNvPicPr>
          <p:nvPr userDrawn="1"/>
        </p:nvPicPr>
        <p:blipFill rotWithShape="1">
          <a:blip r:embed="rId3" cstate="print">
            <a:extLst>
              <a:ext uri="{28A0092B-C50C-407E-A947-70E740481C1C}">
                <a14:useLocalDpi xmlns:a14="http://schemas.microsoft.com/office/drawing/2010/main" val="0"/>
              </a:ext>
            </a:extLst>
          </a:blip>
          <a:srcRect l="26208" b="27313"/>
          <a:stretch/>
        </p:blipFill>
        <p:spPr>
          <a:xfrm>
            <a:off x="0" y="1246771"/>
            <a:ext cx="5627738" cy="5611229"/>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20" name="Рисунок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14" name="Диаграмма 2"/>
          <p:cNvSpPr>
            <a:spLocks noGrp="1"/>
          </p:cNvSpPr>
          <p:nvPr>
            <p:ph type="chart" sz="quarter" idx="13"/>
          </p:nvPr>
        </p:nvSpPr>
        <p:spPr>
          <a:xfrm>
            <a:off x="865867" y="1314449"/>
            <a:ext cx="4449763" cy="4138613"/>
          </a:xfrm>
        </p:spPr>
        <p:txBody>
          <a:bodyPr/>
          <a:lstStyle/>
          <a:p>
            <a:endParaRPr lang="ru-RU"/>
          </a:p>
        </p:txBody>
      </p:sp>
      <p:sp>
        <p:nvSpPr>
          <p:cNvPr id="15" name="Текст 11"/>
          <p:cNvSpPr>
            <a:spLocks noGrp="1"/>
          </p:cNvSpPr>
          <p:nvPr>
            <p:ph type="body" sz="quarter" idx="14" hasCustomPrompt="1"/>
          </p:nvPr>
        </p:nvSpPr>
        <p:spPr>
          <a:xfrm>
            <a:off x="6477014" y="1314449"/>
            <a:ext cx="4556125" cy="4138613"/>
          </a:xfrm>
        </p:spPr>
        <p:txBody>
          <a:bodyPr>
            <a:normAutofit/>
          </a:bodyPr>
          <a:lstStyle>
            <a:lvl1pPr marL="0" indent="0">
              <a:buNone/>
              <a:defRPr sz="2400"/>
            </a:lvl1pPr>
          </a:lstStyle>
          <a:p>
            <a:pPr lvl="0"/>
            <a:r>
              <a:rPr lang="en-US" dirty="0"/>
              <a:t>L</a:t>
            </a:r>
            <a:r>
              <a:rPr lang="da-DK" dirty="0"/>
              <a:t>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9" name="Рисунок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273423" y="4552117"/>
            <a:ext cx="882393" cy="1804233"/>
          </a:xfrm>
          <a:prstGeom prst="rect">
            <a:avLst/>
          </a:prstGeom>
        </p:spPr>
      </p:pic>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360426">
            <a:off x="8953994" y="4777960"/>
            <a:ext cx="1261955" cy="2253491"/>
          </a:xfrm>
          <a:prstGeom prst="rect">
            <a:avLst/>
          </a:prstGeom>
        </p:spPr>
      </p:pic>
      <p:pic>
        <p:nvPicPr>
          <p:cNvPr id="11" name="Рисунок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281249">
            <a:off x="65761" y="4480771"/>
            <a:ext cx="1544875" cy="2344190"/>
          </a:xfrm>
          <a:prstGeom prst="rect">
            <a:avLst/>
          </a:prstGeom>
        </p:spPr>
      </p:pic>
      <p:pic>
        <p:nvPicPr>
          <p:cNvPr id="12" name="Рисунок 1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10800000">
            <a:off x="5841646" y="0"/>
            <a:ext cx="3743325" cy="1193705"/>
          </a:xfrm>
          <a:prstGeom prst="rect">
            <a:avLst/>
          </a:prstGeom>
        </p:spPr>
      </p:pic>
    </p:spTree>
    <p:extLst>
      <p:ext uri="{BB962C8B-B14F-4D97-AF65-F5344CB8AC3E}">
        <p14:creationId xmlns:p14="http://schemas.microsoft.com/office/powerpoint/2010/main" val="9214435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5_Заголовок раздела">
    <p:spTree>
      <p:nvGrpSpPr>
        <p:cNvPr id="1" name=""/>
        <p:cNvGrpSpPr/>
        <p:nvPr/>
      </p:nvGrpSpPr>
      <p:grpSpPr>
        <a:xfrm>
          <a:off x="0" y="0"/>
          <a:ext cx="0" cy="0"/>
          <a:chOff x="0" y="0"/>
          <a:chExt cx="0" cy="0"/>
        </a:xfrm>
      </p:grpSpPr>
      <p:pic>
        <p:nvPicPr>
          <p:cNvPr id="19" name="Рисунок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6244" y="0"/>
            <a:ext cx="10058400" cy="6283853"/>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20" name="Рисунок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16" name="Диаграмма 2"/>
          <p:cNvSpPr>
            <a:spLocks noGrp="1"/>
          </p:cNvSpPr>
          <p:nvPr>
            <p:ph type="chart" sz="quarter" idx="13"/>
          </p:nvPr>
        </p:nvSpPr>
        <p:spPr>
          <a:xfrm>
            <a:off x="3707778" y="1542820"/>
            <a:ext cx="4449763" cy="4138613"/>
          </a:xfrm>
        </p:spPr>
        <p:txBody>
          <a:bodyPr/>
          <a:lstStyle/>
          <a:p>
            <a:endParaRPr lang="ru-RU" dirty="0"/>
          </a:p>
        </p:txBody>
      </p:sp>
      <p:sp>
        <p:nvSpPr>
          <p:cNvPr id="17"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pic>
        <p:nvPicPr>
          <p:cNvPr id="2" name="Рисунок 1"/>
          <p:cNvPicPr>
            <a:picLocks noChangeAspect="1"/>
          </p:cNvPicPr>
          <p:nvPr userDrawn="1"/>
        </p:nvPicPr>
        <p:blipFill rotWithShape="1">
          <a:blip r:embed="rId5" cstate="print">
            <a:extLst>
              <a:ext uri="{28A0092B-C50C-407E-A947-70E740481C1C}">
                <a14:useLocalDpi xmlns:a14="http://schemas.microsoft.com/office/drawing/2010/main" val="0"/>
              </a:ext>
            </a:extLst>
          </a:blip>
          <a:srcRect r="31496"/>
          <a:stretch/>
        </p:blipFill>
        <p:spPr>
          <a:xfrm>
            <a:off x="9705974" y="1619020"/>
            <a:ext cx="2486025" cy="3629025"/>
          </a:xfrm>
          <a:prstGeom prst="rect">
            <a:avLst/>
          </a:prstGeom>
        </p:spPr>
      </p:pic>
      <p:pic>
        <p:nvPicPr>
          <p:cNvPr id="18" name="Рисунок 17"/>
          <p:cNvPicPr>
            <a:picLocks noChangeAspect="1"/>
          </p:cNvPicPr>
          <p:nvPr userDrawn="1"/>
        </p:nvPicPr>
        <p:blipFill rotWithShape="1">
          <a:blip r:embed="rId5" cstate="print">
            <a:extLst>
              <a:ext uri="{28A0092B-C50C-407E-A947-70E740481C1C}">
                <a14:useLocalDpi xmlns:a14="http://schemas.microsoft.com/office/drawing/2010/main" val="0"/>
              </a:ext>
            </a:extLst>
          </a:blip>
          <a:srcRect r="31496"/>
          <a:stretch/>
        </p:blipFill>
        <p:spPr>
          <a:xfrm flipH="1">
            <a:off x="0" y="1619020"/>
            <a:ext cx="2486025" cy="3629025"/>
          </a:xfrm>
          <a:prstGeom prst="rect">
            <a:avLst/>
          </a:prstGeom>
        </p:spPr>
      </p:pic>
      <p:pic>
        <p:nvPicPr>
          <p:cNvPr id="3" name="Рисунок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779344" y="1231842"/>
            <a:ext cx="621956" cy="621956"/>
          </a:xfrm>
          <a:prstGeom prst="rect">
            <a:avLst/>
          </a:prstGeom>
        </p:spPr>
      </p:pic>
      <p:pic>
        <p:nvPicPr>
          <p:cNvPr id="21" name="Рисунок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90961" y="4991031"/>
            <a:ext cx="801650" cy="801650"/>
          </a:xfrm>
          <a:prstGeom prst="rect">
            <a:avLst/>
          </a:prstGeom>
        </p:spPr>
      </p:pic>
    </p:spTree>
    <p:extLst>
      <p:ext uri="{BB962C8B-B14F-4D97-AF65-F5344CB8AC3E}">
        <p14:creationId xmlns:p14="http://schemas.microsoft.com/office/powerpoint/2010/main" val="1066671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03">
    <p:spTree>
      <p:nvGrpSpPr>
        <p:cNvPr id="1" name=""/>
        <p:cNvGrpSpPr/>
        <p:nvPr/>
      </p:nvGrpSpPr>
      <p:grpSpPr>
        <a:xfrm>
          <a:off x="0" y="0"/>
          <a:ext cx="0" cy="0"/>
          <a:chOff x="0" y="0"/>
          <a:chExt cx="0" cy="0"/>
        </a:xfrm>
      </p:grpSpPr>
      <p:pic>
        <p:nvPicPr>
          <p:cNvPr id="27" name="Рисунок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06" y="0"/>
            <a:ext cx="6239483" cy="2407816"/>
          </a:xfrm>
          <a:prstGeom prst="rect">
            <a:avLst/>
          </a:prstGeom>
        </p:spPr>
      </p:pic>
      <p:pic>
        <p:nvPicPr>
          <p:cNvPr id="25" name="Рисунок 2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V="1">
            <a:off x="5261969" y="3493788"/>
            <a:ext cx="3169481" cy="164813"/>
          </a:xfrm>
          <a:prstGeom prst="rect">
            <a:avLst/>
          </a:prstGeom>
        </p:spPr>
      </p:pic>
      <p:pic>
        <p:nvPicPr>
          <p:cNvPr id="24" name="Рисунок 2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23059" y="0"/>
            <a:ext cx="1936759" cy="3208564"/>
          </a:xfrm>
          <a:prstGeom prst="rect">
            <a:avLst/>
          </a:prstGeom>
        </p:spPr>
      </p:pic>
      <p:pic>
        <p:nvPicPr>
          <p:cNvPr id="12" name="Рисунок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133600" y="0"/>
            <a:ext cx="10058400" cy="5957925"/>
          </a:xfrm>
          <a:prstGeom prst="rect">
            <a:avLst/>
          </a:prstGeom>
        </p:spPr>
      </p:pic>
      <p:pic>
        <p:nvPicPr>
          <p:cNvPr id="8" name="Рисунок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 y="-203086"/>
            <a:ext cx="4713111" cy="6701416"/>
          </a:xfrm>
          <a:prstGeom prst="rect">
            <a:avLst/>
          </a:prstGeom>
        </p:spPr>
      </p:pic>
      <p:sp>
        <p:nvSpPr>
          <p:cNvPr id="2" name="Заголовок 1"/>
          <p:cNvSpPr>
            <a:spLocks noGrp="1"/>
          </p:cNvSpPr>
          <p:nvPr>
            <p:ph type="title" hasCustomPrompt="1"/>
          </p:nvPr>
        </p:nvSpPr>
        <p:spPr>
          <a:xfrm>
            <a:off x="9054193" y="169908"/>
            <a:ext cx="2517624" cy="2761071"/>
          </a:xfrm>
        </p:spPr>
        <p:txBody>
          <a:bodyPr/>
          <a:lstStyle>
            <a:lvl1pPr algn="r">
              <a:defRPr>
                <a:solidFill>
                  <a:schemeClr val="tx1"/>
                </a:solidFill>
              </a:defRPr>
            </a:lvl1pPr>
          </a:lstStyle>
          <a:p>
            <a:r>
              <a:rPr lang="da-DK" dirty="0"/>
              <a:t>Lorem ipsum dolor sit amet</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05.07.2021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pPr/>
              <a:t>‹Nr.›</a:t>
            </a:fld>
            <a:endParaRPr lang="ru-RU" dirty="0"/>
          </a:p>
        </p:txBody>
      </p:sp>
      <p:sp>
        <p:nvSpPr>
          <p:cNvPr id="13" name="Текст 12"/>
          <p:cNvSpPr>
            <a:spLocks noGrp="1"/>
          </p:cNvSpPr>
          <p:nvPr>
            <p:ph type="body" sz="quarter" idx="13" hasCustomPrompt="1"/>
          </p:nvPr>
        </p:nvSpPr>
        <p:spPr>
          <a:xfrm>
            <a:off x="8069792" y="3225914"/>
            <a:ext cx="3502025" cy="1411288"/>
          </a:xfrm>
        </p:spPr>
        <p:txBody>
          <a:bodyPr/>
          <a:lstStyle>
            <a:lvl1pPr algn="r">
              <a:defRPr sz="160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pic>
        <p:nvPicPr>
          <p:cNvPr id="7" name="Рисунок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6213" y="0"/>
            <a:ext cx="6381890" cy="5355771"/>
          </a:xfrm>
          <a:prstGeom prst="rect">
            <a:avLst/>
          </a:prstGeom>
        </p:spPr>
      </p:pic>
      <p:sp>
        <p:nvSpPr>
          <p:cNvPr id="10"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pic>
        <p:nvPicPr>
          <p:cNvPr id="18" name="Рисунок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708809" y="27720"/>
            <a:ext cx="2852057" cy="2799769"/>
          </a:xfrm>
          <a:prstGeom prst="rect">
            <a:avLst/>
          </a:prstGeom>
        </p:spPr>
      </p:pic>
      <p:pic>
        <p:nvPicPr>
          <p:cNvPr id="17" name="Рисунок 1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244789" y="1333867"/>
            <a:ext cx="2013559" cy="2180685"/>
          </a:xfrm>
          <a:prstGeom prst="rect">
            <a:avLst/>
          </a:prstGeom>
        </p:spPr>
      </p:pic>
      <p:pic>
        <p:nvPicPr>
          <p:cNvPr id="23" name="Рисунок 2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20296" y="60695"/>
            <a:ext cx="1165197" cy="1273172"/>
          </a:xfrm>
          <a:prstGeom prst="rect">
            <a:avLst/>
          </a:prstGeom>
        </p:spPr>
      </p:pic>
    </p:spTree>
    <p:extLst>
      <p:ext uri="{BB962C8B-B14F-4D97-AF65-F5344CB8AC3E}">
        <p14:creationId xmlns:p14="http://schemas.microsoft.com/office/powerpoint/2010/main" val="18466599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able_slide_purplr">
    <p:spTree>
      <p:nvGrpSpPr>
        <p:cNvPr id="1" name=""/>
        <p:cNvGrpSpPr/>
        <p:nvPr/>
      </p:nvGrpSpPr>
      <p:grpSpPr>
        <a:xfrm>
          <a:off x="0" y="0"/>
          <a:ext cx="0" cy="0"/>
          <a:chOff x="0" y="0"/>
          <a:chExt cx="0" cy="0"/>
        </a:xfrm>
      </p:grpSpPr>
      <p:pic>
        <p:nvPicPr>
          <p:cNvPr id="10" name="Рисунок 9"/>
          <p:cNvPicPr>
            <a:picLocks noChangeAspect="1"/>
          </p:cNvPicPr>
          <p:nvPr userDrawn="1"/>
        </p:nvPicPr>
        <p:blipFill rotWithShape="1">
          <a:blip r:embed="rId2" cstate="print">
            <a:extLst>
              <a:ext uri="{28A0092B-C50C-407E-A947-70E740481C1C}">
                <a14:useLocalDpi xmlns:a14="http://schemas.microsoft.com/office/drawing/2010/main" val="0"/>
              </a:ext>
            </a:extLst>
          </a:blip>
          <a:srcRect r="25447"/>
          <a:stretch/>
        </p:blipFill>
        <p:spPr>
          <a:xfrm rot="10800000">
            <a:off x="-5756" y="2896358"/>
            <a:ext cx="4727642" cy="3961642"/>
          </a:xfrm>
          <a:prstGeom prst="rect">
            <a:avLst/>
          </a:prstGeom>
        </p:spPr>
      </p:pic>
      <p:pic>
        <p:nvPicPr>
          <p:cNvPr id="3" name="Рисунок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7571362" y="2247599"/>
            <a:ext cx="4620638" cy="4620638"/>
          </a:xfrm>
          <a:prstGeom prst="rect">
            <a:avLst/>
          </a:prstGeom>
        </p:spPr>
      </p:pic>
      <p:pic>
        <p:nvPicPr>
          <p:cNvPr id="2" name="Рисунок 1"/>
          <p:cNvPicPr>
            <a:picLocks noChangeAspect="1"/>
          </p:cNvPicPr>
          <p:nvPr userDrawn="1"/>
        </p:nvPicPr>
        <p:blipFill rotWithShape="1">
          <a:blip r:embed="rId4">
            <a:extLst>
              <a:ext uri="{28A0092B-C50C-407E-A947-70E740481C1C}">
                <a14:useLocalDpi xmlns:a14="http://schemas.microsoft.com/office/drawing/2010/main" val="0"/>
              </a:ext>
            </a:extLst>
          </a:blip>
          <a:srcRect r="20863"/>
          <a:stretch/>
        </p:blipFill>
        <p:spPr>
          <a:xfrm rot="16200000">
            <a:off x="-18847" y="18848"/>
            <a:ext cx="5276445" cy="5238750"/>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899913" y="6374600"/>
            <a:ext cx="2743200" cy="365125"/>
          </a:xfrm>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a:xfrm>
            <a:off x="5107021" y="6369059"/>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8" name="Таблица 7"/>
          <p:cNvSpPr>
            <a:spLocks noGrp="1"/>
          </p:cNvSpPr>
          <p:nvPr>
            <p:ph type="tbl" sz="quarter" idx="13"/>
          </p:nvPr>
        </p:nvSpPr>
        <p:spPr>
          <a:xfrm>
            <a:off x="904875" y="447597"/>
            <a:ext cx="10382250" cy="5573713"/>
          </a:xfrm>
        </p:spPr>
        <p:txBody>
          <a:bodyPr/>
          <a:lstStyle/>
          <a:p>
            <a:endParaRPr lang="ru-RU"/>
          </a:p>
        </p:txBody>
      </p:sp>
      <p:pic>
        <p:nvPicPr>
          <p:cNvPr id="16" name="Рисунок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pic>
        <p:nvPicPr>
          <p:cNvPr id="9" name="Рисунок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164043" y="2130357"/>
            <a:ext cx="1166757" cy="1770434"/>
          </a:xfrm>
          <a:prstGeom prst="rect">
            <a:avLst/>
          </a:prstGeom>
        </p:spPr>
      </p:pic>
      <p:pic>
        <p:nvPicPr>
          <p:cNvPr id="11" name="Рисунок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44813" y="5523049"/>
            <a:ext cx="798791" cy="798791"/>
          </a:xfrm>
          <a:prstGeom prst="rect">
            <a:avLst/>
          </a:prstGeom>
        </p:spPr>
      </p:pic>
      <p:pic>
        <p:nvPicPr>
          <p:cNvPr id="13" name="Рисунок 1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714750" y="6071359"/>
            <a:ext cx="4762500" cy="247650"/>
          </a:xfrm>
          <a:prstGeom prst="rect">
            <a:avLst/>
          </a:prstGeom>
        </p:spPr>
      </p:pic>
    </p:spTree>
    <p:extLst>
      <p:ext uri="{BB962C8B-B14F-4D97-AF65-F5344CB8AC3E}">
        <p14:creationId xmlns:p14="http://schemas.microsoft.com/office/powerpoint/2010/main" val="39729264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ullet_points_purple">
    <p:spTree>
      <p:nvGrpSpPr>
        <p:cNvPr id="1" name=""/>
        <p:cNvGrpSpPr/>
        <p:nvPr/>
      </p:nvGrpSpPr>
      <p:grpSpPr>
        <a:xfrm>
          <a:off x="0" y="0"/>
          <a:ext cx="0" cy="0"/>
          <a:chOff x="0" y="0"/>
          <a:chExt cx="0" cy="0"/>
        </a:xfrm>
      </p:grpSpPr>
      <p:pic>
        <p:nvPicPr>
          <p:cNvPr id="9" name="Рисунок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9362875" y="3653944"/>
            <a:ext cx="4930936" cy="727313"/>
          </a:xfrm>
          <a:prstGeom prst="rect">
            <a:avLst/>
          </a:prstGeom>
        </p:spPr>
      </p:pic>
      <p:pic>
        <p:nvPicPr>
          <p:cNvPr id="3" name="Рисунок 2"/>
          <p:cNvPicPr>
            <a:picLocks noChangeAspect="1"/>
          </p:cNvPicPr>
          <p:nvPr userDrawn="1"/>
        </p:nvPicPr>
        <p:blipFill rotWithShape="1">
          <a:blip r:embed="rId3">
            <a:extLst>
              <a:ext uri="{28A0092B-C50C-407E-A947-70E740481C1C}">
                <a14:useLocalDpi xmlns:a14="http://schemas.microsoft.com/office/drawing/2010/main" val="0"/>
              </a:ext>
            </a:extLst>
          </a:blip>
          <a:srcRect r="16985"/>
          <a:stretch/>
        </p:blipFill>
        <p:spPr>
          <a:xfrm rot="10800000">
            <a:off x="0" y="3836631"/>
            <a:ext cx="3192236" cy="3021369"/>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lvl1pPr>
              <a:defRPr>
                <a:solidFill>
                  <a:schemeClr val="bg1"/>
                </a:solidFill>
              </a:defRPr>
            </a:lvl1pPr>
          </a:lstStyle>
          <a:p>
            <a:fld id="{0677DD9B-16CA-464A-A3D4-4D175F1ACCD1}" type="datetimeFigureOut">
              <a:rPr lang="ru-RU" smtClean="0"/>
              <a:pPr/>
              <a:t>05.07.2021</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rgbClr val="B11B96"/>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17" name="Рисунок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19" name="Текст 38"/>
          <p:cNvSpPr>
            <a:spLocks noGrp="1"/>
          </p:cNvSpPr>
          <p:nvPr>
            <p:ph type="body" sz="quarter" idx="21" hasCustomPrompt="1"/>
          </p:nvPr>
        </p:nvSpPr>
        <p:spPr>
          <a:xfrm>
            <a:off x="1851559" y="1350158"/>
            <a:ext cx="9456360" cy="560183"/>
          </a:xfrm>
        </p:spPr>
        <p:txBody>
          <a:bodyPr/>
          <a:lstStyle>
            <a:lvl1pPr marL="228600" indent="-228600">
              <a:buClr>
                <a:srgbClr val="B11B96"/>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0" name="Текст 38"/>
          <p:cNvSpPr>
            <a:spLocks noGrp="1"/>
          </p:cNvSpPr>
          <p:nvPr>
            <p:ph type="body" sz="quarter" idx="22" hasCustomPrompt="1"/>
          </p:nvPr>
        </p:nvSpPr>
        <p:spPr>
          <a:xfrm>
            <a:off x="1851559" y="3229080"/>
            <a:ext cx="9456360" cy="560183"/>
          </a:xfrm>
        </p:spPr>
        <p:txBody>
          <a:bodyPr/>
          <a:lstStyle>
            <a:lvl1pPr marL="228600" indent="-228600">
              <a:buClr>
                <a:srgbClr val="B11B96"/>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3" name="Текст 38"/>
          <p:cNvSpPr>
            <a:spLocks noGrp="1"/>
          </p:cNvSpPr>
          <p:nvPr>
            <p:ph type="body" sz="quarter" idx="23" hasCustomPrompt="1"/>
          </p:nvPr>
        </p:nvSpPr>
        <p:spPr>
          <a:xfrm>
            <a:off x="1851559" y="4104551"/>
            <a:ext cx="9456360" cy="560183"/>
          </a:xfrm>
        </p:spPr>
        <p:txBody>
          <a:bodyPr/>
          <a:lstStyle>
            <a:lvl1pPr marL="228600" indent="-228600">
              <a:buClr>
                <a:srgbClr val="B11B96"/>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8" name="Рисунок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56" y="4664734"/>
            <a:ext cx="1268847" cy="1925346"/>
          </a:xfrm>
          <a:prstGeom prst="rect">
            <a:avLst/>
          </a:prstGeom>
        </p:spPr>
      </p:pic>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6200000">
            <a:off x="-1949577" y="1782777"/>
            <a:ext cx="5021907" cy="1456353"/>
          </a:xfrm>
          <a:prstGeom prst="rect">
            <a:avLst/>
          </a:prstGeom>
        </p:spPr>
      </p:pic>
    </p:spTree>
    <p:extLst>
      <p:ext uri="{BB962C8B-B14F-4D97-AF65-F5344CB8AC3E}">
        <p14:creationId xmlns:p14="http://schemas.microsoft.com/office/powerpoint/2010/main" val="27649247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2_Заголовок раздела">
    <p:spTree>
      <p:nvGrpSpPr>
        <p:cNvPr id="1" name=""/>
        <p:cNvGrpSpPr/>
        <p:nvPr/>
      </p:nvGrpSpPr>
      <p:grpSpPr>
        <a:xfrm>
          <a:off x="0" y="0"/>
          <a:ext cx="0" cy="0"/>
          <a:chOff x="0" y="0"/>
          <a:chExt cx="0" cy="0"/>
        </a:xfrm>
      </p:grpSpPr>
      <p:grpSp>
        <p:nvGrpSpPr>
          <p:cNvPr id="8" name="Группа 7"/>
          <p:cNvGrpSpPr/>
          <p:nvPr userDrawn="1"/>
        </p:nvGrpSpPr>
        <p:grpSpPr>
          <a:xfrm>
            <a:off x="-308080" y="0"/>
            <a:ext cx="12517880" cy="6858000"/>
            <a:chOff x="-308080" y="0"/>
            <a:chExt cx="12517880" cy="6858000"/>
          </a:xfrm>
        </p:grpSpPr>
        <p:pic>
          <p:nvPicPr>
            <p:cNvPr id="17" name="Рисунок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9342" y="736116"/>
              <a:ext cx="4466270" cy="342414"/>
            </a:xfrm>
            <a:prstGeom prst="rect">
              <a:avLst/>
            </a:prstGeom>
          </p:spPr>
        </p:pic>
        <p:pic>
          <p:nvPicPr>
            <p:cNvPr id="27" name="Рисунок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830" y="0"/>
              <a:ext cx="7458615" cy="6858000"/>
            </a:xfrm>
            <a:prstGeom prst="rect">
              <a:avLst/>
            </a:prstGeom>
          </p:spPr>
        </p:pic>
        <p:pic>
          <p:nvPicPr>
            <p:cNvPr id="28" name="Рисунок 2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622" y="1355354"/>
              <a:ext cx="3683260" cy="4686240"/>
            </a:xfrm>
            <a:prstGeom prst="rect">
              <a:avLst/>
            </a:prstGeom>
          </p:spPr>
        </p:pic>
        <p:pic>
          <p:nvPicPr>
            <p:cNvPr id="29" name="Рисунок 2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V="1">
              <a:off x="-308080" y="6139499"/>
              <a:ext cx="5976664" cy="216654"/>
            </a:xfrm>
            <a:prstGeom prst="rect">
              <a:avLst/>
            </a:prstGeom>
          </p:spPr>
        </p:pic>
        <p:pic>
          <p:nvPicPr>
            <p:cNvPr id="30" name="Рисунок 2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318299" y="5230704"/>
              <a:ext cx="3166874" cy="114799"/>
            </a:xfrm>
            <a:prstGeom prst="rect">
              <a:avLst/>
            </a:prstGeom>
          </p:spPr>
        </p:pic>
        <p:pic>
          <p:nvPicPr>
            <p:cNvPr id="31" name="Рисунок 3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736532" y="3422628"/>
              <a:ext cx="330408" cy="330408"/>
            </a:xfrm>
            <a:prstGeom prst="rect">
              <a:avLst/>
            </a:prstGeom>
          </p:spPr>
        </p:pic>
        <p:pic>
          <p:nvPicPr>
            <p:cNvPr id="32" name="Рисунок 3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666050" y="0"/>
              <a:ext cx="2712926" cy="907323"/>
            </a:xfrm>
            <a:prstGeom prst="rect">
              <a:avLst/>
            </a:prstGeom>
          </p:spPr>
        </p:pic>
        <p:pic>
          <p:nvPicPr>
            <p:cNvPr id="33" name="Рисунок 3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flipV="1">
              <a:off x="10024087" y="3387077"/>
              <a:ext cx="2185713" cy="359647"/>
            </a:xfrm>
            <a:prstGeom prst="rect">
              <a:avLst/>
            </a:prstGeom>
          </p:spPr>
        </p:pic>
      </p:grpSp>
      <p:pic>
        <p:nvPicPr>
          <p:cNvPr id="7" name="Рисунок 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6319533" y="1638729"/>
            <a:ext cx="5164406" cy="1343397"/>
          </a:xfrm>
        </p:spPr>
        <p:txBody>
          <a:bodyPr anchor="b"/>
          <a:lstStyle>
            <a:lvl1pPr algn="ctr">
              <a:defRPr sz="6000"/>
            </a:lvl1pPr>
          </a:lstStyle>
          <a:p>
            <a:r>
              <a:rPr lang="da-DK" dirty="0"/>
              <a:t>Lorem ipsum dolor </a:t>
            </a:r>
            <a:endParaRPr lang="ru-RU" dirty="0"/>
          </a:p>
        </p:txBody>
      </p:sp>
      <p:sp>
        <p:nvSpPr>
          <p:cNvPr id="3" name="Текст 2"/>
          <p:cNvSpPr>
            <a:spLocks noGrp="1"/>
          </p:cNvSpPr>
          <p:nvPr>
            <p:ph type="body" idx="1" hasCustomPrompt="1"/>
          </p:nvPr>
        </p:nvSpPr>
        <p:spPr>
          <a:xfrm>
            <a:off x="7389655" y="3992973"/>
            <a:ext cx="2926171"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a:t>
            </a:r>
            <a:endParaRPr lang="ru-RU" dirty="0"/>
          </a:p>
        </p:txBody>
      </p:sp>
      <p:sp>
        <p:nvSpPr>
          <p:cNvPr id="4" name="Дата 3"/>
          <p:cNvSpPr>
            <a:spLocks noGrp="1"/>
          </p:cNvSpPr>
          <p:nvPr>
            <p:ph type="dt" sz="half" idx="10"/>
          </p:nvPr>
        </p:nvSpPr>
        <p:spPr/>
        <p:txBody>
          <a:bodyPr/>
          <a:lstStyle>
            <a:lvl1pPr>
              <a:defRPr>
                <a:solidFill>
                  <a:schemeClr val="bg1"/>
                </a:solidFill>
              </a:defRPr>
            </a:lvl1pPr>
          </a:lstStyle>
          <a:p>
            <a:fld id="{0677DD9B-16CA-464A-A3D4-4D175F1ACCD1}" type="datetimeFigureOut">
              <a:rPr lang="ru-RU" smtClean="0"/>
              <a:pPr/>
              <a:t>05.07.2021</a:t>
            </a:fld>
            <a:endParaRPr lang="ru-RU" dirty="0"/>
          </a:p>
        </p:txBody>
      </p:sp>
      <p:sp>
        <p:nvSpPr>
          <p:cNvPr id="5" name="Нижний колонтитул 4"/>
          <p:cNvSpPr>
            <a:spLocks noGrp="1"/>
          </p:cNvSpPr>
          <p:nvPr>
            <p:ph type="ftr" sz="quarter" idx="11"/>
          </p:nvPr>
        </p:nvSpPr>
        <p:spPr/>
        <p:txBody>
          <a:bodyPr/>
          <a:lstStyle>
            <a:lvl1pPr>
              <a:defRPr>
                <a:solidFill>
                  <a:schemeClr val="bg1"/>
                </a:solidFill>
              </a:defRPr>
            </a:lvl1p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15405749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6_Заголовок раздела">
    <p:spTree>
      <p:nvGrpSpPr>
        <p:cNvPr id="1" name=""/>
        <p:cNvGrpSpPr/>
        <p:nvPr/>
      </p:nvGrpSpPr>
      <p:grpSpPr>
        <a:xfrm>
          <a:off x="0" y="0"/>
          <a:ext cx="0" cy="0"/>
          <a:chOff x="0" y="0"/>
          <a:chExt cx="0" cy="0"/>
        </a:xfrm>
      </p:grpSpPr>
      <p:pic>
        <p:nvPicPr>
          <p:cNvPr id="10" name="Рисунок 9"/>
          <p:cNvPicPr>
            <a:picLocks noChangeAspect="1"/>
          </p:cNvPicPr>
          <p:nvPr userDrawn="1"/>
        </p:nvPicPr>
        <p:blipFill rotWithShape="1">
          <a:blip r:embed="rId2" cstate="print">
            <a:extLst>
              <a:ext uri="{28A0092B-C50C-407E-A947-70E740481C1C}">
                <a14:useLocalDpi xmlns:a14="http://schemas.microsoft.com/office/drawing/2010/main" val="0"/>
              </a:ext>
            </a:extLst>
          </a:blip>
          <a:srcRect r="40745" b="16181"/>
          <a:stretch/>
        </p:blipFill>
        <p:spPr>
          <a:xfrm>
            <a:off x="9386846" y="1109662"/>
            <a:ext cx="2805154" cy="5748338"/>
          </a:xfrm>
          <a:prstGeom prst="rect">
            <a:avLst/>
          </a:prstGeom>
        </p:spPr>
      </p:pic>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
            <a:ext cx="2647950" cy="6705199"/>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18" name="Заголовок 1"/>
          <p:cNvSpPr>
            <a:spLocks noGrp="1"/>
          </p:cNvSpPr>
          <p:nvPr>
            <p:ph type="title" hasCustomPrompt="1"/>
          </p:nvPr>
        </p:nvSpPr>
        <p:spPr>
          <a:xfrm>
            <a:off x="0" y="449036"/>
            <a:ext cx="12192000" cy="980767"/>
          </a:xfrm>
        </p:spPr>
        <p:txBody>
          <a:bodyPr anchor="b">
            <a:normAutofit/>
          </a:bodyPr>
          <a:lstStyle>
            <a:lvl1pPr algn="ctr">
              <a:defRPr sz="4400"/>
            </a:lvl1pPr>
          </a:lstStyle>
          <a:p>
            <a:r>
              <a:rPr lang="da-DK" dirty="0"/>
              <a:t>Lorem ipsum dolor</a:t>
            </a:r>
            <a:endParaRPr lang="ru-RU" dirty="0"/>
          </a:p>
        </p:txBody>
      </p:sp>
      <p:sp>
        <p:nvSpPr>
          <p:cNvPr id="19" name="Текст 2"/>
          <p:cNvSpPr>
            <a:spLocks noGrp="1"/>
          </p:cNvSpPr>
          <p:nvPr>
            <p:ph type="body" idx="1" hasCustomPrompt="1"/>
          </p:nvPr>
        </p:nvSpPr>
        <p:spPr>
          <a:xfrm>
            <a:off x="2183945" y="258721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11" name="Рисунок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V="1">
            <a:off x="2865910" y="5774611"/>
            <a:ext cx="6125690" cy="222056"/>
          </a:xfrm>
          <a:prstGeom prst="rect">
            <a:avLst/>
          </a:prstGeom>
        </p:spPr>
      </p:pic>
      <p:pic>
        <p:nvPicPr>
          <p:cNvPr id="13" name="Рисунок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878964" y="1632968"/>
            <a:ext cx="436111" cy="436111"/>
          </a:xfrm>
          <a:prstGeom prst="rect">
            <a:avLst/>
          </a:prstGeom>
        </p:spPr>
      </p:pic>
      <p:pic>
        <p:nvPicPr>
          <p:cNvPr id="14" name="Рисунок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728746" y="196623"/>
            <a:ext cx="504825" cy="504825"/>
          </a:xfrm>
          <a:prstGeom prst="rect">
            <a:avLst/>
          </a:prstGeom>
        </p:spPr>
      </p:pic>
      <p:pic>
        <p:nvPicPr>
          <p:cNvPr id="25" name="Рисунок 2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869460" y="6048972"/>
            <a:ext cx="504825" cy="504825"/>
          </a:xfrm>
          <a:prstGeom prst="rect">
            <a:avLst/>
          </a:prstGeom>
        </p:spPr>
      </p:pic>
      <p:pic>
        <p:nvPicPr>
          <p:cNvPr id="15" name="Рисунок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320171" y="3754337"/>
            <a:ext cx="2743200" cy="2743200"/>
          </a:xfrm>
          <a:prstGeom prst="rect">
            <a:avLst/>
          </a:prstGeom>
        </p:spPr>
      </p:pic>
      <p:pic>
        <p:nvPicPr>
          <p:cNvPr id="21" name="Рисунок 2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V="1">
            <a:off x="0" y="937878"/>
            <a:ext cx="3267075" cy="330338"/>
          </a:xfrm>
          <a:prstGeom prst="rect">
            <a:avLst/>
          </a:prstGeom>
        </p:spPr>
      </p:pic>
      <p:pic>
        <p:nvPicPr>
          <p:cNvPr id="34" name="Рисунок 3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H="1" flipV="1">
            <a:off x="8924925" y="937878"/>
            <a:ext cx="3267075" cy="330338"/>
          </a:xfrm>
          <a:prstGeom prst="rect">
            <a:avLst/>
          </a:prstGeom>
        </p:spPr>
      </p:pic>
    </p:spTree>
    <p:extLst>
      <p:ext uri="{BB962C8B-B14F-4D97-AF65-F5344CB8AC3E}">
        <p14:creationId xmlns:p14="http://schemas.microsoft.com/office/powerpoint/2010/main" val="12615697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More-text_blue">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040130" cy="6858000"/>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1" name="Рисунок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2" name="Рисунок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V="1">
            <a:off x="2933388" y="6134294"/>
            <a:ext cx="6125690" cy="222056"/>
          </a:xfrm>
          <a:prstGeom prst="rect">
            <a:avLst/>
          </a:prstGeom>
        </p:spPr>
      </p:pic>
      <p:sp>
        <p:nvSpPr>
          <p:cNvPr id="22"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pic>
        <p:nvPicPr>
          <p:cNvPr id="3" name="Рисунок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599842" y="1690006"/>
            <a:ext cx="592158" cy="3224893"/>
          </a:xfrm>
          <a:prstGeom prst="rect">
            <a:avLst/>
          </a:prstGeom>
        </p:spPr>
      </p:pic>
      <p:pic>
        <p:nvPicPr>
          <p:cNvPr id="8" name="Рисунок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48955" y="4212772"/>
            <a:ext cx="450396" cy="450396"/>
          </a:xfrm>
          <a:prstGeom prst="rect">
            <a:avLst/>
          </a:prstGeom>
        </p:spPr>
      </p:pic>
      <p:pic>
        <p:nvPicPr>
          <p:cNvPr id="16" name="Рисунок 1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584183" y="2843445"/>
            <a:ext cx="387804" cy="387804"/>
          </a:xfrm>
          <a:prstGeom prst="rect">
            <a:avLst/>
          </a:prstGeom>
        </p:spPr>
      </p:pic>
    </p:spTree>
    <p:extLst>
      <p:ext uri="{BB962C8B-B14F-4D97-AF65-F5344CB8AC3E}">
        <p14:creationId xmlns:p14="http://schemas.microsoft.com/office/powerpoint/2010/main" val="14888114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7_Заголовок раздела">
    <p:spTree>
      <p:nvGrpSpPr>
        <p:cNvPr id="1" name=""/>
        <p:cNvGrpSpPr/>
        <p:nvPr/>
      </p:nvGrpSpPr>
      <p:grpSpPr>
        <a:xfrm>
          <a:off x="0" y="0"/>
          <a:ext cx="0" cy="0"/>
          <a:chOff x="0" y="0"/>
          <a:chExt cx="0" cy="0"/>
        </a:xfrm>
      </p:grpSpPr>
      <p:pic>
        <p:nvPicPr>
          <p:cNvPr id="24" name="Рисунок 23"/>
          <p:cNvPicPr>
            <a:picLocks noChangeAspect="1"/>
          </p:cNvPicPr>
          <p:nvPr userDrawn="1"/>
        </p:nvPicPr>
        <p:blipFill rotWithShape="1">
          <a:blip r:embed="rId2" cstate="print">
            <a:extLst>
              <a:ext uri="{28A0092B-C50C-407E-A947-70E740481C1C}">
                <a14:useLocalDpi xmlns:a14="http://schemas.microsoft.com/office/drawing/2010/main" val="0"/>
              </a:ext>
            </a:extLst>
          </a:blip>
          <a:srcRect l="34376" b="49048"/>
          <a:stretch/>
        </p:blipFill>
        <p:spPr>
          <a:xfrm flipH="1">
            <a:off x="9085379" y="3359836"/>
            <a:ext cx="3106621" cy="3494315"/>
          </a:xfrm>
          <a:prstGeom prst="rect">
            <a:avLst/>
          </a:prstGeom>
        </p:spPr>
      </p:pic>
      <p:pic>
        <p:nvPicPr>
          <p:cNvPr id="8" name="Рисунок 7"/>
          <p:cNvPicPr>
            <a:picLocks noChangeAspect="1"/>
          </p:cNvPicPr>
          <p:nvPr userDrawn="1"/>
        </p:nvPicPr>
        <p:blipFill rotWithShape="1">
          <a:blip r:embed="rId2" cstate="print">
            <a:extLst>
              <a:ext uri="{28A0092B-C50C-407E-A947-70E740481C1C}">
                <a14:useLocalDpi xmlns:a14="http://schemas.microsoft.com/office/drawing/2010/main" val="0"/>
              </a:ext>
            </a:extLst>
          </a:blip>
          <a:srcRect l="34376" b="49048"/>
          <a:stretch/>
        </p:blipFill>
        <p:spPr>
          <a:xfrm>
            <a:off x="4691" y="3359837"/>
            <a:ext cx="3106621" cy="3494315"/>
          </a:xfrm>
          <a:prstGeom prst="rect">
            <a:avLst/>
          </a:prstGeom>
        </p:spPr>
      </p:pic>
      <p:grpSp>
        <p:nvGrpSpPr>
          <p:cNvPr id="3" name="Группа 2"/>
          <p:cNvGrpSpPr/>
          <p:nvPr userDrawn="1"/>
        </p:nvGrpSpPr>
        <p:grpSpPr>
          <a:xfrm>
            <a:off x="114206" y="-3848"/>
            <a:ext cx="11889642" cy="6861847"/>
            <a:chOff x="114206" y="-3848"/>
            <a:chExt cx="11889642" cy="6861847"/>
          </a:xfrm>
        </p:grpSpPr>
        <p:pic>
          <p:nvPicPr>
            <p:cNvPr id="2" name="Рисунок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206" y="-1"/>
              <a:ext cx="4139638" cy="6858000"/>
            </a:xfrm>
            <a:prstGeom prst="rect">
              <a:avLst/>
            </a:prstGeom>
          </p:spPr>
        </p:pic>
        <p:pic>
          <p:nvPicPr>
            <p:cNvPr id="23" name="Рисунок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7864210" y="-3848"/>
              <a:ext cx="4139638" cy="6858000"/>
            </a:xfrm>
            <a:prstGeom prst="rect">
              <a:avLst/>
            </a:prstGeom>
          </p:spPr>
        </p:pic>
      </p:grpSp>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bg1"/>
                </a:solidFill>
              </a:defRPr>
            </a:lvl1pPr>
          </a:lstStyle>
          <a:p>
            <a:fld id="{0677DD9B-16CA-464A-A3D4-4D175F1ACCD1}" type="datetimeFigureOut">
              <a:rPr lang="ru-RU" smtClean="0"/>
              <a:pPr/>
              <a:t>05.07.2021</a:t>
            </a:fld>
            <a:endParaRPr lang="ru-RU" dirty="0"/>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1" name="Рисунок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V="1">
            <a:off x="2996182" y="5373849"/>
            <a:ext cx="6125690" cy="222056"/>
          </a:xfrm>
          <a:prstGeom prst="rect">
            <a:avLst/>
          </a:prstGeom>
        </p:spPr>
      </p:pic>
      <p:pic>
        <p:nvPicPr>
          <p:cNvPr id="25" name="Рисунок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572967" y="2710791"/>
            <a:ext cx="504825" cy="504825"/>
          </a:xfrm>
          <a:prstGeom prst="rect">
            <a:avLst/>
          </a:prstGeom>
        </p:spPr>
      </p:pic>
      <p:pic>
        <p:nvPicPr>
          <p:cNvPr id="15" name="Рисунок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687427" y="3051953"/>
            <a:ext cx="2743200" cy="2743200"/>
          </a:xfrm>
          <a:prstGeom prst="rect">
            <a:avLst/>
          </a:prstGeom>
        </p:spPr>
      </p:pic>
      <p:sp>
        <p:nvSpPr>
          <p:cNvPr id="22" name="Текст 2"/>
          <p:cNvSpPr>
            <a:spLocks noGrp="1"/>
          </p:cNvSpPr>
          <p:nvPr>
            <p:ph type="body" idx="1" hasCustomPrompt="1"/>
          </p:nvPr>
        </p:nvSpPr>
        <p:spPr>
          <a:xfrm>
            <a:off x="2187347" y="1689146"/>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26" name="Рисунок 2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5115" y="2710791"/>
            <a:ext cx="504825" cy="504825"/>
          </a:xfrm>
          <a:prstGeom prst="rect">
            <a:avLst/>
          </a:prstGeom>
        </p:spPr>
      </p:pic>
      <p:pic>
        <p:nvPicPr>
          <p:cNvPr id="16" name="Рисунок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815011" y="366726"/>
            <a:ext cx="561975" cy="561975"/>
          </a:xfrm>
          <a:prstGeom prst="rect">
            <a:avLst/>
          </a:prstGeom>
        </p:spPr>
      </p:pic>
    </p:spTree>
    <p:extLst>
      <p:ext uri="{BB962C8B-B14F-4D97-AF65-F5344CB8AC3E}">
        <p14:creationId xmlns:p14="http://schemas.microsoft.com/office/powerpoint/2010/main" val="29580467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8_Заголовок раздела">
    <p:spTree>
      <p:nvGrpSpPr>
        <p:cNvPr id="1" name=""/>
        <p:cNvGrpSpPr/>
        <p:nvPr/>
      </p:nvGrpSpPr>
      <p:grpSpPr>
        <a:xfrm>
          <a:off x="0" y="0"/>
          <a:ext cx="0" cy="0"/>
          <a:chOff x="0" y="0"/>
          <a:chExt cx="0" cy="0"/>
        </a:xfrm>
      </p:grpSpPr>
      <p:pic>
        <p:nvPicPr>
          <p:cNvPr id="32" name="Рисунок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2464" y="3067960"/>
            <a:ext cx="4299535" cy="3790040"/>
          </a:xfrm>
          <a:prstGeom prst="rect">
            <a:avLst/>
          </a:prstGeom>
        </p:spPr>
      </p:pic>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57578" y="-10948"/>
            <a:ext cx="3314700" cy="1108583"/>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bg1"/>
                </a:solidFill>
              </a:defRPr>
            </a:lvl1pPr>
          </a:lstStyle>
          <a:p>
            <a:fld id="{0677DD9B-16CA-464A-A3D4-4D175F1ACCD1}" type="datetimeFigureOut">
              <a:rPr lang="ru-RU" smtClean="0"/>
              <a:pPr/>
              <a:t>05.07.2021</a:t>
            </a:fld>
            <a:endParaRPr lang="ru-RU" dirty="0"/>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1" name="Рисунок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V="1">
            <a:off x="255931" y="5991159"/>
            <a:ext cx="6125690" cy="222056"/>
          </a:xfrm>
          <a:prstGeom prst="rect">
            <a:avLst/>
          </a:prstGeom>
        </p:spPr>
      </p:pic>
      <p:pic>
        <p:nvPicPr>
          <p:cNvPr id="25" name="Рисунок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4656" y="5081886"/>
            <a:ext cx="504825" cy="504825"/>
          </a:xfrm>
          <a:prstGeom prst="rect">
            <a:avLst/>
          </a:prstGeom>
        </p:spPr>
      </p:pic>
      <p:sp>
        <p:nvSpPr>
          <p:cNvPr id="21"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sp>
        <p:nvSpPr>
          <p:cNvPr id="27" name="Текст 2"/>
          <p:cNvSpPr>
            <a:spLocks noGrp="1"/>
          </p:cNvSpPr>
          <p:nvPr>
            <p:ph type="body" idx="1" hasCustomPrompt="1"/>
          </p:nvPr>
        </p:nvSpPr>
        <p:spPr>
          <a:xfrm>
            <a:off x="726616" y="2325182"/>
            <a:ext cx="5184321" cy="3487789"/>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28" name="Рисунок 8"/>
          <p:cNvSpPr>
            <a:spLocks noGrp="1"/>
          </p:cNvSpPr>
          <p:nvPr>
            <p:ph type="pic" sz="quarter" idx="13"/>
          </p:nvPr>
        </p:nvSpPr>
        <p:spPr>
          <a:xfrm>
            <a:off x="7179597" y="2325182"/>
            <a:ext cx="4179887" cy="3462338"/>
          </a:xfrm>
        </p:spPr>
        <p:txBody>
          <a:bodyPr/>
          <a:lstStyle/>
          <a:p>
            <a:endParaRPr lang="ru-RU" dirty="0"/>
          </a:p>
        </p:txBody>
      </p:sp>
      <p:pic>
        <p:nvPicPr>
          <p:cNvPr id="29" name="Рисунок 2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45660" y="1186062"/>
            <a:ext cx="504825" cy="504825"/>
          </a:xfrm>
          <a:prstGeom prst="rect">
            <a:avLst/>
          </a:prstGeom>
        </p:spPr>
      </p:pic>
      <p:pic>
        <p:nvPicPr>
          <p:cNvPr id="15" name="Рисунок 14"/>
          <p:cNvPicPr>
            <a:picLocks noChangeAspect="1"/>
          </p:cNvPicPr>
          <p:nvPr userDrawn="1"/>
        </p:nvPicPr>
        <p:blipFill rotWithShape="1">
          <a:blip r:embed="rId8" cstate="print">
            <a:extLst>
              <a:ext uri="{28A0092B-C50C-407E-A947-70E740481C1C}">
                <a14:useLocalDpi xmlns:a14="http://schemas.microsoft.com/office/drawing/2010/main" val="0"/>
              </a:ext>
            </a:extLst>
          </a:blip>
          <a:srcRect r="39972"/>
          <a:stretch/>
        </p:blipFill>
        <p:spPr>
          <a:xfrm>
            <a:off x="10545660" y="3710286"/>
            <a:ext cx="1646698" cy="2743200"/>
          </a:xfrm>
          <a:prstGeom prst="rect">
            <a:avLst/>
          </a:prstGeom>
        </p:spPr>
      </p:pic>
      <p:pic>
        <p:nvPicPr>
          <p:cNvPr id="10" name="Рисунок 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V="1">
            <a:off x="0" y="1008225"/>
            <a:ext cx="3095625" cy="313002"/>
          </a:xfrm>
          <a:prstGeom prst="rect">
            <a:avLst/>
          </a:prstGeom>
        </p:spPr>
      </p:pic>
      <p:pic>
        <p:nvPicPr>
          <p:cNvPr id="13" name="Рисунок 1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9215" y="630739"/>
            <a:ext cx="1634833" cy="1638300"/>
          </a:xfrm>
          <a:prstGeom prst="rect">
            <a:avLst/>
          </a:prstGeom>
        </p:spPr>
      </p:pic>
      <p:pic>
        <p:nvPicPr>
          <p:cNvPr id="30" name="Рисунок 29"/>
          <p:cNvPicPr>
            <a:picLocks noChangeAspect="1"/>
          </p:cNvPicPr>
          <p:nvPr userDrawn="1"/>
        </p:nvPicPr>
        <p:blipFill rotWithShape="1">
          <a:blip r:embed="rId11" cstate="print">
            <a:extLst>
              <a:ext uri="{28A0092B-C50C-407E-A947-70E740481C1C}">
                <a14:useLocalDpi xmlns:a14="http://schemas.microsoft.com/office/drawing/2010/main" val="0"/>
              </a:ext>
            </a:extLst>
          </a:blip>
          <a:srcRect t="24697"/>
          <a:stretch/>
        </p:blipFill>
        <p:spPr>
          <a:xfrm>
            <a:off x="2057295" y="-10948"/>
            <a:ext cx="862052" cy="652756"/>
          </a:xfrm>
          <a:prstGeom prst="rect">
            <a:avLst/>
          </a:prstGeom>
        </p:spPr>
      </p:pic>
      <p:pic>
        <p:nvPicPr>
          <p:cNvPr id="31" name="Рисунок 3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678210" y="5627361"/>
            <a:ext cx="862052" cy="866841"/>
          </a:xfrm>
          <a:prstGeom prst="rect">
            <a:avLst/>
          </a:prstGeom>
        </p:spPr>
      </p:pic>
    </p:spTree>
    <p:extLst>
      <p:ext uri="{BB962C8B-B14F-4D97-AF65-F5344CB8AC3E}">
        <p14:creationId xmlns:p14="http://schemas.microsoft.com/office/powerpoint/2010/main" val="3069066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9_Заголовок раздела">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0539144" y="5271809"/>
            <a:ext cx="1652856" cy="247928"/>
          </a:xfrm>
          <a:prstGeom prst="rect">
            <a:avLst/>
          </a:prstGeom>
        </p:spPr>
      </p:pic>
      <p:pic>
        <p:nvPicPr>
          <p:cNvPr id="2" name="Рисунок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027" y="0"/>
            <a:ext cx="7779921" cy="685800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bg1"/>
                </a:solidFill>
              </a:defRPr>
            </a:lvl1pPr>
          </a:lstStyle>
          <a:p>
            <a:fld id="{0677DD9B-16CA-464A-A3D4-4D175F1ACCD1}" type="datetimeFigureOut">
              <a:rPr lang="ru-RU" smtClean="0"/>
              <a:pPr/>
              <a:t>05.07.2021</a:t>
            </a:fld>
            <a:endParaRPr lang="ru-RU" dirty="0"/>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2" name="Рисунок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V="1">
            <a:off x="3033155" y="6029833"/>
            <a:ext cx="6125690" cy="222056"/>
          </a:xfrm>
          <a:prstGeom prst="rect">
            <a:avLst/>
          </a:prstGeom>
        </p:spPr>
      </p:pic>
      <p:sp>
        <p:nvSpPr>
          <p:cNvPr id="20" name="Рисунок 8"/>
          <p:cNvSpPr>
            <a:spLocks noGrp="1"/>
          </p:cNvSpPr>
          <p:nvPr>
            <p:ph type="pic" sz="quarter" idx="13"/>
          </p:nvPr>
        </p:nvSpPr>
        <p:spPr>
          <a:xfrm>
            <a:off x="1379764" y="739549"/>
            <a:ext cx="9432713" cy="5047971"/>
          </a:xfrm>
        </p:spPr>
        <p:txBody>
          <a:bodyPr/>
          <a:lstStyle/>
          <a:p>
            <a:endParaRPr lang="ru-RU" dirty="0"/>
          </a:p>
        </p:txBody>
      </p:sp>
      <p:pic>
        <p:nvPicPr>
          <p:cNvPr id="22" name="Рисунок 2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3" name="Рисунок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70094" y="2828925"/>
            <a:ext cx="2266950" cy="2266950"/>
          </a:xfrm>
          <a:prstGeom prst="rect">
            <a:avLst/>
          </a:prstGeom>
        </p:spPr>
      </p:pic>
      <p:pic>
        <p:nvPicPr>
          <p:cNvPr id="16" name="Рисунок 1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10391091" y="1820349"/>
            <a:ext cx="1675538" cy="3297771"/>
          </a:xfrm>
          <a:prstGeom prst="rect">
            <a:avLst/>
          </a:prstGeom>
        </p:spPr>
      </p:pic>
      <p:pic>
        <p:nvPicPr>
          <p:cNvPr id="17" name="Рисунок 16"/>
          <p:cNvPicPr>
            <a:picLocks noChangeAspect="1"/>
          </p:cNvPicPr>
          <p:nvPr userDrawn="1"/>
        </p:nvPicPr>
        <p:blipFill rotWithShape="1">
          <a:blip r:embed="rId9">
            <a:extLst>
              <a:ext uri="{28A0092B-C50C-407E-A947-70E740481C1C}">
                <a14:useLocalDpi xmlns:a14="http://schemas.microsoft.com/office/drawing/2010/main" val="0"/>
              </a:ext>
            </a:extLst>
          </a:blip>
          <a:srcRect r="18280"/>
          <a:stretch/>
        </p:blipFill>
        <p:spPr>
          <a:xfrm>
            <a:off x="11131392" y="4716518"/>
            <a:ext cx="1066364" cy="490868"/>
          </a:xfrm>
          <a:prstGeom prst="rect">
            <a:avLst/>
          </a:prstGeom>
        </p:spPr>
      </p:pic>
    </p:spTree>
    <p:extLst>
      <p:ext uri="{BB962C8B-B14F-4D97-AF65-F5344CB8AC3E}">
        <p14:creationId xmlns:p14="http://schemas.microsoft.com/office/powerpoint/2010/main" val="26395493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20_Заголовок раздела">
    <p:spTree>
      <p:nvGrpSpPr>
        <p:cNvPr id="1" name=""/>
        <p:cNvGrpSpPr/>
        <p:nvPr/>
      </p:nvGrpSpPr>
      <p:grpSpPr>
        <a:xfrm>
          <a:off x="0" y="0"/>
          <a:ext cx="0" cy="0"/>
          <a:chOff x="0" y="0"/>
          <a:chExt cx="0" cy="0"/>
        </a:xfrm>
      </p:grpSpPr>
      <p:pic>
        <p:nvPicPr>
          <p:cNvPr id="18" name="Рисунок 17"/>
          <p:cNvPicPr>
            <a:picLocks noChangeAspect="1"/>
          </p:cNvPicPr>
          <p:nvPr userDrawn="1"/>
        </p:nvPicPr>
        <p:blipFill rotWithShape="1">
          <a:blip r:embed="rId2" cstate="print">
            <a:extLst>
              <a:ext uri="{28A0092B-C50C-407E-A947-70E740481C1C}">
                <a14:useLocalDpi xmlns:a14="http://schemas.microsoft.com/office/drawing/2010/main" val="0"/>
              </a:ext>
            </a:extLst>
          </a:blip>
          <a:srcRect r="57066"/>
          <a:stretch/>
        </p:blipFill>
        <p:spPr>
          <a:xfrm flipH="1">
            <a:off x="0" y="0"/>
            <a:ext cx="2657475" cy="3866889"/>
          </a:xfrm>
          <a:prstGeom prst="rect">
            <a:avLst/>
          </a:prstGeom>
        </p:spPr>
      </p:pic>
      <p:pic>
        <p:nvPicPr>
          <p:cNvPr id="2" name="Рисунок 1"/>
          <p:cNvPicPr>
            <a:picLocks noChangeAspect="1"/>
          </p:cNvPicPr>
          <p:nvPr userDrawn="1"/>
        </p:nvPicPr>
        <p:blipFill rotWithShape="1">
          <a:blip r:embed="rId3" cstate="print">
            <a:extLst>
              <a:ext uri="{28A0092B-C50C-407E-A947-70E740481C1C}">
                <a14:useLocalDpi xmlns:a14="http://schemas.microsoft.com/office/drawing/2010/main" val="0"/>
              </a:ext>
            </a:extLst>
          </a:blip>
          <a:srcRect l="35314"/>
          <a:stretch/>
        </p:blipFill>
        <p:spPr>
          <a:xfrm>
            <a:off x="0" y="0"/>
            <a:ext cx="4824682" cy="685800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14" name="Диаграмма 2"/>
          <p:cNvSpPr>
            <a:spLocks noGrp="1"/>
          </p:cNvSpPr>
          <p:nvPr>
            <p:ph type="chart" sz="quarter" idx="13"/>
          </p:nvPr>
        </p:nvSpPr>
        <p:spPr>
          <a:xfrm>
            <a:off x="865867" y="1314449"/>
            <a:ext cx="4449763" cy="4138613"/>
          </a:xfrm>
        </p:spPr>
        <p:txBody>
          <a:bodyPr/>
          <a:lstStyle/>
          <a:p>
            <a:endParaRPr lang="ru-RU"/>
          </a:p>
        </p:txBody>
      </p:sp>
      <p:sp>
        <p:nvSpPr>
          <p:cNvPr id="15" name="Текст 11"/>
          <p:cNvSpPr>
            <a:spLocks noGrp="1"/>
          </p:cNvSpPr>
          <p:nvPr>
            <p:ph type="body" sz="quarter" idx="14" hasCustomPrompt="1"/>
          </p:nvPr>
        </p:nvSpPr>
        <p:spPr>
          <a:xfrm>
            <a:off x="6477014" y="1314449"/>
            <a:ext cx="4556125" cy="4138613"/>
          </a:xfrm>
        </p:spPr>
        <p:txBody>
          <a:bodyPr>
            <a:normAutofit/>
          </a:bodyPr>
          <a:lstStyle>
            <a:lvl1pPr marL="0" indent="0">
              <a:buNone/>
              <a:defRPr sz="2400"/>
            </a:lvl1pPr>
          </a:lstStyle>
          <a:p>
            <a:pPr lvl="0"/>
            <a:r>
              <a:rPr lang="en-US" dirty="0"/>
              <a:t>L</a:t>
            </a:r>
            <a:r>
              <a:rPr lang="da-DK" dirty="0"/>
              <a:t>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16" name="Рисунок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3" name="Рисунок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940689" y="4638674"/>
            <a:ext cx="1628775" cy="1628775"/>
          </a:xfrm>
          <a:prstGeom prst="rect">
            <a:avLst/>
          </a:prstGeom>
        </p:spPr>
      </p:pic>
      <p:pic>
        <p:nvPicPr>
          <p:cNvPr id="17" name="Рисунок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605844" y="652099"/>
            <a:ext cx="298464" cy="298464"/>
          </a:xfrm>
          <a:prstGeom prst="rect">
            <a:avLst/>
          </a:prstGeom>
        </p:spPr>
      </p:pic>
      <p:pic>
        <p:nvPicPr>
          <p:cNvPr id="19" name="Рисунок 18"/>
          <p:cNvPicPr>
            <a:picLocks noChangeAspect="1"/>
          </p:cNvPicPr>
          <p:nvPr userDrawn="1"/>
        </p:nvPicPr>
        <p:blipFill rotWithShape="1">
          <a:blip r:embed="rId8" cstate="print">
            <a:extLst>
              <a:ext uri="{28A0092B-C50C-407E-A947-70E740481C1C}">
                <a14:useLocalDpi xmlns:a14="http://schemas.microsoft.com/office/drawing/2010/main" val="0"/>
              </a:ext>
            </a:extLst>
          </a:blip>
          <a:srcRect r="40696"/>
          <a:stretch/>
        </p:blipFill>
        <p:spPr>
          <a:xfrm>
            <a:off x="10623550" y="2397444"/>
            <a:ext cx="1568450" cy="1972622"/>
          </a:xfrm>
          <a:prstGeom prst="rect">
            <a:avLst/>
          </a:prstGeom>
        </p:spPr>
      </p:pic>
    </p:spTree>
    <p:extLst>
      <p:ext uri="{BB962C8B-B14F-4D97-AF65-F5344CB8AC3E}">
        <p14:creationId xmlns:p14="http://schemas.microsoft.com/office/powerpoint/2010/main" val="11925232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21_Заголовок раздела">
    <p:spTree>
      <p:nvGrpSpPr>
        <p:cNvPr id="1" name=""/>
        <p:cNvGrpSpPr/>
        <p:nvPr/>
      </p:nvGrpSpPr>
      <p:grpSpPr>
        <a:xfrm>
          <a:off x="0" y="0"/>
          <a:ext cx="0" cy="0"/>
          <a:chOff x="0" y="0"/>
          <a:chExt cx="0" cy="0"/>
        </a:xfrm>
      </p:grpSpPr>
      <p:pic>
        <p:nvPicPr>
          <p:cNvPr id="10" name="Рисунок 9"/>
          <p:cNvPicPr>
            <a:picLocks noChangeAspect="1"/>
          </p:cNvPicPr>
          <p:nvPr userDrawn="1"/>
        </p:nvPicPr>
        <p:blipFill rotWithShape="1">
          <a:blip r:embed="rId2" cstate="print">
            <a:extLst>
              <a:ext uri="{28A0092B-C50C-407E-A947-70E740481C1C}">
                <a14:useLocalDpi xmlns:a14="http://schemas.microsoft.com/office/drawing/2010/main" val="0"/>
              </a:ext>
            </a:extLst>
          </a:blip>
          <a:srcRect t="46667"/>
          <a:stretch/>
        </p:blipFill>
        <p:spPr>
          <a:xfrm rot="5400000">
            <a:off x="8494816" y="2972427"/>
            <a:ext cx="4171429" cy="3222939"/>
          </a:xfrm>
          <a:prstGeom prst="rect">
            <a:avLst/>
          </a:prstGeom>
        </p:spPr>
      </p:pic>
      <p:pic>
        <p:nvPicPr>
          <p:cNvPr id="9" name="Рисунок 8"/>
          <p:cNvPicPr>
            <a:picLocks noChangeAspect="1"/>
          </p:cNvPicPr>
          <p:nvPr userDrawn="1"/>
        </p:nvPicPr>
        <p:blipFill rotWithShape="1">
          <a:blip r:embed="rId3" cstate="print">
            <a:extLst>
              <a:ext uri="{28A0092B-C50C-407E-A947-70E740481C1C}">
                <a14:useLocalDpi xmlns:a14="http://schemas.microsoft.com/office/drawing/2010/main" val="0"/>
              </a:ext>
            </a:extLst>
          </a:blip>
          <a:srcRect l="31603" t="16879"/>
          <a:stretch/>
        </p:blipFill>
        <p:spPr>
          <a:xfrm>
            <a:off x="-11695" y="0"/>
            <a:ext cx="3237901" cy="5700483"/>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16" name="Диаграмма 2"/>
          <p:cNvSpPr>
            <a:spLocks noGrp="1"/>
          </p:cNvSpPr>
          <p:nvPr>
            <p:ph type="chart" sz="quarter" idx="13"/>
          </p:nvPr>
        </p:nvSpPr>
        <p:spPr>
          <a:xfrm>
            <a:off x="3707778" y="1542820"/>
            <a:ext cx="4449763" cy="4138613"/>
          </a:xfrm>
        </p:spPr>
        <p:txBody>
          <a:bodyPr/>
          <a:lstStyle/>
          <a:p>
            <a:endParaRPr lang="ru-RU" dirty="0"/>
          </a:p>
        </p:txBody>
      </p:sp>
      <p:sp>
        <p:nvSpPr>
          <p:cNvPr id="17"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pic>
        <p:nvPicPr>
          <p:cNvPr id="14" name="Рисунок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8" name="Рисунок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66410" y="2101927"/>
            <a:ext cx="4963941" cy="4963941"/>
          </a:xfrm>
          <a:prstGeom prst="rect">
            <a:avLst/>
          </a:prstGeom>
        </p:spPr>
      </p:pic>
      <p:pic>
        <p:nvPicPr>
          <p:cNvPr id="11" name="Рисунок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607590" y="4239222"/>
            <a:ext cx="1809750" cy="1809750"/>
          </a:xfrm>
          <a:prstGeom prst="rect">
            <a:avLst/>
          </a:prstGeom>
        </p:spPr>
      </p:pic>
      <p:pic>
        <p:nvPicPr>
          <p:cNvPr id="12" name="Рисунок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580530" y="1156300"/>
            <a:ext cx="628650" cy="628650"/>
          </a:xfrm>
          <a:prstGeom prst="rect">
            <a:avLst/>
          </a:prstGeom>
        </p:spPr>
      </p:pic>
      <p:pic>
        <p:nvPicPr>
          <p:cNvPr id="22" name="Рисунок 2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2875" y="5727700"/>
            <a:ext cx="628650" cy="628650"/>
          </a:xfrm>
          <a:prstGeom prst="rect">
            <a:avLst/>
          </a:prstGeom>
        </p:spPr>
      </p:pic>
      <p:pic>
        <p:nvPicPr>
          <p:cNvPr id="23" name="Рисунок 2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098251" y="1877543"/>
            <a:ext cx="319089" cy="319089"/>
          </a:xfrm>
          <a:prstGeom prst="rect">
            <a:avLst/>
          </a:prstGeom>
        </p:spPr>
      </p:pic>
      <p:pic>
        <p:nvPicPr>
          <p:cNvPr id="24" name="Рисунок 2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747573" y="736542"/>
            <a:ext cx="319089" cy="319089"/>
          </a:xfrm>
          <a:prstGeom prst="rect">
            <a:avLst/>
          </a:prstGeom>
        </p:spPr>
      </p:pic>
    </p:spTree>
    <p:extLst>
      <p:ext uri="{BB962C8B-B14F-4D97-AF65-F5344CB8AC3E}">
        <p14:creationId xmlns:p14="http://schemas.microsoft.com/office/powerpoint/2010/main" val="366437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03">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376307" cy="3518221"/>
          </a:xfrm>
          <a:prstGeom prst="rect">
            <a:avLst/>
          </a:prstGeom>
        </p:spPr>
      </p:pic>
      <p:pic>
        <p:nvPicPr>
          <p:cNvPr id="19" name="Рисунок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863471" flipH="1">
            <a:off x="382567" y="1475867"/>
            <a:ext cx="4872218" cy="4024993"/>
          </a:xfrm>
          <a:prstGeom prst="rect">
            <a:avLst/>
          </a:prstGeom>
        </p:spPr>
      </p:pic>
      <p:pic>
        <p:nvPicPr>
          <p:cNvPr id="16" name="Рисунок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40325" y="4458656"/>
            <a:ext cx="4305300" cy="1372912"/>
          </a:xfrm>
          <a:prstGeom prst="rect">
            <a:avLst/>
          </a:prstGeom>
        </p:spPr>
      </p:pic>
      <p:pic>
        <p:nvPicPr>
          <p:cNvPr id="14" name="Рисунок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47765" y="0"/>
            <a:ext cx="8742647" cy="5306786"/>
          </a:xfrm>
          <a:prstGeom prst="rect">
            <a:avLst/>
          </a:prstGeom>
        </p:spPr>
      </p:pic>
      <p:sp>
        <p:nvSpPr>
          <p:cNvPr id="2" name="Заголовок 1"/>
          <p:cNvSpPr>
            <a:spLocks noGrp="1"/>
          </p:cNvSpPr>
          <p:nvPr>
            <p:ph type="title" hasCustomPrompt="1"/>
          </p:nvPr>
        </p:nvSpPr>
        <p:spPr>
          <a:xfrm>
            <a:off x="9054193" y="169908"/>
            <a:ext cx="2517624" cy="2761071"/>
          </a:xfrm>
        </p:spPr>
        <p:txBody>
          <a:bodyPr/>
          <a:lstStyle>
            <a:lvl1pPr algn="r">
              <a:defRPr>
                <a:solidFill>
                  <a:schemeClr val="tx1"/>
                </a:solidFill>
              </a:defRPr>
            </a:lvl1pPr>
          </a:lstStyle>
          <a:p>
            <a:r>
              <a:rPr lang="da-DK" dirty="0"/>
              <a:t>Lorem ipsum dolor sit amet</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05.07.2021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pPr/>
              <a:t>‹Nr.›</a:t>
            </a:fld>
            <a:endParaRPr lang="ru-RU" dirty="0"/>
          </a:p>
        </p:txBody>
      </p:sp>
      <p:sp>
        <p:nvSpPr>
          <p:cNvPr id="13" name="Текст 12"/>
          <p:cNvSpPr>
            <a:spLocks noGrp="1"/>
          </p:cNvSpPr>
          <p:nvPr>
            <p:ph type="body" sz="quarter" idx="13" hasCustomPrompt="1"/>
          </p:nvPr>
        </p:nvSpPr>
        <p:spPr>
          <a:xfrm>
            <a:off x="8069792" y="3225914"/>
            <a:ext cx="3502025" cy="1411288"/>
          </a:xfrm>
        </p:spPr>
        <p:txBody>
          <a:bodyPr/>
          <a:lstStyle>
            <a:lvl1pPr algn="r">
              <a:defRPr sz="160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pic>
        <p:nvPicPr>
          <p:cNvPr id="6" name="Рисунок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7013" y="902667"/>
            <a:ext cx="6773645" cy="4630915"/>
          </a:xfrm>
          <a:prstGeom prst="rect">
            <a:avLst/>
          </a:prstGeom>
        </p:spPr>
      </p:pic>
      <p:sp>
        <p:nvSpPr>
          <p:cNvPr id="10"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pic>
        <p:nvPicPr>
          <p:cNvPr id="15" name="Рисунок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493320" y="0"/>
            <a:ext cx="1736561" cy="2506436"/>
          </a:xfrm>
          <a:prstGeom prst="rect">
            <a:avLst/>
          </a:prstGeom>
        </p:spPr>
      </p:pic>
      <p:pic>
        <p:nvPicPr>
          <p:cNvPr id="20" name="Рисунок 19"/>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V="1">
            <a:off x="6064845" y="2774391"/>
            <a:ext cx="2990850" cy="155524"/>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932337">
            <a:off x="335257" y="62979"/>
            <a:ext cx="1119420" cy="1223153"/>
          </a:xfrm>
          <a:prstGeom prst="rect">
            <a:avLst/>
          </a:prstGeom>
        </p:spPr>
      </p:pic>
      <p:pic>
        <p:nvPicPr>
          <p:cNvPr id="22" name="Рисунок 2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107368" y="3851205"/>
            <a:ext cx="732419" cy="732419"/>
          </a:xfrm>
          <a:prstGeom prst="rect">
            <a:avLst/>
          </a:prstGeom>
        </p:spPr>
      </p:pic>
      <p:pic>
        <p:nvPicPr>
          <p:cNvPr id="26" name="Рисунок 2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25277" y="187457"/>
            <a:ext cx="900634" cy="905638"/>
          </a:xfrm>
          <a:prstGeom prst="rect">
            <a:avLst/>
          </a:prstGeom>
        </p:spPr>
      </p:pic>
    </p:spTree>
    <p:extLst>
      <p:ext uri="{BB962C8B-B14F-4D97-AF65-F5344CB8AC3E}">
        <p14:creationId xmlns:p14="http://schemas.microsoft.com/office/powerpoint/2010/main" val="31925685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able_slide_blue">
    <p:spTree>
      <p:nvGrpSpPr>
        <p:cNvPr id="1" name=""/>
        <p:cNvGrpSpPr/>
        <p:nvPr/>
      </p:nvGrpSpPr>
      <p:grpSpPr>
        <a:xfrm>
          <a:off x="0" y="0"/>
          <a:ext cx="0" cy="0"/>
          <a:chOff x="0" y="0"/>
          <a:chExt cx="0" cy="0"/>
        </a:xfrm>
      </p:grpSpPr>
      <p:pic>
        <p:nvPicPr>
          <p:cNvPr id="18" name="Рисунок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61500" y="4304006"/>
            <a:ext cx="2725731" cy="2402732"/>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899913" y="6374600"/>
            <a:ext cx="2743200" cy="365125"/>
          </a:xfrm>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a:xfrm>
            <a:off x="5107021" y="6369059"/>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8" name="Таблица 7"/>
          <p:cNvSpPr>
            <a:spLocks noGrp="1"/>
          </p:cNvSpPr>
          <p:nvPr>
            <p:ph type="tbl" sz="quarter" idx="13"/>
          </p:nvPr>
        </p:nvSpPr>
        <p:spPr>
          <a:xfrm>
            <a:off x="904875" y="447597"/>
            <a:ext cx="10382250" cy="5573713"/>
          </a:xfrm>
        </p:spPr>
        <p:txBody>
          <a:bodyPr/>
          <a:lstStyle/>
          <a:p>
            <a:endParaRPr lang="ru-RU"/>
          </a:p>
        </p:txBody>
      </p:sp>
      <p:pic>
        <p:nvPicPr>
          <p:cNvPr id="12" name="Рисунок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7210" y="1721802"/>
            <a:ext cx="332086" cy="3025302"/>
          </a:xfrm>
          <a:prstGeom prst="rect">
            <a:avLst/>
          </a:prstGeom>
        </p:spPr>
      </p:pic>
      <p:pic>
        <p:nvPicPr>
          <p:cNvPr id="15" name="Рисунок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11415336" y="1372686"/>
            <a:ext cx="332086" cy="3025302"/>
          </a:xfrm>
          <a:prstGeom prst="rect">
            <a:avLst/>
          </a:prstGeom>
        </p:spPr>
      </p:pic>
      <p:pic>
        <p:nvPicPr>
          <p:cNvPr id="14" name="Рисунок 13"/>
          <p:cNvPicPr>
            <a:picLocks noChangeAspect="1"/>
          </p:cNvPicPr>
          <p:nvPr userDrawn="1"/>
        </p:nvPicPr>
        <p:blipFill rotWithShape="1">
          <a:blip r:embed="rId5" cstate="print">
            <a:extLst>
              <a:ext uri="{28A0092B-C50C-407E-A947-70E740481C1C}">
                <a14:useLocalDpi xmlns:a14="http://schemas.microsoft.com/office/drawing/2010/main" val="0"/>
              </a:ext>
            </a:extLst>
          </a:blip>
          <a:srcRect r="33044"/>
          <a:stretch/>
        </p:blipFill>
        <p:spPr>
          <a:xfrm rot="5400000">
            <a:off x="9756364" y="4936789"/>
            <a:ext cx="1547205" cy="2315693"/>
          </a:xfrm>
          <a:prstGeom prst="rect">
            <a:avLst/>
          </a:prstGeom>
        </p:spPr>
      </p:pic>
      <p:pic>
        <p:nvPicPr>
          <p:cNvPr id="17" name="Рисунок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9" name="Рисунок 18"/>
          <p:cNvPicPr>
            <a:picLocks noChangeAspect="1"/>
          </p:cNvPicPr>
          <p:nvPr userDrawn="1"/>
        </p:nvPicPr>
        <p:blipFill rotWithShape="1">
          <a:blip r:embed="rId7">
            <a:extLst>
              <a:ext uri="{28A0092B-C50C-407E-A947-70E740481C1C}">
                <a14:useLocalDpi xmlns:a14="http://schemas.microsoft.com/office/drawing/2010/main" val="0"/>
              </a:ext>
            </a:extLst>
          </a:blip>
          <a:srcRect r="49129"/>
          <a:stretch/>
        </p:blipFill>
        <p:spPr>
          <a:xfrm>
            <a:off x="11819765" y="4948798"/>
            <a:ext cx="378720" cy="744470"/>
          </a:xfrm>
          <a:prstGeom prst="rect">
            <a:avLst/>
          </a:prstGeom>
        </p:spPr>
      </p:pic>
      <p:pic>
        <p:nvPicPr>
          <p:cNvPr id="20" name="Рисунок 19"/>
          <p:cNvPicPr>
            <a:picLocks noChangeAspect="1"/>
          </p:cNvPicPr>
          <p:nvPr userDrawn="1"/>
        </p:nvPicPr>
        <p:blipFill rotWithShape="1">
          <a:blip r:embed="rId7">
            <a:extLst>
              <a:ext uri="{28A0092B-C50C-407E-A947-70E740481C1C}">
                <a14:useLocalDpi xmlns:a14="http://schemas.microsoft.com/office/drawing/2010/main" val="0"/>
              </a:ext>
            </a:extLst>
          </a:blip>
          <a:srcRect r="49129"/>
          <a:stretch/>
        </p:blipFill>
        <p:spPr>
          <a:xfrm rot="16200000">
            <a:off x="2585607" y="-182876"/>
            <a:ext cx="378720" cy="744470"/>
          </a:xfrm>
          <a:prstGeom prst="rect">
            <a:avLst/>
          </a:prstGeom>
        </p:spPr>
      </p:pic>
      <p:pic>
        <p:nvPicPr>
          <p:cNvPr id="21" name="Рисунок 20"/>
          <p:cNvPicPr>
            <a:picLocks noChangeAspect="1"/>
          </p:cNvPicPr>
          <p:nvPr userDrawn="1"/>
        </p:nvPicPr>
        <p:blipFill rotWithShape="1">
          <a:blip r:embed="rId8" cstate="print">
            <a:extLst>
              <a:ext uri="{28A0092B-C50C-407E-A947-70E740481C1C}">
                <a14:useLocalDpi xmlns:a14="http://schemas.microsoft.com/office/drawing/2010/main" val="0"/>
              </a:ext>
            </a:extLst>
          </a:blip>
          <a:srcRect l="32736"/>
          <a:stretch/>
        </p:blipFill>
        <p:spPr>
          <a:xfrm>
            <a:off x="0" y="4333878"/>
            <a:ext cx="1419874" cy="2110896"/>
          </a:xfrm>
          <a:prstGeom prst="rect">
            <a:avLst/>
          </a:prstGeom>
        </p:spPr>
      </p:pic>
    </p:spTree>
    <p:extLst>
      <p:ext uri="{BB962C8B-B14F-4D97-AF65-F5344CB8AC3E}">
        <p14:creationId xmlns:p14="http://schemas.microsoft.com/office/powerpoint/2010/main" val="38810042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ullet_points_blue">
    <p:spTree>
      <p:nvGrpSpPr>
        <p:cNvPr id="1" name=""/>
        <p:cNvGrpSpPr/>
        <p:nvPr/>
      </p:nvGrpSpPr>
      <p:grpSpPr>
        <a:xfrm>
          <a:off x="0" y="0"/>
          <a:ext cx="0" cy="0"/>
          <a:chOff x="0" y="0"/>
          <a:chExt cx="0" cy="0"/>
        </a:xfrm>
      </p:grpSpPr>
      <p:pic>
        <p:nvPicPr>
          <p:cNvPr id="12" name="Рисунок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66671"/>
          <a:stretch/>
        </p:blipFill>
        <p:spPr>
          <a:xfrm>
            <a:off x="11202039" y="2130441"/>
            <a:ext cx="989961" cy="4302951"/>
          </a:xfrm>
          <a:prstGeom prst="rect">
            <a:avLst/>
          </a:prstGeom>
        </p:spPr>
      </p:pic>
      <p:pic>
        <p:nvPicPr>
          <p:cNvPr id="2" name="Рисунок 1"/>
          <p:cNvPicPr>
            <a:picLocks noChangeAspect="1"/>
          </p:cNvPicPr>
          <p:nvPr userDrawn="1"/>
        </p:nvPicPr>
        <p:blipFill rotWithShape="1">
          <a:blip r:embed="rId3" cstate="print">
            <a:extLst>
              <a:ext uri="{28A0092B-C50C-407E-A947-70E740481C1C}">
                <a14:useLocalDpi xmlns:a14="http://schemas.microsoft.com/office/drawing/2010/main" val="0"/>
              </a:ext>
            </a:extLst>
          </a:blip>
          <a:srcRect l="22969"/>
          <a:stretch/>
        </p:blipFill>
        <p:spPr>
          <a:xfrm>
            <a:off x="0" y="-136527"/>
            <a:ext cx="2086210" cy="685800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851559" y="6363424"/>
            <a:ext cx="2743200" cy="365125"/>
          </a:xfrm>
        </p:spPr>
        <p:txBody>
          <a:bodyPr/>
          <a:lstStyle>
            <a:lvl1pPr>
              <a:defRPr>
                <a:solidFill>
                  <a:schemeClr val="tx1"/>
                </a:solidFill>
              </a:defRPr>
            </a:lvl1pPr>
          </a:lstStyle>
          <a:p>
            <a:fld id="{0677DD9B-16CA-464A-A3D4-4D175F1ACCD1}" type="datetimeFigureOut">
              <a:rPr lang="ru-RU" smtClean="0"/>
              <a:pPr/>
              <a:t>05.07.2021</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chemeClr val="tx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19" name="Текст 38"/>
          <p:cNvSpPr>
            <a:spLocks noGrp="1"/>
          </p:cNvSpPr>
          <p:nvPr>
            <p:ph type="body" sz="quarter" idx="21" hasCustomPrompt="1"/>
          </p:nvPr>
        </p:nvSpPr>
        <p:spPr>
          <a:xfrm>
            <a:off x="1851559" y="1350158"/>
            <a:ext cx="9456360" cy="560183"/>
          </a:xfrm>
        </p:spPr>
        <p:txBody>
          <a:bodyPr/>
          <a:lstStyle>
            <a:lvl1pPr marL="228600" indent="-228600">
              <a:buClr>
                <a:schemeClr val="tx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0" name="Текст 38"/>
          <p:cNvSpPr>
            <a:spLocks noGrp="1"/>
          </p:cNvSpPr>
          <p:nvPr>
            <p:ph type="body" sz="quarter" idx="22" hasCustomPrompt="1"/>
          </p:nvPr>
        </p:nvSpPr>
        <p:spPr>
          <a:xfrm>
            <a:off x="1851559" y="3229080"/>
            <a:ext cx="9456360" cy="560183"/>
          </a:xfrm>
        </p:spPr>
        <p:txBody>
          <a:bodyPr/>
          <a:lstStyle>
            <a:lvl1pPr marL="228600" indent="-228600">
              <a:buClr>
                <a:schemeClr val="tx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3" name="Текст 38"/>
          <p:cNvSpPr>
            <a:spLocks noGrp="1"/>
          </p:cNvSpPr>
          <p:nvPr>
            <p:ph type="body" sz="quarter" idx="23" hasCustomPrompt="1"/>
          </p:nvPr>
        </p:nvSpPr>
        <p:spPr>
          <a:xfrm>
            <a:off x="1851559" y="4104551"/>
            <a:ext cx="9456360" cy="560183"/>
          </a:xfrm>
        </p:spPr>
        <p:txBody>
          <a:bodyPr/>
          <a:lstStyle>
            <a:lvl1pPr marL="228600" indent="-228600">
              <a:buClr>
                <a:schemeClr val="tx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15" name="Рисунок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1" name="Рисунок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33535" y="4104551"/>
            <a:ext cx="1384489" cy="1761496"/>
          </a:xfrm>
          <a:prstGeom prst="rect">
            <a:avLst/>
          </a:prstGeom>
        </p:spPr>
      </p:pic>
      <p:pic>
        <p:nvPicPr>
          <p:cNvPr id="13" name="Рисунок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23675" y="3116035"/>
            <a:ext cx="502104" cy="502104"/>
          </a:xfrm>
          <a:prstGeom prst="rect">
            <a:avLst/>
          </a:prstGeom>
        </p:spPr>
      </p:pic>
      <p:pic>
        <p:nvPicPr>
          <p:cNvPr id="21" name="Рисунок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737945" y="5742792"/>
            <a:ext cx="502104" cy="502104"/>
          </a:xfrm>
          <a:prstGeom prst="rect">
            <a:avLst/>
          </a:prstGeom>
        </p:spPr>
      </p:pic>
      <p:pic>
        <p:nvPicPr>
          <p:cNvPr id="14" name="Рисунок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710430" y="2220927"/>
            <a:ext cx="409575" cy="409575"/>
          </a:xfrm>
          <a:prstGeom prst="rect">
            <a:avLst/>
          </a:prstGeom>
        </p:spPr>
      </p:pic>
    </p:spTree>
    <p:extLst>
      <p:ext uri="{BB962C8B-B14F-4D97-AF65-F5344CB8AC3E}">
        <p14:creationId xmlns:p14="http://schemas.microsoft.com/office/powerpoint/2010/main" val="25184801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3_Заголовок раздела">
    <p:spTree>
      <p:nvGrpSpPr>
        <p:cNvPr id="1" name=""/>
        <p:cNvGrpSpPr/>
        <p:nvPr/>
      </p:nvGrpSpPr>
      <p:grpSpPr>
        <a:xfrm>
          <a:off x="0" y="0"/>
          <a:ext cx="0" cy="0"/>
          <a:chOff x="0" y="0"/>
          <a:chExt cx="0" cy="0"/>
        </a:xfrm>
      </p:grpSpPr>
      <p:pic>
        <p:nvPicPr>
          <p:cNvPr id="10" name="Рисунок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9" name="Группа 8"/>
          <p:cNvGrpSpPr/>
          <p:nvPr userDrawn="1"/>
        </p:nvGrpSpPr>
        <p:grpSpPr>
          <a:xfrm>
            <a:off x="0" y="1152497"/>
            <a:ext cx="12183228" cy="5568978"/>
            <a:chOff x="7185" y="1103455"/>
            <a:chExt cx="12183228" cy="5568978"/>
          </a:xfrm>
        </p:grpSpPr>
        <p:pic>
          <p:nvPicPr>
            <p:cNvPr id="25" name="Рисунок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65076" y="4477004"/>
              <a:ext cx="2846041" cy="218196"/>
            </a:xfrm>
            <a:prstGeom prst="rect">
              <a:avLst/>
            </a:prstGeom>
          </p:spPr>
        </p:pic>
        <p:pic>
          <p:nvPicPr>
            <p:cNvPr id="26" name="Рисунок 2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1310" y="5032159"/>
              <a:ext cx="3370220" cy="202213"/>
            </a:xfrm>
            <a:prstGeom prst="rect">
              <a:avLst/>
            </a:prstGeom>
          </p:spPr>
        </p:pic>
        <p:pic>
          <p:nvPicPr>
            <p:cNvPr id="34" name="Рисунок 3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4606" y="1103455"/>
              <a:ext cx="4021096" cy="4057956"/>
            </a:xfrm>
            <a:prstGeom prst="rect">
              <a:avLst/>
            </a:prstGeom>
          </p:spPr>
        </p:pic>
        <p:pic>
          <p:nvPicPr>
            <p:cNvPr id="35" name="Рисунок 3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573545" y="3204192"/>
              <a:ext cx="285750" cy="285750"/>
            </a:xfrm>
            <a:prstGeom prst="rect">
              <a:avLst/>
            </a:prstGeom>
          </p:spPr>
        </p:pic>
        <p:pic>
          <p:nvPicPr>
            <p:cNvPr id="36" name="Рисунок 3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flipV="1">
              <a:off x="694606" y="5661248"/>
              <a:ext cx="4301055" cy="511348"/>
            </a:xfrm>
            <a:prstGeom prst="rect">
              <a:avLst/>
            </a:prstGeom>
          </p:spPr>
        </p:pic>
        <p:pic>
          <p:nvPicPr>
            <p:cNvPr id="37" name="Рисунок 3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185" y="6226376"/>
              <a:ext cx="2973710" cy="446057"/>
            </a:xfrm>
            <a:prstGeom prst="rect">
              <a:avLst/>
            </a:prstGeom>
          </p:spPr>
        </p:pic>
        <p:pic>
          <p:nvPicPr>
            <p:cNvPr id="38" name="Рисунок 3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H="1">
              <a:off x="9331475" y="5234372"/>
              <a:ext cx="2858938" cy="446057"/>
            </a:xfrm>
            <a:prstGeom prst="rect">
              <a:avLst/>
            </a:prstGeom>
          </p:spPr>
        </p:pic>
      </p:grpSp>
      <p:pic>
        <p:nvPicPr>
          <p:cNvPr id="7" name="Рисунок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6205233" y="1641126"/>
            <a:ext cx="5164406" cy="1343397"/>
          </a:xfrm>
        </p:spPr>
        <p:txBody>
          <a:bodyPr anchor="b"/>
          <a:lstStyle>
            <a:lvl1pPr algn="ctr">
              <a:defRPr sz="6000"/>
            </a:lvl1pPr>
          </a:lstStyle>
          <a:p>
            <a:r>
              <a:rPr lang="da-DK" dirty="0"/>
              <a:t>Lorem ipsum dolor </a:t>
            </a:r>
            <a:endParaRPr lang="ru-RU" dirty="0"/>
          </a:p>
        </p:txBody>
      </p:sp>
      <p:sp>
        <p:nvSpPr>
          <p:cNvPr id="3" name="Текст 2"/>
          <p:cNvSpPr>
            <a:spLocks noGrp="1"/>
          </p:cNvSpPr>
          <p:nvPr>
            <p:ph type="body" idx="1" hasCustomPrompt="1"/>
          </p:nvPr>
        </p:nvSpPr>
        <p:spPr>
          <a:xfrm>
            <a:off x="7246149" y="4209447"/>
            <a:ext cx="2926171"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11443129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22_Заголовок раздела">
    <p:spTree>
      <p:nvGrpSpPr>
        <p:cNvPr id="1" name=""/>
        <p:cNvGrpSpPr/>
        <p:nvPr/>
      </p:nvGrpSpPr>
      <p:grpSpPr>
        <a:xfrm>
          <a:off x="0" y="0"/>
          <a:ext cx="0" cy="0"/>
          <a:chOff x="0" y="0"/>
          <a:chExt cx="0" cy="0"/>
        </a:xfrm>
      </p:grpSpPr>
      <p:pic>
        <p:nvPicPr>
          <p:cNvPr id="26" name="Рисунок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0" y="2085395"/>
            <a:ext cx="2743200" cy="411480"/>
          </a:xfrm>
          <a:prstGeom prst="rect">
            <a:avLst/>
          </a:prstGeom>
        </p:spPr>
      </p:pic>
      <p:pic>
        <p:nvPicPr>
          <p:cNvPr id="23" name="Рисунок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7656" y="0"/>
            <a:ext cx="3679723" cy="1901190"/>
          </a:xfrm>
          <a:prstGeom prst="rect">
            <a:avLst/>
          </a:prstGeom>
        </p:spPr>
      </p:pic>
      <p:pic>
        <p:nvPicPr>
          <p:cNvPr id="20" name="Рисунок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33600" y="2291487"/>
            <a:ext cx="10058400" cy="4566513"/>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tx1"/>
                </a:solidFill>
              </a:defRPr>
            </a:lvl1pPr>
          </a:lstStyle>
          <a:p>
            <a:fld id="{0677DD9B-16CA-464A-A3D4-4D175F1ACCD1}" type="datetimeFigureOut">
              <a:rPr lang="ru-RU" smtClean="0"/>
              <a:pPr/>
              <a:t>05.07.2021</a:t>
            </a:fld>
            <a:endParaRPr lang="ru-RU"/>
          </a:p>
        </p:txBody>
      </p:sp>
      <p:sp>
        <p:nvSpPr>
          <p:cNvPr id="5" name="Нижний колонтитул 4"/>
          <p:cNvSpPr>
            <a:spLocks noGrp="1"/>
          </p:cNvSpPr>
          <p:nvPr>
            <p:ph type="ftr" sz="quarter" idx="11"/>
          </p:nvPr>
        </p:nvSpPr>
        <p:spPr/>
        <p:txBody>
          <a:bodyPr/>
          <a:lstStyle>
            <a:lvl1pPr>
              <a:defRPr>
                <a:solidFill>
                  <a:schemeClr val="tx1"/>
                </a:solidFill>
              </a:defRPr>
            </a:lvl1p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18" name="Заголовок 1"/>
          <p:cNvSpPr>
            <a:spLocks noGrp="1"/>
          </p:cNvSpPr>
          <p:nvPr>
            <p:ph type="title" hasCustomPrompt="1"/>
          </p:nvPr>
        </p:nvSpPr>
        <p:spPr>
          <a:xfrm>
            <a:off x="0" y="449036"/>
            <a:ext cx="12192000" cy="980767"/>
          </a:xfrm>
        </p:spPr>
        <p:txBody>
          <a:bodyPr anchor="b">
            <a:normAutofit/>
          </a:bodyPr>
          <a:lstStyle>
            <a:lvl1pPr algn="ctr">
              <a:defRPr sz="4400"/>
            </a:lvl1pPr>
          </a:lstStyle>
          <a:p>
            <a:r>
              <a:rPr lang="da-DK" dirty="0"/>
              <a:t>Lorem ipsum dolor</a:t>
            </a:r>
            <a:endParaRPr lang="ru-RU" dirty="0"/>
          </a:p>
        </p:txBody>
      </p:sp>
      <p:sp>
        <p:nvSpPr>
          <p:cNvPr id="19" name="Текст 2"/>
          <p:cNvSpPr>
            <a:spLocks noGrp="1"/>
          </p:cNvSpPr>
          <p:nvPr>
            <p:ph type="body" idx="1" hasCustomPrompt="1"/>
          </p:nvPr>
        </p:nvSpPr>
        <p:spPr>
          <a:xfrm>
            <a:off x="2183945" y="258721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2" name="Рисунок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947770" y="5538980"/>
            <a:ext cx="4289653" cy="509992"/>
          </a:xfrm>
          <a:prstGeom prst="rect">
            <a:avLst/>
          </a:prstGeom>
        </p:spPr>
      </p:pic>
      <p:pic>
        <p:nvPicPr>
          <p:cNvPr id="3" name="Рисунок 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656" y="2727265"/>
            <a:ext cx="1941591" cy="4130735"/>
          </a:xfrm>
          <a:prstGeom prst="rect">
            <a:avLst/>
          </a:prstGeom>
        </p:spPr>
      </p:pic>
      <p:pic>
        <p:nvPicPr>
          <p:cNvPr id="8" name="Рисунок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17" name="Рисунок 1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066243" y="765590"/>
            <a:ext cx="993253" cy="1961675"/>
          </a:xfrm>
          <a:prstGeom prst="rect">
            <a:avLst/>
          </a:prstGeom>
        </p:spPr>
      </p:pic>
      <p:pic>
        <p:nvPicPr>
          <p:cNvPr id="29" name="Рисунок 28"/>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H="1" flipV="1">
            <a:off x="10601325" y="2699913"/>
            <a:ext cx="1593553" cy="239033"/>
          </a:xfrm>
          <a:prstGeom prst="rect">
            <a:avLst/>
          </a:prstGeom>
        </p:spPr>
      </p:pic>
    </p:spTree>
    <p:extLst>
      <p:ext uri="{BB962C8B-B14F-4D97-AF65-F5344CB8AC3E}">
        <p14:creationId xmlns:p14="http://schemas.microsoft.com/office/powerpoint/2010/main" val="10454583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23_Заголовок раздела">
    <p:spTree>
      <p:nvGrpSpPr>
        <p:cNvPr id="1" name=""/>
        <p:cNvGrpSpPr/>
        <p:nvPr/>
      </p:nvGrpSpPr>
      <p:grpSpPr>
        <a:xfrm>
          <a:off x="0" y="0"/>
          <a:ext cx="0" cy="0"/>
          <a:chOff x="0" y="0"/>
          <a:chExt cx="0" cy="0"/>
        </a:xfrm>
      </p:grpSpPr>
      <p:pic>
        <p:nvPicPr>
          <p:cNvPr id="20" name="Рисунок 19"/>
          <p:cNvPicPr>
            <a:picLocks noChangeAspect="1"/>
          </p:cNvPicPr>
          <p:nvPr userDrawn="1"/>
        </p:nvPicPr>
        <p:blipFill rotWithShape="1">
          <a:blip r:embed="rId2" cstate="print">
            <a:extLst>
              <a:ext uri="{28A0092B-C50C-407E-A947-70E740481C1C}">
                <a14:useLocalDpi xmlns:a14="http://schemas.microsoft.com/office/drawing/2010/main" val="0"/>
              </a:ext>
            </a:extLst>
          </a:blip>
          <a:srcRect l="51701"/>
          <a:stretch/>
        </p:blipFill>
        <p:spPr>
          <a:xfrm>
            <a:off x="11713" y="3192938"/>
            <a:ext cx="2142819" cy="3665062"/>
          </a:xfrm>
          <a:prstGeom prst="rect">
            <a:avLst/>
          </a:prstGeom>
        </p:spPr>
      </p:pic>
      <p:pic>
        <p:nvPicPr>
          <p:cNvPr id="17" name="Рисунок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9831281" y="4045974"/>
            <a:ext cx="3616419" cy="1105017"/>
          </a:xfrm>
          <a:prstGeom prst="rect">
            <a:avLst/>
          </a:prstGeom>
        </p:spPr>
      </p:pic>
      <p:pic>
        <p:nvPicPr>
          <p:cNvPr id="9" name="Рисунок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5400000" flipH="1">
            <a:off x="2112431" y="-2110977"/>
            <a:ext cx="2633137" cy="6858000"/>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tx1"/>
                </a:solidFill>
              </a:defRPr>
            </a:lvl1pPr>
          </a:lstStyle>
          <a:p>
            <a:fld id="{0677DD9B-16CA-464A-A3D4-4D175F1ACCD1}" type="datetimeFigureOut">
              <a:rPr lang="ru-RU" smtClean="0"/>
              <a:pPr/>
              <a:t>05.07.2021</a:t>
            </a:fld>
            <a:endParaRPr lang="ru-RU" dirty="0"/>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22" name="Текст 2"/>
          <p:cNvSpPr>
            <a:spLocks noGrp="1"/>
          </p:cNvSpPr>
          <p:nvPr>
            <p:ph type="body" idx="1" hasCustomPrompt="1"/>
          </p:nvPr>
        </p:nvSpPr>
        <p:spPr>
          <a:xfrm>
            <a:off x="2209800" y="226772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26" name="Рисунок 2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1312" y="1615416"/>
            <a:ext cx="504825" cy="504825"/>
          </a:xfrm>
          <a:prstGeom prst="rect">
            <a:avLst/>
          </a:prstGeom>
        </p:spPr>
      </p:pic>
      <p:pic>
        <p:nvPicPr>
          <p:cNvPr id="18" name="Рисунок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10" name="Рисунок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77235" y="1062615"/>
            <a:ext cx="1078099" cy="2130323"/>
          </a:xfrm>
          <a:prstGeom prst="rect">
            <a:avLst/>
          </a:prstGeom>
        </p:spPr>
      </p:pic>
      <p:pic>
        <p:nvPicPr>
          <p:cNvPr id="13" name="Рисунок 12"/>
          <p:cNvPicPr>
            <a:picLocks noChangeAspect="1"/>
          </p:cNvPicPr>
          <p:nvPr userDrawn="1"/>
        </p:nvPicPr>
        <p:blipFill rotWithShape="1">
          <a:blip r:embed="rId9">
            <a:extLst>
              <a:ext uri="{28A0092B-C50C-407E-A947-70E740481C1C}">
                <a14:useLocalDpi xmlns:a14="http://schemas.microsoft.com/office/drawing/2010/main" val="0"/>
              </a:ext>
            </a:extLst>
          </a:blip>
          <a:srcRect l="47333"/>
          <a:stretch/>
        </p:blipFill>
        <p:spPr>
          <a:xfrm>
            <a:off x="0" y="4579288"/>
            <a:ext cx="2204044" cy="497537"/>
          </a:xfrm>
          <a:prstGeom prst="rect">
            <a:avLst/>
          </a:prstGeom>
        </p:spPr>
      </p:pic>
      <p:pic>
        <p:nvPicPr>
          <p:cNvPr id="14" name="Рисунок 1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flipV="1">
            <a:off x="3495675" y="5187380"/>
            <a:ext cx="5200650" cy="398717"/>
          </a:xfrm>
          <a:prstGeom prst="rect">
            <a:avLst/>
          </a:prstGeom>
        </p:spPr>
      </p:pic>
      <p:pic>
        <p:nvPicPr>
          <p:cNvPr id="27" name="Рисунок 2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76447" y="5048659"/>
            <a:ext cx="504825" cy="504825"/>
          </a:xfrm>
          <a:prstGeom prst="rect">
            <a:avLst/>
          </a:prstGeom>
        </p:spPr>
      </p:pic>
    </p:spTree>
    <p:extLst>
      <p:ext uri="{BB962C8B-B14F-4D97-AF65-F5344CB8AC3E}">
        <p14:creationId xmlns:p14="http://schemas.microsoft.com/office/powerpoint/2010/main" val="32320496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More_text_orange">
    <p:spTree>
      <p:nvGrpSpPr>
        <p:cNvPr id="1" name=""/>
        <p:cNvGrpSpPr/>
        <p:nvPr/>
      </p:nvGrpSpPr>
      <p:grpSpPr>
        <a:xfrm>
          <a:off x="0" y="0"/>
          <a:ext cx="0" cy="0"/>
          <a:chOff x="0" y="0"/>
          <a:chExt cx="0" cy="0"/>
        </a:xfrm>
      </p:grpSpPr>
      <p:pic>
        <p:nvPicPr>
          <p:cNvPr id="3" name="Рисунок 2"/>
          <p:cNvPicPr>
            <a:picLocks noChangeAspect="1"/>
          </p:cNvPicPr>
          <p:nvPr userDrawn="1"/>
        </p:nvPicPr>
        <p:blipFill rotWithShape="1">
          <a:blip r:embed="rId2" cstate="print">
            <a:extLst>
              <a:ext uri="{28A0092B-C50C-407E-A947-70E740481C1C}">
                <a14:useLocalDpi xmlns:a14="http://schemas.microsoft.com/office/drawing/2010/main" val="0"/>
              </a:ext>
            </a:extLst>
          </a:blip>
          <a:srcRect t="63484"/>
          <a:stretch/>
        </p:blipFill>
        <p:spPr>
          <a:xfrm rot="5400000">
            <a:off x="10852882" y="5110599"/>
            <a:ext cx="2194103" cy="491671"/>
          </a:xfrm>
          <a:prstGeom prst="rect">
            <a:avLst/>
          </a:prstGeom>
        </p:spPr>
      </p:pic>
      <p:pic>
        <p:nvPicPr>
          <p:cNvPr id="2" name="Рисунок 1"/>
          <p:cNvPicPr>
            <a:picLocks noChangeAspect="1"/>
          </p:cNvPicPr>
          <p:nvPr userDrawn="1"/>
        </p:nvPicPr>
        <p:blipFill rotWithShape="1">
          <a:blip r:embed="rId3" cstate="print">
            <a:extLst>
              <a:ext uri="{28A0092B-C50C-407E-A947-70E740481C1C}">
                <a14:useLocalDpi xmlns:a14="http://schemas.microsoft.com/office/drawing/2010/main" val="0"/>
              </a:ext>
            </a:extLst>
          </a:blip>
          <a:srcRect b="34184"/>
          <a:stretch/>
        </p:blipFill>
        <p:spPr>
          <a:xfrm rot="5400000">
            <a:off x="-1959801" y="3227902"/>
            <a:ext cx="5589899" cy="1670296"/>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tx1"/>
                </a:solidFill>
              </a:defRPr>
            </a:lvl1pPr>
          </a:lstStyle>
          <a:p>
            <a:fld id="{0677DD9B-16CA-464A-A3D4-4D175F1ACCD1}" type="datetimeFigureOut">
              <a:rPr lang="ru-RU" smtClean="0"/>
              <a:pPr/>
              <a:t>05.07.2021</a:t>
            </a:fld>
            <a:endParaRPr lang="ru-RU" dirty="0"/>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sp>
        <p:nvSpPr>
          <p:cNvPr id="16"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pic>
        <p:nvPicPr>
          <p:cNvPr id="19" name="Рисунок 1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738107" y="6048972"/>
            <a:ext cx="4289653" cy="264957"/>
          </a:xfrm>
          <a:prstGeom prst="rect">
            <a:avLst/>
          </a:prstGeom>
        </p:spPr>
      </p:pic>
      <p:pic>
        <p:nvPicPr>
          <p:cNvPr id="21" name="Рисунок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4078" y="4938927"/>
            <a:ext cx="504825" cy="504825"/>
          </a:xfrm>
          <a:prstGeom prst="rect">
            <a:avLst/>
          </a:prstGeom>
        </p:spPr>
      </p:pic>
    </p:spTree>
    <p:extLst>
      <p:ext uri="{BB962C8B-B14F-4D97-AF65-F5344CB8AC3E}">
        <p14:creationId xmlns:p14="http://schemas.microsoft.com/office/powerpoint/2010/main" val="5537985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24_Заголовок раздела">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flipV="1">
            <a:off x="-889312" y="889311"/>
            <a:ext cx="3257553" cy="1478929"/>
          </a:xfrm>
          <a:prstGeom prst="rect">
            <a:avLst/>
          </a:prstGeom>
        </p:spPr>
      </p:pic>
      <p:pic>
        <p:nvPicPr>
          <p:cNvPr id="3" name="Рисунок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6854152" y="-2483291"/>
            <a:ext cx="1891417" cy="6858000"/>
          </a:xfrm>
          <a:prstGeom prst="rect">
            <a:avLst/>
          </a:prstGeom>
        </p:spPr>
      </p:pic>
      <p:pic>
        <p:nvPicPr>
          <p:cNvPr id="2" name="Рисунок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14013" y="5081886"/>
            <a:ext cx="4427985" cy="1776114"/>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tx1"/>
                </a:solidFill>
              </a:defRPr>
            </a:lvl1pPr>
          </a:lstStyle>
          <a:p>
            <a:fld id="{0677DD9B-16CA-464A-A3D4-4D175F1ACCD1}" type="datetimeFigureOut">
              <a:rPr lang="ru-RU" smtClean="0"/>
              <a:pPr/>
              <a:t>05.07.2021</a:t>
            </a:fld>
            <a:endParaRPr lang="ru-RU" dirty="0"/>
          </a:p>
        </p:txBody>
      </p:sp>
      <p:sp>
        <p:nvSpPr>
          <p:cNvPr id="5" name="Нижний колонтитул 4"/>
          <p:cNvSpPr>
            <a:spLocks noGrp="1"/>
          </p:cNvSpPr>
          <p:nvPr>
            <p:ph type="ftr" sz="quarter" idx="11"/>
          </p:nvPr>
        </p:nvSpPr>
        <p:spPr>
          <a:xfrm>
            <a:off x="4570605" y="6350000"/>
            <a:ext cx="4114800" cy="365125"/>
          </a:xfrm>
        </p:spPr>
        <p:txBody>
          <a:bodyPr/>
          <a:lstStyle>
            <a:lvl1pPr>
              <a:defRPr>
                <a:solidFill>
                  <a:schemeClr val="tx1"/>
                </a:solidFill>
              </a:defRPr>
            </a:lvl1p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25" name="Рисунок 24"/>
          <p:cNvPicPr>
            <a:picLocks noChangeAspect="1"/>
          </p:cNvPicPr>
          <p:nvPr userDrawn="1"/>
        </p:nvPicPr>
        <p:blipFill rotWithShape="1">
          <a:blip r:embed="rId6" cstate="print">
            <a:extLst>
              <a:ext uri="{28A0092B-C50C-407E-A947-70E740481C1C}">
                <a14:useLocalDpi xmlns:a14="http://schemas.microsoft.com/office/drawing/2010/main" val="0"/>
              </a:ext>
            </a:extLst>
          </a:blip>
          <a:srcRect l="40300"/>
          <a:stretch/>
        </p:blipFill>
        <p:spPr>
          <a:xfrm>
            <a:off x="0" y="5344149"/>
            <a:ext cx="529385" cy="886742"/>
          </a:xfrm>
          <a:prstGeom prst="rect">
            <a:avLst/>
          </a:prstGeom>
        </p:spPr>
      </p:pic>
      <p:sp>
        <p:nvSpPr>
          <p:cNvPr id="21"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sp>
        <p:nvSpPr>
          <p:cNvPr id="27" name="Текст 2"/>
          <p:cNvSpPr>
            <a:spLocks noGrp="1"/>
          </p:cNvSpPr>
          <p:nvPr>
            <p:ph type="body" idx="1" hasCustomPrompt="1"/>
          </p:nvPr>
        </p:nvSpPr>
        <p:spPr>
          <a:xfrm>
            <a:off x="726616" y="2325182"/>
            <a:ext cx="5184321" cy="3487789"/>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28" name="Рисунок 8"/>
          <p:cNvSpPr>
            <a:spLocks noGrp="1"/>
          </p:cNvSpPr>
          <p:nvPr>
            <p:ph type="pic" sz="quarter" idx="13"/>
          </p:nvPr>
        </p:nvSpPr>
        <p:spPr>
          <a:xfrm>
            <a:off x="7179597" y="2325182"/>
            <a:ext cx="4179887" cy="3462338"/>
          </a:xfrm>
        </p:spPr>
        <p:txBody>
          <a:bodyPr/>
          <a:lstStyle/>
          <a:p>
            <a:endParaRPr lang="ru-RU" dirty="0"/>
          </a:p>
        </p:txBody>
      </p:sp>
      <p:pic>
        <p:nvPicPr>
          <p:cNvPr id="29" name="Рисунок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612335" y="587363"/>
            <a:ext cx="504825" cy="504825"/>
          </a:xfrm>
          <a:prstGeom prst="rect">
            <a:avLst/>
          </a:prstGeom>
        </p:spPr>
      </p:pic>
      <p:pic>
        <p:nvPicPr>
          <p:cNvPr id="31" name="Рисунок 3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20241" y="1092188"/>
            <a:ext cx="862052" cy="866841"/>
          </a:xfrm>
          <a:prstGeom prst="rect">
            <a:avLst/>
          </a:prstGeom>
        </p:spPr>
      </p:pic>
      <p:pic>
        <p:nvPicPr>
          <p:cNvPr id="20" name="Рисунок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spTree>
    <p:extLst>
      <p:ext uri="{BB962C8B-B14F-4D97-AF65-F5344CB8AC3E}">
        <p14:creationId xmlns:p14="http://schemas.microsoft.com/office/powerpoint/2010/main" val="37006278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25_Заголовок раздела">
    <p:spTree>
      <p:nvGrpSpPr>
        <p:cNvPr id="1" name=""/>
        <p:cNvGrpSpPr/>
        <p:nvPr/>
      </p:nvGrpSpPr>
      <p:grpSpPr>
        <a:xfrm>
          <a:off x="0" y="0"/>
          <a:ext cx="0" cy="0"/>
          <a:chOff x="0" y="0"/>
          <a:chExt cx="0" cy="0"/>
        </a:xfrm>
      </p:grpSpPr>
      <p:pic>
        <p:nvPicPr>
          <p:cNvPr id="13" name="Рисунок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43475" y="0"/>
            <a:ext cx="7248525" cy="3745071"/>
          </a:xfrm>
          <a:prstGeom prst="rect">
            <a:avLst/>
          </a:prstGeom>
        </p:spPr>
      </p:pic>
      <p:pic>
        <p:nvPicPr>
          <p:cNvPr id="10" name="Рисунок 9"/>
          <p:cNvPicPr>
            <a:picLocks noChangeAspect="1"/>
          </p:cNvPicPr>
          <p:nvPr userDrawn="1"/>
        </p:nvPicPr>
        <p:blipFill rotWithShape="1">
          <a:blip r:embed="rId3" cstate="print">
            <a:extLst>
              <a:ext uri="{28A0092B-C50C-407E-A947-70E740481C1C}">
                <a14:useLocalDpi xmlns:a14="http://schemas.microsoft.com/office/drawing/2010/main" val="0"/>
              </a:ext>
            </a:extLst>
          </a:blip>
          <a:srcRect l="9330" b="32819"/>
          <a:stretch/>
        </p:blipFill>
        <p:spPr>
          <a:xfrm rot="5400000">
            <a:off x="-1567388" y="1568842"/>
            <a:ext cx="5748636" cy="261386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bg1"/>
                </a:solidFill>
              </a:defRPr>
            </a:lvl1pPr>
          </a:lstStyle>
          <a:p>
            <a:fld id="{0677DD9B-16CA-464A-A3D4-4D175F1ACCD1}" type="datetimeFigureOut">
              <a:rPr lang="ru-RU" smtClean="0"/>
              <a:pPr/>
              <a:t>05.07.2021</a:t>
            </a:fld>
            <a:endParaRPr lang="ru-RU" dirty="0"/>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20" name="Рисунок 8"/>
          <p:cNvSpPr>
            <a:spLocks noGrp="1"/>
          </p:cNvSpPr>
          <p:nvPr>
            <p:ph type="pic" sz="quarter" idx="13"/>
          </p:nvPr>
        </p:nvSpPr>
        <p:spPr>
          <a:xfrm>
            <a:off x="1379764" y="739549"/>
            <a:ext cx="9432713" cy="5047971"/>
          </a:xfrm>
        </p:spPr>
        <p:txBody>
          <a:bodyPr/>
          <a:lstStyle/>
          <a:p>
            <a:endParaRPr lang="ru-RU" dirty="0"/>
          </a:p>
        </p:txBody>
      </p:sp>
      <p:pic>
        <p:nvPicPr>
          <p:cNvPr id="14" name="Рисунок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9" name="Рисунок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811081" y="3876675"/>
            <a:ext cx="2954244" cy="2981325"/>
          </a:xfrm>
          <a:prstGeom prst="rect">
            <a:avLst/>
          </a:prstGeom>
        </p:spPr>
      </p:pic>
      <p:pic>
        <p:nvPicPr>
          <p:cNvPr id="11" name="Рисунок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929062" y="5824364"/>
            <a:ext cx="4333875" cy="332264"/>
          </a:xfrm>
          <a:prstGeom prst="rect">
            <a:avLst/>
          </a:prstGeom>
        </p:spPr>
      </p:pic>
      <p:pic>
        <p:nvPicPr>
          <p:cNvPr id="15" name="Рисунок 1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96164" y="311035"/>
            <a:ext cx="10058400" cy="138303"/>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74503" y="4272891"/>
            <a:ext cx="504825" cy="504825"/>
          </a:xfrm>
          <a:prstGeom prst="rect">
            <a:avLst/>
          </a:prstGeom>
        </p:spPr>
      </p:pic>
      <p:pic>
        <p:nvPicPr>
          <p:cNvPr id="23" name="Рисунок 2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460895" y="3011121"/>
            <a:ext cx="504825" cy="504825"/>
          </a:xfrm>
          <a:prstGeom prst="rect">
            <a:avLst/>
          </a:prstGeom>
        </p:spPr>
      </p:pic>
    </p:spTree>
    <p:extLst>
      <p:ext uri="{BB962C8B-B14F-4D97-AF65-F5344CB8AC3E}">
        <p14:creationId xmlns:p14="http://schemas.microsoft.com/office/powerpoint/2010/main" val="1188202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26_Заголовок раздела">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7069465" y="3401933"/>
            <a:ext cx="5122535" cy="3460557"/>
          </a:xfrm>
          <a:prstGeom prst="rect">
            <a:avLst/>
          </a:prstGeom>
        </p:spPr>
      </p:pic>
      <p:pic>
        <p:nvPicPr>
          <p:cNvPr id="9" name="Рисунок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2845" b="33611"/>
          <a:stretch/>
        </p:blipFill>
        <p:spPr>
          <a:xfrm rot="10800000" flipH="1">
            <a:off x="1" y="0"/>
            <a:ext cx="6477014" cy="3420126"/>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14" name="Диаграмма 2"/>
          <p:cNvSpPr>
            <a:spLocks noGrp="1"/>
          </p:cNvSpPr>
          <p:nvPr>
            <p:ph type="chart" sz="quarter" idx="13"/>
          </p:nvPr>
        </p:nvSpPr>
        <p:spPr>
          <a:xfrm>
            <a:off x="865867" y="1314449"/>
            <a:ext cx="4449763" cy="4138613"/>
          </a:xfrm>
        </p:spPr>
        <p:txBody>
          <a:bodyPr/>
          <a:lstStyle/>
          <a:p>
            <a:endParaRPr lang="ru-RU"/>
          </a:p>
        </p:txBody>
      </p:sp>
      <p:sp>
        <p:nvSpPr>
          <p:cNvPr id="15" name="Текст 11"/>
          <p:cNvSpPr>
            <a:spLocks noGrp="1"/>
          </p:cNvSpPr>
          <p:nvPr>
            <p:ph type="body" sz="quarter" idx="14" hasCustomPrompt="1"/>
          </p:nvPr>
        </p:nvSpPr>
        <p:spPr>
          <a:xfrm>
            <a:off x="6477014" y="1314449"/>
            <a:ext cx="4556125" cy="4138613"/>
          </a:xfrm>
        </p:spPr>
        <p:txBody>
          <a:bodyPr>
            <a:normAutofit/>
          </a:bodyPr>
          <a:lstStyle>
            <a:lvl1pPr marL="0" indent="0">
              <a:buNone/>
              <a:defRPr sz="2400"/>
            </a:lvl1pPr>
          </a:lstStyle>
          <a:p>
            <a:pPr lvl="0"/>
            <a:r>
              <a:rPr lang="en-US" dirty="0"/>
              <a:t>L</a:t>
            </a:r>
            <a:r>
              <a:rPr lang="da-DK" dirty="0"/>
              <a:t>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20" name="Рисунок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8" name="Рисунок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576986" y="4281249"/>
            <a:ext cx="2167339" cy="2023753"/>
          </a:xfrm>
          <a:prstGeom prst="rect">
            <a:avLst/>
          </a:prstGeom>
        </p:spPr>
      </p:pic>
      <p:pic>
        <p:nvPicPr>
          <p:cNvPr id="10" name="Рисунок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515166" y="589583"/>
            <a:ext cx="479821" cy="479821"/>
          </a:xfrm>
          <a:prstGeom prst="rect">
            <a:avLst/>
          </a:prstGeom>
        </p:spPr>
      </p:pic>
      <p:pic>
        <p:nvPicPr>
          <p:cNvPr id="21" name="Рисунок 2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45921" y="5538980"/>
            <a:ext cx="4289653" cy="509992"/>
          </a:xfrm>
          <a:prstGeom prst="rect">
            <a:avLst/>
          </a:prstGeom>
        </p:spPr>
      </p:pic>
    </p:spTree>
    <p:extLst>
      <p:ext uri="{BB962C8B-B14F-4D97-AF65-F5344CB8AC3E}">
        <p14:creationId xmlns:p14="http://schemas.microsoft.com/office/powerpoint/2010/main" val="25153124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7_Заголовок раздела">
    <p:spTree>
      <p:nvGrpSpPr>
        <p:cNvPr id="1" name=""/>
        <p:cNvGrpSpPr/>
        <p:nvPr/>
      </p:nvGrpSpPr>
      <p:grpSpPr>
        <a:xfrm>
          <a:off x="0" y="0"/>
          <a:ext cx="0" cy="0"/>
          <a:chOff x="0" y="0"/>
          <a:chExt cx="0" cy="0"/>
        </a:xfrm>
      </p:grpSpPr>
      <p:pic>
        <p:nvPicPr>
          <p:cNvPr id="2" name="Рисунок 1"/>
          <p:cNvPicPr>
            <a:picLocks noChangeAspect="1"/>
          </p:cNvPicPr>
          <p:nvPr userDrawn="1"/>
        </p:nvPicPr>
        <p:blipFill rotWithShape="1">
          <a:blip r:embed="rId2">
            <a:extLst>
              <a:ext uri="{28A0092B-C50C-407E-A947-70E740481C1C}">
                <a14:useLocalDpi xmlns:a14="http://schemas.microsoft.com/office/drawing/2010/main" val="0"/>
              </a:ext>
            </a:extLst>
          </a:blip>
          <a:srcRect l="26858"/>
          <a:stretch/>
        </p:blipFill>
        <p:spPr>
          <a:xfrm>
            <a:off x="0" y="0"/>
            <a:ext cx="7810336" cy="6856546"/>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tx1"/>
                </a:solidFill>
              </a:defRPr>
            </a:lvl1pPr>
          </a:lstStyle>
          <a:p>
            <a:fld id="{0677DD9B-16CA-464A-A3D4-4D175F1ACCD1}" type="datetimeFigureOut">
              <a:rPr lang="ru-RU" smtClean="0"/>
              <a:pPr/>
              <a:t>05.07.2021</a:t>
            </a:fld>
            <a:endParaRPr lang="ru-RU"/>
          </a:p>
        </p:txBody>
      </p:sp>
      <p:sp>
        <p:nvSpPr>
          <p:cNvPr id="5" name="Нижний колонтитул 4"/>
          <p:cNvSpPr>
            <a:spLocks noGrp="1"/>
          </p:cNvSpPr>
          <p:nvPr>
            <p:ph type="ftr" sz="quarter" idx="11"/>
          </p:nvPr>
        </p:nvSpPr>
        <p:spPr/>
        <p:txBody>
          <a:bodyPr/>
          <a:lstStyle>
            <a:lvl1pPr>
              <a:defRPr>
                <a:solidFill>
                  <a:schemeClr val="tx1"/>
                </a:solidFill>
              </a:defRPr>
            </a:lvl1p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16" name="Диаграмма 2"/>
          <p:cNvSpPr>
            <a:spLocks noGrp="1"/>
          </p:cNvSpPr>
          <p:nvPr>
            <p:ph type="chart" sz="quarter" idx="13"/>
          </p:nvPr>
        </p:nvSpPr>
        <p:spPr>
          <a:xfrm>
            <a:off x="3707778" y="1542820"/>
            <a:ext cx="4449763" cy="4138613"/>
          </a:xfrm>
        </p:spPr>
        <p:txBody>
          <a:bodyPr/>
          <a:lstStyle/>
          <a:p>
            <a:endParaRPr lang="ru-RU" dirty="0"/>
          </a:p>
        </p:txBody>
      </p:sp>
      <p:sp>
        <p:nvSpPr>
          <p:cNvPr id="17"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3" name="Рисунок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7308" y="489858"/>
            <a:ext cx="953552" cy="1884218"/>
          </a:xfrm>
          <a:prstGeom prst="rect">
            <a:avLst/>
          </a:prstGeom>
        </p:spPr>
      </p:pic>
      <p:pic>
        <p:nvPicPr>
          <p:cNvPr id="13" name="Рисунок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18259" y="2508757"/>
            <a:ext cx="1771650" cy="210630"/>
          </a:xfrm>
          <a:prstGeom prst="rect">
            <a:avLst/>
          </a:prstGeom>
        </p:spPr>
      </p:pic>
      <p:pic>
        <p:nvPicPr>
          <p:cNvPr id="15" name="Рисунок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6200000">
            <a:off x="10179243" y="3035913"/>
            <a:ext cx="2873086" cy="1152427"/>
          </a:xfrm>
          <a:prstGeom prst="rect">
            <a:avLst/>
          </a:prstGeom>
        </p:spPr>
      </p:pic>
      <p:pic>
        <p:nvPicPr>
          <p:cNvPr id="20" name="Рисунок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452570" y="2174169"/>
            <a:ext cx="2905845" cy="4683832"/>
          </a:xfrm>
          <a:prstGeom prst="rect">
            <a:avLst/>
          </a:prstGeom>
        </p:spPr>
      </p:pic>
      <p:pic>
        <p:nvPicPr>
          <p:cNvPr id="21" name="Рисунок 20"/>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749002" y="5934162"/>
            <a:ext cx="4367314" cy="334827"/>
          </a:xfrm>
          <a:prstGeom prst="rect">
            <a:avLst/>
          </a:prstGeom>
        </p:spPr>
      </p:pic>
    </p:spTree>
    <p:extLst>
      <p:ext uri="{BB962C8B-B14F-4D97-AF65-F5344CB8AC3E}">
        <p14:creationId xmlns:p14="http://schemas.microsoft.com/office/powerpoint/2010/main" val="2868962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sub-topic-01">
    <p:spTree>
      <p:nvGrpSpPr>
        <p:cNvPr id="1" name=""/>
        <p:cNvGrpSpPr/>
        <p:nvPr/>
      </p:nvGrpSpPr>
      <p:grpSpPr>
        <a:xfrm>
          <a:off x="0" y="0"/>
          <a:ext cx="0" cy="0"/>
          <a:chOff x="0" y="0"/>
          <a:chExt cx="0" cy="0"/>
        </a:xfrm>
      </p:grpSpPr>
      <p:grpSp>
        <p:nvGrpSpPr>
          <p:cNvPr id="17" name="Группа 16"/>
          <p:cNvGrpSpPr/>
          <p:nvPr userDrawn="1"/>
        </p:nvGrpSpPr>
        <p:grpSpPr>
          <a:xfrm>
            <a:off x="0" y="0"/>
            <a:ext cx="12190413" cy="6871807"/>
            <a:chOff x="0" y="0"/>
            <a:chExt cx="12190413" cy="6871807"/>
          </a:xfrm>
        </p:grpSpPr>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7707874" y="0"/>
              <a:ext cx="4147972" cy="6871807"/>
            </a:xfrm>
            <a:prstGeom prst="rect">
              <a:avLst/>
            </a:prstGeom>
          </p:spPr>
        </p:pic>
        <p:pic>
          <p:nvPicPr>
            <p:cNvPr id="9" name="Рисунок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7376" y="0"/>
              <a:ext cx="4139638" cy="6858000"/>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44625" y="3478929"/>
              <a:ext cx="4837042" cy="374871"/>
            </a:xfrm>
            <a:prstGeom prst="rect">
              <a:avLst/>
            </a:prstGeom>
          </p:spPr>
        </p:pic>
        <p:pic>
          <p:nvPicPr>
            <p:cNvPr id="11" name="Рисунок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19762" y="2929662"/>
              <a:ext cx="3693546" cy="3812642"/>
            </a:xfrm>
            <a:prstGeom prst="rect">
              <a:avLst/>
            </a:prstGeom>
          </p:spPr>
        </p:pic>
        <p:pic>
          <p:nvPicPr>
            <p:cNvPr id="12" name="Рисунок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5493" y="2708920"/>
              <a:ext cx="3538656" cy="3779194"/>
            </a:xfrm>
            <a:prstGeom prst="rect">
              <a:avLst/>
            </a:prstGeom>
          </p:spPr>
        </p:pic>
        <p:pic>
          <p:nvPicPr>
            <p:cNvPr id="13" name="Рисунок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905918" y="0"/>
              <a:ext cx="2314457" cy="1010832"/>
            </a:xfrm>
            <a:prstGeom prst="rect">
              <a:avLst/>
            </a:prstGeom>
          </p:spPr>
        </p:pic>
        <p:pic>
          <p:nvPicPr>
            <p:cNvPr id="14" name="Рисунок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V="1">
              <a:off x="4216885" y="5243007"/>
              <a:ext cx="3729391" cy="1628800"/>
            </a:xfrm>
            <a:prstGeom prst="rect">
              <a:avLst/>
            </a:prstGeom>
          </p:spPr>
        </p:pic>
        <p:pic>
          <p:nvPicPr>
            <p:cNvPr id="15" name="Рисунок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V="1">
              <a:off x="0" y="1365969"/>
              <a:ext cx="2598973" cy="262785"/>
            </a:xfrm>
            <a:prstGeom prst="rect">
              <a:avLst/>
            </a:prstGeom>
          </p:spPr>
        </p:pic>
        <p:pic>
          <p:nvPicPr>
            <p:cNvPr id="16" name="Рисунок 1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flipV="1">
              <a:off x="9591440" y="1365969"/>
              <a:ext cx="2598973" cy="262785"/>
            </a:xfrm>
            <a:prstGeom prst="rect">
              <a:avLst/>
            </a:prstGeom>
          </p:spPr>
        </p:pic>
      </p:grpSp>
      <p:pic>
        <p:nvPicPr>
          <p:cNvPr id="7" name="Рисунок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ctrTitle" hasCustomPrompt="1"/>
          </p:nvPr>
        </p:nvSpPr>
        <p:spPr>
          <a:xfrm>
            <a:off x="1529246" y="1643883"/>
            <a:ext cx="9144000" cy="828901"/>
          </a:xfrm>
        </p:spPr>
        <p:txBody>
          <a:bodyPr anchor="b"/>
          <a:lstStyle>
            <a:lvl1pPr algn="ctr">
              <a:defRPr sz="6000"/>
            </a:lvl1pPr>
          </a:lstStyle>
          <a:p>
            <a:r>
              <a:rPr lang="da-DK" dirty="0"/>
              <a:t>Lorem ipsum </a:t>
            </a:r>
            <a:br>
              <a:rPr lang="ru-RU" dirty="0"/>
            </a:br>
            <a:r>
              <a:rPr lang="da-DK" dirty="0"/>
              <a:t>dolor sit amet</a:t>
            </a:r>
            <a:endParaRPr lang="ru-RU" dirty="0"/>
          </a:p>
        </p:txBody>
      </p:sp>
      <p:sp>
        <p:nvSpPr>
          <p:cNvPr id="3" name="Подзаголовок 2"/>
          <p:cNvSpPr>
            <a:spLocks noGrp="1"/>
          </p:cNvSpPr>
          <p:nvPr>
            <p:ph type="subTitle" idx="1" hasCustomPrompt="1"/>
          </p:nvPr>
        </p:nvSpPr>
        <p:spPr>
          <a:xfrm>
            <a:off x="1529246" y="2892642"/>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Lorem ipsum dolor sit amet</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18090376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able_slide_orange">
    <p:spTree>
      <p:nvGrpSpPr>
        <p:cNvPr id="1" name=""/>
        <p:cNvGrpSpPr/>
        <p:nvPr/>
      </p:nvGrpSpPr>
      <p:grpSpPr>
        <a:xfrm>
          <a:off x="0" y="0"/>
          <a:ext cx="0" cy="0"/>
          <a:chOff x="0" y="0"/>
          <a:chExt cx="0" cy="0"/>
        </a:xfrm>
      </p:grpSpPr>
      <p:pic>
        <p:nvPicPr>
          <p:cNvPr id="9" name="Рисунок 8"/>
          <p:cNvPicPr>
            <a:picLocks noChangeAspect="1"/>
          </p:cNvPicPr>
          <p:nvPr userDrawn="1"/>
        </p:nvPicPr>
        <p:blipFill rotWithShape="1">
          <a:blip r:embed="rId2" cstate="print">
            <a:extLst>
              <a:ext uri="{28A0092B-C50C-407E-A947-70E740481C1C}">
                <a14:useLocalDpi xmlns:a14="http://schemas.microsoft.com/office/drawing/2010/main" val="0"/>
              </a:ext>
            </a:extLst>
          </a:blip>
          <a:srcRect r="44462"/>
          <a:stretch/>
        </p:blipFill>
        <p:spPr>
          <a:xfrm>
            <a:off x="9691991" y="2291422"/>
            <a:ext cx="2500009" cy="2762401"/>
          </a:xfrm>
          <a:prstGeom prst="rect">
            <a:avLst/>
          </a:prstGeom>
        </p:spPr>
      </p:pic>
      <p:pic>
        <p:nvPicPr>
          <p:cNvPr id="3" name="Рисунок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0" y="0"/>
            <a:ext cx="5437762" cy="2468744"/>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899913" y="6374600"/>
            <a:ext cx="2743200" cy="365125"/>
          </a:xfrm>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a:xfrm>
            <a:off x="5107021" y="6369059"/>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8" name="Таблица 7"/>
          <p:cNvSpPr>
            <a:spLocks noGrp="1"/>
          </p:cNvSpPr>
          <p:nvPr>
            <p:ph type="tbl" sz="quarter" idx="13"/>
          </p:nvPr>
        </p:nvSpPr>
        <p:spPr>
          <a:xfrm>
            <a:off x="904875" y="447597"/>
            <a:ext cx="10382250" cy="5573713"/>
          </a:xfrm>
        </p:spPr>
        <p:txBody>
          <a:bodyPr/>
          <a:lstStyle/>
          <a:p>
            <a:endParaRPr lang="ru-RU"/>
          </a:p>
        </p:txBody>
      </p:sp>
      <p:pic>
        <p:nvPicPr>
          <p:cNvPr id="16" name="Рисунок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2" name="Рисунок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3891573"/>
            <a:ext cx="1399137" cy="2976664"/>
          </a:xfrm>
          <a:prstGeom prst="rect">
            <a:avLst/>
          </a:prstGeom>
        </p:spPr>
      </p:pic>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379270" y="6093118"/>
            <a:ext cx="3433459" cy="263232"/>
          </a:xfrm>
          <a:prstGeom prst="rect">
            <a:avLst/>
          </a:prstGeom>
        </p:spPr>
      </p:pic>
      <p:pic>
        <p:nvPicPr>
          <p:cNvPr id="11" name="Рисунок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370632" y="1730702"/>
            <a:ext cx="747385" cy="1476086"/>
          </a:xfrm>
          <a:prstGeom prst="rect">
            <a:avLst/>
          </a:prstGeom>
        </p:spPr>
      </p:pic>
    </p:spTree>
    <p:extLst>
      <p:ext uri="{BB962C8B-B14F-4D97-AF65-F5344CB8AC3E}">
        <p14:creationId xmlns:p14="http://schemas.microsoft.com/office/powerpoint/2010/main" val="32090289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ullet_points_orange">
    <p:spTree>
      <p:nvGrpSpPr>
        <p:cNvPr id="1" name=""/>
        <p:cNvGrpSpPr/>
        <p:nvPr/>
      </p:nvGrpSpPr>
      <p:grpSpPr>
        <a:xfrm>
          <a:off x="0" y="0"/>
          <a:ext cx="0" cy="0"/>
          <a:chOff x="0" y="0"/>
          <a:chExt cx="0" cy="0"/>
        </a:xfrm>
      </p:grpSpPr>
      <p:pic>
        <p:nvPicPr>
          <p:cNvPr id="16" name="Рисунок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H="1">
            <a:off x="917382" y="-917381"/>
            <a:ext cx="2289621" cy="4124382"/>
          </a:xfrm>
          <a:prstGeom prst="rect">
            <a:avLst/>
          </a:prstGeom>
        </p:spPr>
      </p:pic>
      <p:pic>
        <p:nvPicPr>
          <p:cNvPr id="3" name="Рисунок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29813" y="4703591"/>
            <a:ext cx="4767943" cy="2164646"/>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851559" y="6363424"/>
            <a:ext cx="2743200" cy="365125"/>
          </a:xfrm>
        </p:spPr>
        <p:txBody>
          <a:bodyPr/>
          <a:lstStyle>
            <a:lvl1pPr>
              <a:defRPr>
                <a:solidFill>
                  <a:schemeClr val="tx1"/>
                </a:solidFill>
              </a:defRPr>
            </a:lvl1pPr>
          </a:lstStyle>
          <a:p>
            <a:fld id="{0677DD9B-16CA-464A-A3D4-4D175F1ACCD1}" type="datetimeFigureOut">
              <a:rPr lang="ru-RU" smtClean="0"/>
              <a:pPr/>
              <a:t>05.07.2021</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19" name="Текст 38"/>
          <p:cNvSpPr>
            <a:spLocks noGrp="1"/>
          </p:cNvSpPr>
          <p:nvPr>
            <p:ph type="body" sz="quarter" idx="21" hasCustomPrompt="1"/>
          </p:nvPr>
        </p:nvSpPr>
        <p:spPr>
          <a:xfrm>
            <a:off x="1851559" y="1350158"/>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0" name="Текст 38"/>
          <p:cNvSpPr>
            <a:spLocks noGrp="1"/>
          </p:cNvSpPr>
          <p:nvPr>
            <p:ph type="body" sz="quarter" idx="22" hasCustomPrompt="1"/>
          </p:nvPr>
        </p:nvSpPr>
        <p:spPr>
          <a:xfrm>
            <a:off x="1851559" y="3229080"/>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3" name="Текст 38"/>
          <p:cNvSpPr>
            <a:spLocks noGrp="1"/>
          </p:cNvSpPr>
          <p:nvPr>
            <p:ph type="body" sz="quarter" idx="23" hasCustomPrompt="1"/>
          </p:nvPr>
        </p:nvSpPr>
        <p:spPr>
          <a:xfrm>
            <a:off x="1851559" y="4104551"/>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17" name="Рисунок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9" name="Рисунок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64972" y="854730"/>
            <a:ext cx="921617" cy="1821115"/>
          </a:xfrm>
          <a:prstGeom prst="rect">
            <a:avLst/>
          </a:prstGeom>
        </p:spPr>
      </p:pic>
      <p:pic>
        <p:nvPicPr>
          <p:cNvPr id="18" name="Рисунок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903490" y="4929562"/>
            <a:ext cx="1486403" cy="1387929"/>
          </a:xfrm>
          <a:prstGeom prst="rect">
            <a:avLst/>
          </a:prstGeom>
        </p:spPr>
      </p:pic>
    </p:spTree>
    <p:extLst>
      <p:ext uri="{BB962C8B-B14F-4D97-AF65-F5344CB8AC3E}">
        <p14:creationId xmlns:p14="http://schemas.microsoft.com/office/powerpoint/2010/main" val="357878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pic>
        <p:nvPicPr>
          <p:cNvPr id="16" name="Рисунок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58672" y="0"/>
            <a:ext cx="2767693" cy="615404"/>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1975756"/>
            <a:ext cx="4344992" cy="4882243"/>
          </a:xfrm>
          <a:prstGeom prst="rect">
            <a:avLst/>
          </a:prstGeom>
        </p:spPr>
      </p:pic>
      <p:pic>
        <p:nvPicPr>
          <p:cNvPr id="8" name="Рисунок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0" y="365125"/>
            <a:ext cx="12192000" cy="779463"/>
          </a:xfrm>
        </p:spPr>
        <p:txBody>
          <a:bodyPr/>
          <a:lstStyle>
            <a:lvl1pPr algn="ctr">
              <a:defRPr/>
            </a:lvl1pPr>
          </a:lstStyle>
          <a:p>
            <a:r>
              <a:rPr lang="da-DK" dirty="0"/>
              <a:t>Lorem ipsum dolor </a:t>
            </a:r>
            <a:endParaRPr lang="ru-RU" dirty="0"/>
          </a:p>
        </p:txBody>
      </p:sp>
      <p:sp>
        <p:nvSpPr>
          <p:cNvPr id="3" name="Объект 2"/>
          <p:cNvSpPr>
            <a:spLocks noGrp="1"/>
          </p:cNvSpPr>
          <p:nvPr>
            <p:ph sz="half" idx="1" hasCustomPrompt="1"/>
          </p:nvPr>
        </p:nvSpPr>
        <p:spPr>
          <a:xfrm>
            <a:off x="838200" y="1825625"/>
            <a:ext cx="5181600" cy="4351338"/>
          </a:xfrm>
        </p:spPr>
        <p:txBody>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4" name="Объект 3"/>
          <p:cNvSpPr>
            <a:spLocks noGrp="1"/>
          </p:cNvSpPr>
          <p:nvPr>
            <p:ph sz="half" idx="2" hasCustomPrompt="1"/>
          </p:nvPr>
        </p:nvSpPr>
        <p:spPr>
          <a:xfrm>
            <a:off x="6172200" y="1825625"/>
            <a:ext cx="5181600" cy="4351338"/>
          </a:xfrm>
        </p:spPr>
        <p:txBody>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5" name="Дата 4"/>
          <p:cNvSpPr>
            <a:spLocks noGrp="1"/>
          </p:cNvSpPr>
          <p:nvPr>
            <p:ph type="dt" sz="half" idx="10"/>
          </p:nvPr>
        </p:nvSpPr>
        <p:spPr/>
        <p:txBody>
          <a:bodyPr/>
          <a:lstStyle/>
          <a:p>
            <a:fld id="{0677DD9B-16CA-464A-A3D4-4D175F1ACCD1}" type="datetimeFigureOut">
              <a:rPr lang="ru-RU" smtClean="0"/>
              <a:t>05.07.2021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E6CA31-DA56-47CF-9891-B6D0296B6AEC}" type="slidenum">
              <a:rPr lang="ru-RU" smtClean="0"/>
              <a:t>‹Nr.›</a:t>
            </a:fld>
            <a:endParaRPr lang="ru-RU"/>
          </a:p>
        </p:txBody>
      </p:sp>
      <p:pic>
        <p:nvPicPr>
          <p:cNvPr id="9" name="Рисунок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841792" y="1240320"/>
            <a:ext cx="330408" cy="330408"/>
          </a:xfrm>
          <a:prstGeom prst="rect">
            <a:avLst/>
          </a:prstGeom>
        </p:spPr>
      </p:pic>
      <p:pic>
        <p:nvPicPr>
          <p:cNvPr id="10" name="Рисунок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224889" y="1330334"/>
            <a:ext cx="10058400" cy="138302"/>
          </a:xfrm>
          <a:prstGeom prst="rect">
            <a:avLst/>
          </a:prstGeom>
        </p:spPr>
      </p:pic>
      <p:pic>
        <p:nvPicPr>
          <p:cNvPr id="13" name="Рисунок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3747975"/>
            <a:ext cx="2233743" cy="2192791"/>
          </a:xfrm>
          <a:prstGeom prst="rect">
            <a:avLst/>
          </a:prstGeom>
        </p:spPr>
      </p:pic>
      <p:pic>
        <p:nvPicPr>
          <p:cNvPr id="14" name="Рисунок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0832874" flipH="1">
            <a:off x="938553" y="4866917"/>
            <a:ext cx="1556017" cy="1616529"/>
          </a:xfrm>
          <a:prstGeom prst="rect">
            <a:avLst/>
          </a:prstGeom>
        </p:spPr>
      </p:pic>
      <p:pic>
        <p:nvPicPr>
          <p:cNvPr id="17" name="Рисунок 1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794034" y="3469729"/>
            <a:ext cx="1265178" cy="2490107"/>
          </a:xfrm>
          <a:prstGeom prst="rect">
            <a:avLst/>
          </a:prstGeom>
        </p:spPr>
      </p:pic>
      <p:pic>
        <p:nvPicPr>
          <p:cNvPr id="18" name="Рисунок 1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680122" y="76215"/>
            <a:ext cx="751114" cy="751114"/>
          </a:xfrm>
          <a:prstGeom prst="rect">
            <a:avLst/>
          </a:prstGeom>
        </p:spPr>
      </p:pic>
    </p:spTree>
    <p:extLst>
      <p:ext uri="{BB962C8B-B14F-4D97-AF65-F5344CB8AC3E}">
        <p14:creationId xmlns:p14="http://schemas.microsoft.com/office/powerpoint/2010/main" val="11328192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pic>
        <p:nvPicPr>
          <p:cNvPr id="16" name="Рисунок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76" y="1690688"/>
            <a:ext cx="2475652" cy="5167312"/>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9924" y="0"/>
            <a:ext cx="2392152" cy="1044765"/>
          </a:xfrm>
          <a:prstGeom prst="rect">
            <a:avLst/>
          </a:prstGeom>
        </p:spPr>
      </p:pic>
      <p:pic>
        <p:nvPicPr>
          <p:cNvPr id="10" name="Рисунок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839788" y="800100"/>
            <a:ext cx="10515600" cy="890588"/>
          </a:xfrm>
        </p:spPr>
        <p:txBody>
          <a:bodyPr/>
          <a:lstStyle>
            <a:lvl1pPr algn="ctr">
              <a:defRPr/>
            </a:lvl1pPr>
          </a:lstStyle>
          <a:p>
            <a:r>
              <a:rPr lang="en-US" dirty="0" err="1"/>
              <a:t>Lorem</a:t>
            </a:r>
            <a:r>
              <a:rPr lang="en-US" dirty="0"/>
              <a:t> </a:t>
            </a:r>
            <a:r>
              <a:rPr lang="en-US" dirty="0" err="1"/>
              <a:t>ipsum</a:t>
            </a:r>
            <a:r>
              <a:rPr lang="en-US" dirty="0"/>
              <a:t> dolor </a:t>
            </a:r>
            <a:endParaRPr lang="ru-RU" dirty="0"/>
          </a:p>
        </p:txBody>
      </p:sp>
      <p:sp>
        <p:nvSpPr>
          <p:cNvPr id="3" name="Текст 2"/>
          <p:cNvSpPr>
            <a:spLocks noGrp="1"/>
          </p:cNvSpPr>
          <p:nvPr>
            <p:ph type="body" idx="1" hasCustomPrompt="1"/>
          </p:nvPr>
        </p:nvSpPr>
        <p:spPr>
          <a:xfrm>
            <a:off x="839788" y="1844865"/>
            <a:ext cx="5157787" cy="504825"/>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Lorem</a:t>
            </a:r>
            <a:r>
              <a:rPr lang="en-US" dirty="0"/>
              <a:t> </a:t>
            </a:r>
            <a:r>
              <a:rPr lang="en-US" dirty="0" err="1"/>
              <a:t>ipsum</a:t>
            </a:r>
            <a:r>
              <a:rPr lang="en-US" dirty="0"/>
              <a:t> dolor </a:t>
            </a:r>
            <a:endParaRPr lang="ru-RU" dirty="0"/>
          </a:p>
        </p:txBody>
      </p:sp>
      <p:sp>
        <p:nvSpPr>
          <p:cNvPr id="4" name="Объект 3"/>
          <p:cNvSpPr>
            <a:spLocks noGrp="1"/>
          </p:cNvSpPr>
          <p:nvPr>
            <p:ph sz="half" idx="2" hasCustomPrompt="1"/>
          </p:nvPr>
        </p:nvSpPr>
        <p:spPr>
          <a:xfrm>
            <a:off x="839788" y="2645229"/>
            <a:ext cx="5157787" cy="3544434"/>
          </a:xfrm>
        </p:spPr>
        <p:txBody>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5" name="Текст 4"/>
          <p:cNvSpPr>
            <a:spLocks noGrp="1"/>
          </p:cNvSpPr>
          <p:nvPr>
            <p:ph type="body" sz="quarter" idx="3" hasCustomPrompt="1"/>
          </p:nvPr>
        </p:nvSpPr>
        <p:spPr>
          <a:xfrm>
            <a:off x="6172200" y="1836738"/>
            <a:ext cx="5183188" cy="51295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Lorem</a:t>
            </a:r>
            <a:r>
              <a:rPr lang="en-US" dirty="0"/>
              <a:t> </a:t>
            </a:r>
            <a:r>
              <a:rPr lang="en-US" dirty="0" err="1"/>
              <a:t>ipsum</a:t>
            </a:r>
            <a:r>
              <a:rPr lang="en-US" dirty="0"/>
              <a:t> dolor </a:t>
            </a:r>
            <a:endParaRPr lang="ru-RU" dirty="0"/>
          </a:p>
        </p:txBody>
      </p:sp>
      <p:sp>
        <p:nvSpPr>
          <p:cNvPr id="6" name="Объект 5"/>
          <p:cNvSpPr>
            <a:spLocks noGrp="1"/>
          </p:cNvSpPr>
          <p:nvPr>
            <p:ph sz="quarter" idx="4" hasCustomPrompt="1"/>
          </p:nvPr>
        </p:nvSpPr>
        <p:spPr>
          <a:xfrm>
            <a:off x="6172200" y="2645229"/>
            <a:ext cx="5183188" cy="3544434"/>
          </a:xfrm>
        </p:spPr>
        <p:txBody>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7" name="Дата 6"/>
          <p:cNvSpPr>
            <a:spLocks noGrp="1"/>
          </p:cNvSpPr>
          <p:nvPr>
            <p:ph type="dt" sz="half" idx="10"/>
          </p:nvPr>
        </p:nvSpPr>
        <p:spPr/>
        <p:txBody>
          <a:bodyPr/>
          <a:lstStyle/>
          <a:p>
            <a:fld id="{0677DD9B-16CA-464A-A3D4-4D175F1ACCD1}" type="datetimeFigureOut">
              <a:rPr lang="ru-RU" smtClean="0"/>
              <a:t>05.07.2021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7E6CA31-DA56-47CF-9891-B6D0296B6AEC}" type="slidenum">
              <a:rPr lang="ru-RU" smtClean="0"/>
              <a:t>‹Nr.›</a:t>
            </a:fld>
            <a:endParaRPr lang="ru-RU"/>
          </a:p>
        </p:txBody>
      </p:sp>
      <p:pic>
        <p:nvPicPr>
          <p:cNvPr id="12" name="Рисунок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1151164" y="5286489"/>
            <a:ext cx="4301613" cy="333375"/>
          </a:xfrm>
          <a:prstGeom prst="rect">
            <a:avLst/>
          </a:prstGeom>
        </p:spPr>
      </p:pic>
      <p:pic>
        <p:nvPicPr>
          <p:cNvPr id="13" name="Рисунок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6733222" y="5286489"/>
            <a:ext cx="4301613" cy="333375"/>
          </a:xfrm>
          <a:prstGeom prst="rect">
            <a:avLst/>
          </a:prstGeom>
        </p:spPr>
      </p:pic>
      <p:pic>
        <p:nvPicPr>
          <p:cNvPr id="14" name="Рисунок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V="1">
            <a:off x="0" y="1135877"/>
            <a:ext cx="2166257" cy="219033"/>
          </a:xfrm>
          <a:prstGeom prst="rect">
            <a:avLst/>
          </a:prstGeom>
        </p:spPr>
      </p:pic>
      <p:pic>
        <p:nvPicPr>
          <p:cNvPr id="15" name="Рисунок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flipV="1">
            <a:off x="10025743" y="1135877"/>
            <a:ext cx="2166257" cy="219033"/>
          </a:xfrm>
          <a:prstGeom prst="rect">
            <a:avLst/>
          </a:prstGeom>
        </p:spPr>
      </p:pic>
      <p:pic>
        <p:nvPicPr>
          <p:cNvPr id="18" name="Рисунок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783590" y="4558958"/>
            <a:ext cx="2844800" cy="2121812"/>
          </a:xfrm>
          <a:prstGeom prst="rect">
            <a:avLst/>
          </a:prstGeom>
        </p:spPr>
      </p:pic>
      <p:pic>
        <p:nvPicPr>
          <p:cNvPr id="19" name="Рисунок 1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19063" y="-94776"/>
            <a:ext cx="1761092" cy="1764827"/>
          </a:xfrm>
          <a:prstGeom prst="rect">
            <a:avLst/>
          </a:prstGeom>
        </p:spPr>
      </p:pic>
      <p:pic>
        <p:nvPicPr>
          <p:cNvPr id="20" name="Рисунок 1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0369" y="4833257"/>
            <a:ext cx="2020458" cy="2024743"/>
          </a:xfrm>
          <a:prstGeom prst="rect">
            <a:avLst/>
          </a:prstGeom>
        </p:spPr>
      </p:pic>
    </p:spTree>
    <p:extLst>
      <p:ext uri="{BB962C8B-B14F-4D97-AF65-F5344CB8AC3E}">
        <p14:creationId xmlns:p14="http://schemas.microsoft.com/office/powerpoint/2010/main" val="1085525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grpSp>
        <p:nvGrpSpPr>
          <p:cNvPr id="16" name="Группа 15"/>
          <p:cNvGrpSpPr/>
          <p:nvPr userDrawn="1"/>
        </p:nvGrpSpPr>
        <p:grpSpPr>
          <a:xfrm>
            <a:off x="1662" y="0"/>
            <a:ext cx="12203414" cy="7137412"/>
            <a:chOff x="1662" y="0"/>
            <a:chExt cx="12203414" cy="7137412"/>
          </a:xfrm>
        </p:grpSpPr>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42" y="5514125"/>
              <a:ext cx="4214242" cy="1343875"/>
            </a:xfrm>
            <a:prstGeom prst="rect">
              <a:avLst/>
            </a:prstGeom>
          </p:spPr>
        </p:pic>
        <p:pic>
          <p:nvPicPr>
            <p:cNvPr id="8"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15130" y="0"/>
              <a:ext cx="9485477" cy="6858000"/>
            </a:xfrm>
            <a:prstGeom prst="rect">
              <a:avLst/>
            </a:prstGeom>
          </p:spPr>
        </p:pic>
        <p:sp>
          <p:nvSpPr>
            <p:cNvPr id="9" name="TextBox 8"/>
            <p:cNvSpPr txBox="1"/>
            <p:nvPr userDrawn="1"/>
          </p:nvSpPr>
          <p:spPr>
            <a:xfrm>
              <a:off x="11632479" y="6374324"/>
              <a:ext cx="557934" cy="763088"/>
            </a:xfrm>
            <a:prstGeom prst="rect">
              <a:avLst/>
            </a:prstGeom>
            <a:noFill/>
          </p:spPr>
          <p:txBody>
            <a:bodyPr wrap="square" lIns="0" tIns="0" rIns="0" bIns="0" rtlCol="0">
              <a:noAutofit/>
            </a:bodyPr>
            <a:lstStyle/>
            <a:p>
              <a:pPr>
                <a:lnSpc>
                  <a:spcPct val="90000"/>
                </a:lnSpc>
                <a:spcAft>
                  <a:spcPts val="1000"/>
                </a:spcAft>
              </a:pPr>
              <a:r>
                <a:rPr lang="en-US" sz="2400" b="1" dirty="0">
                  <a:solidFill>
                    <a:schemeClr val="bg1"/>
                  </a:solidFill>
                  <a:latin typeface="Century Gothic" panose="020B0502020202020204" pitchFamily="34" charset="0"/>
                </a:rPr>
                <a:t>14</a:t>
              </a:r>
              <a:endParaRPr lang="ru-RU" sz="2400" b="1" dirty="0">
                <a:solidFill>
                  <a:schemeClr val="bg1"/>
                </a:solidFill>
                <a:latin typeface="Century Gothic" panose="020B0502020202020204" pitchFamily="34" charset="0"/>
              </a:endParaRPr>
            </a:p>
          </p:txBody>
        </p:sp>
        <p:pic>
          <p:nvPicPr>
            <p:cNvPr id="10" name="Рисунок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62" y="1344991"/>
              <a:ext cx="4716524" cy="5513009"/>
            </a:xfrm>
            <a:prstGeom prst="rect">
              <a:avLst/>
            </a:prstGeom>
          </p:spPr>
        </p:pic>
        <p:pic>
          <p:nvPicPr>
            <p:cNvPr id="11" name="Рисунок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280880" y="0"/>
              <a:ext cx="8301547" cy="6858000"/>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02859" y="4014069"/>
              <a:ext cx="2046230" cy="2008716"/>
            </a:xfrm>
            <a:prstGeom prst="rect">
              <a:avLst/>
            </a:prstGeom>
          </p:spPr>
        </p:pic>
        <p:pic>
          <p:nvPicPr>
            <p:cNvPr id="13" name="Рисунок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281558" y="4593980"/>
              <a:ext cx="4762500" cy="247650"/>
            </a:xfrm>
            <a:prstGeom prst="rect">
              <a:avLst/>
            </a:prstGeom>
          </p:spPr>
        </p:pic>
        <p:pic>
          <p:nvPicPr>
            <p:cNvPr id="14" name="Рисунок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62" y="620688"/>
              <a:ext cx="3280880" cy="853029"/>
            </a:xfrm>
            <a:prstGeom prst="rect">
              <a:avLst/>
            </a:prstGeom>
          </p:spPr>
        </p:pic>
        <p:pic>
          <p:nvPicPr>
            <p:cNvPr id="15" name="Рисунок 1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349030" y="1344991"/>
              <a:ext cx="2856046" cy="4262649"/>
            </a:xfrm>
            <a:prstGeom prst="rect">
              <a:avLst/>
            </a:prstGeom>
          </p:spPr>
        </p:pic>
      </p:grpSp>
      <p:pic>
        <p:nvPicPr>
          <p:cNvPr id="6" name="Рисунок 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930729" y="2680792"/>
            <a:ext cx="11259684" cy="1112611"/>
          </a:xfrm>
        </p:spPr>
        <p:txBody>
          <a:bodyPr/>
          <a:lstStyle>
            <a:lvl1pPr algn="ctr">
              <a:defRPr/>
            </a:lvl1pPr>
          </a:lstStyle>
          <a:p>
            <a:r>
              <a:rPr lang="en-US" dirty="0" err="1"/>
              <a:t>Lorem</a:t>
            </a:r>
            <a:r>
              <a:rPr lang="en-US" dirty="0"/>
              <a:t> </a:t>
            </a:r>
            <a:r>
              <a:rPr lang="en-US" dirty="0" err="1"/>
              <a:t>ipsum</a:t>
            </a:r>
            <a:r>
              <a:rPr lang="en-US" dirty="0"/>
              <a:t> </a:t>
            </a:r>
            <a:br>
              <a:rPr lang="ru-RU" dirty="0"/>
            </a:br>
            <a:r>
              <a:rPr lang="en-US" dirty="0"/>
              <a:t>dolor </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05.07.2021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8313744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More_text_green">
    <p:spTree>
      <p:nvGrpSpPr>
        <p:cNvPr id="1" name=""/>
        <p:cNvGrpSpPr/>
        <p:nvPr/>
      </p:nvGrpSpPr>
      <p:grpSpPr>
        <a:xfrm>
          <a:off x="0" y="0"/>
          <a:ext cx="0" cy="0"/>
          <a:chOff x="0" y="0"/>
          <a:chExt cx="0" cy="0"/>
        </a:xfrm>
      </p:grpSpPr>
      <p:pic>
        <p:nvPicPr>
          <p:cNvPr id="6" name="Рисунок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3" name="Дата 2"/>
          <p:cNvSpPr>
            <a:spLocks noGrp="1"/>
          </p:cNvSpPr>
          <p:nvPr>
            <p:ph type="dt" sz="half" idx="10"/>
          </p:nvPr>
        </p:nvSpPr>
        <p:spPr/>
        <p:txBody>
          <a:bodyPr/>
          <a:lstStyle/>
          <a:p>
            <a:fld id="{0677DD9B-16CA-464A-A3D4-4D175F1ACCD1}" type="datetimeFigureOut">
              <a:rPr lang="ru-RU" smtClean="0"/>
              <a:t>05.07.2021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sp>
        <p:nvSpPr>
          <p:cNvPr id="17"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pic>
        <p:nvPicPr>
          <p:cNvPr id="18" name="Рисунок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1255138" y="4566010"/>
            <a:ext cx="3228040" cy="717764"/>
          </a:xfrm>
          <a:prstGeom prst="rect">
            <a:avLst/>
          </a:prstGeom>
        </p:spPr>
      </p:pic>
      <p:pic>
        <p:nvPicPr>
          <p:cNvPr id="19" name="Рисунок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11026374" y="0"/>
            <a:ext cx="1165626" cy="2432957"/>
          </a:xfrm>
          <a:prstGeom prst="rect">
            <a:avLst/>
          </a:prstGeom>
        </p:spPr>
      </p:pic>
      <p:pic>
        <p:nvPicPr>
          <p:cNvPr id="20" name="Рисунок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639" y="3061607"/>
            <a:ext cx="745042" cy="731383"/>
          </a:xfrm>
          <a:prstGeom prst="rect">
            <a:avLst/>
          </a:prstGeom>
        </p:spPr>
      </p:pic>
      <p:pic>
        <p:nvPicPr>
          <p:cNvPr id="21" name="Рисунок 2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3509013">
            <a:off x="11647456" y="1216478"/>
            <a:ext cx="261257" cy="245582"/>
          </a:xfrm>
          <a:prstGeom prst="rect">
            <a:avLst/>
          </a:prstGeom>
        </p:spPr>
      </p:pic>
      <p:pic>
        <p:nvPicPr>
          <p:cNvPr id="22" name="Рисунок 2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44112" y="6101888"/>
            <a:ext cx="10058400" cy="138303"/>
          </a:xfrm>
          <a:prstGeom prst="rect">
            <a:avLst/>
          </a:prstGeom>
        </p:spPr>
      </p:pic>
    </p:spTree>
    <p:extLst>
      <p:ext uri="{BB962C8B-B14F-4D97-AF65-F5344CB8AC3E}">
        <p14:creationId xmlns:p14="http://schemas.microsoft.com/office/powerpoint/2010/main" val="5578055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1_bullet_points_orange">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8542137" y="1683882"/>
            <a:ext cx="3646161" cy="5184355"/>
          </a:xfrm>
          <a:prstGeom prst="rect">
            <a:avLst/>
          </a:prstGeom>
        </p:spPr>
      </p:pic>
      <p:pic>
        <p:nvPicPr>
          <p:cNvPr id="2" name="Рисунок 1"/>
          <p:cNvPicPr>
            <a:picLocks noChangeAspect="1"/>
          </p:cNvPicPr>
          <p:nvPr userDrawn="1"/>
        </p:nvPicPr>
        <p:blipFill rotWithShape="1">
          <a:blip r:embed="rId3">
            <a:extLst>
              <a:ext uri="{28A0092B-C50C-407E-A947-70E740481C1C}">
                <a14:useLocalDpi xmlns:a14="http://schemas.microsoft.com/office/drawing/2010/main" val="0"/>
              </a:ext>
            </a:extLst>
          </a:blip>
          <a:srcRect l="40196"/>
          <a:stretch/>
        </p:blipFill>
        <p:spPr>
          <a:xfrm>
            <a:off x="0" y="0"/>
            <a:ext cx="2676825" cy="6868237"/>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851559" y="6363424"/>
            <a:ext cx="2743200" cy="365125"/>
          </a:xfrm>
        </p:spPr>
        <p:txBody>
          <a:bodyPr/>
          <a:lstStyle>
            <a:lvl1pPr>
              <a:defRPr>
                <a:solidFill>
                  <a:schemeClr val="tx1"/>
                </a:solidFill>
              </a:defRPr>
            </a:lvl1pPr>
          </a:lstStyle>
          <a:p>
            <a:fld id="{0677DD9B-16CA-464A-A3D4-4D175F1ACCD1}" type="datetimeFigureOut">
              <a:rPr lang="ru-RU" smtClean="0"/>
              <a:pPr/>
              <a:t>05.07.2021</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chemeClr val="accent1"/>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19" name="Текст 38"/>
          <p:cNvSpPr>
            <a:spLocks noGrp="1"/>
          </p:cNvSpPr>
          <p:nvPr>
            <p:ph type="body" sz="quarter" idx="21" hasCustomPrompt="1"/>
          </p:nvPr>
        </p:nvSpPr>
        <p:spPr>
          <a:xfrm>
            <a:off x="1851559" y="1350158"/>
            <a:ext cx="9456360" cy="560183"/>
          </a:xfrm>
        </p:spPr>
        <p:txBody>
          <a:bodyPr/>
          <a:lstStyle>
            <a:lvl1pPr marL="228600" indent="-228600">
              <a:buClr>
                <a:schemeClr val="accent1"/>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0" name="Текст 38"/>
          <p:cNvSpPr>
            <a:spLocks noGrp="1"/>
          </p:cNvSpPr>
          <p:nvPr>
            <p:ph type="body" sz="quarter" idx="22" hasCustomPrompt="1"/>
          </p:nvPr>
        </p:nvSpPr>
        <p:spPr>
          <a:xfrm>
            <a:off x="1851559" y="3229080"/>
            <a:ext cx="9456360" cy="560183"/>
          </a:xfrm>
        </p:spPr>
        <p:txBody>
          <a:bodyPr/>
          <a:lstStyle>
            <a:lvl1pPr marL="228600" indent="-228600">
              <a:buClr>
                <a:schemeClr val="accent1"/>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3" name="Текст 38"/>
          <p:cNvSpPr>
            <a:spLocks noGrp="1"/>
          </p:cNvSpPr>
          <p:nvPr>
            <p:ph type="body" sz="quarter" idx="23" hasCustomPrompt="1"/>
          </p:nvPr>
        </p:nvSpPr>
        <p:spPr>
          <a:xfrm>
            <a:off x="1851559" y="4104551"/>
            <a:ext cx="9456360" cy="560183"/>
          </a:xfrm>
        </p:spPr>
        <p:txBody>
          <a:bodyPr/>
          <a:lstStyle>
            <a:lvl1pPr marL="228600" indent="-228600">
              <a:buClr>
                <a:schemeClr val="accent1"/>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8" name="Рисунок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1223" y="3580588"/>
            <a:ext cx="1469114" cy="1442181"/>
          </a:xfrm>
          <a:prstGeom prst="rect">
            <a:avLst/>
          </a:prstGeom>
        </p:spPr>
      </p:pic>
      <p:pic>
        <p:nvPicPr>
          <p:cNvPr id="10" name="Рисунок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412672" y="5480877"/>
            <a:ext cx="5502728" cy="426461"/>
          </a:xfrm>
          <a:prstGeom prst="rect">
            <a:avLst/>
          </a:prstGeom>
        </p:spPr>
      </p:pic>
      <p:pic>
        <p:nvPicPr>
          <p:cNvPr id="12" name="Рисунок 11"/>
          <p:cNvPicPr>
            <a:picLocks noChangeAspect="1"/>
          </p:cNvPicPr>
          <p:nvPr userDrawn="1"/>
        </p:nvPicPr>
        <p:blipFill rotWithShape="1">
          <a:blip r:embed="rId7" cstate="print">
            <a:extLst>
              <a:ext uri="{28A0092B-C50C-407E-A947-70E740481C1C}">
                <a14:useLocalDpi xmlns:a14="http://schemas.microsoft.com/office/drawing/2010/main" val="0"/>
              </a:ext>
            </a:extLst>
          </a:blip>
          <a:srcRect t="52060"/>
          <a:stretch/>
        </p:blipFill>
        <p:spPr>
          <a:xfrm>
            <a:off x="9312208" y="-7790"/>
            <a:ext cx="2419661" cy="1162436"/>
          </a:xfrm>
          <a:prstGeom prst="rect">
            <a:avLst/>
          </a:prstGeom>
        </p:spPr>
      </p:pic>
      <p:pic>
        <p:nvPicPr>
          <p:cNvPr id="13" name="Рисунок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732146">
            <a:off x="1071856" y="4648048"/>
            <a:ext cx="883356" cy="965214"/>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0800000">
            <a:off x="10796628" y="432393"/>
            <a:ext cx="1267035" cy="1384447"/>
          </a:xfrm>
          <a:prstGeom prst="rect">
            <a:avLst/>
          </a:prstGeom>
        </p:spPr>
      </p:pic>
    </p:spTree>
    <p:extLst>
      <p:ext uri="{BB962C8B-B14F-4D97-AF65-F5344CB8AC3E}">
        <p14:creationId xmlns:p14="http://schemas.microsoft.com/office/powerpoint/2010/main" val="35796943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Only" preserve="1">
  <p:cSld name="3_Только заголовок">
    <p:spTree>
      <p:nvGrpSpPr>
        <p:cNvPr id="1" name=""/>
        <p:cNvGrpSpPr/>
        <p:nvPr/>
      </p:nvGrpSpPr>
      <p:grpSpPr>
        <a:xfrm>
          <a:off x="0" y="0"/>
          <a:ext cx="0" cy="0"/>
          <a:chOff x="0" y="0"/>
          <a:chExt cx="0" cy="0"/>
        </a:xfrm>
      </p:grpSpPr>
      <p:pic>
        <p:nvPicPr>
          <p:cNvPr id="19" name="Рисунок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5963211" y="0"/>
            <a:ext cx="6234545" cy="6858000"/>
          </a:xfrm>
          <a:prstGeom prst="rect">
            <a:avLst/>
          </a:prstGeom>
        </p:spPr>
      </p:pic>
      <p:pic>
        <p:nvPicPr>
          <p:cNvPr id="18" name="Рисунок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234545" cy="6858000"/>
          </a:xfrm>
          <a:prstGeom prst="rect">
            <a:avLst/>
          </a:prstGeom>
        </p:spPr>
      </p:pic>
      <p:pic>
        <p:nvPicPr>
          <p:cNvPr id="6" name="Рисунок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7343" y="2346490"/>
            <a:ext cx="12190413" cy="1112611"/>
          </a:xfrm>
        </p:spPr>
        <p:txBody>
          <a:bodyPr/>
          <a:lstStyle>
            <a:lvl1pPr algn="ctr">
              <a:defRPr/>
            </a:lvl1pPr>
          </a:lstStyle>
          <a:p>
            <a:r>
              <a:rPr lang="en-US" dirty="0" err="1"/>
              <a:t>Lorem</a:t>
            </a:r>
            <a:r>
              <a:rPr lang="en-US" dirty="0"/>
              <a:t> </a:t>
            </a:r>
            <a:r>
              <a:rPr lang="en-US" dirty="0" err="1"/>
              <a:t>ipsum</a:t>
            </a:r>
            <a:r>
              <a:rPr lang="en-US" dirty="0"/>
              <a:t> </a:t>
            </a:r>
            <a:br>
              <a:rPr lang="ru-RU" dirty="0"/>
            </a:br>
            <a:r>
              <a:rPr lang="en-US" dirty="0"/>
              <a:t>dolor </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05.07.2021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pic>
        <p:nvPicPr>
          <p:cNvPr id="20" name="Рисунок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14750" y="4638614"/>
            <a:ext cx="4762500" cy="247650"/>
          </a:xfrm>
          <a:prstGeom prst="rect">
            <a:avLst/>
          </a:prstGeom>
        </p:spPr>
      </p:pic>
      <p:pic>
        <p:nvPicPr>
          <p:cNvPr id="22" name="Рисунок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728173" y="781667"/>
            <a:ext cx="2049912" cy="1528940"/>
          </a:xfrm>
          <a:prstGeom prst="rect">
            <a:avLst/>
          </a:prstGeom>
        </p:spPr>
      </p:pic>
      <p:pic>
        <p:nvPicPr>
          <p:cNvPr id="24" name="Рисунок 2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753768">
            <a:off x="2613168" y="2819398"/>
            <a:ext cx="1217239" cy="1330036"/>
          </a:xfrm>
          <a:prstGeom prst="rect">
            <a:avLst/>
          </a:prstGeom>
        </p:spPr>
      </p:pic>
      <p:pic>
        <p:nvPicPr>
          <p:cNvPr id="25" name="Рисунок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6774727" y="3365255"/>
            <a:ext cx="3485354" cy="3492745"/>
          </a:xfrm>
          <a:prstGeom prst="rect">
            <a:avLst/>
          </a:prstGeom>
        </p:spPr>
      </p:pic>
      <p:pic>
        <p:nvPicPr>
          <p:cNvPr id="26" name="Рисунок 2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284770" y="2089915"/>
            <a:ext cx="1526459" cy="1498474"/>
          </a:xfrm>
          <a:prstGeom prst="rect">
            <a:avLst/>
          </a:prstGeom>
        </p:spPr>
      </p:pic>
      <p:pic>
        <p:nvPicPr>
          <p:cNvPr id="27" name="Рисунок 2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2432630">
            <a:off x="60942" y="3700067"/>
            <a:ext cx="2393137" cy="2519758"/>
          </a:xfrm>
          <a:prstGeom prst="rect">
            <a:avLst/>
          </a:prstGeom>
        </p:spPr>
      </p:pic>
      <p:pic>
        <p:nvPicPr>
          <p:cNvPr id="23" name="Рисунок 2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91171" y="219861"/>
            <a:ext cx="3171808" cy="5436172"/>
          </a:xfrm>
          <a:prstGeom prst="rect">
            <a:avLst/>
          </a:prstGeom>
        </p:spPr>
      </p:pic>
      <p:pic>
        <p:nvPicPr>
          <p:cNvPr id="28" name="Рисунок 2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5400000" flipV="1">
            <a:off x="5259153" y="796258"/>
            <a:ext cx="1771650" cy="179134"/>
          </a:xfrm>
          <a:prstGeom prst="rect">
            <a:avLst/>
          </a:prstGeom>
        </p:spPr>
      </p:pic>
      <p:pic>
        <p:nvPicPr>
          <p:cNvPr id="29" name="Рисунок 28"/>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728173" y="244303"/>
            <a:ext cx="293061" cy="293061"/>
          </a:xfrm>
          <a:prstGeom prst="rect">
            <a:avLst/>
          </a:prstGeom>
        </p:spPr>
      </p:pic>
      <p:pic>
        <p:nvPicPr>
          <p:cNvPr id="30" name="Рисунок 2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109313" y="5902441"/>
            <a:ext cx="293061" cy="293061"/>
          </a:xfrm>
          <a:prstGeom prst="rect">
            <a:avLst/>
          </a:prstGeom>
        </p:spPr>
      </p:pic>
      <p:pic>
        <p:nvPicPr>
          <p:cNvPr id="31" name="Рисунок 3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12377" y="302507"/>
            <a:ext cx="293061" cy="293061"/>
          </a:xfrm>
          <a:prstGeom prst="rect">
            <a:avLst/>
          </a:prstGeom>
        </p:spPr>
      </p:pic>
      <p:pic>
        <p:nvPicPr>
          <p:cNvPr id="32" name="Рисунок 3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7353" y="3365255"/>
            <a:ext cx="425845" cy="425845"/>
          </a:xfrm>
          <a:prstGeom prst="rect">
            <a:avLst/>
          </a:prstGeom>
        </p:spPr>
      </p:pic>
      <p:pic>
        <p:nvPicPr>
          <p:cNvPr id="34" name="Рисунок 3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497371" y="281212"/>
            <a:ext cx="425845" cy="425845"/>
          </a:xfrm>
          <a:prstGeom prst="rect">
            <a:avLst/>
          </a:prstGeom>
        </p:spPr>
      </p:pic>
    </p:spTree>
    <p:extLst>
      <p:ext uri="{BB962C8B-B14F-4D97-AF65-F5344CB8AC3E}">
        <p14:creationId xmlns:p14="http://schemas.microsoft.com/office/powerpoint/2010/main" val="29571355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Only" preserve="1">
  <p:cSld name="4_Только заголовок">
    <p:spTree>
      <p:nvGrpSpPr>
        <p:cNvPr id="1" name=""/>
        <p:cNvGrpSpPr/>
        <p:nvPr/>
      </p:nvGrpSpPr>
      <p:grpSpPr>
        <a:xfrm>
          <a:off x="0" y="0"/>
          <a:ext cx="0" cy="0"/>
          <a:chOff x="0" y="0"/>
          <a:chExt cx="0" cy="0"/>
        </a:xfrm>
      </p:grpSpPr>
      <p:pic>
        <p:nvPicPr>
          <p:cNvPr id="13" name="Рисунок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21" y="-4824"/>
            <a:ext cx="4208232" cy="3633107"/>
          </a:xfrm>
          <a:prstGeom prst="rect">
            <a:avLst/>
          </a:prstGeom>
        </p:spPr>
      </p:pic>
      <p:pic>
        <p:nvPicPr>
          <p:cNvPr id="11" name="Рисунок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70976" y="4919648"/>
            <a:ext cx="4463143" cy="223157"/>
          </a:xfrm>
          <a:prstGeom prst="rect">
            <a:avLst/>
          </a:prstGeom>
        </p:spPr>
      </p:pic>
      <p:pic>
        <p:nvPicPr>
          <p:cNvPr id="9" name="Рисунок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76170" y="1589976"/>
            <a:ext cx="8452757" cy="2625637"/>
          </a:xfrm>
          <a:prstGeom prst="rect">
            <a:avLst/>
          </a:prstGeom>
        </p:spPr>
      </p:pic>
      <p:pic>
        <p:nvPicPr>
          <p:cNvPr id="8" name="Рисунок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516826" y="-4824"/>
            <a:ext cx="5675174" cy="6858000"/>
          </a:xfrm>
          <a:prstGeom prst="rect">
            <a:avLst/>
          </a:prstGeom>
        </p:spPr>
      </p:pic>
      <p:pic>
        <p:nvPicPr>
          <p:cNvPr id="6" name="Рисунок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7343" y="2346490"/>
            <a:ext cx="12190413" cy="1112611"/>
          </a:xfrm>
        </p:spPr>
        <p:txBody>
          <a:bodyPr/>
          <a:lstStyle>
            <a:lvl1pPr algn="ctr">
              <a:defRPr/>
            </a:lvl1pPr>
          </a:lstStyle>
          <a:p>
            <a:r>
              <a:rPr lang="en-US" dirty="0" err="1"/>
              <a:t>Lorem</a:t>
            </a:r>
            <a:r>
              <a:rPr lang="en-US" dirty="0"/>
              <a:t> </a:t>
            </a:r>
            <a:r>
              <a:rPr lang="en-US" dirty="0" err="1"/>
              <a:t>ipsum</a:t>
            </a:r>
            <a:r>
              <a:rPr lang="en-US" dirty="0"/>
              <a:t> </a:t>
            </a:r>
            <a:br>
              <a:rPr lang="ru-RU" dirty="0"/>
            </a:br>
            <a:r>
              <a:rPr lang="en-US" dirty="0"/>
              <a:t>dolor </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05.07.2021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pic>
        <p:nvPicPr>
          <p:cNvPr id="7" name="Рисунок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2721" y="2442748"/>
            <a:ext cx="4035879" cy="4415252"/>
          </a:xfrm>
          <a:prstGeom prst="rect">
            <a:avLst/>
          </a:prstGeom>
        </p:spPr>
      </p:pic>
      <p:pic>
        <p:nvPicPr>
          <p:cNvPr id="10" name="Рисунок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80311" y="819166"/>
            <a:ext cx="476250" cy="447675"/>
          </a:xfrm>
          <a:prstGeom prst="rect">
            <a:avLst/>
          </a:prstGeom>
        </p:spPr>
      </p:pic>
      <p:pic>
        <p:nvPicPr>
          <p:cNvPr id="33" name="Рисунок 3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9059666">
            <a:off x="10752610" y="493330"/>
            <a:ext cx="476250" cy="447675"/>
          </a:xfrm>
          <a:prstGeom prst="rect">
            <a:avLst/>
          </a:prstGeom>
        </p:spPr>
      </p:pic>
      <p:pic>
        <p:nvPicPr>
          <p:cNvPr id="35" name="Рисунок 3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0020409">
            <a:off x="3595910" y="5758549"/>
            <a:ext cx="476250" cy="447675"/>
          </a:xfrm>
          <a:prstGeom prst="rect">
            <a:avLst/>
          </a:prstGeom>
        </p:spPr>
      </p:pic>
      <p:pic>
        <p:nvPicPr>
          <p:cNvPr id="12" name="Рисунок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030128" y="1069610"/>
            <a:ext cx="982421" cy="987879"/>
          </a:xfrm>
          <a:prstGeom prst="rect">
            <a:avLst/>
          </a:prstGeom>
        </p:spPr>
      </p:pic>
      <p:pic>
        <p:nvPicPr>
          <p:cNvPr id="36" name="Рисунок 3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7860171">
            <a:off x="9421231" y="5794673"/>
            <a:ext cx="982421" cy="987879"/>
          </a:xfrm>
          <a:prstGeom prst="rect">
            <a:avLst/>
          </a:prstGeom>
        </p:spPr>
      </p:pic>
      <p:pic>
        <p:nvPicPr>
          <p:cNvPr id="14" name="Рисунок 1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815499" y="5665000"/>
            <a:ext cx="4762500" cy="247650"/>
          </a:xfrm>
          <a:prstGeom prst="rect">
            <a:avLst/>
          </a:prstGeom>
        </p:spPr>
      </p:pic>
    </p:spTree>
    <p:extLst>
      <p:ext uri="{BB962C8B-B14F-4D97-AF65-F5344CB8AC3E}">
        <p14:creationId xmlns:p14="http://schemas.microsoft.com/office/powerpoint/2010/main" val="23191446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Only" preserve="1">
  <p:cSld name="1_Только заголовок">
    <p:spTree>
      <p:nvGrpSpPr>
        <p:cNvPr id="1" name=""/>
        <p:cNvGrpSpPr/>
        <p:nvPr/>
      </p:nvGrpSpPr>
      <p:grpSpPr>
        <a:xfrm>
          <a:off x="0" y="0"/>
          <a:ext cx="0" cy="0"/>
          <a:chOff x="0" y="0"/>
          <a:chExt cx="0" cy="0"/>
        </a:xfrm>
      </p:grpSpPr>
      <p:grpSp>
        <p:nvGrpSpPr>
          <p:cNvPr id="31" name="Группа 30"/>
          <p:cNvGrpSpPr/>
          <p:nvPr userDrawn="1"/>
        </p:nvGrpSpPr>
        <p:grpSpPr>
          <a:xfrm>
            <a:off x="-3645" y="0"/>
            <a:ext cx="12194058" cy="6857999"/>
            <a:chOff x="-3645" y="0"/>
            <a:chExt cx="12194058" cy="6857999"/>
          </a:xfrm>
        </p:grpSpPr>
        <p:pic>
          <p:nvPicPr>
            <p:cNvPr id="17" name="Рисунок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9997" y="0"/>
              <a:ext cx="10058400" cy="6613398"/>
            </a:xfrm>
            <a:prstGeom prst="rect">
              <a:avLst/>
            </a:prstGeom>
          </p:spPr>
        </p:pic>
        <p:cxnSp>
          <p:nvCxnSpPr>
            <p:cNvPr id="18" name="Linie"/>
            <p:cNvCxnSpPr/>
            <p:nvPr userDrawn="1"/>
          </p:nvCxnSpPr>
          <p:spPr bwMode="gray">
            <a:xfrm>
              <a:off x="3755206" y="1682932"/>
              <a:ext cx="1620000" cy="0"/>
            </a:xfrm>
            <a:prstGeom prst="line">
              <a:avLst/>
            </a:prstGeom>
            <a:ln w="25400">
              <a:solidFill>
                <a:srgbClr val="083551"/>
              </a:solidFill>
              <a:tailEnd type="none"/>
            </a:ln>
          </p:spPr>
          <p:style>
            <a:lnRef idx="1">
              <a:schemeClr val="accent1"/>
            </a:lnRef>
            <a:fillRef idx="0">
              <a:schemeClr val="accent1"/>
            </a:fillRef>
            <a:effectRef idx="0">
              <a:schemeClr val="accent1"/>
            </a:effectRef>
            <a:fontRef idx="minor">
              <a:schemeClr val="tx1"/>
            </a:fontRef>
          </p:style>
        </p:cxnSp>
        <p:cxnSp>
          <p:nvCxnSpPr>
            <p:cNvPr id="19" name="Linie"/>
            <p:cNvCxnSpPr/>
            <p:nvPr userDrawn="1"/>
          </p:nvCxnSpPr>
          <p:spPr bwMode="gray">
            <a:xfrm>
              <a:off x="6815206" y="1682932"/>
              <a:ext cx="1620000" cy="0"/>
            </a:xfrm>
            <a:prstGeom prst="line">
              <a:avLst/>
            </a:prstGeom>
            <a:ln w="25400">
              <a:solidFill>
                <a:srgbClr val="083551"/>
              </a:solidFill>
              <a:tailEnd type="none"/>
            </a:ln>
          </p:spPr>
          <p:style>
            <a:lnRef idx="1">
              <a:schemeClr val="accent1"/>
            </a:lnRef>
            <a:fillRef idx="0">
              <a:schemeClr val="accent1"/>
            </a:fillRef>
            <a:effectRef idx="0">
              <a:schemeClr val="accent1"/>
            </a:effectRef>
            <a:fontRef idx="minor">
              <a:schemeClr val="tx1"/>
            </a:fontRef>
          </p:style>
        </p:cxnSp>
        <p:grpSp>
          <p:nvGrpSpPr>
            <p:cNvPr id="20" name="Quotation"/>
            <p:cNvGrpSpPr>
              <a:grpSpLocks noChangeAspect="1"/>
            </p:cNvGrpSpPr>
            <p:nvPr userDrawn="1"/>
          </p:nvGrpSpPr>
          <p:grpSpPr bwMode="gray">
            <a:xfrm>
              <a:off x="5771170" y="1357295"/>
              <a:ext cx="648072" cy="543406"/>
              <a:chOff x="537029" y="1572196"/>
              <a:chExt cx="1010860" cy="847602"/>
            </a:xfrm>
            <a:solidFill>
              <a:srgbClr val="083551"/>
            </a:solidFill>
          </p:grpSpPr>
          <p:sp>
            <p:nvSpPr>
              <p:cNvPr id="21" name="Apostrophe"/>
              <p:cNvSpPr/>
              <p:nvPr/>
            </p:nvSpPr>
            <p:spPr bwMode="gray">
              <a:xfrm>
                <a:off x="537029" y="1572196"/>
                <a:ext cx="466798" cy="847602"/>
              </a:xfrm>
              <a:custGeom>
                <a:avLst/>
                <a:gdLst/>
                <a:ahLst/>
                <a:cxnLst/>
                <a:rect l="l" t="t" r="r" b="b"/>
                <a:pathLst>
                  <a:path w="309539" h="580653">
                    <a:moveTo>
                      <a:pt x="0" y="0"/>
                    </a:moveTo>
                    <a:lnTo>
                      <a:pt x="309539" y="0"/>
                    </a:lnTo>
                    <a:lnTo>
                      <a:pt x="309539" y="238380"/>
                    </a:lnTo>
                    <a:cubicBezTo>
                      <a:pt x="309539" y="326143"/>
                      <a:pt x="291275" y="395522"/>
                      <a:pt x="254747" y="446519"/>
                    </a:cubicBezTo>
                    <a:cubicBezTo>
                      <a:pt x="218219" y="497516"/>
                      <a:pt x="155837" y="542227"/>
                      <a:pt x="67601" y="580653"/>
                    </a:cubicBezTo>
                    <a:lnTo>
                      <a:pt x="0" y="453991"/>
                    </a:lnTo>
                    <a:cubicBezTo>
                      <a:pt x="55029" y="428374"/>
                      <a:pt x="92862" y="402875"/>
                      <a:pt x="113498" y="377495"/>
                    </a:cubicBezTo>
                    <a:cubicBezTo>
                      <a:pt x="134134" y="352115"/>
                      <a:pt x="145638" y="322110"/>
                      <a:pt x="148010" y="287480"/>
                    </a:cubicBezTo>
                    <a:lnTo>
                      <a:pt x="0" y="287480"/>
                    </a:lnTo>
                    <a:lnTo>
                      <a:pt x="0" y="0"/>
                    </a:lnTo>
                    <a:close/>
                  </a:path>
                </a:pathLst>
              </a:custGeom>
              <a:grpFill/>
              <a:ln w="12700">
                <a:noFill/>
                <a:round/>
                <a:headEnd/>
                <a:tailEnd/>
              </a:ln>
            </p:spPr>
            <p:txBody>
              <a:bodyPr lIns="0" tIns="0" rIns="0" bIns="0" rtlCol="0" anchor="ctr"/>
              <a:lstStyle/>
              <a:p>
                <a:pPr algn="ctr"/>
                <a:endParaRPr lang="de-DE" dirty="0"/>
              </a:p>
            </p:txBody>
          </p:sp>
          <p:sp>
            <p:nvSpPr>
              <p:cNvPr id="22" name="Apostrophe"/>
              <p:cNvSpPr/>
              <p:nvPr/>
            </p:nvSpPr>
            <p:spPr bwMode="gray">
              <a:xfrm>
                <a:off x="1081091" y="1572196"/>
                <a:ext cx="466798" cy="847602"/>
              </a:xfrm>
              <a:custGeom>
                <a:avLst/>
                <a:gdLst/>
                <a:ahLst/>
                <a:cxnLst/>
                <a:rect l="l" t="t" r="r" b="b"/>
                <a:pathLst>
                  <a:path w="309539" h="580653">
                    <a:moveTo>
                      <a:pt x="0" y="0"/>
                    </a:moveTo>
                    <a:lnTo>
                      <a:pt x="309539" y="0"/>
                    </a:lnTo>
                    <a:lnTo>
                      <a:pt x="309539" y="238380"/>
                    </a:lnTo>
                    <a:cubicBezTo>
                      <a:pt x="309539" y="326143"/>
                      <a:pt x="291275" y="395522"/>
                      <a:pt x="254747" y="446519"/>
                    </a:cubicBezTo>
                    <a:cubicBezTo>
                      <a:pt x="218219" y="497516"/>
                      <a:pt x="155837" y="542227"/>
                      <a:pt x="67600" y="580653"/>
                    </a:cubicBezTo>
                    <a:lnTo>
                      <a:pt x="0" y="453991"/>
                    </a:lnTo>
                    <a:cubicBezTo>
                      <a:pt x="55029" y="428374"/>
                      <a:pt x="92861" y="402875"/>
                      <a:pt x="113497" y="377495"/>
                    </a:cubicBezTo>
                    <a:cubicBezTo>
                      <a:pt x="134133" y="352115"/>
                      <a:pt x="145637" y="322110"/>
                      <a:pt x="148009" y="287480"/>
                    </a:cubicBezTo>
                    <a:lnTo>
                      <a:pt x="0" y="287480"/>
                    </a:lnTo>
                    <a:lnTo>
                      <a:pt x="0" y="0"/>
                    </a:lnTo>
                    <a:close/>
                  </a:path>
                </a:pathLst>
              </a:custGeom>
              <a:grpFill/>
              <a:ln w="12700">
                <a:noFill/>
                <a:round/>
                <a:headEnd/>
                <a:tailEnd/>
              </a:ln>
            </p:spPr>
            <p:txBody>
              <a:bodyPr lIns="0" tIns="0" rIns="0" bIns="0" rtlCol="0" anchor="ctr"/>
              <a:lstStyle/>
              <a:p>
                <a:pPr algn="ctr"/>
                <a:endParaRPr lang="de-DE" dirty="0"/>
              </a:p>
            </p:txBody>
          </p:sp>
        </p:grpSp>
        <p:pic>
          <p:nvPicPr>
            <p:cNvPr id="23" name="Рисунок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89938" y="0"/>
              <a:ext cx="1000475" cy="842400"/>
            </a:xfrm>
            <a:prstGeom prst="rect">
              <a:avLst/>
            </a:prstGeom>
          </p:spPr>
        </p:pic>
        <p:pic>
          <p:nvPicPr>
            <p:cNvPr id="24" name="Рисунок 2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45" y="2828916"/>
              <a:ext cx="3290539" cy="4029083"/>
            </a:xfrm>
            <a:prstGeom prst="rect">
              <a:avLst/>
            </a:prstGeom>
          </p:spPr>
        </p:pic>
        <p:pic>
          <p:nvPicPr>
            <p:cNvPr id="25" name="Рисунок 2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123835" y="922847"/>
              <a:ext cx="864096" cy="868896"/>
            </a:xfrm>
            <a:prstGeom prst="rect">
              <a:avLst/>
            </a:prstGeom>
          </p:spPr>
        </p:pic>
        <p:pic>
          <p:nvPicPr>
            <p:cNvPr id="26" name="Рисунок 2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8661869" flipH="1">
              <a:off x="1384363" y="73698"/>
              <a:ext cx="685654" cy="2316366"/>
            </a:xfrm>
            <a:prstGeom prst="rect">
              <a:avLst/>
            </a:prstGeom>
          </p:spPr>
        </p:pic>
        <p:pic>
          <p:nvPicPr>
            <p:cNvPr id="27" name="Рисунок 2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99655" y="1892377"/>
              <a:ext cx="454572" cy="427298"/>
            </a:xfrm>
            <a:prstGeom prst="rect">
              <a:avLst/>
            </a:prstGeom>
          </p:spPr>
        </p:pic>
        <p:pic>
          <p:nvPicPr>
            <p:cNvPr id="28" name="Рисунок 2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9583">
              <a:off x="10143269" y="5805264"/>
              <a:ext cx="454572" cy="427298"/>
            </a:xfrm>
            <a:prstGeom prst="rect">
              <a:avLst/>
            </a:prstGeom>
          </p:spPr>
        </p:pic>
        <p:pic>
          <p:nvPicPr>
            <p:cNvPr id="29" name="Рисунок 2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2041358">
              <a:off x="7319342" y="168829"/>
              <a:ext cx="454572" cy="427298"/>
            </a:xfrm>
            <a:prstGeom prst="rect">
              <a:avLst/>
            </a:prstGeom>
          </p:spPr>
        </p:pic>
        <p:pic>
          <p:nvPicPr>
            <p:cNvPr id="30" name="Рисунок 2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505348" y="2828916"/>
              <a:ext cx="1586211" cy="1586211"/>
            </a:xfrm>
            <a:prstGeom prst="rect">
              <a:avLst/>
            </a:prstGeom>
          </p:spPr>
        </p:pic>
      </p:grpSp>
      <p:pic>
        <p:nvPicPr>
          <p:cNvPr id="6" name="Рисунок 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2176337" y="2122106"/>
            <a:ext cx="7947498" cy="2271779"/>
          </a:xfrm>
        </p:spPr>
        <p:txBody>
          <a:bodyPr/>
          <a:lstStyle>
            <a:lvl1pPr algn="ctr">
              <a:defRPr sz="2400"/>
            </a:lvl1pPr>
          </a:lstStyle>
          <a:p>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05.07.2021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2035080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sub-topic-02">
    <p:spTree>
      <p:nvGrpSpPr>
        <p:cNvPr id="1" name=""/>
        <p:cNvGrpSpPr/>
        <p:nvPr/>
      </p:nvGrpSpPr>
      <p:grpSpPr>
        <a:xfrm>
          <a:off x="0" y="0"/>
          <a:ext cx="0" cy="0"/>
          <a:chOff x="0" y="0"/>
          <a:chExt cx="0" cy="0"/>
        </a:xfrm>
      </p:grpSpPr>
      <p:grpSp>
        <p:nvGrpSpPr>
          <p:cNvPr id="9" name="Группа 8"/>
          <p:cNvGrpSpPr/>
          <p:nvPr userDrawn="1"/>
        </p:nvGrpSpPr>
        <p:grpSpPr>
          <a:xfrm>
            <a:off x="-7685" y="-1"/>
            <a:ext cx="12215900" cy="5401644"/>
            <a:chOff x="-7685" y="-1"/>
            <a:chExt cx="12215900" cy="5401644"/>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1702001" y="1694315"/>
              <a:ext cx="5401643" cy="2013012"/>
            </a:xfrm>
            <a:prstGeom prst="rect">
              <a:avLst/>
            </a:prstGeom>
          </p:spPr>
        </p:pic>
        <p:pic>
          <p:nvPicPr>
            <p:cNvPr id="30" name="Рисунок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H="1">
              <a:off x="8500887" y="1694316"/>
              <a:ext cx="5401643" cy="2013012"/>
            </a:xfrm>
            <a:prstGeom prst="rect">
              <a:avLst/>
            </a:prstGeom>
          </p:spPr>
        </p:pic>
      </p:grpSp>
      <p:grpSp>
        <p:nvGrpSpPr>
          <p:cNvPr id="29" name="Группа 28"/>
          <p:cNvGrpSpPr/>
          <p:nvPr userDrawn="1"/>
        </p:nvGrpSpPr>
        <p:grpSpPr>
          <a:xfrm>
            <a:off x="-37819" y="0"/>
            <a:ext cx="12200175" cy="6858000"/>
            <a:chOff x="-37819" y="0"/>
            <a:chExt cx="12200175" cy="6858000"/>
          </a:xfrm>
        </p:grpSpPr>
        <p:pic>
          <p:nvPicPr>
            <p:cNvPr id="27" name="Рисунок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V="1">
              <a:off x="-37819" y="0"/>
              <a:ext cx="4139638" cy="6858000"/>
            </a:xfrm>
            <a:prstGeom prst="rect">
              <a:avLst/>
            </a:prstGeom>
          </p:spPr>
        </p:pic>
        <p:pic>
          <p:nvPicPr>
            <p:cNvPr id="28" name="Рисунок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8022718" y="0"/>
              <a:ext cx="4139638" cy="6858000"/>
            </a:xfrm>
            <a:prstGeom prst="rect">
              <a:avLst/>
            </a:prstGeom>
          </p:spPr>
        </p:pic>
      </p:grpSp>
      <p:grpSp>
        <p:nvGrpSpPr>
          <p:cNvPr id="26" name="Группа 25"/>
          <p:cNvGrpSpPr/>
          <p:nvPr userDrawn="1"/>
        </p:nvGrpSpPr>
        <p:grpSpPr>
          <a:xfrm>
            <a:off x="387424" y="0"/>
            <a:ext cx="11042132" cy="6859390"/>
            <a:chOff x="387424" y="0"/>
            <a:chExt cx="11042132" cy="6859390"/>
          </a:xfrm>
        </p:grpSpPr>
        <p:pic>
          <p:nvPicPr>
            <p:cNvPr id="18" name="Рисунок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44625" y="3478929"/>
              <a:ext cx="4837042" cy="374871"/>
            </a:xfrm>
            <a:prstGeom prst="rect">
              <a:avLst/>
            </a:prstGeom>
          </p:spPr>
        </p:pic>
        <p:pic>
          <p:nvPicPr>
            <p:cNvPr id="19" name="Рисунок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66348" y="2703637"/>
              <a:ext cx="2263208" cy="3883587"/>
            </a:xfrm>
            <a:prstGeom prst="rect">
              <a:avLst/>
            </a:prstGeom>
          </p:spPr>
        </p:pic>
        <p:pic>
          <p:nvPicPr>
            <p:cNvPr id="20" name="Рисунок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7424" y="2996952"/>
              <a:ext cx="2194636" cy="3765920"/>
            </a:xfrm>
            <a:prstGeom prst="rect">
              <a:avLst/>
            </a:prstGeom>
          </p:spPr>
        </p:pic>
        <p:pic>
          <p:nvPicPr>
            <p:cNvPr id="21" name="Рисунок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874357" y="334062"/>
              <a:ext cx="377577" cy="377577"/>
            </a:xfrm>
            <a:prstGeom prst="rect">
              <a:avLst/>
            </a:prstGeom>
          </p:spPr>
        </p:pic>
        <p:pic>
          <p:nvPicPr>
            <p:cNvPr id="22" name="Рисунок 2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806259" y="2602805"/>
              <a:ext cx="8579482" cy="117967"/>
            </a:xfrm>
            <a:prstGeom prst="rect">
              <a:avLst/>
            </a:prstGeom>
          </p:spPr>
        </p:pic>
        <p:pic>
          <p:nvPicPr>
            <p:cNvPr id="23" name="Рисунок 2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0800000">
              <a:off x="5324145" y="6048972"/>
              <a:ext cx="1855578" cy="810418"/>
            </a:xfrm>
            <a:prstGeom prst="rect">
              <a:avLst/>
            </a:prstGeom>
          </p:spPr>
        </p:pic>
        <p:pic>
          <p:nvPicPr>
            <p:cNvPr id="24" name="Рисунок 2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66614" y="0"/>
              <a:ext cx="1272583" cy="555797"/>
            </a:xfrm>
            <a:prstGeom prst="rect">
              <a:avLst/>
            </a:prstGeom>
          </p:spPr>
        </p:pic>
        <p:pic>
          <p:nvPicPr>
            <p:cNvPr id="25" name="Рисунок 2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956277" y="0"/>
              <a:ext cx="1272583" cy="555797"/>
            </a:xfrm>
            <a:prstGeom prst="rect">
              <a:avLst/>
            </a:prstGeom>
          </p:spPr>
        </p:pic>
      </p:grpSp>
      <p:pic>
        <p:nvPicPr>
          <p:cNvPr id="7" name="Рисунок 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ctrTitle" hasCustomPrompt="1"/>
          </p:nvPr>
        </p:nvSpPr>
        <p:spPr>
          <a:xfrm>
            <a:off x="1529246" y="1643883"/>
            <a:ext cx="9144000" cy="828901"/>
          </a:xfrm>
        </p:spPr>
        <p:txBody>
          <a:bodyPr anchor="b">
            <a:noAutofit/>
          </a:bodyPr>
          <a:lstStyle>
            <a:lvl1pPr algn="ctr">
              <a:defRPr sz="5400"/>
            </a:lvl1pPr>
          </a:lstStyle>
          <a:p>
            <a:r>
              <a:rPr lang="da-DK" dirty="0"/>
              <a:t>Lorem ipsum </a:t>
            </a:r>
            <a:br>
              <a:rPr lang="ru-RU" dirty="0"/>
            </a:br>
            <a:r>
              <a:rPr lang="da-DK" dirty="0"/>
              <a:t>dolor sit amet</a:t>
            </a:r>
            <a:endParaRPr lang="ru-RU" dirty="0"/>
          </a:p>
        </p:txBody>
      </p:sp>
      <p:sp>
        <p:nvSpPr>
          <p:cNvPr id="3" name="Подзаголовок 2"/>
          <p:cNvSpPr>
            <a:spLocks noGrp="1"/>
          </p:cNvSpPr>
          <p:nvPr>
            <p:ph type="subTitle" idx="1" hasCustomPrompt="1"/>
          </p:nvPr>
        </p:nvSpPr>
        <p:spPr>
          <a:xfrm>
            <a:off x="1529246" y="2892642"/>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Lorem ipsum dolor sit amet</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10026978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2_Только заголовок">
    <p:spTree>
      <p:nvGrpSpPr>
        <p:cNvPr id="1" name=""/>
        <p:cNvGrpSpPr/>
        <p:nvPr/>
      </p:nvGrpSpPr>
      <p:grpSpPr>
        <a:xfrm>
          <a:off x="0" y="0"/>
          <a:ext cx="0" cy="0"/>
          <a:chOff x="0" y="0"/>
          <a:chExt cx="0" cy="0"/>
        </a:xfrm>
      </p:grpSpPr>
      <p:grpSp>
        <p:nvGrpSpPr>
          <p:cNvPr id="9" name="Группа 8"/>
          <p:cNvGrpSpPr/>
          <p:nvPr userDrawn="1"/>
        </p:nvGrpSpPr>
        <p:grpSpPr>
          <a:xfrm>
            <a:off x="1773909" y="1035687"/>
            <a:ext cx="9793906" cy="5054351"/>
            <a:chOff x="1773909" y="1035687"/>
            <a:chExt cx="9793906" cy="5054351"/>
          </a:xfrm>
        </p:grpSpPr>
        <p:pic>
          <p:nvPicPr>
            <p:cNvPr id="35" name="Рисунок 3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H="1">
              <a:off x="8570619" y="3056386"/>
              <a:ext cx="1010782" cy="4981192"/>
            </a:xfrm>
            <a:prstGeom prst="rect">
              <a:avLst/>
            </a:prstGeom>
          </p:spPr>
        </p:pic>
        <p:pic>
          <p:nvPicPr>
            <p:cNvPr id="36" name="Рисунок 3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8571567" y="1731302"/>
              <a:ext cx="1010095" cy="4982400"/>
            </a:xfrm>
            <a:prstGeom prst="rect">
              <a:avLst/>
            </a:prstGeom>
          </p:spPr>
        </p:pic>
        <p:pic>
          <p:nvPicPr>
            <p:cNvPr id="37" name="Рисунок 3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8563375" y="399375"/>
              <a:ext cx="1025673" cy="4982400"/>
            </a:xfrm>
            <a:prstGeom prst="rect">
              <a:avLst/>
            </a:prstGeom>
          </p:spPr>
        </p:pic>
        <p:pic>
          <p:nvPicPr>
            <p:cNvPr id="38" name="Рисунок 3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5400000">
              <a:off x="8561805" y="-941509"/>
              <a:ext cx="1028008" cy="4982400"/>
            </a:xfrm>
            <a:prstGeom prst="rect">
              <a:avLst/>
            </a:prstGeom>
          </p:spPr>
        </p:pic>
        <p:pic>
          <p:nvPicPr>
            <p:cNvPr id="39" name="Рисунок 3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293817" y="5036673"/>
              <a:ext cx="1007721" cy="1020619"/>
            </a:xfrm>
            <a:prstGeom prst="rect">
              <a:avLst/>
            </a:prstGeom>
          </p:spPr>
        </p:pic>
        <p:pic>
          <p:nvPicPr>
            <p:cNvPr id="40" name="Рисунок 3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3854030" y="5064725"/>
              <a:ext cx="80797" cy="1025313"/>
            </a:xfrm>
            <a:prstGeom prst="rect">
              <a:avLst/>
            </a:prstGeom>
          </p:spPr>
        </p:pic>
        <p:pic>
          <p:nvPicPr>
            <p:cNvPr id="41" name="Рисунок 4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306194" y="1039204"/>
              <a:ext cx="982966" cy="982966"/>
            </a:xfrm>
            <a:prstGeom prst="rect">
              <a:avLst/>
            </a:prstGeom>
          </p:spPr>
        </p:pic>
        <p:pic>
          <p:nvPicPr>
            <p:cNvPr id="42" name="Рисунок 4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304234" y="2365680"/>
              <a:ext cx="986886" cy="986886"/>
            </a:xfrm>
            <a:prstGeom prst="rect">
              <a:avLst/>
            </a:prstGeom>
          </p:spPr>
        </p:pic>
        <p:pic>
          <p:nvPicPr>
            <p:cNvPr id="43" name="Рисунок 4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292932" y="3701015"/>
              <a:ext cx="1009490" cy="1009490"/>
            </a:xfrm>
            <a:prstGeom prst="rect">
              <a:avLst/>
            </a:prstGeom>
          </p:spPr>
        </p:pic>
        <p:pic>
          <p:nvPicPr>
            <p:cNvPr id="44" name="Рисунок 4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53388" y="3692760"/>
              <a:ext cx="82080" cy="1026000"/>
            </a:xfrm>
            <a:prstGeom prst="rect">
              <a:avLst/>
            </a:prstGeom>
          </p:spPr>
        </p:pic>
        <p:pic>
          <p:nvPicPr>
            <p:cNvPr id="45" name="Рисунок 4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54828" y="1035687"/>
              <a:ext cx="79200" cy="990000"/>
            </a:xfrm>
            <a:prstGeom prst="rect">
              <a:avLst/>
            </a:prstGeom>
          </p:spPr>
        </p:pic>
        <p:pic>
          <p:nvPicPr>
            <p:cNvPr id="46" name="Рисунок 4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773909" y="1431007"/>
              <a:ext cx="310376" cy="2827527"/>
            </a:xfrm>
            <a:prstGeom prst="rect">
              <a:avLst/>
            </a:prstGeom>
          </p:spPr>
        </p:pic>
        <p:pic>
          <p:nvPicPr>
            <p:cNvPr id="47" name="Рисунок 4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54828" y="2364123"/>
              <a:ext cx="79200" cy="990000"/>
            </a:xfrm>
            <a:prstGeom prst="rect">
              <a:avLst/>
            </a:prstGeom>
          </p:spPr>
        </p:pic>
      </p:grpSp>
      <p:grpSp>
        <p:nvGrpSpPr>
          <p:cNvPr id="8" name="Группа 7"/>
          <p:cNvGrpSpPr/>
          <p:nvPr userDrawn="1"/>
        </p:nvGrpSpPr>
        <p:grpSpPr>
          <a:xfrm>
            <a:off x="0" y="345746"/>
            <a:ext cx="12197756" cy="269562"/>
            <a:chOff x="0" y="345746"/>
            <a:chExt cx="12197756" cy="269562"/>
          </a:xfrm>
        </p:grpSpPr>
        <p:pic>
          <p:nvPicPr>
            <p:cNvPr id="33" name="Рисунок 32"/>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345746"/>
              <a:ext cx="2666000" cy="269562"/>
            </a:xfrm>
            <a:prstGeom prst="rect">
              <a:avLst/>
            </a:prstGeom>
          </p:spPr>
        </p:pic>
        <p:pic>
          <p:nvPicPr>
            <p:cNvPr id="34" name="Рисунок 3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flipH="1">
              <a:off x="9531756" y="345746"/>
              <a:ext cx="2666000" cy="269562"/>
            </a:xfrm>
            <a:prstGeom prst="rect">
              <a:avLst/>
            </a:prstGeom>
          </p:spPr>
        </p:pic>
      </p:grpSp>
      <p:pic>
        <p:nvPicPr>
          <p:cNvPr id="32" name="Рисунок 3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rot="10800000">
            <a:off x="5177281" y="6130057"/>
            <a:ext cx="1689259" cy="737779"/>
          </a:xfrm>
          <a:prstGeom prst="rect">
            <a:avLst/>
          </a:prstGeom>
        </p:spPr>
      </p:pic>
      <p:pic>
        <p:nvPicPr>
          <p:cNvPr id="6" name="Рисунок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0" y="187780"/>
            <a:ext cx="12190413" cy="628650"/>
          </a:xfrm>
        </p:spPr>
        <p:txBody>
          <a:bodyPr/>
          <a:lstStyle>
            <a:lvl1pPr algn="ctr">
              <a:defRPr/>
            </a:lvl1pPr>
          </a:lstStyle>
          <a:p>
            <a:r>
              <a:rPr lang="da-DK" dirty="0"/>
              <a:t>Lorem ipsum dolor sit</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05.07.2021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sp>
        <p:nvSpPr>
          <p:cNvPr id="11" name="Текст 10"/>
          <p:cNvSpPr>
            <a:spLocks noGrp="1"/>
          </p:cNvSpPr>
          <p:nvPr>
            <p:ph type="body" sz="quarter" idx="13" hasCustomPrompt="1"/>
          </p:nvPr>
        </p:nvSpPr>
        <p:spPr>
          <a:xfrm>
            <a:off x="6767513" y="1150938"/>
            <a:ext cx="4662487" cy="776287"/>
          </a:xfrm>
        </p:spPr>
        <p:txBody>
          <a:bodyPr/>
          <a:lstStyle>
            <a:lvl1pPr>
              <a:defRPr sz="1400">
                <a:solidFill>
                  <a:schemeClr val="bg1"/>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48" name="Текст 10"/>
          <p:cNvSpPr>
            <a:spLocks noGrp="1"/>
          </p:cNvSpPr>
          <p:nvPr>
            <p:ph type="body" sz="quarter" idx="14" hasCustomPrompt="1"/>
          </p:nvPr>
        </p:nvSpPr>
        <p:spPr>
          <a:xfrm>
            <a:off x="6767512" y="2538408"/>
            <a:ext cx="4662487" cy="776287"/>
          </a:xfrm>
        </p:spPr>
        <p:txBody>
          <a:bodyPr/>
          <a:lstStyle>
            <a:lvl1pPr>
              <a:defRPr sz="1400">
                <a:solidFill>
                  <a:schemeClr val="bg1"/>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49" name="Текст 10"/>
          <p:cNvSpPr>
            <a:spLocks noGrp="1"/>
          </p:cNvSpPr>
          <p:nvPr>
            <p:ph type="body" sz="quarter" idx="15" hasCustomPrompt="1"/>
          </p:nvPr>
        </p:nvSpPr>
        <p:spPr>
          <a:xfrm>
            <a:off x="6767512" y="3838319"/>
            <a:ext cx="4662487" cy="776287"/>
          </a:xfrm>
        </p:spPr>
        <p:txBody>
          <a:bodyPr/>
          <a:lstStyle>
            <a:lvl1pPr>
              <a:defRPr sz="1400">
                <a:solidFill>
                  <a:schemeClr val="bg1"/>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50" name="Текст 10"/>
          <p:cNvSpPr>
            <a:spLocks noGrp="1"/>
          </p:cNvSpPr>
          <p:nvPr>
            <p:ph type="body" sz="quarter" idx="16" hasCustomPrompt="1"/>
          </p:nvPr>
        </p:nvSpPr>
        <p:spPr>
          <a:xfrm>
            <a:off x="6767511" y="5145150"/>
            <a:ext cx="4662487" cy="776287"/>
          </a:xfrm>
        </p:spPr>
        <p:txBody>
          <a:bodyPr/>
          <a:lstStyle>
            <a:lvl1pPr>
              <a:defRPr sz="1400">
                <a:solidFill>
                  <a:schemeClr val="bg1"/>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13" name="Текст 12"/>
          <p:cNvSpPr>
            <a:spLocks noGrp="1"/>
          </p:cNvSpPr>
          <p:nvPr>
            <p:ph type="body" sz="quarter" idx="17" hasCustomPrompt="1"/>
          </p:nvPr>
        </p:nvSpPr>
        <p:spPr>
          <a:xfrm>
            <a:off x="143356" y="2480271"/>
            <a:ext cx="1480518" cy="729000"/>
          </a:xfrm>
        </p:spPr>
        <p:txBody>
          <a:bodyPr>
            <a:noAutofit/>
          </a:bodyPr>
          <a:lstStyle>
            <a:lvl1pPr>
              <a:defRPr sz="1400" b="1"/>
            </a:lvl1pPr>
          </a:lstStyle>
          <a:p>
            <a:pPr lvl="0"/>
            <a:r>
              <a:rPr lang="da-DK" dirty="0"/>
              <a:t>Lorem ipsum dolor sit amet</a:t>
            </a:r>
            <a:endParaRPr lang="ru-RU" dirty="0"/>
          </a:p>
        </p:txBody>
      </p:sp>
      <p:sp>
        <p:nvSpPr>
          <p:cNvPr id="51" name="Текст 12"/>
          <p:cNvSpPr>
            <a:spLocks noGrp="1"/>
          </p:cNvSpPr>
          <p:nvPr>
            <p:ph type="body" sz="quarter" idx="18" hasCustomPrompt="1"/>
          </p:nvPr>
        </p:nvSpPr>
        <p:spPr>
          <a:xfrm>
            <a:off x="143356" y="5189146"/>
            <a:ext cx="1480518" cy="795276"/>
          </a:xfrm>
        </p:spPr>
        <p:txBody>
          <a:bodyPr>
            <a:normAutofit/>
          </a:bodyPr>
          <a:lstStyle>
            <a:lvl1pPr>
              <a:defRPr sz="1400" b="1"/>
            </a:lvl1pPr>
          </a:lstStyle>
          <a:p>
            <a:pPr lvl="0"/>
            <a:r>
              <a:rPr lang="da-DK" dirty="0"/>
              <a:t>Lorem ipsum dolor sit amet</a:t>
            </a:r>
            <a:endParaRPr lang="ru-RU" dirty="0"/>
          </a:p>
        </p:txBody>
      </p:sp>
      <p:sp>
        <p:nvSpPr>
          <p:cNvPr id="52" name="Текст 12"/>
          <p:cNvSpPr>
            <a:spLocks noGrp="1"/>
          </p:cNvSpPr>
          <p:nvPr>
            <p:ph type="body" sz="quarter" idx="19" hasCustomPrompt="1"/>
          </p:nvPr>
        </p:nvSpPr>
        <p:spPr>
          <a:xfrm>
            <a:off x="4455284" y="1198225"/>
            <a:ext cx="1480518" cy="729000"/>
          </a:xfrm>
        </p:spPr>
        <p:txBody>
          <a:bodyPr>
            <a:normAutofit/>
          </a:bodyPr>
          <a:lstStyle>
            <a:lvl1pPr>
              <a:defRPr sz="1400" b="1"/>
            </a:lvl1pPr>
          </a:lstStyle>
          <a:p>
            <a:pPr lvl="0"/>
            <a:r>
              <a:rPr lang="da-DK" dirty="0"/>
              <a:t>Lorem ipsum dolor sit amet</a:t>
            </a:r>
            <a:endParaRPr lang="ru-RU" dirty="0"/>
          </a:p>
        </p:txBody>
      </p:sp>
      <p:sp>
        <p:nvSpPr>
          <p:cNvPr id="53" name="Текст 12"/>
          <p:cNvSpPr>
            <a:spLocks noGrp="1"/>
          </p:cNvSpPr>
          <p:nvPr>
            <p:ph type="body" sz="quarter" idx="20" hasCustomPrompt="1"/>
          </p:nvPr>
        </p:nvSpPr>
        <p:spPr>
          <a:xfrm>
            <a:off x="4457804" y="2480270"/>
            <a:ext cx="1480518" cy="729000"/>
          </a:xfrm>
        </p:spPr>
        <p:txBody>
          <a:bodyPr>
            <a:normAutofit/>
          </a:bodyPr>
          <a:lstStyle>
            <a:lvl1pPr>
              <a:defRPr sz="1400" b="1"/>
            </a:lvl1pPr>
          </a:lstStyle>
          <a:p>
            <a:pPr lvl="0"/>
            <a:r>
              <a:rPr lang="da-DK" dirty="0"/>
              <a:t>Lorem ipsum dolor sit amet</a:t>
            </a:r>
            <a:endParaRPr lang="ru-RU" dirty="0"/>
          </a:p>
        </p:txBody>
      </p:sp>
      <p:sp>
        <p:nvSpPr>
          <p:cNvPr id="54" name="Текст 12"/>
          <p:cNvSpPr>
            <a:spLocks noGrp="1"/>
          </p:cNvSpPr>
          <p:nvPr>
            <p:ph type="body" sz="quarter" idx="21" hasCustomPrompt="1"/>
          </p:nvPr>
        </p:nvSpPr>
        <p:spPr>
          <a:xfrm>
            <a:off x="4455284" y="3791491"/>
            <a:ext cx="1480518" cy="729000"/>
          </a:xfrm>
        </p:spPr>
        <p:txBody>
          <a:bodyPr>
            <a:normAutofit/>
          </a:bodyPr>
          <a:lstStyle>
            <a:lvl1pPr>
              <a:defRPr sz="1400" b="1"/>
            </a:lvl1pPr>
          </a:lstStyle>
          <a:p>
            <a:pPr lvl="0"/>
            <a:r>
              <a:rPr lang="da-DK" dirty="0"/>
              <a:t>Lorem ipsum dolor sit amet</a:t>
            </a:r>
            <a:endParaRPr lang="ru-RU" dirty="0"/>
          </a:p>
        </p:txBody>
      </p:sp>
      <p:sp>
        <p:nvSpPr>
          <p:cNvPr id="55" name="Текст 12"/>
          <p:cNvSpPr>
            <a:spLocks noGrp="1"/>
          </p:cNvSpPr>
          <p:nvPr>
            <p:ph type="body" sz="quarter" idx="22" hasCustomPrompt="1"/>
          </p:nvPr>
        </p:nvSpPr>
        <p:spPr>
          <a:xfrm>
            <a:off x="4455284" y="5192437"/>
            <a:ext cx="1480518" cy="729000"/>
          </a:xfrm>
        </p:spPr>
        <p:txBody>
          <a:bodyPr>
            <a:normAutofit/>
          </a:bodyPr>
          <a:lstStyle>
            <a:lvl1pPr>
              <a:defRPr sz="1400" b="1"/>
            </a:lvl1pPr>
          </a:lstStyle>
          <a:p>
            <a:pPr lvl="0"/>
            <a:r>
              <a:rPr lang="da-DK" dirty="0"/>
              <a:t>Lorem ipsum dolor sit amet</a:t>
            </a:r>
            <a:endParaRPr lang="ru-RU" dirty="0"/>
          </a:p>
        </p:txBody>
      </p:sp>
    </p:spTree>
    <p:extLst>
      <p:ext uri="{BB962C8B-B14F-4D97-AF65-F5344CB8AC3E}">
        <p14:creationId xmlns:p14="http://schemas.microsoft.com/office/powerpoint/2010/main" val="4756429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grpSp>
        <p:nvGrpSpPr>
          <p:cNvPr id="14" name="Группа 13"/>
          <p:cNvGrpSpPr/>
          <p:nvPr userDrawn="1"/>
        </p:nvGrpSpPr>
        <p:grpSpPr>
          <a:xfrm>
            <a:off x="0" y="-17325"/>
            <a:ext cx="10997251" cy="6867251"/>
            <a:chOff x="0" y="-17325"/>
            <a:chExt cx="10997251" cy="6867251"/>
          </a:xfrm>
        </p:grpSpPr>
        <p:pic>
          <p:nvPicPr>
            <p:cNvPr id="6" name="Рисунок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88570" y="5044014"/>
              <a:ext cx="4502274" cy="1805912"/>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54678" y="4221088"/>
              <a:ext cx="970057" cy="1916832"/>
            </a:xfrm>
            <a:prstGeom prst="rect">
              <a:avLst/>
            </a:prstGeom>
          </p:spPr>
        </p:pic>
        <p:pic>
          <p:nvPicPr>
            <p:cNvPr id="8" name="Рисунок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43178" y="2996952"/>
              <a:ext cx="249746" cy="249746"/>
            </a:xfrm>
            <a:prstGeom prst="rect">
              <a:avLst/>
            </a:prstGeom>
          </p:spPr>
        </p:pic>
        <p:pic>
          <p:nvPicPr>
            <p:cNvPr id="9" name="Рисунок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8851" y="6505690"/>
              <a:ext cx="10058400" cy="138302"/>
            </a:xfrm>
            <a:prstGeom prst="rect">
              <a:avLst/>
            </a:prstGeom>
          </p:spPr>
        </p:pic>
        <p:pic>
          <p:nvPicPr>
            <p:cNvPr id="10" name="Рисунок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3636950"/>
              <a:ext cx="1510212" cy="3212976"/>
            </a:xfrm>
            <a:prstGeom prst="rect">
              <a:avLst/>
            </a:prstGeom>
          </p:spPr>
        </p:pic>
        <p:pic>
          <p:nvPicPr>
            <p:cNvPr id="11" name="Рисунок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563008" y="-17325"/>
              <a:ext cx="2810086" cy="858637"/>
            </a:xfrm>
            <a:prstGeom prst="rect">
              <a:avLst/>
            </a:prstGeom>
          </p:spPr>
        </p:pic>
      </p:grpSp>
      <p:pic>
        <p:nvPicPr>
          <p:cNvPr id="5" name="Рисунок 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Дата 1"/>
          <p:cNvSpPr>
            <a:spLocks noGrp="1"/>
          </p:cNvSpPr>
          <p:nvPr>
            <p:ph type="dt" sz="half" idx="10"/>
          </p:nvPr>
        </p:nvSpPr>
        <p:spPr>
          <a:xfrm>
            <a:off x="882163" y="6199272"/>
            <a:ext cx="2743200" cy="365125"/>
          </a:xfrm>
        </p:spPr>
        <p:txBody>
          <a:bodyPr/>
          <a:lstStyle/>
          <a:p>
            <a:fld id="{0677DD9B-16CA-464A-A3D4-4D175F1ACCD1}" type="datetimeFigureOut">
              <a:rPr lang="ru-RU" smtClean="0"/>
              <a:t>05.07.2021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5544033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genda-01">
    <p:spTree>
      <p:nvGrpSpPr>
        <p:cNvPr id="1" name=""/>
        <p:cNvGrpSpPr/>
        <p:nvPr/>
      </p:nvGrpSpPr>
      <p:grpSpPr>
        <a:xfrm>
          <a:off x="0" y="0"/>
          <a:ext cx="0" cy="0"/>
          <a:chOff x="0" y="0"/>
          <a:chExt cx="0" cy="0"/>
        </a:xfrm>
      </p:grpSpPr>
      <p:grpSp>
        <p:nvGrpSpPr>
          <p:cNvPr id="95" name="Группа 94"/>
          <p:cNvGrpSpPr/>
          <p:nvPr userDrawn="1"/>
        </p:nvGrpSpPr>
        <p:grpSpPr>
          <a:xfrm>
            <a:off x="1885163" y="2085384"/>
            <a:ext cx="3635268" cy="3103246"/>
            <a:chOff x="1704655" y="2118352"/>
            <a:chExt cx="3635268" cy="3103246"/>
          </a:xfrm>
        </p:grpSpPr>
        <p:pic>
          <p:nvPicPr>
            <p:cNvPr id="93" name="Рисунок 9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4306896"/>
              <a:ext cx="3635268" cy="367566"/>
            </a:xfrm>
            <a:prstGeom prst="rect">
              <a:avLst/>
            </a:prstGeom>
          </p:spPr>
        </p:pic>
        <p:pic>
          <p:nvPicPr>
            <p:cNvPr id="92" name="Рисунок 9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3759760"/>
              <a:ext cx="3635268" cy="367566"/>
            </a:xfrm>
            <a:prstGeom prst="rect">
              <a:avLst/>
            </a:prstGeom>
          </p:spPr>
        </p:pic>
        <p:pic>
          <p:nvPicPr>
            <p:cNvPr id="90" name="Рисунок 8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2665488"/>
              <a:ext cx="3635268" cy="367566"/>
            </a:xfrm>
            <a:prstGeom prst="rect">
              <a:avLst/>
            </a:prstGeom>
          </p:spPr>
        </p:pic>
        <p:pic>
          <p:nvPicPr>
            <p:cNvPr id="89" name="Рисунок 8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2118352"/>
              <a:ext cx="3635268" cy="367566"/>
            </a:xfrm>
            <a:prstGeom prst="rect">
              <a:avLst/>
            </a:prstGeom>
          </p:spPr>
        </p:pic>
        <p:pic>
          <p:nvPicPr>
            <p:cNvPr id="91" name="Рисунок 9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3212624"/>
              <a:ext cx="3635268" cy="367566"/>
            </a:xfrm>
            <a:prstGeom prst="rect">
              <a:avLst/>
            </a:prstGeom>
          </p:spPr>
        </p:pic>
        <p:pic>
          <p:nvPicPr>
            <p:cNvPr id="94" name="Рисунок 9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4854032"/>
              <a:ext cx="3635268" cy="367566"/>
            </a:xfrm>
            <a:prstGeom prst="rect">
              <a:avLst/>
            </a:prstGeom>
          </p:spPr>
        </p:pic>
      </p:grpSp>
      <p:grpSp>
        <p:nvGrpSpPr>
          <p:cNvPr id="84" name="Группа 83"/>
          <p:cNvGrpSpPr/>
          <p:nvPr userDrawn="1"/>
        </p:nvGrpSpPr>
        <p:grpSpPr>
          <a:xfrm>
            <a:off x="-1" y="0"/>
            <a:ext cx="12197757" cy="6895555"/>
            <a:chOff x="-1" y="0"/>
            <a:chExt cx="12197757" cy="6895555"/>
          </a:xfrm>
        </p:grpSpPr>
        <p:pic>
          <p:nvPicPr>
            <p:cNvPr id="72" name="Рисунок 7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4469369" cy="6857999"/>
            </a:xfrm>
            <a:prstGeom prst="rect">
              <a:avLst/>
            </a:prstGeom>
          </p:spPr>
        </p:pic>
        <p:pic>
          <p:nvPicPr>
            <p:cNvPr id="73" name="Рисунок 7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5810" y="3368926"/>
              <a:ext cx="2910669" cy="2461227"/>
            </a:xfrm>
            <a:prstGeom prst="rect">
              <a:avLst/>
            </a:prstGeom>
          </p:spPr>
        </p:pic>
        <p:pic>
          <p:nvPicPr>
            <p:cNvPr id="74" name="Рисунок 7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17149" y="0"/>
              <a:ext cx="5375126" cy="1195175"/>
            </a:xfrm>
            <a:prstGeom prst="rect">
              <a:avLst/>
            </a:prstGeom>
          </p:spPr>
        </p:pic>
        <p:pic>
          <p:nvPicPr>
            <p:cNvPr id="75" name="Рисунок 7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40420" y="4810523"/>
              <a:ext cx="2123971" cy="2085032"/>
            </a:xfrm>
            <a:prstGeom prst="rect">
              <a:avLst/>
            </a:prstGeom>
          </p:spPr>
        </p:pic>
        <p:pic>
          <p:nvPicPr>
            <p:cNvPr id="76" name="Рисунок 7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6200000">
              <a:off x="10961969" y="3184211"/>
              <a:ext cx="1873982" cy="597592"/>
            </a:xfrm>
            <a:prstGeom prst="rect">
              <a:avLst/>
            </a:prstGeom>
          </p:spPr>
        </p:pic>
        <p:pic>
          <p:nvPicPr>
            <p:cNvPr id="78" name="Рисунок 7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76763" y="195263"/>
              <a:ext cx="1249815" cy="1256759"/>
            </a:xfrm>
            <a:prstGeom prst="rect">
              <a:avLst/>
            </a:prstGeom>
          </p:spPr>
        </p:pic>
        <p:pic>
          <p:nvPicPr>
            <p:cNvPr id="79" name="Рисунок 7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40000" y="5534152"/>
              <a:ext cx="1085473" cy="1085473"/>
            </a:xfrm>
            <a:prstGeom prst="rect">
              <a:avLst/>
            </a:prstGeom>
          </p:spPr>
        </p:pic>
        <p:pic>
          <p:nvPicPr>
            <p:cNvPr id="80" name="Рисунок 7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970063" y="595923"/>
              <a:ext cx="366136" cy="344168"/>
            </a:xfrm>
            <a:prstGeom prst="rect">
              <a:avLst/>
            </a:prstGeom>
          </p:spPr>
        </p:pic>
        <p:pic>
          <p:nvPicPr>
            <p:cNvPr id="81" name="Рисунок 8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4940999">
              <a:off x="11401485" y="1968047"/>
              <a:ext cx="366136" cy="344168"/>
            </a:xfrm>
            <a:prstGeom prst="rect">
              <a:avLst/>
            </a:prstGeom>
          </p:spPr>
        </p:pic>
        <p:pic>
          <p:nvPicPr>
            <p:cNvPr id="82" name="Рисунок 8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2722126">
              <a:off x="5177123" y="6281402"/>
              <a:ext cx="366136" cy="344168"/>
            </a:xfrm>
            <a:prstGeom prst="rect">
              <a:avLst/>
            </a:prstGeom>
          </p:spPr>
        </p:pic>
      </p:grpSp>
      <p:pic>
        <p:nvPicPr>
          <p:cNvPr id="5" name="Рисунок 4"/>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Дата 1"/>
          <p:cNvSpPr>
            <a:spLocks noGrp="1"/>
          </p:cNvSpPr>
          <p:nvPr>
            <p:ph type="dt" sz="half" idx="10"/>
          </p:nvPr>
        </p:nvSpPr>
        <p:spPr>
          <a:xfrm>
            <a:off x="882163" y="6199272"/>
            <a:ext cx="2743200" cy="365125"/>
          </a:xfrm>
        </p:spPr>
        <p:txBody>
          <a:bodyPr/>
          <a:lstStyle/>
          <a:p>
            <a:fld id="{0677DD9B-16CA-464A-A3D4-4D175F1ACCD1}" type="datetimeFigureOut">
              <a:rPr lang="ru-RU" smtClean="0"/>
              <a:t>05.07.2021</a:t>
            </a:fld>
            <a:endParaRPr lang="ru-RU"/>
          </a:p>
        </p:txBody>
      </p:sp>
      <p:sp>
        <p:nvSpPr>
          <p:cNvPr id="3" name="Нижний колонтитул 2"/>
          <p:cNvSpPr>
            <a:spLocks noGrp="1"/>
          </p:cNvSpPr>
          <p:nvPr>
            <p:ph type="ftr" sz="quarter" idx="11"/>
          </p:nvPr>
        </p:nvSpPr>
        <p:spPr>
          <a:xfrm>
            <a:off x="4030435" y="6215292"/>
            <a:ext cx="4114800" cy="365125"/>
          </a:xfrm>
        </p:spPr>
        <p:txBody>
          <a:bodyPr/>
          <a:lstStyle/>
          <a:p>
            <a:endParaRPr lang="ru-RU"/>
          </a:p>
        </p:txBody>
      </p:sp>
      <p:sp>
        <p:nvSpPr>
          <p:cNvPr id="4" name="Номер слайда 3"/>
          <p:cNvSpPr>
            <a:spLocks noGrp="1"/>
          </p:cNvSpPr>
          <p:nvPr>
            <p:ph type="sldNum" sz="quarter" idx="12"/>
          </p:nvPr>
        </p:nvSpPr>
        <p:spPr/>
        <p:txBody>
          <a:bodyPr/>
          <a:lstStyle/>
          <a:p>
            <a:fld id="{B7E6CA31-DA56-47CF-9891-B6D0296B6AEC}" type="slidenum">
              <a:rPr lang="ru-RU" smtClean="0"/>
              <a:t>‹Nr.›</a:t>
            </a:fld>
            <a:endParaRPr lang="ru-RU"/>
          </a:p>
        </p:txBody>
      </p:sp>
      <p:sp>
        <p:nvSpPr>
          <p:cNvPr id="86" name="Текст 85"/>
          <p:cNvSpPr>
            <a:spLocks noGrp="1"/>
          </p:cNvSpPr>
          <p:nvPr>
            <p:ph type="body" sz="quarter" idx="13" hasCustomPrompt="1"/>
          </p:nvPr>
        </p:nvSpPr>
        <p:spPr>
          <a:xfrm>
            <a:off x="5997026" y="2050448"/>
            <a:ext cx="4523357" cy="3588056"/>
          </a:xfrm>
        </p:spPr>
        <p:txBody>
          <a:bodyPr/>
          <a:lstStyle>
            <a:lvl1pPr>
              <a:spcBef>
                <a:spcPts val="1300"/>
              </a:spcBef>
              <a:defRPr/>
            </a:lvl1pPr>
          </a:lstStyle>
          <a:p>
            <a:pPr lvl="0"/>
            <a:r>
              <a:rPr lang="en-US" dirty="0" err="1"/>
              <a:t>Lorem</a:t>
            </a:r>
            <a:r>
              <a:rPr lang="en-US" dirty="0"/>
              <a:t> </a:t>
            </a:r>
            <a:r>
              <a:rPr lang="en-US" dirty="0" err="1"/>
              <a:t>ipsum</a:t>
            </a:r>
            <a:r>
              <a:rPr lang="en-US" dirty="0"/>
              <a:t> 01</a:t>
            </a:r>
          </a:p>
          <a:p>
            <a:pPr lvl="0"/>
            <a:r>
              <a:rPr lang="en-US" dirty="0" err="1"/>
              <a:t>Lorem</a:t>
            </a:r>
            <a:r>
              <a:rPr lang="en-US" dirty="0"/>
              <a:t> </a:t>
            </a:r>
            <a:r>
              <a:rPr lang="en-US" dirty="0" err="1"/>
              <a:t>ipsum</a:t>
            </a:r>
            <a:r>
              <a:rPr lang="en-US" dirty="0"/>
              <a:t> 02</a:t>
            </a:r>
          </a:p>
          <a:p>
            <a:pPr lvl="0"/>
            <a:r>
              <a:rPr lang="en-US" dirty="0" err="1"/>
              <a:t>Lorem</a:t>
            </a:r>
            <a:r>
              <a:rPr lang="en-US" dirty="0"/>
              <a:t> </a:t>
            </a:r>
            <a:r>
              <a:rPr lang="en-US" dirty="0" err="1"/>
              <a:t>ipsum</a:t>
            </a:r>
            <a:r>
              <a:rPr lang="en-US" dirty="0"/>
              <a:t> 03</a:t>
            </a:r>
          </a:p>
          <a:p>
            <a:pPr lvl="0"/>
            <a:r>
              <a:rPr lang="en-US" dirty="0" err="1"/>
              <a:t>Lorem</a:t>
            </a:r>
            <a:r>
              <a:rPr lang="en-US" dirty="0"/>
              <a:t> </a:t>
            </a:r>
            <a:r>
              <a:rPr lang="en-US" dirty="0" err="1"/>
              <a:t>ipsum</a:t>
            </a:r>
            <a:r>
              <a:rPr lang="en-US" dirty="0"/>
              <a:t> 04</a:t>
            </a:r>
          </a:p>
          <a:p>
            <a:pPr lvl="0"/>
            <a:r>
              <a:rPr lang="en-US" dirty="0" err="1"/>
              <a:t>Lorem</a:t>
            </a:r>
            <a:r>
              <a:rPr lang="en-US" dirty="0"/>
              <a:t> </a:t>
            </a:r>
            <a:r>
              <a:rPr lang="en-US" dirty="0" err="1"/>
              <a:t>ipsum</a:t>
            </a:r>
            <a:r>
              <a:rPr lang="en-US" dirty="0"/>
              <a:t> 05</a:t>
            </a:r>
          </a:p>
          <a:p>
            <a:pPr lvl="0"/>
            <a:r>
              <a:rPr lang="en-US" dirty="0" err="1"/>
              <a:t>Lorem</a:t>
            </a:r>
            <a:r>
              <a:rPr lang="en-US" dirty="0"/>
              <a:t> </a:t>
            </a:r>
            <a:r>
              <a:rPr lang="en-US" dirty="0" err="1"/>
              <a:t>ipsum</a:t>
            </a:r>
            <a:r>
              <a:rPr lang="en-US" dirty="0"/>
              <a:t> 06</a:t>
            </a:r>
            <a:endParaRPr lang="ru-RU" dirty="0"/>
          </a:p>
        </p:txBody>
      </p:sp>
      <p:pic>
        <p:nvPicPr>
          <p:cNvPr id="87" name="Рисунок 8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564391" y="5303630"/>
            <a:ext cx="4320958" cy="334874"/>
          </a:xfrm>
          <a:prstGeom prst="rect">
            <a:avLst/>
          </a:prstGeom>
        </p:spPr>
      </p:pic>
      <p:pic>
        <p:nvPicPr>
          <p:cNvPr id="88" name="Рисунок 8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75810" y="1331912"/>
            <a:ext cx="3055617" cy="4707143"/>
          </a:xfrm>
          <a:prstGeom prst="rect">
            <a:avLst/>
          </a:prstGeom>
        </p:spPr>
      </p:pic>
    </p:spTree>
    <p:extLst>
      <p:ext uri="{BB962C8B-B14F-4D97-AF65-F5344CB8AC3E}">
        <p14:creationId xmlns:p14="http://schemas.microsoft.com/office/powerpoint/2010/main" val="42100231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genda-02">
    <p:spTree>
      <p:nvGrpSpPr>
        <p:cNvPr id="1" name=""/>
        <p:cNvGrpSpPr/>
        <p:nvPr/>
      </p:nvGrpSpPr>
      <p:grpSpPr>
        <a:xfrm>
          <a:off x="0" y="0"/>
          <a:ext cx="0" cy="0"/>
          <a:chOff x="0" y="0"/>
          <a:chExt cx="0" cy="0"/>
        </a:xfrm>
      </p:grpSpPr>
      <p:pic>
        <p:nvPicPr>
          <p:cNvPr id="6" name="Рисунок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5372100" cy="4637913"/>
          </a:xfrm>
          <a:prstGeom prst="rect">
            <a:avLst/>
          </a:prstGeom>
        </p:spPr>
      </p:pic>
      <p:pic>
        <p:nvPicPr>
          <p:cNvPr id="8" name="Рисунок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8906342" y="0"/>
            <a:ext cx="3285658" cy="685800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40093" y="380373"/>
            <a:ext cx="1651907" cy="2465471"/>
          </a:xfrm>
          <a:prstGeom prst="rect">
            <a:avLst/>
          </a:prstGeom>
        </p:spPr>
      </p:pic>
      <p:pic>
        <p:nvPicPr>
          <p:cNvPr id="5" name="Рисунок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Дата 1"/>
          <p:cNvSpPr>
            <a:spLocks noGrp="1"/>
          </p:cNvSpPr>
          <p:nvPr>
            <p:ph type="dt" sz="half" idx="10"/>
          </p:nvPr>
        </p:nvSpPr>
        <p:spPr>
          <a:xfrm>
            <a:off x="882163" y="6199272"/>
            <a:ext cx="2743200" cy="365125"/>
          </a:xfrm>
        </p:spPr>
        <p:txBody>
          <a:bodyPr/>
          <a:lstStyle/>
          <a:p>
            <a:fld id="{0677DD9B-16CA-464A-A3D4-4D175F1ACCD1}" type="datetimeFigureOut">
              <a:rPr lang="ru-RU" smtClean="0"/>
              <a:t>05.07.2021</a:t>
            </a:fld>
            <a:endParaRPr lang="ru-RU"/>
          </a:p>
        </p:txBody>
      </p:sp>
      <p:sp>
        <p:nvSpPr>
          <p:cNvPr id="3" name="Нижний колонтитул 2"/>
          <p:cNvSpPr>
            <a:spLocks noGrp="1"/>
          </p:cNvSpPr>
          <p:nvPr>
            <p:ph type="ftr" sz="quarter" idx="11"/>
          </p:nvPr>
        </p:nvSpPr>
        <p:spPr>
          <a:xfrm>
            <a:off x="4185557" y="6199272"/>
            <a:ext cx="4114800" cy="365125"/>
          </a:xfrm>
        </p:spPr>
        <p:txBody>
          <a:bodyPr/>
          <a:lstStyle/>
          <a:p>
            <a:endParaRPr lang="ru-RU" dirty="0"/>
          </a:p>
        </p:txBody>
      </p:sp>
      <p:sp>
        <p:nvSpPr>
          <p:cNvPr id="4" name="Номер слайда 3"/>
          <p:cNvSpPr>
            <a:spLocks noGrp="1"/>
          </p:cNvSpPr>
          <p:nvPr>
            <p:ph type="sldNum" sz="quarter" idx="12"/>
          </p:nvPr>
        </p:nvSpPr>
        <p:spPr/>
        <p:txBody>
          <a:bodyPr/>
          <a:lstStyle/>
          <a:p>
            <a:fld id="{B7E6CA31-DA56-47CF-9891-B6D0296B6AEC}" type="slidenum">
              <a:rPr lang="ru-RU" smtClean="0"/>
              <a:t>‹Nr.›</a:t>
            </a:fld>
            <a:endParaRPr lang="ru-RU"/>
          </a:p>
        </p:txBody>
      </p:sp>
      <p:pic>
        <p:nvPicPr>
          <p:cNvPr id="9" name="Рисунок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177153" y="4899807"/>
            <a:ext cx="1051707" cy="1149165"/>
          </a:xfrm>
          <a:prstGeom prst="rect">
            <a:avLst/>
          </a:prstGeom>
        </p:spPr>
      </p:pic>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9702775">
            <a:off x="136669" y="4532181"/>
            <a:ext cx="1192905" cy="1149165"/>
          </a:xfrm>
          <a:prstGeom prst="rect">
            <a:avLst/>
          </a:prstGeom>
        </p:spPr>
      </p:pic>
      <p:sp>
        <p:nvSpPr>
          <p:cNvPr id="11" name="Прямоугольник 10"/>
          <p:cNvSpPr/>
          <p:nvPr userDrawn="1"/>
        </p:nvSpPr>
        <p:spPr>
          <a:xfrm>
            <a:off x="3777395" y="1672625"/>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sp>
        <p:nvSpPr>
          <p:cNvPr id="13" name="Текст 12"/>
          <p:cNvSpPr>
            <a:spLocks noGrp="1"/>
          </p:cNvSpPr>
          <p:nvPr>
            <p:ph type="body" sz="quarter" idx="13" hasCustomPrompt="1"/>
          </p:nvPr>
        </p:nvSpPr>
        <p:spPr>
          <a:xfrm>
            <a:off x="3115581" y="1487785"/>
            <a:ext cx="556712" cy="497794"/>
          </a:xfrm>
        </p:spPr>
        <p:txBody>
          <a:bodyPr>
            <a:noAutofit/>
          </a:bodyPr>
          <a:lstStyle>
            <a:lvl1pPr marL="457200" indent="-457200">
              <a:buClr>
                <a:schemeClr val="accent2"/>
              </a:buClr>
              <a:buFont typeface="Arial" panose="020B0604020202020204" pitchFamily="34" charset="0"/>
              <a:buChar char="•"/>
              <a:defRPr sz="6600"/>
            </a:lvl1pPr>
          </a:lstStyle>
          <a:p>
            <a:pPr lvl="0"/>
            <a:r>
              <a:rPr lang="en-US" dirty="0"/>
              <a:t> </a:t>
            </a:r>
            <a:endParaRPr lang="ru-RU" dirty="0"/>
          </a:p>
        </p:txBody>
      </p:sp>
      <p:sp>
        <p:nvSpPr>
          <p:cNvPr id="36" name="Прямоугольник 35"/>
          <p:cNvSpPr/>
          <p:nvPr userDrawn="1"/>
        </p:nvSpPr>
        <p:spPr>
          <a:xfrm>
            <a:off x="3777395" y="2853324"/>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sp>
        <p:nvSpPr>
          <p:cNvPr id="37" name="Текст 12"/>
          <p:cNvSpPr>
            <a:spLocks noGrp="1"/>
          </p:cNvSpPr>
          <p:nvPr>
            <p:ph type="body" sz="quarter" idx="14" hasCustomPrompt="1"/>
          </p:nvPr>
        </p:nvSpPr>
        <p:spPr>
          <a:xfrm>
            <a:off x="3115581" y="2668484"/>
            <a:ext cx="556712" cy="497794"/>
          </a:xfrm>
        </p:spPr>
        <p:txBody>
          <a:bodyPr>
            <a:noAutofit/>
          </a:bodyPr>
          <a:lstStyle>
            <a:lvl1pPr marL="457200" indent="-457200">
              <a:buClr>
                <a:schemeClr val="accent2"/>
              </a:buClr>
              <a:buFont typeface="Arial" panose="020B0604020202020204" pitchFamily="34" charset="0"/>
              <a:buChar char="•"/>
              <a:defRPr sz="6600"/>
            </a:lvl1pPr>
          </a:lstStyle>
          <a:p>
            <a:pPr lvl="0"/>
            <a:r>
              <a:rPr lang="en-US" dirty="0"/>
              <a:t> </a:t>
            </a:r>
            <a:endParaRPr lang="ru-RU" dirty="0"/>
          </a:p>
        </p:txBody>
      </p:sp>
      <p:sp>
        <p:nvSpPr>
          <p:cNvPr id="39" name="Прямоугольник 38"/>
          <p:cNvSpPr/>
          <p:nvPr userDrawn="1"/>
        </p:nvSpPr>
        <p:spPr>
          <a:xfrm>
            <a:off x="3769200" y="3991581"/>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pic>
        <p:nvPicPr>
          <p:cNvPr id="15" name="Рисунок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9528191" flipV="1">
            <a:off x="882163" y="922316"/>
            <a:ext cx="306371" cy="287989"/>
          </a:xfrm>
          <a:prstGeom prst="rect">
            <a:avLst/>
          </a:prstGeom>
        </p:spPr>
      </p:pic>
      <p:pic>
        <p:nvPicPr>
          <p:cNvPr id="43" name="Рисунок 4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4177586" flipV="1">
            <a:off x="11599571" y="3414717"/>
            <a:ext cx="306371" cy="287989"/>
          </a:xfrm>
          <a:prstGeom prst="rect">
            <a:avLst/>
          </a:prstGeom>
        </p:spPr>
      </p:pic>
      <p:pic>
        <p:nvPicPr>
          <p:cNvPr id="44" name="Рисунок 4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3858411" flipV="1">
            <a:off x="241060" y="6265971"/>
            <a:ext cx="306371" cy="287989"/>
          </a:xfrm>
          <a:prstGeom prst="rect">
            <a:avLst/>
          </a:prstGeom>
        </p:spPr>
      </p:pic>
      <p:pic>
        <p:nvPicPr>
          <p:cNvPr id="16" name="Рисунок 1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710770" y="5414580"/>
            <a:ext cx="6667500" cy="333375"/>
          </a:xfrm>
          <a:prstGeom prst="rect">
            <a:avLst/>
          </a:prstGeom>
        </p:spPr>
      </p:pic>
      <p:sp>
        <p:nvSpPr>
          <p:cNvPr id="24" name="Текст 12"/>
          <p:cNvSpPr>
            <a:spLocks noGrp="1"/>
          </p:cNvSpPr>
          <p:nvPr>
            <p:ph type="body" sz="quarter" idx="16" hasCustomPrompt="1"/>
          </p:nvPr>
        </p:nvSpPr>
        <p:spPr>
          <a:xfrm>
            <a:off x="3115581" y="3806741"/>
            <a:ext cx="556712" cy="497794"/>
          </a:xfrm>
        </p:spPr>
        <p:txBody>
          <a:bodyPr>
            <a:noAutofit/>
          </a:bodyPr>
          <a:lstStyle>
            <a:lvl1pPr marL="457200" indent="-457200">
              <a:buClr>
                <a:schemeClr val="accent2"/>
              </a:buClr>
              <a:buFont typeface="Arial" panose="020B0604020202020204" pitchFamily="34" charset="0"/>
              <a:buChar char="•"/>
              <a:defRPr sz="6600"/>
            </a:lvl1pPr>
          </a:lstStyle>
          <a:p>
            <a:pPr lvl="0"/>
            <a:r>
              <a:rPr lang="en-US" dirty="0"/>
              <a:t> </a:t>
            </a:r>
            <a:endParaRPr lang="ru-RU" dirty="0"/>
          </a:p>
        </p:txBody>
      </p:sp>
    </p:spTree>
    <p:extLst>
      <p:ext uri="{BB962C8B-B14F-4D97-AF65-F5344CB8AC3E}">
        <p14:creationId xmlns:p14="http://schemas.microsoft.com/office/powerpoint/2010/main" val="13465838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Agenda-03">
    <p:spTree>
      <p:nvGrpSpPr>
        <p:cNvPr id="1" name=""/>
        <p:cNvGrpSpPr/>
        <p:nvPr/>
      </p:nvGrpSpPr>
      <p:grpSpPr>
        <a:xfrm>
          <a:off x="0" y="0"/>
          <a:ext cx="0" cy="0"/>
          <a:chOff x="0" y="0"/>
          <a:chExt cx="0" cy="0"/>
        </a:xfrm>
      </p:grpSpPr>
      <p:pic>
        <p:nvPicPr>
          <p:cNvPr id="20" name="Рисунок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4823237" cy="6858000"/>
          </a:xfrm>
          <a:prstGeom prst="rect">
            <a:avLst/>
          </a:prstGeom>
        </p:spPr>
      </p:pic>
      <p:pic>
        <p:nvPicPr>
          <p:cNvPr id="19" name="Рисунок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06523" y="0"/>
            <a:ext cx="9485477" cy="6858000"/>
          </a:xfrm>
          <a:prstGeom prst="rect">
            <a:avLst/>
          </a:prstGeom>
        </p:spPr>
      </p:pic>
      <p:pic>
        <p:nvPicPr>
          <p:cNvPr id="5" name="Рисунок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Дата 1"/>
          <p:cNvSpPr>
            <a:spLocks noGrp="1"/>
          </p:cNvSpPr>
          <p:nvPr>
            <p:ph type="dt" sz="half" idx="10"/>
          </p:nvPr>
        </p:nvSpPr>
        <p:spPr>
          <a:xfrm>
            <a:off x="882163" y="6199272"/>
            <a:ext cx="2743200" cy="365125"/>
          </a:xfrm>
        </p:spPr>
        <p:txBody>
          <a:bodyPr/>
          <a:lstStyle/>
          <a:p>
            <a:fld id="{0677DD9B-16CA-464A-A3D4-4D175F1ACCD1}" type="datetimeFigureOut">
              <a:rPr lang="ru-RU" smtClean="0"/>
              <a:t>05.07.2021</a:t>
            </a:fld>
            <a:endParaRPr lang="ru-RU"/>
          </a:p>
        </p:txBody>
      </p:sp>
      <p:sp>
        <p:nvSpPr>
          <p:cNvPr id="3" name="Нижний колонтитул 2"/>
          <p:cNvSpPr>
            <a:spLocks noGrp="1"/>
          </p:cNvSpPr>
          <p:nvPr>
            <p:ph type="ftr" sz="quarter" idx="11"/>
          </p:nvPr>
        </p:nvSpPr>
        <p:spPr>
          <a:xfrm>
            <a:off x="4185557" y="6199272"/>
            <a:ext cx="4114800" cy="365125"/>
          </a:xfrm>
        </p:spPr>
        <p:txBody>
          <a:bodyPr/>
          <a:lstStyle/>
          <a:p>
            <a:endParaRPr lang="ru-RU" dirty="0"/>
          </a:p>
        </p:txBody>
      </p:sp>
      <p:sp>
        <p:nvSpPr>
          <p:cNvPr id="4" name="Номер слайда 3"/>
          <p:cNvSpPr>
            <a:spLocks noGrp="1"/>
          </p:cNvSpPr>
          <p:nvPr>
            <p:ph type="sldNum" sz="quarter" idx="12"/>
          </p:nvPr>
        </p:nvSpPr>
        <p:spPr/>
        <p:txBody>
          <a:bodyPr/>
          <a:lstStyle/>
          <a:p>
            <a:fld id="{B7E6CA31-DA56-47CF-9891-B6D0296B6AEC}" type="slidenum">
              <a:rPr lang="ru-RU" smtClean="0"/>
              <a:t>‹Nr.›</a:t>
            </a:fld>
            <a:endParaRPr lang="ru-RU"/>
          </a:p>
        </p:txBody>
      </p:sp>
      <p:sp>
        <p:nvSpPr>
          <p:cNvPr id="11" name="Прямоугольник 10"/>
          <p:cNvSpPr/>
          <p:nvPr userDrawn="1"/>
        </p:nvSpPr>
        <p:spPr>
          <a:xfrm>
            <a:off x="3777395" y="1672625"/>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sp>
        <p:nvSpPr>
          <p:cNvPr id="36" name="Прямоугольник 35"/>
          <p:cNvSpPr/>
          <p:nvPr userDrawn="1"/>
        </p:nvSpPr>
        <p:spPr>
          <a:xfrm>
            <a:off x="3777395" y="2853324"/>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sp>
        <p:nvSpPr>
          <p:cNvPr id="39" name="Прямоугольник 38"/>
          <p:cNvSpPr/>
          <p:nvPr userDrawn="1"/>
        </p:nvSpPr>
        <p:spPr>
          <a:xfrm>
            <a:off x="3769200" y="3991581"/>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pic>
        <p:nvPicPr>
          <p:cNvPr id="12" name="Рисунок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9857101" y="465898"/>
            <a:ext cx="2334899" cy="6129110"/>
          </a:xfrm>
          <a:prstGeom prst="rect">
            <a:avLst/>
          </a:prstGeom>
        </p:spPr>
      </p:pic>
      <p:pic>
        <p:nvPicPr>
          <p:cNvPr id="18" name="Рисунок 1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581443" y="5294767"/>
            <a:ext cx="4762500" cy="247650"/>
          </a:xfrm>
          <a:prstGeom prst="rect">
            <a:avLst/>
          </a:prstGeom>
        </p:spPr>
      </p:pic>
      <p:pic>
        <p:nvPicPr>
          <p:cNvPr id="23" name="Рисунок 2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957874">
            <a:off x="279457" y="3966116"/>
            <a:ext cx="1349829" cy="1325082"/>
          </a:xfrm>
          <a:prstGeom prst="rect">
            <a:avLst/>
          </a:prstGeom>
        </p:spPr>
      </p:pic>
      <p:pic>
        <p:nvPicPr>
          <p:cNvPr id="25" name="Рисунок 2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353" y="4207326"/>
            <a:ext cx="2712120" cy="274225"/>
          </a:xfrm>
          <a:prstGeom prst="rect">
            <a:avLst/>
          </a:prstGeom>
        </p:spPr>
      </p:pic>
      <p:pic>
        <p:nvPicPr>
          <p:cNvPr id="34" name="Рисунок 3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353" y="3043135"/>
            <a:ext cx="2712120" cy="274225"/>
          </a:xfrm>
          <a:prstGeom prst="rect">
            <a:avLst/>
          </a:prstGeom>
        </p:spPr>
      </p:pic>
      <p:pic>
        <p:nvPicPr>
          <p:cNvPr id="35" name="Рисунок 3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353" y="1910049"/>
            <a:ext cx="2712120" cy="274225"/>
          </a:xfrm>
          <a:prstGeom prst="rect">
            <a:avLst/>
          </a:prstGeom>
        </p:spPr>
      </p:pic>
      <p:pic>
        <p:nvPicPr>
          <p:cNvPr id="22" name="Рисунок 2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62912" y="219650"/>
            <a:ext cx="1780699" cy="3504747"/>
          </a:xfrm>
          <a:prstGeom prst="rect">
            <a:avLst/>
          </a:prstGeom>
        </p:spPr>
      </p:pic>
    </p:spTree>
    <p:extLst>
      <p:ext uri="{BB962C8B-B14F-4D97-AF65-F5344CB8AC3E}">
        <p14:creationId xmlns:p14="http://schemas.microsoft.com/office/powerpoint/2010/main" val="10506210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pic>
        <p:nvPicPr>
          <p:cNvPr id="18" name="Рисунок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0134" y="0"/>
            <a:ext cx="4331866" cy="3403609"/>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8811630">
            <a:off x="348697" y="4677002"/>
            <a:ext cx="1319315" cy="2383971"/>
          </a:xfrm>
          <a:prstGeom prst="rect">
            <a:avLst/>
          </a:prstGeom>
        </p:spPr>
      </p:pic>
      <p:pic>
        <p:nvPicPr>
          <p:cNvPr id="9" name="Рисунок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374519" y="0"/>
            <a:ext cx="4823237" cy="6858000"/>
          </a:xfrm>
          <a:prstGeom prst="rect">
            <a:avLst/>
          </a:prstGeom>
        </p:spPr>
      </p:pic>
      <p:pic>
        <p:nvPicPr>
          <p:cNvPr id="8" name="Рисунок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839788" y="457200"/>
            <a:ext cx="3932237" cy="1600200"/>
          </a:xfrm>
        </p:spPr>
        <p:txBody>
          <a:bodyPr anchor="b"/>
          <a:lstStyle>
            <a:lvl1pPr algn="ctr">
              <a:defRPr sz="3200"/>
            </a:lvl1pPr>
          </a:lstStyle>
          <a:p>
            <a:r>
              <a:rPr lang="en-US" dirty="0" err="1"/>
              <a:t>Lorem</a:t>
            </a:r>
            <a:r>
              <a:rPr lang="en-US" dirty="0"/>
              <a:t> </a:t>
            </a:r>
            <a:r>
              <a:rPr lang="en-US" dirty="0" err="1"/>
              <a:t>ipsum</a:t>
            </a:r>
            <a:r>
              <a:rPr lang="en-US" dirty="0"/>
              <a:t> dolor </a:t>
            </a:r>
            <a:endParaRPr lang="ru-RU" dirty="0"/>
          </a:p>
        </p:txBody>
      </p:sp>
      <p:sp>
        <p:nvSpPr>
          <p:cNvPr id="3" name="Объект 2"/>
          <p:cNvSpPr>
            <a:spLocks noGrp="1"/>
          </p:cNvSpPr>
          <p:nvPr>
            <p:ph idx="1" hasCustomPrompt="1"/>
          </p:nvPr>
        </p:nvSpPr>
        <p:spPr>
          <a:xfrm>
            <a:off x="5603456" y="457201"/>
            <a:ext cx="484683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endParaRPr lang="ru-RU" dirty="0"/>
          </a:p>
        </p:txBody>
      </p:sp>
      <p:sp>
        <p:nvSpPr>
          <p:cNvPr id="4" name="Текст 3"/>
          <p:cNvSpPr>
            <a:spLocks noGrp="1"/>
          </p:cNvSpPr>
          <p:nvPr>
            <p:ph type="body" sz="half" idx="2" hasCustomPrompt="1"/>
          </p:nvPr>
        </p:nvSpPr>
        <p:spPr>
          <a:xfrm>
            <a:off x="839788" y="2465614"/>
            <a:ext cx="3932237" cy="3403374"/>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err="1"/>
              <a:t>Lorem</a:t>
            </a:r>
            <a:r>
              <a:rPr lang="en-US" dirty="0"/>
              <a:t> </a:t>
            </a:r>
            <a:r>
              <a:rPr lang="en-US" dirty="0" err="1"/>
              <a:t>ipsum</a:t>
            </a:r>
            <a:r>
              <a:rPr lang="en-US" dirty="0"/>
              <a:t> dolor </a:t>
            </a:r>
            <a:endParaRPr lang="ru-RU" dirty="0"/>
          </a:p>
        </p:txBody>
      </p:sp>
      <p:sp>
        <p:nvSpPr>
          <p:cNvPr id="5" name="Дата 4"/>
          <p:cNvSpPr>
            <a:spLocks noGrp="1"/>
          </p:cNvSpPr>
          <p:nvPr>
            <p:ph type="dt" sz="half" idx="10"/>
          </p:nvPr>
        </p:nvSpPr>
        <p:spPr/>
        <p:txBody>
          <a:bodyPr/>
          <a:lstStyle/>
          <a:p>
            <a:fld id="{0677DD9B-16CA-464A-A3D4-4D175F1ACCD1}" type="datetimeFigureOut">
              <a:rPr lang="ru-RU" smtClean="0"/>
              <a:t>05.07.2021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E6CA31-DA56-47CF-9891-B6D0296B6AEC}" type="slidenum">
              <a:rPr lang="ru-RU" smtClean="0"/>
              <a:t>‹Nr.›</a:t>
            </a:fld>
            <a:endParaRPr lang="ru-RU"/>
          </a:p>
        </p:txBody>
      </p:sp>
      <p:pic>
        <p:nvPicPr>
          <p:cNvPr id="15" name="Рисунок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81717" y="4479876"/>
            <a:ext cx="635636" cy="635636"/>
          </a:xfrm>
          <a:prstGeom prst="rect">
            <a:avLst/>
          </a:prstGeom>
        </p:spPr>
      </p:pic>
      <p:pic>
        <p:nvPicPr>
          <p:cNvPr id="16" name="Рисунок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02563" y="5764520"/>
            <a:ext cx="635636" cy="635636"/>
          </a:xfrm>
          <a:prstGeom prst="rect">
            <a:avLst/>
          </a:prstGeom>
        </p:spPr>
      </p:pic>
      <p:pic>
        <p:nvPicPr>
          <p:cNvPr id="19" name="Рисунок 1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264318" y="-170806"/>
            <a:ext cx="1888671" cy="1854045"/>
          </a:xfrm>
          <a:prstGeom prst="rect">
            <a:avLst/>
          </a:prstGeom>
        </p:spPr>
      </p:pic>
      <p:pic>
        <p:nvPicPr>
          <p:cNvPr id="12" name="Рисунок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822176" y="1194615"/>
            <a:ext cx="1223697" cy="2408464"/>
          </a:xfrm>
          <a:prstGeom prst="rect">
            <a:avLst/>
          </a:prstGeom>
        </p:spPr>
      </p:pic>
      <p:pic>
        <p:nvPicPr>
          <p:cNvPr id="17" name="Рисунок 1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382105" y="59472"/>
            <a:ext cx="516691" cy="516691"/>
          </a:xfrm>
          <a:prstGeom prst="rect">
            <a:avLst/>
          </a:prstGeom>
        </p:spPr>
      </p:pic>
    </p:spTree>
    <p:extLst>
      <p:ext uri="{BB962C8B-B14F-4D97-AF65-F5344CB8AC3E}">
        <p14:creationId xmlns:p14="http://schemas.microsoft.com/office/powerpoint/2010/main" val="7070134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pic>
        <p:nvPicPr>
          <p:cNvPr id="10" name="Рисунок 9"/>
          <p:cNvPicPr>
            <a:picLocks noChangeAspect="1"/>
          </p:cNvPicPr>
          <p:nvPr userDrawn="1"/>
        </p:nvPicPr>
        <p:blipFill rotWithShape="1">
          <a:blip r:embed="rId2">
            <a:extLst>
              <a:ext uri="{28A0092B-C50C-407E-A947-70E740481C1C}">
                <a14:useLocalDpi xmlns:a14="http://schemas.microsoft.com/office/drawing/2010/main" val="0"/>
              </a:ext>
            </a:extLst>
          </a:blip>
          <a:srcRect r="66019"/>
          <a:stretch/>
        </p:blipFill>
        <p:spPr>
          <a:xfrm rot="5400000">
            <a:off x="7502418" y="2784167"/>
            <a:ext cx="1289666" cy="6858000"/>
          </a:xfrm>
          <a:prstGeom prst="rect">
            <a:avLst/>
          </a:prstGeom>
        </p:spPr>
      </p:pic>
      <p:pic>
        <p:nvPicPr>
          <p:cNvPr id="9" name="Рисунок 8"/>
          <p:cNvPicPr>
            <a:picLocks noChangeAspect="1"/>
          </p:cNvPicPr>
          <p:nvPr userDrawn="1"/>
        </p:nvPicPr>
        <p:blipFill rotWithShape="1">
          <a:blip r:embed="rId3">
            <a:extLst>
              <a:ext uri="{28A0092B-C50C-407E-A947-70E740481C1C}">
                <a14:useLocalDpi xmlns:a14="http://schemas.microsoft.com/office/drawing/2010/main" val="0"/>
              </a:ext>
            </a:extLst>
          </a:blip>
          <a:srcRect l="41620"/>
          <a:stretch/>
        </p:blipFill>
        <p:spPr>
          <a:xfrm rot="5400000">
            <a:off x="3773754" y="-3773754"/>
            <a:ext cx="4634946" cy="12182454"/>
          </a:xfrm>
          <a:prstGeom prst="rect">
            <a:avLst/>
          </a:prstGeom>
        </p:spPr>
      </p:pic>
      <p:pic>
        <p:nvPicPr>
          <p:cNvPr id="38" name="Рисунок 3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9337876" y="155276"/>
            <a:ext cx="3172531" cy="5437413"/>
          </a:xfrm>
          <a:prstGeom prst="rect">
            <a:avLst/>
          </a:prstGeom>
        </p:spPr>
      </p:pic>
      <p:pic>
        <p:nvPicPr>
          <p:cNvPr id="8" name="Рисунок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0" y="457200"/>
            <a:ext cx="12192000" cy="1221971"/>
          </a:xfrm>
        </p:spPr>
        <p:txBody>
          <a:bodyPr anchor="b"/>
          <a:lstStyle>
            <a:lvl1pPr algn="ctr">
              <a:defRPr sz="3200"/>
            </a:lvl1pPr>
          </a:lstStyle>
          <a:p>
            <a:r>
              <a:rPr lang="en-US" dirty="0" err="1"/>
              <a:t>Lorem</a:t>
            </a:r>
            <a:r>
              <a:rPr lang="en-US" dirty="0"/>
              <a:t> </a:t>
            </a:r>
            <a:r>
              <a:rPr lang="en-US" dirty="0" err="1"/>
              <a:t>ipsum</a:t>
            </a:r>
            <a:endParaRPr lang="ru-RU" dirty="0"/>
          </a:p>
        </p:txBody>
      </p:sp>
      <p:sp>
        <p:nvSpPr>
          <p:cNvPr id="3" name="Рисунок 2"/>
          <p:cNvSpPr>
            <a:spLocks noGrp="1"/>
          </p:cNvSpPr>
          <p:nvPr>
            <p:ph type="pic" idx="1"/>
          </p:nvPr>
        </p:nvSpPr>
        <p:spPr>
          <a:xfrm>
            <a:off x="5183188" y="2573951"/>
            <a:ext cx="4436750" cy="32870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a:t>Вставка рисунка</a:t>
            </a:r>
          </a:p>
        </p:txBody>
      </p:sp>
      <p:sp>
        <p:nvSpPr>
          <p:cNvPr id="4" name="Текст 3"/>
          <p:cNvSpPr>
            <a:spLocks noGrp="1"/>
          </p:cNvSpPr>
          <p:nvPr>
            <p:ph type="body" sz="half" idx="2" hasCustomPrompt="1"/>
          </p:nvPr>
        </p:nvSpPr>
        <p:spPr>
          <a:xfrm>
            <a:off x="839788" y="2573952"/>
            <a:ext cx="3932237" cy="329503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err="1"/>
              <a:t>Lorem</a:t>
            </a:r>
            <a:r>
              <a:rPr lang="en-US" dirty="0"/>
              <a:t> </a:t>
            </a:r>
            <a:r>
              <a:rPr lang="en-US" dirty="0" err="1"/>
              <a:t>ipsum</a:t>
            </a:r>
            <a:endParaRPr lang="ru-RU" dirty="0"/>
          </a:p>
        </p:txBody>
      </p:sp>
      <p:sp>
        <p:nvSpPr>
          <p:cNvPr id="5" name="Дата 4"/>
          <p:cNvSpPr>
            <a:spLocks noGrp="1"/>
          </p:cNvSpPr>
          <p:nvPr>
            <p:ph type="dt" sz="half" idx="10"/>
          </p:nvPr>
        </p:nvSpPr>
        <p:spPr/>
        <p:txBody>
          <a:bodyPr/>
          <a:lstStyle/>
          <a:p>
            <a:fld id="{0677DD9B-16CA-464A-A3D4-4D175F1ACCD1}" type="datetimeFigureOut">
              <a:rPr lang="ru-RU" smtClean="0"/>
              <a:t>05.07.2021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E6CA31-DA56-47CF-9891-B6D0296B6AEC}" type="slidenum">
              <a:rPr lang="ru-RU" smtClean="0"/>
              <a:t>‹Nr.›</a:t>
            </a:fld>
            <a:endParaRPr lang="ru-RU"/>
          </a:p>
        </p:txBody>
      </p:sp>
      <p:pic>
        <p:nvPicPr>
          <p:cNvPr id="41" name="Рисунок 4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08666" y="4771471"/>
            <a:ext cx="4256116" cy="1642435"/>
          </a:xfrm>
          <a:prstGeom prst="rect">
            <a:avLst/>
          </a:prstGeom>
        </p:spPr>
      </p:pic>
      <p:pic>
        <p:nvPicPr>
          <p:cNvPr id="43" name="Рисунок 4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661893" y="1772797"/>
            <a:ext cx="2770040" cy="214678"/>
          </a:xfrm>
          <a:prstGeom prst="rect">
            <a:avLst/>
          </a:prstGeom>
        </p:spPr>
      </p:pic>
    </p:spTree>
    <p:extLst>
      <p:ext uri="{BB962C8B-B14F-4D97-AF65-F5344CB8AC3E}">
        <p14:creationId xmlns:p14="http://schemas.microsoft.com/office/powerpoint/2010/main" val="14290165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32_Заголовок раздела">
    <p:spTree>
      <p:nvGrpSpPr>
        <p:cNvPr id="1" name=""/>
        <p:cNvGrpSpPr/>
        <p:nvPr/>
      </p:nvGrpSpPr>
      <p:grpSpPr>
        <a:xfrm>
          <a:off x="0" y="0"/>
          <a:ext cx="0" cy="0"/>
          <a:chOff x="0" y="0"/>
          <a:chExt cx="0" cy="0"/>
        </a:xfrm>
      </p:grpSpPr>
      <p:pic>
        <p:nvPicPr>
          <p:cNvPr id="13" name="Рисунок 12"/>
          <p:cNvPicPr>
            <a:picLocks noChangeAspect="1"/>
          </p:cNvPicPr>
          <p:nvPr userDrawn="1"/>
        </p:nvPicPr>
        <p:blipFill rotWithShape="1">
          <a:blip r:embed="rId2">
            <a:extLst>
              <a:ext uri="{28A0092B-C50C-407E-A947-70E740481C1C}">
                <a14:useLocalDpi xmlns:a14="http://schemas.microsoft.com/office/drawing/2010/main" val="0"/>
              </a:ext>
            </a:extLst>
          </a:blip>
          <a:srcRect t="1314" b="72870"/>
          <a:stretch/>
        </p:blipFill>
        <p:spPr>
          <a:xfrm rot="16200000">
            <a:off x="9409138" y="3586196"/>
            <a:ext cx="3795290" cy="1770435"/>
          </a:xfrm>
          <a:prstGeom prst="rect">
            <a:avLst/>
          </a:prstGeom>
        </p:spPr>
      </p:pic>
      <p:pic>
        <p:nvPicPr>
          <p:cNvPr id="14" name="Рисунок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37802" y="1766204"/>
            <a:ext cx="2054198" cy="2016538"/>
          </a:xfrm>
          <a:prstGeom prst="rect">
            <a:avLst/>
          </a:prstGeom>
        </p:spPr>
      </p:pic>
      <p:pic>
        <p:nvPicPr>
          <p:cNvPr id="12" name="Рисунок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flipH="1">
            <a:off x="0" y="0"/>
            <a:ext cx="3285658" cy="6858000"/>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899913" y="6374600"/>
            <a:ext cx="2743200" cy="365125"/>
          </a:xfrm>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a:xfrm>
            <a:off x="5107021" y="6369059"/>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8" name="Таблица 7"/>
          <p:cNvSpPr>
            <a:spLocks noGrp="1"/>
          </p:cNvSpPr>
          <p:nvPr>
            <p:ph type="tbl" sz="quarter" idx="13"/>
          </p:nvPr>
        </p:nvSpPr>
        <p:spPr>
          <a:xfrm>
            <a:off x="904875" y="447597"/>
            <a:ext cx="10382250" cy="5573713"/>
          </a:xfrm>
        </p:spPr>
        <p:txBody>
          <a:bodyPr/>
          <a:lstStyle/>
          <a:p>
            <a:endParaRPr lang="ru-RU"/>
          </a:p>
        </p:txBody>
      </p:sp>
      <p:pic>
        <p:nvPicPr>
          <p:cNvPr id="15" name="Рисунок 14"/>
          <p:cNvPicPr>
            <a:picLocks noChangeAspect="1"/>
          </p:cNvPicPr>
          <p:nvPr userDrawn="1"/>
        </p:nvPicPr>
        <p:blipFill rotWithShape="1">
          <a:blip r:embed="rId6" cstate="print">
            <a:extLst>
              <a:ext uri="{28A0092B-C50C-407E-A947-70E740481C1C}">
                <a14:useLocalDpi xmlns:a14="http://schemas.microsoft.com/office/drawing/2010/main" val="0"/>
              </a:ext>
            </a:extLst>
          </a:blip>
          <a:srcRect r="27583"/>
          <a:stretch/>
        </p:blipFill>
        <p:spPr>
          <a:xfrm flipH="1">
            <a:off x="-5756" y="2912265"/>
            <a:ext cx="862469" cy="2344069"/>
          </a:xfrm>
          <a:prstGeom prst="rect">
            <a:avLst/>
          </a:prstGeom>
        </p:spPr>
      </p:pic>
      <p:pic>
        <p:nvPicPr>
          <p:cNvPr id="17" name="Рисунок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654402">
            <a:off x="11136657" y="3421105"/>
            <a:ext cx="1205815" cy="1317554"/>
          </a:xfrm>
          <a:prstGeom prst="rect">
            <a:avLst/>
          </a:prstGeom>
        </p:spPr>
      </p:pic>
    </p:spTree>
    <p:extLst>
      <p:ext uri="{BB962C8B-B14F-4D97-AF65-F5344CB8AC3E}">
        <p14:creationId xmlns:p14="http://schemas.microsoft.com/office/powerpoint/2010/main" val="37338171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grpSp>
        <p:nvGrpSpPr>
          <p:cNvPr id="10" name="Группа 9"/>
          <p:cNvGrpSpPr/>
          <p:nvPr userDrawn="1"/>
        </p:nvGrpSpPr>
        <p:grpSpPr>
          <a:xfrm>
            <a:off x="0" y="0"/>
            <a:ext cx="12190413" cy="6858000"/>
            <a:chOff x="0" y="0"/>
            <a:chExt cx="12190413" cy="6858000"/>
          </a:xfrm>
        </p:grpSpPr>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106230" cy="2773986"/>
            </a:xfrm>
            <a:prstGeom prst="rect">
              <a:avLst/>
            </a:prstGeom>
          </p:spPr>
        </p:pic>
        <p:pic>
          <p:nvPicPr>
            <p:cNvPr id="9" name="Рисунок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43791" y="1283487"/>
              <a:ext cx="8746622" cy="5574513"/>
            </a:xfrm>
            <a:prstGeom prst="rect">
              <a:avLst/>
            </a:prstGeom>
          </p:spPr>
        </p:pic>
      </p:grpSp>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1517" y="6048972"/>
            <a:ext cx="968896" cy="809028"/>
          </a:xfrm>
          <a:prstGeom prst="rect">
            <a:avLst/>
          </a:prstGeom>
        </p:spPr>
      </p:pic>
      <p:sp>
        <p:nvSpPr>
          <p:cNvPr id="2" name="Заголовок 1"/>
          <p:cNvSpPr>
            <a:spLocks noGrp="1"/>
          </p:cNvSpPr>
          <p:nvPr>
            <p:ph type="title" hasCustomPrompt="1"/>
          </p:nvPr>
        </p:nvSpPr>
        <p:spPr>
          <a:xfrm>
            <a:off x="0" y="0"/>
            <a:ext cx="12192000" cy="2334986"/>
          </a:xfrm>
        </p:spPr>
        <p:txBody>
          <a:bodyPr/>
          <a:lstStyle>
            <a:lvl1pPr algn="ctr">
              <a:defRPr/>
            </a:lvl1pPr>
          </a:lstStyle>
          <a:p>
            <a:r>
              <a:rPr lang="en-US" dirty="0" err="1"/>
              <a:t>Lorem</a:t>
            </a:r>
            <a:r>
              <a:rPr lang="en-US" dirty="0"/>
              <a:t> </a:t>
            </a:r>
            <a:r>
              <a:rPr lang="en-US" dirty="0" err="1"/>
              <a:t>ipsum</a:t>
            </a:r>
            <a:endParaRPr lang="ru-RU" dirty="0"/>
          </a:p>
        </p:txBody>
      </p:sp>
      <p:sp>
        <p:nvSpPr>
          <p:cNvPr id="3" name="Вертикальный текст 2"/>
          <p:cNvSpPr>
            <a:spLocks noGrp="1"/>
          </p:cNvSpPr>
          <p:nvPr>
            <p:ph type="body" orient="vert" idx="1" hasCustomPrompt="1"/>
          </p:nvPr>
        </p:nvSpPr>
        <p:spPr>
          <a:xfrm>
            <a:off x="2775857" y="2883291"/>
            <a:ext cx="6330043" cy="2578127"/>
          </a:xfrm>
        </p:spPr>
        <p:txBody>
          <a:bodyPr vert="eaVert"/>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1" name="Рисунок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595257" y="1642738"/>
            <a:ext cx="345621" cy="345621"/>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917337">
            <a:off x="360934" y="1371794"/>
            <a:ext cx="768501" cy="1518557"/>
          </a:xfrm>
          <a:prstGeom prst="rect">
            <a:avLst/>
          </a:prstGeom>
        </p:spPr>
      </p:pic>
    </p:spTree>
    <p:extLst>
      <p:ext uri="{BB962C8B-B14F-4D97-AF65-F5344CB8AC3E}">
        <p14:creationId xmlns:p14="http://schemas.microsoft.com/office/powerpoint/2010/main" val="416258456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57" y="3175794"/>
            <a:ext cx="1760174" cy="3673929"/>
          </a:xfrm>
          <a:prstGeom prst="rect">
            <a:avLst/>
          </a:prstGeom>
        </p:spPr>
      </p:pic>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1777752" y="1771996"/>
            <a:ext cx="5649296" cy="2105304"/>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Вертикальный заголовок 1"/>
          <p:cNvSpPr>
            <a:spLocks noGrp="1"/>
          </p:cNvSpPr>
          <p:nvPr>
            <p:ph type="title" orient="vert" hasCustomPrompt="1"/>
          </p:nvPr>
        </p:nvSpPr>
        <p:spPr>
          <a:xfrm>
            <a:off x="8724900" y="365125"/>
            <a:ext cx="2628900" cy="5811838"/>
          </a:xfrm>
        </p:spPr>
        <p:txBody>
          <a:bodyPr vert="eaVert"/>
          <a:lstStyle>
            <a:lvl1pPr algn="ctr">
              <a:defRPr/>
            </a:lvl1pPr>
          </a:lstStyle>
          <a:p>
            <a:r>
              <a:rPr lang="en-US" dirty="0" err="1"/>
              <a:t>Lorem</a:t>
            </a:r>
            <a:r>
              <a:rPr lang="en-US" dirty="0"/>
              <a:t> </a:t>
            </a:r>
            <a:r>
              <a:rPr lang="en-US" dirty="0" err="1"/>
              <a:t>ipsum</a:t>
            </a:r>
            <a:endParaRPr lang="ru-RU" dirty="0"/>
          </a:p>
        </p:txBody>
      </p:sp>
      <p:sp>
        <p:nvSpPr>
          <p:cNvPr id="3" name="Вертикальный текст 2"/>
          <p:cNvSpPr>
            <a:spLocks noGrp="1"/>
          </p:cNvSpPr>
          <p:nvPr>
            <p:ph type="body" orient="vert" idx="1" hasCustomPrompt="1"/>
          </p:nvPr>
        </p:nvSpPr>
        <p:spPr>
          <a:xfrm>
            <a:off x="838200" y="365125"/>
            <a:ext cx="7734300" cy="5811838"/>
          </a:xfrm>
        </p:spPr>
        <p:txBody>
          <a:bodyPr vert="eaVert"/>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8" name="Рисунок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5400000">
            <a:off x="7476037" y="3136061"/>
            <a:ext cx="3483429" cy="269966"/>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3600000">
            <a:off x="1178613" y="4615007"/>
            <a:ext cx="1319104" cy="2596243"/>
          </a:xfrm>
          <a:prstGeom prst="rect">
            <a:avLst/>
          </a:prstGeom>
        </p:spPr>
      </p:pic>
      <p:pic>
        <p:nvPicPr>
          <p:cNvPr id="13" name="Рисунок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0726" y="-1"/>
            <a:ext cx="2215243" cy="2174630"/>
          </a:xfrm>
          <a:prstGeom prst="rect">
            <a:avLst/>
          </a:prstGeom>
        </p:spPr>
      </p:pic>
      <p:pic>
        <p:nvPicPr>
          <p:cNvPr id="15" name="Рисунок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3342" y="617713"/>
            <a:ext cx="1270934" cy="1273629"/>
          </a:xfrm>
          <a:prstGeom prst="rect">
            <a:avLst/>
          </a:prstGeom>
        </p:spPr>
      </p:pic>
      <p:pic>
        <p:nvPicPr>
          <p:cNvPr id="16" name="Рисунок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5400000">
            <a:off x="9438160" y="2580013"/>
            <a:ext cx="3581400" cy="1382062"/>
          </a:xfrm>
          <a:prstGeom prst="rect">
            <a:avLst/>
          </a:prstGeom>
        </p:spPr>
      </p:pic>
    </p:spTree>
    <p:extLst>
      <p:ext uri="{BB962C8B-B14F-4D97-AF65-F5344CB8AC3E}">
        <p14:creationId xmlns:p14="http://schemas.microsoft.com/office/powerpoint/2010/main" val="290013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sub-topic-03">
    <p:spTree>
      <p:nvGrpSpPr>
        <p:cNvPr id="1" name=""/>
        <p:cNvGrpSpPr/>
        <p:nvPr/>
      </p:nvGrpSpPr>
      <p:grpSpPr>
        <a:xfrm>
          <a:off x="0" y="0"/>
          <a:ext cx="0" cy="0"/>
          <a:chOff x="0" y="0"/>
          <a:chExt cx="0" cy="0"/>
        </a:xfrm>
      </p:grpSpPr>
      <p:grpSp>
        <p:nvGrpSpPr>
          <p:cNvPr id="12" name="Группа 11"/>
          <p:cNvGrpSpPr/>
          <p:nvPr userDrawn="1"/>
        </p:nvGrpSpPr>
        <p:grpSpPr>
          <a:xfrm>
            <a:off x="0" y="-15941"/>
            <a:ext cx="12200394" cy="6876669"/>
            <a:chOff x="0" y="-15941"/>
            <a:chExt cx="12200394" cy="6876669"/>
          </a:xfrm>
        </p:grpSpPr>
        <p:pic>
          <p:nvPicPr>
            <p:cNvPr id="11" name="Рисунок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0" y="2728"/>
              <a:ext cx="3285658" cy="6858000"/>
            </a:xfrm>
            <a:prstGeom prst="rect">
              <a:avLst/>
            </a:prstGeom>
          </p:spPr>
        </p:pic>
        <p:pic>
          <p:nvPicPr>
            <p:cNvPr id="22" name="Рисунок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8914736" y="-15941"/>
              <a:ext cx="3285658" cy="6858000"/>
            </a:xfrm>
            <a:prstGeom prst="rect">
              <a:avLst/>
            </a:prstGeom>
          </p:spPr>
        </p:pic>
      </p:grpSp>
      <p:grpSp>
        <p:nvGrpSpPr>
          <p:cNvPr id="10" name="Группа 9"/>
          <p:cNvGrpSpPr/>
          <p:nvPr userDrawn="1"/>
        </p:nvGrpSpPr>
        <p:grpSpPr>
          <a:xfrm>
            <a:off x="1453046" y="2818412"/>
            <a:ext cx="8762986" cy="2505655"/>
            <a:chOff x="1453046" y="2818412"/>
            <a:chExt cx="8762986" cy="2505655"/>
          </a:xfrm>
        </p:grpSpPr>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53046" y="2818412"/>
              <a:ext cx="2468230" cy="2468230"/>
            </a:xfrm>
            <a:prstGeom prst="rect">
              <a:avLst/>
            </a:prstGeom>
          </p:spPr>
        </p:pic>
        <p:pic>
          <p:nvPicPr>
            <p:cNvPr id="39" name="Рисунок 3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7802" y="2855837"/>
              <a:ext cx="2468230" cy="2468230"/>
            </a:xfrm>
            <a:prstGeom prst="rect">
              <a:avLst/>
            </a:prstGeom>
          </p:spPr>
        </p:pic>
      </p:grpSp>
      <p:grpSp>
        <p:nvGrpSpPr>
          <p:cNvPr id="8" name="Группа 7"/>
          <p:cNvGrpSpPr/>
          <p:nvPr userDrawn="1"/>
        </p:nvGrpSpPr>
        <p:grpSpPr>
          <a:xfrm>
            <a:off x="-133486" y="-15941"/>
            <a:ext cx="12215328" cy="7241745"/>
            <a:chOff x="-133486" y="-15941"/>
            <a:chExt cx="12215328" cy="7241745"/>
          </a:xfrm>
        </p:grpSpPr>
        <p:pic>
          <p:nvPicPr>
            <p:cNvPr id="30" name="Рисунок 2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5348416" y="6186735"/>
              <a:ext cx="1536966" cy="671265"/>
            </a:xfrm>
            <a:prstGeom prst="rect">
              <a:avLst/>
            </a:prstGeom>
          </p:spPr>
        </p:pic>
        <p:pic>
          <p:nvPicPr>
            <p:cNvPr id="31" name="Рисунок 3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47134" y="-15941"/>
              <a:ext cx="1190545" cy="519967"/>
            </a:xfrm>
            <a:prstGeom prst="rect">
              <a:avLst/>
            </a:prstGeom>
          </p:spPr>
        </p:pic>
        <p:pic>
          <p:nvPicPr>
            <p:cNvPr id="32" name="Рисунок 3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993080" y="3279462"/>
              <a:ext cx="4140132" cy="320860"/>
            </a:xfrm>
            <a:prstGeom prst="rect">
              <a:avLst/>
            </a:prstGeom>
          </p:spPr>
        </p:pic>
        <p:pic>
          <p:nvPicPr>
            <p:cNvPr id="33" name="Рисунок 3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33486" y="2453228"/>
              <a:ext cx="4599527" cy="4599527"/>
            </a:xfrm>
            <a:prstGeom prst="rect">
              <a:avLst/>
            </a:prstGeom>
          </p:spPr>
        </p:pic>
        <p:pic>
          <p:nvPicPr>
            <p:cNvPr id="34" name="Рисунок 3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881326" y="2280177"/>
              <a:ext cx="4945627" cy="4945627"/>
            </a:xfrm>
            <a:prstGeom prst="rect">
              <a:avLst/>
            </a:prstGeom>
          </p:spPr>
        </p:pic>
        <p:pic>
          <p:nvPicPr>
            <p:cNvPr id="35" name="Рисунок 3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867976" y="354226"/>
              <a:ext cx="390339" cy="390339"/>
            </a:xfrm>
            <a:prstGeom prst="rect">
              <a:avLst/>
            </a:prstGeom>
          </p:spPr>
        </p:pic>
        <p:pic>
          <p:nvPicPr>
            <p:cNvPr id="36" name="Рисунок 3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33486" y="533875"/>
              <a:ext cx="4762500" cy="247650"/>
            </a:xfrm>
            <a:prstGeom prst="rect">
              <a:avLst/>
            </a:prstGeom>
          </p:spPr>
        </p:pic>
        <p:pic>
          <p:nvPicPr>
            <p:cNvPr id="37" name="Рисунок 3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19342" y="537940"/>
              <a:ext cx="4762500" cy="247650"/>
            </a:xfrm>
            <a:prstGeom prst="rect">
              <a:avLst/>
            </a:prstGeom>
          </p:spPr>
        </p:pic>
        <p:pic>
          <p:nvPicPr>
            <p:cNvPr id="38" name="Рисунок 3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16200000" flipV="1">
              <a:off x="4903745" y="5533169"/>
              <a:ext cx="2406353" cy="243309"/>
            </a:xfrm>
            <a:prstGeom prst="rect">
              <a:avLst/>
            </a:prstGeom>
          </p:spPr>
        </p:pic>
      </p:grpSp>
      <p:pic>
        <p:nvPicPr>
          <p:cNvPr id="7" name="Рисунок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ctrTitle" hasCustomPrompt="1"/>
          </p:nvPr>
        </p:nvSpPr>
        <p:spPr>
          <a:xfrm>
            <a:off x="1495422" y="1696340"/>
            <a:ext cx="9144000" cy="828901"/>
          </a:xfrm>
        </p:spPr>
        <p:txBody>
          <a:bodyPr anchor="b"/>
          <a:lstStyle>
            <a:lvl1pPr algn="ctr">
              <a:defRPr sz="6000"/>
            </a:lvl1pPr>
          </a:lstStyle>
          <a:p>
            <a:r>
              <a:rPr lang="da-DK" dirty="0"/>
              <a:t>Lorem ipsum </a:t>
            </a:r>
            <a:br>
              <a:rPr lang="ru-RU" dirty="0"/>
            </a:br>
            <a:r>
              <a:rPr lang="da-DK" dirty="0"/>
              <a:t>dolor sit amet</a:t>
            </a:r>
            <a:endParaRPr lang="ru-RU" dirty="0"/>
          </a:p>
        </p:txBody>
      </p:sp>
      <p:sp>
        <p:nvSpPr>
          <p:cNvPr id="3" name="Подзаголовок 2"/>
          <p:cNvSpPr>
            <a:spLocks noGrp="1"/>
          </p:cNvSpPr>
          <p:nvPr>
            <p:ph type="subTitle" idx="1" hasCustomPrompt="1"/>
          </p:nvPr>
        </p:nvSpPr>
        <p:spPr>
          <a:xfrm>
            <a:off x="1529246" y="2892642"/>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Lorem ipsum dolor sit amet</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41620335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Agenda 1">
    <p:spTree>
      <p:nvGrpSpPr>
        <p:cNvPr id="1" name=""/>
        <p:cNvGrpSpPr/>
        <p:nvPr/>
      </p:nvGrpSpPr>
      <p:grpSpPr>
        <a:xfrm>
          <a:off x="0" y="0"/>
          <a:ext cx="0" cy="0"/>
          <a:chOff x="0" y="0"/>
          <a:chExt cx="0" cy="0"/>
        </a:xfrm>
      </p:grpSpPr>
      <p:sp>
        <p:nvSpPr>
          <p:cNvPr id="4" name="Titel 1"/>
          <p:cNvSpPr>
            <a:spLocks noGrp="1"/>
          </p:cNvSpPr>
          <p:nvPr>
            <p:ph type="title" hasCustomPrompt="1"/>
          </p:nvPr>
        </p:nvSpPr>
        <p:spPr>
          <a:xfrm>
            <a:off x="1158598" y="113790"/>
            <a:ext cx="10534314" cy="719970"/>
          </a:xfrm>
          <a:prstGeom prst="rect">
            <a:avLst/>
          </a:prstGeom>
        </p:spPr>
        <p:txBody>
          <a:bodyPr anchor="ctr">
            <a:normAutofit/>
          </a:bodyPr>
          <a:lstStyle>
            <a:lvl1pPr>
              <a:defRPr sz="2000">
                <a:solidFill>
                  <a:schemeClr val="tx1"/>
                </a:solidFill>
              </a:defRPr>
            </a:lvl1pPr>
          </a:lstStyle>
          <a:p>
            <a:r>
              <a:rPr lang="de-DE" dirty="0"/>
              <a:t>Agenda 1</a:t>
            </a:r>
            <a:endParaRPr lang="de-CH" dirty="0"/>
          </a:p>
        </p:txBody>
      </p:sp>
      <p:sp>
        <p:nvSpPr>
          <p:cNvPr id="11" name="Textplatzhalter 15"/>
          <p:cNvSpPr>
            <a:spLocks noGrp="1"/>
          </p:cNvSpPr>
          <p:nvPr>
            <p:ph type="body" sz="quarter" idx="11" hasCustomPrompt="1"/>
          </p:nvPr>
        </p:nvSpPr>
        <p:spPr>
          <a:xfrm>
            <a:off x="228944" y="6159502"/>
            <a:ext cx="10843684" cy="271463"/>
          </a:xfrm>
          <a:prstGeom prst="rect">
            <a:avLst/>
          </a:prstGeom>
        </p:spPr>
        <p:txBody>
          <a:bodyPr vert="horz" anchor="b" anchorCtr="0"/>
          <a:lstStyle>
            <a:lvl1pPr marL="0" indent="0" algn="l">
              <a:buNone/>
              <a:defRPr sz="1000" baseline="0">
                <a:solidFill>
                  <a:schemeClr val="bg1">
                    <a:lumMod val="50000"/>
                  </a:schemeClr>
                </a:solidFill>
                <a:latin typeface="Arial"/>
                <a:cs typeface="Arial"/>
              </a:defRPr>
            </a:lvl1pPr>
          </a:lstStyle>
          <a:p>
            <a:pPr lvl="0"/>
            <a:r>
              <a:rPr lang="de-CH" dirty="0"/>
              <a:t>Quellen einfügen</a:t>
            </a:r>
          </a:p>
        </p:txBody>
      </p:sp>
      <p:sp>
        <p:nvSpPr>
          <p:cNvPr id="13" name="Inhaltsplatzhalter 12"/>
          <p:cNvSpPr>
            <a:spLocks noGrp="1"/>
          </p:cNvSpPr>
          <p:nvPr>
            <p:ph sz="quarter" idx="12" hasCustomPrompt="1"/>
          </p:nvPr>
        </p:nvSpPr>
        <p:spPr>
          <a:xfrm>
            <a:off x="1155701" y="1491803"/>
            <a:ext cx="9931400" cy="4243567"/>
          </a:xfrm>
          <a:prstGeom prst="rect">
            <a:avLst/>
          </a:prstGeom>
        </p:spPr>
        <p:txBody>
          <a:bodyPr vert="horz" anchor="ctr"/>
          <a:lstStyle>
            <a:lvl1pPr marL="0" indent="0" algn="l">
              <a:lnSpc>
                <a:spcPct val="120000"/>
              </a:lnSpc>
              <a:buClrTx/>
              <a:buFontTx/>
              <a:buNone/>
              <a:defRPr sz="2000" b="1" baseline="0">
                <a:solidFill>
                  <a:schemeClr val="bg1">
                    <a:lumMod val="65000"/>
                  </a:schemeClr>
                </a:solidFill>
                <a:latin typeface="Arial"/>
                <a:cs typeface="Arial"/>
              </a:defRPr>
            </a:lvl1pPr>
            <a:lvl2pPr marL="577850" indent="-342900">
              <a:lnSpc>
                <a:spcPct val="120000"/>
              </a:lnSpc>
              <a:buClrTx/>
              <a:buFont typeface="Wingdings" charset="2"/>
              <a:buAutoNum type="arabicPlain"/>
              <a:defRPr sz="1800" b="1">
                <a:solidFill>
                  <a:srgbClr val="7F7F7F"/>
                </a:solidFill>
                <a:latin typeface="Arial"/>
                <a:cs typeface="Arial"/>
              </a:defRPr>
            </a:lvl2pPr>
          </a:lstStyle>
          <a:p>
            <a:pPr lvl="0"/>
            <a:r>
              <a:rPr lang="de-CH" dirty="0"/>
              <a:t>Besprechungspunkt 1 einfügen </a:t>
            </a:r>
          </a:p>
          <a:p>
            <a:pPr lvl="0"/>
            <a:r>
              <a:rPr lang="de-CH" dirty="0"/>
              <a:t>Besprechungspunkt 2 einfügen</a:t>
            </a:r>
          </a:p>
          <a:p>
            <a:pPr lvl="0"/>
            <a:r>
              <a:rPr lang="de-CH" dirty="0"/>
              <a:t>Besprechungspunkt 3 einfügen</a:t>
            </a:r>
          </a:p>
          <a:p>
            <a:pPr lvl="0"/>
            <a:r>
              <a:rPr lang="de-CH" dirty="0"/>
              <a:t>Besprechungspunkt 4 einfügen</a:t>
            </a:r>
          </a:p>
          <a:p>
            <a:pPr lvl="0"/>
            <a:r>
              <a:rPr lang="de-CH" dirty="0"/>
              <a:t>Bemerkung: Aktueller Punkt manuell grün einfärben!</a:t>
            </a:r>
          </a:p>
        </p:txBody>
      </p:sp>
    </p:spTree>
    <p:extLst>
      <p:ext uri="{BB962C8B-B14F-4D97-AF65-F5344CB8AC3E}">
        <p14:creationId xmlns:p14="http://schemas.microsoft.com/office/powerpoint/2010/main" val="7596918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24_CD-TITLE SLIDE">
    <p:spTree>
      <p:nvGrpSpPr>
        <p:cNvPr id="1" name=""/>
        <p:cNvGrpSpPr/>
        <p:nvPr/>
      </p:nvGrpSpPr>
      <p:grpSpPr>
        <a:xfrm>
          <a:off x="0" y="0"/>
          <a:ext cx="0" cy="0"/>
          <a:chOff x="0" y="0"/>
          <a:chExt cx="0" cy="0"/>
        </a:xfrm>
      </p:grpSpPr>
      <p:sp>
        <p:nvSpPr>
          <p:cNvPr id="13" name="Bild"/>
          <p:cNvSpPr>
            <a:spLocks noGrp="1"/>
          </p:cNvSpPr>
          <p:nvPr>
            <p:ph type="pic" sz="quarter" idx="17"/>
          </p:nvPr>
        </p:nvSpPr>
        <p:spPr bwMode="gray">
          <a:xfrm>
            <a:off x="1" y="1"/>
            <a:ext cx="12192000" cy="5808663"/>
          </a:xfrm>
          <a:solidFill>
            <a:schemeClr val="bg1">
              <a:lumMod val="85000"/>
            </a:schemeClr>
          </a:solidFill>
          <a:ln>
            <a:noFill/>
          </a:ln>
        </p:spPr>
        <p:txBody>
          <a:bodyPr vert="horz" lIns="144000" tIns="144000" rIns="144000" bIns="144000" rtlCol="0">
            <a:noAutofit/>
          </a:bodyPr>
          <a:lstStyle>
            <a:lvl1pPr>
              <a:defRPr lang="en-US" dirty="0"/>
            </a:lvl1pPr>
          </a:lstStyle>
          <a:p>
            <a:pPr marL="0" lvl="0" indent="0">
              <a:buNone/>
            </a:pPr>
            <a:r>
              <a:rPr lang="de-DE" noProof="0" dirty="0"/>
              <a:t>Bild</a:t>
            </a:r>
          </a:p>
        </p:txBody>
      </p:sp>
      <p:sp>
        <p:nvSpPr>
          <p:cNvPr id="4" name="Layer"/>
          <p:cNvSpPr>
            <a:spLocks noGrp="1"/>
          </p:cNvSpPr>
          <p:nvPr>
            <p:ph type="body" sz="quarter" idx="13" hasCustomPrompt="1"/>
          </p:nvPr>
        </p:nvSpPr>
        <p:spPr bwMode="gray">
          <a:xfrm>
            <a:off x="0" y="1"/>
            <a:ext cx="12191999" cy="5808663"/>
          </a:xfrm>
          <a:gradFill flip="none" rotWithShape="1">
            <a:gsLst>
              <a:gs pos="0">
                <a:schemeClr val="tx1">
                  <a:lumMod val="65000"/>
                  <a:lumOff val="35000"/>
                </a:schemeClr>
              </a:gs>
              <a:gs pos="100000">
                <a:schemeClr val="tx2">
                  <a:lumMod val="40000"/>
                  <a:lumOff val="60000"/>
                  <a:alpha val="45000"/>
                </a:schemeClr>
              </a:gs>
            </a:gsLst>
            <a:lin ang="18900000" scaled="1"/>
            <a:tileRect/>
          </a:gradFill>
        </p:spPr>
        <p:txBody>
          <a:bodyPr lIns="540000" bIns="1404000" anchor="b"/>
          <a:lstStyle>
            <a:lvl1pPr marL="0" indent="0">
              <a:buNone/>
              <a:defRPr sz="4800" cap="all" baseline="0">
                <a:solidFill>
                  <a:schemeClr val="bg1"/>
                </a:solidFill>
              </a:defRPr>
            </a:lvl1pPr>
          </a:lstStyle>
          <a:p>
            <a:pPr lvl="0"/>
            <a:r>
              <a:rPr lang="de-DE" noProof="0" dirty="0"/>
              <a:t>Textmasterformat </a:t>
            </a:r>
            <a:br>
              <a:rPr lang="de-DE" noProof="0" dirty="0"/>
            </a:br>
            <a:r>
              <a:rPr lang="de-DE" noProof="0" dirty="0"/>
              <a:t>bearbeiten</a:t>
            </a:r>
          </a:p>
        </p:txBody>
      </p:sp>
      <p:sp>
        <p:nvSpPr>
          <p:cNvPr id="7" name="Textplatzhalter 10"/>
          <p:cNvSpPr>
            <a:spLocks noGrp="1"/>
          </p:cNvSpPr>
          <p:nvPr>
            <p:ph type="body" sz="quarter" idx="19"/>
          </p:nvPr>
        </p:nvSpPr>
        <p:spPr bwMode="gray">
          <a:xfrm>
            <a:off x="541409" y="4905375"/>
            <a:ext cx="11106007" cy="903288"/>
          </a:xfrm>
        </p:spPr>
        <p:txBody>
          <a:bodyPr lIns="0"/>
          <a:lstStyle>
            <a:lvl1pPr marL="0" indent="0" algn="l">
              <a:buNone/>
              <a:defRPr sz="1800">
                <a:solidFill>
                  <a:schemeClr val="bg2"/>
                </a:solidFill>
              </a:defRPr>
            </a:lvl1pPr>
            <a:lvl2pPr marL="450000" indent="0">
              <a:buNone/>
              <a:defRPr/>
            </a:lvl2pPr>
            <a:lvl3pPr marL="810000" indent="0">
              <a:buNone/>
              <a:defRPr/>
            </a:lvl3pPr>
            <a:lvl4pPr marL="1170000" indent="0">
              <a:buNone/>
              <a:defRPr/>
            </a:lvl4pPr>
            <a:lvl5pPr marL="1530000" indent="0">
              <a:buNone/>
              <a:defRPr/>
            </a:lvl5pPr>
          </a:lstStyle>
          <a:p>
            <a:pPr lvl="0"/>
            <a:r>
              <a:rPr lang="de-DE" dirty="0"/>
              <a:t>Textmasterformat bearbeiten</a:t>
            </a:r>
            <a:endParaRPr lang="en-GB" dirty="0"/>
          </a:p>
        </p:txBody>
      </p:sp>
      <p:cxnSp>
        <p:nvCxnSpPr>
          <p:cNvPr id="8" name="Gerade Verbindung 7"/>
          <p:cNvCxnSpPr/>
          <p:nvPr userDrawn="1"/>
        </p:nvCxnSpPr>
        <p:spPr bwMode="gray">
          <a:xfrm>
            <a:off x="541409" y="4653136"/>
            <a:ext cx="4737717" cy="0"/>
          </a:xfrm>
          <a:prstGeom prst="line">
            <a:avLst/>
          </a:prstGeom>
          <a:ln w="28575">
            <a:solidFill>
              <a:schemeClr val="accent2"/>
            </a:solidFill>
            <a:tailEnd type="none"/>
          </a:ln>
        </p:spPr>
        <p:style>
          <a:lnRef idx="1">
            <a:schemeClr val="accent1"/>
          </a:lnRef>
          <a:fillRef idx="0">
            <a:schemeClr val="accent1"/>
          </a:fillRef>
          <a:effectRef idx="0">
            <a:schemeClr val="accent1"/>
          </a:effectRef>
          <a:fontRef idx="minor">
            <a:schemeClr val="tx1"/>
          </a:fontRef>
        </p:style>
      </p:cxnSp>
      <p:grpSp>
        <p:nvGrpSpPr>
          <p:cNvPr id="5" name="Gruppieren 4"/>
          <p:cNvGrpSpPr/>
          <p:nvPr userDrawn="1"/>
        </p:nvGrpSpPr>
        <p:grpSpPr bwMode="gray">
          <a:xfrm>
            <a:off x="8860092" y="6006238"/>
            <a:ext cx="2783594" cy="599231"/>
            <a:chOff x="8858939" y="6006237"/>
            <a:chExt cx="2783232" cy="599231"/>
          </a:xfrm>
        </p:grpSpPr>
        <p:pic>
          <p:nvPicPr>
            <p:cNvPr id="2" name="Grafik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9938174" y="6070717"/>
              <a:ext cx="381359" cy="534751"/>
            </a:xfrm>
            <a:prstGeom prst="rect">
              <a:avLst/>
            </a:prstGeom>
          </p:spPr>
        </p:pic>
        <p:pic>
          <p:nvPicPr>
            <p:cNvPr id="3" name="Grafik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8858939" y="6006237"/>
              <a:ext cx="761485" cy="534751"/>
            </a:xfrm>
            <a:prstGeom prst="rect">
              <a:avLst/>
            </a:prstGeom>
          </p:spPr>
        </p:pic>
        <p:grpSp>
          <p:nvGrpSpPr>
            <p:cNvPr id="9" name="Gruppieren 8"/>
            <p:cNvGrpSpPr/>
            <p:nvPr userDrawn="1"/>
          </p:nvGrpSpPr>
          <p:grpSpPr bwMode="gray">
            <a:xfrm>
              <a:off x="10637283" y="6295042"/>
              <a:ext cx="1004888" cy="149281"/>
              <a:chOff x="6096000" y="6184900"/>
              <a:chExt cx="1592263" cy="236538"/>
            </a:xfrm>
            <a:solidFill>
              <a:schemeClr val="bg1">
                <a:lumMod val="85000"/>
              </a:schemeClr>
            </a:solidFill>
          </p:grpSpPr>
          <p:sp>
            <p:nvSpPr>
              <p:cNvPr id="10" name="Freeform 5"/>
              <p:cNvSpPr>
                <a:spLocks/>
              </p:cNvSpPr>
              <p:nvPr userDrawn="1"/>
            </p:nvSpPr>
            <p:spPr bwMode="gray">
              <a:xfrm>
                <a:off x="6330950" y="6189663"/>
                <a:ext cx="241300" cy="225425"/>
              </a:xfrm>
              <a:custGeom>
                <a:avLst/>
                <a:gdLst>
                  <a:gd name="T0" fmla="*/ 924 w 924"/>
                  <a:gd name="T1" fmla="*/ 434 h 861"/>
                  <a:gd name="T2" fmla="*/ 924 w 924"/>
                  <a:gd name="T3" fmla="*/ 832 h 861"/>
                  <a:gd name="T4" fmla="*/ 896 w 924"/>
                  <a:gd name="T5" fmla="*/ 860 h 861"/>
                  <a:gd name="T6" fmla="*/ 738 w 924"/>
                  <a:gd name="T7" fmla="*/ 860 h 861"/>
                  <a:gd name="T8" fmla="*/ 712 w 924"/>
                  <a:gd name="T9" fmla="*/ 834 h 861"/>
                  <a:gd name="T10" fmla="*/ 712 w 924"/>
                  <a:gd name="T11" fmla="*/ 368 h 861"/>
                  <a:gd name="T12" fmla="*/ 707 w 924"/>
                  <a:gd name="T13" fmla="*/ 342 h 861"/>
                  <a:gd name="T14" fmla="*/ 688 w 924"/>
                  <a:gd name="T15" fmla="*/ 358 h 861"/>
                  <a:gd name="T16" fmla="*/ 496 w 924"/>
                  <a:gd name="T17" fmla="*/ 578 h 861"/>
                  <a:gd name="T18" fmla="*/ 429 w 924"/>
                  <a:gd name="T19" fmla="*/ 574 h 861"/>
                  <a:gd name="T20" fmla="*/ 234 w 924"/>
                  <a:gd name="T21" fmla="*/ 346 h 861"/>
                  <a:gd name="T22" fmla="*/ 223 w 924"/>
                  <a:gd name="T23" fmla="*/ 340 h 861"/>
                  <a:gd name="T24" fmla="*/ 218 w 924"/>
                  <a:gd name="T25" fmla="*/ 352 h 861"/>
                  <a:gd name="T26" fmla="*/ 220 w 924"/>
                  <a:gd name="T27" fmla="*/ 828 h 861"/>
                  <a:gd name="T28" fmla="*/ 187 w 924"/>
                  <a:gd name="T29" fmla="*/ 860 h 861"/>
                  <a:gd name="T30" fmla="*/ 29 w 924"/>
                  <a:gd name="T31" fmla="*/ 860 h 861"/>
                  <a:gd name="T32" fmla="*/ 4 w 924"/>
                  <a:gd name="T33" fmla="*/ 834 h 861"/>
                  <a:gd name="T34" fmla="*/ 5 w 924"/>
                  <a:gd name="T35" fmla="*/ 52 h 861"/>
                  <a:gd name="T36" fmla="*/ 49 w 924"/>
                  <a:gd name="T37" fmla="*/ 8 h 861"/>
                  <a:gd name="T38" fmla="*/ 171 w 924"/>
                  <a:gd name="T39" fmla="*/ 8 h 861"/>
                  <a:gd name="T40" fmla="*/ 204 w 924"/>
                  <a:gd name="T41" fmla="*/ 22 h 861"/>
                  <a:gd name="T42" fmla="*/ 398 w 924"/>
                  <a:gd name="T43" fmla="*/ 247 h 861"/>
                  <a:gd name="T44" fmla="*/ 455 w 924"/>
                  <a:gd name="T45" fmla="*/ 312 h 861"/>
                  <a:gd name="T46" fmla="*/ 476 w 924"/>
                  <a:gd name="T47" fmla="*/ 310 h 861"/>
                  <a:gd name="T48" fmla="*/ 572 w 924"/>
                  <a:gd name="T49" fmla="*/ 200 h 861"/>
                  <a:gd name="T50" fmla="*/ 725 w 924"/>
                  <a:gd name="T51" fmla="*/ 24 h 861"/>
                  <a:gd name="T52" fmla="*/ 764 w 924"/>
                  <a:gd name="T53" fmla="*/ 8 h 861"/>
                  <a:gd name="T54" fmla="*/ 898 w 924"/>
                  <a:gd name="T55" fmla="*/ 8 h 861"/>
                  <a:gd name="T56" fmla="*/ 924 w 924"/>
                  <a:gd name="T57" fmla="*/ 34 h 861"/>
                  <a:gd name="T58" fmla="*/ 924 w 924"/>
                  <a:gd name="T59" fmla="*/ 434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4" h="861">
                    <a:moveTo>
                      <a:pt x="924" y="434"/>
                    </a:moveTo>
                    <a:cubicBezTo>
                      <a:pt x="924" y="567"/>
                      <a:pt x="924" y="699"/>
                      <a:pt x="924" y="832"/>
                    </a:cubicBezTo>
                    <a:cubicBezTo>
                      <a:pt x="924" y="859"/>
                      <a:pt x="923" y="860"/>
                      <a:pt x="896" y="860"/>
                    </a:cubicBezTo>
                    <a:cubicBezTo>
                      <a:pt x="843" y="860"/>
                      <a:pt x="791" y="860"/>
                      <a:pt x="738" y="860"/>
                    </a:cubicBezTo>
                    <a:cubicBezTo>
                      <a:pt x="713" y="860"/>
                      <a:pt x="712" y="859"/>
                      <a:pt x="712" y="834"/>
                    </a:cubicBezTo>
                    <a:cubicBezTo>
                      <a:pt x="712" y="678"/>
                      <a:pt x="712" y="523"/>
                      <a:pt x="712" y="368"/>
                    </a:cubicBezTo>
                    <a:cubicBezTo>
                      <a:pt x="712" y="359"/>
                      <a:pt x="716" y="346"/>
                      <a:pt x="707" y="342"/>
                    </a:cubicBezTo>
                    <a:cubicBezTo>
                      <a:pt x="696" y="338"/>
                      <a:pt x="693" y="352"/>
                      <a:pt x="688" y="358"/>
                    </a:cubicBezTo>
                    <a:cubicBezTo>
                      <a:pt x="624" y="431"/>
                      <a:pt x="560" y="505"/>
                      <a:pt x="496" y="578"/>
                    </a:cubicBezTo>
                    <a:cubicBezTo>
                      <a:pt x="471" y="606"/>
                      <a:pt x="453" y="603"/>
                      <a:pt x="429" y="574"/>
                    </a:cubicBezTo>
                    <a:cubicBezTo>
                      <a:pt x="364" y="497"/>
                      <a:pt x="299" y="422"/>
                      <a:pt x="234" y="346"/>
                    </a:cubicBezTo>
                    <a:cubicBezTo>
                      <a:pt x="231" y="343"/>
                      <a:pt x="228" y="338"/>
                      <a:pt x="223" y="340"/>
                    </a:cubicBezTo>
                    <a:cubicBezTo>
                      <a:pt x="218" y="342"/>
                      <a:pt x="218" y="348"/>
                      <a:pt x="218" y="352"/>
                    </a:cubicBezTo>
                    <a:cubicBezTo>
                      <a:pt x="223" y="511"/>
                      <a:pt x="219" y="670"/>
                      <a:pt x="220" y="828"/>
                    </a:cubicBezTo>
                    <a:cubicBezTo>
                      <a:pt x="220" y="860"/>
                      <a:pt x="220" y="860"/>
                      <a:pt x="187" y="860"/>
                    </a:cubicBezTo>
                    <a:cubicBezTo>
                      <a:pt x="135" y="860"/>
                      <a:pt x="82" y="860"/>
                      <a:pt x="29" y="860"/>
                    </a:cubicBezTo>
                    <a:cubicBezTo>
                      <a:pt x="10" y="861"/>
                      <a:pt x="4" y="853"/>
                      <a:pt x="4" y="834"/>
                    </a:cubicBezTo>
                    <a:cubicBezTo>
                      <a:pt x="4" y="574"/>
                      <a:pt x="3" y="313"/>
                      <a:pt x="5" y="52"/>
                    </a:cubicBezTo>
                    <a:cubicBezTo>
                      <a:pt x="5" y="0"/>
                      <a:pt x="0" y="9"/>
                      <a:pt x="49" y="8"/>
                    </a:cubicBezTo>
                    <a:cubicBezTo>
                      <a:pt x="90" y="8"/>
                      <a:pt x="130" y="8"/>
                      <a:pt x="171" y="8"/>
                    </a:cubicBezTo>
                    <a:cubicBezTo>
                      <a:pt x="185" y="8"/>
                      <a:pt x="195" y="11"/>
                      <a:pt x="204" y="22"/>
                    </a:cubicBezTo>
                    <a:cubicBezTo>
                      <a:pt x="269" y="97"/>
                      <a:pt x="334" y="172"/>
                      <a:pt x="398" y="247"/>
                    </a:cubicBezTo>
                    <a:cubicBezTo>
                      <a:pt x="417" y="269"/>
                      <a:pt x="436" y="290"/>
                      <a:pt x="455" y="312"/>
                    </a:cubicBezTo>
                    <a:cubicBezTo>
                      <a:pt x="463" y="321"/>
                      <a:pt x="469" y="318"/>
                      <a:pt x="476" y="310"/>
                    </a:cubicBezTo>
                    <a:cubicBezTo>
                      <a:pt x="508" y="274"/>
                      <a:pt x="540" y="237"/>
                      <a:pt x="572" y="200"/>
                    </a:cubicBezTo>
                    <a:cubicBezTo>
                      <a:pt x="623" y="142"/>
                      <a:pt x="674" y="83"/>
                      <a:pt x="725" y="24"/>
                    </a:cubicBezTo>
                    <a:cubicBezTo>
                      <a:pt x="736" y="12"/>
                      <a:pt x="748" y="7"/>
                      <a:pt x="764" y="8"/>
                    </a:cubicBezTo>
                    <a:cubicBezTo>
                      <a:pt x="808" y="9"/>
                      <a:pt x="853" y="8"/>
                      <a:pt x="898" y="8"/>
                    </a:cubicBezTo>
                    <a:cubicBezTo>
                      <a:pt x="923" y="8"/>
                      <a:pt x="924" y="9"/>
                      <a:pt x="924" y="34"/>
                    </a:cubicBezTo>
                    <a:cubicBezTo>
                      <a:pt x="924" y="167"/>
                      <a:pt x="924" y="301"/>
                      <a:pt x="924" y="43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1" name="Freeform 6"/>
              <p:cNvSpPr>
                <a:spLocks/>
              </p:cNvSpPr>
              <p:nvPr userDrawn="1"/>
            </p:nvSpPr>
            <p:spPr bwMode="gray">
              <a:xfrm>
                <a:off x="7456488" y="6184900"/>
                <a:ext cx="231775" cy="234951"/>
              </a:xfrm>
              <a:custGeom>
                <a:avLst/>
                <a:gdLst>
                  <a:gd name="T0" fmla="*/ 885 w 889"/>
                  <a:gd name="T1" fmla="*/ 599 h 895"/>
                  <a:gd name="T2" fmla="*/ 886 w 889"/>
                  <a:gd name="T3" fmla="*/ 729 h 895"/>
                  <a:gd name="T4" fmla="*/ 843 w 889"/>
                  <a:gd name="T5" fmla="*/ 804 h 895"/>
                  <a:gd name="T6" fmla="*/ 607 w 889"/>
                  <a:gd name="T7" fmla="*/ 881 h 895"/>
                  <a:gd name="T8" fmla="*/ 300 w 889"/>
                  <a:gd name="T9" fmla="*/ 847 h 895"/>
                  <a:gd name="T10" fmla="*/ 19 w 889"/>
                  <a:gd name="T11" fmla="*/ 504 h 895"/>
                  <a:gd name="T12" fmla="*/ 163 w 889"/>
                  <a:gd name="T13" fmla="*/ 127 h 895"/>
                  <a:gd name="T14" fmla="*/ 422 w 889"/>
                  <a:gd name="T15" fmla="*/ 18 h 895"/>
                  <a:gd name="T16" fmla="*/ 754 w 889"/>
                  <a:gd name="T17" fmla="*/ 39 h 895"/>
                  <a:gd name="T18" fmla="*/ 848 w 889"/>
                  <a:gd name="T19" fmla="*/ 72 h 895"/>
                  <a:gd name="T20" fmla="*/ 869 w 889"/>
                  <a:gd name="T21" fmla="*/ 101 h 895"/>
                  <a:gd name="T22" fmla="*/ 867 w 889"/>
                  <a:gd name="T23" fmla="*/ 254 h 895"/>
                  <a:gd name="T24" fmla="*/ 851 w 889"/>
                  <a:gd name="T25" fmla="*/ 260 h 895"/>
                  <a:gd name="T26" fmla="*/ 783 w 889"/>
                  <a:gd name="T27" fmla="*/ 232 h 895"/>
                  <a:gd name="T28" fmla="*/ 574 w 889"/>
                  <a:gd name="T29" fmla="*/ 189 h 895"/>
                  <a:gd name="T30" fmla="*/ 376 w 889"/>
                  <a:gd name="T31" fmla="*/ 223 h 895"/>
                  <a:gd name="T32" fmla="*/ 237 w 889"/>
                  <a:gd name="T33" fmla="*/ 413 h 895"/>
                  <a:gd name="T34" fmla="*/ 384 w 889"/>
                  <a:gd name="T35" fmla="*/ 682 h 895"/>
                  <a:gd name="T36" fmla="*/ 657 w 889"/>
                  <a:gd name="T37" fmla="*/ 685 h 895"/>
                  <a:gd name="T38" fmla="*/ 669 w 889"/>
                  <a:gd name="T39" fmla="*/ 665 h 895"/>
                  <a:gd name="T40" fmla="*/ 669 w 889"/>
                  <a:gd name="T41" fmla="*/ 597 h 895"/>
                  <a:gd name="T42" fmla="*/ 649 w 889"/>
                  <a:gd name="T43" fmla="*/ 578 h 895"/>
                  <a:gd name="T44" fmla="*/ 571 w 889"/>
                  <a:gd name="T45" fmla="*/ 578 h 895"/>
                  <a:gd name="T46" fmla="*/ 549 w 889"/>
                  <a:gd name="T47" fmla="*/ 556 h 895"/>
                  <a:gd name="T48" fmla="*/ 548 w 889"/>
                  <a:gd name="T49" fmla="*/ 438 h 895"/>
                  <a:gd name="T50" fmla="*/ 569 w 889"/>
                  <a:gd name="T51" fmla="*/ 422 h 895"/>
                  <a:gd name="T52" fmla="*/ 735 w 889"/>
                  <a:gd name="T53" fmla="*/ 422 h 895"/>
                  <a:gd name="T54" fmla="*/ 857 w 889"/>
                  <a:gd name="T55" fmla="*/ 422 h 895"/>
                  <a:gd name="T56" fmla="*/ 885 w 889"/>
                  <a:gd name="T57" fmla="*/ 449 h 895"/>
                  <a:gd name="T58" fmla="*/ 885 w 889"/>
                  <a:gd name="T59" fmla="*/ 599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9" h="895">
                    <a:moveTo>
                      <a:pt x="885" y="599"/>
                    </a:moveTo>
                    <a:cubicBezTo>
                      <a:pt x="885" y="643"/>
                      <a:pt x="882" y="686"/>
                      <a:pt x="886" y="729"/>
                    </a:cubicBezTo>
                    <a:cubicBezTo>
                      <a:pt x="889" y="767"/>
                      <a:pt x="871" y="787"/>
                      <a:pt x="843" y="804"/>
                    </a:cubicBezTo>
                    <a:cubicBezTo>
                      <a:pt x="770" y="850"/>
                      <a:pt x="690" y="870"/>
                      <a:pt x="607" y="881"/>
                    </a:cubicBezTo>
                    <a:cubicBezTo>
                      <a:pt x="502" y="895"/>
                      <a:pt x="399" y="886"/>
                      <a:pt x="300" y="847"/>
                    </a:cubicBezTo>
                    <a:cubicBezTo>
                      <a:pt x="143" y="785"/>
                      <a:pt x="40" y="676"/>
                      <a:pt x="19" y="504"/>
                    </a:cubicBezTo>
                    <a:cubicBezTo>
                      <a:pt x="0" y="355"/>
                      <a:pt x="46" y="225"/>
                      <a:pt x="163" y="127"/>
                    </a:cubicBezTo>
                    <a:cubicBezTo>
                      <a:pt x="237" y="66"/>
                      <a:pt x="326" y="33"/>
                      <a:pt x="422" y="18"/>
                    </a:cubicBezTo>
                    <a:cubicBezTo>
                      <a:pt x="534" y="0"/>
                      <a:pt x="645" y="12"/>
                      <a:pt x="754" y="39"/>
                    </a:cubicBezTo>
                    <a:cubicBezTo>
                      <a:pt x="787" y="47"/>
                      <a:pt x="818" y="59"/>
                      <a:pt x="848" y="72"/>
                    </a:cubicBezTo>
                    <a:cubicBezTo>
                      <a:pt x="861" y="77"/>
                      <a:pt x="869" y="86"/>
                      <a:pt x="869" y="101"/>
                    </a:cubicBezTo>
                    <a:cubicBezTo>
                      <a:pt x="869" y="152"/>
                      <a:pt x="869" y="203"/>
                      <a:pt x="867" y="254"/>
                    </a:cubicBezTo>
                    <a:cubicBezTo>
                      <a:pt x="866" y="267"/>
                      <a:pt x="858" y="263"/>
                      <a:pt x="851" y="260"/>
                    </a:cubicBezTo>
                    <a:cubicBezTo>
                      <a:pt x="829" y="250"/>
                      <a:pt x="806" y="240"/>
                      <a:pt x="783" y="232"/>
                    </a:cubicBezTo>
                    <a:cubicBezTo>
                      <a:pt x="716" y="207"/>
                      <a:pt x="646" y="193"/>
                      <a:pt x="574" y="189"/>
                    </a:cubicBezTo>
                    <a:cubicBezTo>
                      <a:pt x="505" y="185"/>
                      <a:pt x="439" y="193"/>
                      <a:pt x="376" y="223"/>
                    </a:cubicBezTo>
                    <a:cubicBezTo>
                      <a:pt x="296" y="261"/>
                      <a:pt x="252" y="327"/>
                      <a:pt x="237" y="413"/>
                    </a:cubicBezTo>
                    <a:cubicBezTo>
                      <a:pt x="217" y="527"/>
                      <a:pt x="272" y="636"/>
                      <a:pt x="384" y="682"/>
                    </a:cubicBezTo>
                    <a:cubicBezTo>
                      <a:pt x="473" y="718"/>
                      <a:pt x="565" y="723"/>
                      <a:pt x="657" y="685"/>
                    </a:cubicBezTo>
                    <a:cubicBezTo>
                      <a:pt x="666" y="681"/>
                      <a:pt x="669" y="674"/>
                      <a:pt x="669" y="665"/>
                    </a:cubicBezTo>
                    <a:cubicBezTo>
                      <a:pt x="669" y="642"/>
                      <a:pt x="669" y="619"/>
                      <a:pt x="669" y="597"/>
                    </a:cubicBezTo>
                    <a:cubicBezTo>
                      <a:pt x="669" y="583"/>
                      <a:pt x="662" y="578"/>
                      <a:pt x="649" y="578"/>
                    </a:cubicBezTo>
                    <a:cubicBezTo>
                      <a:pt x="623" y="578"/>
                      <a:pt x="597" y="577"/>
                      <a:pt x="571" y="578"/>
                    </a:cubicBezTo>
                    <a:cubicBezTo>
                      <a:pt x="555" y="579"/>
                      <a:pt x="548" y="573"/>
                      <a:pt x="549" y="556"/>
                    </a:cubicBezTo>
                    <a:cubicBezTo>
                      <a:pt x="549" y="517"/>
                      <a:pt x="549" y="477"/>
                      <a:pt x="548" y="438"/>
                    </a:cubicBezTo>
                    <a:cubicBezTo>
                      <a:pt x="548" y="421"/>
                      <a:pt x="558" y="422"/>
                      <a:pt x="569" y="422"/>
                    </a:cubicBezTo>
                    <a:cubicBezTo>
                      <a:pt x="624" y="422"/>
                      <a:pt x="680" y="422"/>
                      <a:pt x="735" y="422"/>
                    </a:cubicBezTo>
                    <a:cubicBezTo>
                      <a:pt x="776" y="422"/>
                      <a:pt x="816" y="422"/>
                      <a:pt x="857" y="422"/>
                    </a:cubicBezTo>
                    <a:cubicBezTo>
                      <a:pt x="883" y="422"/>
                      <a:pt x="885" y="424"/>
                      <a:pt x="885" y="449"/>
                    </a:cubicBezTo>
                    <a:cubicBezTo>
                      <a:pt x="885" y="499"/>
                      <a:pt x="885" y="549"/>
                      <a:pt x="885" y="59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2" name="Freeform 7"/>
              <p:cNvSpPr>
                <a:spLocks/>
              </p:cNvSpPr>
              <p:nvPr userDrawn="1"/>
            </p:nvSpPr>
            <p:spPr bwMode="gray">
              <a:xfrm>
                <a:off x="6999288" y="6191250"/>
                <a:ext cx="222250" cy="223838"/>
              </a:xfrm>
              <a:custGeom>
                <a:avLst/>
                <a:gdLst>
                  <a:gd name="T0" fmla="*/ 852 w 852"/>
                  <a:gd name="T1" fmla="*/ 429 h 854"/>
                  <a:gd name="T2" fmla="*/ 852 w 852"/>
                  <a:gd name="T3" fmla="*/ 825 h 854"/>
                  <a:gd name="T4" fmla="*/ 824 w 852"/>
                  <a:gd name="T5" fmla="*/ 853 h 854"/>
                  <a:gd name="T6" fmla="*/ 664 w 852"/>
                  <a:gd name="T7" fmla="*/ 853 h 854"/>
                  <a:gd name="T8" fmla="*/ 640 w 852"/>
                  <a:gd name="T9" fmla="*/ 829 h 854"/>
                  <a:gd name="T10" fmla="*/ 640 w 852"/>
                  <a:gd name="T11" fmla="*/ 539 h 854"/>
                  <a:gd name="T12" fmla="*/ 611 w 852"/>
                  <a:gd name="T13" fmla="*/ 509 h 854"/>
                  <a:gd name="T14" fmla="*/ 241 w 852"/>
                  <a:gd name="T15" fmla="*/ 509 h 854"/>
                  <a:gd name="T16" fmla="*/ 212 w 852"/>
                  <a:gd name="T17" fmla="*/ 539 h 854"/>
                  <a:gd name="T18" fmla="*/ 212 w 852"/>
                  <a:gd name="T19" fmla="*/ 827 h 854"/>
                  <a:gd name="T20" fmla="*/ 186 w 852"/>
                  <a:gd name="T21" fmla="*/ 853 h 854"/>
                  <a:gd name="T22" fmla="*/ 24 w 852"/>
                  <a:gd name="T23" fmla="*/ 853 h 854"/>
                  <a:gd name="T24" fmla="*/ 0 w 852"/>
                  <a:gd name="T25" fmla="*/ 829 h 854"/>
                  <a:gd name="T26" fmla="*/ 0 w 852"/>
                  <a:gd name="T27" fmla="*/ 25 h 854"/>
                  <a:gd name="T28" fmla="*/ 24 w 852"/>
                  <a:gd name="T29" fmla="*/ 1 h 854"/>
                  <a:gd name="T30" fmla="*/ 188 w 852"/>
                  <a:gd name="T31" fmla="*/ 1 h 854"/>
                  <a:gd name="T32" fmla="*/ 212 w 852"/>
                  <a:gd name="T33" fmla="*/ 25 h 854"/>
                  <a:gd name="T34" fmla="*/ 212 w 852"/>
                  <a:gd name="T35" fmla="*/ 315 h 854"/>
                  <a:gd name="T36" fmla="*/ 242 w 852"/>
                  <a:gd name="T37" fmla="*/ 345 h 854"/>
                  <a:gd name="T38" fmla="*/ 610 w 852"/>
                  <a:gd name="T39" fmla="*/ 345 h 854"/>
                  <a:gd name="T40" fmla="*/ 640 w 852"/>
                  <a:gd name="T41" fmla="*/ 314 h 854"/>
                  <a:gd name="T42" fmla="*/ 640 w 852"/>
                  <a:gd name="T43" fmla="*/ 28 h 854"/>
                  <a:gd name="T44" fmla="*/ 667 w 852"/>
                  <a:gd name="T45" fmla="*/ 1 h 854"/>
                  <a:gd name="T46" fmla="*/ 823 w 852"/>
                  <a:gd name="T47" fmla="*/ 1 h 854"/>
                  <a:gd name="T48" fmla="*/ 852 w 852"/>
                  <a:gd name="T49" fmla="*/ 31 h 854"/>
                  <a:gd name="T50" fmla="*/ 852 w 852"/>
                  <a:gd name="T51" fmla="*/ 429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2" h="854">
                    <a:moveTo>
                      <a:pt x="852" y="429"/>
                    </a:moveTo>
                    <a:cubicBezTo>
                      <a:pt x="852" y="561"/>
                      <a:pt x="852" y="693"/>
                      <a:pt x="852" y="825"/>
                    </a:cubicBezTo>
                    <a:cubicBezTo>
                      <a:pt x="852" y="852"/>
                      <a:pt x="851" y="853"/>
                      <a:pt x="824" y="853"/>
                    </a:cubicBezTo>
                    <a:cubicBezTo>
                      <a:pt x="770" y="853"/>
                      <a:pt x="717" y="853"/>
                      <a:pt x="664" y="853"/>
                    </a:cubicBezTo>
                    <a:cubicBezTo>
                      <a:pt x="645" y="854"/>
                      <a:pt x="640" y="847"/>
                      <a:pt x="640" y="829"/>
                    </a:cubicBezTo>
                    <a:cubicBezTo>
                      <a:pt x="640" y="732"/>
                      <a:pt x="640" y="635"/>
                      <a:pt x="640" y="539"/>
                    </a:cubicBezTo>
                    <a:cubicBezTo>
                      <a:pt x="640" y="511"/>
                      <a:pt x="638" y="509"/>
                      <a:pt x="611" y="509"/>
                    </a:cubicBezTo>
                    <a:cubicBezTo>
                      <a:pt x="487" y="509"/>
                      <a:pt x="364" y="509"/>
                      <a:pt x="241" y="509"/>
                    </a:cubicBezTo>
                    <a:cubicBezTo>
                      <a:pt x="212" y="509"/>
                      <a:pt x="212" y="510"/>
                      <a:pt x="212" y="539"/>
                    </a:cubicBezTo>
                    <a:cubicBezTo>
                      <a:pt x="212" y="635"/>
                      <a:pt x="212" y="731"/>
                      <a:pt x="212" y="827"/>
                    </a:cubicBezTo>
                    <a:cubicBezTo>
                      <a:pt x="212" y="852"/>
                      <a:pt x="211" y="853"/>
                      <a:pt x="186" y="853"/>
                    </a:cubicBezTo>
                    <a:cubicBezTo>
                      <a:pt x="132" y="853"/>
                      <a:pt x="78" y="853"/>
                      <a:pt x="24" y="853"/>
                    </a:cubicBezTo>
                    <a:cubicBezTo>
                      <a:pt x="6" y="854"/>
                      <a:pt x="0" y="847"/>
                      <a:pt x="0" y="829"/>
                    </a:cubicBezTo>
                    <a:cubicBezTo>
                      <a:pt x="0" y="561"/>
                      <a:pt x="0" y="293"/>
                      <a:pt x="0" y="25"/>
                    </a:cubicBezTo>
                    <a:cubicBezTo>
                      <a:pt x="0" y="7"/>
                      <a:pt x="6" y="0"/>
                      <a:pt x="24" y="1"/>
                    </a:cubicBezTo>
                    <a:cubicBezTo>
                      <a:pt x="79" y="2"/>
                      <a:pt x="134" y="2"/>
                      <a:pt x="188" y="1"/>
                    </a:cubicBezTo>
                    <a:cubicBezTo>
                      <a:pt x="207" y="0"/>
                      <a:pt x="212" y="8"/>
                      <a:pt x="212" y="25"/>
                    </a:cubicBezTo>
                    <a:cubicBezTo>
                      <a:pt x="212" y="122"/>
                      <a:pt x="212" y="219"/>
                      <a:pt x="212" y="315"/>
                    </a:cubicBezTo>
                    <a:cubicBezTo>
                      <a:pt x="212" y="343"/>
                      <a:pt x="214" y="345"/>
                      <a:pt x="242" y="345"/>
                    </a:cubicBezTo>
                    <a:cubicBezTo>
                      <a:pt x="364" y="345"/>
                      <a:pt x="487" y="345"/>
                      <a:pt x="610" y="345"/>
                    </a:cubicBezTo>
                    <a:cubicBezTo>
                      <a:pt x="638" y="345"/>
                      <a:pt x="640" y="343"/>
                      <a:pt x="640" y="314"/>
                    </a:cubicBezTo>
                    <a:cubicBezTo>
                      <a:pt x="640" y="219"/>
                      <a:pt x="640" y="124"/>
                      <a:pt x="640" y="28"/>
                    </a:cubicBezTo>
                    <a:cubicBezTo>
                      <a:pt x="640" y="2"/>
                      <a:pt x="641" y="1"/>
                      <a:pt x="667" y="1"/>
                    </a:cubicBezTo>
                    <a:cubicBezTo>
                      <a:pt x="719" y="1"/>
                      <a:pt x="771" y="1"/>
                      <a:pt x="823" y="1"/>
                    </a:cubicBezTo>
                    <a:cubicBezTo>
                      <a:pt x="850" y="1"/>
                      <a:pt x="852" y="3"/>
                      <a:pt x="852" y="31"/>
                    </a:cubicBezTo>
                    <a:cubicBezTo>
                      <a:pt x="852" y="164"/>
                      <a:pt x="852" y="296"/>
                      <a:pt x="852" y="42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4" name="Freeform 8"/>
              <p:cNvSpPr>
                <a:spLocks/>
              </p:cNvSpPr>
              <p:nvPr userDrawn="1"/>
            </p:nvSpPr>
            <p:spPr bwMode="gray">
              <a:xfrm>
                <a:off x="6618288" y="6191250"/>
                <a:ext cx="223838" cy="228600"/>
              </a:xfrm>
              <a:custGeom>
                <a:avLst/>
                <a:gdLst>
                  <a:gd name="T0" fmla="*/ 2 w 856"/>
                  <a:gd name="T1" fmla="*/ 282 h 873"/>
                  <a:gd name="T2" fmla="*/ 2 w 856"/>
                  <a:gd name="T3" fmla="*/ 26 h 873"/>
                  <a:gd name="T4" fmla="*/ 27 w 856"/>
                  <a:gd name="T5" fmla="*/ 1 h 873"/>
                  <a:gd name="T6" fmla="*/ 187 w 856"/>
                  <a:gd name="T7" fmla="*/ 1 h 873"/>
                  <a:gd name="T8" fmla="*/ 214 w 856"/>
                  <a:gd name="T9" fmla="*/ 29 h 873"/>
                  <a:gd name="T10" fmla="*/ 214 w 856"/>
                  <a:gd name="T11" fmla="*/ 495 h 873"/>
                  <a:gd name="T12" fmla="*/ 380 w 856"/>
                  <a:gd name="T13" fmla="*/ 685 h 873"/>
                  <a:gd name="T14" fmla="*/ 532 w 856"/>
                  <a:gd name="T15" fmla="*/ 666 h 873"/>
                  <a:gd name="T16" fmla="*/ 637 w 856"/>
                  <a:gd name="T17" fmla="*/ 527 h 873"/>
                  <a:gd name="T18" fmla="*/ 642 w 856"/>
                  <a:gd name="T19" fmla="*/ 472 h 873"/>
                  <a:gd name="T20" fmla="*/ 642 w 856"/>
                  <a:gd name="T21" fmla="*/ 36 h 873"/>
                  <a:gd name="T22" fmla="*/ 678 w 856"/>
                  <a:gd name="T23" fmla="*/ 1 h 873"/>
                  <a:gd name="T24" fmla="*/ 830 w 856"/>
                  <a:gd name="T25" fmla="*/ 1 h 873"/>
                  <a:gd name="T26" fmla="*/ 854 w 856"/>
                  <a:gd name="T27" fmla="*/ 25 h 873"/>
                  <a:gd name="T28" fmla="*/ 853 w 856"/>
                  <a:gd name="T29" fmla="*/ 513 h 873"/>
                  <a:gd name="T30" fmla="*/ 753 w 856"/>
                  <a:gd name="T31" fmla="*/ 760 h 873"/>
                  <a:gd name="T32" fmla="*/ 583 w 856"/>
                  <a:gd name="T33" fmla="*/ 848 h 873"/>
                  <a:gd name="T34" fmla="*/ 278 w 856"/>
                  <a:gd name="T35" fmla="*/ 849 h 873"/>
                  <a:gd name="T36" fmla="*/ 66 w 856"/>
                  <a:gd name="T37" fmla="*/ 717 h 873"/>
                  <a:gd name="T38" fmla="*/ 3 w 856"/>
                  <a:gd name="T39" fmla="*/ 532 h 873"/>
                  <a:gd name="T40" fmla="*/ 2 w 856"/>
                  <a:gd name="T41" fmla="*/ 282 h 873"/>
                  <a:gd name="T42" fmla="*/ 2 w 856"/>
                  <a:gd name="T43" fmla="*/ 28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6" h="873">
                    <a:moveTo>
                      <a:pt x="2" y="282"/>
                    </a:moveTo>
                    <a:cubicBezTo>
                      <a:pt x="2" y="197"/>
                      <a:pt x="2" y="112"/>
                      <a:pt x="2" y="26"/>
                    </a:cubicBezTo>
                    <a:cubicBezTo>
                      <a:pt x="2" y="8"/>
                      <a:pt x="7" y="0"/>
                      <a:pt x="27" y="1"/>
                    </a:cubicBezTo>
                    <a:cubicBezTo>
                      <a:pt x="80" y="2"/>
                      <a:pt x="134" y="1"/>
                      <a:pt x="187" y="1"/>
                    </a:cubicBezTo>
                    <a:cubicBezTo>
                      <a:pt x="212" y="1"/>
                      <a:pt x="214" y="4"/>
                      <a:pt x="214" y="29"/>
                    </a:cubicBezTo>
                    <a:cubicBezTo>
                      <a:pt x="214" y="184"/>
                      <a:pt x="214" y="340"/>
                      <a:pt x="214" y="495"/>
                    </a:cubicBezTo>
                    <a:cubicBezTo>
                      <a:pt x="214" y="594"/>
                      <a:pt x="282" y="670"/>
                      <a:pt x="380" y="685"/>
                    </a:cubicBezTo>
                    <a:cubicBezTo>
                      <a:pt x="432" y="693"/>
                      <a:pt x="483" y="688"/>
                      <a:pt x="532" y="666"/>
                    </a:cubicBezTo>
                    <a:cubicBezTo>
                      <a:pt x="592" y="639"/>
                      <a:pt x="626" y="591"/>
                      <a:pt x="637" y="527"/>
                    </a:cubicBezTo>
                    <a:cubicBezTo>
                      <a:pt x="640" y="509"/>
                      <a:pt x="642" y="490"/>
                      <a:pt x="642" y="472"/>
                    </a:cubicBezTo>
                    <a:cubicBezTo>
                      <a:pt x="642" y="326"/>
                      <a:pt x="642" y="181"/>
                      <a:pt x="642" y="36"/>
                    </a:cubicBezTo>
                    <a:cubicBezTo>
                      <a:pt x="642" y="1"/>
                      <a:pt x="642" y="1"/>
                      <a:pt x="678" y="1"/>
                    </a:cubicBezTo>
                    <a:cubicBezTo>
                      <a:pt x="728" y="1"/>
                      <a:pt x="779" y="2"/>
                      <a:pt x="830" y="1"/>
                    </a:cubicBezTo>
                    <a:cubicBezTo>
                      <a:pt x="848" y="0"/>
                      <a:pt x="854" y="6"/>
                      <a:pt x="854" y="25"/>
                    </a:cubicBezTo>
                    <a:cubicBezTo>
                      <a:pt x="854" y="188"/>
                      <a:pt x="856" y="350"/>
                      <a:pt x="853" y="513"/>
                    </a:cubicBezTo>
                    <a:cubicBezTo>
                      <a:pt x="851" y="606"/>
                      <a:pt x="825" y="693"/>
                      <a:pt x="753" y="760"/>
                    </a:cubicBezTo>
                    <a:cubicBezTo>
                      <a:pt x="705" y="805"/>
                      <a:pt x="647" y="834"/>
                      <a:pt x="583" y="848"/>
                    </a:cubicBezTo>
                    <a:cubicBezTo>
                      <a:pt x="482" y="871"/>
                      <a:pt x="380" y="873"/>
                      <a:pt x="278" y="849"/>
                    </a:cubicBezTo>
                    <a:cubicBezTo>
                      <a:pt x="193" y="829"/>
                      <a:pt x="118" y="790"/>
                      <a:pt x="66" y="717"/>
                    </a:cubicBezTo>
                    <a:cubicBezTo>
                      <a:pt x="26" y="663"/>
                      <a:pt x="5" y="599"/>
                      <a:pt x="3" y="532"/>
                    </a:cubicBezTo>
                    <a:cubicBezTo>
                      <a:pt x="0" y="449"/>
                      <a:pt x="2" y="366"/>
                      <a:pt x="2" y="282"/>
                    </a:cubicBezTo>
                    <a:cubicBezTo>
                      <a:pt x="2" y="282"/>
                      <a:pt x="2" y="282"/>
                      <a:pt x="2" y="28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5" name="Freeform 9"/>
              <p:cNvSpPr>
                <a:spLocks/>
              </p:cNvSpPr>
              <p:nvPr userDrawn="1"/>
            </p:nvSpPr>
            <p:spPr bwMode="gray">
              <a:xfrm>
                <a:off x="6096000" y="6191250"/>
                <a:ext cx="212725" cy="223838"/>
              </a:xfrm>
              <a:custGeom>
                <a:avLst/>
                <a:gdLst>
                  <a:gd name="T0" fmla="*/ 0 w 812"/>
                  <a:gd name="T1" fmla="*/ 425 h 853"/>
                  <a:gd name="T2" fmla="*/ 0 w 812"/>
                  <a:gd name="T3" fmla="*/ 28 h 853"/>
                  <a:gd name="T4" fmla="*/ 27 w 812"/>
                  <a:gd name="T5" fmla="*/ 0 h 853"/>
                  <a:gd name="T6" fmla="*/ 185 w 812"/>
                  <a:gd name="T7" fmla="*/ 0 h 853"/>
                  <a:gd name="T8" fmla="*/ 212 w 812"/>
                  <a:gd name="T9" fmla="*/ 27 h 853"/>
                  <a:gd name="T10" fmla="*/ 212 w 812"/>
                  <a:gd name="T11" fmla="*/ 345 h 853"/>
                  <a:gd name="T12" fmla="*/ 212 w 812"/>
                  <a:gd name="T13" fmla="*/ 361 h 853"/>
                  <a:gd name="T14" fmla="*/ 216 w 812"/>
                  <a:gd name="T15" fmla="*/ 375 h 853"/>
                  <a:gd name="T16" fmla="*/ 228 w 812"/>
                  <a:gd name="T17" fmla="*/ 366 h 853"/>
                  <a:gd name="T18" fmla="*/ 288 w 812"/>
                  <a:gd name="T19" fmla="*/ 282 h 853"/>
                  <a:gd name="T20" fmla="*/ 473 w 812"/>
                  <a:gd name="T21" fmla="*/ 14 h 853"/>
                  <a:gd name="T22" fmla="*/ 498 w 812"/>
                  <a:gd name="T23" fmla="*/ 0 h 853"/>
                  <a:gd name="T24" fmla="*/ 698 w 812"/>
                  <a:gd name="T25" fmla="*/ 0 h 853"/>
                  <a:gd name="T26" fmla="*/ 705 w 812"/>
                  <a:gd name="T27" fmla="*/ 18 h 853"/>
                  <a:gd name="T28" fmla="*/ 590 w 812"/>
                  <a:gd name="T29" fmla="*/ 184 h 853"/>
                  <a:gd name="T30" fmla="*/ 454 w 812"/>
                  <a:gd name="T31" fmla="*/ 379 h 853"/>
                  <a:gd name="T32" fmla="*/ 455 w 812"/>
                  <a:gd name="T33" fmla="*/ 418 h 853"/>
                  <a:gd name="T34" fmla="*/ 734 w 812"/>
                  <a:gd name="T35" fmla="*/ 752 h 853"/>
                  <a:gd name="T36" fmla="*/ 805 w 812"/>
                  <a:gd name="T37" fmla="*/ 839 h 853"/>
                  <a:gd name="T38" fmla="*/ 810 w 812"/>
                  <a:gd name="T39" fmla="*/ 848 h 853"/>
                  <a:gd name="T40" fmla="*/ 799 w 812"/>
                  <a:gd name="T41" fmla="*/ 852 h 853"/>
                  <a:gd name="T42" fmla="*/ 562 w 812"/>
                  <a:gd name="T43" fmla="*/ 852 h 853"/>
                  <a:gd name="T44" fmla="*/ 539 w 812"/>
                  <a:gd name="T45" fmla="*/ 840 h 853"/>
                  <a:gd name="T46" fmla="*/ 297 w 812"/>
                  <a:gd name="T47" fmla="*/ 551 h 853"/>
                  <a:gd name="T48" fmla="*/ 232 w 812"/>
                  <a:gd name="T49" fmla="*/ 475 h 853"/>
                  <a:gd name="T50" fmla="*/ 217 w 812"/>
                  <a:gd name="T51" fmla="*/ 465 h 853"/>
                  <a:gd name="T52" fmla="*/ 212 w 812"/>
                  <a:gd name="T53" fmla="*/ 482 h 853"/>
                  <a:gd name="T54" fmla="*/ 212 w 812"/>
                  <a:gd name="T55" fmla="*/ 820 h 853"/>
                  <a:gd name="T56" fmla="*/ 180 w 812"/>
                  <a:gd name="T57" fmla="*/ 852 h 853"/>
                  <a:gd name="T58" fmla="*/ 34 w 812"/>
                  <a:gd name="T59" fmla="*/ 852 h 853"/>
                  <a:gd name="T60" fmla="*/ 0 w 812"/>
                  <a:gd name="T61" fmla="*/ 819 h 853"/>
                  <a:gd name="T62" fmla="*/ 0 w 812"/>
                  <a:gd name="T63" fmla="*/ 425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2" h="853">
                    <a:moveTo>
                      <a:pt x="0" y="425"/>
                    </a:moveTo>
                    <a:cubicBezTo>
                      <a:pt x="0" y="293"/>
                      <a:pt x="0" y="160"/>
                      <a:pt x="0" y="28"/>
                    </a:cubicBezTo>
                    <a:cubicBezTo>
                      <a:pt x="0" y="1"/>
                      <a:pt x="1" y="0"/>
                      <a:pt x="27" y="0"/>
                    </a:cubicBezTo>
                    <a:cubicBezTo>
                      <a:pt x="79" y="0"/>
                      <a:pt x="132" y="0"/>
                      <a:pt x="185" y="0"/>
                    </a:cubicBezTo>
                    <a:cubicBezTo>
                      <a:pt x="211" y="0"/>
                      <a:pt x="212" y="1"/>
                      <a:pt x="212" y="27"/>
                    </a:cubicBezTo>
                    <a:cubicBezTo>
                      <a:pt x="212" y="133"/>
                      <a:pt x="212" y="239"/>
                      <a:pt x="212" y="345"/>
                    </a:cubicBezTo>
                    <a:cubicBezTo>
                      <a:pt x="212" y="350"/>
                      <a:pt x="212" y="356"/>
                      <a:pt x="212" y="361"/>
                    </a:cubicBezTo>
                    <a:cubicBezTo>
                      <a:pt x="212" y="366"/>
                      <a:pt x="210" y="373"/>
                      <a:pt x="216" y="375"/>
                    </a:cubicBezTo>
                    <a:cubicBezTo>
                      <a:pt x="223" y="378"/>
                      <a:pt x="225" y="370"/>
                      <a:pt x="228" y="366"/>
                    </a:cubicBezTo>
                    <a:cubicBezTo>
                      <a:pt x="248" y="338"/>
                      <a:pt x="268" y="310"/>
                      <a:pt x="288" y="282"/>
                    </a:cubicBezTo>
                    <a:cubicBezTo>
                      <a:pt x="350" y="193"/>
                      <a:pt x="412" y="103"/>
                      <a:pt x="473" y="14"/>
                    </a:cubicBezTo>
                    <a:cubicBezTo>
                      <a:pt x="480" y="5"/>
                      <a:pt x="487" y="0"/>
                      <a:pt x="498" y="0"/>
                    </a:cubicBezTo>
                    <a:cubicBezTo>
                      <a:pt x="565" y="0"/>
                      <a:pt x="632" y="0"/>
                      <a:pt x="698" y="0"/>
                    </a:cubicBezTo>
                    <a:cubicBezTo>
                      <a:pt x="718" y="0"/>
                      <a:pt x="711" y="9"/>
                      <a:pt x="705" y="18"/>
                    </a:cubicBezTo>
                    <a:cubicBezTo>
                      <a:pt x="667" y="74"/>
                      <a:pt x="628" y="129"/>
                      <a:pt x="590" y="184"/>
                    </a:cubicBezTo>
                    <a:cubicBezTo>
                      <a:pt x="545" y="249"/>
                      <a:pt x="500" y="314"/>
                      <a:pt x="454" y="379"/>
                    </a:cubicBezTo>
                    <a:cubicBezTo>
                      <a:pt x="444" y="393"/>
                      <a:pt x="443" y="404"/>
                      <a:pt x="455" y="418"/>
                    </a:cubicBezTo>
                    <a:cubicBezTo>
                      <a:pt x="548" y="529"/>
                      <a:pt x="641" y="641"/>
                      <a:pt x="734" y="752"/>
                    </a:cubicBezTo>
                    <a:cubicBezTo>
                      <a:pt x="758" y="781"/>
                      <a:pt x="781" y="810"/>
                      <a:pt x="805" y="839"/>
                    </a:cubicBezTo>
                    <a:cubicBezTo>
                      <a:pt x="807" y="842"/>
                      <a:pt x="812" y="844"/>
                      <a:pt x="810" y="848"/>
                    </a:cubicBezTo>
                    <a:cubicBezTo>
                      <a:pt x="808" y="853"/>
                      <a:pt x="803" y="852"/>
                      <a:pt x="799" y="852"/>
                    </a:cubicBezTo>
                    <a:cubicBezTo>
                      <a:pt x="720" y="852"/>
                      <a:pt x="641" y="852"/>
                      <a:pt x="562" y="852"/>
                    </a:cubicBezTo>
                    <a:cubicBezTo>
                      <a:pt x="552" y="852"/>
                      <a:pt x="545" y="847"/>
                      <a:pt x="539" y="840"/>
                    </a:cubicBezTo>
                    <a:cubicBezTo>
                      <a:pt x="458" y="744"/>
                      <a:pt x="378" y="648"/>
                      <a:pt x="297" y="551"/>
                    </a:cubicBezTo>
                    <a:cubicBezTo>
                      <a:pt x="275" y="526"/>
                      <a:pt x="254" y="500"/>
                      <a:pt x="232" y="475"/>
                    </a:cubicBezTo>
                    <a:cubicBezTo>
                      <a:pt x="228" y="470"/>
                      <a:pt x="224" y="462"/>
                      <a:pt x="217" y="465"/>
                    </a:cubicBezTo>
                    <a:cubicBezTo>
                      <a:pt x="209" y="467"/>
                      <a:pt x="212" y="476"/>
                      <a:pt x="212" y="482"/>
                    </a:cubicBezTo>
                    <a:cubicBezTo>
                      <a:pt x="212" y="595"/>
                      <a:pt x="212" y="708"/>
                      <a:pt x="212" y="820"/>
                    </a:cubicBezTo>
                    <a:cubicBezTo>
                      <a:pt x="212" y="852"/>
                      <a:pt x="212" y="852"/>
                      <a:pt x="180" y="852"/>
                    </a:cubicBezTo>
                    <a:cubicBezTo>
                      <a:pt x="131" y="852"/>
                      <a:pt x="82" y="852"/>
                      <a:pt x="34" y="852"/>
                    </a:cubicBezTo>
                    <a:cubicBezTo>
                      <a:pt x="0" y="852"/>
                      <a:pt x="0" y="852"/>
                      <a:pt x="0" y="819"/>
                    </a:cubicBezTo>
                    <a:cubicBezTo>
                      <a:pt x="0" y="688"/>
                      <a:pt x="0" y="557"/>
                      <a:pt x="0" y="42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6" name="Freeform 10"/>
              <p:cNvSpPr>
                <a:spLocks/>
              </p:cNvSpPr>
              <p:nvPr userDrawn="1"/>
            </p:nvSpPr>
            <p:spPr bwMode="gray">
              <a:xfrm>
                <a:off x="7258050" y="6184900"/>
                <a:ext cx="173038" cy="236538"/>
              </a:xfrm>
              <a:custGeom>
                <a:avLst/>
                <a:gdLst>
                  <a:gd name="T0" fmla="*/ 625 w 662"/>
                  <a:gd name="T1" fmla="*/ 144 h 899"/>
                  <a:gd name="T2" fmla="*/ 622 w 662"/>
                  <a:gd name="T3" fmla="*/ 224 h 899"/>
                  <a:gd name="T4" fmla="*/ 603 w 662"/>
                  <a:gd name="T5" fmla="*/ 234 h 899"/>
                  <a:gd name="T6" fmla="*/ 427 w 662"/>
                  <a:gd name="T7" fmla="*/ 174 h 899"/>
                  <a:gd name="T8" fmla="*/ 272 w 662"/>
                  <a:gd name="T9" fmla="*/ 181 h 899"/>
                  <a:gd name="T10" fmla="*/ 230 w 662"/>
                  <a:gd name="T11" fmla="*/ 230 h 899"/>
                  <a:gd name="T12" fmla="*/ 258 w 662"/>
                  <a:gd name="T13" fmla="*/ 288 h 899"/>
                  <a:gd name="T14" fmla="*/ 381 w 662"/>
                  <a:gd name="T15" fmla="*/ 344 h 899"/>
                  <a:gd name="T16" fmla="*/ 543 w 662"/>
                  <a:gd name="T17" fmla="*/ 417 h 899"/>
                  <a:gd name="T18" fmla="*/ 662 w 662"/>
                  <a:gd name="T19" fmla="*/ 621 h 899"/>
                  <a:gd name="T20" fmla="*/ 616 w 662"/>
                  <a:gd name="T21" fmla="*/ 773 h 899"/>
                  <a:gd name="T22" fmla="*/ 448 w 662"/>
                  <a:gd name="T23" fmla="*/ 873 h 899"/>
                  <a:gd name="T24" fmla="*/ 103 w 662"/>
                  <a:gd name="T25" fmla="*/ 842 h 899"/>
                  <a:gd name="T26" fmla="*/ 71 w 662"/>
                  <a:gd name="T27" fmla="*/ 827 h 899"/>
                  <a:gd name="T28" fmla="*/ 25 w 662"/>
                  <a:gd name="T29" fmla="*/ 760 h 899"/>
                  <a:gd name="T30" fmla="*/ 25 w 662"/>
                  <a:gd name="T31" fmla="*/ 644 h 899"/>
                  <a:gd name="T32" fmla="*/ 46 w 662"/>
                  <a:gd name="T33" fmla="*/ 633 h 899"/>
                  <a:gd name="T34" fmla="*/ 207 w 662"/>
                  <a:gd name="T35" fmla="*/ 714 h 899"/>
                  <a:gd name="T36" fmla="*/ 380 w 662"/>
                  <a:gd name="T37" fmla="*/ 722 h 899"/>
                  <a:gd name="T38" fmla="*/ 438 w 662"/>
                  <a:gd name="T39" fmla="*/ 680 h 899"/>
                  <a:gd name="T40" fmla="*/ 413 w 662"/>
                  <a:gd name="T41" fmla="*/ 595 h 899"/>
                  <a:gd name="T42" fmla="*/ 274 w 662"/>
                  <a:gd name="T43" fmla="*/ 534 h 899"/>
                  <a:gd name="T44" fmla="*/ 95 w 662"/>
                  <a:gd name="T45" fmla="*/ 443 h 899"/>
                  <a:gd name="T46" fmla="*/ 10 w 662"/>
                  <a:gd name="T47" fmla="*/ 286 h 899"/>
                  <a:gd name="T48" fmla="*/ 116 w 662"/>
                  <a:gd name="T49" fmla="*/ 64 h 899"/>
                  <a:gd name="T50" fmla="*/ 275 w 662"/>
                  <a:gd name="T51" fmla="*/ 14 h 899"/>
                  <a:gd name="T52" fmla="*/ 604 w 662"/>
                  <a:gd name="T53" fmla="*/ 68 h 899"/>
                  <a:gd name="T54" fmla="*/ 624 w 662"/>
                  <a:gd name="T55" fmla="*/ 97 h 899"/>
                  <a:gd name="T56" fmla="*/ 625 w 662"/>
                  <a:gd name="T57" fmla="*/ 14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2" h="899">
                    <a:moveTo>
                      <a:pt x="625" y="144"/>
                    </a:moveTo>
                    <a:cubicBezTo>
                      <a:pt x="624" y="174"/>
                      <a:pt x="626" y="199"/>
                      <a:pt x="622" y="224"/>
                    </a:cubicBezTo>
                    <a:cubicBezTo>
                      <a:pt x="620" y="239"/>
                      <a:pt x="615" y="240"/>
                      <a:pt x="603" y="234"/>
                    </a:cubicBezTo>
                    <a:cubicBezTo>
                      <a:pt x="546" y="209"/>
                      <a:pt x="488" y="186"/>
                      <a:pt x="427" y="174"/>
                    </a:cubicBezTo>
                    <a:cubicBezTo>
                      <a:pt x="375" y="163"/>
                      <a:pt x="323" y="160"/>
                      <a:pt x="272" y="181"/>
                    </a:cubicBezTo>
                    <a:cubicBezTo>
                      <a:pt x="250" y="191"/>
                      <a:pt x="233" y="205"/>
                      <a:pt x="230" y="230"/>
                    </a:cubicBezTo>
                    <a:cubicBezTo>
                      <a:pt x="226" y="256"/>
                      <a:pt x="239" y="274"/>
                      <a:pt x="258" y="288"/>
                    </a:cubicBezTo>
                    <a:cubicBezTo>
                      <a:pt x="296" y="314"/>
                      <a:pt x="339" y="329"/>
                      <a:pt x="381" y="344"/>
                    </a:cubicBezTo>
                    <a:cubicBezTo>
                      <a:pt x="437" y="364"/>
                      <a:pt x="493" y="386"/>
                      <a:pt x="543" y="417"/>
                    </a:cubicBezTo>
                    <a:cubicBezTo>
                      <a:pt x="617" y="465"/>
                      <a:pt x="662" y="529"/>
                      <a:pt x="662" y="621"/>
                    </a:cubicBezTo>
                    <a:cubicBezTo>
                      <a:pt x="662" y="677"/>
                      <a:pt x="650" y="728"/>
                      <a:pt x="616" y="773"/>
                    </a:cubicBezTo>
                    <a:cubicBezTo>
                      <a:pt x="573" y="829"/>
                      <a:pt x="514" y="858"/>
                      <a:pt x="448" y="873"/>
                    </a:cubicBezTo>
                    <a:cubicBezTo>
                      <a:pt x="330" y="899"/>
                      <a:pt x="215" y="889"/>
                      <a:pt x="103" y="842"/>
                    </a:cubicBezTo>
                    <a:cubicBezTo>
                      <a:pt x="92" y="837"/>
                      <a:pt x="82" y="830"/>
                      <a:pt x="71" y="827"/>
                    </a:cubicBezTo>
                    <a:cubicBezTo>
                      <a:pt x="36" y="817"/>
                      <a:pt x="24" y="794"/>
                      <a:pt x="25" y="760"/>
                    </a:cubicBezTo>
                    <a:cubicBezTo>
                      <a:pt x="26" y="722"/>
                      <a:pt x="25" y="683"/>
                      <a:pt x="25" y="644"/>
                    </a:cubicBezTo>
                    <a:cubicBezTo>
                      <a:pt x="26" y="625"/>
                      <a:pt x="29" y="623"/>
                      <a:pt x="46" y="633"/>
                    </a:cubicBezTo>
                    <a:cubicBezTo>
                      <a:pt x="98" y="664"/>
                      <a:pt x="149" y="696"/>
                      <a:pt x="207" y="714"/>
                    </a:cubicBezTo>
                    <a:cubicBezTo>
                      <a:pt x="264" y="731"/>
                      <a:pt x="321" y="738"/>
                      <a:pt x="380" y="722"/>
                    </a:cubicBezTo>
                    <a:cubicBezTo>
                      <a:pt x="404" y="716"/>
                      <a:pt x="426" y="704"/>
                      <a:pt x="438" y="680"/>
                    </a:cubicBezTo>
                    <a:cubicBezTo>
                      <a:pt x="451" y="650"/>
                      <a:pt x="441" y="616"/>
                      <a:pt x="413" y="595"/>
                    </a:cubicBezTo>
                    <a:cubicBezTo>
                      <a:pt x="371" y="565"/>
                      <a:pt x="322" y="551"/>
                      <a:pt x="274" y="534"/>
                    </a:cubicBezTo>
                    <a:cubicBezTo>
                      <a:pt x="211" y="510"/>
                      <a:pt x="149" y="486"/>
                      <a:pt x="95" y="443"/>
                    </a:cubicBezTo>
                    <a:cubicBezTo>
                      <a:pt x="44" y="402"/>
                      <a:pt x="17" y="348"/>
                      <a:pt x="10" y="286"/>
                    </a:cubicBezTo>
                    <a:cubicBezTo>
                      <a:pt x="0" y="191"/>
                      <a:pt x="37" y="116"/>
                      <a:pt x="116" y="64"/>
                    </a:cubicBezTo>
                    <a:cubicBezTo>
                      <a:pt x="164" y="33"/>
                      <a:pt x="219" y="20"/>
                      <a:pt x="275" y="14"/>
                    </a:cubicBezTo>
                    <a:cubicBezTo>
                      <a:pt x="390" y="0"/>
                      <a:pt x="499" y="24"/>
                      <a:pt x="604" y="68"/>
                    </a:cubicBezTo>
                    <a:cubicBezTo>
                      <a:pt x="617" y="73"/>
                      <a:pt x="625" y="81"/>
                      <a:pt x="624" y="97"/>
                    </a:cubicBezTo>
                    <a:cubicBezTo>
                      <a:pt x="623" y="114"/>
                      <a:pt x="625" y="131"/>
                      <a:pt x="625" y="14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7" name="Freeform 11"/>
              <p:cNvSpPr>
                <a:spLocks/>
              </p:cNvSpPr>
              <p:nvPr userDrawn="1"/>
            </p:nvSpPr>
            <p:spPr bwMode="gray">
              <a:xfrm>
                <a:off x="6877050" y="6316663"/>
                <a:ext cx="85725" cy="44450"/>
              </a:xfrm>
              <a:custGeom>
                <a:avLst/>
                <a:gdLst>
                  <a:gd name="T0" fmla="*/ 164 w 329"/>
                  <a:gd name="T1" fmla="*/ 168 h 168"/>
                  <a:gd name="T2" fmla="*/ 24 w 329"/>
                  <a:gd name="T3" fmla="*/ 168 h 168"/>
                  <a:gd name="T4" fmla="*/ 0 w 329"/>
                  <a:gd name="T5" fmla="*/ 145 h 168"/>
                  <a:gd name="T6" fmla="*/ 0 w 329"/>
                  <a:gd name="T7" fmla="*/ 23 h 168"/>
                  <a:gd name="T8" fmla="*/ 22 w 329"/>
                  <a:gd name="T9" fmla="*/ 0 h 168"/>
                  <a:gd name="T10" fmla="*/ 303 w 329"/>
                  <a:gd name="T11" fmla="*/ 0 h 168"/>
                  <a:gd name="T12" fmla="*/ 324 w 329"/>
                  <a:gd name="T13" fmla="*/ 20 h 168"/>
                  <a:gd name="T14" fmla="*/ 327 w 329"/>
                  <a:gd name="T15" fmla="*/ 151 h 168"/>
                  <a:gd name="T16" fmla="*/ 306 w 329"/>
                  <a:gd name="T17" fmla="*/ 168 h 168"/>
                  <a:gd name="T18" fmla="*/ 164 w 329"/>
                  <a:gd name="T1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68">
                    <a:moveTo>
                      <a:pt x="164" y="168"/>
                    </a:moveTo>
                    <a:cubicBezTo>
                      <a:pt x="117" y="168"/>
                      <a:pt x="70" y="168"/>
                      <a:pt x="24" y="168"/>
                    </a:cubicBezTo>
                    <a:cubicBezTo>
                      <a:pt x="7" y="168"/>
                      <a:pt x="0" y="162"/>
                      <a:pt x="0" y="145"/>
                    </a:cubicBezTo>
                    <a:cubicBezTo>
                      <a:pt x="0" y="104"/>
                      <a:pt x="0" y="63"/>
                      <a:pt x="0" y="23"/>
                    </a:cubicBezTo>
                    <a:cubicBezTo>
                      <a:pt x="0" y="7"/>
                      <a:pt x="5" y="0"/>
                      <a:pt x="22" y="0"/>
                    </a:cubicBezTo>
                    <a:cubicBezTo>
                      <a:pt x="116" y="0"/>
                      <a:pt x="209" y="0"/>
                      <a:pt x="303" y="0"/>
                    </a:cubicBezTo>
                    <a:cubicBezTo>
                      <a:pt x="317" y="0"/>
                      <a:pt x="324" y="5"/>
                      <a:pt x="324" y="20"/>
                    </a:cubicBezTo>
                    <a:cubicBezTo>
                      <a:pt x="325" y="63"/>
                      <a:pt x="321" y="107"/>
                      <a:pt x="327" y="151"/>
                    </a:cubicBezTo>
                    <a:cubicBezTo>
                      <a:pt x="329" y="167"/>
                      <a:pt x="317" y="168"/>
                      <a:pt x="306" y="168"/>
                    </a:cubicBezTo>
                    <a:cubicBezTo>
                      <a:pt x="258" y="168"/>
                      <a:pt x="211" y="168"/>
                      <a:pt x="164" y="16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grpSp>
      </p:grpSp>
    </p:spTree>
    <p:extLst>
      <p:ext uri="{BB962C8B-B14F-4D97-AF65-F5344CB8AC3E}">
        <p14:creationId xmlns:p14="http://schemas.microsoft.com/office/powerpoint/2010/main" val="1188364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25_CD-TITLE SLIDE">
    <p:spTree>
      <p:nvGrpSpPr>
        <p:cNvPr id="1" name=""/>
        <p:cNvGrpSpPr/>
        <p:nvPr/>
      </p:nvGrpSpPr>
      <p:grpSpPr>
        <a:xfrm>
          <a:off x="0" y="0"/>
          <a:ext cx="0" cy="0"/>
          <a:chOff x="0" y="0"/>
          <a:chExt cx="0" cy="0"/>
        </a:xfrm>
      </p:grpSpPr>
      <p:sp>
        <p:nvSpPr>
          <p:cNvPr id="13" name="Bild"/>
          <p:cNvSpPr>
            <a:spLocks noGrp="1"/>
          </p:cNvSpPr>
          <p:nvPr>
            <p:ph type="pic" sz="quarter" idx="17"/>
          </p:nvPr>
        </p:nvSpPr>
        <p:spPr bwMode="gray">
          <a:xfrm>
            <a:off x="1" y="1"/>
            <a:ext cx="12192000" cy="4869160"/>
          </a:xfrm>
          <a:solidFill>
            <a:schemeClr val="bg1">
              <a:lumMod val="85000"/>
            </a:schemeClr>
          </a:solidFill>
          <a:ln>
            <a:noFill/>
          </a:ln>
        </p:spPr>
        <p:txBody>
          <a:bodyPr vert="horz" lIns="144000" tIns="144000" rIns="144000" bIns="144000" rtlCol="0">
            <a:noAutofit/>
          </a:bodyPr>
          <a:lstStyle>
            <a:lvl1pPr>
              <a:defRPr lang="en-US" dirty="0"/>
            </a:lvl1pPr>
          </a:lstStyle>
          <a:p>
            <a:pPr marL="0" lvl="0" indent="0">
              <a:buNone/>
            </a:pPr>
            <a:r>
              <a:rPr lang="de-DE" noProof="0" dirty="0"/>
              <a:t>Bild</a:t>
            </a:r>
          </a:p>
        </p:txBody>
      </p:sp>
      <p:sp>
        <p:nvSpPr>
          <p:cNvPr id="27" name="Layer"/>
          <p:cNvSpPr>
            <a:spLocks noGrp="1"/>
          </p:cNvSpPr>
          <p:nvPr>
            <p:ph type="body" sz="quarter" idx="21"/>
          </p:nvPr>
        </p:nvSpPr>
        <p:spPr bwMode="gray">
          <a:xfrm>
            <a:off x="359715" y="764704"/>
            <a:ext cx="5553796" cy="3618252"/>
          </a:xfrm>
          <a:custGeom>
            <a:avLst/>
            <a:gdLst/>
            <a:ahLst/>
            <a:cxnLst/>
            <a:rect l="l" t="t" r="r" b="b"/>
            <a:pathLst>
              <a:path w="5553073" h="3618252">
                <a:moveTo>
                  <a:pt x="0" y="0"/>
                </a:moveTo>
                <a:lnTo>
                  <a:pt x="5553073" y="0"/>
                </a:lnTo>
                <a:lnTo>
                  <a:pt x="5553073" y="224387"/>
                </a:lnTo>
                <a:lnTo>
                  <a:pt x="5553073" y="2771564"/>
                </a:lnTo>
                <a:lnTo>
                  <a:pt x="5553073" y="2995951"/>
                </a:lnTo>
                <a:lnTo>
                  <a:pt x="4930772" y="3618252"/>
                </a:lnTo>
                <a:lnTo>
                  <a:pt x="0" y="3618252"/>
                </a:lnTo>
                <a:lnTo>
                  <a:pt x="0" y="3393865"/>
                </a:lnTo>
                <a:lnTo>
                  <a:pt x="0" y="224387"/>
                </a:lnTo>
                <a:close/>
              </a:path>
            </a:pathLst>
          </a:custGeom>
          <a:solidFill>
            <a:schemeClr val="tx2">
              <a:alpha val="90000"/>
            </a:schemeClr>
          </a:solidFill>
        </p:spPr>
        <p:txBody>
          <a:bodyPr lIns="180000" bIns="1224000" anchor="b"/>
          <a:lstStyle>
            <a:lvl1pPr marL="0" indent="0">
              <a:buNone/>
              <a:defRPr sz="4800" cap="all" baseline="0">
                <a:solidFill>
                  <a:schemeClr val="bg1"/>
                </a:solidFill>
              </a:defRPr>
            </a:lvl1pPr>
          </a:lstStyle>
          <a:p>
            <a:pPr lvl="0"/>
            <a:endParaRPr lang="de-DE" noProof="0" dirty="0"/>
          </a:p>
        </p:txBody>
      </p:sp>
      <p:sp>
        <p:nvSpPr>
          <p:cNvPr id="20" name="Textplatzhalter 10"/>
          <p:cNvSpPr>
            <a:spLocks noGrp="1"/>
          </p:cNvSpPr>
          <p:nvPr>
            <p:ph type="body" sz="quarter" idx="19"/>
          </p:nvPr>
        </p:nvSpPr>
        <p:spPr bwMode="gray">
          <a:xfrm>
            <a:off x="541409" y="3655696"/>
            <a:ext cx="4730018" cy="431837"/>
          </a:xfrm>
        </p:spPr>
        <p:txBody>
          <a:bodyPr lIns="0"/>
          <a:lstStyle>
            <a:lvl1pPr marL="0" indent="0" algn="l">
              <a:buNone/>
              <a:defRPr sz="1800">
                <a:solidFill>
                  <a:schemeClr val="bg2"/>
                </a:solidFill>
              </a:defRPr>
            </a:lvl1pPr>
            <a:lvl2pPr marL="450000" indent="0">
              <a:buNone/>
              <a:defRPr/>
            </a:lvl2pPr>
            <a:lvl3pPr marL="810000" indent="0">
              <a:buNone/>
              <a:defRPr/>
            </a:lvl3pPr>
            <a:lvl4pPr marL="1170000" indent="0">
              <a:buNone/>
              <a:defRPr/>
            </a:lvl4pPr>
            <a:lvl5pPr marL="1530000" indent="0">
              <a:buNone/>
              <a:defRPr/>
            </a:lvl5pPr>
          </a:lstStyle>
          <a:p>
            <a:pPr lvl="0"/>
            <a:r>
              <a:rPr lang="de-DE" dirty="0"/>
              <a:t>Textmasterformat bearbeiten</a:t>
            </a:r>
            <a:endParaRPr lang="en-GB" dirty="0"/>
          </a:p>
        </p:txBody>
      </p:sp>
      <p:cxnSp>
        <p:nvCxnSpPr>
          <p:cNvPr id="21" name="Gerade Verbindung 20"/>
          <p:cNvCxnSpPr/>
          <p:nvPr userDrawn="1"/>
        </p:nvCxnSpPr>
        <p:spPr bwMode="gray">
          <a:xfrm>
            <a:off x="541409" y="3403456"/>
            <a:ext cx="4737717" cy="0"/>
          </a:xfrm>
          <a:prstGeom prst="line">
            <a:avLst/>
          </a:prstGeom>
          <a:ln w="28575">
            <a:solidFill>
              <a:schemeClr val="accent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9835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5" name="Bild"/>
          <p:cNvSpPr>
            <a:spLocks noGrp="1"/>
          </p:cNvSpPr>
          <p:nvPr>
            <p:ph type="pic" sz="quarter" idx="14"/>
          </p:nvPr>
        </p:nvSpPr>
        <p:spPr bwMode="gray">
          <a:xfrm>
            <a:off x="0" y="0"/>
            <a:ext cx="4388971" cy="6858000"/>
          </a:xfrm>
          <a:solidFill>
            <a:schemeClr val="bg1">
              <a:lumMod val="85000"/>
            </a:schemeClr>
          </a:solidFill>
        </p:spPr>
        <p:txBody>
          <a:bodyPr lIns="144000" tIns="144000" rIns="144000" bIns="144000"/>
          <a:lstStyle>
            <a:lvl1pPr marL="0" marR="0" indent="0" algn="l" defTabSz="914400" rtl="0" eaLnBrk="1" fontAlgn="auto" latinLnBrk="0" hangingPunct="1">
              <a:lnSpc>
                <a:spcPct val="90000"/>
              </a:lnSpc>
              <a:spcBef>
                <a:spcPts val="0"/>
              </a:spcBef>
              <a:spcAft>
                <a:spcPts val="1000"/>
              </a:spcAft>
              <a:buClrTx/>
              <a:buSzTx/>
              <a:buFont typeface="Wingdings" panose="05000000000000000000" pitchFamily="2" charset="2"/>
              <a:buNone/>
              <a:tabLst/>
              <a:defRPr/>
            </a:lvl1pPr>
          </a:lstStyle>
          <a:p>
            <a:r>
              <a:rPr lang="de-DE" noProof="0" dirty="0"/>
              <a:t>Bild</a:t>
            </a:r>
          </a:p>
        </p:txBody>
      </p:sp>
      <p:sp>
        <p:nvSpPr>
          <p:cNvPr id="4" name="Agenda"/>
          <p:cNvSpPr>
            <a:spLocks noGrp="1"/>
          </p:cNvSpPr>
          <p:nvPr>
            <p:ph type="body" sz="quarter" idx="16"/>
          </p:nvPr>
        </p:nvSpPr>
        <p:spPr>
          <a:xfrm>
            <a:off x="0" y="0"/>
            <a:ext cx="4388971" cy="6858000"/>
          </a:xfrm>
          <a:solidFill>
            <a:srgbClr val="808080">
              <a:alpha val="89804"/>
            </a:srgbClr>
          </a:solidFill>
        </p:spPr>
        <p:txBody>
          <a:bodyPr lIns="540000" tIns="1512000" rIns="540000" bIns="1080000"/>
          <a:lstStyle>
            <a:lvl1pPr marL="0" indent="0">
              <a:buFont typeface="+mj-lt"/>
              <a:buNone/>
              <a:defRPr sz="2400">
                <a:solidFill>
                  <a:schemeClr val="bg1"/>
                </a:solidFill>
              </a:defRPr>
            </a:lvl1pPr>
          </a:lstStyle>
          <a:p>
            <a:pPr lvl="0"/>
            <a:r>
              <a:rPr lang="de-DE" dirty="0"/>
              <a:t>Textmasterformat bearbeiten</a:t>
            </a:r>
          </a:p>
        </p:txBody>
      </p:sp>
      <p:sp>
        <p:nvSpPr>
          <p:cNvPr id="2" name="Titel"/>
          <p:cNvSpPr>
            <a:spLocks noGrp="1"/>
          </p:cNvSpPr>
          <p:nvPr>
            <p:ph type="title"/>
          </p:nvPr>
        </p:nvSpPr>
        <p:spPr bwMode="gray">
          <a:xfrm>
            <a:off x="540070" y="432000"/>
            <a:ext cx="3848901" cy="1080000"/>
          </a:xfrm>
        </p:spPr>
        <p:txBody>
          <a:bodyPr/>
          <a:lstStyle>
            <a:lvl1pPr>
              <a:defRPr>
                <a:solidFill>
                  <a:schemeClr val="bg1"/>
                </a:solidFill>
              </a:defRPr>
            </a:lvl1pPr>
          </a:lstStyle>
          <a:p>
            <a:r>
              <a:rPr lang="de-DE" noProof="0" dirty="0"/>
              <a:t>Titelmasterformat</a:t>
            </a:r>
          </a:p>
        </p:txBody>
      </p:sp>
      <p:pic>
        <p:nvPicPr>
          <p:cNvPr id="56" name="Grafik 5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73" y="6026954"/>
            <a:ext cx="2020668" cy="443634"/>
          </a:xfrm>
          <a:prstGeom prst="rect">
            <a:avLst/>
          </a:prstGeom>
        </p:spPr>
      </p:pic>
    </p:spTree>
    <p:extLst>
      <p:ext uri="{BB962C8B-B14F-4D97-AF65-F5344CB8AC3E}">
        <p14:creationId xmlns:p14="http://schemas.microsoft.com/office/powerpoint/2010/main" val="2965496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3" name="Titel"/>
          <p:cNvSpPr>
            <a:spLocks noGrp="1"/>
          </p:cNvSpPr>
          <p:nvPr>
            <p:ph type="title"/>
          </p:nvPr>
        </p:nvSpPr>
        <p:spPr bwMode="gray">
          <a:xfrm>
            <a:off x="540070" y="432000"/>
            <a:ext cx="9926092" cy="1080000"/>
          </a:xfrm>
        </p:spPr>
        <p:txBody>
          <a:bodyPr lIns="0"/>
          <a:lstStyle/>
          <a:p>
            <a:r>
              <a:rPr lang="de-DE" noProof="0" dirty="0"/>
              <a:t>Titelmasterformat durch Klicken bearbeiten</a:t>
            </a:r>
          </a:p>
        </p:txBody>
      </p:sp>
      <p:sp>
        <p:nvSpPr>
          <p:cNvPr id="7" name="Textplatzhalter 7"/>
          <p:cNvSpPr>
            <a:spLocks noGrp="1"/>
          </p:cNvSpPr>
          <p:nvPr>
            <p:ph type="body" sz="quarter" idx="18" hasCustomPrompt="1"/>
          </p:nvPr>
        </p:nvSpPr>
        <p:spPr>
          <a:xfrm>
            <a:off x="5015739" y="1772816"/>
            <a:ext cx="972127" cy="972000"/>
          </a:xfrm>
          <a:prstGeom prst="rect">
            <a:avLst/>
          </a:prstGeom>
          <a:solidFill>
            <a:schemeClr val="bg1">
              <a:lumMod val="85000"/>
            </a:schemeClr>
          </a:solidFill>
        </p:spPr>
        <p:txBody>
          <a:bodyPr anchor="ctr"/>
          <a:lstStyle>
            <a:lvl1pPr marL="0" indent="0" algn="ctr">
              <a:buNone/>
              <a:defRPr sz="4000">
                <a:solidFill>
                  <a:schemeClr val="tx2"/>
                </a:solidFill>
                <a:latin typeface="+mj-lt"/>
              </a:defRPr>
            </a:lvl1pPr>
          </a:lstStyle>
          <a:p>
            <a:pPr lvl="0"/>
            <a:r>
              <a:rPr lang="de-DE" dirty="0"/>
              <a:t>NR.</a:t>
            </a:r>
          </a:p>
        </p:txBody>
      </p:sp>
      <p:sp>
        <p:nvSpPr>
          <p:cNvPr id="35" name="Textplatzhalter 7"/>
          <p:cNvSpPr>
            <a:spLocks noGrp="1"/>
          </p:cNvSpPr>
          <p:nvPr>
            <p:ph type="body" sz="quarter" idx="19" hasCustomPrompt="1"/>
          </p:nvPr>
        </p:nvSpPr>
        <p:spPr>
          <a:xfrm>
            <a:off x="6204025" y="2276764"/>
            <a:ext cx="972127" cy="972000"/>
          </a:xfrm>
          <a:prstGeom prst="rect">
            <a:avLst/>
          </a:prstGeom>
          <a:solidFill>
            <a:schemeClr val="bg1">
              <a:lumMod val="85000"/>
            </a:schemeClr>
          </a:solidFill>
        </p:spPr>
        <p:txBody>
          <a:bodyPr anchor="ctr"/>
          <a:lstStyle>
            <a:lvl1pPr marL="0" indent="0" algn="ctr">
              <a:buNone/>
              <a:defRPr sz="4000">
                <a:solidFill>
                  <a:schemeClr val="tx2"/>
                </a:solidFill>
                <a:latin typeface="+mj-lt"/>
              </a:defRPr>
            </a:lvl1pPr>
          </a:lstStyle>
          <a:p>
            <a:pPr lvl="0"/>
            <a:r>
              <a:rPr lang="de-DE" dirty="0"/>
              <a:t>NR.</a:t>
            </a:r>
          </a:p>
        </p:txBody>
      </p:sp>
      <p:sp>
        <p:nvSpPr>
          <p:cNvPr id="36" name="Textplatzhalter 7"/>
          <p:cNvSpPr>
            <a:spLocks noGrp="1"/>
          </p:cNvSpPr>
          <p:nvPr>
            <p:ph type="body" sz="quarter" idx="20" hasCustomPrompt="1"/>
          </p:nvPr>
        </p:nvSpPr>
        <p:spPr>
          <a:xfrm>
            <a:off x="5015739" y="2924944"/>
            <a:ext cx="972127" cy="972000"/>
          </a:xfrm>
          <a:prstGeom prst="rect">
            <a:avLst/>
          </a:prstGeom>
          <a:solidFill>
            <a:schemeClr val="bg1">
              <a:lumMod val="85000"/>
            </a:schemeClr>
          </a:solidFill>
        </p:spPr>
        <p:txBody>
          <a:bodyPr anchor="ctr"/>
          <a:lstStyle>
            <a:lvl1pPr marL="0" indent="0" algn="ctr">
              <a:buNone/>
              <a:defRPr sz="4000">
                <a:solidFill>
                  <a:schemeClr val="tx2"/>
                </a:solidFill>
                <a:latin typeface="+mj-lt"/>
              </a:defRPr>
            </a:lvl1pPr>
          </a:lstStyle>
          <a:p>
            <a:pPr lvl="0"/>
            <a:r>
              <a:rPr lang="de-DE" dirty="0"/>
              <a:t>NR.</a:t>
            </a:r>
          </a:p>
        </p:txBody>
      </p:sp>
      <p:sp>
        <p:nvSpPr>
          <p:cNvPr id="37" name="Textplatzhalter 7"/>
          <p:cNvSpPr>
            <a:spLocks noGrp="1"/>
          </p:cNvSpPr>
          <p:nvPr>
            <p:ph type="body" sz="quarter" idx="21" hasCustomPrompt="1"/>
          </p:nvPr>
        </p:nvSpPr>
        <p:spPr>
          <a:xfrm>
            <a:off x="6204025" y="3428892"/>
            <a:ext cx="972127" cy="972000"/>
          </a:xfrm>
          <a:prstGeom prst="rect">
            <a:avLst/>
          </a:prstGeom>
          <a:solidFill>
            <a:schemeClr val="bg1">
              <a:lumMod val="85000"/>
            </a:schemeClr>
          </a:solidFill>
        </p:spPr>
        <p:txBody>
          <a:bodyPr anchor="ctr"/>
          <a:lstStyle>
            <a:lvl1pPr marL="0" indent="0" algn="ctr">
              <a:buNone/>
              <a:defRPr sz="4000">
                <a:solidFill>
                  <a:schemeClr val="tx2"/>
                </a:solidFill>
                <a:latin typeface="+mj-lt"/>
              </a:defRPr>
            </a:lvl1pPr>
          </a:lstStyle>
          <a:p>
            <a:pPr lvl="0"/>
            <a:r>
              <a:rPr lang="de-DE" dirty="0"/>
              <a:t>NR.</a:t>
            </a:r>
          </a:p>
        </p:txBody>
      </p:sp>
      <p:sp>
        <p:nvSpPr>
          <p:cNvPr id="38" name="Textplatzhalter 7"/>
          <p:cNvSpPr>
            <a:spLocks noGrp="1"/>
          </p:cNvSpPr>
          <p:nvPr>
            <p:ph type="body" sz="quarter" idx="22" hasCustomPrompt="1"/>
          </p:nvPr>
        </p:nvSpPr>
        <p:spPr>
          <a:xfrm>
            <a:off x="5015739" y="4077072"/>
            <a:ext cx="972127" cy="972000"/>
          </a:xfrm>
          <a:prstGeom prst="rect">
            <a:avLst/>
          </a:prstGeom>
          <a:solidFill>
            <a:schemeClr val="bg1">
              <a:lumMod val="85000"/>
            </a:schemeClr>
          </a:solidFill>
        </p:spPr>
        <p:txBody>
          <a:bodyPr anchor="ctr"/>
          <a:lstStyle>
            <a:lvl1pPr marL="0" indent="0" algn="ctr">
              <a:buNone/>
              <a:defRPr sz="4000">
                <a:solidFill>
                  <a:schemeClr val="tx2"/>
                </a:solidFill>
                <a:latin typeface="+mj-lt"/>
              </a:defRPr>
            </a:lvl1pPr>
          </a:lstStyle>
          <a:p>
            <a:pPr lvl="0"/>
            <a:r>
              <a:rPr lang="de-DE" dirty="0"/>
              <a:t>NR.</a:t>
            </a:r>
          </a:p>
        </p:txBody>
      </p:sp>
      <p:sp>
        <p:nvSpPr>
          <p:cNvPr id="39" name="Textplatzhalter 7"/>
          <p:cNvSpPr>
            <a:spLocks noGrp="1"/>
          </p:cNvSpPr>
          <p:nvPr>
            <p:ph type="body" sz="quarter" idx="23" hasCustomPrompt="1"/>
          </p:nvPr>
        </p:nvSpPr>
        <p:spPr>
          <a:xfrm>
            <a:off x="6204025" y="4581020"/>
            <a:ext cx="972127" cy="972000"/>
          </a:xfrm>
          <a:prstGeom prst="rect">
            <a:avLst/>
          </a:prstGeom>
          <a:solidFill>
            <a:schemeClr val="bg1">
              <a:lumMod val="85000"/>
            </a:schemeClr>
          </a:solidFill>
        </p:spPr>
        <p:txBody>
          <a:bodyPr anchor="ctr"/>
          <a:lstStyle>
            <a:lvl1pPr marL="0" indent="0" algn="ctr">
              <a:buNone/>
              <a:defRPr sz="4000">
                <a:solidFill>
                  <a:schemeClr val="tx2"/>
                </a:solidFill>
                <a:latin typeface="+mj-lt"/>
              </a:defRPr>
            </a:lvl1pPr>
          </a:lstStyle>
          <a:p>
            <a:pPr lvl="0"/>
            <a:r>
              <a:rPr lang="de-DE" dirty="0"/>
              <a:t>NR.</a:t>
            </a:r>
          </a:p>
        </p:txBody>
      </p:sp>
      <p:sp>
        <p:nvSpPr>
          <p:cNvPr id="40" name="Textplatzhalter 7"/>
          <p:cNvSpPr>
            <a:spLocks noGrp="1"/>
          </p:cNvSpPr>
          <p:nvPr>
            <p:ph type="body" sz="quarter" idx="24" hasCustomPrompt="1"/>
          </p:nvPr>
        </p:nvSpPr>
        <p:spPr>
          <a:xfrm>
            <a:off x="7176260" y="4581020"/>
            <a:ext cx="4471156" cy="972000"/>
          </a:xfrm>
          <a:prstGeom prst="rect">
            <a:avLst/>
          </a:prstGeom>
        </p:spPr>
        <p:txBody>
          <a:bodyPr lIns="216000" anchor="ctr"/>
          <a:lstStyle>
            <a:lvl1pPr marL="0" indent="0" algn="l">
              <a:buNone/>
              <a:defRPr sz="1800">
                <a:solidFill>
                  <a:schemeClr val="tx2"/>
                </a:solidFill>
                <a:latin typeface="+mn-lt"/>
              </a:defRPr>
            </a:lvl1pPr>
          </a:lstStyle>
          <a:p>
            <a:pPr lvl="0"/>
            <a:r>
              <a:rPr lang="de-DE" dirty="0"/>
              <a:t>NR.</a:t>
            </a:r>
          </a:p>
        </p:txBody>
      </p:sp>
      <p:sp>
        <p:nvSpPr>
          <p:cNvPr id="41" name="Textplatzhalter 7"/>
          <p:cNvSpPr>
            <a:spLocks noGrp="1"/>
          </p:cNvSpPr>
          <p:nvPr>
            <p:ph type="body" sz="quarter" idx="25" hasCustomPrompt="1"/>
          </p:nvPr>
        </p:nvSpPr>
        <p:spPr>
          <a:xfrm>
            <a:off x="7176260" y="3428892"/>
            <a:ext cx="4471156" cy="972000"/>
          </a:xfrm>
          <a:prstGeom prst="rect">
            <a:avLst/>
          </a:prstGeom>
        </p:spPr>
        <p:txBody>
          <a:bodyPr lIns="216000" anchor="ctr"/>
          <a:lstStyle>
            <a:lvl1pPr marL="0" indent="0" algn="l">
              <a:buNone/>
              <a:defRPr sz="1800">
                <a:solidFill>
                  <a:schemeClr val="tx2"/>
                </a:solidFill>
                <a:latin typeface="+mn-lt"/>
              </a:defRPr>
            </a:lvl1pPr>
          </a:lstStyle>
          <a:p>
            <a:pPr lvl="0"/>
            <a:r>
              <a:rPr lang="de-DE" dirty="0"/>
              <a:t>NR.</a:t>
            </a:r>
          </a:p>
        </p:txBody>
      </p:sp>
      <p:sp>
        <p:nvSpPr>
          <p:cNvPr id="42" name="Textplatzhalter 7"/>
          <p:cNvSpPr>
            <a:spLocks noGrp="1"/>
          </p:cNvSpPr>
          <p:nvPr>
            <p:ph type="body" sz="quarter" idx="26" hasCustomPrompt="1"/>
          </p:nvPr>
        </p:nvSpPr>
        <p:spPr>
          <a:xfrm>
            <a:off x="7176260" y="2276764"/>
            <a:ext cx="4471156" cy="972000"/>
          </a:xfrm>
          <a:prstGeom prst="rect">
            <a:avLst/>
          </a:prstGeom>
        </p:spPr>
        <p:txBody>
          <a:bodyPr lIns="216000" anchor="ctr"/>
          <a:lstStyle>
            <a:lvl1pPr marL="0" indent="0" algn="l">
              <a:buNone/>
              <a:defRPr sz="1800">
                <a:solidFill>
                  <a:schemeClr val="tx2"/>
                </a:solidFill>
                <a:latin typeface="+mn-lt"/>
              </a:defRPr>
            </a:lvl1pPr>
          </a:lstStyle>
          <a:p>
            <a:pPr lvl="0"/>
            <a:r>
              <a:rPr lang="de-DE" dirty="0"/>
              <a:t>NR.</a:t>
            </a:r>
          </a:p>
        </p:txBody>
      </p:sp>
      <p:sp>
        <p:nvSpPr>
          <p:cNvPr id="43" name="Textplatzhalter 7"/>
          <p:cNvSpPr>
            <a:spLocks noGrp="1"/>
          </p:cNvSpPr>
          <p:nvPr>
            <p:ph type="body" sz="quarter" idx="27" hasCustomPrompt="1"/>
          </p:nvPr>
        </p:nvSpPr>
        <p:spPr>
          <a:xfrm>
            <a:off x="541408" y="4077072"/>
            <a:ext cx="4471156" cy="972000"/>
          </a:xfrm>
          <a:prstGeom prst="rect">
            <a:avLst/>
          </a:prstGeom>
        </p:spPr>
        <p:txBody>
          <a:bodyPr rIns="216000" anchor="ctr"/>
          <a:lstStyle>
            <a:lvl1pPr marL="0" indent="0" algn="r">
              <a:buNone/>
              <a:defRPr sz="1800">
                <a:solidFill>
                  <a:schemeClr val="tx2"/>
                </a:solidFill>
                <a:latin typeface="+mn-lt"/>
              </a:defRPr>
            </a:lvl1pPr>
          </a:lstStyle>
          <a:p>
            <a:pPr lvl="0"/>
            <a:r>
              <a:rPr lang="de-DE" dirty="0"/>
              <a:t>NR.</a:t>
            </a:r>
          </a:p>
        </p:txBody>
      </p:sp>
      <p:sp>
        <p:nvSpPr>
          <p:cNvPr id="44" name="Textplatzhalter 7"/>
          <p:cNvSpPr>
            <a:spLocks noGrp="1"/>
          </p:cNvSpPr>
          <p:nvPr>
            <p:ph type="body" sz="quarter" idx="28" hasCustomPrompt="1"/>
          </p:nvPr>
        </p:nvSpPr>
        <p:spPr>
          <a:xfrm>
            <a:off x="541408" y="2924944"/>
            <a:ext cx="4471156" cy="972000"/>
          </a:xfrm>
          <a:prstGeom prst="rect">
            <a:avLst/>
          </a:prstGeom>
        </p:spPr>
        <p:txBody>
          <a:bodyPr rIns="216000" anchor="ctr"/>
          <a:lstStyle>
            <a:lvl1pPr marL="0" indent="0" algn="r">
              <a:buNone/>
              <a:defRPr sz="1800">
                <a:solidFill>
                  <a:schemeClr val="tx2"/>
                </a:solidFill>
                <a:latin typeface="+mn-lt"/>
              </a:defRPr>
            </a:lvl1pPr>
          </a:lstStyle>
          <a:p>
            <a:pPr lvl="0"/>
            <a:r>
              <a:rPr lang="de-DE" dirty="0"/>
              <a:t>NR.</a:t>
            </a:r>
          </a:p>
        </p:txBody>
      </p:sp>
      <p:sp>
        <p:nvSpPr>
          <p:cNvPr id="45" name="Textplatzhalter 7"/>
          <p:cNvSpPr>
            <a:spLocks noGrp="1"/>
          </p:cNvSpPr>
          <p:nvPr>
            <p:ph type="body" sz="quarter" idx="29" hasCustomPrompt="1"/>
          </p:nvPr>
        </p:nvSpPr>
        <p:spPr>
          <a:xfrm>
            <a:off x="541408" y="1772816"/>
            <a:ext cx="4471156" cy="972000"/>
          </a:xfrm>
          <a:prstGeom prst="rect">
            <a:avLst/>
          </a:prstGeom>
        </p:spPr>
        <p:txBody>
          <a:bodyPr rIns="216000" anchor="ctr"/>
          <a:lstStyle>
            <a:lvl1pPr marL="0" indent="0" algn="r">
              <a:buNone/>
              <a:defRPr sz="1800">
                <a:solidFill>
                  <a:schemeClr val="tx2"/>
                </a:solidFill>
                <a:latin typeface="+mn-lt"/>
              </a:defRPr>
            </a:lvl1pPr>
          </a:lstStyle>
          <a:p>
            <a:pPr lvl="0"/>
            <a:r>
              <a:rPr lang="de-DE" dirty="0"/>
              <a:t>NR.</a:t>
            </a:r>
          </a:p>
        </p:txBody>
      </p:sp>
    </p:spTree>
    <p:extLst>
      <p:ext uri="{BB962C8B-B14F-4D97-AF65-F5344CB8AC3E}">
        <p14:creationId xmlns:p14="http://schemas.microsoft.com/office/powerpoint/2010/main" val="2437302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AGENDA">
    <p:spTree>
      <p:nvGrpSpPr>
        <p:cNvPr id="1" name=""/>
        <p:cNvGrpSpPr/>
        <p:nvPr/>
      </p:nvGrpSpPr>
      <p:grpSpPr>
        <a:xfrm>
          <a:off x="0" y="0"/>
          <a:ext cx="0" cy="0"/>
          <a:chOff x="0" y="0"/>
          <a:chExt cx="0" cy="0"/>
        </a:xfrm>
      </p:grpSpPr>
      <p:sp>
        <p:nvSpPr>
          <p:cNvPr id="22" name="Textplatzhalter 7"/>
          <p:cNvSpPr>
            <a:spLocks noGrp="1"/>
          </p:cNvSpPr>
          <p:nvPr>
            <p:ph type="body" sz="quarter" idx="46"/>
          </p:nvPr>
        </p:nvSpPr>
        <p:spPr>
          <a:xfrm>
            <a:off x="541409" y="3791581"/>
            <a:ext cx="3528851" cy="2016000"/>
          </a:xfrm>
          <a:custGeom>
            <a:avLst/>
            <a:gdLst/>
            <a:ahLst/>
            <a:cxnLst/>
            <a:rect l="l" t="t" r="r" b="b"/>
            <a:pathLst>
              <a:path w="3528392" h="2016000">
                <a:moveTo>
                  <a:pt x="0" y="0"/>
                </a:moveTo>
                <a:lnTo>
                  <a:pt x="3528392" y="0"/>
                </a:lnTo>
                <a:lnTo>
                  <a:pt x="3528392" y="1385563"/>
                </a:lnTo>
                <a:lnTo>
                  <a:pt x="2897955" y="2016000"/>
                </a:lnTo>
                <a:lnTo>
                  <a:pt x="0" y="2016000"/>
                </a:lnTo>
                <a:close/>
              </a:path>
            </a:pathLst>
          </a:custGeom>
          <a:solidFill>
            <a:schemeClr val="tx2">
              <a:lumMod val="60000"/>
              <a:lumOff val="40000"/>
            </a:schemeClr>
          </a:solidFill>
        </p:spPr>
        <p:txBody>
          <a:bodyPr lIns="1332000" tIns="288000" rIns="216000" anchor="t"/>
          <a:lstStyle>
            <a:lvl1pPr marL="0" indent="0" algn="l">
              <a:buNone/>
              <a:defRPr sz="1800">
                <a:solidFill>
                  <a:schemeClr val="bg2"/>
                </a:solidFill>
                <a:latin typeface="+mn-lt"/>
              </a:defRPr>
            </a:lvl1pPr>
          </a:lstStyle>
          <a:p>
            <a:pPr lvl="0"/>
            <a:endParaRPr lang="de-DE" dirty="0"/>
          </a:p>
        </p:txBody>
      </p:sp>
      <p:sp>
        <p:nvSpPr>
          <p:cNvPr id="23" name="Textplatzhalter 7"/>
          <p:cNvSpPr>
            <a:spLocks noGrp="1"/>
          </p:cNvSpPr>
          <p:nvPr>
            <p:ph type="body" sz="quarter" idx="47"/>
          </p:nvPr>
        </p:nvSpPr>
        <p:spPr>
          <a:xfrm>
            <a:off x="4329987" y="3791581"/>
            <a:ext cx="3528851" cy="2016000"/>
          </a:xfrm>
          <a:custGeom>
            <a:avLst/>
            <a:gdLst/>
            <a:ahLst/>
            <a:cxnLst/>
            <a:rect l="l" t="t" r="r" b="b"/>
            <a:pathLst>
              <a:path w="3528392" h="2016000">
                <a:moveTo>
                  <a:pt x="0" y="0"/>
                </a:moveTo>
                <a:lnTo>
                  <a:pt x="3528392" y="0"/>
                </a:lnTo>
                <a:lnTo>
                  <a:pt x="3528392" y="1385563"/>
                </a:lnTo>
                <a:lnTo>
                  <a:pt x="2897955" y="2016000"/>
                </a:lnTo>
                <a:lnTo>
                  <a:pt x="0" y="2016000"/>
                </a:lnTo>
                <a:close/>
              </a:path>
            </a:pathLst>
          </a:custGeom>
          <a:solidFill>
            <a:schemeClr val="tx2">
              <a:lumMod val="60000"/>
              <a:lumOff val="40000"/>
            </a:schemeClr>
          </a:solidFill>
        </p:spPr>
        <p:txBody>
          <a:bodyPr lIns="1332000" tIns="288000" rIns="216000" anchor="t"/>
          <a:lstStyle>
            <a:lvl1pPr marL="0" indent="0" algn="l">
              <a:buNone/>
              <a:defRPr sz="1800">
                <a:solidFill>
                  <a:schemeClr val="bg2"/>
                </a:solidFill>
                <a:latin typeface="+mn-lt"/>
              </a:defRPr>
            </a:lvl1pPr>
          </a:lstStyle>
          <a:p>
            <a:pPr lvl="0"/>
            <a:endParaRPr lang="de-DE" dirty="0"/>
          </a:p>
        </p:txBody>
      </p:sp>
      <p:sp>
        <p:nvSpPr>
          <p:cNvPr id="24" name="Textplatzhalter 7"/>
          <p:cNvSpPr>
            <a:spLocks noGrp="1"/>
          </p:cNvSpPr>
          <p:nvPr>
            <p:ph type="body" sz="quarter" idx="48"/>
          </p:nvPr>
        </p:nvSpPr>
        <p:spPr>
          <a:xfrm>
            <a:off x="8118565" y="3791581"/>
            <a:ext cx="3528851" cy="2016000"/>
          </a:xfrm>
          <a:custGeom>
            <a:avLst/>
            <a:gdLst/>
            <a:ahLst/>
            <a:cxnLst/>
            <a:rect l="l" t="t" r="r" b="b"/>
            <a:pathLst>
              <a:path w="3528392" h="2016000">
                <a:moveTo>
                  <a:pt x="0" y="0"/>
                </a:moveTo>
                <a:lnTo>
                  <a:pt x="3528392" y="0"/>
                </a:lnTo>
                <a:lnTo>
                  <a:pt x="3528392" y="1385563"/>
                </a:lnTo>
                <a:lnTo>
                  <a:pt x="2897955" y="2016000"/>
                </a:lnTo>
                <a:lnTo>
                  <a:pt x="0" y="2016000"/>
                </a:lnTo>
                <a:close/>
              </a:path>
            </a:pathLst>
          </a:custGeom>
          <a:solidFill>
            <a:schemeClr val="tx2">
              <a:lumMod val="60000"/>
              <a:lumOff val="40000"/>
            </a:schemeClr>
          </a:solidFill>
        </p:spPr>
        <p:txBody>
          <a:bodyPr lIns="1332000" tIns="288000" rIns="216000" anchor="t"/>
          <a:lstStyle>
            <a:lvl1pPr marL="0" indent="0" algn="l">
              <a:buNone/>
              <a:defRPr sz="1800">
                <a:solidFill>
                  <a:schemeClr val="bg2"/>
                </a:solidFill>
                <a:latin typeface="+mn-lt"/>
              </a:defRPr>
            </a:lvl1pPr>
          </a:lstStyle>
          <a:p>
            <a:pPr lvl="0"/>
            <a:endParaRPr lang="de-DE" dirty="0"/>
          </a:p>
        </p:txBody>
      </p:sp>
      <p:sp>
        <p:nvSpPr>
          <p:cNvPr id="16" name="Textplatzhalter 7"/>
          <p:cNvSpPr>
            <a:spLocks noGrp="1"/>
          </p:cNvSpPr>
          <p:nvPr>
            <p:ph type="body" sz="quarter" idx="29"/>
          </p:nvPr>
        </p:nvSpPr>
        <p:spPr>
          <a:xfrm>
            <a:off x="541409" y="1511298"/>
            <a:ext cx="3528851" cy="2016000"/>
          </a:xfrm>
          <a:custGeom>
            <a:avLst/>
            <a:gdLst/>
            <a:ahLst/>
            <a:cxnLst/>
            <a:rect l="l" t="t" r="r" b="b"/>
            <a:pathLst>
              <a:path w="3528392" h="2016000">
                <a:moveTo>
                  <a:pt x="0" y="0"/>
                </a:moveTo>
                <a:lnTo>
                  <a:pt x="3528392" y="0"/>
                </a:lnTo>
                <a:lnTo>
                  <a:pt x="3528392" y="1385563"/>
                </a:lnTo>
                <a:lnTo>
                  <a:pt x="2897955" y="2016000"/>
                </a:lnTo>
                <a:lnTo>
                  <a:pt x="0" y="2016000"/>
                </a:lnTo>
                <a:close/>
              </a:path>
            </a:pathLst>
          </a:custGeom>
          <a:solidFill>
            <a:schemeClr val="tx2">
              <a:lumMod val="60000"/>
              <a:lumOff val="40000"/>
            </a:schemeClr>
          </a:solidFill>
        </p:spPr>
        <p:txBody>
          <a:bodyPr lIns="1332000" tIns="288000" rIns="216000" anchor="t"/>
          <a:lstStyle>
            <a:lvl1pPr marL="0" indent="0" algn="l">
              <a:buNone/>
              <a:defRPr sz="1800">
                <a:solidFill>
                  <a:schemeClr val="bg2"/>
                </a:solidFill>
                <a:latin typeface="+mn-lt"/>
              </a:defRPr>
            </a:lvl1pPr>
          </a:lstStyle>
          <a:p>
            <a:pPr lvl="0"/>
            <a:endParaRPr lang="de-DE" dirty="0"/>
          </a:p>
        </p:txBody>
      </p:sp>
      <p:sp>
        <p:nvSpPr>
          <p:cNvPr id="20" name="Textplatzhalter 7"/>
          <p:cNvSpPr>
            <a:spLocks noGrp="1"/>
          </p:cNvSpPr>
          <p:nvPr>
            <p:ph type="body" sz="quarter" idx="44"/>
          </p:nvPr>
        </p:nvSpPr>
        <p:spPr>
          <a:xfrm>
            <a:off x="4329987" y="1511298"/>
            <a:ext cx="3528851" cy="2016000"/>
          </a:xfrm>
          <a:custGeom>
            <a:avLst/>
            <a:gdLst/>
            <a:ahLst/>
            <a:cxnLst/>
            <a:rect l="l" t="t" r="r" b="b"/>
            <a:pathLst>
              <a:path w="3528392" h="2016000">
                <a:moveTo>
                  <a:pt x="0" y="0"/>
                </a:moveTo>
                <a:lnTo>
                  <a:pt x="3528392" y="0"/>
                </a:lnTo>
                <a:lnTo>
                  <a:pt x="3528392" y="1385563"/>
                </a:lnTo>
                <a:lnTo>
                  <a:pt x="2897955" y="2016000"/>
                </a:lnTo>
                <a:lnTo>
                  <a:pt x="0" y="2016000"/>
                </a:lnTo>
                <a:close/>
              </a:path>
            </a:pathLst>
          </a:custGeom>
          <a:solidFill>
            <a:schemeClr val="tx2">
              <a:lumMod val="60000"/>
              <a:lumOff val="40000"/>
            </a:schemeClr>
          </a:solidFill>
        </p:spPr>
        <p:txBody>
          <a:bodyPr lIns="1332000" tIns="288000" rIns="216000" anchor="t"/>
          <a:lstStyle>
            <a:lvl1pPr marL="0" indent="0" algn="l">
              <a:buNone/>
              <a:defRPr sz="1800">
                <a:solidFill>
                  <a:schemeClr val="bg2"/>
                </a:solidFill>
                <a:latin typeface="+mn-lt"/>
              </a:defRPr>
            </a:lvl1pPr>
          </a:lstStyle>
          <a:p>
            <a:pPr lvl="0"/>
            <a:endParaRPr lang="de-DE" dirty="0"/>
          </a:p>
        </p:txBody>
      </p:sp>
      <p:sp>
        <p:nvSpPr>
          <p:cNvPr id="21" name="Textplatzhalter 7"/>
          <p:cNvSpPr>
            <a:spLocks noGrp="1"/>
          </p:cNvSpPr>
          <p:nvPr>
            <p:ph type="body" sz="quarter" idx="45"/>
          </p:nvPr>
        </p:nvSpPr>
        <p:spPr>
          <a:xfrm>
            <a:off x="8118565" y="1511298"/>
            <a:ext cx="3528851" cy="2016000"/>
          </a:xfrm>
          <a:custGeom>
            <a:avLst/>
            <a:gdLst/>
            <a:ahLst/>
            <a:cxnLst/>
            <a:rect l="l" t="t" r="r" b="b"/>
            <a:pathLst>
              <a:path w="3528392" h="2016000">
                <a:moveTo>
                  <a:pt x="0" y="0"/>
                </a:moveTo>
                <a:lnTo>
                  <a:pt x="3528392" y="0"/>
                </a:lnTo>
                <a:lnTo>
                  <a:pt x="3528392" y="1385563"/>
                </a:lnTo>
                <a:lnTo>
                  <a:pt x="2897955" y="2016000"/>
                </a:lnTo>
                <a:lnTo>
                  <a:pt x="0" y="2016000"/>
                </a:lnTo>
                <a:close/>
              </a:path>
            </a:pathLst>
          </a:custGeom>
          <a:solidFill>
            <a:schemeClr val="tx2">
              <a:lumMod val="60000"/>
              <a:lumOff val="40000"/>
            </a:schemeClr>
          </a:solidFill>
        </p:spPr>
        <p:txBody>
          <a:bodyPr lIns="1332000" tIns="288000" rIns="216000" anchor="t"/>
          <a:lstStyle>
            <a:lvl1pPr marL="0" indent="0" algn="l">
              <a:buNone/>
              <a:defRPr sz="1800">
                <a:solidFill>
                  <a:schemeClr val="bg2"/>
                </a:solidFill>
                <a:latin typeface="+mn-lt"/>
              </a:defRPr>
            </a:lvl1pPr>
          </a:lstStyle>
          <a:p>
            <a:pPr lvl="0"/>
            <a:endParaRPr lang="de-DE" dirty="0"/>
          </a:p>
        </p:txBody>
      </p:sp>
      <p:sp>
        <p:nvSpPr>
          <p:cNvPr id="3" name="Titel"/>
          <p:cNvSpPr>
            <a:spLocks noGrp="1"/>
          </p:cNvSpPr>
          <p:nvPr>
            <p:ph type="title"/>
          </p:nvPr>
        </p:nvSpPr>
        <p:spPr bwMode="gray">
          <a:xfrm>
            <a:off x="540070" y="432000"/>
            <a:ext cx="9926092" cy="1080000"/>
          </a:xfrm>
        </p:spPr>
        <p:txBody>
          <a:bodyPr lIns="0"/>
          <a:lstStyle/>
          <a:p>
            <a:r>
              <a:rPr lang="de-DE" noProof="0" dirty="0"/>
              <a:t>Titelmasterformat durch Klicken bearbeiten</a:t>
            </a:r>
          </a:p>
        </p:txBody>
      </p:sp>
      <p:sp>
        <p:nvSpPr>
          <p:cNvPr id="38" name="Textplatzhalter 7"/>
          <p:cNvSpPr>
            <a:spLocks noGrp="1"/>
          </p:cNvSpPr>
          <p:nvPr>
            <p:ph type="body" sz="quarter" idx="22" hasCustomPrompt="1"/>
          </p:nvPr>
        </p:nvSpPr>
        <p:spPr>
          <a:xfrm>
            <a:off x="541408" y="1510216"/>
            <a:ext cx="1125523" cy="2016000"/>
          </a:xfrm>
          <a:prstGeom prst="rect">
            <a:avLst/>
          </a:prstGeom>
          <a:noFill/>
        </p:spPr>
        <p:txBody>
          <a:bodyPr tIns="288000" anchor="t"/>
          <a:lstStyle>
            <a:lvl1pPr marL="0" indent="0" algn="ctr">
              <a:buNone/>
              <a:defRPr sz="4000">
                <a:solidFill>
                  <a:schemeClr val="bg2"/>
                </a:solidFill>
                <a:latin typeface="+mj-lt"/>
              </a:defRPr>
            </a:lvl1pPr>
          </a:lstStyle>
          <a:p>
            <a:pPr lvl="0"/>
            <a:r>
              <a:rPr lang="de-DE" dirty="0"/>
              <a:t>NR.</a:t>
            </a:r>
          </a:p>
        </p:txBody>
      </p:sp>
      <p:sp>
        <p:nvSpPr>
          <p:cNvPr id="49" name="Textplatzhalter 7"/>
          <p:cNvSpPr>
            <a:spLocks noGrp="1"/>
          </p:cNvSpPr>
          <p:nvPr>
            <p:ph type="body" sz="quarter" idx="33" hasCustomPrompt="1"/>
          </p:nvPr>
        </p:nvSpPr>
        <p:spPr>
          <a:xfrm>
            <a:off x="8118565" y="1510216"/>
            <a:ext cx="1125523" cy="2016000"/>
          </a:xfrm>
          <a:prstGeom prst="rect">
            <a:avLst/>
          </a:prstGeom>
          <a:noFill/>
        </p:spPr>
        <p:txBody>
          <a:bodyPr tIns="288000" anchor="t"/>
          <a:lstStyle>
            <a:lvl1pPr marL="0" indent="0" algn="ctr">
              <a:buNone/>
              <a:defRPr sz="4000">
                <a:solidFill>
                  <a:schemeClr val="bg2"/>
                </a:solidFill>
                <a:latin typeface="+mj-lt"/>
              </a:defRPr>
            </a:lvl1pPr>
          </a:lstStyle>
          <a:p>
            <a:pPr lvl="0"/>
            <a:r>
              <a:rPr lang="de-DE" dirty="0"/>
              <a:t>NR.</a:t>
            </a:r>
          </a:p>
        </p:txBody>
      </p:sp>
      <p:sp>
        <p:nvSpPr>
          <p:cNvPr id="53" name="Textplatzhalter 7"/>
          <p:cNvSpPr>
            <a:spLocks noGrp="1"/>
          </p:cNvSpPr>
          <p:nvPr>
            <p:ph type="body" sz="quarter" idx="37" hasCustomPrompt="1"/>
          </p:nvPr>
        </p:nvSpPr>
        <p:spPr>
          <a:xfrm>
            <a:off x="4329986" y="1510216"/>
            <a:ext cx="1125523" cy="2016000"/>
          </a:xfrm>
          <a:prstGeom prst="rect">
            <a:avLst/>
          </a:prstGeom>
          <a:noFill/>
        </p:spPr>
        <p:txBody>
          <a:bodyPr tIns="288000" anchor="t"/>
          <a:lstStyle>
            <a:lvl1pPr marL="0" indent="0" algn="ctr">
              <a:buNone/>
              <a:defRPr sz="4000">
                <a:solidFill>
                  <a:schemeClr val="bg2"/>
                </a:solidFill>
                <a:latin typeface="+mj-lt"/>
              </a:defRPr>
            </a:lvl1pPr>
          </a:lstStyle>
          <a:p>
            <a:pPr lvl="0"/>
            <a:r>
              <a:rPr lang="de-DE" dirty="0"/>
              <a:t>NR.</a:t>
            </a:r>
          </a:p>
        </p:txBody>
      </p:sp>
      <p:sp>
        <p:nvSpPr>
          <p:cNvPr id="63" name="Textplatzhalter 7"/>
          <p:cNvSpPr>
            <a:spLocks noGrp="1"/>
          </p:cNvSpPr>
          <p:nvPr>
            <p:ph type="body" sz="quarter" idx="39" hasCustomPrompt="1"/>
          </p:nvPr>
        </p:nvSpPr>
        <p:spPr>
          <a:xfrm>
            <a:off x="541408" y="3791581"/>
            <a:ext cx="1125523" cy="2016000"/>
          </a:xfrm>
          <a:prstGeom prst="rect">
            <a:avLst/>
          </a:prstGeom>
          <a:noFill/>
        </p:spPr>
        <p:txBody>
          <a:bodyPr tIns="288000" anchor="t"/>
          <a:lstStyle>
            <a:lvl1pPr marL="0" indent="0" algn="ctr">
              <a:buNone/>
              <a:defRPr sz="4000">
                <a:solidFill>
                  <a:schemeClr val="bg2"/>
                </a:solidFill>
                <a:latin typeface="+mj-lt"/>
              </a:defRPr>
            </a:lvl1pPr>
          </a:lstStyle>
          <a:p>
            <a:pPr lvl="0"/>
            <a:r>
              <a:rPr lang="de-DE" dirty="0"/>
              <a:t>NR.</a:t>
            </a:r>
          </a:p>
        </p:txBody>
      </p:sp>
      <p:sp>
        <p:nvSpPr>
          <p:cNvPr id="65" name="Textplatzhalter 7"/>
          <p:cNvSpPr>
            <a:spLocks noGrp="1"/>
          </p:cNvSpPr>
          <p:nvPr>
            <p:ph type="body" sz="quarter" idx="41" hasCustomPrompt="1"/>
          </p:nvPr>
        </p:nvSpPr>
        <p:spPr>
          <a:xfrm>
            <a:off x="8118565" y="3791581"/>
            <a:ext cx="1125523" cy="2016000"/>
          </a:xfrm>
          <a:prstGeom prst="rect">
            <a:avLst/>
          </a:prstGeom>
          <a:noFill/>
        </p:spPr>
        <p:txBody>
          <a:bodyPr tIns="288000" anchor="t"/>
          <a:lstStyle>
            <a:lvl1pPr marL="0" indent="0" algn="ctr">
              <a:buNone/>
              <a:defRPr sz="4000">
                <a:solidFill>
                  <a:schemeClr val="bg2"/>
                </a:solidFill>
                <a:latin typeface="+mj-lt"/>
              </a:defRPr>
            </a:lvl1pPr>
          </a:lstStyle>
          <a:p>
            <a:pPr lvl="0"/>
            <a:r>
              <a:rPr lang="de-DE" dirty="0"/>
              <a:t>NR.</a:t>
            </a:r>
          </a:p>
        </p:txBody>
      </p:sp>
      <p:sp>
        <p:nvSpPr>
          <p:cNvPr id="67" name="Textplatzhalter 7"/>
          <p:cNvSpPr>
            <a:spLocks noGrp="1"/>
          </p:cNvSpPr>
          <p:nvPr>
            <p:ph type="body" sz="quarter" idx="43" hasCustomPrompt="1"/>
          </p:nvPr>
        </p:nvSpPr>
        <p:spPr>
          <a:xfrm>
            <a:off x="4329986" y="3791581"/>
            <a:ext cx="1125523" cy="2016000"/>
          </a:xfrm>
          <a:prstGeom prst="rect">
            <a:avLst/>
          </a:prstGeom>
          <a:noFill/>
        </p:spPr>
        <p:txBody>
          <a:bodyPr tIns="288000" anchor="t"/>
          <a:lstStyle>
            <a:lvl1pPr marL="0" indent="0" algn="ctr">
              <a:buNone/>
              <a:defRPr sz="4000">
                <a:solidFill>
                  <a:schemeClr val="bg2"/>
                </a:solidFill>
                <a:latin typeface="+mj-lt"/>
              </a:defRPr>
            </a:lvl1pPr>
          </a:lstStyle>
          <a:p>
            <a:pPr lvl="0"/>
            <a:r>
              <a:rPr lang="de-DE" dirty="0"/>
              <a:t>NR.</a:t>
            </a:r>
          </a:p>
        </p:txBody>
      </p:sp>
    </p:spTree>
    <p:extLst>
      <p:ext uri="{BB962C8B-B14F-4D97-AF65-F5344CB8AC3E}">
        <p14:creationId xmlns:p14="http://schemas.microsoft.com/office/powerpoint/2010/main" val="18683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sp>
        <p:nvSpPr>
          <p:cNvPr id="2" name="Titel"/>
          <p:cNvSpPr>
            <a:spLocks noGrp="1"/>
          </p:cNvSpPr>
          <p:nvPr>
            <p:ph type="title"/>
          </p:nvPr>
        </p:nvSpPr>
        <p:spPr bwMode="gray"/>
        <p:txBody>
          <a:bodyPr lIns="0"/>
          <a:lstStyle/>
          <a:p>
            <a:r>
              <a:rPr lang="de-DE" noProof="0" dirty="0"/>
              <a:t>Titelmasterformat durch Klicken bearbeiten</a:t>
            </a:r>
          </a:p>
        </p:txBody>
      </p:sp>
    </p:spTree>
    <p:extLst>
      <p:ext uri="{BB962C8B-B14F-4D97-AF65-F5344CB8AC3E}">
        <p14:creationId xmlns:p14="http://schemas.microsoft.com/office/powerpoint/2010/main" val="2858965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LEER">
    <p:spTree>
      <p:nvGrpSpPr>
        <p:cNvPr id="1" name=""/>
        <p:cNvGrpSpPr/>
        <p:nvPr/>
      </p:nvGrpSpPr>
      <p:grpSpPr>
        <a:xfrm>
          <a:off x="0" y="0"/>
          <a:ext cx="0" cy="0"/>
          <a:chOff x="0" y="0"/>
          <a:chExt cx="0" cy="0"/>
        </a:xfrm>
      </p:grpSpPr>
      <p:sp>
        <p:nvSpPr>
          <p:cNvPr id="2" name="Titel"/>
          <p:cNvSpPr>
            <a:spLocks noGrp="1"/>
          </p:cNvSpPr>
          <p:nvPr>
            <p:ph type="title"/>
          </p:nvPr>
        </p:nvSpPr>
        <p:spPr bwMode="gray"/>
        <p:txBody>
          <a:bodyPr/>
          <a:lstStyle/>
          <a:p>
            <a:r>
              <a:rPr lang="de-DE" noProof="0" dirty="0"/>
              <a:t>Titelmasterformat durch Klicken bearbeiten</a:t>
            </a:r>
          </a:p>
        </p:txBody>
      </p:sp>
      <p:sp>
        <p:nvSpPr>
          <p:cNvPr id="7"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Tree>
    <p:extLst>
      <p:ext uri="{BB962C8B-B14F-4D97-AF65-F5344CB8AC3E}">
        <p14:creationId xmlns:p14="http://schemas.microsoft.com/office/powerpoint/2010/main" val="2915816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EXT">
    <p:spTree>
      <p:nvGrpSpPr>
        <p:cNvPr id="1" name=""/>
        <p:cNvGrpSpPr/>
        <p:nvPr/>
      </p:nvGrpSpPr>
      <p:grpSpPr>
        <a:xfrm>
          <a:off x="0" y="0"/>
          <a:ext cx="0" cy="0"/>
          <a:chOff x="0" y="0"/>
          <a:chExt cx="0" cy="0"/>
        </a:xfrm>
      </p:grpSpPr>
      <p:sp>
        <p:nvSpPr>
          <p:cNvPr id="13"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Inhalt"/>
          <p:cNvSpPr>
            <a:spLocks noGrp="1"/>
          </p:cNvSpPr>
          <p:nvPr>
            <p:ph idx="1"/>
          </p:nvPr>
        </p:nvSpPr>
        <p:spPr bwMode="gray">
          <a:xfrm>
            <a:off x="540070" y="1512000"/>
            <a:ext cx="11111046" cy="4298400"/>
          </a:xfrm>
        </p:spPr>
        <p:txBody>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0"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Tree>
    <p:extLst>
      <p:ext uri="{BB962C8B-B14F-4D97-AF65-F5344CB8AC3E}">
        <p14:creationId xmlns:p14="http://schemas.microsoft.com/office/powerpoint/2010/main" val="4240689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TEXT">
    <p:spTree>
      <p:nvGrpSpPr>
        <p:cNvPr id="1" name=""/>
        <p:cNvGrpSpPr/>
        <p:nvPr/>
      </p:nvGrpSpPr>
      <p:grpSpPr>
        <a:xfrm>
          <a:off x="0" y="0"/>
          <a:ext cx="0" cy="0"/>
          <a:chOff x="0" y="0"/>
          <a:chExt cx="0" cy="0"/>
        </a:xfrm>
      </p:grpSpPr>
      <p:sp>
        <p:nvSpPr>
          <p:cNvPr id="8"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Inhalt 1"/>
          <p:cNvSpPr>
            <a:spLocks noGrp="1"/>
          </p:cNvSpPr>
          <p:nvPr>
            <p:ph sz="half" idx="1"/>
          </p:nvPr>
        </p:nvSpPr>
        <p:spPr bwMode="gray">
          <a:xfrm>
            <a:off x="540070" y="1512000"/>
            <a:ext cx="5339495" cy="42984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4" name="Inhalt 2"/>
          <p:cNvSpPr>
            <a:spLocks noGrp="1"/>
          </p:cNvSpPr>
          <p:nvPr>
            <p:ph sz="half" idx="2"/>
          </p:nvPr>
        </p:nvSpPr>
        <p:spPr bwMode="gray">
          <a:xfrm>
            <a:off x="6311622" y="1512000"/>
            <a:ext cx="5339495" cy="42984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1"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Tree>
    <p:extLst>
      <p:ext uri="{BB962C8B-B14F-4D97-AF65-F5344CB8AC3E}">
        <p14:creationId xmlns:p14="http://schemas.microsoft.com/office/powerpoint/2010/main" val="244936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pic>
        <p:nvPicPr>
          <p:cNvPr id="15" name="Рисунок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01798" y="0"/>
            <a:ext cx="4669971" cy="1038381"/>
          </a:xfrm>
          <a:prstGeom prst="rect">
            <a:avLst/>
          </a:prstGeom>
        </p:spPr>
      </p:pic>
      <p:grpSp>
        <p:nvGrpSpPr>
          <p:cNvPr id="11" name="Группа 10"/>
          <p:cNvGrpSpPr/>
          <p:nvPr userDrawn="1"/>
        </p:nvGrpSpPr>
        <p:grpSpPr>
          <a:xfrm>
            <a:off x="0" y="0"/>
            <a:ext cx="8973927" cy="6858000"/>
            <a:chOff x="0" y="0"/>
            <a:chExt cx="8973927" cy="6858000"/>
          </a:xfrm>
        </p:grpSpPr>
        <p:pic>
          <p:nvPicPr>
            <p:cNvPr id="8"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1427" y="6308945"/>
              <a:ext cx="4762500" cy="247650"/>
            </a:xfrm>
            <a:prstGeom prst="rect">
              <a:avLst/>
            </a:prstGeom>
          </p:spPr>
        </p:pic>
        <p:pic>
          <p:nvPicPr>
            <p:cNvPr id="9" name="Рисунок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6234545" cy="6858000"/>
            </a:xfrm>
            <a:prstGeom prst="rect">
              <a:avLst/>
            </a:prstGeom>
          </p:spPr>
        </p:pic>
        <p:pic>
          <p:nvPicPr>
            <p:cNvPr id="10" name="Рисунок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51512" y="0"/>
              <a:ext cx="4139638" cy="6858000"/>
            </a:xfrm>
            <a:prstGeom prst="rect">
              <a:avLst/>
            </a:prstGeom>
          </p:spPr>
        </p:pic>
      </p:grpSp>
      <p:pic>
        <p:nvPicPr>
          <p:cNvPr id="7" name="Рисунок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0" y="528411"/>
            <a:ext cx="12192000" cy="1186089"/>
          </a:xfrm>
        </p:spPr>
        <p:txBody>
          <a:bodyPr/>
          <a:lstStyle>
            <a:lvl1pPr algn="ctr">
              <a:defRPr/>
            </a:lvl1pPr>
          </a:lstStyle>
          <a:p>
            <a:r>
              <a:rPr lang="da-DK" dirty="0"/>
              <a:t>Lorem ipsum dolor </a:t>
            </a:r>
            <a:br>
              <a:rPr lang="ru-RU" dirty="0"/>
            </a:br>
            <a:r>
              <a:rPr lang="da-DK" dirty="0"/>
              <a:t>sit amet</a:t>
            </a:r>
            <a:endParaRPr lang="ru-RU" dirty="0"/>
          </a:p>
        </p:txBody>
      </p:sp>
      <p:sp>
        <p:nvSpPr>
          <p:cNvPr id="3" name="Объект 2"/>
          <p:cNvSpPr>
            <a:spLocks noGrp="1"/>
          </p:cNvSpPr>
          <p:nvPr>
            <p:ph idx="1" hasCustomPrompt="1"/>
          </p:nvPr>
        </p:nvSpPr>
        <p:spPr>
          <a:xfrm>
            <a:off x="5591150" y="2114236"/>
            <a:ext cx="6010299" cy="3602929"/>
          </a:xfrm>
        </p:spPr>
        <p:txBody>
          <a:bodyPr/>
          <a:lstStyle>
            <a:lvl1pPr algn="r">
              <a:defRPr/>
            </a:lvl1pPr>
            <a:lvl2pPr algn="r">
              <a:defRPr/>
            </a:lvl2pPr>
            <a:lvl3pPr algn="r">
              <a:defRPr/>
            </a:lvl3pPr>
            <a:lvl4pPr algn="r">
              <a:defRPr/>
            </a:lvl4pPr>
            <a:lvl5pPr algn="r">
              <a:defRPr/>
            </a:lvl5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2" name="Рисунок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flipV="1">
            <a:off x="10345265" y="5699345"/>
            <a:ext cx="1846735" cy="313710"/>
          </a:xfrm>
          <a:prstGeom prst="rect">
            <a:avLst/>
          </a:prstGeom>
        </p:spPr>
      </p:pic>
      <p:pic>
        <p:nvPicPr>
          <p:cNvPr id="13" name="Рисунок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0947" y="549765"/>
            <a:ext cx="3444606" cy="5903721"/>
          </a:xfrm>
          <a:prstGeom prst="rect">
            <a:avLst/>
          </a:prstGeom>
        </p:spPr>
      </p:pic>
      <p:pic>
        <p:nvPicPr>
          <p:cNvPr id="14" name="Рисунок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V="1">
            <a:off x="9284886" y="0"/>
            <a:ext cx="2428422" cy="2433572"/>
          </a:xfrm>
          <a:prstGeom prst="rect">
            <a:avLst/>
          </a:prstGeom>
        </p:spPr>
      </p:pic>
    </p:spTree>
    <p:extLst>
      <p:ext uri="{BB962C8B-B14F-4D97-AF65-F5344CB8AC3E}">
        <p14:creationId xmlns:p14="http://schemas.microsoft.com/office/powerpoint/2010/main" val="329785152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_TEXT">
    <p:spTree>
      <p:nvGrpSpPr>
        <p:cNvPr id="1" name=""/>
        <p:cNvGrpSpPr/>
        <p:nvPr/>
      </p:nvGrpSpPr>
      <p:grpSpPr>
        <a:xfrm>
          <a:off x="0" y="0"/>
          <a:ext cx="0" cy="0"/>
          <a:chOff x="0" y="0"/>
          <a:chExt cx="0" cy="0"/>
        </a:xfrm>
      </p:grpSpPr>
      <p:sp>
        <p:nvSpPr>
          <p:cNvPr id="2" name="Titel"/>
          <p:cNvSpPr>
            <a:spLocks noGrp="1"/>
          </p:cNvSpPr>
          <p:nvPr>
            <p:ph type="title"/>
          </p:nvPr>
        </p:nvSpPr>
        <p:spPr bwMode="gray">
          <a:xfrm>
            <a:off x="540070" y="432000"/>
            <a:ext cx="11111046" cy="1080000"/>
          </a:xfrm>
        </p:spPr>
        <p:txBody>
          <a:bodyPr/>
          <a:lstStyle/>
          <a:p>
            <a:r>
              <a:rPr lang="de-DE" noProof="0" dirty="0"/>
              <a:t>Titelmasterformat durch Klicken bearbeiten</a:t>
            </a:r>
          </a:p>
        </p:txBody>
      </p:sp>
      <p:sp>
        <p:nvSpPr>
          <p:cNvPr id="13"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Inhalt"/>
          <p:cNvSpPr>
            <a:spLocks noGrp="1"/>
          </p:cNvSpPr>
          <p:nvPr>
            <p:ph idx="1"/>
          </p:nvPr>
        </p:nvSpPr>
        <p:spPr bwMode="gray">
          <a:xfrm>
            <a:off x="540070" y="1512000"/>
            <a:ext cx="11111046" cy="2818800"/>
          </a:xfrm>
        </p:spPr>
        <p:txBody>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0" name="Text"/>
          <p:cNvSpPr>
            <a:spLocks noGrp="1"/>
          </p:cNvSpPr>
          <p:nvPr>
            <p:ph idx="15"/>
          </p:nvPr>
        </p:nvSpPr>
        <p:spPr bwMode="gray">
          <a:xfrm>
            <a:off x="1200" y="4474800"/>
            <a:ext cx="12191187" cy="2383200"/>
          </a:xfrm>
          <a:custGeom>
            <a:avLst/>
            <a:gdLst/>
            <a:ahLst/>
            <a:cxnLst/>
            <a:rect l="l" t="t" r="r" b="b"/>
            <a:pathLst>
              <a:path w="12189600" h="2383200">
                <a:moveTo>
                  <a:pt x="0" y="0"/>
                </a:moveTo>
                <a:lnTo>
                  <a:pt x="12189600" y="0"/>
                </a:lnTo>
                <a:lnTo>
                  <a:pt x="12189600" y="1765049"/>
                </a:lnTo>
                <a:lnTo>
                  <a:pt x="11571449" y="2383200"/>
                </a:lnTo>
                <a:lnTo>
                  <a:pt x="0" y="2383200"/>
                </a:lnTo>
                <a:close/>
              </a:path>
            </a:pathLst>
          </a:custGeom>
          <a:solidFill>
            <a:srgbClr val="808080"/>
          </a:solidFill>
        </p:spPr>
        <p:txBody>
          <a:bodyPr lIns="540000" tIns="540000" rIns="540000" bIns="540000" anchor="ctr"/>
          <a:lstStyle>
            <a:lvl1pPr marL="0" indent="0">
              <a:buNone/>
              <a:defRPr>
                <a:solidFill>
                  <a:schemeClr val="bg1"/>
                </a:solidFill>
              </a:defRPr>
            </a:lvl1pPr>
            <a:lvl2pPr marL="450000" indent="0">
              <a:buNone/>
              <a:defRPr/>
            </a:lvl2pPr>
            <a:lvl3pPr marL="810000" indent="0">
              <a:buNone/>
              <a:defRPr/>
            </a:lvl3pPr>
            <a:lvl4pPr marL="1170000" indent="0">
              <a:buNone/>
              <a:defRPr/>
            </a:lvl4pPr>
            <a:lvl5pPr marL="1530000" indent="0">
              <a:buNone/>
              <a:defRPr/>
            </a:lvl5pPr>
          </a:lstStyle>
          <a:p>
            <a:pPr lvl="0"/>
            <a:endParaRPr lang="de-DE" noProof="0" dirty="0"/>
          </a:p>
        </p:txBody>
      </p:sp>
      <p:pic>
        <p:nvPicPr>
          <p:cNvPr id="6" name="Grafik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73" y="6026954"/>
            <a:ext cx="2020668" cy="443634"/>
          </a:xfrm>
          <a:prstGeom prst="rect">
            <a:avLst/>
          </a:prstGeom>
        </p:spPr>
      </p:pic>
    </p:spTree>
    <p:extLst>
      <p:ext uri="{BB962C8B-B14F-4D97-AF65-F5344CB8AC3E}">
        <p14:creationId xmlns:p14="http://schemas.microsoft.com/office/powerpoint/2010/main" val="2077671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EXTBOXEN">
    <p:spTree>
      <p:nvGrpSpPr>
        <p:cNvPr id="1" name=""/>
        <p:cNvGrpSpPr/>
        <p:nvPr/>
      </p:nvGrpSpPr>
      <p:grpSpPr>
        <a:xfrm>
          <a:off x="0" y="0"/>
          <a:ext cx="0" cy="0"/>
          <a:chOff x="0" y="0"/>
          <a:chExt cx="0" cy="0"/>
        </a:xfrm>
      </p:grpSpPr>
      <p:sp>
        <p:nvSpPr>
          <p:cNvPr id="10"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Text 1"/>
          <p:cNvSpPr>
            <a:spLocks noGrp="1"/>
          </p:cNvSpPr>
          <p:nvPr>
            <p:ph type="body" idx="1"/>
          </p:nvPr>
        </p:nvSpPr>
        <p:spPr bwMode="gray">
          <a:xfrm>
            <a:off x="540070" y="1512000"/>
            <a:ext cx="5339495" cy="360000"/>
          </a:xfrm>
          <a:solidFill>
            <a:schemeClr val="tx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Textmasterformat bearbeiten</a:t>
            </a:r>
          </a:p>
        </p:txBody>
      </p:sp>
      <p:sp>
        <p:nvSpPr>
          <p:cNvPr id="5" name="Text 2"/>
          <p:cNvSpPr>
            <a:spLocks noGrp="1"/>
          </p:cNvSpPr>
          <p:nvPr>
            <p:ph type="body" sz="quarter" idx="3"/>
          </p:nvPr>
        </p:nvSpPr>
        <p:spPr bwMode="gray">
          <a:xfrm>
            <a:off x="6311622" y="1512000"/>
            <a:ext cx="5339495" cy="360000"/>
          </a:xfrm>
          <a:solidFill>
            <a:schemeClr val="tx2">
              <a:lumMod val="60000"/>
              <a:lumOff val="40000"/>
            </a:schemeClr>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Textmasterformat bearbeiten</a:t>
            </a:r>
          </a:p>
        </p:txBody>
      </p:sp>
      <p:sp>
        <p:nvSpPr>
          <p:cNvPr id="9" name="Foliennummer"/>
          <p:cNvSpPr>
            <a:spLocks noGrp="1"/>
          </p:cNvSpPr>
          <p:nvPr>
            <p:ph type="sldNum" sz="quarter" idx="12"/>
          </p:nvPr>
        </p:nvSpPr>
        <p:spPr bwMode="gray">
          <a:xfrm>
            <a:off x="540070" y="6084000"/>
            <a:ext cx="900117" cy="360000"/>
          </a:xfrm>
          <a:prstGeom prst="rect">
            <a:avLst/>
          </a:prstGeom>
        </p:spPr>
        <p:txBody>
          <a:bodyPr/>
          <a:lstStyle/>
          <a:p>
            <a:fld id="{02CEFE82-39F2-4F47-8A0C-D5AB3496FA5C}" type="slidenum">
              <a:rPr lang="de-DE" noProof="0" smtClean="0"/>
              <a:pPr/>
              <a:t>‹Nr.›</a:t>
            </a:fld>
            <a:endParaRPr lang="de-DE" noProof="0" dirty="0"/>
          </a:p>
        </p:txBody>
      </p:sp>
      <p:sp>
        <p:nvSpPr>
          <p:cNvPr id="13"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
        <p:nvSpPr>
          <p:cNvPr id="7" name="Textplatzhalter 6"/>
          <p:cNvSpPr>
            <a:spLocks noGrp="1"/>
          </p:cNvSpPr>
          <p:nvPr>
            <p:ph type="body" sz="quarter" idx="15"/>
          </p:nvPr>
        </p:nvSpPr>
        <p:spPr>
          <a:xfrm>
            <a:off x="541409" y="1872000"/>
            <a:ext cx="5337870" cy="3936663"/>
          </a:xfrm>
          <a:custGeom>
            <a:avLst/>
            <a:gdLst/>
            <a:ahLst/>
            <a:cxnLst/>
            <a:rect l="l" t="t" r="r" b="b"/>
            <a:pathLst>
              <a:path w="5337175" h="3936663">
                <a:moveTo>
                  <a:pt x="0" y="0"/>
                </a:moveTo>
                <a:lnTo>
                  <a:pt x="5337175" y="0"/>
                </a:lnTo>
                <a:lnTo>
                  <a:pt x="5337175" y="3322343"/>
                </a:lnTo>
                <a:lnTo>
                  <a:pt x="4722855" y="3936663"/>
                </a:lnTo>
                <a:lnTo>
                  <a:pt x="0" y="3936663"/>
                </a:lnTo>
                <a:close/>
              </a:path>
            </a:pathLst>
          </a:custGeom>
          <a:solidFill>
            <a:schemeClr val="bg1">
              <a:lumMod val="95000"/>
            </a:schemeClr>
          </a:solidFill>
        </p:spPr>
        <p:txBody>
          <a:bodyPr vert="horz" lIns="252000" tIns="252000" rIns="252000" bIns="252000" rtlCol="0">
            <a:noAutofit/>
          </a:bodyPr>
          <a:lstStyle>
            <a:lvl1pPr>
              <a:buClr>
                <a:schemeClr val="tx2"/>
              </a:buClr>
              <a:defRPr lang="de-DE" sz="1600" dirty="0"/>
            </a:lvl1pPr>
            <a:lvl2pPr>
              <a:buClr>
                <a:schemeClr val="tx2"/>
              </a:buClr>
              <a:defRPr sz="1400"/>
            </a:lvl2pPr>
            <a:lvl3pPr>
              <a:buClr>
                <a:schemeClr val="tx2"/>
              </a:buClr>
              <a:defRPr sz="1200"/>
            </a:lvl3pPr>
            <a:lvl4pPr>
              <a:buClr>
                <a:schemeClr val="tx2"/>
              </a:buClr>
              <a:defRPr sz="1100"/>
            </a:lvl4pPr>
            <a:lvl5pPr>
              <a:buClr>
                <a:schemeClr val="tx2"/>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0">
              <a:buClr>
                <a:schemeClr val="tx2">
                  <a:lumMod val="60000"/>
                  <a:lumOff val="40000"/>
                </a:schemeClr>
              </a:buClr>
            </a:pPr>
            <a:endParaRPr lang="de-DE" dirty="0"/>
          </a:p>
        </p:txBody>
      </p:sp>
      <p:sp>
        <p:nvSpPr>
          <p:cNvPr id="15" name="Textplatzhalter 6"/>
          <p:cNvSpPr>
            <a:spLocks noGrp="1"/>
          </p:cNvSpPr>
          <p:nvPr>
            <p:ph type="body" sz="quarter" idx="16"/>
          </p:nvPr>
        </p:nvSpPr>
        <p:spPr>
          <a:xfrm>
            <a:off x="6311622" y="1872000"/>
            <a:ext cx="5337870" cy="3936663"/>
          </a:xfrm>
          <a:custGeom>
            <a:avLst/>
            <a:gdLst/>
            <a:ahLst/>
            <a:cxnLst/>
            <a:rect l="l" t="t" r="r" b="b"/>
            <a:pathLst>
              <a:path w="5337175" h="3936663">
                <a:moveTo>
                  <a:pt x="0" y="0"/>
                </a:moveTo>
                <a:lnTo>
                  <a:pt x="5337175" y="0"/>
                </a:lnTo>
                <a:lnTo>
                  <a:pt x="5337175" y="3322343"/>
                </a:lnTo>
                <a:lnTo>
                  <a:pt x="4722855" y="3936663"/>
                </a:lnTo>
                <a:lnTo>
                  <a:pt x="0" y="3936663"/>
                </a:lnTo>
                <a:close/>
              </a:path>
            </a:pathLst>
          </a:custGeom>
          <a:solidFill>
            <a:schemeClr val="bg1">
              <a:lumMod val="95000"/>
            </a:schemeClr>
          </a:solidFill>
        </p:spPr>
        <p:txBody>
          <a:bodyPr vert="horz" lIns="252000" tIns="252000" rIns="252000" bIns="252000" rtlCol="0">
            <a:noAutofit/>
          </a:bodyPr>
          <a:lstStyle>
            <a:lvl1pPr>
              <a:buClr>
                <a:schemeClr val="tx2">
                  <a:lumMod val="60000"/>
                  <a:lumOff val="40000"/>
                </a:schemeClr>
              </a:buClr>
              <a:defRPr lang="de-DE" sz="1600" dirty="0"/>
            </a:lvl1pPr>
            <a:lvl2pPr>
              <a:buClr>
                <a:schemeClr val="tx2">
                  <a:lumMod val="60000"/>
                  <a:lumOff val="40000"/>
                </a:schemeClr>
              </a:buClr>
              <a:defRPr sz="1400"/>
            </a:lvl2pPr>
            <a:lvl3pPr>
              <a:buClr>
                <a:schemeClr val="tx2">
                  <a:lumMod val="60000"/>
                  <a:lumOff val="40000"/>
                </a:schemeClr>
              </a:buClr>
              <a:defRPr sz="1200"/>
            </a:lvl3pPr>
            <a:lvl4pPr>
              <a:buClr>
                <a:schemeClr val="tx2">
                  <a:lumMod val="60000"/>
                  <a:lumOff val="40000"/>
                </a:schemeClr>
              </a:buClr>
              <a:defRPr sz="1100"/>
            </a:lvl4pPr>
            <a:lvl5pPr>
              <a:buClr>
                <a:schemeClr val="tx2">
                  <a:lumMod val="60000"/>
                  <a:lumOff val="40000"/>
                </a:schemeClr>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0">
              <a:buClr>
                <a:schemeClr val="tx2">
                  <a:lumMod val="60000"/>
                  <a:lumOff val="40000"/>
                </a:schemeClr>
              </a:buClr>
            </a:pPr>
            <a:endParaRPr lang="de-DE" dirty="0"/>
          </a:p>
        </p:txBody>
      </p:sp>
    </p:spTree>
    <p:extLst>
      <p:ext uri="{BB962C8B-B14F-4D97-AF65-F5344CB8AC3E}">
        <p14:creationId xmlns:p14="http://schemas.microsoft.com/office/powerpoint/2010/main" val="790796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TEXTBOXEN">
    <p:spTree>
      <p:nvGrpSpPr>
        <p:cNvPr id="1" name=""/>
        <p:cNvGrpSpPr/>
        <p:nvPr/>
      </p:nvGrpSpPr>
      <p:grpSpPr>
        <a:xfrm>
          <a:off x="0" y="0"/>
          <a:ext cx="0" cy="0"/>
          <a:chOff x="0" y="0"/>
          <a:chExt cx="0" cy="0"/>
        </a:xfrm>
      </p:grpSpPr>
      <p:sp>
        <p:nvSpPr>
          <p:cNvPr id="8"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10" name="Text 1"/>
          <p:cNvSpPr>
            <a:spLocks noGrp="1"/>
          </p:cNvSpPr>
          <p:nvPr>
            <p:ph type="body" idx="15" hasCustomPrompt="1"/>
          </p:nvPr>
        </p:nvSpPr>
        <p:spPr bwMode="gray">
          <a:xfrm>
            <a:off x="540070" y="1512000"/>
            <a:ext cx="3416845" cy="360000"/>
          </a:xfrm>
          <a:solidFill>
            <a:schemeClr val="tx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13" name="Text 1"/>
          <p:cNvSpPr>
            <a:spLocks noGrp="1"/>
          </p:cNvSpPr>
          <p:nvPr>
            <p:ph type="body" idx="16" hasCustomPrompt="1"/>
          </p:nvPr>
        </p:nvSpPr>
        <p:spPr bwMode="gray">
          <a:xfrm>
            <a:off x="8228924" y="1512001"/>
            <a:ext cx="3416845" cy="360000"/>
          </a:xfrm>
          <a:solidFill>
            <a:schemeClr val="accent1"/>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15" name="Text 1"/>
          <p:cNvSpPr>
            <a:spLocks noGrp="1"/>
          </p:cNvSpPr>
          <p:nvPr>
            <p:ph type="body" idx="18" hasCustomPrompt="1"/>
          </p:nvPr>
        </p:nvSpPr>
        <p:spPr bwMode="gray">
          <a:xfrm>
            <a:off x="4387701" y="1512002"/>
            <a:ext cx="3416845" cy="360000"/>
          </a:xfrm>
          <a:solidFill>
            <a:schemeClr val="tx2">
              <a:lumMod val="60000"/>
              <a:lumOff val="40000"/>
            </a:schemeClr>
          </a:solidFill>
        </p:spPr>
        <p:txBody>
          <a:bodyPr lIns="252000" rIns="144000" anchor="ctr"/>
          <a:lstStyle>
            <a:lvl1pPr marL="0" indent="0" algn="l">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20"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
        <p:nvSpPr>
          <p:cNvPr id="16" name="Textplatzhalter 2"/>
          <p:cNvSpPr>
            <a:spLocks noGrp="1"/>
          </p:cNvSpPr>
          <p:nvPr>
            <p:ph type="body" sz="quarter" idx="20"/>
          </p:nvPr>
        </p:nvSpPr>
        <p:spPr>
          <a:xfrm>
            <a:off x="541408" y="1872003"/>
            <a:ext cx="3415507" cy="3936661"/>
          </a:xfrm>
          <a:custGeom>
            <a:avLst/>
            <a:gdLst/>
            <a:ahLst/>
            <a:cxnLst/>
            <a:rect l="l" t="t" r="r" b="b"/>
            <a:pathLst>
              <a:path w="3415062" h="3936661">
                <a:moveTo>
                  <a:pt x="0" y="0"/>
                </a:moveTo>
                <a:lnTo>
                  <a:pt x="3415062" y="0"/>
                </a:lnTo>
                <a:lnTo>
                  <a:pt x="3415062" y="3323759"/>
                </a:lnTo>
                <a:lnTo>
                  <a:pt x="2802160" y="3936661"/>
                </a:lnTo>
                <a:lnTo>
                  <a:pt x="0" y="3936661"/>
                </a:lnTo>
                <a:close/>
              </a:path>
            </a:pathLst>
          </a:custGeom>
          <a:solidFill>
            <a:schemeClr val="bg1">
              <a:lumMod val="95000"/>
            </a:schemeClr>
          </a:solidFill>
        </p:spPr>
        <p:txBody>
          <a:bodyPr vert="horz" lIns="252000" tIns="252000" rIns="252000" bIns="252000" rtlCol="0">
            <a:noAutofit/>
          </a:bodyPr>
          <a:lstStyle>
            <a:lvl1pPr>
              <a:buClr>
                <a:schemeClr val="tx2"/>
              </a:buClr>
              <a:defRPr lang="de-DE" sz="1600" dirty="0"/>
            </a:lvl1pPr>
            <a:lvl2pPr>
              <a:buClr>
                <a:schemeClr val="tx2"/>
              </a:buClr>
              <a:defRPr sz="1400"/>
            </a:lvl2pPr>
            <a:lvl3pPr>
              <a:buClr>
                <a:schemeClr val="tx2"/>
              </a:buClr>
              <a:defRPr sz="1200"/>
            </a:lvl3pPr>
            <a:lvl4pPr>
              <a:buClr>
                <a:schemeClr val="tx2"/>
              </a:buClr>
              <a:defRPr sz="1100"/>
            </a:lvl4pPr>
            <a:lvl5pPr>
              <a:buClr>
                <a:schemeClr val="tx2"/>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9" name="Textplatzhalter 2"/>
          <p:cNvSpPr>
            <a:spLocks noGrp="1"/>
          </p:cNvSpPr>
          <p:nvPr>
            <p:ph type="body" sz="quarter" idx="21"/>
          </p:nvPr>
        </p:nvSpPr>
        <p:spPr>
          <a:xfrm>
            <a:off x="4387701" y="1872003"/>
            <a:ext cx="3415507" cy="3936661"/>
          </a:xfrm>
          <a:custGeom>
            <a:avLst/>
            <a:gdLst/>
            <a:ahLst/>
            <a:cxnLst/>
            <a:rect l="l" t="t" r="r" b="b"/>
            <a:pathLst>
              <a:path w="3415062" h="3936661">
                <a:moveTo>
                  <a:pt x="0" y="0"/>
                </a:moveTo>
                <a:lnTo>
                  <a:pt x="3415062" y="0"/>
                </a:lnTo>
                <a:lnTo>
                  <a:pt x="3415062" y="3323759"/>
                </a:lnTo>
                <a:lnTo>
                  <a:pt x="2802160" y="3936661"/>
                </a:lnTo>
                <a:lnTo>
                  <a:pt x="0" y="3936661"/>
                </a:lnTo>
                <a:close/>
              </a:path>
            </a:pathLst>
          </a:custGeom>
          <a:solidFill>
            <a:schemeClr val="bg1">
              <a:lumMod val="95000"/>
            </a:schemeClr>
          </a:solidFill>
        </p:spPr>
        <p:txBody>
          <a:bodyPr vert="horz" lIns="252000" tIns="252000" rIns="252000" bIns="252000" rtlCol="0">
            <a:noAutofit/>
          </a:bodyPr>
          <a:lstStyle>
            <a:lvl1pPr algn="l">
              <a:buClr>
                <a:schemeClr val="tx2">
                  <a:lumMod val="60000"/>
                  <a:lumOff val="40000"/>
                </a:schemeClr>
              </a:buClr>
              <a:defRPr lang="de-DE" sz="1600" dirty="0"/>
            </a:lvl1pPr>
            <a:lvl2pPr algn="l">
              <a:buClr>
                <a:schemeClr val="tx2">
                  <a:lumMod val="60000"/>
                  <a:lumOff val="40000"/>
                </a:schemeClr>
              </a:buClr>
              <a:defRPr sz="1400"/>
            </a:lvl2pPr>
            <a:lvl3pPr algn="l">
              <a:buClr>
                <a:schemeClr val="tx2">
                  <a:lumMod val="60000"/>
                  <a:lumOff val="40000"/>
                </a:schemeClr>
              </a:buClr>
              <a:defRPr sz="1200"/>
            </a:lvl3pPr>
            <a:lvl4pPr algn="l">
              <a:buClr>
                <a:schemeClr val="tx2">
                  <a:lumMod val="60000"/>
                  <a:lumOff val="40000"/>
                </a:schemeClr>
              </a:buClr>
              <a:defRPr sz="1100"/>
            </a:lvl4pPr>
            <a:lvl5pPr algn="l">
              <a:buClr>
                <a:schemeClr val="tx2">
                  <a:lumMod val="60000"/>
                  <a:lumOff val="40000"/>
                </a:schemeClr>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24" name="Textplatzhalter 2"/>
          <p:cNvSpPr>
            <a:spLocks noGrp="1"/>
          </p:cNvSpPr>
          <p:nvPr>
            <p:ph type="body" sz="quarter" idx="22"/>
          </p:nvPr>
        </p:nvSpPr>
        <p:spPr>
          <a:xfrm>
            <a:off x="8228924" y="1872003"/>
            <a:ext cx="3415507" cy="3936661"/>
          </a:xfrm>
          <a:custGeom>
            <a:avLst/>
            <a:gdLst/>
            <a:ahLst/>
            <a:cxnLst/>
            <a:rect l="l" t="t" r="r" b="b"/>
            <a:pathLst>
              <a:path w="3415062" h="3936661">
                <a:moveTo>
                  <a:pt x="0" y="0"/>
                </a:moveTo>
                <a:lnTo>
                  <a:pt x="3415062" y="0"/>
                </a:lnTo>
                <a:lnTo>
                  <a:pt x="3415062" y="3323759"/>
                </a:lnTo>
                <a:lnTo>
                  <a:pt x="2802160" y="3936661"/>
                </a:lnTo>
                <a:lnTo>
                  <a:pt x="0" y="3936661"/>
                </a:lnTo>
                <a:close/>
              </a:path>
            </a:pathLst>
          </a:custGeom>
          <a:solidFill>
            <a:schemeClr val="bg1">
              <a:lumMod val="95000"/>
            </a:schemeClr>
          </a:solidFill>
        </p:spPr>
        <p:txBody>
          <a:bodyPr vert="horz" lIns="252000" tIns="252000" rIns="252000" bIns="252000" rtlCol="0">
            <a:noAutofit/>
          </a:bodyPr>
          <a:lstStyle>
            <a:lvl1pPr algn="l">
              <a:buClr>
                <a:schemeClr val="accent1"/>
              </a:buClr>
              <a:defRPr lang="de-DE" sz="1600" dirty="0"/>
            </a:lvl1pPr>
            <a:lvl2pPr algn="l">
              <a:buClr>
                <a:schemeClr val="accent1"/>
              </a:buClr>
              <a:defRPr sz="1400"/>
            </a:lvl2pPr>
            <a:lvl3pPr algn="l">
              <a:buClr>
                <a:schemeClr val="accent1"/>
              </a:buClr>
              <a:defRPr sz="1200"/>
            </a:lvl3pPr>
            <a:lvl4pPr algn="l">
              <a:buClr>
                <a:schemeClr val="accent1"/>
              </a:buClr>
              <a:defRPr sz="1100"/>
            </a:lvl4pPr>
            <a:lvl5pPr algn="l">
              <a:buClr>
                <a:schemeClr val="accent1"/>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Tree>
    <p:extLst>
      <p:ext uri="{BB962C8B-B14F-4D97-AF65-F5344CB8AC3E}">
        <p14:creationId xmlns:p14="http://schemas.microsoft.com/office/powerpoint/2010/main" val="3890377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_TEXTBOXEN">
    <p:spTree>
      <p:nvGrpSpPr>
        <p:cNvPr id="1" name=""/>
        <p:cNvGrpSpPr/>
        <p:nvPr/>
      </p:nvGrpSpPr>
      <p:grpSpPr>
        <a:xfrm>
          <a:off x="0" y="0"/>
          <a:ext cx="0" cy="0"/>
          <a:chOff x="0" y="0"/>
          <a:chExt cx="0" cy="0"/>
        </a:xfrm>
      </p:grpSpPr>
      <p:sp>
        <p:nvSpPr>
          <p:cNvPr id="10"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Text 1"/>
          <p:cNvSpPr>
            <a:spLocks noGrp="1"/>
          </p:cNvSpPr>
          <p:nvPr>
            <p:ph type="body" idx="1"/>
          </p:nvPr>
        </p:nvSpPr>
        <p:spPr bwMode="gray">
          <a:xfrm>
            <a:off x="540070" y="1512000"/>
            <a:ext cx="5339495" cy="360000"/>
          </a:xfrm>
          <a:solidFill>
            <a:schemeClr val="tx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Textmasterformat bearbeiten</a:t>
            </a:r>
          </a:p>
        </p:txBody>
      </p:sp>
      <p:sp>
        <p:nvSpPr>
          <p:cNvPr id="5" name="Text 2"/>
          <p:cNvSpPr>
            <a:spLocks noGrp="1"/>
          </p:cNvSpPr>
          <p:nvPr>
            <p:ph type="body" sz="quarter" idx="3"/>
          </p:nvPr>
        </p:nvSpPr>
        <p:spPr bwMode="gray">
          <a:xfrm>
            <a:off x="6311622" y="1512000"/>
            <a:ext cx="5339495" cy="360000"/>
          </a:xfrm>
          <a:solidFill>
            <a:schemeClr val="tx2">
              <a:lumMod val="60000"/>
              <a:lumOff val="40000"/>
            </a:schemeClr>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Textmasterformat bearbeiten</a:t>
            </a:r>
          </a:p>
        </p:txBody>
      </p:sp>
      <p:sp>
        <p:nvSpPr>
          <p:cNvPr id="11" name="Text 3"/>
          <p:cNvSpPr>
            <a:spLocks noGrp="1"/>
          </p:cNvSpPr>
          <p:nvPr>
            <p:ph type="body" idx="14"/>
          </p:nvPr>
        </p:nvSpPr>
        <p:spPr bwMode="gray">
          <a:xfrm>
            <a:off x="540070" y="3877200"/>
            <a:ext cx="5339495" cy="360000"/>
          </a:xfrm>
          <a:solidFill>
            <a:schemeClr val="accent1"/>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Textmasterformat bearbeiten</a:t>
            </a:r>
          </a:p>
        </p:txBody>
      </p:sp>
      <p:sp>
        <p:nvSpPr>
          <p:cNvPr id="13" name="Text 4"/>
          <p:cNvSpPr>
            <a:spLocks noGrp="1"/>
          </p:cNvSpPr>
          <p:nvPr>
            <p:ph type="body" sz="quarter" idx="16"/>
          </p:nvPr>
        </p:nvSpPr>
        <p:spPr bwMode="gray">
          <a:xfrm>
            <a:off x="6311622" y="3877200"/>
            <a:ext cx="5339495" cy="360000"/>
          </a:xfrm>
          <a:solidFill>
            <a:schemeClr val="accent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Textmasterformat bearbeiten</a:t>
            </a:r>
          </a:p>
        </p:txBody>
      </p:sp>
      <p:sp>
        <p:nvSpPr>
          <p:cNvPr id="9" name="Foliennummer"/>
          <p:cNvSpPr>
            <a:spLocks noGrp="1"/>
          </p:cNvSpPr>
          <p:nvPr>
            <p:ph type="sldNum" sz="quarter" idx="12"/>
          </p:nvPr>
        </p:nvSpPr>
        <p:spPr bwMode="gray">
          <a:xfrm>
            <a:off x="540070" y="6084000"/>
            <a:ext cx="900117" cy="360000"/>
          </a:xfrm>
          <a:prstGeom prst="rect">
            <a:avLst/>
          </a:prstGeom>
        </p:spPr>
        <p:txBody>
          <a:bodyPr/>
          <a:lstStyle/>
          <a:p>
            <a:fld id="{02CEFE82-39F2-4F47-8A0C-D5AB3496FA5C}" type="slidenum">
              <a:rPr lang="de-DE" noProof="0" smtClean="0"/>
              <a:pPr/>
              <a:t>‹Nr.›</a:t>
            </a:fld>
            <a:endParaRPr lang="de-DE" noProof="0" dirty="0"/>
          </a:p>
        </p:txBody>
      </p:sp>
      <p:sp>
        <p:nvSpPr>
          <p:cNvPr id="16"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
        <p:nvSpPr>
          <p:cNvPr id="7" name="Textplatzhalter 6"/>
          <p:cNvSpPr>
            <a:spLocks noGrp="1"/>
          </p:cNvSpPr>
          <p:nvPr>
            <p:ph type="body" sz="quarter" idx="19"/>
          </p:nvPr>
        </p:nvSpPr>
        <p:spPr>
          <a:xfrm>
            <a:off x="540071" y="1872000"/>
            <a:ext cx="5339208" cy="1573200"/>
          </a:xfrm>
          <a:custGeom>
            <a:avLst/>
            <a:gdLst/>
            <a:ahLst/>
            <a:cxnLst/>
            <a:rect l="l" t="t" r="r" b="b"/>
            <a:pathLst>
              <a:path w="5338513" h="1573200">
                <a:moveTo>
                  <a:pt x="0" y="0"/>
                </a:moveTo>
                <a:lnTo>
                  <a:pt x="5338513" y="0"/>
                </a:lnTo>
                <a:lnTo>
                  <a:pt x="5338513" y="953447"/>
                </a:lnTo>
                <a:lnTo>
                  <a:pt x="4718760" y="1573200"/>
                </a:lnTo>
                <a:lnTo>
                  <a:pt x="0" y="1573200"/>
                </a:lnTo>
                <a:close/>
              </a:path>
            </a:pathLst>
          </a:custGeom>
          <a:solidFill>
            <a:schemeClr val="bg1">
              <a:lumMod val="95000"/>
            </a:schemeClr>
          </a:solidFill>
        </p:spPr>
        <p:txBody>
          <a:bodyPr vert="horz" lIns="252000" tIns="252000" rIns="576000" bIns="252000" rtlCol="0">
            <a:noAutofit/>
          </a:bodyPr>
          <a:lstStyle>
            <a:lvl1pPr algn="l">
              <a:buClr>
                <a:schemeClr val="tx2"/>
              </a:buClr>
              <a:defRPr lang="de-DE" sz="1600" dirty="0"/>
            </a:lvl1pPr>
            <a:lvl2pPr algn="l">
              <a:buClr>
                <a:schemeClr val="tx2"/>
              </a:buClr>
              <a:defRPr sz="1400"/>
            </a:lvl2pPr>
            <a:lvl3pPr algn="l">
              <a:buClr>
                <a:schemeClr val="tx2"/>
              </a:buClr>
              <a:defRPr sz="1200"/>
            </a:lvl3pPr>
            <a:lvl4pPr algn="l">
              <a:buClr>
                <a:schemeClr val="tx2"/>
              </a:buCl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0">
              <a:buClr>
                <a:schemeClr val="tx2">
                  <a:lumMod val="60000"/>
                  <a:lumOff val="40000"/>
                </a:schemeClr>
              </a:buClr>
            </a:pPr>
            <a:endParaRPr lang="de-DE" dirty="0"/>
          </a:p>
        </p:txBody>
      </p:sp>
      <p:sp>
        <p:nvSpPr>
          <p:cNvPr id="21" name="Textplatzhalter 6"/>
          <p:cNvSpPr>
            <a:spLocks noGrp="1"/>
          </p:cNvSpPr>
          <p:nvPr>
            <p:ph type="body" sz="quarter" idx="20"/>
          </p:nvPr>
        </p:nvSpPr>
        <p:spPr>
          <a:xfrm>
            <a:off x="6311622" y="1872000"/>
            <a:ext cx="5339208" cy="1573200"/>
          </a:xfrm>
          <a:custGeom>
            <a:avLst/>
            <a:gdLst/>
            <a:ahLst/>
            <a:cxnLst/>
            <a:rect l="l" t="t" r="r" b="b"/>
            <a:pathLst>
              <a:path w="5338513" h="1573200">
                <a:moveTo>
                  <a:pt x="0" y="0"/>
                </a:moveTo>
                <a:lnTo>
                  <a:pt x="5338513" y="0"/>
                </a:lnTo>
                <a:lnTo>
                  <a:pt x="5338513" y="953447"/>
                </a:lnTo>
                <a:lnTo>
                  <a:pt x="4718760" y="1573200"/>
                </a:lnTo>
                <a:lnTo>
                  <a:pt x="0" y="1573200"/>
                </a:lnTo>
                <a:close/>
              </a:path>
            </a:pathLst>
          </a:custGeom>
          <a:solidFill>
            <a:schemeClr val="bg1">
              <a:lumMod val="95000"/>
            </a:schemeClr>
          </a:solidFill>
        </p:spPr>
        <p:txBody>
          <a:bodyPr vert="horz" lIns="252000" tIns="252000" rIns="576000" bIns="252000" rtlCol="0">
            <a:noAutofit/>
          </a:bodyPr>
          <a:lstStyle>
            <a:lvl1pPr algn="l">
              <a:buClr>
                <a:schemeClr val="tx2">
                  <a:lumMod val="60000"/>
                  <a:lumOff val="40000"/>
                </a:schemeClr>
              </a:buClr>
              <a:defRPr lang="de-DE" sz="1600" dirty="0"/>
            </a:lvl1pPr>
            <a:lvl2pPr algn="l">
              <a:buClr>
                <a:schemeClr val="tx2">
                  <a:lumMod val="60000"/>
                  <a:lumOff val="40000"/>
                </a:schemeClr>
              </a:buClr>
              <a:defRPr sz="1400"/>
            </a:lvl2pPr>
            <a:lvl3pPr algn="l">
              <a:buClr>
                <a:schemeClr val="tx2">
                  <a:lumMod val="60000"/>
                  <a:lumOff val="40000"/>
                </a:schemeClr>
              </a:buClr>
              <a:defRPr sz="1200"/>
            </a:lvl3pPr>
            <a:lvl4pPr algn="l">
              <a:buClr>
                <a:schemeClr val="tx2">
                  <a:lumMod val="60000"/>
                  <a:lumOff val="40000"/>
                </a:schemeClr>
              </a:buCl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0">
              <a:buClr>
                <a:schemeClr val="tx2">
                  <a:lumMod val="60000"/>
                  <a:lumOff val="40000"/>
                </a:schemeClr>
              </a:buClr>
            </a:pPr>
            <a:endParaRPr lang="de-DE" dirty="0"/>
          </a:p>
        </p:txBody>
      </p:sp>
      <p:sp>
        <p:nvSpPr>
          <p:cNvPr id="22" name="Textplatzhalter 6"/>
          <p:cNvSpPr>
            <a:spLocks noGrp="1"/>
          </p:cNvSpPr>
          <p:nvPr>
            <p:ph type="body" sz="quarter" idx="21"/>
          </p:nvPr>
        </p:nvSpPr>
        <p:spPr>
          <a:xfrm>
            <a:off x="540071" y="4235463"/>
            <a:ext cx="5339208" cy="1573200"/>
          </a:xfrm>
          <a:custGeom>
            <a:avLst/>
            <a:gdLst/>
            <a:ahLst/>
            <a:cxnLst/>
            <a:rect l="l" t="t" r="r" b="b"/>
            <a:pathLst>
              <a:path w="5338513" h="1573200">
                <a:moveTo>
                  <a:pt x="0" y="0"/>
                </a:moveTo>
                <a:lnTo>
                  <a:pt x="5338513" y="0"/>
                </a:lnTo>
                <a:lnTo>
                  <a:pt x="5338513" y="953447"/>
                </a:lnTo>
                <a:lnTo>
                  <a:pt x="4718760" y="1573200"/>
                </a:lnTo>
                <a:lnTo>
                  <a:pt x="0" y="1573200"/>
                </a:lnTo>
                <a:close/>
              </a:path>
            </a:pathLst>
          </a:custGeom>
          <a:solidFill>
            <a:schemeClr val="bg1">
              <a:lumMod val="95000"/>
            </a:schemeClr>
          </a:solidFill>
        </p:spPr>
        <p:txBody>
          <a:bodyPr vert="horz" lIns="252000" tIns="252000" rIns="576000" bIns="252000" rtlCol="0">
            <a:noAutofit/>
          </a:bodyPr>
          <a:lstStyle>
            <a:lvl1pPr algn="l">
              <a:buClr>
                <a:schemeClr val="accent1"/>
              </a:buClr>
              <a:defRPr lang="de-DE" sz="1600" dirty="0"/>
            </a:lvl1pPr>
            <a:lvl2pPr algn="l">
              <a:buClr>
                <a:schemeClr val="accent1"/>
              </a:buClr>
              <a:defRPr sz="1400"/>
            </a:lvl2pPr>
            <a:lvl3pPr algn="l">
              <a:buClr>
                <a:schemeClr val="accent1"/>
              </a:buClr>
              <a:defRPr sz="1200"/>
            </a:lvl3pPr>
            <a:lvl4pPr algn="l">
              <a:buClr>
                <a:schemeClr val="accent1"/>
              </a:buCl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0">
              <a:buClr>
                <a:schemeClr val="tx2">
                  <a:lumMod val="60000"/>
                  <a:lumOff val="40000"/>
                </a:schemeClr>
              </a:buClr>
            </a:pPr>
            <a:endParaRPr lang="de-DE" dirty="0"/>
          </a:p>
        </p:txBody>
      </p:sp>
      <p:sp>
        <p:nvSpPr>
          <p:cNvPr id="23" name="Textplatzhalter 6"/>
          <p:cNvSpPr>
            <a:spLocks noGrp="1"/>
          </p:cNvSpPr>
          <p:nvPr>
            <p:ph type="body" sz="quarter" idx="22"/>
          </p:nvPr>
        </p:nvSpPr>
        <p:spPr>
          <a:xfrm>
            <a:off x="6311622" y="4235463"/>
            <a:ext cx="5339208" cy="1573200"/>
          </a:xfrm>
          <a:custGeom>
            <a:avLst/>
            <a:gdLst/>
            <a:ahLst/>
            <a:cxnLst/>
            <a:rect l="l" t="t" r="r" b="b"/>
            <a:pathLst>
              <a:path w="5338513" h="1573200">
                <a:moveTo>
                  <a:pt x="0" y="0"/>
                </a:moveTo>
                <a:lnTo>
                  <a:pt x="5338513" y="0"/>
                </a:lnTo>
                <a:lnTo>
                  <a:pt x="5338513" y="953447"/>
                </a:lnTo>
                <a:lnTo>
                  <a:pt x="4718760" y="1573200"/>
                </a:lnTo>
                <a:lnTo>
                  <a:pt x="0" y="1573200"/>
                </a:lnTo>
                <a:close/>
              </a:path>
            </a:pathLst>
          </a:custGeom>
          <a:solidFill>
            <a:schemeClr val="bg1">
              <a:lumMod val="95000"/>
            </a:schemeClr>
          </a:solidFill>
        </p:spPr>
        <p:txBody>
          <a:bodyPr vert="horz" lIns="252000" tIns="252000" rIns="576000" bIns="252000" rtlCol="0">
            <a:noAutofit/>
          </a:bodyPr>
          <a:lstStyle>
            <a:lvl1pPr algn="l">
              <a:buClr>
                <a:schemeClr val="accent2"/>
              </a:buClr>
              <a:defRPr lang="de-DE" sz="1600" dirty="0"/>
            </a:lvl1pPr>
            <a:lvl2pPr algn="l">
              <a:buClr>
                <a:schemeClr val="accent2"/>
              </a:buClr>
              <a:defRPr sz="1400"/>
            </a:lvl2pPr>
            <a:lvl3pPr algn="l">
              <a:buClr>
                <a:schemeClr val="accent2"/>
              </a:buClr>
              <a:defRPr sz="1200"/>
            </a:lvl3pPr>
            <a:lvl4pPr algn="l">
              <a:buClr>
                <a:schemeClr val="accent2"/>
              </a:buCl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0">
              <a:buClr>
                <a:schemeClr val="tx2">
                  <a:lumMod val="60000"/>
                  <a:lumOff val="40000"/>
                </a:schemeClr>
              </a:buClr>
            </a:pPr>
            <a:endParaRPr lang="de-DE" dirty="0"/>
          </a:p>
        </p:txBody>
      </p:sp>
    </p:spTree>
    <p:extLst>
      <p:ext uri="{BB962C8B-B14F-4D97-AF65-F5344CB8AC3E}">
        <p14:creationId xmlns:p14="http://schemas.microsoft.com/office/powerpoint/2010/main" val="3789368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_TEXTBOXEN">
    <p:spTree>
      <p:nvGrpSpPr>
        <p:cNvPr id="1" name=""/>
        <p:cNvGrpSpPr/>
        <p:nvPr/>
      </p:nvGrpSpPr>
      <p:grpSpPr>
        <a:xfrm>
          <a:off x="0" y="0"/>
          <a:ext cx="0" cy="0"/>
          <a:chOff x="0" y="0"/>
          <a:chExt cx="0" cy="0"/>
        </a:xfrm>
      </p:grpSpPr>
      <p:sp>
        <p:nvSpPr>
          <p:cNvPr id="8"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10" name="Text 1"/>
          <p:cNvSpPr>
            <a:spLocks noGrp="1"/>
          </p:cNvSpPr>
          <p:nvPr>
            <p:ph type="body" idx="15" hasCustomPrompt="1"/>
          </p:nvPr>
        </p:nvSpPr>
        <p:spPr bwMode="gray">
          <a:xfrm>
            <a:off x="540070" y="1512000"/>
            <a:ext cx="3416845" cy="360000"/>
          </a:xfrm>
          <a:solidFill>
            <a:schemeClr val="tx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60" name="Text 2"/>
          <p:cNvSpPr>
            <a:spLocks noGrp="1"/>
          </p:cNvSpPr>
          <p:nvPr>
            <p:ph type="body" idx="22" hasCustomPrompt="1"/>
          </p:nvPr>
        </p:nvSpPr>
        <p:spPr bwMode="gray">
          <a:xfrm>
            <a:off x="4387171" y="1512000"/>
            <a:ext cx="3416845" cy="360000"/>
          </a:xfrm>
          <a:solidFill>
            <a:schemeClr val="tx2">
              <a:lumMod val="60000"/>
              <a:lumOff val="40000"/>
            </a:schemeClr>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64" name="Text 3"/>
          <p:cNvSpPr>
            <a:spLocks noGrp="1"/>
          </p:cNvSpPr>
          <p:nvPr>
            <p:ph type="body" idx="26" hasCustomPrompt="1"/>
          </p:nvPr>
        </p:nvSpPr>
        <p:spPr bwMode="gray">
          <a:xfrm>
            <a:off x="8230571" y="1512000"/>
            <a:ext cx="3416845" cy="360000"/>
          </a:xfrm>
          <a:solidFill>
            <a:schemeClr val="accent1"/>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56" name="Text 4"/>
          <p:cNvSpPr>
            <a:spLocks noGrp="1"/>
          </p:cNvSpPr>
          <p:nvPr>
            <p:ph type="body" idx="18" hasCustomPrompt="1"/>
          </p:nvPr>
        </p:nvSpPr>
        <p:spPr bwMode="gray">
          <a:xfrm>
            <a:off x="540070" y="3877050"/>
            <a:ext cx="3416845" cy="360000"/>
          </a:xfrm>
          <a:solidFill>
            <a:schemeClr val="accent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58" name="Text 5"/>
          <p:cNvSpPr>
            <a:spLocks noGrp="1"/>
          </p:cNvSpPr>
          <p:nvPr>
            <p:ph type="body" idx="20" hasCustomPrompt="1"/>
          </p:nvPr>
        </p:nvSpPr>
        <p:spPr bwMode="gray">
          <a:xfrm>
            <a:off x="4387171" y="3877050"/>
            <a:ext cx="3416845" cy="360000"/>
          </a:xfrm>
          <a:solidFill>
            <a:schemeClr val="accent2">
              <a:lumMod val="50000"/>
            </a:schemeClr>
          </a:solidFill>
        </p:spPr>
        <p:txBody>
          <a:bodyPr lIns="252000" rIns="144000" anchor="ctr"/>
          <a:lstStyle>
            <a:lvl1pPr marL="0" indent="0">
              <a:lnSpc>
                <a:spcPct val="100000"/>
              </a:lnSpc>
              <a:buNone/>
              <a:defRPr sz="2000" b="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62" name="Text 6"/>
          <p:cNvSpPr>
            <a:spLocks noGrp="1"/>
          </p:cNvSpPr>
          <p:nvPr>
            <p:ph type="body" idx="24" hasCustomPrompt="1"/>
          </p:nvPr>
        </p:nvSpPr>
        <p:spPr bwMode="gray">
          <a:xfrm>
            <a:off x="8230571" y="3877050"/>
            <a:ext cx="3416845" cy="360000"/>
          </a:xfrm>
          <a:solidFill>
            <a:schemeClr val="accent1">
              <a:lumMod val="75000"/>
            </a:schemeClr>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20"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
        <p:nvSpPr>
          <p:cNvPr id="22" name="Textplatzhalter 3"/>
          <p:cNvSpPr>
            <a:spLocks noGrp="1"/>
          </p:cNvSpPr>
          <p:nvPr>
            <p:ph type="body" sz="quarter" idx="27"/>
          </p:nvPr>
        </p:nvSpPr>
        <p:spPr>
          <a:xfrm>
            <a:off x="540070" y="1871664"/>
            <a:ext cx="3416845" cy="1573537"/>
          </a:xfrm>
          <a:custGeom>
            <a:avLst/>
            <a:gdLst/>
            <a:ahLst/>
            <a:cxnLst/>
            <a:rect l="l" t="t" r="r" b="b"/>
            <a:pathLst>
              <a:path w="3416400" h="1573537">
                <a:moveTo>
                  <a:pt x="0" y="0"/>
                </a:moveTo>
                <a:lnTo>
                  <a:pt x="3416400" y="0"/>
                </a:lnTo>
                <a:lnTo>
                  <a:pt x="3416400" y="923563"/>
                </a:lnTo>
                <a:lnTo>
                  <a:pt x="2766426" y="1573537"/>
                </a:lnTo>
                <a:lnTo>
                  <a:pt x="0" y="1573537"/>
                </a:lnTo>
                <a:close/>
              </a:path>
            </a:pathLst>
          </a:custGeom>
          <a:solidFill>
            <a:schemeClr val="bg1">
              <a:lumMod val="95000"/>
            </a:schemeClr>
          </a:solidFill>
        </p:spPr>
        <p:txBody>
          <a:bodyPr vert="horz" lIns="252000" tIns="252000" rIns="252000" bIns="252000" rtlCol="0">
            <a:noAutofit/>
          </a:bodyPr>
          <a:lstStyle>
            <a:lvl1pPr>
              <a:buClr>
                <a:schemeClr val="tx2"/>
              </a:buClr>
              <a:defRPr lang="de-DE" sz="1600" dirty="0"/>
            </a:lvl1pPr>
            <a:lvl2pPr>
              <a:buClr>
                <a:schemeClr val="tx2"/>
              </a:buClr>
              <a:defRPr sz="1400"/>
            </a:lvl2pPr>
            <a:lvl3pPr>
              <a:buClr>
                <a:schemeClr val="tx2"/>
              </a:buClr>
              <a:defRPr sz="1200"/>
            </a:lvl3pPr>
          </a:lstStyle>
          <a:p>
            <a:pPr lvl="0"/>
            <a:r>
              <a:rPr lang="de-DE" noProof="0" dirty="0"/>
              <a:t>Textmasterformat bearbeiten</a:t>
            </a:r>
          </a:p>
          <a:p>
            <a:pPr lvl="1"/>
            <a:r>
              <a:rPr lang="de-DE" noProof="0" dirty="0"/>
              <a:t>Zweite Ebene</a:t>
            </a:r>
          </a:p>
          <a:p>
            <a:pPr lvl="2"/>
            <a:r>
              <a:rPr lang="de-DE" noProof="0" dirty="0"/>
              <a:t>Dritte Ebene</a:t>
            </a:r>
          </a:p>
          <a:p>
            <a:pPr lvl="0"/>
            <a:endParaRPr lang="de-DE" dirty="0"/>
          </a:p>
        </p:txBody>
      </p:sp>
      <p:sp>
        <p:nvSpPr>
          <p:cNvPr id="25" name="Textplatzhalter 3"/>
          <p:cNvSpPr>
            <a:spLocks noGrp="1"/>
          </p:cNvSpPr>
          <p:nvPr>
            <p:ph type="body" sz="quarter" idx="28"/>
          </p:nvPr>
        </p:nvSpPr>
        <p:spPr>
          <a:xfrm>
            <a:off x="4387171" y="1871664"/>
            <a:ext cx="3416845" cy="1573537"/>
          </a:xfrm>
          <a:custGeom>
            <a:avLst/>
            <a:gdLst/>
            <a:ahLst/>
            <a:cxnLst/>
            <a:rect l="l" t="t" r="r" b="b"/>
            <a:pathLst>
              <a:path w="3416400" h="1573537">
                <a:moveTo>
                  <a:pt x="0" y="0"/>
                </a:moveTo>
                <a:lnTo>
                  <a:pt x="3416400" y="0"/>
                </a:lnTo>
                <a:lnTo>
                  <a:pt x="3416400" y="923563"/>
                </a:lnTo>
                <a:lnTo>
                  <a:pt x="2766426" y="1573537"/>
                </a:lnTo>
                <a:lnTo>
                  <a:pt x="0" y="1573537"/>
                </a:lnTo>
                <a:close/>
              </a:path>
            </a:pathLst>
          </a:custGeom>
          <a:solidFill>
            <a:schemeClr val="bg1">
              <a:lumMod val="95000"/>
            </a:schemeClr>
          </a:solidFill>
        </p:spPr>
        <p:txBody>
          <a:bodyPr vert="horz" lIns="252000" tIns="252000" rIns="252000" bIns="252000" rtlCol="0">
            <a:noAutofit/>
          </a:bodyPr>
          <a:lstStyle>
            <a:lvl1pPr>
              <a:buClr>
                <a:schemeClr val="tx2">
                  <a:lumMod val="60000"/>
                  <a:lumOff val="40000"/>
                </a:schemeClr>
              </a:buClr>
              <a:defRPr lang="de-DE" sz="1600" dirty="0"/>
            </a:lvl1pPr>
            <a:lvl2pPr>
              <a:buClr>
                <a:schemeClr val="tx2">
                  <a:lumMod val="60000"/>
                  <a:lumOff val="40000"/>
                </a:schemeClr>
              </a:buClr>
              <a:defRPr sz="1400"/>
            </a:lvl2pPr>
            <a:lvl3pPr>
              <a:buClr>
                <a:schemeClr val="tx2">
                  <a:lumMod val="60000"/>
                  <a:lumOff val="40000"/>
                </a:schemeClr>
              </a:buClr>
              <a:defRPr sz="1200"/>
            </a:lvl3pPr>
          </a:lstStyle>
          <a:p>
            <a:pPr lvl="0"/>
            <a:r>
              <a:rPr lang="de-DE" noProof="0" dirty="0"/>
              <a:t>Textmasterformat bearbeiten</a:t>
            </a:r>
          </a:p>
          <a:p>
            <a:pPr lvl="1"/>
            <a:r>
              <a:rPr lang="de-DE" noProof="0" dirty="0"/>
              <a:t>Zweite Ebene</a:t>
            </a:r>
          </a:p>
          <a:p>
            <a:pPr lvl="2"/>
            <a:r>
              <a:rPr lang="de-DE" noProof="0" dirty="0"/>
              <a:t>Dritte Ebene</a:t>
            </a:r>
          </a:p>
          <a:p>
            <a:pPr lvl="0"/>
            <a:endParaRPr lang="de-DE" dirty="0"/>
          </a:p>
        </p:txBody>
      </p:sp>
      <p:sp>
        <p:nvSpPr>
          <p:cNvPr id="26" name="Textplatzhalter 3"/>
          <p:cNvSpPr>
            <a:spLocks noGrp="1"/>
          </p:cNvSpPr>
          <p:nvPr>
            <p:ph type="body" sz="quarter" idx="29"/>
          </p:nvPr>
        </p:nvSpPr>
        <p:spPr>
          <a:xfrm>
            <a:off x="8230571" y="1871664"/>
            <a:ext cx="3416845" cy="1573537"/>
          </a:xfrm>
          <a:custGeom>
            <a:avLst/>
            <a:gdLst/>
            <a:ahLst/>
            <a:cxnLst/>
            <a:rect l="l" t="t" r="r" b="b"/>
            <a:pathLst>
              <a:path w="3416400" h="1573537">
                <a:moveTo>
                  <a:pt x="0" y="0"/>
                </a:moveTo>
                <a:lnTo>
                  <a:pt x="3416400" y="0"/>
                </a:lnTo>
                <a:lnTo>
                  <a:pt x="3416400" y="923563"/>
                </a:lnTo>
                <a:lnTo>
                  <a:pt x="2766426" y="1573537"/>
                </a:lnTo>
                <a:lnTo>
                  <a:pt x="0" y="1573537"/>
                </a:lnTo>
                <a:close/>
              </a:path>
            </a:pathLst>
          </a:custGeom>
          <a:solidFill>
            <a:schemeClr val="bg1">
              <a:lumMod val="95000"/>
            </a:schemeClr>
          </a:solidFill>
        </p:spPr>
        <p:txBody>
          <a:bodyPr vert="horz" lIns="252000" tIns="252000" rIns="252000" bIns="252000" rtlCol="0">
            <a:noAutofit/>
          </a:bodyPr>
          <a:lstStyle>
            <a:lvl1pPr>
              <a:buClr>
                <a:schemeClr val="accent1"/>
              </a:buClr>
              <a:defRPr lang="de-DE" sz="1600" dirty="0"/>
            </a:lvl1pPr>
            <a:lvl2pPr>
              <a:buClr>
                <a:schemeClr val="accent1"/>
              </a:buClr>
              <a:defRPr sz="1400"/>
            </a:lvl2pPr>
            <a:lvl3pPr>
              <a:buClr>
                <a:schemeClr val="accent1"/>
              </a:buClr>
              <a:defRPr sz="1200"/>
            </a:lvl3pPr>
          </a:lstStyle>
          <a:p>
            <a:pPr lvl="0"/>
            <a:r>
              <a:rPr lang="de-DE" noProof="0" dirty="0"/>
              <a:t>Textmasterformat bearbeiten</a:t>
            </a:r>
          </a:p>
          <a:p>
            <a:pPr lvl="1"/>
            <a:r>
              <a:rPr lang="de-DE" noProof="0" dirty="0"/>
              <a:t>Zweite Ebene</a:t>
            </a:r>
          </a:p>
          <a:p>
            <a:pPr lvl="2"/>
            <a:r>
              <a:rPr lang="de-DE" noProof="0" dirty="0"/>
              <a:t>Dritte Ebene</a:t>
            </a:r>
          </a:p>
          <a:p>
            <a:pPr lvl="0"/>
            <a:endParaRPr lang="de-DE" dirty="0"/>
          </a:p>
        </p:txBody>
      </p:sp>
      <p:sp>
        <p:nvSpPr>
          <p:cNvPr id="27" name="Textplatzhalter 3"/>
          <p:cNvSpPr>
            <a:spLocks noGrp="1"/>
          </p:cNvSpPr>
          <p:nvPr>
            <p:ph type="body" sz="quarter" idx="30"/>
          </p:nvPr>
        </p:nvSpPr>
        <p:spPr>
          <a:xfrm>
            <a:off x="540070" y="4235127"/>
            <a:ext cx="3416845" cy="1573537"/>
          </a:xfrm>
          <a:custGeom>
            <a:avLst/>
            <a:gdLst/>
            <a:ahLst/>
            <a:cxnLst/>
            <a:rect l="l" t="t" r="r" b="b"/>
            <a:pathLst>
              <a:path w="3416400" h="1573537">
                <a:moveTo>
                  <a:pt x="0" y="0"/>
                </a:moveTo>
                <a:lnTo>
                  <a:pt x="3416400" y="0"/>
                </a:lnTo>
                <a:lnTo>
                  <a:pt x="3416400" y="923563"/>
                </a:lnTo>
                <a:lnTo>
                  <a:pt x="2766426" y="1573537"/>
                </a:lnTo>
                <a:lnTo>
                  <a:pt x="0" y="1573537"/>
                </a:lnTo>
                <a:close/>
              </a:path>
            </a:pathLst>
          </a:custGeom>
          <a:solidFill>
            <a:schemeClr val="bg1">
              <a:lumMod val="95000"/>
            </a:schemeClr>
          </a:solidFill>
        </p:spPr>
        <p:txBody>
          <a:bodyPr vert="horz" lIns="252000" tIns="252000" rIns="252000" bIns="252000" rtlCol="0">
            <a:noAutofit/>
          </a:bodyPr>
          <a:lstStyle>
            <a:lvl1pPr>
              <a:buClr>
                <a:schemeClr val="accent2"/>
              </a:buClr>
              <a:defRPr lang="de-DE" sz="1600" dirty="0"/>
            </a:lvl1pPr>
            <a:lvl2pPr>
              <a:buClr>
                <a:schemeClr val="accent2"/>
              </a:buClr>
              <a:defRPr sz="1400"/>
            </a:lvl2pPr>
            <a:lvl3pPr>
              <a:buClr>
                <a:schemeClr val="accent2"/>
              </a:buClr>
              <a:defRPr sz="1200"/>
            </a:lvl3pPr>
          </a:lstStyle>
          <a:p>
            <a:pPr lvl="0"/>
            <a:r>
              <a:rPr lang="de-DE" noProof="0" dirty="0"/>
              <a:t>Textmasterformat bearbeiten</a:t>
            </a:r>
          </a:p>
          <a:p>
            <a:pPr lvl="1"/>
            <a:r>
              <a:rPr lang="de-DE" noProof="0" dirty="0"/>
              <a:t>Zweite Ebene</a:t>
            </a:r>
          </a:p>
          <a:p>
            <a:pPr lvl="2"/>
            <a:r>
              <a:rPr lang="de-DE" noProof="0" dirty="0"/>
              <a:t>Dritte Ebene</a:t>
            </a:r>
          </a:p>
          <a:p>
            <a:pPr lvl="0"/>
            <a:endParaRPr lang="de-DE" dirty="0"/>
          </a:p>
        </p:txBody>
      </p:sp>
      <p:sp>
        <p:nvSpPr>
          <p:cNvPr id="28" name="Textplatzhalter 3"/>
          <p:cNvSpPr>
            <a:spLocks noGrp="1"/>
          </p:cNvSpPr>
          <p:nvPr>
            <p:ph type="body" sz="quarter" idx="31"/>
          </p:nvPr>
        </p:nvSpPr>
        <p:spPr>
          <a:xfrm>
            <a:off x="4387171" y="4235127"/>
            <a:ext cx="3416845" cy="1573537"/>
          </a:xfrm>
          <a:custGeom>
            <a:avLst/>
            <a:gdLst/>
            <a:ahLst/>
            <a:cxnLst/>
            <a:rect l="l" t="t" r="r" b="b"/>
            <a:pathLst>
              <a:path w="3416400" h="1573537">
                <a:moveTo>
                  <a:pt x="0" y="0"/>
                </a:moveTo>
                <a:lnTo>
                  <a:pt x="3416400" y="0"/>
                </a:lnTo>
                <a:lnTo>
                  <a:pt x="3416400" y="923563"/>
                </a:lnTo>
                <a:lnTo>
                  <a:pt x="2766426" y="1573537"/>
                </a:lnTo>
                <a:lnTo>
                  <a:pt x="0" y="1573537"/>
                </a:lnTo>
                <a:close/>
              </a:path>
            </a:pathLst>
          </a:custGeom>
          <a:solidFill>
            <a:schemeClr val="bg1">
              <a:lumMod val="95000"/>
            </a:schemeClr>
          </a:solidFill>
        </p:spPr>
        <p:txBody>
          <a:bodyPr vert="horz" lIns="252000" tIns="252000" rIns="252000" bIns="252000" rtlCol="0">
            <a:noAutofit/>
          </a:bodyPr>
          <a:lstStyle>
            <a:lvl1pPr>
              <a:buClr>
                <a:schemeClr val="accent2">
                  <a:lumMod val="50000"/>
                </a:schemeClr>
              </a:buClr>
              <a:defRPr lang="de-DE" sz="1600" dirty="0"/>
            </a:lvl1pPr>
            <a:lvl2pPr>
              <a:buClr>
                <a:schemeClr val="accent2">
                  <a:lumMod val="50000"/>
                </a:schemeClr>
              </a:buClr>
              <a:defRPr sz="1400"/>
            </a:lvl2pPr>
            <a:lvl3pPr>
              <a:buClr>
                <a:schemeClr val="accent2">
                  <a:lumMod val="50000"/>
                </a:schemeClr>
              </a:buClr>
              <a:defRPr sz="1200"/>
            </a:lvl3pPr>
          </a:lstStyle>
          <a:p>
            <a:pPr lvl="0"/>
            <a:r>
              <a:rPr lang="de-DE" noProof="0" dirty="0"/>
              <a:t>Textmasterformat bearbeiten</a:t>
            </a:r>
          </a:p>
          <a:p>
            <a:pPr lvl="1"/>
            <a:r>
              <a:rPr lang="de-DE" noProof="0" dirty="0"/>
              <a:t>Zweite Ebene</a:t>
            </a:r>
          </a:p>
          <a:p>
            <a:pPr lvl="2"/>
            <a:r>
              <a:rPr lang="de-DE" noProof="0" dirty="0"/>
              <a:t>Dritte Ebene</a:t>
            </a:r>
          </a:p>
          <a:p>
            <a:pPr lvl="0"/>
            <a:endParaRPr lang="de-DE" dirty="0"/>
          </a:p>
        </p:txBody>
      </p:sp>
      <p:sp>
        <p:nvSpPr>
          <p:cNvPr id="29" name="Textplatzhalter 3"/>
          <p:cNvSpPr>
            <a:spLocks noGrp="1"/>
          </p:cNvSpPr>
          <p:nvPr>
            <p:ph type="body" sz="quarter" idx="32"/>
          </p:nvPr>
        </p:nvSpPr>
        <p:spPr>
          <a:xfrm>
            <a:off x="8230571" y="4235127"/>
            <a:ext cx="3416845" cy="1573537"/>
          </a:xfrm>
          <a:custGeom>
            <a:avLst/>
            <a:gdLst/>
            <a:ahLst/>
            <a:cxnLst/>
            <a:rect l="l" t="t" r="r" b="b"/>
            <a:pathLst>
              <a:path w="3416400" h="1573537">
                <a:moveTo>
                  <a:pt x="0" y="0"/>
                </a:moveTo>
                <a:lnTo>
                  <a:pt x="3416400" y="0"/>
                </a:lnTo>
                <a:lnTo>
                  <a:pt x="3416400" y="923563"/>
                </a:lnTo>
                <a:lnTo>
                  <a:pt x="2766426" y="1573537"/>
                </a:lnTo>
                <a:lnTo>
                  <a:pt x="0" y="1573537"/>
                </a:lnTo>
                <a:close/>
              </a:path>
            </a:pathLst>
          </a:custGeom>
          <a:solidFill>
            <a:schemeClr val="bg1">
              <a:lumMod val="95000"/>
            </a:schemeClr>
          </a:solidFill>
        </p:spPr>
        <p:txBody>
          <a:bodyPr vert="horz" lIns="252000" tIns="252000" rIns="252000" bIns="252000" rtlCol="0">
            <a:noAutofit/>
          </a:bodyPr>
          <a:lstStyle>
            <a:lvl1pPr>
              <a:buClr>
                <a:schemeClr val="accent1">
                  <a:lumMod val="75000"/>
                </a:schemeClr>
              </a:buClr>
              <a:defRPr lang="de-DE" sz="1600" dirty="0"/>
            </a:lvl1pPr>
            <a:lvl2pPr>
              <a:buClr>
                <a:schemeClr val="accent1">
                  <a:lumMod val="75000"/>
                </a:schemeClr>
              </a:buClr>
              <a:defRPr sz="1400"/>
            </a:lvl2pPr>
            <a:lvl3pPr>
              <a:buClr>
                <a:schemeClr val="accent1">
                  <a:lumMod val="75000"/>
                </a:schemeClr>
              </a:buClr>
              <a:defRPr sz="1200"/>
            </a:lvl3pPr>
          </a:lstStyle>
          <a:p>
            <a:pPr lvl="0"/>
            <a:r>
              <a:rPr lang="de-DE" noProof="0" dirty="0"/>
              <a:t>Textmasterformat bearbeiten</a:t>
            </a:r>
          </a:p>
          <a:p>
            <a:pPr lvl="1"/>
            <a:r>
              <a:rPr lang="de-DE" noProof="0" dirty="0"/>
              <a:t>Zweite Ebene</a:t>
            </a:r>
          </a:p>
          <a:p>
            <a:pPr lvl="2"/>
            <a:r>
              <a:rPr lang="de-DE" noProof="0" dirty="0"/>
              <a:t>Dritte Ebene</a:t>
            </a:r>
          </a:p>
          <a:p>
            <a:pPr lvl="0"/>
            <a:endParaRPr lang="de-DE" dirty="0"/>
          </a:p>
        </p:txBody>
      </p:sp>
    </p:spTree>
    <p:extLst>
      <p:ext uri="{BB962C8B-B14F-4D97-AF65-F5344CB8AC3E}">
        <p14:creationId xmlns:p14="http://schemas.microsoft.com/office/powerpoint/2010/main" val="195376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5_TEXTBOXEN">
    <p:spTree>
      <p:nvGrpSpPr>
        <p:cNvPr id="1" name=""/>
        <p:cNvGrpSpPr/>
        <p:nvPr/>
      </p:nvGrpSpPr>
      <p:grpSpPr>
        <a:xfrm>
          <a:off x="0" y="0"/>
          <a:ext cx="0" cy="0"/>
          <a:chOff x="0" y="0"/>
          <a:chExt cx="0" cy="0"/>
        </a:xfrm>
      </p:grpSpPr>
      <p:sp>
        <p:nvSpPr>
          <p:cNvPr id="10"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Text 1"/>
          <p:cNvSpPr>
            <a:spLocks noGrp="1"/>
          </p:cNvSpPr>
          <p:nvPr>
            <p:ph type="body" idx="1" hasCustomPrompt="1"/>
          </p:nvPr>
        </p:nvSpPr>
        <p:spPr bwMode="gray">
          <a:xfrm>
            <a:off x="540070" y="1512000"/>
            <a:ext cx="2671548" cy="360000"/>
          </a:xfrm>
          <a:solidFill>
            <a:schemeClr val="tx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 bearbeiten</a:t>
            </a:r>
          </a:p>
        </p:txBody>
      </p:sp>
      <p:sp>
        <p:nvSpPr>
          <p:cNvPr id="27" name="Text 2"/>
          <p:cNvSpPr>
            <a:spLocks noGrp="1"/>
          </p:cNvSpPr>
          <p:nvPr>
            <p:ph type="body" sz="quarter" idx="16" hasCustomPrompt="1"/>
          </p:nvPr>
        </p:nvSpPr>
        <p:spPr bwMode="gray">
          <a:xfrm>
            <a:off x="3353236" y="1512000"/>
            <a:ext cx="2671548" cy="360000"/>
          </a:xfrm>
          <a:solidFill>
            <a:schemeClr val="tx2">
              <a:lumMod val="60000"/>
              <a:lumOff val="40000"/>
            </a:schemeClr>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 bearbeiten</a:t>
            </a:r>
          </a:p>
        </p:txBody>
      </p:sp>
      <p:sp>
        <p:nvSpPr>
          <p:cNvPr id="25" name="Text 3"/>
          <p:cNvSpPr>
            <a:spLocks noGrp="1"/>
          </p:cNvSpPr>
          <p:nvPr>
            <p:ph type="body" sz="quarter" idx="14" hasCustomPrompt="1"/>
          </p:nvPr>
        </p:nvSpPr>
        <p:spPr bwMode="gray">
          <a:xfrm>
            <a:off x="6166403" y="1512000"/>
            <a:ext cx="2671548" cy="360000"/>
          </a:xfrm>
          <a:solidFill>
            <a:schemeClr val="accent1"/>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 bearbeiten</a:t>
            </a:r>
          </a:p>
        </p:txBody>
      </p:sp>
      <p:sp>
        <p:nvSpPr>
          <p:cNvPr id="5" name="Text 4"/>
          <p:cNvSpPr>
            <a:spLocks noGrp="1"/>
          </p:cNvSpPr>
          <p:nvPr>
            <p:ph type="body" sz="quarter" idx="3" hasCustomPrompt="1"/>
          </p:nvPr>
        </p:nvSpPr>
        <p:spPr bwMode="gray">
          <a:xfrm>
            <a:off x="8974818" y="1512000"/>
            <a:ext cx="2671548" cy="360000"/>
          </a:xfrm>
          <a:solidFill>
            <a:schemeClr val="accent2"/>
          </a:solidFill>
        </p:spPr>
        <p:txBody>
          <a:bodyPr lIns="252000" rIns="144000" anchor="ctr"/>
          <a:lstStyle>
            <a:lvl1pPr marL="0" indent="0">
              <a:lnSpc>
                <a:spcPct val="100000"/>
              </a:lnSpc>
              <a:buNone/>
              <a:defRPr sz="2000" b="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 bearbeiten</a:t>
            </a:r>
          </a:p>
        </p:txBody>
      </p:sp>
      <p:sp>
        <p:nvSpPr>
          <p:cNvPr id="9" name="Foliennummer"/>
          <p:cNvSpPr>
            <a:spLocks noGrp="1"/>
          </p:cNvSpPr>
          <p:nvPr>
            <p:ph type="sldNum" sz="quarter" idx="12"/>
          </p:nvPr>
        </p:nvSpPr>
        <p:spPr bwMode="gray">
          <a:xfrm>
            <a:off x="540070" y="6084000"/>
            <a:ext cx="900117" cy="360000"/>
          </a:xfrm>
          <a:prstGeom prst="rect">
            <a:avLst/>
          </a:prstGeom>
        </p:spPr>
        <p:txBody>
          <a:bodyPr/>
          <a:lstStyle/>
          <a:p>
            <a:fld id="{02CEFE82-39F2-4F47-8A0C-D5AB3496FA5C}" type="slidenum">
              <a:rPr lang="de-DE" noProof="0" smtClean="0"/>
              <a:pPr/>
              <a:t>‹Nr.›</a:t>
            </a:fld>
            <a:endParaRPr lang="de-DE" noProof="0" dirty="0"/>
          </a:p>
        </p:txBody>
      </p:sp>
      <p:sp>
        <p:nvSpPr>
          <p:cNvPr id="16"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
        <p:nvSpPr>
          <p:cNvPr id="7" name="Textplatzhalter 6"/>
          <p:cNvSpPr>
            <a:spLocks noGrp="1"/>
          </p:cNvSpPr>
          <p:nvPr>
            <p:ph type="body" sz="quarter" idx="19"/>
          </p:nvPr>
        </p:nvSpPr>
        <p:spPr>
          <a:xfrm>
            <a:off x="541408" y="1871999"/>
            <a:ext cx="2670210" cy="3936663"/>
          </a:xfrm>
          <a:custGeom>
            <a:avLst/>
            <a:gdLst/>
            <a:ahLst/>
            <a:cxnLst/>
            <a:rect l="l" t="t" r="r" b="b"/>
            <a:pathLst>
              <a:path w="2669862" h="3936663">
                <a:moveTo>
                  <a:pt x="0" y="0"/>
                </a:moveTo>
                <a:lnTo>
                  <a:pt x="2669862" y="0"/>
                </a:lnTo>
                <a:lnTo>
                  <a:pt x="2669862" y="3300215"/>
                </a:lnTo>
                <a:lnTo>
                  <a:pt x="2033414" y="3936663"/>
                </a:lnTo>
                <a:lnTo>
                  <a:pt x="0" y="3936663"/>
                </a:lnTo>
                <a:close/>
              </a:path>
            </a:pathLst>
          </a:custGeom>
          <a:solidFill>
            <a:schemeClr val="bg1">
              <a:lumMod val="95000"/>
            </a:schemeClr>
          </a:solidFill>
        </p:spPr>
        <p:txBody>
          <a:bodyPr vert="horz" lIns="252000" tIns="252000" rIns="252000" bIns="252000" rtlCol="0">
            <a:noAutofit/>
          </a:bodyPr>
          <a:lstStyle>
            <a:lvl1pPr>
              <a:buClr>
                <a:schemeClr val="tx2"/>
              </a:buClr>
              <a:defRPr lang="de-DE" sz="1600" dirty="0"/>
            </a:lvl1pPr>
            <a:lvl2pPr>
              <a:buClr>
                <a:schemeClr val="tx2"/>
              </a:buClr>
              <a:defRPr sz="1400"/>
            </a:lvl2pPr>
            <a:lvl3pPr>
              <a:buClr>
                <a:schemeClr val="tx2"/>
              </a:buClr>
              <a:defRPr sz="1200"/>
            </a:lvl3pPr>
            <a:lvl4pPr>
              <a:buClr>
                <a:schemeClr val="tx2"/>
              </a:buClr>
              <a:defRPr sz="1100"/>
            </a:lvl4pPr>
            <a:lvl5pPr>
              <a:buClr>
                <a:schemeClr val="tx2"/>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0"/>
            <a:endParaRPr lang="de-DE" dirty="0"/>
          </a:p>
        </p:txBody>
      </p:sp>
      <p:sp>
        <p:nvSpPr>
          <p:cNvPr id="19" name="Textplatzhalter 6"/>
          <p:cNvSpPr>
            <a:spLocks noGrp="1"/>
          </p:cNvSpPr>
          <p:nvPr>
            <p:ph type="body" sz="quarter" idx="20"/>
          </p:nvPr>
        </p:nvSpPr>
        <p:spPr>
          <a:xfrm>
            <a:off x="3353236" y="1871999"/>
            <a:ext cx="2670210" cy="3936663"/>
          </a:xfrm>
          <a:custGeom>
            <a:avLst/>
            <a:gdLst/>
            <a:ahLst/>
            <a:cxnLst/>
            <a:rect l="l" t="t" r="r" b="b"/>
            <a:pathLst>
              <a:path w="2669862" h="3936663">
                <a:moveTo>
                  <a:pt x="0" y="0"/>
                </a:moveTo>
                <a:lnTo>
                  <a:pt x="2669862" y="0"/>
                </a:lnTo>
                <a:lnTo>
                  <a:pt x="2669862" y="3300215"/>
                </a:lnTo>
                <a:lnTo>
                  <a:pt x="2033414" y="3936663"/>
                </a:lnTo>
                <a:lnTo>
                  <a:pt x="0" y="3936663"/>
                </a:lnTo>
                <a:close/>
              </a:path>
            </a:pathLst>
          </a:custGeom>
          <a:solidFill>
            <a:schemeClr val="bg1">
              <a:lumMod val="95000"/>
            </a:schemeClr>
          </a:solidFill>
        </p:spPr>
        <p:txBody>
          <a:bodyPr vert="horz" lIns="252000" tIns="252000" rIns="252000" bIns="252000" rtlCol="0">
            <a:noAutofit/>
          </a:bodyPr>
          <a:lstStyle>
            <a:lvl1pPr>
              <a:buClr>
                <a:schemeClr val="tx2">
                  <a:lumMod val="60000"/>
                  <a:lumOff val="40000"/>
                </a:schemeClr>
              </a:buClr>
              <a:defRPr lang="de-DE" sz="1600" dirty="0"/>
            </a:lvl1pPr>
            <a:lvl2pPr>
              <a:buClr>
                <a:schemeClr val="tx2">
                  <a:lumMod val="60000"/>
                  <a:lumOff val="40000"/>
                </a:schemeClr>
              </a:buClr>
              <a:defRPr sz="1400"/>
            </a:lvl2pPr>
            <a:lvl3pPr>
              <a:buClr>
                <a:schemeClr val="tx2">
                  <a:lumMod val="60000"/>
                  <a:lumOff val="40000"/>
                </a:schemeClr>
              </a:buClr>
              <a:defRPr sz="1200"/>
            </a:lvl3pPr>
            <a:lvl4pPr>
              <a:buClr>
                <a:schemeClr val="tx2">
                  <a:lumMod val="60000"/>
                  <a:lumOff val="40000"/>
                </a:schemeClr>
              </a:buClr>
              <a:defRPr sz="1100"/>
            </a:lvl4pPr>
            <a:lvl5pPr>
              <a:buClr>
                <a:schemeClr val="tx2">
                  <a:lumMod val="60000"/>
                  <a:lumOff val="40000"/>
                </a:schemeClr>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0"/>
            <a:endParaRPr lang="de-DE" dirty="0"/>
          </a:p>
        </p:txBody>
      </p:sp>
      <p:sp>
        <p:nvSpPr>
          <p:cNvPr id="20" name="Textplatzhalter 6"/>
          <p:cNvSpPr>
            <a:spLocks noGrp="1"/>
          </p:cNvSpPr>
          <p:nvPr>
            <p:ph type="body" sz="quarter" idx="21"/>
          </p:nvPr>
        </p:nvSpPr>
        <p:spPr>
          <a:xfrm>
            <a:off x="6166402" y="1871999"/>
            <a:ext cx="2670210" cy="3936663"/>
          </a:xfrm>
          <a:custGeom>
            <a:avLst/>
            <a:gdLst/>
            <a:ahLst/>
            <a:cxnLst/>
            <a:rect l="l" t="t" r="r" b="b"/>
            <a:pathLst>
              <a:path w="2669862" h="3936663">
                <a:moveTo>
                  <a:pt x="0" y="0"/>
                </a:moveTo>
                <a:lnTo>
                  <a:pt x="2669862" y="0"/>
                </a:lnTo>
                <a:lnTo>
                  <a:pt x="2669862" y="3300215"/>
                </a:lnTo>
                <a:lnTo>
                  <a:pt x="2033414" y="3936663"/>
                </a:lnTo>
                <a:lnTo>
                  <a:pt x="0" y="3936663"/>
                </a:lnTo>
                <a:close/>
              </a:path>
            </a:pathLst>
          </a:custGeom>
          <a:solidFill>
            <a:schemeClr val="bg1">
              <a:lumMod val="95000"/>
            </a:schemeClr>
          </a:solidFill>
        </p:spPr>
        <p:txBody>
          <a:bodyPr vert="horz" lIns="252000" tIns="252000" rIns="252000" bIns="252000" rtlCol="0">
            <a:noAutofit/>
          </a:bodyPr>
          <a:lstStyle>
            <a:lvl1pPr>
              <a:defRPr lang="de-DE" sz="1600" dirty="0"/>
            </a:lvl1pPr>
            <a:lvl2pPr>
              <a:defRPr sz="1400"/>
            </a:lvl2pPr>
            <a:lvl3pPr>
              <a:defRPr sz="1200"/>
            </a:lvl3pPr>
            <a:lvl4pPr>
              <a:defRPr sz="1100"/>
            </a:lvl4pPr>
            <a:lvl5pP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0"/>
            <a:endParaRPr lang="de-DE" dirty="0"/>
          </a:p>
        </p:txBody>
      </p:sp>
      <p:sp>
        <p:nvSpPr>
          <p:cNvPr id="21" name="Textplatzhalter 6"/>
          <p:cNvSpPr>
            <a:spLocks noGrp="1"/>
          </p:cNvSpPr>
          <p:nvPr>
            <p:ph type="body" sz="quarter" idx="22"/>
          </p:nvPr>
        </p:nvSpPr>
        <p:spPr>
          <a:xfrm>
            <a:off x="8974818" y="1871999"/>
            <a:ext cx="2670210" cy="3936663"/>
          </a:xfrm>
          <a:custGeom>
            <a:avLst/>
            <a:gdLst/>
            <a:ahLst/>
            <a:cxnLst/>
            <a:rect l="l" t="t" r="r" b="b"/>
            <a:pathLst>
              <a:path w="2669862" h="3936663">
                <a:moveTo>
                  <a:pt x="0" y="0"/>
                </a:moveTo>
                <a:lnTo>
                  <a:pt x="2669862" y="0"/>
                </a:lnTo>
                <a:lnTo>
                  <a:pt x="2669862" y="3300215"/>
                </a:lnTo>
                <a:lnTo>
                  <a:pt x="2033414" y="3936663"/>
                </a:lnTo>
                <a:lnTo>
                  <a:pt x="0" y="3936663"/>
                </a:lnTo>
                <a:close/>
              </a:path>
            </a:pathLst>
          </a:custGeom>
          <a:solidFill>
            <a:schemeClr val="bg1">
              <a:lumMod val="95000"/>
            </a:schemeClr>
          </a:solidFill>
        </p:spPr>
        <p:txBody>
          <a:bodyPr vert="horz" lIns="252000" tIns="252000" rIns="252000" bIns="252000" rtlCol="0">
            <a:noAutofit/>
          </a:bodyPr>
          <a:lstStyle>
            <a:lvl1pPr>
              <a:buClr>
                <a:schemeClr val="accent2"/>
              </a:buClr>
              <a:defRPr lang="de-DE" sz="1600" dirty="0"/>
            </a:lvl1pPr>
            <a:lvl2pPr>
              <a:buClr>
                <a:schemeClr val="accent2"/>
              </a:buClr>
              <a:defRPr sz="1400"/>
            </a:lvl2pPr>
            <a:lvl3pPr>
              <a:buClr>
                <a:schemeClr val="accent2"/>
              </a:buClr>
              <a:defRPr sz="1200"/>
            </a:lvl3pPr>
            <a:lvl4pPr>
              <a:buClr>
                <a:schemeClr val="accent2"/>
              </a:buClr>
              <a:defRPr sz="1100"/>
            </a:lvl4pPr>
            <a:lvl5pPr>
              <a:buClr>
                <a:schemeClr val="accent2"/>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0"/>
            <a:endParaRPr lang="de-DE" dirty="0"/>
          </a:p>
        </p:txBody>
      </p:sp>
    </p:spTree>
    <p:extLst>
      <p:ext uri="{BB962C8B-B14F-4D97-AF65-F5344CB8AC3E}">
        <p14:creationId xmlns:p14="http://schemas.microsoft.com/office/powerpoint/2010/main" val="3558356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TEXT &amp; BILD">
    <p:spTree>
      <p:nvGrpSpPr>
        <p:cNvPr id="1" name=""/>
        <p:cNvGrpSpPr/>
        <p:nvPr/>
      </p:nvGrpSpPr>
      <p:grpSpPr>
        <a:xfrm>
          <a:off x="0" y="0"/>
          <a:ext cx="0" cy="0"/>
          <a:chOff x="0" y="0"/>
          <a:chExt cx="0" cy="0"/>
        </a:xfrm>
      </p:grpSpPr>
      <p:sp>
        <p:nvSpPr>
          <p:cNvPr id="2" name="Titel"/>
          <p:cNvSpPr>
            <a:spLocks noGrp="1"/>
          </p:cNvSpPr>
          <p:nvPr>
            <p:ph type="title"/>
          </p:nvPr>
        </p:nvSpPr>
        <p:spPr bwMode="gray">
          <a:xfrm>
            <a:off x="540070" y="432000"/>
            <a:ext cx="11111046" cy="1080000"/>
          </a:xfrm>
        </p:spPr>
        <p:txBody>
          <a:bodyPr/>
          <a:lstStyle/>
          <a:p>
            <a:r>
              <a:rPr lang="de-DE" noProof="0" dirty="0"/>
              <a:t>Titelmasterformat durch Klicken bearbeiten</a:t>
            </a:r>
          </a:p>
        </p:txBody>
      </p:sp>
      <p:sp>
        <p:nvSpPr>
          <p:cNvPr id="8"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11" name="Bild 1"/>
          <p:cNvSpPr>
            <a:spLocks noGrp="1"/>
          </p:cNvSpPr>
          <p:nvPr>
            <p:ph type="pic" sz="quarter" idx="15"/>
          </p:nvPr>
        </p:nvSpPr>
        <p:spPr bwMode="gray">
          <a:xfrm>
            <a:off x="540070" y="1512000"/>
            <a:ext cx="3416845" cy="2365200"/>
          </a:xfrm>
          <a:solidFill>
            <a:schemeClr val="bg1">
              <a:lumMod val="85000"/>
            </a:schemeClr>
          </a:solidFill>
        </p:spPr>
        <p:txBody>
          <a:bodyPr lIns="144000" tIns="144000" rIns="144000" bIns="144000"/>
          <a:lstStyle>
            <a:lvl1pPr marL="0" indent="0">
              <a:buNone/>
              <a:defRPr/>
            </a:lvl1pPr>
          </a:lstStyle>
          <a:p>
            <a:r>
              <a:rPr lang="de-DE" noProof="0" dirty="0"/>
              <a:t>Bild</a:t>
            </a:r>
          </a:p>
        </p:txBody>
      </p:sp>
      <p:sp>
        <p:nvSpPr>
          <p:cNvPr id="4" name="Text 3"/>
          <p:cNvSpPr>
            <a:spLocks noGrp="1"/>
          </p:cNvSpPr>
          <p:nvPr>
            <p:ph type="body" sz="quarter" idx="29" hasCustomPrompt="1"/>
          </p:nvPr>
        </p:nvSpPr>
        <p:spPr bwMode="gray">
          <a:xfrm>
            <a:off x="540070" y="3517050"/>
            <a:ext cx="3416845" cy="360000"/>
          </a:xfrm>
          <a:solidFill>
            <a:schemeClr val="tx2">
              <a:alpha val="80000"/>
            </a:schemeClr>
          </a:solidFill>
        </p:spPr>
        <p:txBody>
          <a:bodyPr lIns="252000" rIns="180000" anchor="ctr"/>
          <a:lstStyle>
            <a:lvl1pPr marL="0" indent="0">
              <a:lnSpc>
                <a:spcPct val="100000"/>
              </a:lnSpc>
              <a:buNone/>
              <a:defRPr>
                <a:solidFill>
                  <a:schemeClr val="bg1"/>
                </a:solidFill>
                <a:latin typeface="+mj-lt"/>
              </a:defRPr>
            </a:lvl1pPr>
          </a:lstStyle>
          <a:p>
            <a:pPr lvl="0"/>
            <a:r>
              <a:rPr lang="de-DE" noProof="0" dirty="0"/>
              <a:t>Textformat bearbeiten</a:t>
            </a:r>
          </a:p>
        </p:txBody>
      </p:sp>
      <p:sp>
        <p:nvSpPr>
          <p:cNvPr id="58" name="Bild 2"/>
          <p:cNvSpPr>
            <a:spLocks noGrp="1"/>
          </p:cNvSpPr>
          <p:nvPr>
            <p:ph type="pic" sz="quarter" idx="22"/>
          </p:nvPr>
        </p:nvSpPr>
        <p:spPr bwMode="gray">
          <a:xfrm>
            <a:off x="4387171" y="1512000"/>
            <a:ext cx="3416845" cy="2365200"/>
          </a:xfrm>
          <a:solidFill>
            <a:schemeClr val="bg1">
              <a:lumMod val="85000"/>
            </a:schemeClr>
          </a:solidFill>
        </p:spPr>
        <p:txBody>
          <a:bodyPr lIns="144000" tIns="144000" rIns="144000" bIns="144000"/>
          <a:lstStyle>
            <a:lvl1pPr marL="0" indent="0">
              <a:buNone/>
              <a:defRPr/>
            </a:lvl1pPr>
          </a:lstStyle>
          <a:p>
            <a:r>
              <a:rPr lang="de-DE" noProof="0" dirty="0"/>
              <a:t>Bild</a:t>
            </a:r>
          </a:p>
        </p:txBody>
      </p:sp>
      <p:sp>
        <p:nvSpPr>
          <p:cNvPr id="18" name="Text 2"/>
          <p:cNvSpPr>
            <a:spLocks noGrp="1"/>
          </p:cNvSpPr>
          <p:nvPr>
            <p:ph type="body" sz="quarter" idx="30" hasCustomPrompt="1"/>
          </p:nvPr>
        </p:nvSpPr>
        <p:spPr bwMode="gray">
          <a:xfrm>
            <a:off x="4387171" y="3517050"/>
            <a:ext cx="3416845" cy="360000"/>
          </a:xfrm>
          <a:solidFill>
            <a:schemeClr val="tx2">
              <a:lumMod val="60000"/>
              <a:lumOff val="40000"/>
              <a:alpha val="80000"/>
            </a:schemeClr>
          </a:solidFill>
        </p:spPr>
        <p:txBody>
          <a:bodyPr lIns="252000" rIns="180000" anchor="ctr"/>
          <a:lstStyle>
            <a:lvl1pPr marL="0" indent="0">
              <a:lnSpc>
                <a:spcPct val="100000"/>
              </a:lnSpc>
              <a:buNone/>
              <a:defRPr>
                <a:solidFill>
                  <a:schemeClr val="bg1"/>
                </a:solidFill>
                <a:latin typeface="+mj-lt"/>
              </a:defRPr>
            </a:lvl1pPr>
          </a:lstStyle>
          <a:p>
            <a:pPr lvl="0"/>
            <a:r>
              <a:rPr lang="de-DE" noProof="0" dirty="0"/>
              <a:t>Textformat bearbeiten</a:t>
            </a:r>
          </a:p>
        </p:txBody>
      </p:sp>
      <p:sp>
        <p:nvSpPr>
          <p:cNvPr id="60" name="Bild 3"/>
          <p:cNvSpPr>
            <a:spLocks noGrp="1"/>
          </p:cNvSpPr>
          <p:nvPr>
            <p:ph type="pic" sz="quarter" idx="24"/>
          </p:nvPr>
        </p:nvSpPr>
        <p:spPr bwMode="gray">
          <a:xfrm>
            <a:off x="8234272" y="1512000"/>
            <a:ext cx="3416845" cy="2365200"/>
          </a:xfrm>
          <a:solidFill>
            <a:schemeClr val="bg1">
              <a:lumMod val="85000"/>
            </a:schemeClr>
          </a:solidFill>
        </p:spPr>
        <p:txBody>
          <a:bodyPr lIns="144000" tIns="144000" rIns="144000" bIns="144000"/>
          <a:lstStyle>
            <a:lvl1pPr marL="0" indent="0">
              <a:buNone/>
              <a:defRPr/>
            </a:lvl1pPr>
          </a:lstStyle>
          <a:p>
            <a:r>
              <a:rPr lang="de-DE" noProof="0" dirty="0"/>
              <a:t>Bild</a:t>
            </a:r>
          </a:p>
        </p:txBody>
      </p:sp>
      <p:sp>
        <p:nvSpPr>
          <p:cNvPr id="19" name="Text 3"/>
          <p:cNvSpPr>
            <a:spLocks noGrp="1"/>
          </p:cNvSpPr>
          <p:nvPr>
            <p:ph type="body" sz="quarter" idx="31" hasCustomPrompt="1"/>
          </p:nvPr>
        </p:nvSpPr>
        <p:spPr bwMode="gray">
          <a:xfrm>
            <a:off x="8234272" y="3517050"/>
            <a:ext cx="3416845" cy="360000"/>
          </a:xfrm>
          <a:solidFill>
            <a:schemeClr val="accent1">
              <a:alpha val="80000"/>
            </a:schemeClr>
          </a:solidFill>
        </p:spPr>
        <p:txBody>
          <a:bodyPr lIns="252000" rIns="180000" anchor="ctr"/>
          <a:lstStyle>
            <a:lvl1pPr marL="0" indent="0">
              <a:lnSpc>
                <a:spcPct val="100000"/>
              </a:lnSpc>
              <a:buNone/>
              <a:defRPr>
                <a:solidFill>
                  <a:schemeClr val="bg1"/>
                </a:solidFill>
                <a:latin typeface="+mj-lt"/>
              </a:defRPr>
            </a:lvl1pPr>
          </a:lstStyle>
          <a:p>
            <a:pPr lvl="0"/>
            <a:r>
              <a:rPr lang="de-DE" noProof="0" dirty="0"/>
              <a:t>Textformat bearbeiten</a:t>
            </a:r>
          </a:p>
        </p:txBody>
      </p:sp>
      <p:sp>
        <p:nvSpPr>
          <p:cNvPr id="23" name="Textplatzhalter 8"/>
          <p:cNvSpPr>
            <a:spLocks noGrp="1"/>
          </p:cNvSpPr>
          <p:nvPr>
            <p:ph type="body" sz="quarter" idx="33"/>
          </p:nvPr>
        </p:nvSpPr>
        <p:spPr>
          <a:xfrm>
            <a:off x="540070" y="3877050"/>
            <a:ext cx="3416845" cy="1931613"/>
          </a:xfrm>
          <a:custGeom>
            <a:avLst/>
            <a:gdLst/>
            <a:ahLst/>
            <a:cxnLst/>
            <a:rect l="l" t="t" r="r" b="b"/>
            <a:pathLst>
              <a:path w="3416400" h="1931613">
                <a:moveTo>
                  <a:pt x="0" y="0"/>
                </a:moveTo>
                <a:lnTo>
                  <a:pt x="3416400" y="0"/>
                </a:lnTo>
                <a:lnTo>
                  <a:pt x="3416400" y="1318586"/>
                </a:lnTo>
                <a:lnTo>
                  <a:pt x="2803373" y="1931613"/>
                </a:lnTo>
                <a:lnTo>
                  <a:pt x="0" y="1931613"/>
                </a:lnTo>
                <a:close/>
              </a:path>
            </a:pathLst>
          </a:custGeom>
          <a:solidFill>
            <a:schemeClr val="bg1">
              <a:lumMod val="95000"/>
            </a:schemeClr>
          </a:solidFill>
        </p:spPr>
        <p:txBody>
          <a:bodyPr vert="horz" lIns="252000" tIns="252000" rIns="576000" bIns="252000" rtlCol="0">
            <a:noAutofit/>
          </a:bodyPr>
          <a:lstStyle>
            <a:lvl1pPr>
              <a:buClr>
                <a:schemeClr val="tx2"/>
              </a:buClr>
              <a:defRPr lang="de-DE" sz="1600" dirty="0"/>
            </a:lvl1pPr>
            <a:lvl2pPr>
              <a:defRPr sz="1400"/>
            </a:lvl2pPr>
            <a:lvl3pPr>
              <a:defRPr sz="1200"/>
            </a:lvl3pPr>
            <a:lvl4pP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endParaRPr lang="de-DE" dirty="0"/>
          </a:p>
        </p:txBody>
      </p:sp>
      <p:sp>
        <p:nvSpPr>
          <p:cNvPr id="24" name="Textplatzhalter 8"/>
          <p:cNvSpPr>
            <a:spLocks noGrp="1"/>
          </p:cNvSpPr>
          <p:nvPr>
            <p:ph type="body" sz="quarter" idx="34"/>
          </p:nvPr>
        </p:nvSpPr>
        <p:spPr>
          <a:xfrm>
            <a:off x="4387171" y="3877050"/>
            <a:ext cx="3416845" cy="1931613"/>
          </a:xfrm>
          <a:custGeom>
            <a:avLst/>
            <a:gdLst/>
            <a:ahLst/>
            <a:cxnLst/>
            <a:rect l="l" t="t" r="r" b="b"/>
            <a:pathLst>
              <a:path w="3416400" h="1931613">
                <a:moveTo>
                  <a:pt x="0" y="0"/>
                </a:moveTo>
                <a:lnTo>
                  <a:pt x="3416400" y="0"/>
                </a:lnTo>
                <a:lnTo>
                  <a:pt x="3416400" y="1318586"/>
                </a:lnTo>
                <a:lnTo>
                  <a:pt x="2803373" y="1931613"/>
                </a:lnTo>
                <a:lnTo>
                  <a:pt x="0" y="1931613"/>
                </a:lnTo>
                <a:close/>
              </a:path>
            </a:pathLst>
          </a:custGeom>
          <a:solidFill>
            <a:schemeClr val="bg1">
              <a:lumMod val="95000"/>
            </a:schemeClr>
          </a:solidFill>
        </p:spPr>
        <p:txBody>
          <a:bodyPr vert="horz" lIns="252000" tIns="252000" rIns="576000" bIns="252000" rtlCol="0">
            <a:noAutofit/>
          </a:bodyPr>
          <a:lstStyle>
            <a:lvl1pPr>
              <a:buClr>
                <a:schemeClr val="tx2">
                  <a:lumMod val="60000"/>
                  <a:lumOff val="40000"/>
                </a:schemeClr>
              </a:buClr>
              <a:defRPr lang="de-DE" sz="1600" dirty="0"/>
            </a:lvl1pPr>
            <a:lvl2pPr>
              <a:buClr>
                <a:schemeClr val="tx2">
                  <a:lumMod val="60000"/>
                  <a:lumOff val="40000"/>
                </a:schemeClr>
              </a:buClr>
              <a:defRPr sz="1400"/>
            </a:lvl2pPr>
            <a:lvl3pPr>
              <a:buClr>
                <a:schemeClr val="tx2">
                  <a:lumMod val="60000"/>
                  <a:lumOff val="40000"/>
                </a:schemeClr>
              </a:buClr>
              <a:defRPr sz="1200"/>
            </a:lvl3pPr>
            <a:lvl4pPr>
              <a:buClr>
                <a:schemeClr val="tx2">
                  <a:lumMod val="60000"/>
                  <a:lumOff val="40000"/>
                </a:schemeClr>
              </a:buCl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endParaRPr lang="de-DE" dirty="0"/>
          </a:p>
        </p:txBody>
      </p:sp>
      <p:sp>
        <p:nvSpPr>
          <p:cNvPr id="25" name="Textplatzhalter 8"/>
          <p:cNvSpPr>
            <a:spLocks noGrp="1"/>
          </p:cNvSpPr>
          <p:nvPr>
            <p:ph type="body" sz="quarter" idx="35"/>
          </p:nvPr>
        </p:nvSpPr>
        <p:spPr>
          <a:xfrm>
            <a:off x="8234272" y="3877050"/>
            <a:ext cx="3416845" cy="1931613"/>
          </a:xfrm>
          <a:custGeom>
            <a:avLst/>
            <a:gdLst/>
            <a:ahLst/>
            <a:cxnLst/>
            <a:rect l="l" t="t" r="r" b="b"/>
            <a:pathLst>
              <a:path w="3416400" h="1931613">
                <a:moveTo>
                  <a:pt x="0" y="0"/>
                </a:moveTo>
                <a:lnTo>
                  <a:pt x="3416400" y="0"/>
                </a:lnTo>
                <a:lnTo>
                  <a:pt x="3416400" y="1318586"/>
                </a:lnTo>
                <a:lnTo>
                  <a:pt x="2803373" y="1931613"/>
                </a:lnTo>
                <a:lnTo>
                  <a:pt x="0" y="1931613"/>
                </a:lnTo>
                <a:close/>
              </a:path>
            </a:pathLst>
          </a:custGeom>
          <a:solidFill>
            <a:schemeClr val="bg1">
              <a:lumMod val="95000"/>
            </a:schemeClr>
          </a:solidFill>
        </p:spPr>
        <p:txBody>
          <a:bodyPr vert="horz" lIns="252000" tIns="252000" rIns="576000" bIns="252000" rtlCol="0">
            <a:noAutofit/>
          </a:bodyPr>
          <a:lstStyle>
            <a:lvl1pPr>
              <a:defRPr lang="de-DE" sz="1600" dirty="0"/>
            </a:lvl1pPr>
            <a:lvl2pPr>
              <a:defRPr sz="1400"/>
            </a:lvl2pPr>
            <a:lvl3pPr>
              <a:defRPr sz="1200"/>
            </a:lvl3pPr>
            <a:lvl4pP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endParaRPr lang="de-DE" dirty="0"/>
          </a:p>
        </p:txBody>
      </p:sp>
    </p:spTree>
    <p:extLst>
      <p:ext uri="{BB962C8B-B14F-4D97-AF65-F5344CB8AC3E}">
        <p14:creationId xmlns:p14="http://schemas.microsoft.com/office/powerpoint/2010/main" val="2825551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TEXT &amp; BILD">
    <p:spTree>
      <p:nvGrpSpPr>
        <p:cNvPr id="1" name=""/>
        <p:cNvGrpSpPr/>
        <p:nvPr/>
      </p:nvGrpSpPr>
      <p:grpSpPr>
        <a:xfrm>
          <a:off x="0" y="0"/>
          <a:ext cx="0" cy="0"/>
          <a:chOff x="0" y="0"/>
          <a:chExt cx="0" cy="0"/>
        </a:xfrm>
      </p:grpSpPr>
      <p:sp>
        <p:nvSpPr>
          <p:cNvPr id="2" name="Titel"/>
          <p:cNvSpPr>
            <a:spLocks noGrp="1"/>
          </p:cNvSpPr>
          <p:nvPr>
            <p:ph type="title" hasCustomPrompt="1"/>
          </p:nvPr>
        </p:nvSpPr>
        <p:spPr bwMode="gray">
          <a:xfrm>
            <a:off x="540070" y="432000"/>
            <a:ext cx="7265746" cy="1080000"/>
          </a:xfrm>
        </p:spPr>
        <p:txBody>
          <a:bodyPr/>
          <a:lstStyle/>
          <a:p>
            <a:r>
              <a:rPr lang="de-DE" noProof="0" dirty="0"/>
              <a:t>Titelmasterformat bearbeiten</a:t>
            </a:r>
          </a:p>
        </p:txBody>
      </p:sp>
      <p:sp>
        <p:nvSpPr>
          <p:cNvPr id="8" name="Untertitel"/>
          <p:cNvSpPr>
            <a:spLocks noGrp="1"/>
          </p:cNvSpPr>
          <p:nvPr>
            <p:ph type="body" sz="quarter" idx="13" hasCustomPrompt="1"/>
          </p:nvPr>
        </p:nvSpPr>
        <p:spPr bwMode="gray">
          <a:xfrm>
            <a:off x="540070" y="972000"/>
            <a:ext cx="72657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Inhalt"/>
          <p:cNvSpPr>
            <a:spLocks noGrp="1"/>
          </p:cNvSpPr>
          <p:nvPr>
            <p:ph sz="half" idx="1"/>
          </p:nvPr>
        </p:nvSpPr>
        <p:spPr bwMode="gray">
          <a:xfrm>
            <a:off x="540070" y="1512000"/>
            <a:ext cx="7265746" cy="42984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9" name="Bildplatzhalter 3"/>
          <p:cNvSpPr>
            <a:spLocks noGrp="1"/>
          </p:cNvSpPr>
          <p:nvPr>
            <p:ph type="pic" sz="quarter" idx="35"/>
          </p:nvPr>
        </p:nvSpPr>
        <p:spPr>
          <a:xfrm>
            <a:off x="8235086" y="0"/>
            <a:ext cx="3956915" cy="6858000"/>
          </a:xfrm>
          <a:custGeom>
            <a:avLst/>
            <a:gdLst/>
            <a:ahLst/>
            <a:cxnLst/>
            <a:rect l="l" t="t" r="r" b="b"/>
            <a:pathLst>
              <a:path w="3956400" h="6858000">
                <a:moveTo>
                  <a:pt x="0" y="0"/>
                </a:moveTo>
                <a:lnTo>
                  <a:pt x="3956400" y="0"/>
                </a:lnTo>
                <a:lnTo>
                  <a:pt x="3956400" y="6238081"/>
                </a:lnTo>
                <a:lnTo>
                  <a:pt x="3336481" y="6858000"/>
                </a:lnTo>
                <a:lnTo>
                  <a:pt x="0" y="6858000"/>
                </a:lnTo>
                <a:close/>
              </a:path>
            </a:pathLst>
          </a:custGeom>
          <a:solidFill>
            <a:schemeClr val="bg1">
              <a:lumMod val="85000"/>
            </a:schemeClr>
          </a:solidFill>
        </p:spPr>
        <p:txBody>
          <a:bodyPr lIns="144000" tIns="144000" rIns="144000" bIns="144000"/>
          <a:lstStyle>
            <a:lvl1pPr marL="0" indent="0">
              <a:buNone/>
              <a:defRPr/>
            </a:lvl1pPr>
          </a:lstStyle>
          <a:p>
            <a:endParaRPr lang="de-DE" dirty="0"/>
          </a:p>
        </p:txBody>
      </p:sp>
    </p:spTree>
    <p:extLst>
      <p:ext uri="{BB962C8B-B14F-4D97-AF65-F5344CB8AC3E}">
        <p14:creationId xmlns:p14="http://schemas.microsoft.com/office/powerpoint/2010/main" val="109295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TEXT &amp; BILD">
    <p:spTree>
      <p:nvGrpSpPr>
        <p:cNvPr id="1" name=""/>
        <p:cNvGrpSpPr/>
        <p:nvPr/>
      </p:nvGrpSpPr>
      <p:grpSpPr>
        <a:xfrm>
          <a:off x="0" y="0"/>
          <a:ext cx="0" cy="0"/>
          <a:chOff x="0" y="0"/>
          <a:chExt cx="0" cy="0"/>
        </a:xfrm>
      </p:grpSpPr>
      <p:sp>
        <p:nvSpPr>
          <p:cNvPr id="14" name="Bildplatzhalter 10"/>
          <p:cNvSpPr>
            <a:spLocks noGrp="1"/>
          </p:cNvSpPr>
          <p:nvPr>
            <p:ph type="pic" sz="quarter" idx="16"/>
          </p:nvPr>
        </p:nvSpPr>
        <p:spPr>
          <a:xfrm>
            <a:off x="4386183" y="0"/>
            <a:ext cx="7805817" cy="6858000"/>
          </a:xfrm>
          <a:custGeom>
            <a:avLst/>
            <a:gdLst/>
            <a:ahLst/>
            <a:cxnLst/>
            <a:rect l="l" t="t" r="r" b="b"/>
            <a:pathLst>
              <a:path w="7804801" h="6858000">
                <a:moveTo>
                  <a:pt x="0" y="0"/>
                </a:moveTo>
                <a:lnTo>
                  <a:pt x="7804801" y="0"/>
                </a:lnTo>
                <a:lnTo>
                  <a:pt x="7804801" y="6235700"/>
                </a:lnTo>
                <a:lnTo>
                  <a:pt x="7182501" y="6858000"/>
                </a:lnTo>
                <a:lnTo>
                  <a:pt x="0" y="6858000"/>
                </a:lnTo>
                <a:close/>
              </a:path>
            </a:pathLst>
          </a:custGeom>
          <a:solidFill>
            <a:schemeClr val="bg1">
              <a:lumMod val="85000"/>
            </a:schemeClr>
          </a:solidFill>
        </p:spPr>
        <p:txBody>
          <a:bodyPr lIns="144000" tIns="144000" rIns="144000" bIns="144000"/>
          <a:lstStyle>
            <a:lvl1pPr marL="0" indent="0">
              <a:buNone/>
              <a:defRPr/>
            </a:lvl1pPr>
          </a:lstStyle>
          <a:p>
            <a:endParaRPr lang="de-DE"/>
          </a:p>
        </p:txBody>
      </p:sp>
      <p:sp>
        <p:nvSpPr>
          <p:cNvPr id="2" name="Titel"/>
          <p:cNvSpPr>
            <a:spLocks noGrp="1"/>
          </p:cNvSpPr>
          <p:nvPr>
            <p:ph type="title"/>
          </p:nvPr>
        </p:nvSpPr>
        <p:spPr bwMode="gray">
          <a:xfrm>
            <a:off x="540070" y="432000"/>
            <a:ext cx="3416845" cy="1080000"/>
          </a:xfrm>
        </p:spPr>
        <p:txBody>
          <a:bodyPr/>
          <a:lstStyle/>
          <a:p>
            <a:r>
              <a:rPr lang="de-DE" noProof="0" dirty="0"/>
              <a:t>Titelmasterformat durch Klicken bearbeiten</a:t>
            </a:r>
          </a:p>
        </p:txBody>
      </p:sp>
      <p:sp>
        <p:nvSpPr>
          <p:cNvPr id="8" name="Untertitel"/>
          <p:cNvSpPr>
            <a:spLocks noGrp="1"/>
          </p:cNvSpPr>
          <p:nvPr>
            <p:ph type="body" sz="quarter" idx="13" hasCustomPrompt="1"/>
          </p:nvPr>
        </p:nvSpPr>
        <p:spPr bwMode="gray">
          <a:xfrm>
            <a:off x="540070" y="972000"/>
            <a:ext cx="3416845"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Inhalt"/>
          <p:cNvSpPr>
            <a:spLocks noGrp="1"/>
          </p:cNvSpPr>
          <p:nvPr>
            <p:ph sz="half" idx="1"/>
          </p:nvPr>
        </p:nvSpPr>
        <p:spPr bwMode="gray">
          <a:xfrm>
            <a:off x="540070" y="1512000"/>
            <a:ext cx="3416845" cy="42984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grpSp>
        <p:nvGrpSpPr>
          <p:cNvPr id="15" name="Gruppieren 14"/>
          <p:cNvGrpSpPr/>
          <p:nvPr userDrawn="1"/>
        </p:nvGrpSpPr>
        <p:grpSpPr>
          <a:xfrm>
            <a:off x="10646085" y="432000"/>
            <a:ext cx="1005019" cy="149281"/>
            <a:chOff x="6096000" y="6184900"/>
            <a:chExt cx="1592263" cy="236538"/>
          </a:xfrm>
          <a:solidFill>
            <a:schemeClr val="bg1"/>
          </a:solidFill>
        </p:grpSpPr>
        <p:sp>
          <p:nvSpPr>
            <p:cNvPr id="16" name="Freeform 5"/>
            <p:cNvSpPr>
              <a:spLocks/>
            </p:cNvSpPr>
            <p:nvPr userDrawn="1"/>
          </p:nvSpPr>
          <p:spPr bwMode="auto">
            <a:xfrm>
              <a:off x="6330950" y="6189663"/>
              <a:ext cx="241300" cy="225425"/>
            </a:xfrm>
            <a:custGeom>
              <a:avLst/>
              <a:gdLst>
                <a:gd name="T0" fmla="*/ 924 w 924"/>
                <a:gd name="T1" fmla="*/ 434 h 861"/>
                <a:gd name="T2" fmla="*/ 924 w 924"/>
                <a:gd name="T3" fmla="*/ 832 h 861"/>
                <a:gd name="T4" fmla="*/ 896 w 924"/>
                <a:gd name="T5" fmla="*/ 860 h 861"/>
                <a:gd name="T6" fmla="*/ 738 w 924"/>
                <a:gd name="T7" fmla="*/ 860 h 861"/>
                <a:gd name="T8" fmla="*/ 712 w 924"/>
                <a:gd name="T9" fmla="*/ 834 h 861"/>
                <a:gd name="T10" fmla="*/ 712 w 924"/>
                <a:gd name="T11" fmla="*/ 368 h 861"/>
                <a:gd name="T12" fmla="*/ 707 w 924"/>
                <a:gd name="T13" fmla="*/ 342 h 861"/>
                <a:gd name="T14" fmla="*/ 688 w 924"/>
                <a:gd name="T15" fmla="*/ 358 h 861"/>
                <a:gd name="T16" fmla="*/ 496 w 924"/>
                <a:gd name="T17" fmla="*/ 578 h 861"/>
                <a:gd name="T18" fmla="*/ 429 w 924"/>
                <a:gd name="T19" fmla="*/ 574 h 861"/>
                <a:gd name="T20" fmla="*/ 234 w 924"/>
                <a:gd name="T21" fmla="*/ 346 h 861"/>
                <a:gd name="T22" fmla="*/ 223 w 924"/>
                <a:gd name="T23" fmla="*/ 340 h 861"/>
                <a:gd name="T24" fmla="*/ 218 w 924"/>
                <a:gd name="T25" fmla="*/ 352 h 861"/>
                <a:gd name="T26" fmla="*/ 220 w 924"/>
                <a:gd name="T27" fmla="*/ 828 h 861"/>
                <a:gd name="T28" fmla="*/ 187 w 924"/>
                <a:gd name="T29" fmla="*/ 860 h 861"/>
                <a:gd name="T30" fmla="*/ 29 w 924"/>
                <a:gd name="T31" fmla="*/ 860 h 861"/>
                <a:gd name="T32" fmla="*/ 4 w 924"/>
                <a:gd name="T33" fmla="*/ 834 h 861"/>
                <a:gd name="T34" fmla="*/ 5 w 924"/>
                <a:gd name="T35" fmla="*/ 52 h 861"/>
                <a:gd name="T36" fmla="*/ 49 w 924"/>
                <a:gd name="T37" fmla="*/ 8 h 861"/>
                <a:gd name="T38" fmla="*/ 171 w 924"/>
                <a:gd name="T39" fmla="*/ 8 h 861"/>
                <a:gd name="T40" fmla="*/ 204 w 924"/>
                <a:gd name="T41" fmla="*/ 22 h 861"/>
                <a:gd name="T42" fmla="*/ 398 w 924"/>
                <a:gd name="T43" fmla="*/ 247 h 861"/>
                <a:gd name="T44" fmla="*/ 455 w 924"/>
                <a:gd name="T45" fmla="*/ 312 h 861"/>
                <a:gd name="T46" fmla="*/ 476 w 924"/>
                <a:gd name="T47" fmla="*/ 310 h 861"/>
                <a:gd name="T48" fmla="*/ 572 w 924"/>
                <a:gd name="T49" fmla="*/ 200 h 861"/>
                <a:gd name="T50" fmla="*/ 725 w 924"/>
                <a:gd name="T51" fmla="*/ 24 h 861"/>
                <a:gd name="T52" fmla="*/ 764 w 924"/>
                <a:gd name="T53" fmla="*/ 8 h 861"/>
                <a:gd name="T54" fmla="*/ 898 w 924"/>
                <a:gd name="T55" fmla="*/ 8 h 861"/>
                <a:gd name="T56" fmla="*/ 924 w 924"/>
                <a:gd name="T57" fmla="*/ 34 h 861"/>
                <a:gd name="T58" fmla="*/ 924 w 924"/>
                <a:gd name="T59" fmla="*/ 434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4" h="861">
                  <a:moveTo>
                    <a:pt x="924" y="434"/>
                  </a:moveTo>
                  <a:cubicBezTo>
                    <a:pt x="924" y="567"/>
                    <a:pt x="924" y="699"/>
                    <a:pt x="924" y="832"/>
                  </a:cubicBezTo>
                  <a:cubicBezTo>
                    <a:pt x="924" y="859"/>
                    <a:pt x="923" y="860"/>
                    <a:pt x="896" y="860"/>
                  </a:cubicBezTo>
                  <a:cubicBezTo>
                    <a:pt x="843" y="860"/>
                    <a:pt x="791" y="860"/>
                    <a:pt x="738" y="860"/>
                  </a:cubicBezTo>
                  <a:cubicBezTo>
                    <a:pt x="713" y="860"/>
                    <a:pt x="712" y="859"/>
                    <a:pt x="712" y="834"/>
                  </a:cubicBezTo>
                  <a:cubicBezTo>
                    <a:pt x="712" y="678"/>
                    <a:pt x="712" y="523"/>
                    <a:pt x="712" y="368"/>
                  </a:cubicBezTo>
                  <a:cubicBezTo>
                    <a:pt x="712" y="359"/>
                    <a:pt x="716" y="346"/>
                    <a:pt x="707" y="342"/>
                  </a:cubicBezTo>
                  <a:cubicBezTo>
                    <a:pt x="696" y="338"/>
                    <a:pt x="693" y="352"/>
                    <a:pt x="688" y="358"/>
                  </a:cubicBezTo>
                  <a:cubicBezTo>
                    <a:pt x="624" y="431"/>
                    <a:pt x="560" y="505"/>
                    <a:pt x="496" y="578"/>
                  </a:cubicBezTo>
                  <a:cubicBezTo>
                    <a:pt x="471" y="606"/>
                    <a:pt x="453" y="603"/>
                    <a:pt x="429" y="574"/>
                  </a:cubicBezTo>
                  <a:cubicBezTo>
                    <a:pt x="364" y="497"/>
                    <a:pt x="299" y="422"/>
                    <a:pt x="234" y="346"/>
                  </a:cubicBezTo>
                  <a:cubicBezTo>
                    <a:pt x="231" y="343"/>
                    <a:pt x="228" y="338"/>
                    <a:pt x="223" y="340"/>
                  </a:cubicBezTo>
                  <a:cubicBezTo>
                    <a:pt x="218" y="342"/>
                    <a:pt x="218" y="348"/>
                    <a:pt x="218" y="352"/>
                  </a:cubicBezTo>
                  <a:cubicBezTo>
                    <a:pt x="223" y="511"/>
                    <a:pt x="219" y="670"/>
                    <a:pt x="220" y="828"/>
                  </a:cubicBezTo>
                  <a:cubicBezTo>
                    <a:pt x="220" y="860"/>
                    <a:pt x="220" y="860"/>
                    <a:pt x="187" y="860"/>
                  </a:cubicBezTo>
                  <a:cubicBezTo>
                    <a:pt x="135" y="860"/>
                    <a:pt x="82" y="860"/>
                    <a:pt x="29" y="860"/>
                  </a:cubicBezTo>
                  <a:cubicBezTo>
                    <a:pt x="10" y="861"/>
                    <a:pt x="4" y="853"/>
                    <a:pt x="4" y="834"/>
                  </a:cubicBezTo>
                  <a:cubicBezTo>
                    <a:pt x="4" y="574"/>
                    <a:pt x="3" y="313"/>
                    <a:pt x="5" y="52"/>
                  </a:cubicBezTo>
                  <a:cubicBezTo>
                    <a:pt x="5" y="0"/>
                    <a:pt x="0" y="9"/>
                    <a:pt x="49" y="8"/>
                  </a:cubicBezTo>
                  <a:cubicBezTo>
                    <a:pt x="90" y="8"/>
                    <a:pt x="130" y="8"/>
                    <a:pt x="171" y="8"/>
                  </a:cubicBezTo>
                  <a:cubicBezTo>
                    <a:pt x="185" y="8"/>
                    <a:pt x="195" y="11"/>
                    <a:pt x="204" y="22"/>
                  </a:cubicBezTo>
                  <a:cubicBezTo>
                    <a:pt x="269" y="97"/>
                    <a:pt x="334" y="172"/>
                    <a:pt x="398" y="247"/>
                  </a:cubicBezTo>
                  <a:cubicBezTo>
                    <a:pt x="417" y="269"/>
                    <a:pt x="436" y="290"/>
                    <a:pt x="455" y="312"/>
                  </a:cubicBezTo>
                  <a:cubicBezTo>
                    <a:pt x="463" y="321"/>
                    <a:pt x="469" y="318"/>
                    <a:pt x="476" y="310"/>
                  </a:cubicBezTo>
                  <a:cubicBezTo>
                    <a:pt x="508" y="274"/>
                    <a:pt x="540" y="237"/>
                    <a:pt x="572" y="200"/>
                  </a:cubicBezTo>
                  <a:cubicBezTo>
                    <a:pt x="623" y="142"/>
                    <a:pt x="674" y="83"/>
                    <a:pt x="725" y="24"/>
                  </a:cubicBezTo>
                  <a:cubicBezTo>
                    <a:pt x="736" y="12"/>
                    <a:pt x="748" y="7"/>
                    <a:pt x="764" y="8"/>
                  </a:cubicBezTo>
                  <a:cubicBezTo>
                    <a:pt x="808" y="9"/>
                    <a:pt x="853" y="8"/>
                    <a:pt x="898" y="8"/>
                  </a:cubicBezTo>
                  <a:cubicBezTo>
                    <a:pt x="923" y="8"/>
                    <a:pt x="924" y="9"/>
                    <a:pt x="924" y="34"/>
                  </a:cubicBezTo>
                  <a:cubicBezTo>
                    <a:pt x="924" y="167"/>
                    <a:pt x="924" y="301"/>
                    <a:pt x="924" y="43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7" name="Freeform 6"/>
            <p:cNvSpPr>
              <a:spLocks/>
            </p:cNvSpPr>
            <p:nvPr userDrawn="1"/>
          </p:nvSpPr>
          <p:spPr bwMode="auto">
            <a:xfrm>
              <a:off x="7456488" y="6184900"/>
              <a:ext cx="231775" cy="234951"/>
            </a:xfrm>
            <a:custGeom>
              <a:avLst/>
              <a:gdLst>
                <a:gd name="T0" fmla="*/ 885 w 889"/>
                <a:gd name="T1" fmla="*/ 599 h 895"/>
                <a:gd name="T2" fmla="*/ 886 w 889"/>
                <a:gd name="T3" fmla="*/ 729 h 895"/>
                <a:gd name="T4" fmla="*/ 843 w 889"/>
                <a:gd name="T5" fmla="*/ 804 h 895"/>
                <a:gd name="T6" fmla="*/ 607 w 889"/>
                <a:gd name="T7" fmla="*/ 881 h 895"/>
                <a:gd name="T8" fmla="*/ 300 w 889"/>
                <a:gd name="T9" fmla="*/ 847 h 895"/>
                <a:gd name="T10" fmla="*/ 19 w 889"/>
                <a:gd name="T11" fmla="*/ 504 h 895"/>
                <a:gd name="T12" fmla="*/ 163 w 889"/>
                <a:gd name="T13" fmla="*/ 127 h 895"/>
                <a:gd name="T14" fmla="*/ 422 w 889"/>
                <a:gd name="T15" fmla="*/ 18 h 895"/>
                <a:gd name="T16" fmla="*/ 754 w 889"/>
                <a:gd name="T17" fmla="*/ 39 h 895"/>
                <a:gd name="T18" fmla="*/ 848 w 889"/>
                <a:gd name="T19" fmla="*/ 72 h 895"/>
                <a:gd name="T20" fmla="*/ 869 w 889"/>
                <a:gd name="T21" fmla="*/ 101 h 895"/>
                <a:gd name="T22" fmla="*/ 867 w 889"/>
                <a:gd name="T23" fmla="*/ 254 h 895"/>
                <a:gd name="T24" fmla="*/ 851 w 889"/>
                <a:gd name="T25" fmla="*/ 260 h 895"/>
                <a:gd name="T26" fmla="*/ 783 w 889"/>
                <a:gd name="T27" fmla="*/ 232 h 895"/>
                <a:gd name="T28" fmla="*/ 574 w 889"/>
                <a:gd name="T29" fmla="*/ 189 h 895"/>
                <a:gd name="T30" fmla="*/ 376 w 889"/>
                <a:gd name="T31" fmla="*/ 223 h 895"/>
                <a:gd name="T32" fmla="*/ 237 w 889"/>
                <a:gd name="T33" fmla="*/ 413 h 895"/>
                <a:gd name="T34" fmla="*/ 384 w 889"/>
                <a:gd name="T35" fmla="*/ 682 h 895"/>
                <a:gd name="T36" fmla="*/ 657 w 889"/>
                <a:gd name="T37" fmla="*/ 685 h 895"/>
                <a:gd name="T38" fmla="*/ 669 w 889"/>
                <a:gd name="T39" fmla="*/ 665 h 895"/>
                <a:gd name="T40" fmla="*/ 669 w 889"/>
                <a:gd name="T41" fmla="*/ 597 h 895"/>
                <a:gd name="T42" fmla="*/ 649 w 889"/>
                <a:gd name="T43" fmla="*/ 578 h 895"/>
                <a:gd name="T44" fmla="*/ 571 w 889"/>
                <a:gd name="T45" fmla="*/ 578 h 895"/>
                <a:gd name="T46" fmla="*/ 549 w 889"/>
                <a:gd name="T47" fmla="*/ 556 h 895"/>
                <a:gd name="T48" fmla="*/ 548 w 889"/>
                <a:gd name="T49" fmla="*/ 438 h 895"/>
                <a:gd name="T50" fmla="*/ 569 w 889"/>
                <a:gd name="T51" fmla="*/ 422 h 895"/>
                <a:gd name="T52" fmla="*/ 735 w 889"/>
                <a:gd name="T53" fmla="*/ 422 h 895"/>
                <a:gd name="T54" fmla="*/ 857 w 889"/>
                <a:gd name="T55" fmla="*/ 422 h 895"/>
                <a:gd name="T56" fmla="*/ 885 w 889"/>
                <a:gd name="T57" fmla="*/ 449 h 895"/>
                <a:gd name="T58" fmla="*/ 885 w 889"/>
                <a:gd name="T59" fmla="*/ 599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9" h="895">
                  <a:moveTo>
                    <a:pt x="885" y="599"/>
                  </a:moveTo>
                  <a:cubicBezTo>
                    <a:pt x="885" y="643"/>
                    <a:pt x="882" y="686"/>
                    <a:pt x="886" y="729"/>
                  </a:cubicBezTo>
                  <a:cubicBezTo>
                    <a:pt x="889" y="767"/>
                    <a:pt x="871" y="787"/>
                    <a:pt x="843" y="804"/>
                  </a:cubicBezTo>
                  <a:cubicBezTo>
                    <a:pt x="770" y="850"/>
                    <a:pt x="690" y="870"/>
                    <a:pt x="607" y="881"/>
                  </a:cubicBezTo>
                  <a:cubicBezTo>
                    <a:pt x="502" y="895"/>
                    <a:pt x="399" y="886"/>
                    <a:pt x="300" y="847"/>
                  </a:cubicBezTo>
                  <a:cubicBezTo>
                    <a:pt x="143" y="785"/>
                    <a:pt x="40" y="676"/>
                    <a:pt x="19" y="504"/>
                  </a:cubicBezTo>
                  <a:cubicBezTo>
                    <a:pt x="0" y="355"/>
                    <a:pt x="46" y="225"/>
                    <a:pt x="163" y="127"/>
                  </a:cubicBezTo>
                  <a:cubicBezTo>
                    <a:pt x="237" y="66"/>
                    <a:pt x="326" y="33"/>
                    <a:pt x="422" y="18"/>
                  </a:cubicBezTo>
                  <a:cubicBezTo>
                    <a:pt x="534" y="0"/>
                    <a:pt x="645" y="12"/>
                    <a:pt x="754" y="39"/>
                  </a:cubicBezTo>
                  <a:cubicBezTo>
                    <a:pt x="787" y="47"/>
                    <a:pt x="818" y="59"/>
                    <a:pt x="848" y="72"/>
                  </a:cubicBezTo>
                  <a:cubicBezTo>
                    <a:pt x="861" y="77"/>
                    <a:pt x="869" y="86"/>
                    <a:pt x="869" y="101"/>
                  </a:cubicBezTo>
                  <a:cubicBezTo>
                    <a:pt x="869" y="152"/>
                    <a:pt x="869" y="203"/>
                    <a:pt x="867" y="254"/>
                  </a:cubicBezTo>
                  <a:cubicBezTo>
                    <a:pt x="866" y="267"/>
                    <a:pt x="858" y="263"/>
                    <a:pt x="851" y="260"/>
                  </a:cubicBezTo>
                  <a:cubicBezTo>
                    <a:pt x="829" y="250"/>
                    <a:pt x="806" y="240"/>
                    <a:pt x="783" y="232"/>
                  </a:cubicBezTo>
                  <a:cubicBezTo>
                    <a:pt x="716" y="207"/>
                    <a:pt x="646" y="193"/>
                    <a:pt x="574" y="189"/>
                  </a:cubicBezTo>
                  <a:cubicBezTo>
                    <a:pt x="505" y="185"/>
                    <a:pt x="439" y="193"/>
                    <a:pt x="376" y="223"/>
                  </a:cubicBezTo>
                  <a:cubicBezTo>
                    <a:pt x="296" y="261"/>
                    <a:pt x="252" y="327"/>
                    <a:pt x="237" y="413"/>
                  </a:cubicBezTo>
                  <a:cubicBezTo>
                    <a:pt x="217" y="527"/>
                    <a:pt x="272" y="636"/>
                    <a:pt x="384" y="682"/>
                  </a:cubicBezTo>
                  <a:cubicBezTo>
                    <a:pt x="473" y="718"/>
                    <a:pt x="565" y="723"/>
                    <a:pt x="657" y="685"/>
                  </a:cubicBezTo>
                  <a:cubicBezTo>
                    <a:pt x="666" y="681"/>
                    <a:pt x="669" y="674"/>
                    <a:pt x="669" y="665"/>
                  </a:cubicBezTo>
                  <a:cubicBezTo>
                    <a:pt x="669" y="642"/>
                    <a:pt x="669" y="619"/>
                    <a:pt x="669" y="597"/>
                  </a:cubicBezTo>
                  <a:cubicBezTo>
                    <a:pt x="669" y="583"/>
                    <a:pt x="662" y="578"/>
                    <a:pt x="649" y="578"/>
                  </a:cubicBezTo>
                  <a:cubicBezTo>
                    <a:pt x="623" y="578"/>
                    <a:pt x="597" y="577"/>
                    <a:pt x="571" y="578"/>
                  </a:cubicBezTo>
                  <a:cubicBezTo>
                    <a:pt x="555" y="579"/>
                    <a:pt x="548" y="573"/>
                    <a:pt x="549" y="556"/>
                  </a:cubicBezTo>
                  <a:cubicBezTo>
                    <a:pt x="549" y="517"/>
                    <a:pt x="549" y="477"/>
                    <a:pt x="548" y="438"/>
                  </a:cubicBezTo>
                  <a:cubicBezTo>
                    <a:pt x="548" y="421"/>
                    <a:pt x="558" y="422"/>
                    <a:pt x="569" y="422"/>
                  </a:cubicBezTo>
                  <a:cubicBezTo>
                    <a:pt x="624" y="422"/>
                    <a:pt x="680" y="422"/>
                    <a:pt x="735" y="422"/>
                  </a:cubicBezTo>
                  <a:cubicBezTo>
                    <a:pt x="776" y="422"/>
                    <a:pt x="816" y="422"/>
                    <a:pt x="857" y="422"/>
                  </a:cubicBezTo>
                  <a:cubicBezTo>
                    <a:pt x="883" y="422"/>
                    <a:pt x="885" y="424"/>
                    <a:pt x="885" y="449"/>
                  </a:cubicBezTo>
                  <a:cubicBezTo>
                    <a:pt x="885" y="499"/>
                    <a:pt x="885" y="549"/>
                    <a:pt x="885" y="59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8" name="Freeform 7"/>
            <p:cNvSpPr>
              <a:spLocks/>
            </p:cNvSpPr>
            <p:nvPr userDrawn="1"/>
          </p:nvSpPr>
          <p:spPr bwMode="auto">
            <a:xfrm>
              <a:off x="6999288" y="6191250"/>
              <a:ext cx="222250" cy="223838"/>
            </a:xfrm>
            <a:custGeom>
              <a:avLst/>
              <a:gdLst>
                <a:gd name="T0" fmla="*/ 852 w 852"/>
                <a:gd name="T1" fmla="*/ 429 h 854"/>
                <a:gd name="T2" fmla="*/ 852 w 852"/>
                <a:gd name="T3" fmla="*/ 825 h 854"/>
                <a:gd name="T4" fmla="*/ 824 w 852"/>
                <a:gd name="T5" fmla="*/ 853 h 854"/>
                <a:gd name="T6" fmla="*/ 664 w 852"/>
                <a:gd name="T7" fmla="*/ 853 h 854"/>
                <a:gd name="T8" fmla="*/ 640 w 852"/>
                <a:gd name="T9" fmla="*/ 829 h 854"/>
                <a:gd name="T10" fmla="*/ 640 w 852"/>
                <a:gd name="T11" fmla="*/ 539 h 854"/>
                <a:gd name="T12" fmla="*/ 611 w 852"/>
                <a:gd name="T13" fmla="*/ 509 h 854"/>
                <a:gd name="T14" fmla="*/ 241 w 852"/>
                <a:gd name="T15" fmla="*/ 509 h 854"/>
                <a:gd name="T16" fmla="*/ 212 w 852"/>
                <a:gd name="T17" fmla="*/ 539 h 854"/>
                <a:gd name="T18" fmla="*/ 212 w 852"/>
                <a:gd name="T19" fmla="*/ 827 h 854"/>
                <a:gd name="T20" fmla="*/ 186 w 852"/>
                <a:gd name="T21" fmla="*/ 853 h 854"/>
                <a:gd name="T22" fmla="*/ 24 w 852"/>
                <a:gd name="T23" fmla="*/ 853 h 854"/>
                <a:gd name="T24" fmla="*/ 0 w 852"/>
                <a:gd name="T25" fmla="*/ 829 h 854"/>
                <a:gd name="T26" fmla="*/ 0 w 852"/>
                <a:gd name="T27" fmla="*/ 25 h 854"/>
                <a:gd name="T28" fmla="*/ 24 w 852"/>
                <a:gd name="T29" fmla="*/ 1 h 854"/>
                <a:gd name="T30" fmla="*/ 188 w 852"/>
                <a:gd name="T31" fmla="*/ 1 h 854"/>
                <a:gd name="T32" fmla="*/ 212 w 852"/>
                <a:gd name="T33" fmla="*/ 25 h 854"/>
                <a:gd name="T34" fmla="*/ 212 w 852"/>
                <a:gd name="T35" fmla="*/ 315 h 854"/>
                <a:gd name="T36" fmla="*/ 242 w 852"/>
                <a:gd name="T37" fmla="*/ 345 h 854"/>
                <a:gd name="T38" fmla="*/ 610 w 852"/>
                <a:gd name="T39" fmla="*/ 345 h 854"/>
                <a:gd name="T40" fmla="*/ 640 w 852"/>
                <a:gd name="T41" fmla="*/ 314 h 854"/>
                <a:gd name="T42" fmla="*/ 640 w 852"/>
                <a:gd name="T43" fmla="*/ 28 h 854"/>
                <a:gd name="T44" fmla="*/ 667 w 852"/>
                <a:gd name="T45" fmla="*/ 1 h 854"/>
                <a:gd name="T46" fmla="*/ 823 w 852"/>
                <a:gd name="T47" fmla="*/ 1 h 854"/>
                <a:gd name="T48" fmla="*/ 852 w 852"/>
                <a:gd name="T49" fmla="*/ 31 h 854"/>
                <a:gd name="T50" fmla="*/ 852 w 852"/>
                <a:gd name="T51" fmla="*/ 429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2" h="854">
                  <a:moveTo>
                    <a:pt x="852" y="429"/>
                  </a:moveTo>
                  <a:cubicBezTo>
                    <a:pt x="852" y="561"/>
                    <a:pt x="852" y="693"/>
                    <a:pt x="852" y="825"/>
                  </a:cubicBezTo>
                  <a:cubicBezTo>
                    <a:pt x="852" y="852"/>
                    <a:pt x="851" y="853"/>
                    <a:pt x="824" y="853"/>
                  </a:cubicBezTo>
                  <a:cubicBezTo>
                    <a:pt x="770" y="853"/>
                    <a:pt x="717" y="853"/>
                    <a:pt x="664" y="853"/>
                  </a:cubicBezTo>
                  <a:cubicBezTo>
                    <a:pt x="645" y="854"/>
                    <a:pt x="640" y="847"/>
                    <a:pt x="640" y="829"/>
                  </a:cubicBezTo>
                  <a:cubicBezTo>
                    <a:pt x="640" y="732"/>
                    <a:pt x="640" y="635"/>
                    <a:pt x="640" y="539"/>
                  </a:cubicBezTo>
                  <a:cubicBezTo>
                    <a:pt x="640" y="511"/>
                    <a:pt x="638" y="509"/>
                    <a:pt x="611" y="509"/>
                  </a:cubicBezTo>
                  <a:cubicBezTo>
                    <a:pt x="487" y="509"/>
                    <a:pt x="364" y="509"/>
                    <a:pt x="241" y="509"/>
                  </a:cubicBezTo>
                  <a:cubicBezTo>
                    <a:pt x="212" y="509"/>
                    <a:pt x="212" y="510"/>
                    <a:pt x="212" y="539"/>
                  </a:cubicBezTo>
                  <a:cubicBezTo>
                    <a:pt x="212" y="635"/>
                    <a:pt x="212" y="731"/>
                    <a:pt x="212" y="827"/>
                  </a:cubicBezTo>
                  <a:cubicBezTo>
                    <a:pt x="212" y="852"/>
                    <a:pt x="211" y="853"/>
                    <a:pt x="186" y="853"/>
                  </a:cubicBezTo>
                  <a:cubicBezTo>
                    <a:pt x="132" y="853"/>
                    <a:pt x="78" y="853"/>
                    <a:pt x="24" y="853"/>
                  </a:cubicBezTo>
                  <a:cubicBezTo>
                    <a:pt x="6" y="854"/>
                    <a:pt x="0" y="847"/>
                    <a:pt x="0" y="829"/>
                  </a:cubicBezTo>
                  <a:cubicBezTo>
                    <a:pt x="0" y="561"/>
                    <a:pt x="0" y="293"/>
                    <a:pt x="0" y="25"/>
                  </a:cubicBezTo>
                  <a:cubicBezTo>
                    <a:pt x="0" y="7"/>
                    <a:pt x="6" y="0"/>
                    <a:pt x="24" y="1"/>
                  </a:cubicBezTo>
                  <a:cubicBezTo>
                    <a:pt x="79" y="2"/>
                    <a:pt x="134" y="2"/>
                    <a:pt x="188" y="1"/>
                  </a:cubicBezTo>
                  <a:cubicBezTo>
                    <a:pt x="207" y="0"/>
                    <a:pt x="212" y="8"/>
                    <a:pt x="212" y="25"/>
                  </a:cubicBezTo>
                  <a:cubicBezTo>
                    <a:pt x="212" y="122"/>
                    <a:pt x="212" y="219"/>
                    <a:pt x="212" y="315"/>
                  </a:cubicBezTo>
                  <a:cubicBezTo>
                    <a:pt x="212" y="343"/>
                    <a:pt x="214" y="345"/>
                    <a:pt x="242" y="345"/>
                  </a:cubicBezTo>
                  <a:cubicBezTo>
                    <a:pt x="364" y="345"/>
                    <a:pt x="487" y="345"/>
                    <a:pt x="610" y="345"/>
                  </a:cubicBezTo>
                  <a:cubicBezTo>
                    <a:pt x="638" y="345"/>
                    <a:pt x="640" y="343"/>
                    <a:pt x="640" y="314"/>
                  </a:cubicBezTo>
                  <a:cubicBezTo>
                    <a:pt x="640" y="219"/>
                    <a:pt x="640" y="124"/>
                    <a:pt x="640" y="28"/>
                  </a:cubicBezTo>
                  <a:cubicBezTo>
                    <a:pt x="640" y="2"/>
                    <a:pt x="641" y="1"/>
                    <a:pt x="667" y="1"/>
                  </a:cubicBezTo>
                  <a:cubicBezTo>
                    <a:pt x="719" y="1"/>
                    <a:pt x="771" y="1"/>
                    <a:pt x="823" y="1"/>
                  </a:cubicBezTo>
                  <a:cubicBezTo>
                    <a:pt x="850" y="1"/>
                    <a:pt x="852" y="3"/>
                    <a:pt x="852" y="31"/>
                  </a:cubicBezTo>
                  <a:cubicBezTo>
                    <a:pt x="852" y="164"/>
                    <a:pt x="852" y="296"/>
                    <a:pt x="852" y="42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9" name="Freeform 8"/>
            <p:cNvSpPr>
              <a:spLocks/>
            </p:cNvSpPr>
            <p:nvPr userDrawn="1"/>
          </p:nvSpPr>
          <p:spPr bwMode="auto">
            <a:xfrm>
              <a:off x="6618288" y="6191250"/>
              <a:ext cx="223838" cy="228600"/>
            </a:xfrm>
            <a:custGeom>
              <a:avLst/>
              <a:gdLst>
                <a:gd name="T0" fmla="*/ 2 w 856"/>
                <a:gd name="T1" fmla="*/ 282 h 873"/>
                <a:gd name="T2" fmla="*/ 2 w 856"/>
                <a:gd name="T3" fmla="*/ 26 h 873"/>
                <a:gd name="T4" fmla="*/ 27 w 856"/>
                <a:gd name="T5" fmla="*/ 1 h 873"/>
                <a:gd name="T6" fmla="*/ 187 w 856"/>
                <a:gd name="T7" fmla="*/ 1 h 873"/>
                <a:gd name="T8" fmla="*/ 214 w 856"/>
                <a:gd name="T9" fmla="*/ 29 h 873"/>
                <a:gd name="T10" fmla="*/ 214 w 856"/>
                <a:gd name="T11" fmla="*/ 495 h 873"/>
                <a:gd name="T12" fmla="*/ 380 w 856"/>
                <a:gd name="T13" fmla="*/ 685 h 873"/>
                <a:gd name="T14" fmla="*/ 532 w 856"/>
                <a:gd name="T15" fmla="*/ 666 h 873"/>
                <a:gd name="T16" fmla="*/ 637 w 856"/>
                <a:gd name="T17" fmla="*/ 527 h 873"/>
                <a:gd name="T18" fmla="*/ 642 w 856"/>
                <a:gd name="T19" fmla="*/ 472 h 873"/>
                <a:gd name="T20" fmla="*/ 642 w 856"/>
                <a:gd name="T21" fmla="*/ 36 h 873"/>
                <a:gd name="T22" fmla="*/ 678 w 856"/>
                <a:gd name="T23" fmla="*/ 1 h 873"/>
                <a:gd name="T24" fmla="*/ 830 w 856"/>
                <a:gd name="T25" fmla="*/ 1 h 873"/>
                <a:gd name="T26" fmla="*/ 854 w 856"/>
                <a:gd name="T27" fmla="*/ 25 h 873"/>
                <a:gd name="T28" fmla="*/ 853 w 856"/>
                <a:gd name="T29" fmla="*/ 513 h 873"/>
                <a:gd name="T30" fmla="*/ 753 w 856"/>
                <a:gd name="T31" fmla="*/ 760 h 873"/>
                <a:gd name="T32" fmla="*/ 583 w 856"/>
                <a:gd name="T33" fmla="*/ 848 h 873"/>
                <a:gd name="T34" fmla="*/ 278 w 856"/>
                <a:gd name="T35" fmla="*/ 849 h 873"/>
                <a:gd name="T36" fmla="*/ 66 w 856"/>
                <a:gd name="T37" fmla="*/ 717 h 873"/>
                <a:gd name="T38" fmla="*/ 3 w 856"/>
                <a:gd name="T39" fmla="*/ 532 h 873"/>
                <a:gd name="T40" fmla="*/ 2 w 856"/>
                <a:gd name="T41" fmla="*/ 282 h 873"/>
                <a:gd name="T42" fmla="*/ 2 w 856"/>
                <a:gd name="T43" fmla="*/ 28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6" h="873">
                  <a:moveTo>
                    <a:pt x="2" y="282"/>
                  </a:moveTo>
                  <a:cubicBezTo>
                    <a:pt x="2" y="197"/>
                    <a:pt x="2" y="112"/>
                    <a:pt x="2" y="26"/>
                  </a:cubicBezTo>
                  <a:cubicBezTo>
                    <a:pt x="2" y="8"/>
                    <a:pt x="7" y="0"/>
                    <a:pt x="27" y="1"/>
                  </a:cubicBezTo>
                  <a:cubicBezTo>
                    <a:pt x="80" y="2"/>
                    <a:pt x="134" y="1"/>
                    <a:pt x="187" y="1"/>
                  </a:cubicBezTo>
                  <a:cubicBezTo>
                    <a:pt x="212" y="1"/>
                    <a:pt x="214" y="4"/>
                    <a:pt x="214" y="29"/>
                  </a:cubicBezTo>
                  <a:cubicBezTo>
                    <a:pt x="214" y="184"/>
                    <a:pt x="214" y="340"/>
                    <a:pt x="214" y="495"/>
                  </a:cubicBezTo>
                  <a:cubicBezTo>
                    <a:pt x="214" y="594"/>
                    <a:pt x="282" y="670"/>
                    <a:pt x="380" y="685"/>
                  </a:cubicBezTo>
                  <a:cubicBezTo>
                    <a:pt x="432" y="693"/>
                    <a:pt x="483" y="688"/>
                    <a:pt x="532" y="666"/>
                  </a:cubicBezTo>
                  <a:cubicBezTo>
                    <a:pt x="592" y="639"/>
                    <a:pt x="626" y="591"/>
                    <a:pt x="637" y="527"/>
                  </a:cubicBezTo>
                  <a:cubicBezTo>
                    <a:pt x="640" y="509"/>
                    <a:pt x="642" y="490"/>
                    <a:pt x="642" y="472"/>
                  </a:cubicBezTo>
                  <a:cubicBezTo>
                    <a:pt x="642" y="326"/>
                    <a:pt x="642" y="181"/>
                    <a:pt x="642" y="36"/>
                  </a:cubicBezTo>
                  <a:cubicBezTo>
                    <a:pt x="642" y="1"/>
                    <a:pt x="642" y="1"/>
                    <a:pt x="678" y="1"/>
                  </a:cubicBezTo>
                  <a:cubicBezTo>
                    <a:pt x="728" y="1"/>
                    <a:pt x="779" y="2"/>
                    <a:pt x="830" y="1"/>
                  </a:cubicBezTo>
                  <a:cubicBezTo>
                    <a:pt x="848" y="0"/>
                    <a:pt x="854" y="6"/>
                    <a:pt x="854" y="25"/>
                  </a:cubicBezTo>
                  <a:cubicBezTo>
                    <a:pt x="854" y="188"/>
                    <a:pt x="856" y="350"/>
                    <a:pt x="853" y="513"/>
                  </a:cubicBezTo>
                  <a:cubicBezTo>
                    <a:pt x="851" y="606"/>
                    <a:pt x="825" y="693"/>
                    <a:pt x="753" y="760"/>
                  </a:cubicBezTo>
                  <a:cubicBezTo>
                    <a:pt x="705" y="805"/>
                    <a:pt x="647" y="834"/>
                    <a:pt x="583" y="848"/>
                  </a:cubicBezTo>
                  <a:cubicBezTo>
                    <a:pt x="482" y="871"/>
                    <a:pt x="380" y="873"/>
                    <a:pt x="278" y="849"/>
                  </a:cubicBezTo>
                  <a:cubicBezTo>
                    <a:pt x="193" y="829"/>
                    <a:pt x="118" y="790"/>
                    <a:pt x="66" y="717"/>
                  </a:cubicBezTo>
                  <a:cubicBezTo>
                    <a:pt x="26" y="663"/>
                    <a:pt x="5" y="599"/>
                    <a:pt x="3" y="532"/>
                  </a:cubicBezTo>
                  <a:cubicBezTo>
                    <a:pt x="0" y="449"/>
                    <a:pt x="2" y="366"/>
                    <a:pt x="2" y="282"/>
                  </a:cubicBezTo>
                  <a:cubicBezTo>
                    <a:pt x="2" y="282"/>
                    <a:pt x="2" y="282"/>
                    <a:pt x="2" y="28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0" name="Freeform 9"/>
            <p:cNvSpPr>
              <a:spLocks/>
            </p:cNvSpPr>
            <p:nvPr userDrawn="1"/>
          </p:nvSpPr>
          <p:spPr bwMode="auto">
            <a:xfrm>
              <a:off x="6096000" y="6191250"/>
              <a:ext cx="212725" cy="223838"/>
            </a:xfrm>
            <a:custGeom>
              <a:avLst/>
              <a:gdLst>
                <a:gd name="T0" fmla="*/ 0 w 812"/>
                <a:gd name="T1" fmla="*/ 425 h 853"/>
                <a:gd name="T2" fmla="*/ 0 w 812"/>
                <a:gd name="T3" fmla="*/ 28 h 853"/>
                <a:gd name="T4" fmla="*/ 27 w 812"/>
                <a:gd name="T5" fmla="*/ 0 h 853"/>
                <a:gd name="T6" fmla="*/ 185 w 812"/>
                <a:gd name="T7" fmla="*/ 0 h 853"/>
                <a:gd name="T8" fmla="*/ 212 w 812"/>
                <a:gd name="T9" fmla="*/ 27 h 853"/>
                <a:gd name="T10" fmla="*/ 212 w 812"/>
                <a:gd name="T11" fmla="*/ 345 h 853"/>
                <a:gd name="T12" fmla="*/ 212 w 812"/>
                <a:gd name="T13" fmla="*/ 361 h 853"/>
                <a:gd name="T14" fmla="*/ 216 w 812"/>
                <a:gd name="T15" fmla="*/ 375 h 853"/>
                <a:gd name="T16" fmla="*/ 228 w 812"/>
                <a:gd name="T17" fmla="*/ 366 h 853"/>
                <a:gd name="T18" fmla="*/ 288 w 812"/>
                <a:gd name="T19" fmla="*/ 282 h 853"/>
                <a:gd name="T20" fmla="*/ 473 w 812"/>
                <a:gd name="T21" fmla="*/ 14 h 853"/>
                <a:gd name="T22" fmla="*/ 498 w 812"/>
                <a:gd name="T23" fmla="*/ 0 h 853"/>
                <a:gd name="T24" fmla="*/ 698 w 812"/>
                <a:gd name="T25" fmla="*/ 0 h 853"/>
                <a:gd name="T26" fmla="*/ 705 w 812"/>
                <a:gd name="T27" fmla="*/ 18 h 853"/>
                <a:gd name="T28" fmla="*/ 590 w 812"/>
                <a:gd name="T29" fmla="*/ 184 h 853"/>
                <a:gd name="T30" fmla="*/ 454 w 812"/>
                <a:gd name="T31" fmla="*/ 379 h 853"/>
                <a:gd name="T32" fmla="*/ 455 w 812"/>
                <a:gd name="T33" fmla="*/ 418 h 853"/>
                <a:gd name="T34" fmla="*/ 734 w 812"/>
                <a:gd name="T35" fmla="*/ 752 h 853"/>
                <a:gd name="T36" fmla="*/ 805 w 812"/>
                <a:gd name="T37" fmla="*/ 839 h 853"/>
                <a:gd name="T38" fmla="*/ 810 w 812"/>
                <a:gd name="T39" fmla="*/ 848 h 853"/>
                <a:gd name="T40" fmla="*/ 799 w 812"/>
                <a:gd name="T41" fmla="*/ 852 h 853"/>
                <a:gd name="T42" fmla="*/ 562 w 812"/>
                <a:gd name="T43" fmla="*/ 852 h 853"/>
                <a:gd name="T44" fmla="*/ 539 w 812"/>
                <a:gd name="T45" fmla="*/ 840 h 853"/>
                <a:gd name="T46" fmla="*/ 297 w 812"/>
                <a:gd name="T47" fmla="*/ 551 h 853"/>
                <a:gd name="T48" fmla="*/ 232 w 812"/>
                <a:gd name="T49" fmla="*/ 475 h 853"/>
                <a:gd name="T50" fmla="*/ 217 w 812"/>
                <a:gd name="T51" fmla="*/ 465 h 853"/>
                <a:gd name="T52" fmla="*/ 212 w 812"/>
                <a:gd name="T53" fmla="*/ 482 h 853"/>
                <a:gd name="T54" fmla="*/ 212 w 812"/>
                <a:gd name="T55" fmla="*/ 820 h 853"/>
                <a:gd name="T56" fmla="*/ 180 w 812"/>
                <a:gd name="T57" fmla="*/ 852 h 853"/>
                <a:gd name="T58" fmla="*/ 34 w 812"/>
                <a:gd name="T59" fmla="*/ 852 h 853"/>
                <a:gd name="T60" fmla="*/ 0 w 812"/>
                <a:gd name="T61" fmla="*/ 819 h 853"/>
                <a:gd name="T62" fmla="*/ 0 w 812"/>
                <a:gd name="T63" fmla="*/ 425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2" h="853">
                  <a:moveTo>
                    <a:pt x="0" y="425"/>
                  </a:moveTo>
                  <a:cubicBezTo>
                    <a:pt x="0" y="293"/>
                    <a:pt x="0" y="160"/>
                    <a:pt x="0" y="28"/>
                  </a:cubicBezTo>
                  <a:cubicBezTo>
                    <a:pt x="0" y="1"/>
                    <a:pt x="1" y="0"/>
                    <a:pt x="27" y="0"/>
                  </a:cubicBezTo>
                  <a:cubicBezTo>
                    <a:pt x="79" y="0"/>
                    <a:pt x="132" y="0"/>
                    <a:pt x="185" y="0"/>
                  </a:cubicBezTo>
                  <a:cubicBezTo>
                    <a:pt x="211" y="0"/>
                    <a:pt x="212" y="1"/>
                    <a:pt x="212" y="27"/>
                  </a:cubicBezTo>
                  <a:cubicBezTo>
                    <a:pt x="212" y="133"/>
                    <a:pt x="212" y="239"/>
                    <a:pt x="212" y="345"/>
                  </a:cubicBezTo>
                  <a:cubicBezTo>
                    <a:pt x="212" y="350"/>
                    <a:pt x="212" y="356"/>
                    <a:pt x="212" y="361"/>
                  </a:cubicBezTo>
                  <a:cubicBezTo>
                    <a:pt x="212" y="366"/>
                    <a:pt x="210" y="373"/>
                    <a:pt x="216" y="375"/>
                  </a:cubicBezTo>
                  <a:cubicBezTo>
                    <a:pt x="223" y="378"/>
                    <a:pt x="225" y="370"/>
                    <a:pt x="228" y="366"/>
                  </a:cubicBezTo>
                  <a:cubicBezTo>
                    <a:pt x="248" y="338"/>
                    <a:pt x="268" y="310"/>
                    <a:pt x="288" y="282"/>
                  </a:cubicBezTo>
                  <a:cubicBezTo>
                    <a:pt x="350" y="193"/>
                    <a:pt x="412" y="103"/>
                    <a:pt x="473" y="14"/>
                  </a:cubicBezTo>
                  <a:cubicBezTo>
                    <a:pt x="480" y="5"/>
                    <a:pt x="487" y="0"/>
                    <a:pt x="498" y="0"/>
                  </a:cubicBezTo>
                  <a:cubicBezTo>
                    <a:pt x="565" y="0"/>
                    <a:pt x="632" y="0"/>
                    <a:pt x="698" y="0"/>
                  </a:cubicBezTo>
                  <a:cubicBezTo>
                    <a:pt x="718" y="0"/>
                    <a:pt x="711" y="9"/>
                    <a:pt x="705" y="18"/>
                  </a:cubicBezTo>
                  <a:cubicBezTo>
                    <a:pt x="667" y="74"/>
                    <a:pt x="628" y="129"/>
                    <a:pt x="590" y="184"/>
                  </a:cubicBezTo>
                  <a:cubicBezTo>
                    <a:pt x="545" y="249"/>
                    <a:pt x="500" y="314"/>
                    <a:pt x="454" y="379"/>
                  </a:cubicBezTo>
                  <a:cubicBezTo>
                    <a:pt x="444" y="393"/>
                    <a:pt x="443" y="404"/>
                    <a:pt x="455" y="418"/>
                  </a:cubicBezTo>
                  <a:cubicBezTo>
                    <a:pt x="548" y="529"/>
                    <a:pt x="641" y="641"/>
                    <a:pt x="734" y="752"/>
                  </a:cubicBezTo>
                  <a:cubicBezTo>
                    <a:pt x="758" y="781"/>
                    <a:pt x="781" y="810"/>
                    <a:pt x="805" y="839"/>
                  </a:cubicBezTo>
                  <a:cubicBezTo>
                    <a:pt x="807" y="842"/>
                    <a:pt x="812" y="844"/>
                    <a:pt x="810" y="848"/>
                  </a:cubicBezTo>
                  <a:cubicBezTo>
                    <a:pt x="808" y="853"/>
                    <a:pt x="803" y="852"/>
                    <a:pt x="799" y="852"/>
                  </a:cubicBezTo>
                  <a:cubicBezTo>
                    <a:pt x="720" y="852"/>
                    <a:pt x="641" y="852"/>
                    <a:pt x="562" y="852"/>
                  </a:cubicBezTo>
                  <a:cubicBezTo>
                    <a:pt x="552" y="852"/>
                    <a:pt x="545" y="847"/>
                    <a:pt x="539" y="840"/>
                  </a:cubicBezTo>
                  <a:cubicBezTo>
                    <a:pt x="458" y="744"/>
                    <a:pt x="378" y="648"/>
                    <a:pt x="297" y="551"/>
                  </a:cubicBezTo>
                  <a:cubicBezTo>
                    <a:pt x="275" y="526"/>
                    <a:pt x="254" y="500"/>
                    <a:pt x="232" y="475"/>
                  </a:cubicBezTo>
                  <a:cubicBezTo>
                    <a:pt x="228" y="470"/>
                    <a:pt x="224" y="462"/>
                    <a:pt x="217" y="465"/>
                  </a:cubicBezTo>
                  <a:cubicBezTo>
                    <a:pt x="209" y="467"/>
                    <a:pt x="212" y="476"/>
                    <a:pt x="212" y="482"/>
                  </a:cubicBezTo>
                  <a:cubicBezTo>
                    <a:pt x="212" y="595"/>
                    <a:pt x="212" y="708"/>
                    <a:pt x="212" y="820"/>
                  </a:cubicBezTo>
                  <a:cubicBezTo>
                    <a:pt x="212" y="852"/>
                    <a:pt x="212" y="852"/>
                    <a:pt x="180" y="852"/>
                  </a:cubicBezTo>
                  <a:cubicBezTo>
                    <a:pt x="131" y="852"/>
                    <a:pt x="82" y="852"/>
                    <a:pt x="34" y="852"/>
                  </a:cubicBezTo>
                  <a:cubicBezTo>
                    <a:pt x="0" y="852"/>
                    <a:pt x="0" y="852"/>
                    <a:pt x="0" y="819"/>
                  </a:cubicBezTo>
                  <a:cubicBezTo>
                    <a:pt x="0" y="688"/>
                    <a:pt x="0" y="557"/>
                    <a:pt x="0" y="42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1" name="Freeform 10"/>
            <p:cNvSpPr>
              <a:spLocks/>
            </p:cNvSpPr>
            <p:nvPr userDrawn="1"/>
          </p:nvSpPr>
          <p:spPr bwMode="auto">
            <a:xfrm>
              <a:off x="7258050" y="6184900"/>
              <a:ext cx="173038" cy="236538"/>
            </a:xfrm>
            <a:custGeom>
              <a:avLst/>
              <a:gdLst>
                <a:gd name="T0" fmla="*/ 625 w 662"/>
                <a:gd name="T1" fmla="*/ 144 h 899"/>
                <a:gd name="T2" fmla="*/ 622 w 662"/>
                <a:gd name="T3" fmla="*/ 224 h 899"/>
                <a:gd name="T4" fmla="*/ 603 w 662"/>
                <a:gd name="T5" fmla="*/ 234 h 899"/>
                <a:gd name="T6" fmla="*/ 427 w 662"/>
                <a:gd name="T7" fmla="*/ 174 h 899"/>
                <a:gd name="T8" fmla="*/ 272 w 662"/>
                <a:gd name="T9" fmla="*/ 181 h 899"/>
                <a:gd name="T10" fmla="*/ 230 w 662"/>
                <a:gd name="T11" fmla="*/ 230 h 899"/>
                <a:gd name="T12" fmla="*/ 258 w 662"/>
                <a:gd name="T13" fmla="*/ 288 h 899"/>
                <a:gd name="T14" fmla="*/ 381 w 662"/>
                <a:gd name="T15" fmla="*/ 344 h 899"/>
                <a:gd name="T16" fmla="*/ 543 w 662"/>
                <a:gd name="T17" fmla="*/ 417 h 899"/>
                <a:gd name="T18" fmla="*/ 662 w 662"/>
                <a:gd name="T19" fmla="*/ 621 h 899"/>
                <a:gd name="T20" fmla="*/ 616 w 662"/>
                <a:gd name="T21" fmla="*/ 773 h 899"/>
                <a:gd name="T22" fmla="*/ 448 w 662"/>
                <a:gd name="T23" fmla="*/ 873 h 899"/>
                <a:gd name="T24" fmla="*/ 103 w 662"/>
                <a:gd name="T25" fmla="*/ 842 h 899"/>
                <a:gd name="T26" fmla="*/ 71 w 662"/>
                <a:gd name="T27" fmla="*/ 827 h 899"/>
                <a:gd name="T28" fmla="*/ 25 w 662"/>
                <a:gd name="T29" fmla="*/ 760 h 899"/>
                <a:gd name="T30" fmla="*/ 25 w 662"/>
                <a:gd name="T31" fmla="*/ 644 h 899"/>
                <a:gd name="T32" fmla="*/ 46 w 662"/>
                <a:gd name="T33" fmla="*/ 633 h 899"/>
                <a:gd name="T34" fmla="*/ 207 w 662"/>
                <a:gd name="T35" fmla="*/ 714 h 899"/>
                <a:gd name="T36" fmla="*/ 380 w 662"/>
                <a:gd name="T37" fmla="*/ 722 h 899"/>
                <a:gd name="T38" fmla="*/ 438 w 662"/>
                <a:gd name="T39" fmla="*/ 680 h 899"/>
                <a:gd name="T40" fmla="*/ 413 w 662"/>
                <a:gd name="T41" fmla="*/ 595 h 899"/>
                <a:gd name="T42" fmla="*/ 274 w 662"/>
                <a:gd name="T43" fmla="*/ 534 h 899"/>
                <a:gd name="T44" fmla="*/ 95 w 662"/>
                <a:gd name="T45" fmla="*/ 443 h 899"/>
                <a:gd name="T46" fmla="*/ 10 w 662"/>
                <a:gd name="T47" fmla="*/ 286 h 899"/>
                <a:gd name="T48" fmla="*/ 116 w 662"/>
                <a:gd name="T49" fmla="*/ 64 h 899"/>
                <a:gd name="T50" fmla="*/ 275 w 662"/>
                <a:gd name="T51" fmla="*/ 14 h 899"/>
                <a:gd name="T52" fmla="*/ 604 w 662"/>
                <a:gd name="T53" fmla="*/ 68 h 899"/>
                <a:gd name="T54" fmla="*/ 624 w 662"/>
                <a:gd name="T55" fmla="*/ 97 h 899"/>
                <a:gd name="T56" fmla="*/ 625 w 662"/>
                <a:gd name="T57" fmla="*/ 14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2" h="899">
                  <a:moveTo>
                    <a:pt x="625" y="144"/>
                  </a:moveTo>
                  <a:cubicBezTo>
                    <a:pt x="624" y="174"/>
                    <a:pt x="626" y="199"/>
                    <a:pt x="622" y="224"/>
                  </a:cubicBezTo>
                  <a:cubicBezTo>
                    <a:pt x="620" y="239"/>
                    <a:pt x="615" y="240"/>
                    <a:pt x="603" y="234"/>
                  </a:cubicBezTo>
                  <a:cubicBezTo>
                    <a:pt x="546" y="209"/>
                    <a:pt x="488" y="186"/>
                    <a:pt x="427" y="174"/>
                  </a:cubicBezTo>
                  <a:cubicBezTo>
                    <a:pt x="375" y="163"/>
                    <a:pt x="323" y="160"/>
                    <a:pt x="272" y="181"/>
                  </a:cubicBezTo>
                  <a:cubicBezTo>
                    <a:pt x="250" y="191"/>
                    <a:pt x="233" y="205"/>
                    <a:pt x="230" y="230"/>
                  </a:cubicBezTo>
                  <a:cubicBezTo>
                    <a:pt x="226" y="256"/>
                    <a:pt x="239" y="274"/>
                    <a:pt x="258" y="288"/>
                  </a:cubicBezTo>
                  <a:cubicBezTo>
                    <a:pt x="296" y="314"/>
                    <a:pt x="339" y="329"/>
                    <a:pt x="381" y="344"/>
                  </a:cubicBezTo>
                  <a:cubicBezTo>
                    <a:pt x="437" y="364"/>
                    <a:pt x="493" y="386"/>
                    <a:pt x="543" y="417"/>
                  </a:cubicBezTo>
                  <a:cubicBezTo>
                    <a:pt x="617" y="465"/>
                    <a:pt x="662" y="529"/>
                    <a:pt x="662" y="621"/>
                  </a:cubicBezTo>
                  <a:cubicBezTo>
                    <a:pt x="662" y="677"/>
                    <a:pt x="650" y="728"/>
                    <a:pt x="616" y="773"/>
                  </a:cubicBezTo>
                  <a:cubicBezTo>
                    <a:pt x="573" y="829"/>
                    <a:pt x="514" y="858"/>
                    <a:pt x="448" y="873"/>
                  </a:cubicBezTo>
                  <a:cubicBezTo>
                    <a:pt x="330" y="899"/>
                    <a:pt x="215" y="889"/>
                    <a:pt x="103" y="842"/>
                  </a:cubicBezTo>
                  <a:cubicBezTo>
                    <a:pt x="92" y="837"/>
                    <a:pt x="82" y="830"/>
                    <a:pt x="71" y="827"/>
                  </a:cubicBezTo>
                  <a:cubicBezTo>
                    <a:pt x="36" y="817"/>
                    <a:pt x="24" y="794"/>
                    <a:pt x="25" y="760"/>
                  </a:cubicBezTo>
                  <a:cubicBezTo>
                    <a:pt x="26" y="722"/>
                    <a:pt x="25" y="683"/>
                    <a:pt x="25" y="644"/>
                  </a:cubicBezTo>
                  <a:cubicBezTo>
                    <a:pt x="26" y="625"/>
                    <a:pt x="29" y="623"/>
                    <a:pt x="46" y="633"/>
                  </a:cubicBezTo>
                  <a:cubicBezTo>
                    <a:pt x="98" y="664"/>
                    <a:pt x="149" y="696"/>
                    <a:pt x="207" y="714"/>
                  </a:cubicBezTo>
                  <a:cubicBezTo>
                    <a:pt x="264" y="731"/>
                    <a:pt x="321" y="738"/>
                    <a:pt x="380" y="722"/>
                  </a:cubicBezTo>
                  <a:cubicBezTo>
                    <a:pt x="404" y="716"/>
                    <a:pt x="426" y="704"/>
                    <a:pt x="438" y="680"/>
                  </a:cubicBezTo>
                  <a:cubicBezTo>
                    <a:pt x="451" y="650"/>
                    <a:pt x="441" y="616"/>
                    <a:pt x="413" y="595"/>
                  </a:cubicBezTo>
                  <a:cubicBezTo>
                    <a:pt x="371" y="565"/>
                    <a:pt x="322" y="551"/>
                    <a:pt x="274" y="534"/>
                  </a:cubicBezTo>
                  <a:cubicBezTo>
                    <a:pt x="211" y="510"/>
                    <a:pt x="149" y="486"/>
                    <a:pt x="95" y="443"/>
                  </a:cubicBezTo>
                  <a:cubicBezTo>
                    <a:pt x="44" y="402"/>
                    <a:pt x="17" y="348"/>
                    <a:pt x="10" y="286"/>
                  </a:cubicBezTo>
                  <a:cubicBezTo>
                    <a:pt x="0" y="191"/>
                    <a:pt x="37" y="116"/>
                    <a:pt x="116" y="64"/>
                  </a:cubicBezTo>
                  <a:cubicBezTo>
                    <a:pt x="164" y="33"/>
                    <a:pt x="219" y="20"/>
                    <a:pt x="275" y="14"/>
                  </a:cubicBezTo>
                  <a:cubicBezTo>
                    <a:pt x="390" y="0"/>
                    <a:pt x="499" y="24"/>
                    <a:pt x="604" y="68"/>
                  </a:cubicBezTo>
                  <a:cubicBezTo>
                    <a:pt x="617" y="73"/>
                    <a:pt x="625" y="81"/>
                    <a:pt x="624" y="97"/>
                  </a:cubicBezTo>
                  <a:cubicBezTo>
                    <a:pt x="623" y="114"/>
                    <a:pt x="625" y="131"/>
                    <a:pt x="625" y="14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2" name="Freeform 11"/>
            <p:cNvSpPr>
              <a:spLocks/>
            </p:cNvSpPr>
            <p:nvPr userDrawn="1"/>
          </p:nvSpPr>
          <p:spPr bwMode="auto">
            <a:xfrm>
              <a:off x="6877050" y="6316663"/>
              <a:ext cx="85725" cy="44450"/>
            </a:xfrm>
            <a:custGeom>
              <a:avLst/>
              <a:gdLst>
                <a:gd name="T0" fmla="*/ 164 w 329"/>
                <a:gd name="T1" fmla="*/ 168 h 168"/>
                <a:gd name="T2" fmla="*/ 24 w 329"/>
                <a:gd name="T3" fmla="*/ 168 h 168"/>
                <a:gd name="T4" fmla="*/ 0 w 329"/>
                <a:gd name="T5" fmla="*/ 145 h 168"/>
                <a:gd name="T6" fmla="*/ 0 w 329"/>
                <a:gd name="T7" fmla="*/ 23 h 168"/>
                <a:gd name="T8" fmla="*/ 22 w 329"/>
                <a:gd name="T9" fmla="*/ 0 h 168"/>
                <a:gd name="T10" fmla="*/ 303 w 329"/>
                <a:gd name="T11" fmla="*/ 0 h 168"/>
                <a:gd name="T12" fmla="*/ 324 w 329"/>
                <a:gd name="T13" fmla="*/ 20 h 168"/>
                <a:gd name="T14" fmla="*/ 327 w 329"/>
                <a:gd name="T15" fmla="*/ 151 h 168"/>
                <a:gd name="T16" fmla="*/ 306 w 329"/>
                <a:gd name="T17" fmla="*/ 168 h 168"/>
                <a:gd name="T18" fmla="*/ 164 w 329"/>
                <a:gd name="T1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68">
                  <a:moveTo>
                    <a:pt x="164" y="168"/>
                  </a:moveTo>
                  <a:cubicBezTo>
                    <a:pt x="117" y="168"/>
                    <a:pt x="70" y="168"/>
                    <a:pt x="24" y="168"/>
                  </a:cubicBezTo>
                  <a:cubicBezTo>
                    <a:pt x="7" y="168"/>
                    <a:pt x="0" y="162"/>
                    <a:pt x="0" y="145"/>
                  </a:cubicBezTo>
                  <a:cubicBezTo>
                    <a:pt x="0" y="104"/>
                    <a:pt x="0" y="63"/>
                    <a:pt x="0" y="23"/>
                  </a:cubicBezTo>
                  <a:cubicBezTo>
                    <a:pt x="0" y="7"/>
                    <a:pt x="5" y="0"/>
                    <a:pt x="22" y="0"/>
                  </a:cubicBezTo>
                  <a:cubicBezTo>
                    <a:pt x="116" y="0"/>
                    <a:pt x="209" y="0"/>
                    <a:pt x="303" y="0"/>
                  </a:cubicBezTo>
                  <a:cubicBezTo>
                    <a:pt x="317" y="0"/>
                    <a:pt x="324" y="5"/>
                    <a:pt x="324" y="20"/>
                  </a:cubicBezTo>
                  <a:cubicBezTo>
                    <a:pt x="325" y="63"/>
                    <a:pt x="321" y="107"/>
                    <a:pt x="327" y="151"/>
                  </a:cubicBezTo>
                  <a:cubicBezTo>
                    <a:pt x="329" y="167"/>
                    <a:pt x="317" y="168"/>
                    <a:pt x="306" y="168"/>
                  </a:cubicBezTo>
                  <a:cubicBezTo>
                    <a:pt x="258" y="168"/>
                    <a:pt x="211" y="168"/>
                    <a:pt x="164" y="16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spTree>
    <p:extLst>
      <p:ext uri="{BB962C8B-B14F-4D97-AF65-F5344CB8AC3E}">
        <p14:creationId xmlns:p14="http://schemas.microsoft.com/office/powerpoint/2010/main" val="91823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_TEXT &amp; BILD">
    <p:spTree>
      <p:nvGrpSpPr>
        <p:cNvPr id="1" name=""/>
        <p:cNvGrpSpPr/>
        <p:nvPr/>
      </p:nvGrpSpPr>
      <p:grpSpPr>
        <a:xfrm>
          <a:off x="0" y="0"/>
          <a:ext cx="0" cy="0"/>
          <a:chOff x="0" y="0"/>
          <a:chExt cx="0" cy="0"/>
        </a:xfrm>
      </p:grpSpPr>
      <p:sp>
        <p:nvSpPr>
          <p:cNvPr id="8" name="Bildplatzhalter 19"/>
          <p:cNvSpPr>
            <a:spLocks noGrp="1"/>
          </p:cNvSpPr>
          <p:nvPr>
            <p:ph type="pic" sz="quarter" idx="15"/>
          </p:nvPr>
        </p:nvSpPr>
        <p:spPr>
          <a:xfrm>
            <a:off x="-1" y="4474800"/>
            <a:ext cx="12192000" cy="2383200"/>
          </a:xfrm>
          <a:custGeom>
            <a:avLst/>
            <a:gdLst/>
            <a:ahLst/>
            <a:cxnLst/>
            <a:rect l="l" t="t" r="r" b="b"/>
            <a:pathLst>
              <a:path w="12190413" h="2383200">
                <a:moveTo>
                  <a:pt x="0" y="0"/>
                </a:moveTo>
                <a:lnTo>
                  <a:pt x="12190413" y="0"/>
                </a:lnTo>
                <a:lnTo>
                  <a:pt x="12190413" y="1761411"/>
                </a:lnTo>
                <a:lnTo>
                  <a:pt x="11568624" y="2383200"/>
                </a:lnTo>
                <a:lnTo>
                  <a:pt x="0" y="2383200"/>
                </a:lnTo>
                <a:close/>
              </a:path>
            </a:pathLst>
          </a:custGeom>
          <a:solidFill>
            <a:schemeClr val="bg1">
              <a:lumMod val="85000"/>
            </a:schemeClr>
          </a:solidFill>
        </p:spPr>
        <p:txBody>
          <a:bodyPr lIns="144000" tIns="144000" rIns="144000" bIns="144000"/>
          <a:lstStyle>
            <a:lvl1pPr marL="0" indent="0">
              <a:buNone/>
              <a:defRPr/>
            </a:lvl1pPr>
          </a:lstStyle>
          <a:p>
            <a:endParaRPr lang="de-DE"/>
          </a:p>
        </p:txBody>
      </p:sp>
      <p:sp>
        <p:nvSpPr>
          <p:cNvPr id="2" name="Titel"/>
          <p:cNvSpPr>
            <a:spLocks noGrp="1"/>
          </p:cNvSpPr>
          <p:nvPr>
            <p:ph type="title"/>
          </p:nvPr>
        </p:nvSpPr>
        <p:spPr bwMode="gray">
          <a:xfrm>
            <a:off x="540070" y="432000"/>
            <a:ext cx="11111046" cy="1080000"/>
          </a:xfrm>
        </p:spPr>
        <p:txBody>
          <a:bodyPr/>
          <a:lstStyle/>
          <a:p>
            <a:r>
              <a:rPr lang="de-DE" noProof="0" dirty="0"/>
              <a:t>Titelmasterformat durch Klicken bearbeiten</a:t>
            </a:r>
          </a:p>
        </p:txBody>
      </p:sp>
      <p:sp>
        <p:nvSpPr>
          <p:cNvPr id="13"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Inhalt"/>
          <p:cNvSpPr>
            <a:spLocks noGrp="1"/>
          </p:cNvSpPr>
          <p:nvPr>
            <p:ph idx="1"/>
          </p:nvPr>
        </p:nvSpPr>
        <p:spPr bwMode="gray">
          <a:xfrm>
            <a:off x="540070" y="1512000"/>
            <a:ext cx="11111046" cy="2818800"/>
          </a:xfrm>
        </p:spPr>
        <p:txBody>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Tree>
    <p:extLst>
      <p:ext uri="{BB962C8B-B14F-4D97-AF65-F5344CB8AC3E}">
        <p14:creationId xmlns:p14="http://schemas.microsoft.com/office/powerpoint/2010/main" val="167311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Заголовок и объект">
    <p:spTree>
      <p:nvGrpSpPr>
        <p:cNvPr id="1" name=""/>
        <p:cNvGrpSpPr/>
        <p:nvPr/>
      </p:nvGrpSpPr>
      <p:grpSpPr>
        <a:xfrm>
          <a:off x="0" y="0"/>
          <a:ext cx="0" cy="0"/>
          <a:chOff x="0" y="0"/>
          <a:chExt cx="0" cy="0"/>
        </a:xfrm>
      </p:grpSpPr>
      <p:grpSp>
        <p:nvGrpSpPr>
          <p:cNvPr id="31" name="Группа 30"/>
          <p:cNvGrpSpPr/>
          <p:nvPr userDrawn="1"/>
        </p:nvGrpSpPr>
        <p:grpSpPr>
          <a:xfrm>
            <a:off x="-9326" y="0"/>
            <a:ext cx="12203410" cy="6877876"/>
            <a:chOff x="-9326" y="0"/>
            <a:chExt cx="12203410" cy="6877876"/>
          </a:xfrm>
        </p:grpSpPr>
        <p:pic>
          <p:nvPicPr>
            <p:cNvPr id="14" name="Рисунок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54781" y="2600907"/>
              <a:ext cx="3539303" cy="4276969"/>
            </a:xfrm>
            <a:prstGeom prst="rect">
              <a:avLst/>
            </a:prstGeom>
          </p:spPr>
        </p:pic>
        <p:pic>
          <p:nvPicPr>
            <p:cNvPr id="15" name="Рисунок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290467" cy="4567437"/>
            </a:xfrm>
            <a:prstGeom prst="rect">
              <a:avLst/>
            </a:prstGeom>
          </p:spPr>
        </p:pic>
        <p:pic>
          <p:nvPicPr>
            <p:cNvPr id="16" name="Рисунок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3848927"/>
              <a:ext cx="2001020" cy="300153"/>
            </a:xfrm>
            <a:prstGeom prst="rect">
              <a:avLst/>
            </a:prstGeom>
          </p:spPr>
        </p:pic>
        <p:pic>
          <p:nvPicPr>
            <p:cNvPr id="17" name="Рисунок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89938" y="0"/>
              <a:ext cx="1000475" cy="842400"/>
            </a:xfrm>
            <a:prstGeom prst="rect">
              <a:avLst/>
            </a:prstGeom>
          </p:spPr>
        </p:pic>
        <p:pic>
          <p:nvPicPr>
            <p:cNvPr id="18" name="Рисунок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51305" y="3916928"/>
              <a:ext cx="2706534" cy="2960948"/>
            </a:xfrm>
            <a:prstGeom prst="rect">
              <a:avLst/>
            </a:prstGeom>
          </p:spPr>
        </p:pic>
        <p:pic>
          <p:nvPicPr>
            <p:cNvPr id="19" name="Рисунок 1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4201160" cy="3753036"/>
            </a:xfrm>
            <a:prstGeom prst="rect">
              <a:avLst/>
            </a:prstGeom>
          </p:spPr>
        </p:pic>
        <p:pic>
          <p:nvPicPr>
            <p:cNvPr id="20" name="Рисунок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0" y="1138203"/>
              <a:ext cx="2000970" cy="5253658"/>
            </a:xfrm>
            <a:prstGeom prst="rect">
              <a:avLst/>
            </a:prstGeom>
          </p:spPr>
        </p:pic>
        <p:pic>
          <p:nvPicPr>
            <p:cNvPr id="25" name="Рисунок 2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2901090" flipV="1">
              <a:off x="10397548" y="1487071"/>
              <a:ext cx="376436" cy="353850"/>
            </a:xfrm>
            <a:prstGeom prst="rect">
              <a:avLst/>
            </a:prstGeom>
          </p:spPr>
        </p:pic>
        <p:pic>
          <p:nvPicPr>
            <p:cNvPr id="27" name="Рисунок 2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885158" y="1016732"/>
              <a:ext cx="1301918" cy="1943112"/>
            </a:xfrm>
            <a:prstGeom prst="rect">
              <a:avLst/>
            </a:prstGeom>
          </p:spPr>
        </p:pic>
        <p:pic>
          <p:nvPicPr>
            <p:cNvPr id="28" name="Рисунок 2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V="1">
              <a:off x="-9326" y="6304149"/>
              <a:ext cx="1716784" cy="446364"/>
            </a:xfrm>
            <a:prstGeom prst="rect">
              <a:avLst/>
            </a:prstGeom>
          </p:spPr>
        </p:pic>
      </p:grpSp>
      <p:pic>
        <p:nvPicPr>
          <p:cNvPr id="7" name="Рисунок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228484" y="6068848"/>
            <a:ext cx="968896" cy="809028"/>
          </a:xfrm>
          <a:prstGeom prst="rect">
            <a:avLst/>
          </a:prstGeom>
        </p:spPr>
      </p:pic>
      <p:sp>
        <p:nvSpPr>
          <p:cNvPr id="2" name="Заголовок 1"/>
          <p:cNvSpPr>
            <a:spLocks noGrp="1"/>
          </p:cNvSpPr>
          <p:nvPr>
            <p:ph type="title" hasCustomPrompt="1"/>
          </p:nvPr>
        </p:nvSpPr>
        <p:spPr>
          <a:xfrm>
            <a:off x="0" y="528411"/>
            <a:ext cx="12192000" cy="1186089"/>
          </a:xfrm>
        </p:spPr>
        <p:txBody>
          <a:bodyPr/>
          <a:lstStyle>
            <a:lvl1pPr algn="ctr">
              <a:defRPr/>
            </a:lvl1pPr>
          </a:lstStyle>
          <a:p>
            <a:r>
              <a:rPr lang="en-US" dirty="0" err="1"/>
              <a:t>Lorem</a:t>
            </a:r>
            <a:r>
              <a:rPr lang="en-US" dirty="0"/>
              <a:t> </a:t>
            </a:r>
            <a:r>
              <a:rPr lang="en-US" dirty="0" err="1"/>
              <a:t>ipsum</a:t>
            </a:r>
            <a:r>
              <a:rPr lang="en-US" dirty="0"/>
              <a:t> dolor</a:t>
            </a:r>
            <a:endParaRPr lang="ru-RU" dirty="0"/>
          </a:p>
        </p:txBody>
      </p:sp>
      <p:sp>
        <p:nvSpPr>
          <p:cNvPr id="3" name="Объект 2"/>
          <p:cNvSpPr>
            <a:spLocks noGrp="1"/>
          </p:cNvSpPr>
          <p:nvPr>
            <p:ph idx="1" hasCustomPrompt="1"/>
          </p:nvPr>
        </p:nvSpPr>
        <p:spPr>
          <a:xfrm>
            <a:off x="3477986" y="2114237"/>
            <a:ext cx="5176795" cy="2041810"/>
          </a:xfrm>
        </p:spPr>
        <p:txBody>
          <a:bodyPr/>
          <a:lstStyle>
            <a:lvl1pPr algn="ctr">
              <a:defRPr/>
            </a:lvl1pPr>
            <a:lvl2pPr algn="ctr">
              <a:defRPr/>
            </a:lvl2pPr>
            <a:lvl3pPr algn="ctr">
              <a:defRPr/>
            </a:lvl3pPr>
            <a:lvl4pPr algn="ctr">
              <a:defRPr/>
            </a:lvl4pPr>
            <a:lvl5pPr algn="ctr">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a:xfrm>
            <a:off x="4038600" y="5703723"/>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33" name="Текст 32"/>
          <p:cNvSpPr>
            <a:spLocks noGrp="1"/>
          </p:cNvSpPr>
          <p:nvPr>
            <p:ph type="body" sz="quarter" idx="13" hasCustomPrompt="1"/>
          </p:nvPr>
        </p:nvSpPr>
        <p:spPr>
          <a:xfrm>
            <a:off x="3122451" y="4967174"/>
            <a:ext cx="5608864" cy="2014729"/>
          </a:xfrm>
        </p:spPr>
        <p:txBody>
          <a:bodyPr/>
          <a:lstStyle>
            <a:lvl1pPr algn="ctr">
              <a:defRPr sz="1600" b="1"/>
            </a:lvl1pPr>
            <a:lvl2pPr algn="ctr">
              <a:defRPr b="1"/>
            </a:lvl2pPr>
            <a:lvl3pPr algn="ctr">
              <a:defRPr b="1"/>
            </a:lvl3pPr>
            <a:lvl4pPr>
              <a:defRPr b="1"/>
            </a:lvl4pPr>
            <a:lvl5pPr>
              <a:defRPr b="1"/>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spTree>
    <p:extLst>
      <p:ext uri="{BB962C8B-B14F-4D97-AF65-F5344CB8AC3E}">
        <p14:creationId xmlns:p14="http://schemas.microsoft.com/office/powerpoint/2010/main" val="27098813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5_TEXT &amp; BILD">
    <p:spTree>
      <p:nvGrpSpPr>
        <p:cNvPr id="1" name=""/>
        <p:cNvGrpSpPr/>
        <p:nvPr/>
      </p:nvGrpSpPr>
      <p:grpSpPr>
        <a:xfrm>
          <a:off x="0" y="0"/>
          <a:ext cx="0" cy="0"/>
          <a:chOff x="0" y="0"/>
          <a:chExt cx="0" cy="0"/>
        </a:xfrm>
      </p:grpSpPr>
      <p:sp>
        <p:nvSpPr>
          <p:cNvPr id="2" name="Titel"/>
          <p:cNvSpPr>
            <a:spLocks noGrp="1"/>
          </p:cNvSpPr>
          <p:nvPr>
            <p:ph type="title"/>
          </p:nvPr>
        </p:nvSpPr>
        <p:spPr>
          <a:xfrm>
            <a:off x="540070" y="432000"/>
            <a:ext cx="11111046" cy="1080000"/>
          </a:xfrm>
        </p:spPr>
        <p:txBody>
          <a:bodyPr/>
          <a:lstStyle/>
          <a:p>
            <a:r>
              <a:rPr lang="de-DE" noProof="0" dirty="0"/>
              <a:t>Titelmasterformat durch Klicken bearbeiten</a:t>
            </a:r>
          </a:p>
        </p:txBody>
      </p:sp>
      <p:sp>
        <p:nvSpPr>
          <p:cNvPr id="13" name="Untertitel"/>
          <p:cNvSpPr>
            <a:spLocks noGrp="1"/>
          </p:cNvSpPr>
          <p:nvPr>
            <p:ph type="body" sz="quarter" idx="13" hasCustomPrompt="1"/>
          </p:nvPr>
        </p:nvSpPr>
        <p:spPr>
          <a:xfrm>
            <a:off x="540070" y="972000"/>
            <a:ext cx="11111046" cy="540000"/>
          </a:xfrm>
        </p:spPr>
        <p:txBody>
          <a:bodyPr/>
          <a:lstStyle>
            <a:lvl1pPr marL="0" indent="0">
              <a:buNone/>
              <a:defRPr baseline="0">
                <a:solidFill>
                  <a:srgbClr val="7F7F7F"/>
                </a:solidFill>
              </a:defRPr>
            </a:lvl1pPr>
          </a:lstStyle>
          <a:p>
            <a:r>
              <a:rPr lang="de-DE" noProof="0" dirty="0"/>
              <a:t>Geben Sie Ihren Untertitel ein</a:t>
            </a:r>
          </a:p>
        </p:txBody>
      </p:sp>
      <p:sp>
        <p:nvSpPr>
          <p:cNvPr id="10" name="Bild"/>
          <p:cNvSpPr>
            <a:spLocks noGrp="1"/>
          </p:cNvSpPr>
          <p:nvPr>
            <p:ph type="pic" sz="quarter" idx="15"/>
          </p:nvPr>
        </p:nvSpPr>
        <p:spPr bwMode="gray">
          <a:xfrm>
            <a:off x="1" y="1512000"/>
            <a:ext cx="12192000" cy="2365200"/>
          </a:xfrm>
          <a:solidFill>
            <a:schemeClr val="bg1">
              <a:lumMod val="85000"/>
            </a:schemeClr>
          </a:solidFill>
        </p:spPr>
        <p:txBody>
          <a:bodyPr lIns="144000" tIns="144000" rIns="144000" bIns="144000"/>
          <a:lstStyle>
            <a:lvl1pPr marL="0" indent="0">
              <a:buNone/>
              <a:defRPr/>
            </a:lvl1pPr>
          </a:lstStyle>
          <a:p>
            <a:r>
              <a:rPr lang="de-DE" noProof="0" dirty="0"/>
              <a:t>Bild</a:t>
            </a:r>
          </a:p>
        </p:txBody>
      </p:sp>
      <p:sp>
        <p:nvSpPr>
          <p:cNvPr id="36" name="Text"/>
          <p:cNvSpPr>
            <a:spLocks noGrp="1"/>
          </p:cNvSpPr>
          <p:nvPr>
            <p:ph type="body" sz="quarter" idx="41"/>
          </p:nvPr>
        </p:nvSpPr>
        <p:spPr bwMode="gray">
          <a:xfrm>
            <a:off x="540070" y="1512000"/>
            <a:ext cx="7262145" cy="2365200"/>
          </a:xfrm>
          <a:solidFill>
            <a:srgbClr val="808080">
              <a:alpha val="90000"/>
            </a:srgbClr>
          </a:solidFill>
        </p:spPr>
        <p:txBody>
          <a:bodyPr lIns="540000" tIns="180000" rIns="540000" bIns="180000" anchor="ctr"/>
          <a:lstStyle>
            <a:lvl1pPr marL="0" indent="0" algn="l">
              <a:buFontTx/>
              <a:buNone/>
              <a:defRPr>
                <a:solidFill>
                  <a:schemeClr val="bg1"/>
                </a:solidFill>
              </a:defRPr>
            </a:lvl1pPr>
          </a:lstStyle>
          <a:p>
            <a:pPr lvl="0"/>
            <a:r>
              <a:rPr lang="de-DE" noProof="0" dirty="0"/>
              <a:t>Textmasterformat bearbeiten</a:t>
            </a:r>
          </a:p>
        </p:txBody>
      </p:sp>
      <p:sp>
        <p:nvSpPr>
          <p:cNvPr id="3" name="Inhalt"/>
          <p:cNvSpPr>
            <a:spLocks noGrp="1"/>
          </p:cNvSpPr>
          <p:nvPr>
            <p:ph idx="1"/>
          </p:nvPr>
        </p:nvSpPr>
        <p:spPr>
          <a:xfrm>
            <a:off x="540070" y="4233451"/>
            <a:ext cx="11111046" cy="1575213"/>
          </a:xfrm>
        </p:spPr>
        <p:txBody>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p:txBody>
      </p:sp>
    </p:spTree>
    <p:extLst>
      <p:ext uri="{BB962C8B-B14F-4D97-AF65-F5344CB8AC3E}">
        <p14:creationId xmlns:p14="http://schemas.microsoft.com/office/powerpoint/2010/main" val="3635909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6_TEXT &amp; BILD">
    <p:spTree>
      <p:nvGrpSpPr>
        <p:cNvPr id="1" name=""/>
        <p:cNvGrpSpPr/>
        <p:nvPr/>
      </p:nvGrpSpPr>
      <p:grpSpPr>
        <a:xfrm>
          <a:off x="0" y="0"/>
          <a:ext cx="0" cy="0"/>
          <a:chOff x="0" y="0"/>
          <a:chExt cx="0" cy="0"/>
        </a:xfrm>
      </p:grpSpPr>
      <p:sp>
        <p:nvSpPr>
          <p:cNvPr id="2" name="Titel"/>
          <p:cNvSpPr>
            <a:spLocks noGrp="1"/>
          </p:cNvSpPr>
          <p:nvPr>
            <p:ph type="title"/>
          </p:nvPr>
        </p:nvSpPr>
        <p:spPr/>
        <p:txBody>
          <a:bodyPr/>
          <a:lstStyle/>
          <a:p>
            <a:r>
              <a:rPr lang="de-DE" noProof="0" dirty="0"/>
              <a:t>Titelmasterformat durch Klicken bearbeiten</a:t>
            </a:r>
          </a:p>
        </p:txBody>
      </p:sp>
      <p:sp>
        <p:nvSpPr>
          <p:cNvPr id="8" name="Untertitel"/>
          <p:cNvSpPr>
            <a:spLocks noGrp="1"/>
          </p:cNvSpPr>
          <p:nvPr>
            <p:ph type="body" sz="quarter" idx="13" hasCustomPrompt="1"/>
          </p:nvPr>
        </p:nvSpPr>
        <p:spPr>
          <a:xfrm>
            <a:off x="540070" y="972000"/>
            <a:ext cx="11111046" cy="540000"/>
          </a:xfrm>
        </p:spPr>
        <p:txBody>
          <a:bodyPr/>
          <a:lstStyle>
            <a:lvl1pPr marL="0" indent="0">
              <a:buNone/>
              <a:defRPr baseline="0">
                <a:solidFill>
                  <a:srgbClr val="7F7F7F"/>
                </a:solidFill>
              </a:defRPr>
            </a:lvl1pPr>
          </a:lstStyle>
          <a:p>
            <a:r>
              <a:rPr lang="de-DE" noProof="0" dirty="0"/>
              <a:t>Geben Sie Ihren Untertitel ein</a:t>
            </a:r>
          </a:p>
        </p:txBody>
      </p:sp>
      <p:sp>
        <p:nvSpPr>
          <p:cNvPr id="12" name="Bild"/>
          <p:cNvSpPr>
            <a:spLocks noGrp="1"/>
          </p:cNvSpPr>
          <p:nvPr>
            <p:ph type="pic" sz="quarter" idx="14"/>
          </p:nvPr>
        </p:nvSpPr>
        <p:spPr bwMode="gray">
          <a:xfrm>
            <a:off x="1" y="1512000"/>
            <a:ext cx="12192000" cy="4298400"/>
          </a:xfrm>
          <a:solidFill>
            <a:schemeClr val="bg1">
              <a:lumMod val="85000"/>
            </a:schemeClr>
          </a:solidFill>
        </p:spPr>
        <p:txBody>
          <a:bodyPr lIns="144000" tIns="144000" rIns="144000" bIns="144000"/>
          <a:lstStyle>
            <a:lvl1pPr marL="0" indent="0">
              <a:buNone/>
              <a:defRPr/>
            </a:lvl1pPr>
          </a:lstStyle>
          <a:p>
            <a:r>
              <a:rPr lang="de-DE" noProof="0" dirty="0"/>
              <a:t>Bild</a:t>
            </a:r>
          </a:p>
        </p:txBody>
      </p:sp>
      <p:sp>
        <p:nvSpPr>
          <p:cNvPr id="11" name="Text 1"/>
          <p:cNvSpPr>
            <a:spLocks noGrp="1"/>
          </p:cNvSpPr>
          <p:nvPr>
            <p:ph type="body" sz="quarter" idx="17"/>
          </p:nvPr>
        </p:nvSpPr>
        <p:spPr>
          <a:xfrm>
            <a:off x="0" y="3733200"/>
            <a:ext cx="4064929" cy="2077200"/>
          </a:xfrm>
          <a:solidFill>
            <a:srgbClr val="808080">
              <a:alpha val="90000"/>
            </a:srgbClr>
          </a:solidFill>
        </p:spPr>
        <p:txBody>
          <a:bodyPr lIns="540000" tIns="360000" rIns="540000" b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dirty="0"/>
              <a:t>Textmasterformat bearbeiten</a:t>
            </a:r>
          </a:p>
          <a:p>
            <a:pPr lvl="1"/>
            <a:r>
              <a:rPr lang="de-DE" noProof="0" dirty="0"/>
              <a:t>Zweite Ebene</a:t>
            </a:r>
          </a:p>
          <a:p>
            <a:pPr lvl="2"/>
            <a:r>
              <a:rPr lang="de-DE" noProof="0" dirty="0"/>
              <a:t>Dritte Ebene</a:t>
            </a:r>
          </a:p>
        </p:txBody>
      </p:sp>
      <p:sp>
        <p:nvSpPr>
          <p:cNvPr id="30" name="Text 2"/>
          <p:cNvSpPr>
            <a:spLocks noGrp="1"/>
          </p:cNvSpPr>
          <p:nvPr>
            <p:ph type="body" sz="quarter" idx="18"/>
          </p:nvPr>
        </p:nvSpPr>
        <p:spPr>
          <a:xfrm>
            <a:off x="4063535" y="3733200"/>
            <a:ext cx="4064929" cy="2077200"/>
          </a:xfrm>
          <a:solidFill>
            <a:srgbClr val="808080">
              <a:alpha val="90000"/>
            </a:srgbClr>
          </a:solidFill>
        </p:spPr>
        <p:txBody>
          <a:bodyPr lIns="540000" tIns="360000" rIns="540000" b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dirty="0"/>
              <a:t>Textmasterformat bearbeiten</a:t>
            </a:r>
          </a:p>
          <a:p>
            <a:pPr lvl="1"/>
            <a:r>
              <a:rPr lang="de-DE" noProof="0" dirty="0"/>
              <a:t>Zweite Ebene</a:t>
            </a:r>
          </a:p>
          <a:p>
            <a:pPr lvl="2"/>
            <a:r>
              <a:rPr lang="de-DE" noProof="0" dirty="0"/>
              <a:t>Dritte Ebene</a:t>
            </a:r>
          </a:p>
        </p:txBody>
      </p:sp>
      <p:sp>
        <p:nvSpPr>
          <p:cNvPr id="31" name="Text 3"/>
          <p:cNvSpPr>
            <a:spLocks noGrp="1"/>
          </p:cNvSpPr>
          <p:nvPr>
            <p:ph type="body" sz="quarter" idx="19"/>
          </p:nvPr>
        </p:nvSpPr>
        <p:spPr>
          <a:xfrm>
            <a:off x="8127071" y="3733200"/>
            <a:ext cx="4064929" cy="2077200"/>
          </a:xfrm>
          <a:solidFill>
            <a:srgbClr val="808080">
              <a:alpha val="90000"/>
            </a:srgbClr>
          </a:solidFill>
        </p:spPr>
        <p:txBody>
          <a:bodyPr lIns="540000" tIns="360000" rIns="540000" b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dirty="0"/>
              <a:t>Textmasterformat bearbeiten</a:t>
            </a:r>
          </a:p>
          <a:p>
            <a:pPr lvl="1"/>
            <a:r>
              <a:rPr lang="de-DE" noProof="0" dirty="0"/>
              <a:t>Zweite Ebene</a:t>
            </a:r>
          </a:p>
          <a:p>
            <a:pPr lvl="2"/>
            <a:r>
              <a:rPr lang="de-DE" noProof="0" dirty="0"/>
              <a:t>Dritte Ebene</a:t>
            </a:r>
          </a:p>
        </p:txBody>
      </p:sp>
      <p:cxnSp>
        <p:nvCxnSpPr>
          <p:cNvPr id="17" name="Linie"/>
          <p:cNvCxnSpPr/>
          <p:nvPr userDrawn="1"/>
        </p:nvCxnSpPr>
        <p:spPr bwMode="gray">
          <a:xfrm>
            <a:off x="4060632" y="1512000"/>
            <a:ext cx="0" cy="4298400"/>
          </a:xfrm>
          <a:prstGeom prst="line">
            <a:avLst/>
          </a:prstGeom>
          <a:ln w="1905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8" name="Linie"/>
          <p:cNvCxnSpPr/>
          <p:nvPr userDrawn="1"/>
        </p:nvCxnSpPr>
        <p:spPr bwMode="gray">
          <a:xfrm>
            <a:off x="8131368" y="1512000"/>
            <a:ext cx="0" cy="4298400"/>
          </a:xfrm>
          <a:prstGeom prst="line">
            <a:avLst/>
          </a:prstGeom>
          <a:ln w="1905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452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7_TEXT &amp; BILD">
    <p:spTree>
      <p:nvGrpSpPr>
        <p:cNvPr id="1" name=""/>
        <p:cNvGrpSpPr/>
        <p:nvPr/>
      </p:nvGrpSpPr>
      <p:grpSpPr>
        <a:xfrm>
          <a:off x="0" y="0"/>
          <a:ext cx="0" cy="0"/>
          <a:chOff x="0" y="0"/>
          <a:chExt cx="0" cy="0"/>
        </a:xfrm>
      </p:grpSpPr>
      <p:sp>
        <p:nvSpPr>
          <p:cNvPr id="2" name="Titel"/>
          <p:cNvSpPr>
            <a:spLocks noGrp="1"/>
          </p:cNvSpPr>
          <p:nvPr>
            <p:ph type="title"/>
          </p:nvPr>
        </p:nvSpPr>
        <p:spPr>
          <a:xfrm>
            <a:off x="540070" y="432000"/>
            <a:ext cx="11111046" cy="1080000"/>
          </a:xfrm>
        </p:spPr>
        <p:txBody>
          <a:bodyPr/>
          <a:lstStyle/>
          <a:p>
            <a:r>
              <a:rPr lang="de-DE" noProof="0" dirty="0"/>
              <a:t>Titelmasterformat durch Klicken bearbeiten</a:t>
            </a:r>
          </a:p>
        </p:txBody>
      </p:sp>
      <p:sp>
        <p:nvSpPr>
          <p:cNvPr id="13" name="Untertitel"/>
          <p:cNvSpPr>
            <a:spLocks noGrp="1"/>
          </p:cNvSpPr>
          <p:nvPr>
            <p:ph type="body" sz="quarter" idx="13" hasCustomPrompt="1"/>
          </p:nvPr>
        </p:nvSpPr>
        <p:spPr>
          <a:xfrm>
            <a:off x="540070" y="972000"/>
            <a:ext cx="11111046" cy="540000"/>
          </a:xfrm>
        </p:spPr>
        <p:txBody>
          <a:bodyPr/>
          <a:lstStyle>
            <a:lvl1pPr marL="0" indent="0">
              <a:buNone/>
              <a:defRPr baseline="0">
                <a:solidFill>
                  <a:srgbClr val="7F7F7F"/>
                </a:solidFill>
              </a:defRPr>
            </a:lvl1pPr>
          </a:lstStyle>
          <a:p>
            <a:r>
              <a:rPr lang="de-DE" noProof="0" dirty="0"/>
              <a:t>Geben Sie Ihren Untertitel ein</a:t>
            </a:r>
          </a:p>
        </p:txBody>
      </p:sp>
      <p:sp>
        <p:nvSpPr>
          <p:cNvPr id="11" name="Bild"/>
          <p:cNvSpPr>
            <a:spLocks noGrp="1"/>
          </p:cNvSpPr>
          <p:nvPr>
            <p:ph type="pic" sz="quarter" idx="17"/>
          </p:nvPr>
        </p:nvSpPr>
        <p:spPr bwMode="gray">
          <a:xfrm>
            <a:off x="1" y="1512000"/>
            <a:ext cx="12192000" cy="4298400"/>
          </a:xfrm>
          <a:solidFill>
            <a:schemeClr val="bg1">
              <a:lumMod val="85000"/>
            </a:schemeClr>
          </a:solidFill>
        </p:spPr>
        <p:txBody>
          <a:bodyPr lIns="144000" tIns="144000" rIns="144000" bIns="144000"/>
          <a:lstStyle>
            <a:lvl1pPr marL="0" indent="0">
              <a:buNone/>
              <a:defRPr/>
            </a:lvl1pPr>
          </a:lstStyle>
          <a:p>
            <a:r>
              <a:rPr lang="de-DE" noProof="0" dirty="0"/>
              <a:t>Bild</a:t>
            </a:r>
          </a:p>
        </p:txBody>
      </p:sp>
      <p:sp>
        <p:nvSpPr>
          <p:cNvPr id="9" name="Text"/>
          <p:cNvSpPr>
            <a:spLocks noGrp="1"/>
          </p:cNvSpPr>
          <p:nvPr>
            <p:ph type="body" sz="quarter" idx="19"/>
          </p:nvPr>
        </p:nvSpPr>
        <p:spPr>
          <a:xfrm>
            <a:off x="540070" y="1512000"/>
            <a:ext cx="4450179" cy="4298400"/>
          </a:xfrm>
          <a:solidFill>
            <a:srgbClr val="808080">
              <a:alpha val="90000"/>
            </a:srgbClr>
          </a:solidFill>
        </p:spPr>
        <p:txBody>
          <a:bodyPr lIns="540000" tIns="360000" rIns="540000" b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Tree>
    <p:extLst>
      <p:ext uri="{BB962C8B-B14F-4D97-AF65-F5344CB8AC3E}">
        <p14:creationId xmlns:p14="http://schemas.microsoft.com/office/powerpoint/2010/main" val="928047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ZITAT">
    <p:spTree>
      <p:nvGrpSpPr>
        <p:cNvPr id="1" name=""/>
        <p:cNvGrpSpPr/>
        <p:nvPr/>
      </p:nvGrpSpPr>
      <p:grpSpPr>
        <a:xfrm>
          <a:off x="0" y="0"/>
          <a:ext cx="0" cy="0"/>
          <a:chOff x="0" y="0"/>
          <a:chExt cx="0" cy="0"/>
        </a:xfrm>
      </p:grpSpPr>
      <p:sp>
        <p:nvSpPr>
          <p:cNvPr id="25" name="Bildplatzhalter 17"/>
          <p:cNvSpPr>
            <a:spLocks noGrp="1"/>
          </p:cNvSpPr>
          <p:nvPr>
            <p:ph type="pic" sz="quarter" idx="10"/>
          </p:nvPr>
        </p:nvSpPr>
        <p:spPr>
          <a:xfrm>
            <a:off x="-1" y="0"/>
            <a:ext cx="12192000" cy="6858000"/>
          </a:xfrm>
          <a:custGeom>
            <a:avLst/>
            <a:gdLst/>
            <a:ahLst/>
            <a:cxnLst/>
            <a:rect l="l" t="t" r="r" b="b"/>
            <a:pathLst>
              <a:path w="12190413" h="6858000">
                <a:moveTo>
                  <a:pt x="0" y="0"/>
                </a:moveTo>
                <a:lnTo>
                  <a:pt x="12190413" y="0"/>
                </a:lnTo>
                <a:lnTo>
                  <a:pt x="12190413" y="6238082"/>
                </a:lnTo>
                <a:lnTo>
                  <a:pt x="11570495" y="6858000"/>
                </a:lnTo>
                <a:lnTo>
                  <a:pt x="0" y="6858000"/>
                </a:lnTo>
                <a:close/>
              </a:path>
            </a:pathLst>
          </a:custGeom>
          <a:solidFill>
            <a:schemeClr val="bg1">
              <a:lumMod val="85000"/>
            </a:schemeClr>
          </a:solidFill>
        </p:spPr>
        <p:txBody>
          <a:bodyPr lIns="144000" tIns="144000" rIns="144000"/>
          <a:lstStyle>
            <a:lvl1pPr marL="0" indent="0">
              <a:buNone/>
              <a:defRPr/>
            </a:lvl1pPr>
          </a:lstStyle>
          <a:p>
            <a:endParaRPr lang="de-DE"/>
          </a:p>
        </p:txBody>
      </p:sp>
      <p:sp>
        <p:nvSpPr>
          <p:cNvPr id="23" name="Textplatzhalter 22"/>
          <p:cNvSpPr>
            <a:spLocks noGrp="1"/>
          </p:cNvSpPr>
          <p:nvPr>
            <p:ph type="body" sz="quarter" idx="11"/>
          </p:nvPr>
        </p:nvSpPr>
        <p:spPr>
          <a:xfrm>
            <a:off x="-1" y="0"/>
            <a:ext cx="12192000" cy="6858000"/>
          </a:xfrm>
          <a:custGeom>
            <a:avLst/>
            <a:gdLst/>
            <a:ahLst/>
            <a:cxnLst/>
            <a:rect l="l" t="t" r="r" b="b"/>
            <a:pathLst>
              <a:path w="12190413" h="6858000">
                <a:moveTo>
                  <a:pt x="0" y="0"/>
                </a:moveTo>
                <a:lnTo>
                  <a:pt x="12190413" y="0"/>
                </a:lnTo>
                <a:lnTo>
                  <a:pt x="12190413" y="6238082"/>
                </a:lnTo>
                <a:lnTo>
                  <a:pt x="11570495" y="6858000"/>
                </a:lnTo>
                <a:lnTo>
                  <a:pt x="0" y="6858000"/>
                </a:lnTo>
                <a:close/>
              </a:path>
            </a:pathLst>
          </a:custGeom>
          <a:gradFill>
            <a:gsLst>
              <a:gs pos="0">
                <a:schemeClr val="tx1">
                  <a:lumMod val="50000"/>
                  <a:lumOff val="50000"/>
                  <a:alpha val="95000"/>
                </a:schemeClr>
              </a:gs>
              <a:gs pos="100000">
                <a:schemeClr val="tx2">
                  <a:lumMod val="60000"/>
                  <a:lumOff val="40000"/>
                  <a:alpha val="80000"/>
                </a:schemeClr>
              </a:gs>
            </a:gsLst>
            <a:lin ang="18900000" scaled="1"/>
          </a:gradFill>
        </p:spPr>
        <p:txBody>
          <a:bodyPr anchor="ctr"/>
          <a:lstStyle>
            <a:lvl1pPr marL="0" indent="0" algn="ctr">
              <a:buNone/>
              <a:defRPr sz="3600" b="0">
                <a:solidFill>
                  <a:schemeClr val="bg1"/>
                </a:solidFill>
              </a:defRPr>
            </a:lvl1pPr>
          </a:lstStyle>
          <a:p>
            <a:pPr lvl="0"/>
            <a:endParaRPr lang="de-DE" dirty="0"/>
          </a:p>
        </p:txBody>
      </p:sp>
      <p:pic>
        <p:nvPicPr>
          <p:cNvPr id="15" name="Grafik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73" y="6026954"/>
            <a:ext cx="2020668" cy="443634"/>
          </a:xfrm>
          <a:prstGeom prst="rect">
            <a:avLst/>
          </a:prstGeom>
        </p:spPr>
      </p:pic>
      <p:sp>
        <p:nvSpPr>
          <p:cNvPr id="13" name="Textplatzhalter 7"/>
          <p:cNvSpPr>
            <a:spLocks noGrp="1"/>
          </p:cNvSpPr>
          <p:nvPr>
            <p:ph type="body" sz="quarter" idx="18" hasCustomPrompt="1"/>
          </p:nvPr>
        </p:nvSpPr>
        <p:spPr>
          <a:xfrm>
            <a:off x="540072" y="4589714"/>
            <a:ext cx="11107344" cy="639284"/>
          </a:xfrm>
        </p:spPr>
        <p:txBody>
          <a:bodyPr anchor="ctr"/>
          <a:lstStyle>
            <a:lvl1pPr marL="0" indent="0" algn="ctr">
              <a:buNone/>
              <a:defRPr sz="1600" i="1" baseline="0">
                <a:solidFill>
                  <a:schemeClr val="bg2"/>
                </a:solidFill>
                <a:latin typeface="+mn-lt"/>
              </a:defRPr>
            </a:lvl1pPr>
          </a:lstStyle>
          <a:p>
            <a:pPr lvl="0"/>
            <a:r>
              <a:rPr lang="de-DE" dirty="0"/>
              <a:t>Name des Autors</a:t>
            </a:r>
          </a:p>
        </p:txBody>
      </p:sp>
      <p:cxnSp>
        <p:nvCxnSpPr>
          <p:cNvPr id="14" name="Linie"/>
          <p:cNvCxnSpPr/>
          <p:nvPr userDrawn="1"/>
        </p:nvCxnSpPr>
        <p:spPr bwMode="gray">
          <a:xfrm>
            <a:off x="3755695" y="1628998"/>
            <a:ext cx="1620211" cy="0"/>
          </a:xfrm>
          <a:prstGeom prst="line">
            <a:avLst/>
          </a:prstGeom>
          <a:ln w="25400">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16" name="Linie"/>
          <p:cNvCxnSpPr/>
          <p:nvPr userDrawn="1"/>
        </p:nvCxnSpPr>
        <p:spPr bwMode="gray">
          <a:xfrm>
            <a:off x="3755695" y="5228998"/>
            <a:ext cx="4680609" cy="0"/>
          </a:xfrm>
          <a:prstGeom prst="line">
            <a:avLst/>
          </a:prstGeom>
          <a:ln w="25400">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17" name="Linie"/>
          <p:cNvCxnSpPr/>
          <p:nvPr userDrawn="1"/>
        </p:nvCxnSpPr>
        <p:spPr bwMode="gray">
          <a:xfrm>
            <a:off x="6816093" y="1628998"/>
            <a:ext cx="1620211" cy="0"/>
          </a:xfrm>
          <a:prstGeom prst="line">
            <a:avLst/>
          </a:prstGeom>
          <a:ln w="25400">
            <a:solidFill>
              <a:schemeClr val="accent2"/>
            </a:solidFill>
            <a:tailEnd type="none"/>
          </a:ln>
        </p:spPr>
        <p:style>
          <a:lnRef idx="1">
            <a:schemeClr val="accent1"/>
          </a:lnRef>
          <a:fillRef idx="0">
            <a:schemeClr val="accent1"/>
          </a:fillRef>
          <a:effectRef idx="0">
            <a:schemeClr val="accent1"/>
          </a:effectRef>
          <a:fontRef idx="minor">
            <a:schemeClr val="tx1"/>
          </a:fontRef>
        </p:style>
      </p:cxnSp>
      <p:grpSp>
        <p:nvGrpSpPr>
          <p:cNvPr id="18" name="Quotation"/>
          <p:cNvGrpSpPr>
            <a:grpSpLocks noChangeAspect="1"/>
          </p:cNvGrpSpPr>
          <p:nvPr userDrawn="1"/>
        </p:nvGrpSpPr>
        <p:grpSpPr bwMode="gray">
          <a:xfrm>
            <a:off x="5771921" y="1357295"/>
            <a:ext cx="648156" cy="543406"/>
            <a:chOff x="537029" y="1572196"/>
            <a:chExt cx="1010860" cy="847602"/>
          </a:xfrm>
        </p:grpSpPr>
        <p:sp>
          <p:nvSpPr>
            <p:cNvPr id="19" name="Apostrophe"/>
            <p:cNvSpPr/>
            <p:nvPr/>
          </p:nvSpPr>
          <p:spPr bwMode="gray">
            <a:xfrm>
              <a:off x="537029" y="1572196"/>
              <a:ext cx="466798" cy="847602"/>
            </a:xfrm>
            <a:custGeom>
              <a:avLst/>
              <a:gdLst/>
              <a:ahLst/>
              <a:cxnLst/>
              <a:rect l="l" t="t" r="r" b="b"/>
              <a:pathLst>
                <a:path w="309539" h="580653">
                  <a:moveTo>
                    <a:pt x="0" y="0"/>
                  </a:moveTo>
                  <a:lnTo>
                    <a:pt x="309539" y="0"/>
                  </a:lnTo>
                  <a:lnTo>
                    <a:pt x="309539" y="238380"/>
                  </a:lnTo>
                  <a:cubicBezTo>
                    <a:pt x="309539" y="326143"/>
                    <a:pt x="291275" y="395522"/>
                    <a:pt x="254747" y="446519"/>
                  </a:cubicBezTo>
                  <a:cubicBezTo>
                    <a:pt x="218219" y="497516"/>
                    <a:pt x="155837" y="542227"/>
                    <a:pt x="67601" y="580653"/>
                  </a:cubicBezTo>
                  <a:lnTo>
                    <a:pt x="0" y="453991"/>
                  </a:lnTo>
                  <a:cubicBezTo>
                    <a:pt x="55029" y="428374"/>
                    <a:pt x="92862" y="402875"/>
                    <a:pt x="113498" y="377495"/>
                  </a:cubicBezTo>
                  <a:cubicBezTo>
                    <a:pt x="134134" y="352115"/>
                    <a:pt x="145638" y="322110"/>
                    <a:pt x="148010" y="287480"/>
                  </a:cubicBezTo>
                  <a:lnTo>
                    <a:pt x="0" y="287480"/>
                  </a:lnTo>
                  <a:lnTo>
                    <a:pt x="0" y="0"/>
                  </a:lnTo>
                  <a:close/>
                </a:path>
              </a:pathLst>
            </a:custGeom>
            <a:solidFill>
              <a:srgbClr val="FFFFFF"/>
            </a:solidFill>
            <a:ln w="12700">
              <a:noFill/>
              <a:round/>
              <a:headEnd/>
              <a:tailEnd/>
            </a:ln>
          </p:spPr>
          <p:txBody>
            <a:bodyPr lIns="0" tIns="0" rIns="0" bIns="0" rtlCol="0" anchor="ctr"/>
            <a:lstStyle/>
            <a:p>
              <a:pPr algn="ctr"/>
              <a:endParaRPr lang="de-DE" sz="1800" dirty="0"/>
            </a:p>
          </p:txBody>
        </p:sp>
        <p:sp>
          <p:nvSpPr>
            <p:cNvPr id="20" name="Apostrophe"/>
            <p:cNvSpPr/>
            <p:nvPr/>
          </p:nvSpPr>
          <p:spPr bwMode="gray">
            <a:xfrm>
              <a:off x="1081091" y="1572196"/>
              <a:ext cx="466798" cy="847602"/>
            </a:xfrm>
            <a:custGeom>
              <a:avLst/>
              <a:gdLst/>
              <a:ahLst/>
              <a:cxnLst/>
              <a:rect l="l" t="t" r="r" b="b"/>
              <a:pathLst>
                <a:path w="309539" h="580653">
                  <a:moveTo>
                    <a:pt x="0" y="0"/>
                  </a:moveTo>
                  <a:lnTo>
                    <a:pt x="309539" y="0"/>
                  </a:lnTo>
                  <a:lnTo>
                    <a:pt x="309539" y="238380"/>
                  </a:lnTo>
                  <a:cubicBezTo>
                    <a:pt x="309539" y="326143"/>
                    <a:pt x="291275" y="395522"/>
                    <a:pt x="254747" y="446519"/>
                  </a:cubicBezTo>
                  <a:cubicBezTo>
                    <a:pt x="218219" y="497516"/>
                    <a:pt x="155837" y="542227"/>
                    <a:pt x="67600" y="580653"/>
                  </a:cubicBezTo>
                  <a:lnTo>
                    <a:pt x="0" y="453991"/>
                  </a:lnTo>
                  <a:cubicBezTo>
                    <a:pt x="55029" y="428374"/>
                    <a:pt x="92861" y="402875"/>
                    <a:pt x="113497" y="377495"/>
                  </a:cubicBezTo>
                  <a:cubicBezTo>
                    <a:pt x="134133" y="352115"/>
                    <a:pt x="145637" y="322110"/>
                    <a:pt x="148009" y="287480"/>
                  </a:cubicBezTo>
                  <a:lnTo>
                    <a:pt x="0" y="287480"/>
                  </a:lnTo>
                  <a:lnTo>
                    <a:pt x="0" y="0"/>
                  </a:lnTo>
                  <a:close/>
                </a:path>
              </a:pathLst>
            </a:custGeom>
            <a:solidFill>
              <a:srgbClr val="FFFFFF"/>
            </a:solidFill>
            <a:ln w="12700">
              <a:noFill/>
              <a:round/>
              <a:headEnd/>
              <a:tailEnd/>
            </a:ln>
          </p:spPr>
          <p:txBody>
            <a:bodyPr lIns="0" tIns="0" rIns="0" bIns="0" rtlCol="0" anchor="ctr"/>
            <a:lstStyle/>
            <a:p>
              <a:pPr algn="ctr"/>
              <a:endParaRPr lang="de-DE" sz="1800" dirty="0"/>
            </a:p>
          </p:txBody>
        </p:sp>
      </p:grpSp>
      <p:grpSp>
        <p:nvGrpSpPr>
          <p:cNvPr id="26" name="Gruppieren 25"/>
          <p:cNvGrpSpPr/>
          <p:nvPr userDrawn="1"/>
        </p:nvGrpSpPr>
        <p:grpSpPr>
          <a:xfrm>
            <a:off x="10646085" y="432000"/>
            <a:ext cx="1005019" cy="149281"/>
            <a:chOff x="6096000" y="6184900"/>
            <a:chExt cx="1592263" cy="236538"/>
          </a:xfrm>
          <a:solidFill>
            <a:schemeClr val="bg1">
              <a:lumMod val="85000"/>
            </a:schemeClr>
          </a:solidFill>
        </p:grpSpPr>
        <p:sp>
          <p:nvSpPr>
            <p:cNvPr id="27" name="Freeform 5"/>
            <p:cNvSpPr>
              <a:spLocks/>
            </p:cNvSpPr>
            <p:nvPr userDrawn="1"/>
          </p:nvSpPr>
          <p:spPr bwMode="auto">
            <a:xfrm>
              <a:off x="6330950" y="6189663"/>
              <a:ext cx="241300" cy="225425"/>
            </a:xfrm>
            <a:custGeom>
              <a:avLst/>
              <a:gdLst>
                <a:gd name="T0" fmla="*/ 924 w 924"/>
                <a:gd name="T1" fmla="*/ 434 h 861"/>
                <a:gd name="T2" fmla="*/ 924 w 924"/>
                <a:gd name="T3" fmla="*/ 832 h 861"/>
                <a:gd name="T4" fmla="*/ 896 w 924"/>
                <a:gd name="T5" fmla="*/ 860 h 861"/>
                <a:gd name="T6" fmla="*/ 738 w 924"/>
                <a:gd name="T7" fmla="*/ 860 h 861"/>
                <a:gd name="T8" fmla="*/ 712 w 924"/>
                <a:gd name="T9" fmla="*/ 834 h 861"/>
                <a:gd name="T10" fmla="*/ 712 w 924"/>
                <a:gd name="T11" fmla="*/ 368 h 861"/>
                <a:gd name="T12" fmla="*/ 707 w 924"/>
                <a:gd name="T13" fmla="*/ 342 h 861"/>
                <a:gd name="T14" fmla="*/ 688 w 924"/>
                <a:gd name="T15" fmla="*/ 358 h 861"/>
                <a:gd name="T16" fmla="*/ 496 w 924"/>
                <a:gd name="T17" fmla="*/ 578 h 861"/>
                <a:gd name="T18" fmla="*/ 429 w 924"/>
                <a:gd name="T19" fmla="*/ 574 h 861"/>
                <a:gd name="T20" fmla="*/ 234 w 924"/>
                <a:gd name="T21" fmla="*/ 346 h 861"/>
                <a:gd name="T22" fmla="*/ 223 w 924"/>
                <a:gd name="T23" fmla="*/ 340 h 861"/>
                <a:gd name="T24" fmla="*/ 218 w 924"/>
                <a:gd name="T25" fmla="*/ 352 h 861"/>
                <a:gd name="T26" fmla="*/ 220 w 924"/>
                <a:gd name="T27" fmla="*/ 828 h 861"/>
                <a:gd name="T28" fmla="*/ 187 w 924"/>
                <a:gd name="T29" fmla="*/ 860 h 861"/>
                <a:gd name="T30" fmla="*/ 29 w 924"/>
                <a:gd name="T31" fmla="*/ 860 h 861"/>
                <a:gd name="T32" fmla="*/ 4 w 924"/>
                <a:gd name="T33" fmla="*/ 834 h 861"/>
                <a:gd name="T34" fmla="*/ 5 w 924"/>
                <a:gd name="T35" fmla="*/ 52 h 861"/>
                <a:gd name="T36" fmla="*/ 49 w 924"/>
                <a:gd name="T37" fmla="*/ 8 h 861"/>
                <a:gd name="T38" fmla="*/ 171 w 924"/>
                <a:gd name="T39" fmla="*/ 8 h 861"/>
                <a:gd name="T40" fmla="*/ 204 w 924"/>
                <a:gd name="T41" fmla="*/ 22 h 861"/>
                <a:gd name="T42" fmla="*/ 398 w 924"/>
                <a:gd name="T43" fmla="*/ 247 h 861"/>
                <a:gd name="T44" fmla="*/ 455 w 924"/>
                <a:gd name="T45" fmla="*/ 312 h 861"/>
                <a:gd name="T46" fmla="*/ 476 w 924"/>
                <a:gd name="T47" fmla="*/ 310 h 861"/>
                <a:gd name="T48" fmla="*/ 572 w 924"/>
                <a:gd name="T49" fmla="*/ 200 h 861"/>
                <a:gd name="T50" fmla="*/ 725 w 924"/>
                <a:gd name="T51" fmla="*/ 24 h 861"/>
                <a:gd name="T52" fmla="*/ 764 w 924"/>
                <a:gd name="T53" fmla="*/ 8 h 861"/>
                <a:gd name="T54" fmla="*/ 898 w 924"/>
                <a:gd name="T55" fmla="*/ 8 h 861"/>
                <a:gd name="T56" fmla="*/ 924 w 924"/>
                <a:gd name="T57" fmla="*/ 34 h 861"/>
                <a:gd name="T58" fmla="*/ 924 w 924"/>
                <a:gd name="T59" fmla="*/ 434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4" h="861">
                  <a:moveTo>
                    <a:pt x="924" y="434"/>
                  </a:moveTo>
                  <a:cubicBezTo>
                    <a:pt x="924" y="567"/>
                    <a:pt x="924" y="699"/>
                    <a:pt x="924" y="832"/>
                  </a:cubicBezTo>
                  <a:cubicBezTo>
                    <a:pt x="924" y="859"/>
                    <a:pt x="923" y="860"/>
                    <a:pt x="896" y="860"/>
                  </a:cubicBezTo>
                  <a:cubicBezTo>
                    <a:pt x="843" y="860"/>
                    <a:pt x="791" y="860"/>
                    <a:pt x="738" y="860"/>
                  </a:cubicBezTo>
                  <a:cubicBezTo>
                    <a:pt x="713" y="860"/>
                    <a:pt x="712" y="859"/>
                    <a:pt x="712" y="834"/>
                  </a:cubicBezTo>
                  <a:cubicBezTo>
                    <a:pt x="712" y="678"/>
                    <a:pt x="712" y="523"/>
                    <a:pt x="712" y="368"/>
                  </a:cubicBezTo>
                  <a:cubicBezTo>
                    <a:pt x="712" y="359"/>
                    <a:pt x="716" y="346"/>
                    <a:pt x="707" y="342"/>
                  </a:cubicBezTo>
                  <a:cubicBezTo>
                    <a:pt x="696" y="338"/>
                    <a:pt x="693" y="352"/>
                    <a:pt x="688" y="358"/>
                  </a:cubicBezTo>
                  <a:cubicBezTo>
                    <a:pt x="624" y="431"/>
                    <a:pt x="560" y="505"/>
                    <a:pt x="496" y="578"/>
                  </a:cubicBezTo>
                  <a:cubicBezTo>
                    <a:pt x="471" y="606"/>
                    <a:pt x="453" y="603"/>
                    <a:pt x="429" y="574"/>
                  </a:cubicBezTo>
                  <a:cubicBezTo>
                    <a:pt x="364" y="497"/>
                    <a:pt x="299" y="422"/>
                    <a:pt x="234" y="346"/>
                  </a:cubicBezTo>
                  <a:cubicBezTo>
                    <a:pt x="231" y="343"/>
                    <a:pt x="228" y="338"/>
                    <a:pt x="223" y="340"/>
                  </a:cubicBezTo>
                  <a:cubicBezTo>
                    <a:pt x="218" y="342"/>
                    <a:pt x="218" y="348"/>
                    <a:pt x="218" y="352"/>
                  </a:cubicBezTo>
                  <a:cubicBezTo>
                    <a:pt x="223" y="511"/>
                    <a:pt x="219" y="670"/>
                    <a:pt x="220" y="828"/>
                  </a:cubicBezTo>
                  <a:cubicBezTo>
                    <a:pt x="220" y="860"/>
                    <a:pt x="220" y="860"/>
                    <a:pt x="187" y="860"/>
                  </a:cubicBezTo>
                  <a:cubicBezTo>
                    <a:pt x="135" y="860"/>
                    <a:pt x="82" y="860"/>
                    <a:pt x="29" y="860"/>
                  </a:cubicBezTo>
                  <a:cubicBezTo>
                    <a:pt x="10" y="861"/>
                    <a:pt x="4" y="853"/>
                    <a:pt x="4" y="834"/>
                  </a:cubicBezTo>
                  <a:cubicBezTo>
                    <a:pt x="4" y="574"/>
                    <a:pt x="3" y="313"/>
                    <a:pt x="5" y="52"/>
                  </a:cubicBezTo>
                  <a:cubicBezTo>
                    <a:pt x="5" y="0"/>
                    <a:pt x="0" y="9"/>
                    <a:pt x="49" y="8"/>
                  </a:cubicBezTo>
                  <a:cubicBezTo>
                    <a:pt x="90" y="8"/>
                    <a:pt x="130" y="8"/>
                    <a:pt x="171" y="8"/>
                  </a:cubicBezTo>
                  <a:cubicBezTo>
                    <a:pt x="185" y="8"/>
                    <a:pt x="195" y="11"/>
                    <a:pt x="204" y="22"/>
                  </a:cubicBezTo>
                  <a:cubicBezTo>
                    <a:pt x="269" y="97"/>
                    <a:pt x="334" y="172"/>
                    <a:pt x="398" y="247"/>
                  </a:cubicBezTo>
                  <a:cubicBezTo>
                    <a:pt x="417" y="269"/>
                    <a:pt x="436" y="290"/>
                    <a:pt x="455" y="312"/>
                  </a:cubicBezTo>
                  <a:cubicBezTo>
                    <a:pt x="463" y="321"/>
                    <a:pt x="469" y="318"/>
                    <a:pt x="476" y="310"/>
                  </a:cubicBezTo>
                  <a:cubicBezTo>
                    <a:pt x="508" y="274"/>
                    <a:pt x="540" y="237"/>
                    <a:pt x="572" y="200"/>
                  </a:cubicBezTo>
                  <a:cubicBezTo>
                    <a:pt x="623" y="142"/>
                    <a:pt x="674" y="83"/>
                    <a:pt x="725" y="24"/>
                  </a:cubicBezTo>
                  <a:cubicBezTo>
                    <a:pt x="736" y="12"/>
                    <a:pt x="748" y="7"/>
                    <a:pt x="764" y="8"/>
                  </a:cubicBezTo>
                  <a:cubicBezTo>
                    <a:pt x="808" y="9"/>
                    <a:pt x="853" y="8"/>
                    <a:pt x="898" y="8"/>
                  </a:cubicBezTo>
                  <a:cubicBezTo>
                    <a:pt x="923" y="8"/>
                    <a:pt x="924" y="9"/>
                    <a:pt x="924" y="34"/>
                  </a:cubicBezTo>
                  <a:cubicBezTo>
                    <a:pt x="924" y="167"/>
                    <a:pt x="924" y="301"/>
                    <a:pt x="924" y="43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8" name="Freeform 6"/>
            <p:cNvSpPr>
              <a:spLocks/>
            </p:cNvSpPr>
            <p:nvPr userDrawn="1"/>
          </p:nvSpPr>
          <p:spPr bwMode="auto">
            <a:xfrm>
              <a:off x="7456488" y="6184900"/>
              <a:ext cx="231775" cy="234951"/>
            </a:xfrm>
            <a:custGeom>
              <a:avLst/>
              <a:gdLst>
                <a:gd name="T0" fmla="*/ 885 w 889"/>
                <a:gd name="T1" fmla="*/ 599 h 895"/>
                <a:gd name="T2" fmla="*/ 886 w 889"/>
                <a:gd name="T3" fmla="*/ 729 h 895"/>
                <a:gd name="T4" fmla="*/ 843 w 889"/>
                <a:gd name="T5" fmla="*/ 804 h 895"/>
                <a:gd name="T6" fmla="*/ 607 w 889"/>
                <a:gd name="T7" fmla="*/ 881 h 895"/>
                <a:gd name="T8" fmla="*/ 300 w 889"/>
                <a:gd name="T9" fmla="*/ 847 h 895"/>
                <a:gd name="T10" fmla="*/ 19 w 889"/>
                <a:gd name="T11" fmla="*/ 504 h 895"/>
                <a:gd name="T12" fmla="*/ 163 w 889"/>
                <a:gd name="T13" fmla="*/ 127 h 895"/>
                <a:gd name="T14" fmla="*/ 422 w 889"/>
                <a:gd name="T15" fmla="*/ 18 h 895"/>
                <a:gd name="T16" fmla="*/ 754 w 889"/>
                <a:gd name="T17" fmla="*/ 39 h 895"/>
                <a:gd name="T18" fmla="*/ 848 w 889"/>
                <a:gd name="T19" fmla="*/ 72 h 895"/>
                <a:gd name="T20" fmla="*/ 869 w 889"/>
                <a:gd name="T21" fmla="*/ 101 h 895"/>
                <a:gd name="T22" fmla="*/ 867 w 889"/>
                <a:gd name="T23" fmla="*/ 254 h 895"/>
                <a:gd name="T24" fmla="*/ 851 w 889"/>
                <a:gd name="T25" fmla="*/ 260 h 895"/>
                <a:gd name="T26" fmla="*/ 783 w 889"/>
                <a:gd name="T27" fmla="*/ 232 h 895"/>
                <a:gd name="T28" fmla="*/ 574 w 889"/>
                <a:gd name="T29" fmla="*/ 189 h 895"/>
                <a:gd name="T30" fmla="*/ 376 w 889"/>
                <a:gd name="T31" fmla="*/ 223 h 895"/>
                <a:gd name="T32" fmla="*/ 237 w 889"/>
                <a:gd name="T33" fmla="*/ 413 h 895"/>
                <a:gd name="T34" fmla="*/ 384 w 889"/>
                <a:gd name="T35" fmla="*/ 682 h 895"/>
                <a:gd name="T36" fmla="*/ 657 w 889"/>
                <a:gd name="T37" fmla="*/ 685 h 895"/>
                <a:gd name="T38" fmla="*/ 669 w 889"/>
                <a:gd name="T39" fmla="*/ 665 h 895"/>
                <a:gd name="T40" fmla="*/ 669 w 889"/>
                <a:gd name="T41" fmla="*/ 597 h 895"/>
                <a:gd name="T42" fmla="*/ 649 w 889"/>
                <a:gd name="T43" fmla="*/ 578 h 895"/>
                <a:gd name="T44" fmla="*/ 571 w 889"/>
                <a:gd name="T45" fmla="*/ 578 h 895"/>
                <a:gd name="T46" fmla="*/ 549 w 889"/>
                <a:gd name="T47" fmla="*/ 556 h 895"/>
                <a:gd name="T48" fmla="*/ 548 w 889"/>
                <a:gd name="T49" fmla="*/ 438 h 895"/>
                <a:gd name="T50" fmla="*/ 569 w 889"/>
                <a:gd name="T51" fmla="*/ 422 h 895"/>
                <a:gd name="T52" fmla="*/ 735 w 889"/>
                <a:gd name="T53" fmla="*/ 422 h 895"/>
                <a:gd name="T54" fmla="*/ 857 w 889"/>
                <a:gd name="T55" fmla="*/ 422 h 895"/>
                <a:gd name="T56" fmla="*/ 885 w 889"/>
                <a:gd name="T57" fmla="*/ 449 h 895"/>
                <a:gd name="T58" fmla="*/ 885 w 889"/>
                <a:gd name="T59" fmla="*/ 599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9" h="895">
                  <a:moveTo>
                    <a:pt x="885" y="599"/>
                  </a:moveTo>
                  <a:cubicBezTo>
                    <a:pt x="885" y="643"/>
                    <a:pt x="882" y="686"/>
                    <a:pt x="886" y="729"/>
                  </a:cubicBezTo>
                  <a:cubicBezTo>
                    <a:pt x="889" y="767"/>
                    <a:pt x="871" y="787"/>
                    <a:pt x="843" y="804"/>
                  </a:cubicBezTo>
                  <a:cubicBezTo>
                    <a:pt x="770" y="850"/>
                    <a:pt x="690" y="870"/>
                    <a:pt x="607" y="881"/>
                  </a:cubicBezTo>
                  <a:cubicBezTo>
                    <a:pt x="502" y="895"/>
                    <a:pt x="399" y="886"/>
                    <a:pt x="300" y="847"/>
                  </a:cubicBezTo>
                  <a:cubicBezTo>
                    <a:pt x="143" y="785"/>
                    <a:pt x="40" y="676"/>
                    <a:pt x="19" y="504"/>
                  </a:cubicBezTo>
                  <a:cubicBezTo>
                    <a:pt x="0" y="355"/>
                    <a:pt x="46" y="225"/>
                    <a:pt x="163" y="127"/>
                  </a:cubicBezTo>
                  <a:cubicBezTo>
                    <a:pt x="237" y="66"/>
                    <a:pt x="326" y="33"/>
                    <a:pt x="422" y="18"/>
                  </a:cubicBezTo>
                  <a:cubicBezTo>
                    <a:pt x="534" y="0"/>
                    <a:pt x="645" y="12"/>
                    <a:pt x="754" y="39"/>
                  </a:cubicBezTo>
                  <a:cubicBezTo>
                    <a:pt x="787" y="47"/>
                    <a:pt x="818" y="59"/>
                    <a:pt x="848" y="72"/>
                  </a:cubicBezTo>
                  <a:cubicBezTo>
                    <a:pt x="861" y="77"/>
                    <a:pt x="869" y="86"/>
                    <a:pt x="869" y="101"/>
                  </a:cubicBezTo>
                  <a:cubicBezTo>
                    <a:pt x="869" y="152"/>
                    <a:pt x="869" y="203"/>
                    <a:pt x="867" y="254"/>
                  </a:cubicBezTo>
                  <a:cubicBezTo>
                    <a:pt x="866" y="267"/>
                    <a:pt x="858" y="263"/>
                    <a:pt x="851" y="260"/>
                  </a:cubicBezTo>
                  <a:cubicBezTo>
                    <a:pt x="829" y="250"/>
                    <a:pt x="806" y="240"/>
                    <a:pt x="783" y="232"/>
                  </a:cubicBezTo>
                  <a:cubicBezTo>
                    <a:pt x="716" y="207"/>
                    <a:pt x="646" y="193"/>
                    <a:pt x="574" y="189"/>
                  </a:cubicBezTo>
                  <a:cubicBezTo>
                    <a:pt x="505" y="185"/>
                    <a:pt x="439" y="193"/>
                    <a:pt x="376" y="223"/>
                  </a:cubicBezTo>
                  <a:cubicBezTo>
                    <a:pt x="296" y="261"/>
                    <a:pt x="252" y="327"/>
                    <a:pt x="237" y="413"/>
                  </a:cubicBezTo>
                  <a:cubicBezTo>
                    <a:pt x="217" y="527"/>
                    <a:pt x="272" y="636"/>
                    <a:pt x="384" y="682"/>
                  </a:cubicBezTo>
                  <a:cubicBezTo>
                    <a:pt x="473" y="718"/>
                    <a:pt x="565" y="723"/>
                    <a:pt x="657" y="685"/>
                  </a:cubicBezTo>
                  <a:cubicBezTo>
                    <a:pt x="666" y="681"/>
                    <a:pt x="669" y="674"/>
                    <a:pt x="669" y="665"/>
                  </a:cubicBezTo>
                  <a:cubicBezTo>
                    <a:pt x="669" y="642"/>
                    <a:pt x="669" y="619"/>
                    <a:pt x="669" y="597"/>
                  </a:cubicBezTo>
                  <a:cubicBezTo>
                    <a:pt x="669" y="583"/>
                    <a:pt x="662" y="578"/>
                    <a:pt x="649" y="578"/>
                  </a:cubicBezTo>
                  <a:cubicBezTo>
                    <a:pt x="623" y="578"/>
                    <a:pt x="597" y="577"/>
                    <a:pt x="571" y="578"/>
                  </a:cubicBezTo>
                  <a:cubicBezTo>
                    <a:pt x="555" y="579"/>
                    <a:pt x="548" y="573"/>
                    <a:pt x="549" y="556"/>
                  </a:cubicBezTo>
                  <a:cubicBezTo>
                    <a:pt x="549" y="517"/>
                    <a:pt x="549" y="477"/>
                    <a:pt x="548" y="438"/>
                  </a:cubicBezTo>
                  <a:cubicBezTo>
                    <a:pt x="548" y="421"/>
                    <a:pt x="558" y="422"/>
                    <a:pt x="569" y="422"/>
                  </a:cubicBezTo>
                  <a:cubicBezTo>
                    <a:pt x="624" y="422"/>
                    <a:pt x="680" y="422"/>
                    <a:pt x="735" y="422"/>
                  </a:cubicBezTo>
                  <a:cubicBezTo>
                    <a:pt x="776" y="422"/>
                    <a:pt x="816" y="422"/>
                    <a:pt x="857" y="422"/>
                  </a:cubicBezTo>
                  <a:cubicBezTo>
                    <a:pt x="883" y="422"/>
                    <a:pt x="885" y="424"/>
                    <a:pt x="885" y="449"/>
                  </a:cubicBezTo>
                  <a:cubicBezTo>
                    <a:pt x="885" y="499"/>
                    <a:pt x="885" y="549"/>
                    <a:pt x="885" y="59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9" name="Freeform 7"/>
            <p:cNvSpPr>
              <a:spLocks/>
            </p:cNvSpPr>
            <p:nvPr userDrawn="1"/>
          </p:nvSpPr>
          <p:spPr bwMode="auto">
            <a:xfrm>
              <a:off x="6999288" y="6191250"/>
              <a:ext cx="222250" cy="223838"/>
            </a:xfrm>
            <a:custGeom>
              <a:avLst/>
              <a:gdLst>
                <a:gd name="T0" fmla="*/ 852 w 852"/>
                <a:gd name="T1" fmla="*/ 429 h 854"/>
                <a:gd name="T2" fmla="*/ 852 w 852"/>
                <a:gd name="T3" fmla="*/ 825 h 854"/>
                <a:gd name="T4" fmla="*/ 824 w 852"/>
                <a:gd name="T5" fmla="*/ 853 h 854"/>
                <a:gd name="T6" fmla="*/ 664 w 852"/>
                <a:gd name="T7" fmla="*/ 853 h 854"/>
                <a:gd name="T8" fmla="*/ 640 w 852"/>
                <a:gd name="T9" fmla="*/ 829 h 854"/>
                <a:gd name="T10" fmla="*/ 640 w 852"/>
                <a:gd name="T11" fmla="*/ 539 h 854"/>
                <a:gd name="T12" fmla="*/ 611 w 852"/>
                <a:gd name="T13" fmla="*/ 509 h 854"/>
                <a:gd name="T14" fmla="*/ 241 w 852"/>
                <a:gd name="T15" fmla="*/ 509 h 854"/>
                <a:gd name="T16" fmla="*/ 212 w 852"/>
                <a:gd name="T17" fmla="*/ 539 h 854"/>
                <a:gd name="T18" fmla="*/ 212 w 852"/>
                <a:gd name="T19" fmla="*/ 827 h 854"/>
                <a:gd name="T20" fmla="*/ 186 w 852"/>
                <a:gd name="T21" fmla="*/ 853 h 854"/>
                <a:gd name="T22" fmla="*/ 24 w 852"/>
                <a:gd name="T23" fmla="*/ 853 h 854"/>
                <a:gd name="T24" fmla="*/ 0 w 852"/>
                <a:gd name="T25" fmla="*/ 829 h 854"/>
                <a:gd name="T26" fmla="*/ 0 w 852"/>
                <a:gd name="T27" fmla="*/ 25 h 854"/>
                <a:gd name="T28" fmla="*/ 24 w 852"/>
                <a:gd name="T29" fmla="*/ 1 h 854"/>
                <a:gd name="T30" fmla="*/ 188 w 852"/>
                <a:gd name="T31" fmla="*/ 1 h 854"/>
                <a:gd name="T32" fmla="*/ 212 w 852"/>
                <a:gd name="T33" fmla="*/ 25 h 854"/>
                <a:gd name="T34" fmla="*/ 212 w 852"/>
                <a:gd name="T35" fmla="*/ 315 h 854"/>
                <a:gd name="T36" fmla="*/ 242 w 852"/>
                <a:gd name="T37" fmla="*/ 345 h 854"/>
                <a:gd name="T38" fmla="*/ 610 w 852"/>
                <a:gd name="T39" fmla="*/ 345 h 854"/>
                <a:gd name="T40" fmla="*/ 640 w 852"/>
                <a:gd name="T41" fmla="*/ 314 h 854"/>
                <a:gd name="T42" fmla="*/ 640 w 852"/>
                <a:gd name="T43" fmla="*/ 28 h 854"/>
                <a:gd name="T44" fmla="*/ 667 w 852"/>
                <a:gd name="T45" fmla="*/ 1 h 854"/>
                <a:gd name="T46" fmla="*/ 823 w 852"/>
                <a:gd name="T47" fmla="*/ 1 h 854"/>
                <a:gd name="T48" fmla="*/ 852 w 852"/>
                <a:gd name="T49" fmla="*/ 31 h 854"/>
                <a:gd name="T50" fmla="*/ 852 w 852"/>
                <a:gd name="T51" fmla="*/ 429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2" h="854">
                  <a:moveTo>
                    <a:pt x="852" y="429"/>
                  </a:moveTo>
                  <a:cubicBezTo>
                    <a:pt x="852" y="561"/>
                    <a:pt x="852" y="693"/>
                    <a:pt x="852" y="825"/>
                  </a:cubicBezTo>
                  <a:cubicBezTo>
                    <a:pt x="852" y="852"/>
                    <a:pt x="851" y="853"/>
                    <a:pt x="824" y="853"/>
                  </a:cubicBezTo>
                  <a:cubicBezTo>
                    <a:pt x="770" y="853"/>
                    <a:pt x="717" y="853"/>
                    <a:pt x="664" y="853"/>
                  </a:cubicBezTo>
                  <a:cubicBezTo>
                    <a:pt x="645" y="854"/>
                    <a:pt x="640" y="847"/>
                    <a:pt x="640" y="829"/>
                  </a:cubicBezTo>
                  <a:cubicBezTo>
                    <a:pt x="640" y="732"/>
                    <a:pt x="640" y="635"/>
                    <a:pt x="640" y="539"/>
                  </a:cubicBezTo>
                  <a:cubicBezTo>
                    <a:pt x="640" y="511"/>
                    <a:pt x="638" y="509"/>
                    <a:pt x="611" y="509"/>
                  </a:cubicBezTo>
                  <a:cubicBezTo>
                    <a:pt x="487" y="509"/>
                    <a:pt x="364" y="509"/>
                    <a:pt x="241" y="509"/>
                  </a:cubicBezTo>
                  <a:cubicBezTo>
                    <a:pt x="212" y="509"/>
                    <a:pt x="212" y="510"/>
                    <a:pt x="212" y="539"/>
                  </a:cubicBezTo>
                  <a:cubicBezTo>
                    <a:pt x="212" y="635"/>
                    <a:pt x="212" y="731"/>
                    <a:pt x="212" y="827"/>
                  </a:cubicBezTo>
                  <a:cubicBezTo>
                    <a:pt x="212" y="852"/>
                    <a:pt x="211" y="853"/>
                    <a:pt x="186" y="853"/>
                  </a:cubicBezTo>
                  <a:cubicBezTo>
                    <a:pt x="132" y="853"/>
                    <a:pt x="78" y="853"/>
                    <a:pt x="24" y="853"/>
                  </a:cubicBezTo>
                  <a:cubicBezTo>
                    <a:pt x="6" y="854"/>
                    <a:pt x="0" y="847"/>
                    <a:pt x="0" y="829"/>
                  </a:cubicBezTo>
                  <a:cubicBezTo>
                    <a:pt x="0" y="561"/>
                    <a:pt x="0" y="293"/>
                    <a:pt x="0" y="25"/>
                  </a:cubicBezTo>
                  <a:cubicBezTo>
                    <a:pt x="0" y="7"/>
                    <a:pt x="6" y="0"/>
                    <a:pt x="24" y="1"/>
                  </a:cubicBezTo>
                  <a:cubicBezTo>
                    <a:pt x="79" y="2"/>
                    <a:pt x="134" y="2"/>
                    <a:pt x="188" y="1"/>
                  </a:cubicBezTo>
                  <a:cubicBezTo>
                    <a:pt x="207" y="0"/>
                    <a:pt x="212" y="8"/>
                    <a:pt x="212" y="25"/>
                  </a:cubicBezTo>
                  <a:cubicBezTo>
                    <a:pt x="212" y="122"/>
                    <a:pt x="212" y="219"/>
                    <a:pt x="212" y="315"/>
                  </a:cubicBezTo>
                  <a:cubicBezTo>
                    <a:pt x="212" y="343"/>
                    <a:pt x="214" y="345"/>
                    <a:pt x="242" y="345"/>
                  </a:cubicBezTo>
                  <a:cubicBezTo>
                    <a:pt x="364" y="345"/>
                    <a:pt x="487" y="345"/>
                    <a:pt x="610" y="345"/>
                  </a:cubicBezTo>
                  <a:cubicBezTo>
                    <a:pt x="638" y="345"/>
                    <a:pt x="640" y="343"/>
                    <a:pt x="640" y="314"/>
                  </a:cubicBezTo>
                  <a:cubicBezTo>
                    <a:pt x="640" y="219"/>
                    <a:pt x="640" y="124"/>
                    <a:pt x="640" y="28"/>
                  </a:cubicBezTo>
                  <a:cubicBezTo>
                    <a:pt x="640" y="2"/>
                    <a:pt x="641" y="1"/>
                    <a:pt x="667" y="1"/>
                  </a:cubicBezTo>
                  <a:cubicBezTo>
                    <a:pt x="719" y="1"/>
                    <a:pt x="771" y="1"/>
                    <a:pt x="823" y="1"/>
                  </a:cubicBezTo>
                  <a:cubicBezTo>
                    <a:pt x="850" y="1"/>
                    <a:pt x="852" y="3"/>
                    <a:pt x="852" y="31"/>
                  </a:cubicBezTo>
                  <a:cubicBezTo>
                    <a:pt x="852" y="164"/>
                    <a:pt x="852" y="296"/>
                    <a:pt x="852" y="42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30" name="Freeform 8"/>
            <p:cNvSpPr>
              <a:spLocks/>
            </p:cNvSpPr>
            <p:nvPr userDrawn="1"/>
          </p:nvSpPr>
          <p:spPr bwMode="auto">
            <a:xfrm>
              <a:off x="6618288" y="6191250"/>
              <a:ext cx="223838" cy="228600"/>
            </a:xfrm>
            <a:custGeom>
              <a:avLst/>
              <a:gdLst>
                <a:gd name="T0" fmla="*/ 2 w 856"/>
                <a:gd name="T1" fmla="*/ 282 h 873"/>
                <a:gd name="T2" fmla="*/ 2 w 856"/>
                <a:gd name="T3" fmla="*/ 26 h 873"/>
                <a:gd name="T4" fmla="*/ 27 w 856"/>
                <a:gd name="T5" fmla="*/ 1 h 873"/>
                <a:gd name="T6" fmla="*/ 187 w 856"/>
                <a:gd name="T7" fmla="*/ 1 h 873"/>
                <a:gd name="T8" fmla="*/ 214 w 856"/>
                <a:gd name="T9" fmla="*/ 29 h 873"/>
                <a:gd name="T10" fmla="*/ 214 w 856"/>
                <a:gd name="T11" fmla="*/ 495 h 873"/>
                <a:gd name="T12" fmla="*/ 380 w 856"/>
                <a:gd name="T13" fmla="*/ 685 h 873"/>
                <a:gd name="T14" fmla="*/ 532 w 856"/>
                <a:gd name="T15" fmla="*/ 666 h 873"/>
                <a:gd name="T16" fmla="*/ 637 w 856"/>
                <a:gd name="T17" fmla="*/ 527 h 873"/>
                <a:gd name="T18" fmla="*/ 642 w 856"/>
                <a:gd name="T19" fmla="*/ 472 h 873"/>
                <a:gd name="T20" fmla="*/ 642 w 856"/>
                <a:gd name="T21" fmla="*/ 36 h 873"/>
                <a:gd name="T22" fmla="*/ 678 w 856"/>
                <a:gd name="T23" fmla="*/ 1 h 873"/>
                <a:gd name="T24" fmla="*/ 830 w 856"/>
                <a:gd name="T25" fmla="*/ 1 h 873"/>
                <a:gd name="T26" fmla="*/ 854 w 856"/>
                <a:gd name="T27" fmla="*/ 25 h 873"/>
                <a:gd name="T28" fmla="*/ 853 w 856"/>
                <a:gd name="T29" fmla="*/ 513 h 873"/>
                <a:gd name="T30" fmla="*/ 753 w 856"/>
                <a:gd name="T31" fmla="*/ 760 h 873"/>
                <a:gd name="T32" fmla="*/ 583 w 856"/>
                <a:gd name="T33" fmla="*/ 848 h 873"/>
                <a:gd name="T34" fmla="*/ 278 w 856"/>
                <a:gd name="T35" fmla="*/ 849 h 873"/>
                <a:gd name="T36" fmla="*/ 66 w 856"/>
                <a:gd name="T37" fmla="*/ 717 h 873"/>
                <a:gd name="T38" fmla="*/ 3 w 856"/>
                <a:gd name="T39" fmla="*/ 532 h 873"/>
                <a:gd name="T40" fmla="*/ 2 w 856"/>
                <a:gd name="T41" fmla="*/ 282 h 873"/>
                <a:gd name="T42" fmla="*/ 2 w 856"/>
                <a:gd name="T43" fmla="*/ 28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6" h="873">
                  <a:moveTo>
                    <a:pt x="2" y="282"/>
                  </a:moveTo>
                  <a:cubicBezTo>
                    <a:pt x="2" y="197"/>
                    <a:pt x="2" y="112"/>
                    <a:pt x="2" y="26"/>
                  </a:cubicBezTo>
                  <a:cubicBezTo>
                    <a:pt x="2" y="8"/>
                    <a:pt x="7" y="0"/>
                    <a:pt x="27" y="1"/>
                  </a:cubicBezTo>
                  <a:cubicBezTo>
                    <a:pt x="80" y="2"/>
                    <a:pt x="134" y="1"/>
                    <a:pt x="187" y="1"/>
                  </a:cubicBezTo>
                  <a:cubicBezTo>
                    <a:pt x="212" y="1"/>
                    <a:pt x="214" y="4"/>
                    <a:pt x="214" y="29"/>
                  </a:cubicBezTo>
                  <a:cubicBezTo>
                    <a:pt x="214" y="184"/>
                    <a:pt x="214" y="340"/>
                    <a:pt x="214" y="495"/>
                  </a:cubicBezTo>
                  <a:cubicBezTo>
                    <a:pt x="214" y="594"/>
                    <a:pt x="282" y="670"/>
                    <a:pt x="380" y="685"/>
                  </a:cubicBezTo>
                  <a:cubicBezTo>
                    <a:pt x="432" y="693"/>
                    <a:pt x="483" y="688"/>
                    <a:pt x="532" y="666"/>
                  </a:cubicBezTo>
                  <a:cubicBezTo>
                    <a:pt x="592" y="639"/>
                    <a:pt x="626" y="591"/>
                    <a:pt x="637" y="527"/>
                  </a:cubicBezTo>
                  <a:cubicBezTo>
                    <a:pt x="640" y="509"/>
                    <a:pt x="642" y="490"/>
                    <a:pt x="642" y="472"/>
                  </a:cubicBezTo>
                  <a:cubicBezTo>
                    <a:pt x="642" y="326"/>
                    <a:pt x="642" y="181"/>
                    <a:pt x="642" y="36"/>
                  </a:cubicBezTo>
                  <a:cubicBezTo>
                    <a:pt x="642" y="1"/>
                    <a:pt x="642" y="1"/>
                    <a:pt x="678" y="1"/>
                  </a:cubicBezTo>
                  <a:cubicBezTo>
                    <a:pt x="728" y="1"/>
                    <a:pt x="779" y="2"/>
                    <a:pt x="830" y="1"/>
                  </a:cubicBezTo>
                  <a:cubicBezTo>
                    <a:pt x="848" y="0"/>
                    <a:pt x="854" y="6"/>
                    <a:pt x="854" y="25"/>
                  </a:cubicBezTo>
                  <a:cubicBezTo>
                    <a:pt x="854" y="188"/>
                    <a:pt x="856" y="350"/>
                    <a:pt x="853" y="513"/>
                  </a:cubicBezTo>
                  <a:cubicBezTo>
                    <a:pt x="851" y="606"/>
                    <a:pt x="825" y="693"/>
                    <a:pt x="753" y="760"/>
                  </a:cubicBezTo>
                  <a:cubicBezTo>
                    <a:pt x="705" y="805"/>
                    <a:pt x="647" y="834"/>
                    <a:pt x="583" y="848"/>
                  </a:cubicBezTo>
                  <a:cubicBezTo>
                    <a:pt x="482" y="871"/>
                    <a:pt x="380" y="873"/>
                    <a:pt x="278" y="849"/>
                  </a:cubicBezTo>
                  <a:cubicBezTo>
                    <a:pt x="193" y="829"/>
                    <a:pt x="118" y="790"/>
                    <a:pt x="66" y="717"/>
                  </a:cubicBezTo>
                  <a:cubicBezTo>
                    <a:pt x="26" y="663"/>
                    <a:pt x="5" y="599"/>
                    <a:pt x="3" y="532"/>
                  </a:cubicBezTo>
                  <a:cubicBezTo>
                    <a:pt x="0" y="449"/>
                    <a:pt x="2" y="366"/>
                    <a:pt x="2" y="282"/>
                  </a:cubicBezTo>
                  <a:cubicBezTo>
                    <a:pt x="2" y="282"/>
                    <a:pt x="2" y="282"/>
                    <a:pt x="2" y="28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31" name="Freeform 9"/>
            <p:cNvSpPr>
              <a:spLocks/>
            </p:cNvSpPr>
            <p:nvPr userDrawn="1"/>
          </p:nvSpPr>
          <p:spPr bwMode="auto">
            <a:xfrm>
              <a:off x="6096000" y="6191250"/>
              <a:ext cx="212725" cy="223838"/>
            </a:xfrm>
            <a:custGeom>
              <a:avLst/>
              <a:gdLst>
                <a:gd name="T0" fmla="*/ 0 w 812"/>
                <a:gd name="T1" fmla="*/ 425 h 853"/>
                <a:gd name="T2" fmla="*/ 0 w 812"/>
                <a:gd name="T3" fmla="*/ 28 h 853"/>
                <a:gd name="T4" fmla="*/ 27 w 812"/>
                <a:gd name="T5" fmla="*/ 0 h 853"/>
                <a:gd name="T6" fmla="*/ 185 w 812"/>
                <a:gd name="T7" fmla="*/ 0 h 853"/>
                <a:gd name="T8" fmla="*/ 212 w 812"/>
                <a:gd name="T9" fmla="*/ 27 h 853"/>
                <a:gd name="T10" fmla="*/ 212 w 812"/>
                <a:gd name="T11" fmla="*/ 345 h 853"/>
                <a:gd name="T12" fmla="*/ 212 w 812"/>
                <a:gd name="T13" fmla="*/ 361 h 853"/>
                <a:gd name="T14" fmla="*/ 216 w 812"/>
                <a:gd name="T15" fmla="*/ 375 h 853"/>
                <a:gd name="T16" fmla="*/ 228 w 812"/>
                <a:gd name="T17" fmla="*/ 366 h 853"/>
                <a:gd name="T18" fmla="*/ 288 w 812"/>
                <a:gd name="T19" fmla="*/ 282 h 853"/>
                <a:gd name="T20" fmla="*/ 473 w 812"/>
                <a:gd name="T21" fmla="*/ 14 h 853"/>
                <a:gd name="T22" fmla="*/ 498 w 812"/>
                <a:gd name="T23" fmla="*/ 0 h 853"/>
                <a:gd name="T24" fmla="*/ 698 w 812"/>
                <a:gd name="T25" fmla="*/ 0 h 853"/>
                <a:gd name="T26" fmla="*/ 705 w 812"/>
                <a:gd name="T27" fmla="*/ 18 h 853"/>
                <a:gd name="T28" fmla="*/ 590 w 812"/>
                <a:gd name="T29" fmla="*/ 184 h 853"/>
                <a:gd name="T30" fmla="*/ 454 w 812"/>
                <a:gd name="T31" fmla="*/ 379 h 853"/>
                <a:gd name="T32" fmla="*/ 455 w 812"/>
                <a:gd name="T33" fmla="*/ 418 h 853"/>
                <a:gd name="T34" fmla="*/ 734 w 812"/>
                <a:gd name="T35" fmla="*/ 752 h 853"/>
                <a:gd name="T36" fmla="*/ 805 w 812"/>
                <a:gd name="T37" fmla="*/ 839 h 853"/>
                <a:gd name="T38" fmla="*/ 810 w 812"/>
                <a:gd name="T39" fmla="*/ 848 h 853"/>
                <a:gd name="T40" fmla="*/ 799 w 812"/>
                <a:gd name="T41" fmla="*/ 852 h 853"/>
                <a:gd name="T42" fmla="*/ 562 w 812"/>
                <a:gd name="T43" fmla="*/ 852 h 853"/>
                <a:gd name="T44" fmla="*/ 539 w 812"/>
                <a:gd name="T45" fmla="*/ 840 h 853"/>
                <a:gd name="T46" fmla="*/ 297 w 812"/>
                <a:gd name="T47" fmla="*/ 551 h 853"/>
                <a:gd name="T48" fmla="*/ 232 w 812"/>
                <a:gd name="T49" fmla="*/ 475 h 853"/>
                <a:gd name="T50" fmla="*/ 217 w 812"/>
                <a:gd name="T51" fmla="*/ 465 h 853"/>
                <a:gd name="T52" fmla="*/ 212 w 812"/>
                <a:gd name="T53" fmla="*/ 482 h 853"/>
                <a:gd name="T54" fmla="*/ 212 w 812"/>
                <a:gd name="T55" fmla="*/ 820 h 853"/>
                <a:gd name="T56" fmla="*/ 180 w 812"/>
                <a:gd name="T57" fmla="*/ 852 h 853"/>
                <a:gd name="T58" fmla="*/ 34 w 812"/>
                <a:gd name="T59" fmla="*/ 852 h 853"/>
                <a:gd name="T60" fmla="*/ 0 w 812"/>
                <a:gd name="T61" fmla="*/ 819 h 853"/>
                <a:gd name="T62" fmla="*/ 0 w 812"/>
                <a:gd name="T63" fmla="*/ 425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2" h="853">
                  <a:moveTo>
                    <a:pt x="0" y="425"/>
                  </a:moveTo>
                  <a:cubicBezTo>
                    <a:pt x="0" y="293"/>
                    <a:pt x="0" y="160"/>
                    <a:pt x="0" y="28"/>
                  </a:cubicBezTo>
                  <a:cubicBezTo>
                    <a:pt x="0" y="1"/>
                    <a:pt x="1" y="0"/>
                    <a:pt x="27" y="0"/>
                  </a:cubicBezTo>
                  <a:cubicBezTo>
                    <a:pt x="79" y="0"/>
                    <a:pt x="132" y="0"/>
                    <a:pt x="185" y="0"/>
                  </a:cubicBezTo>
                  <a:cubicBezTo>
                    <a:pt x="211" y="0"/>
                    <a:pt x="212" y="1"/>
                    <a:pt x="212" y="27"/>
                  </a:cubicBezTo>
                  <a:cubicBezTo>
                    <a:pt x="212" y="133"/>
                    <a:pt x="212" y="239"/>
                    <a:pt x="212" y="345"/>
                  </a:cubicBezTo>
                  <a:cubicBezTo>
                    <a:pt x="212" y="350"/>
                    <a:pt x="212" y="356"/>
                    <a:pt x="212" y="361"/>
                  </a:cubicBezTo>
                  <a:cubicBezTo>
                    <a:pt x="212" y="366"/>
                    <a:pt x="210" y="373"/>
                    <a:pt x="216" y="375"/>
                  </a:cubicBezTo>
                  <a:cubicBezTo>
                    <a:pt x="223" y="378"/>
                    <a:pt x="225" y="370"/>
                    <a:pt x="228" y="366"/>
                  </a:cubicBezTo>
                  <a:cubicBezTo>
                    <a:pt x="248" y="338"/>
                    <a:pt x="268" y="310"/>
                    <a:pt x="288" y="282"/>
                  </a:cubicBezTo>
                  <a:cubicBezTo>
                    <a:pt x="350" y="193"/>
                    <a:pt x="412" y="103"/>
                    <a:pt x="473" y="14"/>
                  </a:cubicBezTo>
                  <a:cubicBezTo>
                    <a:pt x="480" y="5"/>
                    <a:pt x="487" y="0"/>
                    <a:pt x="498" y="0"/>
                  </a:cubicBezTo>
                  <a:cubicBezTo>
                    <a:pt x="565" y="0"/>
                    <a:pt x="632" y="0"/>
                    <a:pt x="698" y="0"/>
                  </a:cubicBezTo>
                  <a:cubicBezTo>
                    <a:pt x="718" y="0"/>
                    <a:pt x="711" y="9"/>
                    <a:pt x="705" y="18"/>
                  </a:cubicBezTo>
                  <a:cubicBezTo>
                    <a:pt x="667" y="74"/>
                    <a:pt x="628" y="129"/>
                    <a:pt x="590" y="184"/>
                  </a:cubicBezTo>
                  <a:cubicBezTo>
                    <a:pt x="545" y="249"/>
                    <a:pt x="500" y="314"/>
                    <a:pt x="454" y="379"/>
                  </a:cubicBezTo>
                  <a:cubicBezTo>
                    <a:pt x="444" y="393"/>
                    <a:pt x="443" y="404"/>
                    <a:pt x="455" y="418"/>
                  </a:cubicBezTo>
                  <a:cubicBezTo>
                    <a:pt x="548" y="529"/>
                    <a:pt x="641" y="641"/>
                    <a:pt x="734" y="752"/>
                  </a:cubicBezTo>
                  <a:cubicBezTo>
                    <a:pt x="758" y="781"/>
                    <a:pt x="781" y="810"/>
                    <a:pt x="805" y="839"/>
                  </a:cubicBezTo>
                  <a:cubicBezTo>
                    <a:pt x="807" y="842"/>
                    <a:pt x="812" y="844"/>
                    <a:pt x="810" y="848"/>
                  </a:cubicBezTo>
                  <a:cubicBezTo>
                    <a:pt x="808" y="853"/>
                    <a:pt x="803" y="852"/>
                    <a:pt x="799" y="852"/>
                  </a:cubicBezTo>
                  <a:cubicBezTo>
                    <a:pt x="720" y="852"/>
                    <a:pt x="641" y="852"/>
                    <a:pt x="562" y="852"/>
                  </a:cubicBezTo>
                  <a:cubicBezTo>
                    <a:pt x="552" y="852"/>
                    <a:pt x="545" y="847"/>
                    <a:pt x="539" y="840"/>
                  </a:cubicBezTo>
                  <a:cubicBezTo>
                    <a:pt x="458" y="744"/>
                    <a:pt x="378" y="648"/>
                    <a:pt x="297" y="551"/>
                  </a:cubicBezTo>
                  <a:cubicBezTo>
                    <a:pt x="275" y="526"/>
                    <a:pt x="254" y="500"/>
                    <a:pt x="232" y="475"/>
                  </a:cubicBezTo>
                  <a:cubicBezTo>
                    <a:pt x="228" y="470"/>
                    <a:pt x="224" y="462"/>
                    <a:pt x="217" y="465"/>
                  </a:cubicBezTo>
                  <a:cubicBezTo>
                    <a:pt x="209" y="467"/>
                    <a:pt x="212" y="476"/>
                    <a:pt x="212" y="482"/>
                  </a:cubicBezTo>
                  <a:cubicBezTo>
                    <a:pt x="212" y="595"/>
                    <a:pt x="212" y="708"/>
                    <a:pt x="212" y="820"/>
                  </a:cubicBezTo>
                  <a:cubicBezTo>
                    <a:pt x="212" y="852"/>
                    <a:pt x="212" y="852"/>
                    <a:pt x="180" y="852"/>
                  </a:cubicBezTo>
                  <a:cubicBezTo>
                    <a:pt x="131" y="852"/>
                    <a:pt x="82" y="852"/>
                    <a:pt x="34" y="852"/>
                  </a:cubicBezTo>
                  <a:cubicBezTo>
                    <a:pt x="0" y="852"/>
                    <a:pt x="0" y="852"/>
                    <a:pt x="0" y="819"/>
                  </a:cubicBezTo>
                  <a:cubicBezTo>
                    <a:pt x="0" y="688"/>
                    <a:pt x="0" y="557"/>
                    <a:pt x="0" y="42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32" name="Freeform 10"/>
            <p:cNvSpPr>
              <a:spLocks/>
            </p:cNvSpPr>
            <p:nvPr userDrawn="1"/>
          </p:nvSpPr>
          <p:spPr bwMode="auto">
            <a:xfrm>
              <a:off x="7258050" y="6184900"/>
              <a:ext cx="173038" cy="236538"/>
            </a:xfrm>
            <a:custGeom>
              <a:avLst/>
              <a:gdLst>
                <a:gd name="T0" fmla="*/ 625 w 662"/>
                <a:gd name="T1" fmla="*/ 144 h 899"/>
                <a:gd name="T2" fmla="*/ 622 w 662"/>
                <a:gd name="T3" fmla="*/ 224 h 899"/>
                <a:gd name="T4" fmla="*/ 603 w 662"/>
                <a:gd name="T5" fmla="*/ 234 h 899"/>
                <a:gd name="T6" fmla="*/ 427 w 662"/>
                <a:gd name="T7" fmla="*/ 174 h 899"/>
                <a:gd name="T8" fmla="*/ 272 w 662"/>
                <a:gd name="T9" fmla="*/ 181 h 899"/>
                <a:gd name="T10" fmla="*/ 230 w 662"/>
                <a:gd name="T11" fmla="*/ 230 h 899"/>
                <a:gd name="T12" fmla="*/ 258 w 662"/>
                <a:gd name="T13" fmla="*/ 288 h 899"/>
                <a:gd name="T14" fmla="*/ 381 w 662"/>
                <a:gd name="T15" fmla="*/ 344 h 899"/>
                <a:gd name="T16" fmla="*/ 543 w 662"/>
                <a:gd name="T17" fmla="*/ 417 h 899"/>
                <a:gd name="T18" fmla="*/ 662 w 662"/>
                <a:gd name="T19" fmla="*/ 621 h 899"/>
                <a:gd name="T20" fmla="*/ 616 w 662"/>
                <a:gd name="T21" fmla="*/ 773 h 899"/>
                <a:gd name="T22" fmla="*/ 448 w 662"/>
                <a:gd name="T23" fmla="*/ 873 h 899"/>
                <a:gd name="T24" fmla="*/ 103 w 662"/>
                <a:gd name="T25" fmla="*/ 842 h 899"/>
                <a:gd name="T26" fmla="*/ 71 w 662"/>
                <a:gd name="T27" fmla="*/ 827 h 899"/>
                <a:gd name="T28" fmla="*/ 25 w 662"/>
                <a:gd name="T29" fmla="*/ 760 h 899"/>
                <a:gd name="T30" fmla="*/ 25 w 662"/>
                <a:gd name="T31" fmla="*/ 644 h 899"/>
                <a:gd name="T32" fmla="*/ 46 w 662"/>
                <a:gd name="T33" fmla="*/ 633 h 899"/>
                <a:gd name="T34" fmla="*/ 207 w 662"/>
                <a:gd name="T35" fmla="*/ 714 h 899"/>
                <a:gd name="T36" fmla="*/ 380 w 662"/>
                <a:gd name="T37" fmla="*/ 722 h 899"/>
                <a:gd name="T38" fmla="*/ 438 w 662"/>
                <a:gd name="T39" fmla="*/ 680 h 899"/>
                <a:gd name="T40" fmla="*/ 413 w 662"/>
                <a:gd name="T41" fmla="*/ 595 h 899"/>
                <a:gd name="T42" fmla="*/ 274 w 662"/>
                <a:gd name="T43" fmla="*/ 534 h 899"/>
                <a:gd name="T44" fmla="*/ 95 w 662"/>
                <a:gd name="T45" fmla="*/ 443 h 899"/>
                <a:gd name="T46" fmla="*/ 10 w 662"/>
                <a:gd name="T47" fmla="*/ 286 h 899"/>
                <a:gd name="T48" fmla="*/ 116 w 662"/>
                <a:gd name="T49" fmla="*/ 64 h 899"/>
                <a:gd name="T50" fmla="*/ 275 w 662"/>
                <a:gd name="T51" fmla="*/ 14 h 899"/>
                <a:gd name="T52" fmla="*/ 604 w 662"/>
                <a:gd name="T53" fmla="*/ 68 h 899"/>
                <a:gd name="T54" fmla="*/ 624 w 662"/>
                <a:gd name="T55" fmla="*/ 97 h 899"/>
                <a:gd name="T56" fmla="*/ 625 w 662"/>
                <a:gd name="T57" fmla="*/ 14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2" h="899">
                  <a:moveTo>
                    <a:pt x="625" y="144"/>
                  </a:moveTo>
                  <a:cubicBezTo>
                    <a:pt x="624" y="174"/>
                    <a:pt x="626" y="199"/>
                    <a:pt x="622" y="224"/>
                  </a:cubicBezTo>
                  <a:cubicBezTo>
                    <a:pt x="620" y="239"/>
                    <a:pt x="615" y="240"/>
                    <a:pt x="603" y="234"/>
                  </a:cubicBezTo>
                  <a:cubicBezTo>
                    <a:pt x="546" y="209"/>
                    <a:pt x="488" y="186"/>
                    <a:pt x="427" y="174"/>
                  </a:cubicBezTo>
                  <a:cubicBezTo>
                    <a:pt x="375" y="163"/>
                    <a:pt x="323" y="160"/>
                    <a:pt x="272" y="181"/>
                  </a:cubicBezTo>
                  <a:cubicBezTo>
                    <a:pt x="250" y="191"/>
                    <a:pt x="233" y="205"/>
                    <a:pt x="230" y="230"/>
                  </a:cubicBezTo>
                  <a:cubicBezTo>
                    <a:pt x="226" y="256"/>
                    <a:pt x="239" y="274"/>
                    <a:pt x="258" y="288"/>
                  </a:cubicBezTo>
                  <a:cubicBezTo>
                    <a:pt x="296" y="314"/>
                    <a:pt x="339" y="329"/>
                    <a:pt x="381" y="344"/>
                  </a:cubicBezTo>
                  <a:cubicBezTo>
                    <a:pt x="437" y="364"/>
                    <a:pt x="493" y="386"/>
                    <a:pt x="543" y="417"/>
                  </a:cubicBezTo>
                  <a:cubicBezTo>
                    <a:pt x="617" y="465"/>
                    <a:pt x="662" y="529"/>
                    <a:pt x="662" y="621"/>
                  </a:cubicBezTo>
                  <a:cubicBezTo>
                    <a:pt x="662" y="677"/>
                    <a:pt x="650" y="728"/>
                    <a:pt x="616" y="773"/>
                  </a:cubicBezTo>
                  <a:cubicBezTo>
                    <a:pt x="573" y="829"/>
                    <a:pt x="514" y="858"/>
                    <a:pt x="448" y="873"/>
                  </a:cubicBezTo>
                  <a:cubicBezTo>
                    <a:pt x="330" y="899"/>
                    <a:pt x="215" y="889"/>
                    <a:pt x="103" y="842"/>
                  </a:cubicBezTo>
                  <a:cubicBezTo>
                    <a:pt x="92" y="837"/>
                    <a:pt x="82" y="830"/>
                    <a:pt x="71" y="827"/>
                  </a:cubicBezTo>
                  <a:cubicBezTo>
                    <a:pt x="36" y="817"/>
                    <a:pt x="24" y="794"/>
                    <a:pt x="25" y="760"/>
                  </a:cubicBezTo>
                  <a:cubicBezTo>
                    <a:pt x="26" y="722"/>
                    <a:pt x="25" y="683"/>
                    <a:pt x="25" y="644"/>
                  </a:cubicBezTo>
                  <a:cubicBezTo>
                    <a:pt x="26" y="625"/>
                    <a:pt x="29" y="623"/>
                    <a:pt x="46" y="633"/>
                  </a:cubicBezTo>
                  <a:cubicBezTo>
                    <a:pt x="98" y="664"/>
                    <a:pt x="149" y="696"/>
                    <a:pt x="207" y="714"/>
                  </a:cubicBezTo>
                  <a:cubicBezTo>
                    <a:pt x="264" y="731"/>
                    <a:pt x="321" y="738"/>
                    <a:pt x="380" y="722"/>
                  </a:cubicBezTo>
                  <a:cubicBezTo>
                    <a:pt x="404" y="716"/>
                    <a:pt x="426" y="704"/>
                    <a:pt x="438" y="680"/>
                  </a:cubicBezTo>
                  <a:cubicBezTo>
                    <a:pt x="451" y="650"/>
                    <a:pt x="441" y="616"/>
                    <a:pt x="413" y="595"/>
                  </a:cubicBezTo>
                  <a:cubicBezTo>
                    <a:pt x="371" y="565"/>
                    <a:pt x="322" y="551"/>
                    <a:pt x="274" y="534"/>
                  </a:cubicBezTo>
                  <a:cubicBezTo>
                    <a:pt x="211" y="510"/>
                    <a:pt x="149" y="486"/>
                    <a:pt x="95" y="443"/>
                  </a:cubicBezTo>
                  <a:cubicBezTo>
                    <a:pt x="44" y="402"/>
                    <a:pt x="17" y="348"/>
                    <a:pt x="10" y="286"/>
                  </a:cubicBezTo>
                  <a:cubicBezTo>
                    <a:pt x="0" y="191"/>
                    <a:pt x="37" y="116"/>
                    <a:pt x="116" y="64"/>
                  </a:cubicBezTo>
                  <a:cubicBezTo>
                    <a:pt x="164" y="33"/>
                    <a:pt x="219" y="20"/>
                    <a:pt x="275" y="14"/>
                  </a:cubicBezTo>
                  <a:cubicBezTo>
                    <a:pt x="390" y="0"/>
                    <a:pt x="499" y="24"/>
                    <a:pt x="604" y="68"/>
                  </a:cubicBezTo>
                  <a:cubicBezTo>
                    <a:pt x="617" y="73"/>
                    <a:pt x="625" y="81"/>
                    <a:pt x="624" y="97"/>
                  </a:cubicBezTo>
                  <a:cubicBezTo>
                    <a:pt x="623" y="114"/>
                    <a:pt x="625" y="131"/>
                    <a:pt x="625" y="14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33" name="Freeform 11"/>
            <p:cNvSpPr>
              <a:spLocks/>
            </p:cNvSpPr>
            <p:nvPr userDrawn="1"/>
          </p:nvSpPr>
          <p:spPr bwMode="auto">
            <a:xfrm>
              <a:off x="6877050" y="6316663"/>
              <a:ext cx="85725" cy="44450"/>
            </a:xfrm>
            <a:custGeom>
              <a:avLst/>
              <a:gdLst>
                <a:gd name="T0" fmla="*/ 164 w 329"/>
                <a:gd name="T1" fmla="*/ 168 h 168"/>
                <a:gd name="T2" fmla="*/ 24 w 329"/>
                <a:gd name="T3" fmla="*/ 168 h 168"/>
                <a:gd name="T4" fmla="*/ 0 w 329"/>
                <a:gd name="T5" fmla="*/ 145 h 168"/>
                <a:gd name="T6" fmla="*/ 0 w 329"/>
                <a:gd name="T7" fmla="*/ 23 h 168"/>
                <a:gd name="T8" fmla="*/ 22 w 329"/>
                <a:gd name="T9" fmla="*/ 0 h 168"/>
                <a:gd name="T10" fmla="*/ 303 w 329"/>
                <a:gd name="T11" fmla="*/ 0 h 168"/>
                <a:gd name="T12" fmla="*/ 324 w 329"/>
                <a:gd name="T13" fmla="*/ 20 h 168"/>
                <a:gd name="T14" fmla="*/ 327 w 329"/>
                <a:gd name="T15" fmla="*/ 151 h 168"/>
                <a:gd name="T16" fmla="*/ 306 w 329"/>
                <a:gd name="T17" fmla="*/ 168 h 168"/>
                <a:gd name="T18" fmla="*/ 164 w 329"/>
                <a:gd name="T1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68">
                  <a:moveTo>
                    <a:pt x="164" y="168"/>
                  </a:moveTo>
                  <a:cubicBezTo>
                    <a:pt x="117" y="168"/>
                    <a:pt x="70" y="168"/>
                    <a:pt x="24" y="168"/>
                  </a:cubicBezTo>
                  <a:cubicBezTo>
                    <a:pt x="7" y="168"/>
                    <a:pt x="0" y="162"/>
                    <a:pt x="0" y="145"/>
                  </a:cubicBezTo>
                  <a:cubicBezTo>
                    <a:pt x="0" y="104"/>
                    <a:pt x="0" y="63"/>
                    <a:pt x="0" y="23"/>
                  </a:cubicBezTo>
                  <a:cubicBezTo>
                    <a:pt x="0" y="7"/>
                    <a:pt x="5" y="0"/>
                    <a:pt x="22" y="0"/>
                  </a:cubicBezTo>
                  <a:cubicBezTo>
                    <a:pt x="116" y="0"/>
                    <a:pt x="209" y="0"/>
                    <a:pt x="303" y="0"/>
                  </a:cubicBezTo>
                  <a:cubicBezTo>
                    <a:pt x="317" y="0"/>
                    <a:pt x="324" y="5"/>
                    <a:pt x="324" y="20"/>
                  </a:cubicBezTo>
                  <a:cubicBezTo>
                    <a:pt x="325" y="63"/>
                    <a:pt x="321" y="107"/>
                    <a:pt x="327" y="151"/>
                  </a:cubicBezTo>
                  <a:cubicBezTo>
                    <a:pt x="329" y="167"/>
                    <a:pt x="317" y="168"/>
                    <a:pt x="306" y="168"/>
                  </a:cubicBezTo>
                  <a:cubicBezTo>
                    <a:pt x="258" y="168"/>
                    <a:pt x="211" y="168"/>
                    <a:pt x="164" y="16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spTree>
    <p:extLst>
      <p:ext uri="{BB962C8B-B14F-4D97-AF65-F5344CB8AC3E}">
        <p14:creationId xmlns:p14="http://schemas.microsoft.com/office/powerpoint/2010/main" val="1610805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SCHLUSSFOLIE">
    <p:spTree>
      <p:nvGrpSpPr>
        <p:cNvPr id="1" name=""/>
        <p:cNvGrpSpPr/>
        <p:nvPr/>
      </p:nvGrpSpPr>
      <p:grpSpPr>
        <a:xfrm>
          <a:off x="0" y="0"/>
          <a:ext cx="0" cy="0"/>
          <a:chOff x="0" y="0"/>
          <a:chExt cx="0" cy="0"/>
        </a:xfrm>
      </p:grpSpPr>
      <p:sp>
        <p:nvSpPr>
          <p:cNvPr id="13" name="Bild"/>
          <p:cNvSpPr>
            <a:spLocks noGrp="1"/>
          </p:cNvSpPr>
          <p:nvPr>
            <p:ph type="pic" sz="quarter" idx="17"/>
          </p:nvPr>
        </p:nvSpPr>
        <p:spPr bwMode="gray">
          <a:xfrm>
            <a:off x="1" y="1"/>
            <a:ext cx="12192000" cy="5808663"/>
          </a:xfrm>
          <a:solidFill>
            <a:schemeClr val="bg1">
              <a:lumMod val="85000"/>
            </a:schemeClr>
          </a:solidFill>
          <a:ln>
            <a:noFill/>
          </a:ln>
        </p:spPr>
        <p:txBody>
          <a:bodyPr vert="horz" lIns="144000" tIns="144000" rIns="144000" bIns="144000" rtlCol="0">
            <a:noAutofit/>
          </a:bodyPr>
          <a:lstStyle>
            <a:lvl1pPr>
              <a:defRPr lang="en-US" dirty="0"/>
            </a:lvl1pPr>
          </a:lstStyle>
          <a:p>
            <a:pPr marL="0" lvl="0" indent="0">
              <a:buNone/>
            </a:pPr>
            <a:r>
              <a:rPr lang="de-DE" noProof="0" dirty="0"/>
              <a:t>Bild</a:t>
            </a:r>
          </a:p>
        </p:txBody>
      </p:sp>
      <p:sp>
        <p:nvSpPr>
          <p:cNvPr id="4" name="Layer"/>
          <p:cNvSpPr>
            <a:spLocks noGrp="1"/>
          </p:cNvSpPr>
          <p:nvPr>
            <p:ph type="body" sz="quarter" idx="13" hasCustomPrompt="1"/>
          </p:nvPr>
        </p:nvSpPr>
        <p:spPr bwMode="gray">
          <a:xfrm>
            <a:off x="0" y="1"/>
            <a:ext cx="12191999" cy="5808663"/>
          </a:xfrm>
          <a:gradFill>
            <a:gsLst>
              <a:gs pos="0">
                <a:schemeClr val="tx1">
                  <a:lumMod val="65000"/>
                  <a:lumOff val="35000"/>
                </a:schemeClr>
              </a:gs>
              <a:gs pos="100000">
                <a:schemeClr val="tx2">
                  <a:lumMod val="40000"/>
                  <a:lumOff val="60000"/>
                  <a:alpha val="45000"/>
                </a:schemeClr>
              </a:gs>
            </a:gsLst>
            <a:lin ang="18900000" scaled="1"/>
          </a:gradFill>
        </p:spPr>
        <p:txBody>
          <a:bodyPr lIns="540000" tIns="1440000" bIns="1404000" anchor="t"/>
          <a:lstStyle>
            <a:lvl1pPr marL="0" indent="0">
              <a:buNone/>
              <a:defRPr sz="4400" cap="all" baseline="0">
                <a:solidFill>
                  <a:schemeClr val="bg1"/>
                </a:solidFill>
              </a:defRPr>
            </a:lvl1pPr>
          </a:lstStyle>
          <a:p>
            <a:pPr lvl="0"/>
            <a:r>
              <a:rPr lang="de-DE" noProof="0" dirty="0"/>
              <a:t>Textmasterformat </a:t>
            </a:r>
            <a:br>
              <a:rPr lang="de-DE" noProof="0" dirty="0"/>
            </a:br>
            <a:r>
              <a:rPr lang="de-DE" noProof="0" dirty="0"/>
              <a:t>bearbeiten</a:t>
            </a:r>
          </a:p>
        </p:txBody>
      </p:sp>
      <p:sp>
        <p:nvSpPr>
          <p:cNvPr id="7" name="Textplatzhalter 10"/>
          <p:cNvSpPr>
            <a:spLocks noGrp="1"/>
          </p:cNvSpPr>
          <p:nvPr>
            <p:ph type="body" sz="quarter" idx="19"/>
          </p:nvPr>
        </p:nvSpPr>
        <p:spPr bwMode="gray">
          <a:xfrm>
            <a:off x="6096794" y="2762251"/>
            <a:ext cx="5550622" cy="2543175"/>
          </a:xfrm>
        </p:spPr>
        <p:txBody>
          <a:bodyPr lIns="0" anchor="b"/>
          <a:lstStyle>
            <a:lvl1pPr marL="0" indent="0" algn="r">
              <a:buNone/>
              <a:defRPr sz="1400">
                <a:solidFill>
                  <a:schemeClr val="bg2"/>
                </a:solidFill>
              </a:defRPr>
            </a:lvl1pPr>
            <a:lvl2pPr marL="450000" indent="0">
              <a:buNone/>
              <a:defRPr/>
            </a:lvl2pPr>
            <a:lvl3pPr marL="810000" indent="0">
              <a:buNone/>
              <a:defRPr/>
            </a:lvl3pPr>
            <a:lvl4pPr marL="1170000" indent="0">
              <a:buNone/>
              <a:defRPr/>
            </a:lvl4pPr>
            <a:lvl5pPr marL="1530000" indent="0">
              <a:buNone/>
              <a:defRPr/>
            </a:lvl5pPr>
          </a:lstStyle>
          <a:p>
            <a:pPr lvl="0"/>
            <a:r>
              <a:rPr lang="de-DE" dirty="0"/>
              <a:t>Textmasterformat bearbeiten</a:t>
            </a:r>
            <a:endParaRPr lang="en-GB" dirty="0"/>
          </a:p>
        </p:txBody>
      </p:sp>
      <p:cxnSp>
        <p:nvCxnSpPr>
          <p:cNvPr id="11" name="Gerade Verbindung 10"/>
          <p:cNvCxnSpPr/>
          <p:nvPr userDrawn="1"/>
        </p:nvCxnSpPr>
        <p:spPr bwMode="gray">
          <a:xfrm>
            <a:off x="9840607" y="3938761"/>
            <a:ext cx="1806810" cy="0"/>
          </a:xfrm>
          <a:prstGeom prst="line">
            <a:avLst/>
          </a:prstGeom>
          <a:ln w="28575">
            <a:solidFill>
              <a:schemeClr val="accent2"/>
            </a:solidFill>
            <a:tailEnd type="none"/>
          </a:ln>
        </p:spPr>
        <p:style>
          <a:lnRef idx="1">
            <a:schemeClr val="accent1"/>
          </a:lnRef>
          <a:fillRef idx="0">
            <a:schemeClr val="accent1"/>
          </a:fillRef>
          <a:effectRef idx="0">
            <a:schemeClr val="accent1"/>
          </a:effectRef>
          <a:fontRef idx="minor">
            <a:schemeClr val="tx1"/>
          </a:fontRef>
        </p:style>
      </p:cxnSp>
      <p:grpSp>
        <p:nvGrpSpPr>
          <p:cNvPr id="9" name="Gruppieren 8"/>
          <p:cNvGrpSpPr/>
          <p:nvPr userDrawn="1"/>
        </p:nvGrpSpPr>
        <p:grpSpPr bwMode="gray">
          <a:xfrm>
            <a:off x="8860092" y="6006238"/>
            <a:ext cx="2783594" cy="599231"/>
            <a:chOff x="8858939" y="6006237"/>
            <a:chExt cx="2783232" cy="599231"/>
          </a:xfrm>
        </p:grpSpPr>
        <p:pic>
          <p:nvPicPr>
            <p:cNvPr id="10" name="Grafik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9938174" y="6070717"/>
              <a:ext cx="381359" cy="534751"/>
            </a:xfrm>
            <a:prstGeom prst="rect">
              <a:avLst/>
            </a:prstGeom>
          </p:spPr>
        </p:pic>
        <p:pic>
          <p:nvPicPr>
            <p:cNvPr id="12" name="Grafik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8858939" y="6006237"/>
              <a:ext cx="761485" cy="534751"/>
            </a:xfrm>
            <a:prstGeom prst="rect">
              <a:avLst/>
            </a:prstGeom>
          </p:spPr>
        </p:pic>
        <p:grpSp>
          <p:nvGrpSpPr>
            <p:cNvPr id="14" name="Gruppieren 13"/>
            <p:cNvGrpSpPr/>
            <p:nvPr userDrawn="1"/>
          </p:nvGrpSpPr>
          <p:grpSpPr bwMode="gray">
            <a:xfrm>
              <a:off x="10637283" y="6295042"/>
              <a:ext cx="1004888" cy="149281"/>
              <a:chOff x="6096000" y="6184900"/>
              <a:chExt cx="1592263" cy="236538"/>
            </a:xfrm>
            <a:solidFill>
              <a:schemeClr val="bg1">
                <a:lumMod val="85000"/>
              </a:schemeClr>
            </a:solidFill>
          </p:grpSpPr>
          <p:sp>
            <p:nvSpPr>
              <p:cNvPr id="15" name="Freeform 5"/>
              <p:cNvSpPr>
                <a:spLocks/>
              </p:cNvSpPr>
              <p:nvPr userDrawn="1"/>
            </p:nvSpPr>
            <p:spPr bwMode="gray">
              <a:xfrm>
                <a:off x="6330950" y="6189663"/>
                <a:ext cx="241300" cy="225425"/>
              </a:xfrm>
              <a:custGeom>
                <a:avLst/>
                <a:gdLst>
                  <a:gd name="T0" fmla="*/ 924 w 924"/>
                  <a:gd name="T1" fmla="*/ 434 h 861"/>
                  <a:gd name="T2" fmla="*/ 924 w 924"/>
                  <a:gd name="T3" fmla="*/ 832 h 861"/>
                  <a:gd name="T4" fmla="*/ 896 w 924"/>
                  <a:gd name="T5" fmla="*/ 860 h 861"/>
                  <a:gd name="T6" fmla="*/ 738 w 924"/>
                  <a:gd name="T7" fmla="*/ 860 h 861"/>
                  <a:gd name="T8" fmla="*/ 712 w 924"/>
                  <a:gd name="T9" fmla="*/ 834 h 861"/>
                  <a:gd name="T10" fmla="*/ 712 w 924"/>
                  <a:gd name="T11" fmla="*/ 368 h 861"/>
                  <a:gd name="T12" fmla="*/ 707 w 924"/>
                  <a:gd name="T13" fmla="*/ 342 h 861"/>
                  <a:gd name="T14" fmla="*/ 688 w 924"/>
                  <a:gd name="T15" fmla="*/ 358 h 861"/>
                  <a:gd name="T16" fmla="*/ 496 w 924"/>
                  <a:gd name="T17" fmla="*/ 578 h 861"/>
                  <a:gd name="T18" fmla="*/ 429 w 924"/>
                  <a:gd name="T19" fmla="*/ 574 h 861"/>
                  <a:gd name="T20" fmla="*/ 234 w 924"/>
                  <a:gd name="T21" fmla="*/ 346 h 861"/>
                  <a:gd name="T22" fmla="*/ 223 w 924"/>
                  <a:gd name="T23" fmla="*/ 340 h 861"/>
                  <a:gd name="T24" fmla="*/ 218 w 924"/>
                  <a:gd name="T25" fmla="*/ 352 h 861"/>
                  <a:gd name="T26" fmla="*/ 220 w 924"/>
                  <a:gd name="T27" fmla="*/ 828 h 861"/>
                  <a:gd name="T28" fmla="*/ 187 w 924"/>
                  <a:gd name="T29" fmla="*/ 860 h 861"/>
                  <a:gd name="T30" fmla="*/ 29 w 924"/>
                  <a:gd name="T31" fmla="*/ 860 h 861"/>
                  <a:gd name="T32" fmla="*/ 4 w 924"/>
                  <a:gd name="T33" fmla="*/ 834 h 861"/>
                  <a:gd name="T34" fmla="*/ 5 w 924"/>
                  <a:gd name="T35" fmla="*/ 52 h 861"/>
                  <a:gd name="T36" fmla="*/ 49 w 924"/>
                  <a:gd name="T37" fmla="*/ 8 h 861"/>
                  <a:gd name="T38" fmla="*/ 171 w 924"/>
                  <a:gd name="T39" fmla="*/ 8 h 861"/>
                  <a:gd name="T40" fmla="*/ 204 w 924"/>
                  <a:gd name="T41" fmla="*/ 22 h 861"/>
                  <a:gd name="T42" fmla="*/ 398 w 924"/>
                  <a:gd name="T43" fmla="*/ 247 h 861"/>
                  <a:gd name="T44" fmla="*/ 455 w 924"/>
                  <a:gd name="T45" fmla="*/ 312 h 861"/>
                  <a:gd name="T46" fmla="*/ 476 w 924"/>
                  <a:gd name="T47" fmla="*/ 310 h 861"/>
                  <a:gd name="T48" fmla="*/ 572 w 924"/>
                  <a:gd name="T49" fmla="*/ 200 h 861"/>
                  <a:gd name="T50" fmla="*/ 725 w 924"/>
                  <a:gd name="T51" fmla="*/ 24 h 861"/>
                  <a:gd name="T52" fmla="*/ 764 w 924"/>
                  <a:gd name="T53" fmla="*/ 8 h 861"/>
                  <a:gd name="T54" fmla="*/ 898 w 924"/>
                  <a:gd name="T55" fmla="*/ 8 h 861"/>
                  <a:gd name="T56" fmla="*/ 924 w 924"/>
                  <a:gd name="T57" fmla="*/ 34 h 861"/>
                  <a:gd name="T58" fmla="*/ 924 w 924"/>
                  <a:gd name="T59" fmla="*/ 434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4" h="861">
                    <a:moveTo>
                      <a:pt x="924" y="434"/>
                    </a:moveTo>
                    <a:cubicBezTo>
                      <a:pt x="924" y="567"/>
                      <a:pt x="924" y="699"/>
                      <a:pt x="924" y="832"/>
                    </a:cubicBezTo>
                    <a:cubicBezTo>
                      <a:pt x="924" y="859"/>
                      <a:pt x="923" y="860"/>
                      <a:pt x="896" y="860"/>
                    </a:cubicBezTo>
                    <a:cubicBezTo>
                      <a:pt x="843" y="860"/>
                      <a:pt x="791" y="860"/>
                      <a:pt x="738" y="860"/>
                    </a:cubicBezTo>
                    <a:cubicBezTo>
                      <a:pt x="713" y="860"/>
                      <a:pt x="712" y="859"/>
                      <a:pt x="712" y="834"/>
                    </a:cubicBezTo>
                    <a:cubicBezTo>
                      <a:pt x="712" y="678"/>
                      <a:pt x="712" y="523"/>
                      <a:pt x="712" y="368"/>
                    </a:cubicBezTo>
                    <a:cubicBezTo>
                      <a:pt x="712" y="359"/>
                      <a:pt x="716" y="346"/>
                      <a:pt x="707" y="342"/>
                    </a:cubicBezTo>
                    <a:cubicBezTo>
                      <a:pt x="696" y="338"/>
                      <a:pt x="693" y="352"/>
                      <a:pt x="688" y="358"/>
                    </a:cubicBezTo>
                    <a:cubicBezTo>
                      <a:pt x="624" y="431"/>
                      <a:pt x="560" y="505"/>
                      <a:pt x="496" y="578"/>
                    </a:cubicBezTo>
                    <a:cubicBezTo>
                      <a:pt x="471" y="606"/>
                      <a:pt x="453" y="603"/>
                      <a:pt x="429" y="574"/>
                    </a:cubicBezTo>
                    <a:cubicBezTo>
                      <a:pt x="364" y="497"/>
                      <a:pt x="299" y="422"/>
                      <a:pt x="234" y="346"/>
                    </a:cubicBezTo>
                    <a:cubicBezTo>
                      <a:pt x="231" y="343"/>
                      <a:pt x="228" y="338"/>
                      <a:pt x="223" y="340"/>
                    </a:cubicBezTo>
                    <a:cubicBezTo>
                      <a:pt x="218" y="342"/>
                      <a:pt x="218" y="348"/>
                      <a:pt x="218" y="352"/>
                    </a:cubicBezTo>
                    <a:cubicBezTo>
                      <a:pt x="223" y="511"/>
                      <a:pt x="219" y="670"/>
                      <a:pt x="220" y="828"/>
                    </a:cubicBezTo>
                    <a:cubicBezTo>
                      <a:pt x="220" y="860"/>
                      <a:pt x="220" y="860"/>
                      <a:pt x="187" y="860"/>
                    </a:cubicBezTo>
                    <a:cubicBezTo>
                      <a:pt x="135" y="860"/>
                      <a:pt x="82" y="860"/>
                      <a:pt x="29" y="860"/>
                    </a:cubicBezTo>
                    <a:cubicBezTo>
                      <a:pt x="10" y="861"/>
                      <a:pt x="4" y="853"/>
                      <a:pt x="4" y="834"/>
                    </a:cubicBezTo>
                    <a:cubicBezTo>
                      <a:pt x="4" y="574"/>
                      <a:pt x="3" y="313"/>
                      <a:pt x="5" y="52"/>
                    </a:cubicBezTo>
                    <a:cubicBezTo>
                      <a:pt x="5" y="0"/>
                      <a:pt x="0" y="9"/>
                      <a:pt x="49" y="8"/>
                    </a:cubicBezTo>
                    <a:cubicBezTo>
                      <a:pt x="90" y="8"/>
                      <a:pt x="130" y="8"/>
                      <a:pt x="171" y="8"/>
                    </a:cubicBezTo>
                    <a:cubicBezTo>
                      <a:pt x="185" y="8"/>
                      <a:pt x="195" y="11"/>
                      <a:pt x="204" y="22"/>
                    </a:cubicBezTo>
                    <a:cubicBezTo>
                      <a:pt x="269" y="97"/>
                      <a:pt x="334" y="172"/>
                      <a:pt x="398" y="247"/>
                    </a:cubicBezTo>
                    <a:cubicBezTo>
                      <a:pt x="417" y="269"/>
                      <a:pt x="436" y="290"/>
                      <a:pt x="455" y="312"/>
                    </a:cubicBezTo>
                    <a:cubicBezTo>
                      <a:pt x="463" y="321"/>
                      <a:pt x="469" y="318"/>
                      <a:pt x="476" y="310"/>
                    </a:cubicBezTo>
                    <a:cubicBezTo>
                      <a:pt x="508" y="274"/>
                      <a:pt x="540" y="237"/>
                      <a:pt x="572" y="200"/>
                    </a:cubicBezTo>
                    <a:cubicBezTo>
                      <a:pt x="623" y="142"/>
                      <a:pt x="674" y="83"/>
                      <a:pt x="725" y="24"/>
                    </a:cubicBezTo>
                    <a:cubicBezTo>
                      <a:pt x="736" y="12"/>
                      <a:pt x="748" y="7"/>
                      <a:pt x="764" y="8"/>
                    </a:cubicBezTo>
                    <a:cubicBezTo>
                      <a:pt x="808" y="9"/>
                      <a:pt x="853" y="8"/>
                      <a:pt x="898" y="8"/>
                    </a:cubicBezTo>
                    <a:cubicBezTo>
                      <a:pt x="923" y="8"/>
                      <a:pt x="924" y="9"/>
                      <a:pt x="924" y="34"/>
                    </a:cubicBezTo>
                    <a:cubicBezTo>
                      <a:pt x="924" y="167"/>
                      <a:pt x="924" y="301"/>
                      <a:pt x="924" y="43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6" name="Freeform 6"/>
              <p:cNvSpPr>
                <a:spLocks/>
              </p:cNvSpPr>
              <p:nvPr userDrawn="1"/>
            </p:nvSpPr>
            <p:spPr bwMode="gray">
              <a:xfrm>
                <a:off x="7456488" y="6184900"/>
                <a:ext cx="231775" cy="234951"/>
              </a:xfrm>
              <a:custGeom>
                <a:avLst/>
                <a:gdLst>
                  <a:gd name="T0" fmla="*/ 885 w 889"/>
                  <a:gd name="T1" fmla="*/ 599 h 895"/>
                  <a:gd name="T2" fmla="*/ 886 w 889"/>
                  <a:gd name="T3" fmla="*/ 729 h 895"/>
                  <a:gd name="T4" fmla="*/ 843 w 889"/>
                  <a:gd name="T5" fmla="*/ 804 h 895"/>
                  <a:gd name="T6" fmla="*/ 607 w 889"/>
                  <a:gd name="T7" fmla="*/ 881 h 895"/>
                  <a:gd name="T8" fmla="*/ 300 w 889"/>
                  <a:gd name="T9" fmla="*/ 847 h 895"/>
                  <a:gd name="T10" fmla="*/ 19 w 889"/>
                  <a:gd name="T11" fmla="*/ 504 h 895"/>
                  <a:gd name="T12" fmla="*/ 163 w 889"/>
                  <a:gd name="T13" fmla="*/ 127 h 895"/>
                  <a:gd name="T14" fmla="*/ 422 w 889"/>
                  <a:gd name="T15" fmla="*/ 18 h 895"/>
                  <a:gd name="T16" fmla="*/ 754 w 889"/>
                  <a:gd name="T17" fmla="*/ 39 h 895"/>
                  <a:gd name="T18" fmla="*/ 848 w 889"/>
                  <a:gd name="T19" fmla="*/ 72 h 895"/>
                  <a:gd name="T20" fmla="*/ 869 w 889"/>
                  <a:gd name="T21" fmla="*/ 101 h 895"/>
                  <a:gd name="T22" fmla="*/ 867 w 889"/>
                  <a:gd name="T23" fmla="*/ 254 h 895"/>
                  <a:gd name="T24" fmla="*/ 851 w 889"/>
                  <a:gd name="T25" fmla="*/ 260 h 895"/>
                  <a:gd name="T26" fmla="*/ 783 w 889"/>
                  <a:gd name="T27" fmla="*/ 232 h 895"/>
                  <a:gd name="T28" fmla="*/ 574 w 889"/>
                  <a:gd name="T29" fmla="*/ 189 h 895"/>
                  <a:gd name="T30" fmla="*/ 376 w 889"/>
                  <a:gd name="T31" fmla="*/ 223 h 895"/>
                  <a:gd name="T32" fmla="*/ 237 w 889"/>
                  <a:gd name="T33" fmla="*/ 413 h 895"/>
                  <a:gd name="T34" fmla="*/ 384 w 889"/>
                  <a:gd name="T35" fmla="*/ 682 h 895"/>
                  <a:gd name="T36" fmla="*/ 657 w 889"/>
                  <a:gd name="T37" fmla="*/ 685 h 895"/>
                  <a:gd name="T38" fmla="*/ 669 w 889"/>
                  <a:gd name="T39" fmla="*/ 665 h 895"/>
                  <a:gd name="T40" fmla="*/ 669 w 889"/>
                  <a:gd name="T41" fmla="*/ 597 h 895"/>
                  <a:gd name="T42" fmla="*/ 649 w 889"/>
                  <a:gd name="T43" fmla="*/ 578 h 895"/>
                  <a:gd name="T44" fmla="*/ 571 w 889"/>
                  <a:gd name="T45" fmla="*/ 578 h 895"/>
                  <a:gd name="T46" fmla="*/ 549 w 889"/>
                  <a:gd name="T47" fmla="*/ 556 h 895"/>
                  <a:gd name="T48" fmla="*/ 548 w 889"/>
                  <a:gd name="T49" fmla="*/ 438 h 895"/>
                  <a:gd name="T50" fmla="*/ 569 w 889"/>
                  <a:gd name="T51" fmla="*/ 422 h 895"/>
                  <a:gd name="T52" fmla="*/ 735 w 889"/>
                  <a:gd name="T53" fmla="*/ 422 h 895"/>
                  <a:gd name="T54" fmla="*/ 857 w 889"/>
                  <a:gd name="T55" fmla="*/ 422 h 895"/>
                  <a:gd name="T56" fmla="*/ 885 w 889"/>
                  <a:gd name="T57" fmla="*/ 449 h 895"/>
                  <a:gd name="T58" fmla="*/ 885 w 889"/>
                  <a:gd name="T59" fmla="*/ 599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9" h="895">
                    <a:moveTo>
                      <a:pt x="885" y="599"/>
                    </a:moveTo>
                    <a:cubicBezTo>
                      <a:pt x="885" y="643"/>
                      <a:pt x="882" y="686"/>
                      <a:pt x="886" y="729"/>
                    </a:cubicBezTo>
                    <a:cubicBezTo>
                      <a:pt x="889" y="767"/>
                      <a:pt x="871" y="787"/>
                      <a:pt x="843" y="804"/>
                    </a:cubicBezTo>
                    <a:cubicBezTo>
                      <a:pt x="770" y="850"/>
                      <a:pt x="690" y="870"/>
                      <a:pt x="607" y="881"/>
                    </a:cubicBezTo>
                    <a:cubicBezTo>
                      <a:pt x="502" y="895"/>
                      <a:pt x="399" y="886"/>
                      <a:pt x="300" y="847"/>
                    </a:cubicBezTo>
                    <a:cubicBezTo>
                      <a:pt x="143" y="785"/>
                      <a:pt x="40" y="676"/>
                      <a:pt x="19" y="504"/>
                    </a:cubicBezTo>
                    <a:cubicBezTo>
                      <a:pt x="0" y="355"/>
                      <a:pt x="46" y="225"/>
                      <a:pt x="163" y="127"/>
                    </a:cubicBezTo>
                    <a:cubicBezTo>
                      <a:pt x="237" y="66"/>
                      <a:pt x="326" y="33"/>
                      <a:pt x="422" y="18"/>
                    </a:cubicBezTo>
                    <a:cubicBezTo>
                      <a:pt x="534" y="0"/>
                      <a:pt x="645" y="12"/>
                      <a:pt x="754" y="39"/>
                    </a:cubicBezTo>
                    <a:cubicBezTo>
                      <a:pt x="787" y="47"/>
                      <a:pt x="818" y="59"/>
                      <a:pt x="848" y="72"/>
                    </a:cubicBezTo>
                    <a:cubicBezTo>
                      <a:pt x="861" y="77"/>
                      <a:pt x="869" y="86"/>
                      <a:pt x="869" y="101"/>
                    </a:cubicBezTo>
                    <a:cubicBezTo>
                      <a:pt x="869" y="152"/>
                      <a:pt x="869" y="203"/>
                      <a:pt x="867" y="254"/>
                    </a:cubicBezTo>
                    <a:cubicBezTo>
                      <a:pt x="866" y="267"/>
                      <a:pt x="858" y="263"/>
                      <a:pt x="851" y="260"/>
                    </a:cubicBezTo>
                    <a:cubicBezTo>
                      <a:pt x="829" y="250"/>
                      <a:pt x="806" y="240"/>
                      <a:pt x="783" y="232"/>
                    </a:cubicBezTo>
                    <a:cubicBezTo>
                      <a:pt x="716" y="207"/>
                      <a:pt x="646" y="193"/>
                      <a:pt x="574" y="189"/>
                    </a:cubicBezTo>
                    <a:cubicBezTo>
                      <a:pt x="505" y="185"/>
                      <a:pt x="439" y="193"/>
                      <a:pt x="376" y="223"/>
                    </a:cubicBezTo>
                    <a:cubicBezTo>
                      <a:pt x="296" y="261"/>
                      <a:pt x="252" y="327"/>
                      <a:pt x="237" y="413"/>
                    </a:cubicBezTo>
                    <a:cubicBezTo>
                      <a:pt x="217" y="527"/>
                      <a:pt x="272" y="636"/>
                      <a:pt x="384" y="682"/>
                    </a:cubicBezTo>
                    <a:cubicBezTo>
                      <a:pt x="473" y="718"/>
                      <a:pt x="565" y="723"/>
                      <a:pt x="657" y="685"/>
                    </a:cubicBezTo>
                    <a:cubicBezTo>
                      <a:pt x="666" y="681"/>
                      <a:pt x="669" y="674"/>
                      <a:pt x="669" y="665"/>
                    </a:cubicBezTo>
                    <a:cubicBezTo>
                      <a:pt x="669" y="642"/>
                      <a:pt x="669" y="619"/>
                      <a:pt x="669" y="597"/>
                    </a:cubicBezTo>
                    <a:cubicBezTo>
                      <a:pt x="669" y="583"/>
                      <a:pt x="662" y="578"/>
                      <a:pt x="649" y="578"/>
                    </a:cubicBezTo>
                    <a:cubicBezTo>
                      <a:pt x="623" y="578"/>
                      <a:pt x="597" y="577"/>
                      <a:pt x="571" y="578"/>
                    </a:cubicBezTo>
                    <a:cubicBezTo>
                      <a:pt x="555" y="579"/>
                      <a:pt x="548" y="573"/>
                      <a:pt x="549" y="556"/>
                    </a:cubicBezTo>
                    <a:cubicBezTo>
                      <a:pt x="549" y="517"/>
                      <a:pt x="549" y="477"/>
                      <a:pt x="548" y="438"/>
                    </a:cubicBezTo>
                    <a:cubicBezTo>
                      <a:pt x="548" y="421"/>
                      <a:pt x="558" y="422"/>
                      <a:pt x="569" y="422"/>
                    </a:cubicBezTo>
                    <a:cubicBezTo>
                      <a:pt x="624" y="422"/>
                      <a:pt x="680" y="422"/>
                      <a:pt x="735" y="422"/>
                    </a:cubicBezTo>
                    <a:cubicBezTo>
                      <a:pt x="776" y="422"/>
                      <a:pt x="816" y="422"/>
                      <a:pt x="857" y="422"/>
                    </a:cubicBezTo>
                    <a:cubicBezTo>
                      <a:pt x="883" y="422"/>
                      <a:pt x="885" y="424"/>
                      <a:pt x="885" y="449"/>
                    </a:cubicBezTo>
                    <a:cubicBezTo>
                      <a:pt x="885" y="499"/>
                      <a:pt x="885" y="549"/>
                      <a:pt x="885" y="59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7" name="Freeform 7"/>
              <p:cNvSpPr>
                <a:spLocks/>
              </p:cNvSpPr>
              <p:nvPr userDrawn="1"/>
            </p:nvSpPr>
            <p:spPr bwMode="gray">
              <a:xfrm>
                <a:off x="6999288" y="6191250"/>
                <a:ext cx="222250" cy="223838"/>
              </a:xfrm>
              <a:custGeom>
                <a:avLst/>
                <a:gdLst>
                  <a:gd name="T0" fmla="*/ 852 w 852"/>
                  <a:gd name="T1" fmla="*/ 429 h 854"/>
                  <a:gd name="T2" fmla="*/ 852 w 852"/>
                  <a:gd name="T3" fmla="*/ 825 h 854"/>
                  <a:gd name="T4" fmla="*/ 824 w 852"/>
                  <a:gd name="T5" fmla="*/ 853 h 854"/>
                  <a:gd name="T6" fmla="*/ 664 w 852"/>
                  <a:gd name="T7" fmla="*/ 853 h 854"/>
                  <a:gd name="T8" fmla="*/ 640 w 852"/>
                  <a:gd name="T9" fmla="*/ 829 h 854"/>
                  <a:gd name="T10" fmla="*/ 640 w 852"/>
                  <a:gd name="T11" fmla="*/ 539 h 854"/>
                  <a:gd name="T12" fmla="*/ 611 w 852"/>
                  <a:gd name="T13" fmla="*/ 509 h 854"/>
                  <a:gd name="T14" fmla="*/ 241 w 852"/>
                  <a:gd name="T15" fmla="*/ 509 h 854"/>
                  <a:gd name="T16" fmla="*/ 212 w 852"/>
                  <a:gd name="T17" fmla="*/ 539 h 854"/>
                  <a:gd name="T18" fmla="*/ 212 w 852"/>
                  <a:gd name="T19" fmla="*/ 827 h 854"/>
                  <a:gd name="T20" fmla="*/ 186 w 852"/>
                  <a:gd name="T21" fmla="*/ 853 h 854"/>
                  <a:gd name="T22" fmla="*/ 24 w 852"/>
                  <a:gd name="T23" fmla="*/ 853 h 854"/>
                  <a:gd name="T24" fmla="*/ 0 w 852"/>
                  <a:gd name="T25" fmla="*/ 829 h 854"/>
                  <a:gd name="T26" fmla="*/ 0 w 852"/>
                  <a:gd name="T27" fmla="*/ 25 h 854"/>
                  <a:gd name="T28" fmla="*/ 24 w 852"/>
                  <a:gd name="T29" fmla="*/ 1 h 854"/>
                  <a:gd name="T30" fmla="*/ 188 w 852"/>
                  <a:gd name="T31" fmla="*/ 1 h 854"/>
                  <a:gd name="T32" fmla="*/ 212 w 852"/>
                  <a:gd name="T33" fmla="*/ 25 h 854"/>
                  <a:gd name="T34" fmla="*/ 212 w 852"/>
                  <a:gd name="T35" fmla="*/ 315 h 854"/>
                  <a:gd name="T36" fmla="*/ 242 w 852"/>
                  <a:gd name="T37" fmla="*/ 345 h 854"/>
                  <a:gd name="T38" fmla="*/ 610 w 852"/>
                  <a:gd name="T39" fmla="*/ 345 h 854"/>
                  <a:gd name="T40" fmla="*/ 640 w 852"/>
                  <a:gd name="T41" fmla="*/ 314 h 854"/>
                  <a:gd name="T42" fmla="*/ 640 w 852"/>
                  <a:gd name="T43" fmla="*/ 28 h 854"/>
                  <a:gd name="T44" fmla="*/ 667 w 852"/>
                  <a:gd name="T45" fmla="*/ 1 h 854"/>
                  <a:gd name="T46" fmla="*/ 823 w 852"/>
                  <a:gd name="T47" fmla="*/ 1 h 854"/>
                  <a:gd name="T48" fmla="*/ 852 w 852"/>
                  <a:gd name="T49" fmla="*/ 31 h 854"/>
                  <a:gd name="T50" fmla="*/ 852 w 852"/>
                  <a:gd name="T51" fmla="*/ 429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2" h="854">
                    <a:moveTo>
                      <a:pt x="852" y="429"/>
                    </a:moveTo>
                    <a:cubicBezTo>
                      <a:pt x="852" y="561"/>
                      <a:pt x="852" y="693"/>
                      <a:pt x="852" y="825"/>
                    </a:cubicBezTo>
                    <a:cubicBezTo>
                      <a:pt x="852" y="852"/>
                      <a:pt x="851" y="853"/>
                      <a:pt x="824" y="853"/>
                    </a:cubicBezTo>
                    <a:cubicBezTo>
                      <a:pt x="770" y="853"/>
                      <a:pt x="717" y="853"/>
                      <a:pt x="664" y="853"/>
                    </a:cubicBezTo>
                    <a:cubicBezTo>
                      <a:pt x="645" y="854"/>
                      <a:pt x="640" y="847"/>
                      <a:pt x="640" y="829"/>
                    </a:cubicBezTo>
                    <a:cubicBezTo>
                      <a:pt x="640" y="732"/>
                      <a:pt x="640" y="635"/>
                      <a:pt x="640" y="539"/>
                    </a:cubicBezTo>
                    <a:cubicBezTo>
                      <a:pt x="640" y="511"/>
                      <a:pt x="638" y="509"/>
                      <a:pt x="611" y="509"/>
                    </a:cubicBezTo>
                    <a:cubicBezTo>
                      <a:pt x="487" y="509"/>
                      <a:pt x="364" y="509"/>
                      <a:pt x="241" y="509"/>
                    </a:cubicBezTo>
                    <a:cubicBezTo>
                      <a:pt x="212" y="509"/>
                      <a:pt x="212" y="510"/>
                      <a:pt x="212" y="539"/>
                    </a:cubicBezTo>
                    <a:cubicBezTo>
                      <a:pt x="212" y="635"/>
                      <a:pt x="212" y="731"/>
                      <a:pt x="212" y="827"/>
                    </a:cubicBezTo>
                    <a:cubicBezTo>
                      <a:pt x="212" y="852"/>
                      <a:pt x="211" y="853"/>
                      <a:pt x="186" y="853"/>
                    </a:cubicBezTo>
                    <a:cubicBezTo>
                      <a:pt x="132" y="853"/>
                      <a:pt x="78" y="853"/>
                      <a:pt x="24" y="853"/>
                    </a:cubicBezTo>
                    <a:cubicBezTo>
                      <a:pt x="6" y="854"/>
                      <a:pt x="0" y="847"/>
                      <a:pt x="0" y="829"/>
                    </a:cubicBezTo>
                    <a:cubicBezTo>
                      <a:pt x="0" y="561"/>
                      <a:pt x="0" y="293"/>
                      <a:pt x="0" y="25"/>
                    </a:cubicBezTo>
                    <a:cubicBezTo>
                      <a:pt x="0" y="7"/>
                      <a:pt x="6" y="0"/>
                      <a:pt x="24" y="1"/>
                    </a:cubicBezTo>
                    <a:cubicBezTo>
                      <a:pt x="79" y="2"/>
                      <a:pt x="134" y="2"/>
                      <a:pt x="188" y="1"/>
                    </a:cubicBezTo>
                    <a:cubicBezTo>
                      <a:pt x="207" y="0"/>
                      <a:pt x="212" y="8"/>
                      <a:pt x="212" y="25"/>
                    </a:cubicBezTo>
                    <a:cubicBezTo>
                      <a:pt x="212" y="122"/>
                      <a:pt x="212" y="219"/>
                      <a:pt x="212" y="315"/>
                    </a:cubicBezTo>
                    <a:cubicBezTo>
                      <a:pt x="212" y="343"/>
                      <a:pt x="214" y="345"/>
                      <a:pt x="242" y="345"/>
                    </a:cubicBezTo>
                    <a:cubicBezTo>
                      <a:pt x="364" y="345"/>
                      <a:pt x="487" y="345"/>
                      <a:pt x="610" y="345"/>
                    </a:cubicBezTo>
                    <a:cubicBezTo>
                      <a:pt x="638" y="345"/>
                      <a:pt x="640" y="343"/>
                      <a:pt x="640" y="314"/>
                    </a:cubicBezTo>
                    <a:cubicBezTo>
                      <a:pt x="640" y="219"/>
                      <a:pt x="640" y="124"/>
                      <a:pt x="640" y="28"/>
                    </a:cubicBezTo>
                    <a:cubicBezTo>
                      <a:pt x="640" y="2"/>
                      <a:pt x="641" y="1"/>
                      <a:pt x="667" y="1"/>
                    </a:cubicBezTo>
                    <a:cubicBezTo>
                      <a:pt x="719" y="1"/>
                      <a:pt x="771" y="1"/>
                      <a:pt x="823" y="1"/>
                    </a:cubicBezTo>
                    <a:cubicBezTo>
                      <a:pt x="850" y="1"/>
                      <a:pt x="852" y="3"/>
                      <a:pt x="852" y="31"/>
                    </a:cubicBezTo>
                    <a:cubicBezTo>
                      <a:pt x="852" y="164"/>
                      <a:pt x="852" y="296"/>
                      <a:pt x="852" y="42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8" name="Freeform 8"/>
              <p:cNvSpPr>
                <a:spLocks/>
              </p:cNvSpPr>
              <p:nvPr userDrawn="1"/>
            </p:nvSpPr>
            <p:spPr bwMode="gray">
              <a:xfrm>
                <a:off x="6618288" y="6191250"/>
                <a:ext cx="223838" cy="228600"/>
              </a:xfrm>
              <a:custGeom>
                <a:avLst/>
                <a:gdLst>
                  <a:gd name="T0" fmla="*/ 2 w 856"/>
                  <a:gd name="T1" fmla="*/ 282 h 873"/>
                  <a:gd name="T2" fmla="*/ 2 w 856"/>
                  <a:gd name="T3" fmla="*/ 26 h 873"/>
                  <a:gd name="T4" fmla="*/ 27 w 856"/>
                  <a:gd name="T5" fmla="*/ 1 h 873"/>
                  <a:gd name="T6" fmla="*/ 187 w 856"/>
                  <a:gd name="T7" fmla="*/ 1 h 873"/>
                  <a:gd name="T8" fmla="*/ 214 w 856"/>
                  <a:gd name="T9" fmla="*/ 29 h 873"/>
                  <a:gd name="T10" fmla="*/ 214 w 856"/>
                  <a:gd name="T11" fmla="*/ 495 h 873"/>
                  <a:gd name="T12" fmla="*/ 380 w 856"/>
                  <a:gd name="T13" fmla="*/ 685 h 873"/>
                  <a:gd name="T14" fmla="*/ 532 w 856"/>
                  <a:gd name="T15" fmla="*/ 666 h 873"/>
                  <a:gd name="T16" fmla="*/ 637 w 856"/>
                  <a:gd name="T17" fmla="*/ 527 h 873"/>
                  <a:gd name="T18" fmla="*/ 642 w 856"/>
                  <a:gd name="T19" fmla="*/ 472 h 873"/>
                  <a:gd name="T20" fmla="*/ 642 w 856"/>
                  <a:gd name="T21" fmla="*/ 36 h 873"/>
                  <a:gd name="T22" fmla="*/ 678 w 856"/>
                  <a:gd name="T23" fmla="*/ 1 h 873"/>
                  <a:gd name="T24" fmla="*/ 830 w 856"/>
                  <a:gd name="T25" fmla="*/ 1 h 873"/>
                  <a:gd name="T26" fmla="*/ 854 w 856"/>
                  <a:gd name="T27" fmla="*/ 25 h 873"/>
                  <a:gd name="T28" fmla="*/ 853 w 856"/>
                  <a:gd name="T29" fmla="*/ 513 h 873"/>
                  <a:gd name="T30" fmla="*/ 753 w 856"/>
                  <a:gd name="T31" fmla="*/ 760 h 873"/>
                  <a:gd name="T32" fmla="*/ 583 w 856"/>
                  <a:gd name="T33" fmla="*/ 848 h 873"/>
                  <a:gd name="T34" fmla="*/ 278 w 856"/>
                  <a:gd name="T35" fmla="*/ 849 h 873"/>
                  <a:gd name="T36" fmla="*/ 66 w 856"/>
                  <a:gd name="T37" fmla="*/ 717 h 873"/>
                  <a:gd name="T38" fmla="*/ 3 w 856"/>
                  <a:gd name="T39" fmla="*/ 532 h 873"/>
                  <a:gd name="T40" fmla="*/ 2 w 856"/>
                  <a:gd name="T41" fmla="*/ 282 h 873"/>
                  <a:gd name="T42" fmla="*/ 2 w 856"/>
                  <a:gd name="T43" fmla="*/ 28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6" h="873">
                    <a:moveTo>
                      <a:pt x="2" y="282"/>
                    </a:moveTo>
                    <a:cubicBezTo>
                      <a:pt x="2" y="197"/>
                      <a:pt x="2" y="112"/>
                      <a:pt x="2" y="26"/>
                    </a:cubicBezTo>
                    <a:cubicBezTo>
                      <a:pt x="2" y="8"/>
                      <a:pt x="7" y="0"/>
                      <a:pt x="27" y="1"/>
                    </a:cubicBezTo>
                    <a:cubicBezTo>
                      <a:pt x="80" y="2"/>
                      <a:pt x="134" y="1"/>
                      <a:pt x="187" y="1"/>
                    </a:cubicBezTo>
                    <a:cubicBezTo>
                      <a:pt x="212" y="1"/>
                      <a:pt x="214" y="4"/>
                      <a:pt x="214" y="29"/>
                    </a:cubicBezTo>
                    <a:cubicBezTo>
                      <a:pt x="214" y="184"/>
                      <a:pt x="214" y="340"/>
                      <a:pt x="214" y="495"/>
                    </a:cubicBezTo>
                    <a:cubicBezTo>
                      <a:pt x="214" y="594"/>
                      <a:pt x="282" y="670"/>
                      <a:pt x="380" y="685"/>
                    </a:cubicBezTo>
                    <a:cubicBezTo>
                      <a:pt x="432" y="693"/>
                      <a:pt x="483" y="688"/>
                      <a:pt x="532" y="666"/>
                    </a:cubicBezTo>
                    <a:cubicBezTo>
                      <a:pt x="592" y="639"/>
                      <a:pt x="626" y="591"/>
                      <a:pt x="637" y="527"/>
                    </a:cubicBezTo>
                    <a:cubicBezTo>
                      <a:pt x="640" y="509"/>
                      <a:pt x="642" y="490"/>
                      <a:pt x="642" y="472"/>
                    </a:cubicBezTo>
                    <a:cubicBezTo>
                      <a:pt x="642" y="326"/>
                      <a:pt x="642" y="181"/>
                      <a:pt x="642" y="36"/>
                    </a:cubicBezTo>
                    <a:cubicBezTo>
                      <a:pt x="642" y="1"/>
                      <a:pt x="642" y="1"/>
                      <a:pt x="678" y="1"/>
                    </a:cubicBezTo>
                    <a:cubicBezTo>
                      <a:pt x="728" y="1"/>
                      <a:pt x="779" y="2"/>
                      <a:pt x="830" y="1"/>
                    </a:cubicBezTo>
                    <a:cubicBezTo>
                      <a:pt x="848" y="0"/>
                      <a:pt x="854" y="6"/>
                      <a:pt x="854" y="25"/>
                    </a:cubicBezTo>
                    <a:cubicBezTo>
                      <a:pt x="854" y="188"/>
                      <a:pt x="856" y="350"/>
                      <a:pt x="853" y="513"/>
                    </a:cubicBezTo>
                    <a:cubicBezTo>
                      <a:pt x="851" y="606"/>
                      <a:pt x="825" y="693"/>
                      <a:pt x="753" y="760"/>
                    </a:cubicBezTo>
                    <a:cubicBezTo>
                      <a:pt x="705" y="805"/>
                      <a:pt x="647" y="834"/>
                      <a:pt x="583" y="848"/>
                    </a:cubicBezTo>
                    <a:cubicBezTo>
                      <a:pt x="482" y="871"/>
                      <a:pt x="380" y="873"/>
                      <a:pt x="278" y="849"/>
                    </a:cubicBezTo>
                    <a:cubicBezTo>
                      <a:pt x="193" y="829"/>
                      <a:pt x="118" y="790"/>
                      <a:pt x="66" y="717"/>
                    </a:cubicBezTo>
                    <a:cubicBezTo>
                      <a:pt x="26" y="663"/>
                      <a:pt x="5" y="599"/>
                      <a:pt x="3" y="532"/>
                    </a:cubicBezTo>
                    <a:cubicBezTo>
                      <a:pt x="0" y="449"/>
                      <a:pt x="2" y="366"/>
                      <a:pt x="2" y="282"/>
                    </a:cubicBezTo>
                    <a:cubicBezTo>
                      <a:pt x="2" y="282"/>
                      <a:pt x="2" y="282"/>
                      <a:pt x="2" y="28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9" name="Freeform 9"/>
              <p:cNvSpPr>
                <a:spLocks/>
              </p:cNvSpPr>
              <p:nvPr userDrawn="1"/>
            </p:nvSpPr>
            <p:spPr bwMode="gray">
              <a:xfrm>
                <a:off x="6096000" y="6191250"/>
                <a:ext cx="212725" cy="223838"/>
              </a:xfrm>
              <a:custGeom>
                <a:avLst/>
                <a:gdLst>
                  <a:gd name="T0" fmla="*/ 0 w 812"/>
                  <a:gd name="T1" fmla="*/ 425 h 853"/>
                  <a:gd name="T2" fmla="*/ 0 w 812"/>
                  <a:gd name="T3" fmla="*/ 28 h 853"/>
                  <a:gd name="T4" fmla="*/ 27 w 812"/>
                  <a:gd name="T5" fmla="*/ 0 h 853"/>
                  <a:gd name="T6" fmla="*/ 185 w 812"/>
                  <a:gd name="T7" fmla="*/ 0 h 853"/>
                  <a:gd name="T8" fmla="*/ 212 w 812"/>
                  <a:gd name="T9" fmla="*/ 27 h 853"/>
                  <a:gd name="T10" fmla="*/ 212 w 812"/>
                  <a:gd name="T11" fmla="*/ 345 h 853"/>
                  <a:gd name="T12" fmla="*/ 212 w 812"/>
                  <a:gd name="T13" fmla="*/ 361 h 853"/>
                  <a:gd name="T14" fmla="*/ 216 w 812"/>
                  <a:gd name="T15" fmla="*/ 375 h 853"/>
                  <a:gd name="T16" fmla="*/ 228 w 812"/>
                  <a:gd name="T17" fmla="*/ 366 h 853"/>
                  <a:gd name="T18" fmla="*/ 288 w 812"/>
                  <a:gd name="T19" fmla="*/ 282 h 853"/>
                  <a:gd name="T20" fmla="*/ 473 w 812"/>
                  <a:gd name="T21" fmla="*/ 14 h 853"/>
                  <a:gd name="T22" fmla="*/ 498 w 812"/>
                  <a:gd name="T23" fmla="*/ 0 h 853"/>
                  <a:gd name="T24" fmla="*/ 698 w 812"/>
                  <a:gd name="T25" fmla="*/ 0 h 853"/>
                  <a:gd name="T26" fmla="*/ 705 w 812"/>
                  <a:gd name="T27" fmla="*/ 18 h 853"/>
                  <a:gd name="T28" fmla="*/ 590 w 812"/>
                  <a:gd name="T29" fmla="*/ 184 h 853"/>
                  <a:gd name="T30" fmla="*/ 454 w 812"/>
                  <a:gd name="T31" fmla="*/ 379 h 853"/>
                  <a:gd name="T32" fmla="*/ 455 w 812"/>
                  <a:gd name="T33" fmla="*/ 418 h 853"/>
                  <a:gd name="T34" fmla="*/ 734 w 812"/>
                  <a:gd name="T35" fmla="*/ 752 h 853"/>
                  <a:gd name="T36" fmla="*/ 805 w 812"/>
                  <a:gd name="T37" fmla="*/ 839 h 853"/>
                  <a:gd name="T38" fmla="*/ 810 w 812"/>
                  <a:gd name="T39" fmla="*/ 848 h 853"/>
                  <a:gd name="T40" fmla="*/ 799 w 812"/>
                  <a:gd name="T41" fmla="*/ 852 h 853"/>
                  <a:gd name="T42" fmla="*/ 562 w 812"/>
                  <a:gd name="T43" fmla="*/ 852 h 853"/>
                  <a:gd name="T44" fmla="*/ 539 w 812"/>
                  <a:gd name="T45" fmla="*/ 840 h 853"/>
                  <a:gd name="T46" fmla="*/ 297 w 812"/>
                  <a:gd name="T47" fmla="*/ 551 h 853"/>
                  <a:gd name="T48" fmla="*/ 232 w 812"/>
                  <a:gd name="T49" fmla="*/ 475 h 853"/>
                  <a:gd name="T50" fmla="*/ 217 w 812"/>
                  <a:gd name="T51" fmla="*/ 465 h 853"/>
                  <a:gd name="T52" fmla="*/ 212 w 812"/>
                  <a:gd name="T53" fmla="*/ 482 h 853"/>
                  <a:gd name="T54" fmla="*/ 212 w 812"/>
                  <a:gd name="T55" fmla="*/ 820 h 853"/>
                  <a:gd name="T56" fmla="*/ 180 w 812"/>
                  <a:gd name="T57" fmla="*/ 852 h 853"/>
                  <a:gd name="T58" fmla="*/ 34 w 812"/>
                  <a:gd name="T59" fmla="*/ 852 h 853"/>
                  <a:gd name="T60" fmla="*/ 0 w 812"/>
                  <a:gd name="T61" fmla="*/ 819 h 853"/>
                  <a:gd name="T62" fmla="*/ 0 w 812"/>
                  <a:gd name="T63" fmla="*/ 425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2" h="853">
                    <a:moveTo>
                      <a:pt x="0" y="425"/>
                    </a:moveTo>
                    <a:cubicBezTo>
                      <a:pt x="0" y="293"/>
                      <a:pt x="0" y="160"/>
                      <a:pt x="0" y="28"/>
                    </a:cubicBezTo>
                    <a:cubicBezTo>
                      <a:pt x="0" y="1"/>
                      <a:pt x="1" y="0"/>
                      <a:pt x="27" y="0"/>
                    </a:cubicBezTo>
                    <a:cubicBezTo>
                      <a:pt x="79" y="0"/>
                      <a:pt x="132" y="0"/>
                      <a:pt x="185" y="0"/>
                    </a:cubicBezTo>
                    <a:cubicBezTo>
                      <a:pt x="211" y="0"/>
                      <a:pt x="212" y="1"/>
                      <a:pt x="212" y="27"/>
                    </a:cubicBezTo>
                    <a:cubicBezTo>
                      <a:pt x="212" y="133"/>
                      <a:pt x="212" y="239"/>
                      <a:pt x="212" y="345"/>
                    </a:cubicBezTo>
                    <a:cubicBezTo>
                      <a:pt x="212" y="350"/>
                      <a:pt x="212" y="356"/>
                      <a:pt x="212" y="361"/>
                    </a:cubicBezTo>
                    <a:cubicBezTo>
                      <a:pt x="212" y="366"/>
                      <a:pt x="210" y="373"/>
                      <a:pt x="216" y="375"/>
                    </a:cubicBezTo>
                    <a:cubicBezTo>
                      <a:pt x="223" y="378"/>
                      <a:pt x="225" y="370"/>
                      <a:pt x="228" y="366"/>
                    </a:cubicBezTo>
                    <a:cubicBezTo>
                      <a:pt x="248" y="338"/>
                      <a:pt x="268" y="310"/>
                      <a:pt x="288" y="282"/>
                    </a:cubicBezTo>
                    <a:cubicBezTo>
                      <a:pt x="350" y="193"/>
                      <a:pt x="412" y="103"/>
                      <a:pt x="473" y="14"/>
                    </a:cubicBezTo>
                    <a:cubicBezTo>
                      <a:pt x="480" y="5"/>
                      <a:pt x="487" y="0"/>
                      <a:pt x="498" y="0"/>
                    </a:cubicBezTo>
                    <a:cubicBezTo>
                      <a:pt x="565" y="0"/>
                      <a:pt x="632" y="0"/>
                      <a:pt x="698" y="0"/>
                    </a:cubicBezTo>
                    <a:cubicBezTo>
                      <a:pt x="718" y="0"/>
                      <a:pt x="711" y="9"/>
                      <a:pt x="705" y="18"/>
                    </a:cubicBezTo>
                    <a:cubicBezTo>
                      <a:pt x="667" y="74"/>
                      <a:pt x="628" y="129"/>
                      <a:pt x="590" y="184"/>
                    </a:cubicBezTo>
                    <a:cubicBezTo>
                      <a:pt x="545" y="249"/>
                      <a:pt x="500" y="314"/>
                      <a:pt x="454" y="379"/>
                    </a:cubicBezTo>
                    <a:cubicBezTo>
                      <a:pt x="444" y="393"/>
                      <a:pt x="443" y="404"/>
                      <a:pt x="455" y="418"/>
                    </a:cubicBezTo>
                    <a:cubicBezTo>
                      <a:pt x="548" y="529"/>
                      <a:pt x="641" y="641"/>
                      <a:pt x="734" y="752"/>
                    </a:cubicBezTo>
                    <a:cubicBezTo>
                      <a:pt x="758" y="781"/>
                      <a:pt x="781" y="810"/>
                      <a:pt x="805" y="839"/>
                    </a:cubicBezTo>
                    <a:cubicBezTo>
                      <a:pt x="807" y="842"/>
                      <a:pt x="812" y="844"/>
                      <a:pt x="810" y="848"/>
                    </a:cubicBezTo>
                    <a:cubicBezTo>
                      <a:pt x="808" y="853"/>
                      <a:pt x="803" y="852"/>
                      <a:pt x="799" y="852"/>
                    </a:cubicBezTo>
                    <a:cubicBezTo>
                      <a:pt x="720" y="852"/>
                      <a:pt x="641" y="852"/>
                      <a:pt x="562" y="852"/>
                    </a:cubicBezTo>
                    <a:cubicBezTo>
                      <a:pt x="552" y="852"/>
                      <a:pt x="545" y="847"/>
                      <a:pt x="539" y="840"/>
                    </a:cubicBezTo>
                    <a:cubicBezTo>
                      <a:pt x="458" y="744"/>
                      <a:pt x="378" y="648"/>
                      <a:pt x="297" y="551"/>
                    </a:cubicBezTo>
                    <a:cubicBezTo>
                      <a:pt x="275" y="526"/>
                      <a:pt x="254" y="500"/>
                      <a:pt x="232" y="475"/>
                    </a:cubicBezTo>
                    <a:cubicBezTo>
                      <a:pt x="228" y="470"/>
                      <a:pt x="224" y="462"/>
                      <a:pt x="217" y="465"/>
                    </a:cubicBezTo>
                    <a:cubicBezTo>
                      <a:pt x="209" y="467"/>
                      <a:pt x="212" y="476"/>
                      <a:pt x="212" y="482"/>
                    </a:cubicBezTo>
                    <a:cubicBezTo>
                      <a:pt x="212" y="595"/>
                      <a:pt x="212" y="708"/>
                      <a:pt x="212" y="820"/>
                    </a:cubicBezTo>
                    <a:cubicBezTo>
                      <a:pt x="212" y="852"/>
                      <a:pt x="212" y="852"/>
                      <a:pt x="180" y="852"/>
                    </a:cubicBezTo>
                    <a:cubicBezTo>
                      <a:pt x="131" y="852"/>
                      <a:pt x="82" y="852"/>
                      <a:pt x="34" y="852"/>
                    </a:cubicBezTo>
                    <a:cubicBezTo>
                      <a:pt x="0" y="852"/>
                      <a:pt x="0" y="852"/>
                      <a:pt x="0" y="819"/>
                    </a:cubicBezTo>
                    <a:cubicBezTo>
                      <a:pt x="0" y="688"/>
                      <a:pt x="0" y="557"/>
                      <a:pt x="0" y="42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20" name="Freeform 10"/>
              <p:cNvSpPr>
                <a:spLocks/>
              </p:cNvSpPr>
              <p:nvPr userDrawn="1"/>
            </p:nvSpPr>
            <p:spPr bwMode="gray">
              <a:xfrm>
                <a:off x="7258050" y="6184900"/>
                <a:ext cx="173038" cy="236538"/>
              </a:xfrm>
              <a:custGeom>
                <a:avLst/>
                <a:gdLst>
                  <a:gd name="T0" fmla="*/ 625 w 662"/>
                  <a:gd name="T1" fmla="*/ 144 h 899"/>
                  <a:gd name="T2" fmla="*/ 622 w 662"/>
                  <a:gd name="T3" fmla="*/ 224 h 899"/>
                  <a:gd name="T4" fmla="*/ 603 w 662"/>
                  <a:gd name="T5" fmla="*/ 234 h 899"/>
                  <a:gd name="T6" fmla="*/ 427 w 662"/>
                  <a:gd name="T7" fmla="*/ 174 h 899"/>
                  <a:gd name="T8" fmla="*/ 272 w 662"/>
                  <a:gd name="T9" fmla="*/ 181 h 899"/>
                  <a:gd name="T10" fmla="*/ 230 w 662"/>
                  <a:gd name="T11" fmla="*/ 230 h 899"/>
                  <a:gd name="T12" fmla="*/ 258 w 662"/>
                  <a:gd name="T13" fmla="*/ 288 h 899"/>
                  <a:gd name="T14" fmla="*/ 381 w 662"/>
                  <a:gd name="T15" fmla="*/ 344 h 899"/>
                  <a:gd name="T16" fmla="*/ 543 w 662"/>
                  <a:gd name="T17" fmla="*/ 417 h 899"/>
                  <a:gd name="T18" fmla="*/ 662 w 662"/>
                  <a:gd name="T19" fmla="*/ 621 h 899"/>
                  <a:gd name="T20" fmla="*/ 616 w 662"/>
                  <a:gd name="T21" fmla="*/ 773 h 899"/>
                  <a:gd name="T22" fmla="*/ 448 w 662"/>
                  <a:gd name="T23" fmla="*/ 873 h 899"/>
                  <a:gd name="T24" fmla="*/ 103 w 662"/>
                  <a:gd name="T25" fmla="*/ 842 h 899"/>
                  <a:gd name="T26" fmla="*/ 71 w 662"/>
                  <a:gd name="T27" fmla="*/ 827 h 899"/>
                  <a:gd name="T28" fmla="*/ 25 w 662"/>
                  <a:gd name="T29" fmla="*/ 760 h 899"/>
                  <a:gd name="T30" fmla="*/ 25 w 662"/>
                  <a:gd name="T31" fmla="*/ 644 h 899"/>
                  <a:gd name="T32" fmla="*/ 46 w 662"/>
                  <a:gd name="T33" fmla="*/ 633 h 899"/>
                  <a:gd name="T34" fmla="*/ 207 w 662"/>
                  <a:gd name="T35" fmla="*/ 714 h 899"/>
                  <a:gd name="T36" fmla="*/ 380 w 662"/>
                  <a:gd name="T37" fmla="*/ 722 h 899"/>
                  <a:gd name="T38" fmla="*/ 438 w 662"/>
                  <a:gd name="T39" fmla="*/ 680 h 899"/>
                  <a:gd name="T40" fmla="*/ 413 w 662"/>
                  <a:gd name="T41" fmla="*/ 595 h 899"/>
                  <a:gd name="T42" fmla="*/ 274 w 662"/>
                  <a:gd name="T43" fmla="*/ 534 h 899"/>
                  <a:gd name="T44" fmla="*/ 95 w 662"/>
                  <a:gd name="T45" fmla="*/ 443 h 899"/>
                  <a:gd name="T46" fmla="*/ 10 w 662"/>
                  <a:gd name="T47" fmla="*/ 286 h 899"/>
                  <a:gd name="T48" fmla="*/ 116 w 662"/>
                  <a:gd name="T49" fmla="*/ 64 h 899"/>
                  <a:gd name="T50" fmla="*/ 275 w 662"/>
                  <a:gd name="T51" fmla="*/ 14 h 899"/>
                  <a:gd name="T52" fmla="*/ 604 w 662"/>
                  <a:gd name="T53" fmla="*/ 68 h 899"/>
                  <a:gd name="T54" fmla="*/ 624 w 662"/>
                  <a:gd name="T55" fmla="*/ 97 h 899"/>
                  <a:gd name="T56" fmla="*/ 625 w 662"/>
                  <a:gd name="T57" fmla="*/ 14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2" h="899">
                    <a:moveTo>
                      <a:pt x="625" y="144"/>
                    </a:moveTo>
                    <a:cubicBezTo>
                      <a:pt x="624" y="174"/>
                      <a:pt x="626" y="199"/>
                      <a:pt x="622" y="224"/>
                    </a:cubicBezTo>
                    <a:cubicBezTo>
                      <a:pt x="620" y="239"/>
                      <a:pt x="615" y="240"/>
                      <a:pt x="603" y="234"/>
                    </a:cubicBezTo>
                    <a:cubicBezTo>
                      <a:pt x="546" y="209"/>
                      <a:pt x="488" y="186"/>
                      <a:pt x="427" y="174"/>
                    </a:cubicBezTo>
                    <a:cubicBezTo>
                      <a:pt x="375" y="163"/>
                      <a:pt x="323" y="160"/>
                      <a:pt x="272" y="181"/>
                    </a:cubicBezTo>
                    <a:cubicBezTo>
                      <a:pt x="250" y="191"/>
                      <a:pt x="233" y="205"/>
                      <a:pt x="230" y="230"/>
                    </a:cubicBezTo>
                    <a:cubicBezTo>
                      <a:pt x="226" y="256"/>
                      <a:pt x="239" y="274"/>
                      <a:pt x="258" y="288"/>
                    </a:cubicBezTo>
                    <a:cubicBezTo>
                      <a:pt x="296" y="314"/>
                      <a:pt x="339" y="329"/>
                      <a:pt x="381" y="344"/>
                    </a:cubicBezTo>
                    <a:cubicBezTo>
                      <a:pt x="437" y="364"/>
                      <a:pt x="493" y="386"/>
                      <a:pt x="543" y="417"/>
                    </a:cubicBezTo>
                    <a:cubicBezTo>
                      <a:pt x="617" y="465"/>
                      <a:pt x="662" y="529"/>
                      <a:pt x="662" y="621"/>
                    </a:cubicBezTo>
                    <a:cubicBezTo>
                      <a:pt x="662" y="677"/>
                      <a:pt x="650" y="728"/>
                      <a:pt x="616" y="773"/>
                    </a:cubicBezTo>
                    <a:cubicBezTo>
                      <a:pt x="573" y="829"/>
                      <a:pt x="514" y="858"/>
                      <a:pt x="448" y="873"/>
                    </a:cubicBezTo>
                    <a:cubicBezTo>
                      <a:pt x="330" y="899"/>
                      <a:pt x="215" y="889"/>
                      <a:pt x="103" y="842"/>
                    </a:cubicBezTo>
                    <a:cubicBezTo>
                      <a:pt x="92" y="837"/>
                      <a:pt x="82" y="830"/>
                      <a:pt x="71" y="827"/>
                    </a:cubicBezTo>
                    <a:cubicBezTo>
                      <a:pt x="36" y="817"/>
                      <a:pt x="24" y="794"/>
                      <a:pt x="25" y="760"/>
                    </a:cubicBezTo>
                    <a:cubicBezTo>
                      <a:pt x="26" y="722"/>
                      <a:pt x="25" y="683"/>
                      <a:pt x="25" y="644"/>
                    </a:cubicBezTo>
                    <a:cubicBezTo>
                      <a:pt x="26" y="625"/>
                      <a:pt x="29" y="623"/>
                      <a:pt x="46" y="633"/>
                    </a:cubicBezTo>
                    <a:cubicBezTo>
                      <a:pt x="98" y="664"/>
                      <a:pt x="149" y="696"/>
                      <a:pt x="207" y="714"/>
                    </a:cubicBezTo>
                    <a:cubicBezTo>
                      <a:pt x="264" y="731"/>
                      <a:pt x="321" y="738"/>
                      <a:pt x="380" y="722"/>
                    </a:cubicBezTo>
                    <a:cubicBezTo>
                      <a:pt x="404" y="716"/>
                      <a:pt x="426" y="704"/>
                      <a:pt x="438" y="680"/>
                    </a:cubicBezTo>
                    <a:cubicBezTo>
                      <a:pt x="451" y="650"/>
                      <a:pt x="441" y="616"/>
                      <a:pt x="413" y="595"/>
                    </a:cubicBezTo>
                    <a:cubicBezTo>
                      <a:pt x="371" y="565"/>
                      <a:pt x="322" y="551"/>
                      <a:pt x="274" y="534"/>
                    </a:cubicBezTo>
                    <a:cubicBezTo>
                      <a:pt x="211" y="510"/>
                      <a:pt x="149" y="486"/>
                      <a:pt x="95" y="443"/>
                    </a:cubicBezTo>
                    <a:cubicBezTo>
                      <a:pt x="44" y="402"/>
                      <a:pt x="17" y="348"/>
                      <a:pt x="10" y="286"/>
                    </a:cubicBezTo>
                    <a:cubicBezTo>
                      <a:pt x="0" y="191"/>
                      <a:pt x="37" y="116"/>
                      <a:pt x="116" y="64"/>
                    </a:cubicBezTo>
                    <a:cubicBezTo>
                      <a:pt x="164" y="33"/>
                      <a:pt x="219" y="20"/>
                      <a:pt x="275" y="14"/>
                    </a:cubicBezTo>
                    <a:cubicBezTo>
                      <a:pt x="390" y="0"/>
                      <a:pt x="499" y="24"/>
                      <a:pt x="604" y="68"/>
                    </a:cubicBezTo>
                    <a:cubicBezTo>
                      <a:pt x="617" y="73"/>
                      <a:pt x="625" y="81"/>
                      <a:pt x="624" y="97"/>
                    </a:cubicBezTo>
                    <a:cubicBezTo>
                      <a:pt x="623" y="114"/>
                      <a:pt x="625" y="131"/>
                      <a:pt x="625" y="14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21" name="Freeform 11"/>
              <p:cNvSpPr>
                <a:spLocks/>
              </p:cNvSpPr>
              <p:nvPr userDrawn="1"/>
            </p:nvSpPr>
            <p:spPr bwMode="gray">
              <a:xfrm>
                <a:off x="6877050" y="6316663"/>
                <a:ext cx="85725" cy="44450"/>
              </a:xfrm>
              <a:custGeom>
                <a:avLst/>
                <a:gdLst>
                  <a:gd name="T0" fmla="*/ 164 w 329"/>
                  <a:gd name="T1" fmla="*/ 168 h 168"/>
                  <a:gd name="T2" fmla="*/ 24 w 329"/>
                  <a:gd name="T3" fmla="*/ 168 h 168"/>
                  <a:gd name="T4" fmla="*/ 0 w 329"/>
                  <a:gd name="T5" fmla="*/ 145 h 168"/>
                  <a:gd name="T6" fmla="*/ 0 w 329"/>
                  <a:gd name="T7" fmla="*/ 23 h 168"/>
                  <a:gd name="T8" fmla="*/ 22 w 329"/>
                  <a:gd name="T9" fmla="*/ 0 h 168"/>
                  <a:gd name="T10" fmla="*/ 303 w 329"/>
                  <a:gd name="T11" fmla="*/ 0 h 168"/>
                  <a:gd name="T12" fmla="*/ 324 w 329"/>
                  <a:gd name="T13" fmla="*/ 20 h 168"/>
                  <a:gd name="T14" fmla="*/ 327 w 329"/>
                  <a:gd name="T15" fmla="*/ 151 h 168"/>
                  <a:gd name="T16" fmla="*/ 306 w 329"/>
                  <a:gd name="T17" fmla="*/ 168 h 168"/>
                  <a:gd name="T18" fmla="*/ 164 w 329"/>
                  <a:gd name="T1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68">
                    <a:moveTo>
                      <a:pt x="164" y="168"/>
                    </a:moveTo>
                    <a:cubicBezTo>
                      <a:pt x="117" y="168"/>
                      <a:pt x="70" y="168"/>
                      <a:pt x="24" y="168"/>
                    </a:cubicBezTo>
                    <a:cubicBezTo>
                      <a:pt x="7" y="168"/>
                      <a:pt x="0" y="162"/>
                      <a:pt x="0" y="145"/>
                    </a:cubicBezTo>
                    <a:cubicBezTo>
                      <a:pt x="0" y="104"/>
                      <a:pt x="0" y="63"/>
                      <a:pt x="0" y="23"/>
                    </a:cubicBezTo>
                    <a:cubicBezTo>
                      <a:pt x="0" y="7"/>
                      <a:pt x="5" y="0"/>
                      <a:pt x="22" y="0"/>
                    </a:cubicBezTo>
                    <a:cubicBezTo>
                      <a:pt x="116" y="0"/>
                      <a:pt x="209" y="0"/>
                      <a:pt x="303" y="0"/>
                    </a:cubicBezTo>
                    <a:cubicBezTo>
                      <a:pt x="317" y="0"/>
                      <a:pt x="324" y="5"/>
                      <a:pt x="324" y="20"/>
                    </a:cubicBezTo>
                    <a:cubicBezTo>
                      <a:pt x="325" y="63"/>
                      <a:pt x="321" y="107"/>
                      <a:pt x="327" y="151"/>
                    </a:cubicBezTo>
                    <a:cubicBezTo>
                      <a:pt x="329" y="167"/>
                      <a:pt x="317" y="168"/>
                      <a:pt x="306" y="168"/>
                    </a:cubicBezTo>
                    <a:cubicBezTo>
                      <a:pt x="258" y="168"/>
                      <a:pt x="211" y="168"/>
                      <a:pt x="164" y="16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grpSp>
      </p:grpSp>
    </p:spTree>
    <p:extLst>
      <p:ext uri="{BB962C8B-B14F-4D97-AF65-F5344CB8AC3E}">
        <p14:creationId xmlns:p14="http://schemas.microsoft.com/office/powerpoint/2010/main" val="4136039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02_Kontakt">
    <p:bg bwMode="gray">
      <p:bgPr>
        <a:solidFill>
          <a:schemeClr val="bg1"/>
        </a:solidFill>
        <a:effectLst/>
      </p:bgPr>
    </p:bg>
    <p:spTree>
      <p:nvGrpSpPr>
        <p:cNvPr id="1" name=""/>
        <p:cNvGrpSpPr/>
        <p:nvPr/>
      </p:nvGrpSpPr>
      <p:grpSpPr>
        <a:xfrm>
          <a:off x="0" y="0"/>
          <a:ext cx="0" cy="0"/>
          <a:chOff x="0" y="0"/>
          <a:chExt cx="0" cy="0"/>
        </a:xfrm>
      </p:grpSpPr>
      <p:sp>
        <p:nvSpPr>
          <p:cNvPr id="25" name="Bild"/>
          <p:cNvSpPr>
            <a:spLocks noGrp="1"/>
          </p:cNvSpPr>
          <p:nvPr>
            <p:ph type="pic" sz="quarter" idx="18"/>
          </p:nvPr>
        </p:nvSpPr>
        <p:spPr bwMode="gray">
          <a:xfrm>
            <a:off x="1" y="1"/>
            <a:ext cx="12192000" cy="5808663"/>
          </a:xfrm>
          <a:solidFill>
            <a:schemeClr val="bg1">
              <a:lumMod val="85000"/>
            </a:schemeClr>
          </a:solidFill>
          <a:ln>
            <a:noFill/>
          </a:ln>
        </p:spPr>
        <p:txBody>
          <a:bodyPr vert="horz" lIns="144000" tIns="144000" rIns="144000" bIns="144000" rtlCol="0">
            <a:noAutofit/>
          </a:bodyPr>
          <a:lstStyle>
            <a:lvl1pPr>
              <a:defRPr lang="en-US" dirty="0"/>
            </a:lvl1pPr>
          </a:lstStyle>
          <a:p>
            <a:pPr marL="0" lvl="0" indent="0">
              <a:buNone/>
            </a:pPr>
            <a:r>
              <a:rPr lang="de-DE" noProof="0" dirty="0"/>
              <a:t>Bild</a:t>
            </a:r>
          </a:p>
        </p:txBody>
      </p:sp>
      <p:sp>
        <p:nvSpPr>
          <p:cNvPr id="24" name="Layer"/>
          <p:cNvSpPr>
            <a:spLocks noGrp="1"/>
          </p:cNvSpPr>
          <p:nvPr>
            <p:ph type="body" sz="quarter" idx="17"/>
          </p:nvPr>
        </p:nvSpPr>
        <p:spPr bwMode="gray">
          <a:xfrm>
            <a:off x="0" y="1"/>
            <a:ext cx="12191999" cy="5808663"/>
          </a:xfrm>
          <a:gradFill>
            <a:gsLst>
              <a:gs pos="0">
                <a:schemeClr val="tx1">
                  <a:lumMod val="65000"/>
                  <a:lumOff val="35000"/>
                </a:schemeClr>
              </a:gs>
              <a:gs pos="100000">
                <a:schemeClr val="tx2">
                  <a:lumMod val="40000"/>
                  <a:lumOff val="60000"/>
                  <a:alpha val="70000"/>
                </a:schemeClr>
              </a:gs>
            </a:gsLst>
            <a:lin ang="18900000" scaled="1"/>
          </a:gradFill>
        </p:spPr>
        <p:txBody>
          <a:bodyPr lIns="540000" tIns="1440000" bIns="1404000" anchor="t"/>
          <a:lstStyle>
            <a:lvl1pPr marL="0" indent="0">
              <a:buNone/>
              <a:defRPr sz="4400" cap="all" baseline="0">
                <a:solidFill>
                  <a:schemeClr val="bg1"/>
                </a:solidFill>
              </a:defRPr>
            </a:lvl1pPr>
          </a:lstStyle>
          <a:p>
            <a:pPr lvl="0"/>
            <a:endParaRPr lang="de-DE" noProof="0" dirty="0"/>
          </a:p>
        </p:txBody>
      </p:sp>
      <p:sp>
        <p:nvSpPr>
          <p:cNvPr id="36" name="Textplatzhalter 15"/>
          <p:cNvSpPr>
            <a:spLocks noGrp="1"/>
          </p:cNvSpPr>
          <p:nvPr>
            <p:ph type="body" sz="quarter" idx="15" hasCustomPrompt="1"/>
          </p:nvPr>
        </p:nvSpPr>
        <p:spPr bwMode="gray">
          <a:xfrm>
            <a:off x="2027019" y="4102101"/>
            <a:ext cx="2515720" cy="1203324"/>
          </a:xfrm>
          <a:prstGeom prst="rect">
            <a:avLst/>
          </a:prstGeom>
        </p:spPr>
        <p:txBody>
          <a:bodyPr lIns="0" tIns="0" rIns="0" bIns="0" anchor="b">
            <a:noAutofit/>
          </a:bodyPr>
          <a:lstStyle>
            <a:lvl1pPr marL="0" indent="0" algn="l">
              <a:lnSpc>
                <a:spcPct val="90000"/>
              </a:lnSpc>
              <a:spcBef>
                <a:spcPts val="0"/>
              </a:spcBef>
              <a:spcAft>
                <a:spcPts val="1000"/>
              </a:spcAft>
              <a:buNone/>
              <a:defRPr sz="1400" cap="none"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Textmasterformat </a:t>
            </a:r>
            <a:br>
              <a:rPr lang="de-DE" dirty="0"/>
            </a:br>
            <a:r>
              <a:rPr lang="de-DE" dirty="0"/>
              <a:t>bearbeiten</a:t>
            </a:r>
          </a:p>
        </p:txBody>
      </p:sp>
      <p:grpSp>
        <p:nvGrpSpPr>
          <p:cNvPr id="11" name="Gruppieren 10"/>
          <p:cNvGrpSpPr/>
          <p:nvPr userDrawn="1"/>
        </p:nvGrpSpPr>
        <p:grpSpPr bwMode="gray">
          <a:xfrm>
            <a:off x="8860092" y="6006238"/>
            <a:ext cx="2783594" cy="599231"/>
            <a:chOff x="8858939" y="6006237"/>
            <a:chExt cx="2783232" cy="599231"/>
          </a:xfrm>
        </p:grpSpPr>
        <p:pic>
          <p:nvPicPr>
            <p:cNvPr id="12" name="Grafik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9938174" y="6070717"/>
              <a:ext cx="381359" cy="534751"/>
            </a:xfrm>
            <a:prstGeom prst="rect">
              <a:avLst/>
            </a:prstGeom>
          </p:spPr>
        </p:pic>
        <p:pic>
          <p:nvPicPr>
            <p:cNvPr id="13" name="Grafik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8858939" y="6006237"/>
              <a:ext cx="761485" cy="534751"/>
            </a:xfrm>
            <a:prstGeom prst="rect">
              <a:avLst/>
            </a:prstGeom>
          </p:spPr>
        </p:pic>
        <p:grpSp>
          <p:nvGrpSpPr>
            <p:cNvPr id="14" name="Gruppieren 13"/>
            <p:cNvGrpSpPr/>
            <p:nvPr userDrawn="1"/>
          </p:nvGrpSpPr>
          <p:grpSpPr bwMode="gray">
            <a:xfrm>
              <a:off x="10637283" y="6295042"/>
              <a:ext cx="1004888" cy="149281"/>
              <a:chOff x="6096000" y="6184900"/>
              <a:chExt cx="1592263" cy="236538"/>
            </a:xfrm>
            <a:solidFill>
              <a:schemeClr val="bg1">
                <a:lumMod val="85000"/>
              </a:schemeClr>
            </a:solidFill>
          </p:grpSpPr>
          <p:sp>
            <p:nvSpPr>
              <p:cNvPr id="15" name="Freeform 5"/>
              <p:cNvSpPr>
                <a:spLocks/>
              </p:cNvSpPr>
              <p:nvPr userDrawn="1"/>
            </p:nvSpPr>
            <p:spPr bwMode="gray">
              <a:xfrm>
                <a:off x="6330950" y="6189663"/>
                <a:ext cx="241300" cy="225425"/>
              </a:xfrm>
              <a:custGeom>
                <a:avLst/>
                <a:gdLst>
                  <a:gd name="T0" fmla="*/ 924 w 924"/>
                  <a:gd name="T1" fmla="*/ 434 h 861"/>
                  <a:gd name="T2" fmla="*/ 924 w 924"/>
                  <a:gd name="T3" fmla="*/ 832 h 861"/>
                  <a:gd name="T4" fmla="*/ 896 w 924"/>
                  <a:gd name="T5" fmla="*/ 860 h 861"/>
                  <a:gd name="T6" fmla="*/ 738 w 924"/>
                  <a:gd name="T7" fmla="*/ 860 h 861"/>
                  <a:gd name="T8" fmla="*/ 712 w 924"/>
                  <a:gd name="T9" fmla="*/ 834 h 861"/>
                  <a:gd name="T10" fmla="*/ 712 w 924"/>
                  <a:gd name="T11" fmla="*/ 368 h 861"/>
                  <a:gd name="T12" fmla="*/ 707 w 924"/>
                  <a:gd name="T13" fmla="*/ 342 h 861"/>
                  <a:gd name="T14" fmla="*/ 688 w 924"/>
                  <a:gd name="T15" fmla="*/ 358 h 861"/>
                  <a:gd name="T16" fmla="*/ 496 w 924"/>
                  <a:gd name="T17" fmla="*/ 578 h 861"/>
                  <a:gd name="T18" fmla="*/ 429 w 924"/>
                  <a:gd name="T19" fmla="*/ 574 h 861"/>
                  <a:gd name="T20" fmla="*/ 234 w 924"/>
                  <a:gd name="T21" fmla="*/ 346 h 861"/>
                  <a:gd name="T22" fmla="*/ 223 w 924"/>
                  <a:gd name="T23" fmla="*/ 340 h 861"/>
                  <a:gd name="T24" fmla="*/ 218 w 924"/>
                  <a:gd name="T25" fmla="*/ 352 h 861"/>
                  <a:gd name="T26" fmla="*/ 220 w 924"/>
                  <a:gd name="T27" fmla="*/ 828 h 861"/>
                  <a:gd name="T28" fmla="*/ 187 w 924"/>
                  <a:gd name="T29" fmla="*/ 860 h 861"/>
                  <a:gd name="T30" fmla="*/ 29 w 924"/>
                  <a:gd name="T31" fmla="*/ 860 h 861"/>
                  <a:gd name="T32" fmla="*/ 4 w 924"/>
                  <a:gd name="T33" fmla="*/ 834 h 861"/>
                  <a:gd name="T34" fmla="*/ 5 w 924"/>
                  <a:gd name="T35" fmla="*/ 52 h 861"/>
                  <a:gd name="T36" fmla="*/ 49 w 924"/>
                  <a:gd name="T37" fmla="*/ 8 h 861"/>
                  <a:gd name="T38" fmla="*/ 171 w 924"/>
                  <a:gd name="T39" fmla="*/ 8 h 861"/>
                  <a:gd name="T40" fmla="*/ 204 w 924"/>
                  <a:gd name="T41" fmla="*/ 22 h 861"/>
                  <a:gd name="T42" fmla="*/ 398 w 924"/>
                  <a:gd name="T43" fmla="*/ 247 h 861"/>
                  <a:gd name="T44" fmla="*/ 455 w 924"/>
                  <a:gd name="T45" fmla="*/ 312 h 861"/>
                  <a:gd name="T46" fmla="*/ 476 w 924"/>
                  <a:gd name="T47" fmla="*/ 310 h 861"/>
                  <a:gd name="T48" fmla="*/ 572 w 924"/>
                  <a:gd name="T49" fmla="*/ 200 h 861"/>
                  <a:gd name="T50" fmla="*/ 725 w 924"/>
                  <a:gd name="T51" fmla="*/ 24 h 861"/>
                  <a:gd name="T52" fmla="*/ 764 w 924"/>
                  <a:gd name="T53" fmla="*/ 8 h 861"/>
                  <a:gd name="T54" fmla="*/ 898 w 924"/>
                  <a:gd name="T55" fmla="*/ 8 h 861"/>
                  <a:gd name="T56" fmla="*/ 924 w 924"/>
                  <a:gd name="T57" fmla="*/ 34 h 861"/>
                  <a:gd name="T58" fmla="*/ 924 w 924"/>
                  <a:gd name="T59" fmla="*/ 434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4" h="861">
                    <a:moveTo>
                      <a:pt x="924" y="434"/>
                    </a:moveTo>
                    <a:cubicBezTo>
                      <a:pt x="924" y="567"/>
                      <a:pt x="924" y="699"/>
                      <a:pt x="924" y="832"/>
                    </a:cubicBezTo>
                    <a:cubicBezTo>
                      <a:pt x="924" y="859"/>
                      <a:pt x="923" y="860"/>
                      <a:pt x="896" y="860"/>
                    </a:cubicBezTo>
                    <a:cubicBezTo>
                      <a:pt x="843" y="860"/>
                      <a:pt x="791" y="860"/>
                      <a:pt x="738" y="860"/>
                    </a:cubicBezTo>
                    <a:cubicBezTo>
                      <a:pt x="713" y="860"/>
                      <a:pt x="712" y="859"/>
                      <a:pt x="712" y="834"/>
                    </a:cubicBezTo>
                    <a:cubicBezTo>
                      <a:pt x="712" y="678"/>
                      <a:pt x="712" y="523"/>
                      <a:pt x="712" y="368"/>
                    </a:cubicBezTo>
                    <a:cubicBezTo>
                      <a:pt x="712" y="359"/>
                      <a:pt x="716" y="346"/>
                      <a:pt x="707" y="342"/>
                    </a:cubicBezTo>
                    <a:cubicBezTo>
                      <a:pt x="696" y="338"/>
                      <a:pt x="693" y="352"/>
                      <a:pt x="688" y="358"/>
                    </a:cubicBezTo>
                    <a:cubicBezTo>
                      <a:pt x="624" y="431"/>
                      <a:pt x="560" y="505"/>
                      <a:pt x="496" y="578"/>
                    </a:cubicBezTo>
                    <a:cubicBezTo>
                      <a:pt x="471" y="606"/>
                      <a:pt x="453" y="603"/>
                      <a:pt x="429" y="574"/>
                    </a:cubicBezTo>
                    <a:cubicBezTo>
                      <a:pt x="364" y="497"/>
                      <a:pt x="299" y="422"/>
                      <a:pt x="234" y="346"/>
                    </a:cubicBezTo>
                    <a:cubicBezTo>
                      <a:pt x="231" y="343"/>
                      <a:pt x="228" y="338"/>
                      <a:pt x="223" y="340"/>
                    </a:cubicBezTo>
                    <a:cubicBezTo>
                      <a:pt x="218" y="342"/>
                      <a:pt x="218" y="348"/>
                      <a:pt x="218" y="352"/>
                    </a:cubicBezTo>
                    <a:cubicBezTo>
                      <a:pt x="223" y="511"/>
                      <a:pt x="219" y="670"/>
                      <a:pt x="220" y="828"/>
                    </a:cubicBezTo>
                    <a:cubicBezTo>
                      <a:pt x="220" y="860"/>
                      <a:pt x="220" y="860"/>
                      <a:pt x="187" y="860"/>
                    </a:cubicBezTo>
                    <a:cubicBezTo>
                      <a:pt x="135" y="860"/>
                      <a:pt x="82" y="860"/>
                      <a:pt x="29" y="860"/>
                    </a:cubicBezTo>
                    <a:cubicBezTo>
                      <a:pt x="10" y="861"/>
                      <a:pt x="4" y="853"/>
                      <a:pt x="4" y="834"/>
                    </a:cubicBezTo>
                    <a:cubicBezTo>
                      <a:pt x="4" y="574"/>
                      <a:pt x="3" y="313"/>
                      <a:pt x="5" y="52"/>
                    </a:cubicBezTo>
                    <a:cubicBezTo>
                      <a:pt x="5" y="0"/>
                      <a:pt x="0" y="9"/>
                      <a:pt x="49" y="8"/>
                    </a:cubicBezTo>
                    <a:cubicBezTo>
                      <a:pt x="90" y="8"/>
                      <a:pt x="130" y="8"/>
                      <a:pt x="171" y="8"/>
                    </a:cubicBezTo>
                    <a:cubicBezTo>
                      <a:pt x="185" y="8"/>
                      <a:pt x="195" y="11"/>
                      <a:pt x="204" y="22"/>
                    </a:cubicBezTo>
                    <a:cubicBezTo>
                      <a:pt x="269" y="97"/>
                      <a:pt x="334" y="172"/>
                      <a:pt x="398" y="247"/>
                    </a:cubicBezTo>
                    <a:cubicBezTo>
                      <a:pt x="417" y="269"/>
                      <a:pt x="436" y="290"/>
                      <a:pt x="455" y="312"/>
                    </a:cubicBezTo>
                    <a:cubicBezTo>
                      <a:pt x="463" y="321"/>
                      <a:pt x="469" y="318"/>
                      <a:pt x="476" y="310"/>
                    </a:cubicBezTo>
                    <a:cubicBezTo>
                      <a:pt x="508" y="274"/>
                      <a:pt x="540" y="237"/>
                      <a:pt x="572" y="200"/>
                    </a:cubicBezTo>
                    <a:cubicBezTo>
                      <a:pt x="623" y="142"/>
                      <a:pt x="674" y="83"/>
                      <a:pt x="725" y="24"/>
                    </a:cubicBezTo>
                    <a:cubicBezTo>
                      <a:pt x="736" y="12"/>
                      <a:pt x="748" y="7"/>
                      <a:pt x="764" y="8"/>
                    </a:cubicBezTo>
                    <a:cubicBezTo>
                      <a:pt x="808" y="9"/>
                      <a:pt x="853" y="8"/>
                      <a:pt x="898" y="8"/>
                    </a:cubicBezTo>
                    <a:cubicBezTo>
                      <a:pt x="923" y="8"/>
                      <a:pt x="924" y="9"/>
                      <a:pt x="924" y="34"/>
                    </a:cubicBezTo>
                    <a:cubicBezTo>
                      <a:pt x="924" y="167"/>
                      <a:pt x="924" y="301"/>
                      <a:pt x="924" y="43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7" name="Freeform 6"/>
              <p:cNvSpPr>
                <a:spLocks/>
              </p:cNvSpPr>
              <p:nvPr userDrawn="1"/>
            </p:nvSpPr>
            <p:spPr bwMode="gray">
              <a:xfrm>
                <a:off x="7456488" y="6184900"/>
                <a:ext cx="231775" cy="234951"/>
              </a:xfrm>
              <a:custGeom>
                <a:avLst/>
                <a:gdLst>
                  <a:gd name="T0" fmla="*/ 885 w 889"/>
                  <a:gd name="T1" fmla="*/ 599 h 895"/>
                  <a:gd name="T2" fmla="*/ 886 w 889"/>
                  <a:gd name="T3" fmla="*/ 729 h 895"/>
                  <a:gd name="T4" fmla="*/ 843 w 889"/>
                  <a:gd name="T5" fmla="*/ 804 h 895"/>
                  <a:gd name="T6" fmla="*/ 607 w 889"/>
                  <a:gd name="T7" fmla="*/ 881 h 895"/>
                  <a:gd name="T8" fmla="*/ 300 w 889"/>
                  <a:gd name="T9" fmla="*/ 847 h 895"/>
                  <a:gd name="T10" fmla="*/ 19 w 889"/>
                  <a:gd name="T11" fmla="*/ 504 h 895"/>
                  <a:gd name="T12" fmla="*/ 163 w 889"/>
                  <a:gd name="T13" fmla="*/ 127 h 895"/>
                  <a:gd name="T14" fmla="*/ 422 w 889"/>
                  <a:gd name="T15" fmla="*/ 18 h 895"/>
                  <a:gd name="T16" fmla="*/ 754 w 889"/>
                  <a:gd name="T17" fmla="*/ 39 h 895"/>
                  <a:gd name="T18" fmla="*/ 848 w 889"/>
                  <a:gd name="T19" fmla="*/ 72 h 895"/>
                  <a:gd name="T20" fmla="*/ 869 w 889"/>
                  <a:gd name="T21" fmla="*/ 101 h 895"/>
                  <a:gd name="T22" fmla="*/ 867 w 889"/>
                  <a:gd name="T23" fmla="*/ 254 h 895"/>
                  <a:gd name="T24" fmla="*/ 851 w 889"/>
                  <a:gd name="T25" fmla="*/ 260 h 895"/>
                  <a:gd name="T26" fmla="*/ 783 w 889"/>
                  <a:gd name="T27" fmla="*/ 232 h 895"/>
                  <a:gd name="T28" fmla="*/ 574 w 889"/>
                  <a:gd name="T29" fmla="*/ 189 h 895"/>
                  <a:gd name="T30" fmla="*/ 376 w 889"/>
                  <a:gd name="T31" fmla="*/ 223 h 895"/>
                  <a:gd name="T32" fmla="*/ 237 w 889"/>
                  <a:gd name="T33" fmla="*/ 413 h 895"/>
                  <a:gd name="T34" fmla="*/ 384 w 889"/>
                  <a:gd name="T35" fmla="*/ 682 h 895"/>
                  <a:gd name="T36" fmla="*/ 657 w 889"/>
                  <a:gd name="T37" fmla="*/ 685 h 895"/>
                  <a:gd name="T38" fmla="*/ 669 w 889"/>
                  <a:gd name="T39" fmla="*/ 665 h 895"/>
                  <a:gd name="T40" fmla="*/ 669 w 889"/>
                  <a:gd name="T41" fmla="*/ 597 h 895"/>
                  <a:gd name="T42" fmla="*/ 649 w 889"/>
                  <a:gd name="T43" fmla="*/ 578 h 895"/>
                  <a:gd name="T44" fmla="*/ 571 w 889"/>
                  <a:gd name="T45" fmla="*/ 578 h 895"/>
                  <a:gd name="T46" fmla="*/ 549 w 889"/>
                  <a:gd name="T47" fmla="*/ 556 h 895"/>
                  <a:gd name="T48" fmla="*/ 548 w 889"/>
                  <a:gd name="T49" fmla="*/ 438 h 895"/>
                  <a:gd name="T50" fmla="*/ 569 w 889"/>
                  <a:gd name="T51" fmla="*/ 422 h 895"/>
                  <a:gd name="T52" fmla="*/ 735 w 889"/>
                  <a:gd name="T53" fmla="*/ 422 h 895"/>
                  <a:gd name="T54" fmla="*/ 857 w 889"/>
                  <a:gd name="T55" fmla="*/ 422 h 895"/>
                  <a:gd name="T56" fmla="*/ 885 w 889"/>
                  <a:gd name="T57" fmla="*/ 449 h 895"/>
                  <a:gd name="T58" fmla="*/ 885 w 889"/>
                  <a:gd name="T59" fmla="*/ 599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9" h="895">
                    <a:moveTo>
                      <a:pt x="885" y="599"/>
                    </a:moveTo>
                    <a:cubicBezTo>
                      <a:pt x="885" y="643"/>
                      <a:pt x="882" y="686"/>
                      <a:pt x="886" y="729"/>
                    </a:cubicBezTo>
                    <a:cubicBezTo>
                      <a:pt x="889" y="767"/>
                      <a:pt x="871" y="787"/>
                      <a:pt x="843" y="804"/>
                    </a:cubicBezTo>
                    <a:cubicBezTo>
                      <a:pt x="770" y="850"/>
                      <a:pt x="690" y="870"/>
                      <a:pt x="607" y="881"/>
                    </a:cubicBezTo>
                    <a:cubicBezTo>
                      <a:pt x="502" y="895"/>
                      <a:pt x="399" y="886"/>
                      <a:pt x="300" y="847"/>
                    </a:cubicBezTo>
                    <a:cubicBezTo>
                      <a:pt x="143" y="785"/>
                      <a:pt x="40" y="676"/>
                      <a:pt x="19" y="504"/>
                    </a:cubicBezTo>
                    <a:cubicBezTo>
                      <a:pt x="0" y="355"/>
                      <a:pt x="46" y="225"/>
                      <a:pt x="163" y="127"/>
                    </a:cubicBezTo>
                    <a:cubicBezTo>
                      <a:pt x="237" y="66"/>
                      <a:pt x="326" y="33"/>
                      <a:pt x="422" y="18"/>
                    </a:cubicBezTo>
                    <a:cubicBezTo>
                      <a:pt x="534" y="0"/>
                      <a:pt x="645" y="12"/>
                      <a:pt x="754" y="39"/>
                    </a:cubicBezTo>
                    <a:cubicBezTo>
                      <a:pt x="787" y="47"/>
                      <a:pt x="818" y="59"/>
                      <a:pt x="848" y="72"/>
                    </a:cubicBezTo>
                    <a:cubicBezTo>
                      <a:pt x="861" y="77"/>
                      <a:pt x="869" y="86"/>
                      <a:pt x="869" y="101"/>
                    </a:cubicBezTo>
                    <a:cubicBezTo>
                      <a:pt x="869" y="152"/>
                      <a:pt x="869" y="203"/>
                      <a:pt x="867" y="254"/>
                    </a:cubicBezTo>
                    <a:cubicBezTo>
                      <a:pt x="866" y="267"/>
                      <a:pt x="858" y="263"/>
                      <a:pt x="851" y="260"/>
                    </a:cubicBezTo>
                    <a:cubicBezTo>
                      <a:pt x="829" y="250"/>
                      <a:pt x="806" y="240"/>
                      <a:pt x="783" y="232"/>
                    </a:cubicBezTo>
                    <a:cubicBezTo>
                      <a:pt x="716" y="207"/>
                      <a:pt x="646" y="193"/>
                      <a:pt x="574" y="189"/>
                    </a:cubicBezTo>
                    <a:cubicBezTo>
                      <a:pt x="505" y="185"/>
                      <a:pt x="439" y="193"/>
                      <a:pt x="376" y="223"/>
                    </a:cubicBezTo>
                    <a:cubicBezTo>
                      <a:pt x="296" y="261"/>
                      <a:pt x="252" y="327"/>
                      <a:pt x="237" y="413"/>
                    </a:cubicBezTo>
                    <a:cubicBezTo>
                      <a:pt x="217" y="527"/>
                      <a:pt x="272" y="636"/>
                      <a:pt x="384" y="682"/>
                    </a:cubicBezTo>
                    <a:cubicBezTo>
                      <a:pt x="473" y="718"/>
                      <a:pt x="565" y="723"/>
                      <a:pt x="657" y="685"/>
                    </a:cubicBezTo>
                    <a:cubicBezTo>
                      <a:pt x="666" y="681"/>
                      <a:pt x="669" y="674"/>
                      <a:pt x="669" y="665"/>
                    </a:cubicBezTo>
                    <a:cubicBezTo>
                      <a:pt x="669" y="642"/>
                      <a:pt x="669" y="619"/>
                      <a:pt x="669" y="597"/>
                    </a:cubicBezTo>
                    <a:cubicBezTo>
                      <a:pt x="669" y="583"/>
                      <a:pt x="662" y="578"/>
                      <a:pt x="649" y="578"/>
                    </a:cubicBezTo>
                    <a:cubicBezTo>
                      <a:pt x="623" y="578"/>
                      <a:pt x="597" y="577"/>
                      <a:pt x="571" y="578"/>
                    </a:cubicBezTo>
                    <a:cubicBezTo>
                      <a:pt x="555" y="579"/>
                      <a:pt x="548" y="573"/>
                      <a:pt x="549" y="556"/>
                    </a:cubicBezTo>
                    <a:cubicBezTo>
                      <a:pt x="549" y="517"/>
                      <a:pt x="549" y="477"/>
                      <a:pt x="548" y="438"/>
                    </a:cubicBezTo>
                    <a:cubicBezTo>
                      <a:pt x="548" y="421"/>
                      <a:pt x="558" y="422"/>
                      <a:pt x="569" y="422"/>
                    </a:cubicBezTo>
                    <a:cubicBezTo>
                      <a:pt x="624" y="422"/>
                      <a:pt x="680" y="422"/>
                      <a:pt x="735" y="422"/>
                    </a:cubicBezTo>
                    <a:cubicBezTo>
                      <a:pt x="776" y="422"/>
                      <a:pt x="816" y="422"/>
                      <a:pt x="857" y="422"/>
                    </a:cubicBezTo>
                    <a:cubicBezTo>
                      <a:pt x="883" y="422"/>
                      <a:pt x="885" y="424"/>
                      <a:pt x="885" y="449"/>
                    </a:cubicBezTo>
                    <a:cubicBezTo>
                      <a:pt x="885" y="499"/>
                      <a:pt x="885" y="549"/>
                      <a:pt x="885" y="59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9" name="Freeform 7"/>
              <p:cNvSpPr>
                <a:spLocks/>
              </p:cNvSpPr>
              <p:nvPr userDrawn="1"/>
            </p:nvSpPr>
            <p:spPr bwMode="gray">
              <a:xfrm>
                <a:off x="6999288" y="6191250"/>
                <a:ext cx="222250" cy="223838"/>
              </a:xfrm>
              <a:custGeom>
                <a:avLst/>
                <a:gdLst>
                  <a:gd name="T0" fmla="*/ 852 w 852"/>
                  <a:gd name="T1" fmla="*/ 429 h 854"/>
                  <a:gd name="T2" fmla="*/ 852 w 852"/>
                  <a:gd name="T3" fmla="*/ 825 h 854"/>
                  <a:gd name="T4" fmla="*/ 824 w 852"/>
                  <a:gd name="T5" fmla="*/ 853 h 854"/>
                  <a:gd name="T6" fmla="*/ 664 w 852"/>
                  <a:gd name="T7" fmla="*/ 853 h 854"/>
                  <a:gd name="T8" fmla="*/ 640 w 852"/>
                  <a:gd name="T9" fmla="*/ 829 h 854"/>
                  <a:gd name="T10" fmla="*/ 640 w 852"/>
                  <a:gd name="T11" fmla="*/ 539 h 854"/>
                  <a:gd name="T12" fmla="*/ 611 w 852"/>
                  <a:gd name="T13" fmla="*/ 509 h 854"/>
                  <a:gd name="T14" fmla="*/ 241 w 852"/>
                  <a:gd name="T15" fmla="*/ 509 h 854"/>
                  <a:gd name="T16" fmla="*/ 212 w 852"/>
                  <a:gd name="T17" fmla="*/ 539 h 854"/>
                  <a:gd name="T18" fmla="*/ 212 w 852"/>
                  <a:gd name="T19" fmla="*/ 827 h 854"/>
                  <a:gd name="T20" fmla="*/ 186 w 852"/>
                  <a:gd name="T21" fmla="*/ 853 h 854"/>
                  <a:gd name="T22" fmla="*/ 24 w 852"/>
                  <a:gd name="T23" fmla="*/ 853 h 854"/>
                  <a:gd name="T24" fmla="*/ 0 w 852"/>
                  <a:gd name="T25" fmla="*/ 829 h 854"/>
                  <a:gd name="T26" fmla="*/ 0 w 852"/>
                  <a:gd name="T27" fmla="*/ 25 h 854"/>
                  <a:gd name="T28" fmla="*/ 24 w 852"/>
                  <a:gd name="T29" fmla="*/ 1 h 854"/>
                  <a:gd name="T30" fmla="*/ 188 w 852"/>
                  <a:gd name="T31" fmla="*/ 1 h 854"/>
                  <a:gd name="T32" fmla="*/ 212 w 852"/>
                  <a:gd name="T33" fmla="*/ 25 h 854"/>
                  <a:gd name="T34" fmla="*/ 212 w 852"/>
                  <a:gd name="T35" fmla="*/ 315 h 854"/>
                  <a:gd name="T36" fmla="*/ 242 w 852"/>
                  <a:gd name="T37" fmla="*/ 345 h 854"/>
                  <a:gd name="T38" fmla="*/ 610 w 852"/>
                  <a:gd name="T39" fmla="*/ 345 h 854"/>
                  <a:gd name="T40" fmla="*/ 640 w 852"/>
                  <a:gd name="T41" fmla="*/ 314 h 854"/>
                  <a:gd name="T42" fmla="*/ 640 w 852"/>
                  <a:gd name="T43" fmla="*/ 28 h 854"/>
                  <a:gd name="T44" fmla="*/ 667 w 852"/>
                  <a:gd name="T45" fmla="*/ 1 h 854"/>
                  <a:gd name="T46" fmla="*/ 823 w 852"/>
                  <a:gd name="T47" fmla="*/ 1 h 854"/>
                  <a:gd name="T48" fmla="*/ 852 w 852"/>
                  <a:gd name="T49" fmla="*/ 31 h 854"/>
                  <a:gd name="T50" fmla="*/ 852 w 852"/>
                  <a:gd name="T51" fmla="*/ 429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2" h="854">
                    <a:moveTo>
                      <a:pt x="852" y="429"/>
                    </a:moveTo>
                    <a:cubicBezTo>
                      <a:pt x="852" y="561"/>
                      <a:pt x="852" y="693"/>
                      <a:pt x="852" y="825"/>
                    </a:cubicBezTo>
                    <a:cubicBezTo>
                      <a:pt x="852" y="852"/>
                      <a:pt x="851" y="853"/>
                      <a:pt x="824" y="853"/>
                    </a:cubicBezTo>
                    <a:cubicBezTo>
                      <a:pt x="770" y="853"/>
                      <a:pt x="717" y="853"/>
                      <a:pt x="664" y="853"/>
                    </a:cubicBezTo>
                    <a:cubicBezTo>
                      <a:pt x="645" y="854"/>
                      <a:pt x="640" y="847"/>
                      <a:pt x="640" y="829"/>
                    </a:cubicBezTo>
                    <a:cubicBezTo>
                      <a:pt x="640" y="732"/>
                      <a:pt x="640" y="635"/>
                      <a:pt x="640" y="539"/>
                    </a:cubicBezTo>
                    <a:cubicBezTo>
                      <a:pt x="640" y="511"/>
                      <a:pt x="638" y="509"/>
                      <a:pt x="611" y="509"/>
                    </a:cubicBezTo>
                    <a:cubicBezTo>
                      <a:pt x="487" y="509"/>
                      <a:pt x="364" y="509"/>
                      <a:pt x="241" y="509"/>
                    </a:cubicBezTo>
                    <a:cubicBezTo>
                      <a:pt x="212" y="509"/>
                      <a:pt x="212" y="510"/>
                      <a:pt x="212" y="539"/>
                    </a:cubicBezTo>
                    <a:cubicBezTo>
                      <a:pt x="212" y="635"/>
                      <a:pt x="212" y="731"/>
                      <a:pt x="212" y="827"/>
                    </a:cubicBezTo>
                    <a:cubicBezTo>
                      <a:pt x="212" y="852"/>
                      <a:pt x="211" y="853"/>
                      <a:pt x="186" y="853"/>
                    </a:cubicBezTo>
                    <a:cubicBezTo>
                      <a:pt x="132" y="853"/>
                      <a:pt x="78" y="853"/>
                      <a:pt x="24" y="853"/>
                    </a:cubicBezTo>
                    <a:cubicBezTo>
                      <a:pt x="6" y="854"/>
                      <a:pt x="0" y="847"/>
                      <a:pt x="0" y="829"/>
                    </a:cubicBezTo>
                    <a:cubicBezTo>
                      <a:pt x="0" y="561"/>
                      <a:pt x="0" y="293"/>
                      <a:pt x="0" y="25"/>
                    </a:cubicBezTo>
                    <a:cubicBezTo>
                      <a:pt x="0" y="7"/>
                      <a:pt x="6" y="0"/>
                      <a:pt x="24" y="1"/>
                    </a:cubicBezTo>
                    <a:cubicBezTo>
                      <a:pt x="79" y="2"/>
                      <a:pt x="134" y="2"/>
                      <a:pt x="188" y="1"/>
                    </a:cubicBezTo>
                    <a:cubicBezTo>
                      <a:pt x="207" y="0"/>
                      <a:pt x="212" y="8"/>
                      <a:pt x="212" y="25"/>
                    </a:cubicBezTo>
                    <a:cubicBezTo>
                      <a:pt x="212" y="122"/>
                      <a:pt x="212" y="219"/>
                      <a:pt x="212" y="315"/>
                    </a:cubicBezTo>
                    <a:cubicBezTo>
                      <a:pt x="212" y="343"/>
                      <a:pt x="214" y="345"/>
                      <a:pt x="242" y="345"/>
                    </a:cubicBezTo>
                    <a:cubicBezTo>
                      <a:pt x="364" y="345"/>
                      <a:pt x="487" y="345"/>
                      <a:pt x="610" y="345"/>
                    </a:cubicBezTo>
                    <a:cubicBezTo>
                      <a:pt x="638" y="345"/>
                      <a:pt x="640" y="343"/>
                      <a:pt x="640" y="314"/>
                    </a:cubicBezTo>
                    <a:cubicBezTo>
                      <a:pt x="640" y="219"/>
                      <a:pt x="640" y="124"/>
                      <a:pt x="640" y="28"/>
                    </a:cubicBezTo>
                    <a:cubicBezTo>
                      <a:pt x="640" y="2"/>
                      <a:pt x="641" y="1"/>
                      <a:pt x="667" y="1"/>
                    </a:cubicBezTo>
                    <a:cubicBezTo>
                      <a:pt x="719" y="1"/>
                      <a:pt x="771" y="1"/>
                      <a:pt x="823" y="1"/>
                    </a:cubicBezTo>
                    <a:cubicBezTo>
                      <a:pt x="850" y="1"/>
                      <a:pt x="852" y="3"/>
                      <a:pt x="852" y="31"/>
                    </a:cubicBezTo>
                    <a:cubicBezTo>
                      <a:pt x="852" y="164"/>
                      <a:pt x="852" y="296"/>
                      <a:pt x="852" y="42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20" name="Freeform 8"/>
              <p:cNvSpPr>
                <a:spLocks/>
              </p:cNvSpPr>
              <p:nvPr userDrawn="1"/>
            </p:nvSpPr>
            <p:spPr bwMode="gray">
              <a:xfrm>
                <a:off x="6618288" y="6191250"/>
                <a:ext cx="223838" cy="228600"/>
              </a:xfrm>
              <a:custGeom>
                <a:avLst/>
                <a:gdLst>
                  <a:gd name="T0" fmla="*/ 2 w 856"/>
                  <a:gd name="T1" fmla="*/ 282 h 873"/>
                  <a:gd name="T2" fmla="*/ 2 w 856"/>
                  <a:gd name="T3" fmla="*/ 26 h 873"/>
                  <a:gd name="T4" fmla="*/ 27 w 856"/>
                  <a:gd name="T5" fmla="*/ 1 h 873"/>
                  <a:gd name="T6" fmla="*/ 187 w 856"/>
                  <a:gd name="T7" fmla="*/ 1 h 873"/>
                  <a:gd name="T8" fmla="*/ 214 w 856"/>
                  <a:gd name="T9" fmla="*/ 29 h 873"/>
                  <a:gd name="T10" fmla="*/ 214 w 856"/>
                  <a:gd name="T11" fmla="*/ 495 h 873"/>
                  <a:gd name="T12" fmla="*/ 380 w 856"/>
                  <a:gd name="T13" fmla="*/ 685 h 873"/>
                  <a:gd name="T14" fmla="*/ 532 w 856"/>
                  <a:gd name="T15" fmla="*/ 666 h 873"/>
                  <a:gd name="T16" fmla="*/ 637 w 856"/>
                  <a:gd name="T17" fmla="*/ 527 h 873"/>
                  <a:gd name="T18" fmla="*/ 642 w 856"/>
                  <a:gd name="T19" fmla="*/ 472 h 873"/>
                  <a:gd name="T20" fmla="*/ 642 w 856"/>
                  <a:gd name="T21" fmla="*/ 36 h 873"/>
                  <a:gd name="T22" fmla="*/ 678 w 856"/>
                  <a:gd name="T23" fmla="*/ 1 h 873"/>
                  <a:gd name="T24" fmla="*/ 830 w 856"/>
                  <a:gd name="T25" fmla="*/ 1 h 873"/>
                  <a:gd name="T26" fmla="*/ 854 w 856"/>
                  <a:gd name="T27" fmla="*/ 25 h 873"/>
                  <a:gd name="T28" fmla="*/ 853 w 856"/>
                  <a:gd name="T29" fmla="*/ 513 h 873"/>
                  <a:gd name="T30" fmla="*/ 753 w 856"/>
                  <a:gd name="T31" fmla="*/ 760 h 873"/>
                  <a:gd name="T32" fmla="*/ 583 w 856"/>
                  <a:gd name="T33" fmla="*/ 848 h 873"/>
                  <a:gd name="T34" fmla="*/ 278 w 856"/>
                  <a:gd name="T35" fmla="*/ 849 h 873"/>
                  <a:gd name="T36" fmla="*/ 66 w 856"/>
                  <a:gd name="T37" fmla="*/ 717 h 873"/>
                  <a:gd name="T38" fmla="*/ 3 w 856"/>
                  <a:gd name="T39" fmla="*/ 532 h 873"/>
                  <a:gd name="T40" fmla="*/ 2 w 856"/>
                  <a:gd name="T41" fmla="*/ 282 h 873"/>
                  <a:gd name="T42" fmla="*/ 2 w 856"/>
                  <a:gd name="T43" fmla="*/ 28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6" h="873">
                    <a:moveTo>
                      <a:pt x="2" y="282"/>
                    </a:moveTo>
                    <a:cubicBezTo>
                      <a:pt x="2" y="197"/>
                      <a:pt x="2" y="112"/>
                      <a:pt x="2" y="26"/>
                    </a:cubicBezTo>
                    <a:cubicBezTo>
                      <a:pt x="2" y="8"/>
                      <a:pt x="7" y="0"/>
                      <a:pt x="27" y="1"/>
                    </a:cubicBezTo>
                    <a:cubicBezTo>
                      <a:pt x="80" y="2"/>
                      <a:pt x="134" y="1"/>
                      <a:pt x="187" y="1"/>
                    </a:cubicBezTo>
                    <a:cubicBezTo>
                      <a:pt x="212" y="1"/>
                      <a:pt x="214" y="4"/>
                      <a:pt x="214" y="29"/>
                    </a:cubicBezTo>
                    <a:cubicBezTo>
                      <a:pt x="214" y="184"/>
                      <a:pt x="214" y="340"/>
                      <a:pt x="214" y="495"/>
                    </a:cubicBezTo>
                    <a:cubicBezTo>
                      <a:pt x="214" y="594"/>
                      <a:pt x="282" y="670"/>
                      <a:pt x="380" y="685"/>
                    </a:cubicBezTo>
                    <a:cubicBezTo>
                      <a:pt x="432" y="693"/>
                      <a:pt x="483" y="688"/>
                      <a:pt x="532" y="666"/>
                    </a:cubicBezTo>
                    <a:cubicBezTo>
                      <a:pt x="592" y="639"/>
                      <a:pt x="626" y="591"/>
                      <a:pt x="637" y="527"/>
                    </a:cubicBezTo>
                    <a:cubicBezTo>
                      <a:pt x="640" y="509"/>
                      <a:pt x="642" y="490"/>
                      <a:pt x="642" y="472"/>
                    </a:cubicBezTo>
                    <a:cubicBezTo>
                      <a:pt x="642" y="326"/>
                      <a:pt x="642" y="181"/>
                      <a:pt x="642" y="36"/>
                    </a:cubicBezTo>
                    <a:cubicBezTo>
                      <a:pt x="642" y="1"/>
                      <a:pt x="642" y="1"/>
                      <a:pt x="678" y="1"/>
                    </a:cubicBezTo>
                    <a:cubicBezTo>
                      <a:pt x="728" y="1"/>
                      <a:pt x="779" y="2"/>
                      <a:pt x="830" y="1"/>
                    </a:cubicBezTo>
                    <a:cubicBezTo>
                      <a:pt x="848" y="0"/>
                      <a:pt x="854" y="6"/>
                      <a:pt x="854" y="25"/>
                    </a:cubicBezTo>
                    <a:cubicBezTo>
                      <a:pt x="854" y="188"/>
                      <a:pt x="856" y="350"/>
                      <a:pt x="853" y="513"/>
                    </a:cubicBezTo>
                    <a:cubicBezTo>
                      <a:pt x="851" y="606"/>
                      <a:pt x="825" y="693"/>
                      <a:pt x="753" y="760"/>
                    </a:cubicBezTo>
                    <a:cubicBezTo>
                      <a:pt x="705" y="805"/>
                      <a:pt x="647" y="834"/>
                      <a:pt x="583" y="848"/>
                    </a:cubicBezTo>
                    <a:cubicBezTo>
                      <a:pt x="482" y="871"/>
                      <a:pt x="380" y="873"/>
                      <a:pt x="278" y="849"/>
                    </a:cubicBezTo>
                    <a:cubicBezTo>
                      <a:pt x="193" y="829"/>
                      <a:pt x="118" y="790"/>
                      <a:pt x="66" y="717"/>
                    </a:cubicBezTo>
                    <a:cubicBezTo>
                      <a:pt x="26" y="663"/>
                      <a:pt x="5" y="599"/>
                      <a:pt x="3" y="532"/>
                    </a:cubicBezTo>
                    <a:cubicBezTo>
                      <a:pt x="0" y="449"/>
                      <a:pt x="2" y="366"/>
                      <a:pt x="2" y="282"/>
                    </a:cubicBezTo>
                    <a:cubicBezTo>
                      <a:pt x="2" y="282"/>
                      <a:pt x="2" y="282"/>
                      <a:pt x="2" y="28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21" name="Freeform 9"/>
              <p:cNvSpPr>
                <a:spLocks/>
              </p:cNvSpPr>
              <p:nvPr userDrawn="1"/>
            </p:nvSpPr>
            <p:spPr bwMode="gray">
              <a:xfrm>
                <a:off x="6096000" y="6191250"/>
                <a:ext cx="212725" cy="223838"/>
              </a:xfrm>
              <a:custGeom>
                <a:avLst/>
                <a:gdLst>
                  <a:gd name="T0" fmla="*/ 0 w 812"/>
                  <a:gd name="T1" fmla="*/ 425 h 853"/>
                  <a:gd name="T2" fmla="*/ 0 w 812"/>
                  <a:gd name="T3" fmla="*/ 28 h 853"/>
                  <a:gd name="T4" fmla="*/ 27 w 812"/>
                  <a:gd name="T5" fmla="*/ 0 h 853"/>
                  <a:gd name="T6" fmla="*/ 185 w 812"/>
                  <a:gd name="T7" fmla="*/ 0 h 853"/>
                  <a:gd name="T8" fmla="*/ 212 w 812"/>
                  <a:gd name="T9" fmla="*/ 27 h 853"/>
                  <a:gd name="T10" fmla="*/ 212 w 812"/>
                  <a:gd name="T11" fmla="*/ 345 h 853"/>
                  <a:gd name="T12" fmla="*/ 212 w 812"/>
                  <a:gd name="T13" fmla="*/ 361 h 853"/>
                  <a:gd name="T14" fmla="*/ 216 w 812"/>
                  <a:gd name="T15" fmla="*/ 375 h 853"/>
                  <a:gd name="T16" fmla="*/ 228 w 812"/>
                  <a:gd name="T17" fmla="*/ 366 h 853"/>
                  <a:gd name="T18" fmla="*/ 288 w 812"/>
                  <a:gd name="T19" fmla="*/ 282 h 853"/>
                  <a:gd name="T20" fmla="*/ 473 w 812"/>
                  <a:gd name="T21" fmla="*/ 14 h 853"/>
                  <a:gd name="T22" fmla="*/ 498 w 812"/>
                  <a:gd name="T23" fmla="*/ 0 h 853"/>
                  <a:gd name="T24" fmla="*/ 698 w 812"/>
                  <a:gd name="T25" fmla="*/ 0 h 853"/>
                  <a:gd name="T26" fmla="*/ 705 w 812"/>
                  <a:gd name="T27" fmla="*/ 18 h 853"/>
                  <a:gd name="T28" fmla="*/ 590 w 812"/>
                  <a:gd name="T29" fmla="*/ 184 h 853"/>
                  <a:gd name="T30" fmla="*/ 454 w 812"/>
                  <a:gd name="T31" fmla="*/ 379 h 853"/>
                  <a:gd name="T32" fmla="*/ 455 w 812"/>
                  <a:gd name="T33" fmla="*/ 418 h 853"/>
                  <a:gd name="T34" fmla="*/ 734 w 812"/>
                  <a:gd name="T35" fmla="*/ 752 h 853"/>
                  <a:gd name="T36" fmla="*/ 805 w 812"/>
                  <a:gd name="T37" fmla="*/ 839 h 853"/>
                  <a:gd name="T38" fmla="*/ 810 w 812"/>
                  <a:gd name="T39" fmla="*/ 848 h 853"/>
                  <a:gd name="T40" fmla="*/ 799 w 812"/>
                  <a:gd name="T41" fmla="*/ 852 h 853"/>
                  <a:gd name="T42" fmla="*/ 562 w 812"/>
                  <a:gd name="T43" fmla="*/ 852 h 853"/>
                  <a:gd name="T44" fmla="*/ 539 w 812"/>
                  <a:gd name="T45" fmla="*/ 840 h 853"/>
                  <a:gd name="T46" fmla="*/ 297 w 812"/>
                  <a:gd name="T47" fmla="*/ 551 h 853"/>
                  <a:gd name="T48" fmla="*/ 232 w 812"/>
                  <a:gd name="T49" fmla="*/ 475 h 853"/>
                  <a:gd name="T50" fmla="*/ 217 w 812"/>
                  <a:gd name="T51" fmla="*/ 465 h 853"/>
                  <a:gd name="T52" fmla="*/ 212 w 812"/>
                  <a:gd name="T53" fmla="*/ 482 h 853"/>
                  <a:gd name="T54" fmla="*/ 212 w 812"/>
                  <a:gd name="T55" fmla="*/ 820 h 853"/>
                  <a:gd name="T56" fmla="*/ 180 w 812"/>
                  <a:gd name="T57" fmla="*/ 852 h 853"/>
                  <a:gd name="T58" fmla="*/ 34 w 812"/>
                  <a:gd name="T59" fmla="*/ 852 h 853"/>
                  <a:gd name="T60" fmla="*/ 0 w 812"/>
                  <a:gd name="T61" fmla="*/ 819 h 853"/>
                  <a:gd name="T62" fmla="*/ 0 w 812"/>
                  <a:gd name="T63" fmla="*/ 425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2" h="853">
                    <a:moveTo>
                      <a:pt x="0" y="425"/>
                    </a:moveTo>
                    <a:cubicBezTo>
                      <a:pt x="0" y="293"/>
                      <a:pt x="0" y="160"/>
                      <a:pt x="0" y="28"/>
                    </a:cubicBezTo>
                    <a:cubicBezTo>
                      <a:pt x="0" y="1"/>
                      <a:pt x="1" y="0"/>
                      <a:pt x="27" y="0"/>
                    </a:cubicBezTo>
                    <a:cubicBezTo>
                      <a:pt x="79" y="0"/>
                      <a:pt x="132" y="0"/>
                      <a:pt x="185" y="0"/>
                    </a:cubicBezTo>
                    <a:cubicBezTo>
                      <a:pt x="211" y="0"/>
                      <a:pt x="212" y="1"/>
                      <a:pt x="212" y="27"/>
                    </a:cubicBezTo>
                    <a:cubicBezTo>
                      <a:pt x="212" y="133"/>
                      <a:pt x="212" y="239"/>
                      <a:pt x="212" y="345"/>
                    </a:cubicBezTo>
                    <a:cubicBezTo>
                      <a:pt x="212" y="350"/>
                      <a:pt x="212" y="356"/>
                      <a:pt x="212" y="361"/>
                    </a:cubicBezTo>
                    <a:cubicBezTo>
                      <a:pt x="212" y="366"/>
                      <a:pt x="210" y="373"/>
                      <a:pt x="216" y="375"/>
                    </a:cubicBezTo>
                    <a:cubicBezTo>
                      <a:pt x="223" y="378"/>
                      <a:pt x="225" y="370"/>
                      <a:pt x="228" y="366"/>
                    </a:cubicBezTo>
                    <a:cubicBezTo>
                      <a:pt x="248" y="338"/>
                      <a:pt x="268" y="310"/>
                      <a:pt x="288" y="282"/>
                    </a:cubicBezTo>
                    <a:cubicBezTo>
                      <a:pt x="350" y="193"/>
                      <a:pt x="412" y="103"/>
                      <a:pt x="473" y="14"/>
                    </a:cubicBezTo>
                    <a:cubicBezTo>
                      <a:pt x="480" y="5"/>
                      <a:pt x="487" y="0"/>
                      <a:pt x="498" y="0"/>
                    </a:cubicBezTo>
                    <a:cubicBezTo>
                      <a:pt x="565" y="0"/>
                      <a:pt x="632" y="0"/>
                      <a:pt x="698" y="0"/>
                    </a:cubicBezTo>
                    <a:cubicBezTo>
                      <a:pt x="718" y="0"/>
                      <a:pt x="711" y="9"/>
                      <a:pt x="705" y="18"/>
                    </a:cubicBezTo>
                    <a:cubicBezTo>
                      <a:pt x="667" y="74"/>
                      <a:pt x="628" y="129"/>
                      <a:pt x="590" y="184"/>
                    </a:cubicBezTo>
                    <a:cubicBezTo>
                      <a:pt x="545" y="249"/>
                      <a:pt x="500" y="314"/>
                      <a:pt x="454" y="379"/>
                    </a:cubicBezTo>
                    <a:cubicBezTo>
                      <a:pt x="444" y="393"/>
                      <a:pt x="443" y="404"/>
                      <a:pt x="455" y="418"/>
                    </a:cubicBezTo>
                    <a:cubicBezTo>
                      <a:pt x="548" y="529"/>
                      <a:pt x="641" y="641"/>
                      <a:pt x="734" y="752"/>
                    </a:cubicBezTo>
                    <a:cubicBezTo>
                      <a:pt x="758" y="781"/>
                      <a:pt x="781" y="810"/>
                      <a:pt x="805" y="839"/>
                    </a:cubicBezTo>
                    <a:cubicBezTo>
                      <a:pt x="807" y="842"/>
                      <a:pt x="812" y="844"/>
                      <a:pt x="810" y="848"/>
                    </a:cubicBezTo>
                    <a:cubicBezTo>
                      <a:pt x="808" y="853"/>
                      <a:pt x="803" y="852"/>
                      <a:pt x="799" y="852"/>
                    </a:cubicBezTo>
                    <a:cubicBezTo>
                      <a:pt x="720" y="852"/>
                      <a:pt x="641" y="852"/>
                      <a:pt x="562" y="852"/>
                    </a:cubicBezTo>
                    <a:cubicBezTo>
                      <a:pt x="552" y="852"/>
                      <a:pt x="545" y="847"/>
                      <a:pt x="539" y="840"/>
                    </a:cubicBezTo>
                    <a:cubicBezTo>
                      <a:pt x="458" y="744"/>
                      <a:pt x="378" y="648"/>
                      <a:pt x="297" y="551"/>
                    </a:cubicBezTo>
                    <a:cubicBezTo>
                      <a:pt x="275" y="526"/>
                      <a:pt x="254" y="500"/>
                      <a:pt x="232" y="475"/>
                    </a:cubicBezTo>
                    <a:cubicBezTo>
                      <a:pt x="228" y="470"/>
                      <a:pt x="224" y="462"/>
                      <a:pt x="217" y="465"/>
                    </a:cubicBezTo>
                    <a:cubicBezTo>
                      <a:pt x="209" y="467"/>
                      <a:pt x="212" y="476"/>
                      <a:pt x="212" y="482"/>
                    </a:cubicBezTo>
                    <a:cubicBezTo>
                      <a:pt x="212" y="595"/>
                      <a:pt x="212" y="708"/>
                      <a:pt x="212" y="820"/>
                    </a:cubicBezTo>
                    <a:cubicBezTo>
                      <a:pt x="212" y="852"/>
                      <a:pt x="212" y="852"/>
                      <a:pt x="180" y="852"/>
                    </a:cubicBezTo>
                    <a:cubicBezTo>
                      <a:pt x="131" y="852"/>
                      <a:pt x="82" y="852"/>
                      <a:pt x="34" y="852"/>
                    </a:cubicBezTo>
                    <a:cubicBezTo>
                      <a:pt x="0" y="852"/>
                      <a:pt x="0" y="852"/>
                      <a:pt x="0" y="819"/>
                    </a:cubicBezTo>
                    <a:cubicBezTo>
                      <a:pt x="0" y="688"/>
                      <a:pt x="0" y="557"/>
                      <a:pt x="0" y="42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22" name="Freeform 10"/>
              <p:cNvSpPr>
                <a:spLocks/>
              </p:cNvSpPr>
              <p:nvPr userDrawn="1"/>
            </p:nvSpPr>
            <p:spPr bwMode="gray">
              <a:xfrm>
                <a:off x="7258050" y="6184900"/>
                <a:ext cx="173038" cy="236538"/>
              </a:xfrm>
              <a:custGeom>
                <a:avLst/>
                <a:gdLst>
                  <a:gd name="T0" fmla="*/ 625 w 662"/>
                  <a:gd name="T1" fmla="*/ 144 h 899"/>
                  <a:gd name="T2" fmla="*/ 622 w 662"/>
                  <a:gd name="T3" fmla="*/ 224 h 899"/>
                  <a:gd name="T4" fmla="*/ 603 w 662"/>
                  <a:gd name="T5" fmla="*/ 234 h 899"/>
                  <a:gd name="T6" fmla="*/ 427 w 662"/>
                  <a:gd name="T7" fmla="*/ 174 h 899"/>
                  <a:gd name="T8" fmla="*/ 272 w 662"/>
                  <a:gd name="T9" fmla="*/ 181 h 899"/>
                  <a:gd name="T10" fmla="*/ 230 w 662"/>
                  <a:gd name="T11" fmla="*/ 230 h 899"/>
                  <a:gd name="T12" fmla="*/ 258 w 662"/>
                  <a:gd name="T13" fmla="*/ 288 h 899"/>
                  <a:gd name="T14" fmla="*/ 381 w 662"/>
                  <a:gd name="T15" fmla="*/ 344 h 899"/>
                  <a:gd name="T16" fmla="*/ 543 w 662"/>
                  <a:gd name="T17" fmla="*/ 417 h 899"/>
                  <a:gd name="T18" fmla="*/ 662 w 662"/>
                  <a:gd name="T19" fmla="*/ 621 h 899"/>
                  <a:gd name="T20" fmla="*/ 616 w 662"/>
                  <a:gd name="T21" fmla="*/ 773 h 899"/>
                  <a:gd name="T22" fmla="*/ 448 w 662"/>
                  <a:gd name="T23" fmla="*/ 873 h 899"/>
                  <a:gd name="T24" fmla="*/ 103 w 662"/>
                  <a:gd name="T25" fmla="*/ 842 h 899"/>
                  <a:gd name="T26" fmla="*/ 71 w 662"/>
                  <a:gd name="T27" fmla="*/ 827 h 899"/>
                  <a:gd name="T28" fmla="*/ 25 w 662"/>
                  <a:gd name="T29" fmla="*/ 760 h 899"/>
                  <a:gd name="T30" fmla="*/ 25 w 662"/>
                  <a:gd name="T31" fmla="*/ 644 h 899"/>
                  <a:gd name="T32" fmla="*/ 46 w 662"/>
                  <a:gd name="T33" fmla="*/ 633 h 899"/>
                  <a:gd name="T34" fmla="*/ 207 w 662"/>
                  <a:gd name="T35" fmla="*/ 714 h 899"/>
                  <a:gd name="T36" fmla="*/ 380 w 662"/>
                  <a:gd name="T37" fmla="*/ 722 h 899"/>
                  <a:gd name="T38" fmla="*/ 438 w 662"/>
                  <a:gd name="T39" fmla="*/ 680 h 899"/>
                  <a:gd name="T40" fmla="*/ 413 w 662"/>
                  <a:gd name="T41" fmla="*/ 595 h 899"/>
                  <a:gd name="T42" fmla="*/ 274 w 662"/>
                  <a:gd name="T43" fmla="*/ 534 h 899"/>
                  <a:gd name="T44" fmla="*/ 95 w 662"/>
                  <a:gd name="T45" fmla="*/ 443 h 899"/>
                  <a:gd name="T46" fmla="*/ 10 w 662"/>
                  <a:gd name="T47" fmla="*/ 286 h 899"/>
                  <a:gd name="T48" fmla="*/ 116 w 662"/>
                  <a:gd name="T49" fmla="*/ 64 h 899"/>
                  <a:gd name="T50" fmla="*/ 275 w 662"/>
                  <a:gd name="T51" fmla="*/ 14 h 899"/>
                  <a:gd name="T52" fmla="*/ 604 w 662"/>
                  <a:gd name="T53" fmla="*/ 68 h 899"/>
                  <a:gd name="T54" fmla="*/ 624 w 662"/>
                  <a:gd name="T55" fmla="*/ 97 h 899"/>
                  <a:gd name="T56" fmla="*/ 625 w 662"/>
                  <a:gd name="T57" fmla="*/ 14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2" h="899">
                    <a:moveTo>
                      <a:pt x="625" y="144"/>
                    </a:moveTo>
                    <a:cubicBezTo>
                      <a:pt x="624" y="174"/>
                      <a:pt x="626" y="199"/>
                      <a:pt x="622" y="224"/>
                    </a:cubicBezTo>
                    <a:cubicBezTo>
                      <a:pt x="620" y="239"/>
                      <a:pt x="615" y="240"/>
                      <a:pt x="603" y="234"/>
                    </a:cubicBezTo>
                    <a:cubicBezTo>
                      <a:pt x="546" y="209"/>
                      <a:pt x="488" y="186"/>
                      <a:pt x="427" y="174"/>
                    </a:cubicBezTo>
                    <a:cubicBezTo>
                      <a:pt x="375" y="163"/>
                      <a:pt x="323" y="160"/>
                      <a:pt x="272" y="181"/>
                    </a:cubicBezTo>
                    <a:cubicBezTo>
                      <a:pt x="250" y="191"/>
                      <a:pt x="233" y="205"/>
                      <a:pt x="230" y="230"/>
                    </a:cubicBezTo>
                    <a:cubicBezTo>
                      <a:pt x="226" y="256"/>
                      <a:pt x="239" y="274"/>
                      <a:pt x="258" y="288"/>
                    </a:cubicBezTo>
                    <a:cubicBezTo>
                      <a:pt x="296" y="314"/>
                      <a:pt x="339" y="329"/>
                      <a:pt x="381" y="344"/>
                    </a:cubicBezTo>
                    <a:cubicBezTo>
                      <a:pt x="437" y="364"/>
                      <a:pt x="493" y="386"/>
                      <a:pt x="543" y="417"/>
                    </a:cubicBezTo>
                    <a:cubicBezTo>
                      <a:pt x="617" y="465"/>
                      <a:pt x="662" y="529"/>
                      <a:pt x="662" y="621"/>
                    </a:cubicBezTo>
                    <a:cubicBezTo>
                      <a:pt x="662" y="677"/>
                      <a:pt x="650" y="728"/>
                      <a:pt x="616" y="773"/>
                    </a:cubicBezTo>
                    <a:cubicBezTo>
                      <a:pt x="573" y="829"/>
                      <a:pt x="514" y="858"/>
                      <a:pt x="448" y="873"/>
                    </a:cubicBezTo>
                    <a:cubicBezTo>
                      <a:pt x="330" y="899"/>
                      <a:pt x="215" y="889"/>
                      <a:pt x="103" y="842"/>
                    </a:cubicBezTo>
                    <a:cubicBezTo>
                      <a:pt x="92" y="837"/>
                      <a:pt x="82" y="830"/>
                      <a:pt x="71" y="827"/>
                    </a:cubicBezTo>
                    <a:cubicBezTo>
                      <a:pt x="36" y="817"/>
                      <a:pt x="24" y="794"/>
                      <a:pt x="25" y="760"/>
                    </a:cubicBezTo>
                    <a:cubicBezTo>
                      <a:pt x="26" y="722"/>
                      <a:pt x="25" y="683"/>
                      <a:pt x="25" y="644"/>
                    </a:cubicBezTo>
                    <a:cubicBezTo>
                      <a:pt x="26" y="625"/>
                      <a:pt x="29" y="623"/>
                      <a:pt x="46" y="633"/>
                    </a:cubicBezTo>
                    <a:cubicBezTo>
                      <a:pt x="98" y="664"/>
                      <a:pt x="149" y="696"/>
                      <a:pt x="207" y="714"/>
                    </a:cubicBezTo>
                    <a:cubicBezTo>
                      <a:pt x="264" y="731"/>
                      <a:pt x="321" y="738"/>
                      <a:pt x="380" y="722"/>
                    </a:cubicBezTo>
                    <a:cubicBezTo>
                      <a:pt x="404" y="716"/>
                      <a:pt x="426" y="704"/>
                      <a:pt x="438" y="680"/>
                    </a:cubicBezTo>
                    <a:cubicBezTo>
                      <a:pt x="451" y="650"/>
                      <a:pt x="441" y="616"/>
                      <a:pt x="413" y="595"/>
                    </a:cubicBezTo>
                    <a:cubicBezTo>
                      <a:pt x="371" y="565"/>
                      <a:pt x="322" y="551"/>
                      <a:pt x="274" y="534"/>
                    </a:cubicBezTo>
                    <a:cubicBezTo>
                      <a:pt x="211" y="510"/>
                      <a:pt x="149" y="486"/>
                      <a:pt x="95" y="443"/>
                    </a:cubicBezTo>
                    <a:cubicBezTo>
                      <a:pt x="44" y="402"/>
                      <a:pt x="17" y="348"/>
                      <a:pt x="10" y="286"/>
                    </a:cubicBezTo>
                    <a:cubicBezTo>
                      <a:pt x="0" y="191"/>
                      <a:pt x="37" y="116"/>
                      <a:pt x="116" y="64"/>
                    </a:cubicBezTo>
                    <a:cubicBezTo>
                      <a:pt x="164" y="33"/>
                      <a:pt x="219" y="20"/>
                      <a:pt x="275" y="14"/>
                    </a:cubicBezTo>
                    <a:cubicBezTo>
                      <a:pt x="390" y="0"/>
                      <a:pt x="499" y="24"/>
                      <a:pt x="604" y="68"/>
                    </a:cubicBezTo>
                    <a:cubicBezTo>
                      <a:pt x="617" y="73"/>
                      <a:pt x="625" y="81"/>
                      <a:pt x="624" y="97"/>
                    </a:cubicBezTo>
                    <a:cubicBezTo>
                      <a:pt x="623" y="114"/>
                      <a:pt x="625" y="131"/>
                      <a:pt x="625" y="14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23" name="Freeform 11"/>
              <p:cNvSpPr>
                <a:spLocks/>
              </p:cNvSpPr>
              <p:nvPr userDrawn="1"/>
            </p:nvSpPr>
            <p:spPr bwMode="gray">
              <a:xfrm>
                <a:off x="6877050" y="6316663"/>
                <a:ext cx="85725" cy="44450"/>
              </a:xfrm>
              <a:custGeom>
                <a:avLst/>
                <a:gdLst>
                  <a:gd name="T0" fmla="*/ 164 w 329"/>
                  <a:gd name="T1" fmla="*/ 168 h 168"/>
                  <a:gd name="T2" fmla="*/ 24 w 329"/>
                  <a:gd name="T3" fmla="*/ 168 h 168"/>
                  <a:gd name="T4" fmla="*/ 0 w 329"/>
                  <a:gd name="T5" fmla="*/ 145 h 168"/>
                  <a:gd name="T6" fmla="*/ 0 w 329"/>
                  <a:gd name="T7" fmla="*/ 23 h 168"/>
                  <a:gd name="T8" fmla="*/ 22 w 329"/>
                  <a:gd name="T9" fmla="*/ 0 h 168"/>
                  <a:gd name="T10" fmla="*/ 303 w 329"/>
                  <a:gd name="T11" fmla="*/ 0 h 168"/>
                  <a:gd name="T12" fmla="*/ 324 w 329"/>
                  <a:gd name="T13" fmla="*/ 20 h 168"/>
                  <a:gd name="T14" fmla="*/ 327 w 329"/>
                  <a:gd name="T15" fmla="*/ 151 h 168"/>
                  <a:gd name="T16" fmla="*/ 306 w 329"/>
                  <a:gd name="T17" fmla="*/ 168 h 168"/>
                  <a:gd name="T18" fmla="*/ 164 w 329"/>
                  <a:gd name="T1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68">
                    <a:moveTo>
                      <a:pt x="164" y="168"/>
                    </a:moveTo>
                    <a:cubicBezTo>
                      <a:pt x="117" y="168"/>
                      <a:pt x="70" y="168"/>
                      <a:pt x="24" y="168"/>
                    </a:cubicBezTo>
                    <a:cubicBezTo>
                      <a:pt x="7" y="168"/>
                      <a:pt x="0" y="162"/>
                      <a:pt x="0" y="145"/>
                    </a:cubicBezTo>
                    <a:cubicBezTo>
                      <a:pt x="0" y="104"/>
                      <a:pt x="0" y="63"/>
                      <a:pt x="0" y="23"/>
                    </a:cubicBezTo>
                    <a:cubicBezTo>
                      <a:pt x="0" y="7"/>
                      <a:pt x="5" y="0"/>
                      <a:pt x="22" y="0"/>
                    </a:cubicBezTo>
                    <a:cubicBezTo>
                      <a:pt x="116" y="0"/>
                      <a:pt x="209" y="0"/>
                      <a:pt x="303" y="0"/>
                    </a:cubicBezTo>
                    <a:cubicBezTo>
                      <a:pt x="317" y="0"/>
                      <a:pt x="324" y="5"/>
                      <a:pt x="324" y="20"/>
                    </a:cubicBezTo>
                    <a:cubicBezTo>
                      <a:pt x="325" y="63"/>
                      <a:pt x="321" y="107"/>
                      <a:pt x="327" y="151"/>
                    </a:cubicBezTo>
                    <a:cubicBezTo>
                      <a:pt x="329" y="167"/>
                      <a:pt x="317" y="168"/>
                      <a:pt x="306" y="168"/>
                    </a:cubicBezTo>
                    <a:cubicBezTo>
                      <a:pt x="258" y="168"/>
                      <a:pt x="211" y="168"/>
                      <a:pt x="164" y="16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grpSp>
      </p:grpSp>
      <p:sp>
        <p:nvSpPr>
          <p:cNvPr id="26" name="Textplatzhalter 10"/>
          <p:cNvSpPr>
            <a:spLocks noGrp="1"/>
          </p:cNvSpPr>
          <p:nvPr>
            <p:ph type="body" sz="quarter" idx="19"/>
          </p:nvPr>
        </p:nvSpPr>
        <p:spPr bwMode="gray">
          <a:xfrm>
            <a:off x="8976695" y="2762251"/>
            <a:ext cx="2670721" cy="2543175"/>
          </a:xfrm>
        </p:spPr>
        <p:txBody>
          <a:bodyPr lIns="0" anchor="b"/>
          <a:lstStyle>
            <a:lvl1pPr marL="0" indent="0" algn="r">
              <a:buNone/>
              <a:defRPr sz="1400">
                <a:solidFill>
                  <a:schemeClr val="bg2"/>
                </a:solidFill>
              </a:defRPr>
            </a:lvl1pPr>
            <a:lvl2pPr marL="450000" indent="0">
              <a:buNone/>
              <a:defRPr/>
            </a:lvl2pPr>
            <a:lvl3pPr marL="810000" indent="0">
              <a:buNone/>
              <a:defRPr/>
            </a:lvl3pPr>
            <a:lvl4pPr marL="1170000" indent="0">
              <a:buNone/>
              <a:defRPr/>
            </a:lvl4pPr>
            <a:lvl5pPr marL="1530000" indent="0">
              <a:buNone/>
              <a:defRPr/>
            </a:lvl5pPr>
          </a:lstStyle>
          <a:p>
            <a:pPr lvl="0"/>
            <a:r>
              <a:rPr lang="de-DE" dirty="0"/>
              <a:t>Textmasterformat bearbeiten</a:t>
            </a:r>
            <a:endParaRPr lang="en-GB" dirty="0"/>
          </a:p>
        </p:txBody>
      </p:sp>
      <p:cxnSp>
        <p:nvCxnSpPr>
          <p:cNvPr id="27" name="Gerade Verbindung 26"/>
          <p:cNvCxnSpPr/>
          <p:nvPr userDrawn="1"/>
        </p:nvCxnSpPr>
        <p:spPr bwMode="gray">
          <a:xfrm>
            <a:off x="9840607" y="3938761"/>
            <a:ext cx="1806810" cy="0"/>
          </a:xfrm>
          <a:prstGeom prst="line">
            <a:avLst/>
          </a:prstGeom>
          <a:ln w="28575">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a:off x="1888211" y="4102101"/>
            <a:ext cx="0" cy="1203324"/>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Bildplatzhalter 3"/>
          <p:cNvSpPr>
            <a:spLocks noGrp="1"/>
          </p:cNvSpPr>
          <p:nvPr>
            <p:ph type="pic" sz="quarter" idx="20"/>
          </p:nvPr>
        </p:nvSpPr>
        <p:spPr>
          <a:xfrm>
            <a:off x="549347" y="4105525"/>
            <a:ext cx="1200057" cy="1199901"/>
          </a:xfrm>
          <a:solidFill>
            <a:schemeClr val="bg1">
              <a:lumMod val="85000"/>
            </a:schemeClr>
          </a:solidFill>
        </p:spPr>
        <p:txBody>
          <a:bodyPr/>
          <a:lstStyle>
            <a:lvl1pPr marL="0" indent="0" algn="ctr">
              <a:buNone/>
              <a:defRPr sz="1600"/>
            </a:lvl1pPr>
          </a:lstStyle>
          <a:p>
            <a:endParaRPr lang="en-GB"/>
          </a:p>
        </p:txBody>
      </p:sp>
    </p:spTree>
    <p:extLst>
      <p:ext uri="{BB962C8B-B14F-4D97-AF65-F5344CB8AC3E}">
        <p14:creationId xmlns:p14="http://schemas.microsoft.com/office/powerpoint/2010/main" val="186499811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image" Target="../media/image5.png"/><Relationship Id="rId7" Type="http://schemas.openxmlformats.org/officeDocument/2006/relationships/slideLayout" Target="../slideLayouts/slideLayout7.xml"/><Relationship Id="rId71"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image" Target="../media/image3.png"/><Relationship Id="rId79" Type="http://schemas.openxmlformats.org/officeDocument/2006/relationships/image" Target="../media/image8.png"/><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image" Target="../media/image1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image" Target="../media/image2.png"/><Relationship Id="rId78" Type="http://schemas.openxmlformats.org/officeDocument/2006/relationships/image" Target="../media/image7.png"/><Relationship Id="rId81" Type="http://schemas.openxmlformats.org/officeDocument/2006/relationships/image" Target="../media/image10.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image" Target="../media/image6.png"/><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image" Target="../media/image1.png"/><Relationship Id="rId80" Type="http://schemas.openxmlformats.org/officeDocument/2006/relationships/image" Target="../media/image9.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image" Target="../media/image4.png"/><Relationship Id="rId83"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theme" Target="../theme/theme2.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6" name="Группа 25"/>
          <p:cNvGrpSpPr/>
          <p:nvPr userDrawn="1"/>
        </p:nvGrpSpPr>
        <p:grpSpPr>
          <a:xfrm>
            <a:off x="0" y="-398436"/>
            <a:ext cx="12190413" cy="7256436"/>
            <a:chOff x="0" y="-398436"/>
            <a:chExt cx="12190413" cy="7256436"/>
          </a:xfrm>
        </p:grpSpPr>
        <p:pic>
          <p:nvPicPr>
            <p:cNvPr id="7" name="Рисунок 6"/>
            <p:cNvPicPr>
              <a:picLocks noChangeAspect="1"/>
            </p:cNvPicPr>
            <p:nvPr userDrawn="1"/>
          </p:nvPicPr>
          <p:blipFill>
            <a:blip r:embed="rId72">
              <a:extLst>
                <a:ext uri="{28A0092B-C50C-407E-A947-70E740481C1C}">
                  <a14:useLocalDpi xmlns:a14="http://schemas.microsoft.com/office/drawing/2010/main" val="0"/>
                </a:ext>
              </a:extLst>
            </a:blip>
            <a:stretch>
              <a:fillRect/>
            </a:stretch>
          </p:blipFill>
          <p:spPr>
            <a:xfrm flipV="1">
              <a:off x="3981696" y="405923"/>
              <a:ext cx="2746327" cy="142809"/>
            </a:xfrm>
            <a:prstGeom prst="rect">
              <a:avLst/>
            </a:prstGeom>
          </p:spPr>
        </p:pic>
        <p:pic>
          <p:nvPicPr>
            <p:cNvPr id="8" name="Рисунок 7"/>
            <p:cNvPicPr>
              <a:picLocks noChangeAspect="1"/>
            </p:cNvPicPr>
            <p:nvPr userDrawn="1"/>
          </p:nvPicPr>
          <p:blipFill>
            <a:blip r:embed="rId73" cstate="print">
              <a:extLst>
                <a:ext uri="{28A0092B-C50C-407E-A947-70E740481C1C}">
                  <a14:useLocalDpi xmlns:a14="http://schemas.microsoft.com/office/drawing/2010/main" val="0"/>
                </a:ext>
              </a:extLst>
            </a:blip>
            <a:stretch>
              <a:fillRect/>
            </a:stretch>
          </p:blipFill>
          <p:spPr>
            <a:xfrm>
              <a:off x="6460283" y="1587"/>
              <a:ext cx="5730130" cy="2135428"/>
            </a:xfrm>
            <a:prstGeom prst="rect">
              <a:avLst/>
            </a:prstGeom>
          </p:spPr>
        </p:pic>
        <p:grpSp>
          <p:nvGrpSpPr>
            <p:cNvPr id="9" name="Группа 8"/>
            <p:cNvGrpSpPr/>
            <p:nvPr userDrawn="1"/>
          </p:nvGrpSpPr>
          <p:grpSpPr>
            <a:xfrm>
              <a:off x="0" y="1587"/>
              <a:ext cx="12176092" cy="5856700"/>
              <a:chOff x="0" y="1587"/>
              <a:chExt cx="12176092" cy="5856700"/>
            </a:xfrm>
          </p:grpSpPr>
          <p:pic>
            <p:nvPicPr>
              <p:cNvPr id="10" name="Рисунок 9"/>
              <p:cNvPicPr>
                <a:picLocks noChangeAspect="1"/>
              </p:cNvPicPr>
              <p:nvPr/>
            </p:nvPicPr>
            <p:blipFill>
              <a:blip r:embed="rId74" cstate="print">
                <a:extLst>
                  <a:ext uri="{28A0092B-C50C-407E-A947-70E740481C1C}">
                    <a14:useLocalDpi xmlns:a14="http://schemas.microsoft.com/office/drawing/2010/main" val="0"/>
                  </a:ext>
                </a:extLst>
              </a:blip>
              <a:stretch>
                <a:fillRect/>
              </a:stretch>
            </p:blipFill>
            <p:spPr>
              <a:xfrm>
                <a:off x="0" y="1587"/>
                <a:ext cx="12176092" cy="5856700"/>
              </a:xfrm>
              <a:prstGeom prst="rect">
                <a:avLst/>
              </a:prstGeom>
            </p:spPr>
          </p:pic>
          <p:pic>
            <p:nvPicPr>
              <p:cNvPr id="11" name="Рисунок 10"/>
              <p:cNvPicPr>
                <a:picLocks noChangeAspect="1"/>
              </p:cNvPicPr>
              <p:nvPr/>
            </p:nvPicPr>
            <p:blipFill>
              <a:blip r:embed="rId75" cstate="print">
                <a:extLst>
                  <a:ext uri="{28A0092B-C50C-407E-A947-70E740481C1C}">
                    <a14:useLocalDpi xmlns:a14="http://schemas.microsoft.com/office/drawing/2010/main" val="0"/>
                  </a:ext>
                </a:extLst>
              </a:blip>
              <a:stretch>
                <a:fillRect/>
              </a:stretch>
            </p:blipFill>
            <p:spPr>
              <a:xfrm>
                <a:off x="2656824" y="1587"/>
                <a:ext cx="9389267" cy="5552186"/>
              </a:xfrm>
              <a:prstGeom prst="rect">
                <a:avLst/>
              </a:prstGeom>
            </p:spPr>
          </p:pic>
        </p:grpSp>
        <p:pic>
          <p:nvPicPr>
            <p:cNvPr id="12" name="Рисунок 11"/>
            <p:cNvPicPr>
              <a:picLocks noChangeAspect="1"/>
            </p:cNvPicPr>
            <p:nvPr userDrawn="1"/>
          </p:nvPicPr>
          <p:blipFill>
            <a:blip r:embed="rId76">
              <a:extLst>
                <a:ext uri="{28A0092B-C50C-407E-A947-70E740481C1C}">
                  <a14:useLocalDpi xmlns:a14="http://schemas.microsoft.com/office/drawing/2010/main" val="0"/>
                </a:ext>
              </a:extLst>
            </a:blip>
            <a:stretch>
              <a:fillRect/>
            </a:stretch>
          </p:blipFill>
          <p:spPr>
            <a:xfrm rot="847671">
              <a:off x="1910818" y="-398436"/>
              <a:ext cx="4354233" cy="4274405"/>
            </a:xfrm>
            <a:prstGeom prst="rect">
              <a:avLst/>
            </a:prstGeom>
          </p:spPr>
        </p:pic>
        <p:pic>
          <p:nvPicPr>
            <p:cNvPr id="13" name="Рисунок 12"/>
            <p:cNvPicPr>
              <a:picLocks noChangeAspect="1"/>
            </p:cNvPicPr>
            <p:nvPr userDrawn="1"/>
          </p:nvPicPr>
          <p:blipFill>
            <a:blip r:embed="rId77" cstate="print">
              <a:extLst>
                <a:ext uri="{28A0092B-C50C-407E-A947-70E740481C1C}">
                  <a14:useLocalDpi xmlns:a14="http://schemas.microsoft.com/office/drawing/2010/main" val="0"/>
                </a:ext>
              </a:extLst>
            </a:blip>
            <a:stretch>
              <a:fillRect/>
            </a:stretch>
          </p:blipFill>
          <p:spPr>
            <a:xfrm>
              <a:off x="2486511" y="3474791"/>
              <a:ext cx="3768633" cy="1982301"/>
            </a:xfrm>
            <a:prstGeom prst="rect">
              <a:avLst/>
            </a:prstGeom>
          </p:spPr>
        </p:pic>
        <p:pic>
          <p:nvPicPr>
            <p:cNvPr id="14" name="Рисунок 13"/>
            <p:cNvPicPr>
              <a:picLocks noChangeAspect="1"/>
            </p:cNvPicPr>
            <p:nvPr userDrawn="1"/>
          </p:nvPicPr>
          <p:blipFill>
            <a:blip r:embed="rId78" cstate="print">
              <a:extLst>
                <a:ext uri="{28A0092B-C50C-407E-A947-70E740481C1C}">
                  <a14:useLocalDpi xmlns:a14="http://schemas.microsoft.com/office/drawing/2010/main" val="0"/>
                </a:ext>
              </a:extLst>
            </a:blip>
            <a:stretch>
              <a:fillRect/>
            </a:stretch>
          </p:blipFill>
          <p:spPr>
            <a:xfrm>
              <a:off x="6320030" y="353039"/>
              <a:ext cx="4959752" cy="5688835"/>
            </a:xfrm>
            <a:prstGeom prst="rect">
              <a:avLst/>
            </a:prstGeom>
          </p:spPr>
        </p:pic>
        <p:sp>
          <p:nvSpPr>
            <p:cNvPr id="15"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pic>
          <p:nvPicPr>
            <p:cNvPr id="16" name="Рисунок 15"/>
            <p:cNvPicPr>
              <a:picLocks noChangeAspect="1"/>
            </p:cNvPicPr>
            <p:nvPr userDrawn="1"/>
          </p:nvPicPr>
          <p:blipFill>
            <a:blip r:embed="rId79" cstate="print">
              <a:extLst>
                <a:ext uri="{28A0092B-C50C-407E-A947-70E740481C1C}">
                  <a14:useLocalDpi xmlns:a14="http://schemas.microsoft.com/office/drawing/2010/main" val="0"/>
                </a:ext>
              </a:extLst>
            </a:blip>
            <a:stretch>
              <a:fillRect/>
            </a:stretch>
          </p:blipFill>
          <p:spPr>
            <a:xfrm>
              <a:off x="10441334" y="95349"/>
              <a:ext cx="1458438" cy="1515155"/>
            </a:xfrm>
            <a:prstGeom prst="rect">
              <a:avLst/>
            </a:prstGeom>
          </p:spPr>
        </p:pic>
        <p:pic>
          <p:nvPicPr>
            <p:cNvPr id="17" name="Рисунок 16"/>
            <p:cNvPicPr>
              <a:picLocks noChangeAspect="1"/>
            </p:cNvPicPr>
            <p:nvPr userDrawn="1"/>
          </p:nvPicPr>
          <p:blipFill>
            <a:blip r:embed="rId72">
              <a:extLst>
                <a:ext uri="{28A0092B-C50C-407E-A947-70E740481C1C}">
                  <a14:useLocalDpi xmlns:a14="http://schemas.microsoft.com/office/drawing/2010/main" val="0"/>
                </a:ext>
              </a:extLst>
            </a:blip>
            <a:stretch>
              <a:fillRect/>
            </a:stretch>
          </p:blipFill>
          <p:spPr>
            <a:xfrm flipV="1">
              <a:off x="0" y="4829074"/>
              <a:ext cx="2746327" cy="142809"/>
            </a:xfrm>
            <a:prstGeom prst="rect">
              <a:avLst/>
            </a:prstGeom>
          </p:spPr>
        </p:pic>
        <p:pic>
          <p:nvPicPr>
            <p:cNvPr id="18" name="Рисунок 17"/>
            <p:cNvPicPr>
              <a:picLocks noChangeAspect="1"/>
            </p:cNvPicPr>
            <p:nvPr userDrawn="1"/>
          </p:nvPicPr>
          <p:blipFill>
            <a:blip r:embed="rId80" cstate="print">
              <a:extLst>
                <a:ext uri="{28A0092B-C50C-407E-A947-70E740481C1C}">
                  <a14:useLocalDpi xmlns:a14="http://schemas.microsoft.com/office/drawing/2010/main" val="0"/>
                </a:ext>
              </a:extLst>
            </a:blip>
            <a:stretch>
              <a:fillRect/>
            </a:stretch>
          </p:blipFill>
          <p:spPr>
            <a:xfrm flipH="1">
              <a:off x="4028374" y="540984"/>
              <a:ext cx="1416169" cy="2787284"/>
            </a:xfrm>
            <a:prstGeom prst="rect">
              <a:avLst/>
            </a:prstGeom>
          </p:spPr>
        </p:pic>
        <p:pic>
          <p:nvPicPr>
            <p:cNvPr id="19" name="Рисунок 18"/>
            <p:cNvPicPr>
              <a:picLocks noChangeAspect="1"/>
            </p:cNvPicPr>
            <p:nvPr userDrawn="1"/>
          </p:nvPicPr>
          <p:blipFill>
            <a:blip r:embed="rId81" cstate="print">
              <a:extLst>
                <a:ext uri="{28A0092B-C50C-407E-A947-70E740481C1C}">
                  <a14:useLocalDpi xmlns:a14="http://schemas.microsoft.com/office/drawing/2010/main" val="0"/>
                </a:ext>
              </a:extLst>
            </a:blip>
            <a:stretch>
              <a:fillRect/>
            </a:stretch>
          </p:blipFill>
          <p:spPr>
            <a:xfrm>
              <a:off x="6224785" y="904031"/>
              <a:ext cx="210077" cy="210077"/>
            </a:xfrm>
            <a:prstGeom prst="rect">
              <a:avLst/>
            </a:prstGeom>
          </p:spPr>
        </p:pic>
        <p:pic>
          <p:nvPicPr>
            <p:cNvPr id="20" name="Рисунок 19"/>
            <p:cNvPicPr>
              <a:picLocks noChangeAspect="1"/>
            </p:cNvPicPr>
            <p:nvPr userDrawn="1"/>
          </p:nvPicPr>
          <p:blipFill>
            <a:blip r:embed="rId81" cstate="print">
              <a:extLst>
                <a:ext uri="{28A0092B-C50C-407E-A947-70E740481C1C}">
                  <a14:useLocalDpi xmlns:a14="http://schemas.microsoft.com/office/drawing/2010/main" val="0"/>
                </a:ext>
              </a:extLst>
            </a:blip>
            <a:stretch>
              <a:fillRect/>
            </a:stretch>
          </p:blipFill>
          <p:spPr>
            <a:xfrm>
              <a:off x="11510081" y="4448891"/>
              <a:ext cx="210077" cy="210077"/>
            </a:xfrm>
            <a:prstGeom prst="rect">
              <a:avLst/>
            </a:prstGeom>
          </p:spPr>
        </p:pic>
        <p:pic>
          <p:nvPicPr>
            <p:cNvPr id="21" name="Рисунок 20"/>
            <p:cNvPicPr>
              <a:picLocks noChangeAspect="1"/>
            </p:cNvPicPr>
            <p:nvPr userDrawn="1"/>
          </p:nvPicPr>
          <p:blipFill>
            <a:blip r:embed="rId82" cstate="print">
              <a:extLst>
                <a:ext uri="{28A0092B-C50C-407E-A947-70E740481C1C}">
                  <a14:useLocalDpi xmlns:a14="http://schemas.microsoft.com/office/drawing/2010/main" val="0"/>
                </a:ext>
              </a:extLst>
            </a:blip>
            <a:stretch>
              <a:fillRect/>
            </a:stretch>
          </p:blipFill>
          <p:spPr>
            <a:xfrm>
              <a:off x="6405452" y="1208990"/>
              <a:ext cx="233464" cy="233464"/>
            </a:xfrm>
            <a:prstGeom prst="rect">
              <a:avLst/>
            </a:prstGeom>
          </p:spPr>
        </p:pic>
        <p:pic>
          <p:nvPicPr>
            <p:cNvPr id="22" name="Рисунок 21"/>
            <p:cNvPicPr>
              <a:picLocks noChangeAspect="1"/>
            </p:cNvPicPr>
            <p:nvPr userDrawn="1"/>
          </p:nvPicPr>
          <p:blipFill>
            <a:blip r:embed="rId82" cstate="print">
              <a:extLst>
                <a:ext uri="{28A0092B-C50C-407E-A947-70E740481C1C}">
                  <a14:useLocalDpi xmlns:a14="http://schemas.microsoft.com/office/drawing/2010/main" val="0"/>
                </a:ext>
              </a:extLst>
            </a:blip>
            <a:stretch>
              <a:fillRect/>
            </a:stretch>
          </p:blipFill>
          <p:spPr>
            <a:xfrm>
              <a:off x="11703056" y="3728389"/>
              <a:ext cx="233464" cy="233464"/>
            </a:xfrm>
            <a:prstGeom prst="rect">
              <a:avLst/>
            </a:prstGeom>
          </p:spPr>
        </p:pic>
        <p:pic>
          <p:nvPicPr>
            <p:cNvPr id="23" name="Рисунок 22"/>
            <p:cNvPicPr>
              <a:picLocks noChangeAspect="1"/>
            </p:cNvPicPr>
            <p:nvPr userDrawn="1"/>
          </p:nvPicPr>
          <p:blipFill>
            <a:blip r:embed="rId82" cstate="print">
              <a:extLst>
                <a:ext uri="{28A0092B-C50C-407E-A947-70E740481C1C}">
                  <a14:useLocalDpi xmlns:a14="http://schemas.microsoft.com/office/drawing/2010/main" val="0"/>
                </a:ext>
              </a:extLst>
            </a:blip>
            <a:stretch>
              <a:fillRect/>
            </a:stretch>
          </p:blipFill>
          <p:spPr>
            <a:xfrm>
              <a:off x="299622" y="404057"/>
              <a:ext cx="233464" cy="233464"/>
            </a:xfrm>
            <a:prstGeom prst="rect">
              <a:avLst/>
            </a:prstGeom>
          </p:spPr>
        </p:pic>
        <p:pic>
          <p:nvPicPr>
            <p:cNvPr id="24" name="Рисунок 23"/>
            <p:cNvPicPr>
              <a:picLocks noChangeAspect="1"/>
            </p:cNvPicPr>
            <p:nvPr userDrawn="1"/>
          </p:nvPicPr>
          <p:blipFill>
            <a:blip r:embed="rId83" cstate="print">
              <a:extLst>
                <a:ext uri="{28A0092B-C50C-407E-A947-70E740481C1C}">
                  <a14:useLocalDpi xmlns:a14="http://schemas.microsoft.com/office/drawing/2010/main" val="0"/>
                </a:ext>
              </a:extLst>
            </a:blip>
            <a:stretch>
              <a:fillRect/>
            </a:stretch>
          </p:blipFill>
          <p:spPr>
            <a:xfrm rot="17827223">
              <a:off x="6681181" y="3023484"/>
              <a:ext cx="269823" cy="253634"/>
            </a:xfrm>
            <a:prstGeom prst="rect">
              <a:avLst/>
            </a:prstGeom>
          </p:spPr>
        </p:pic>
        <p:pic>
          <p:nvPicPr>
            <p:cNvPr id="25" name="Рисунок 24"/>
            <p:cNvPicPr>
              <a:picLocks noChangeAspect="1"/>
            </p:cNvPicPr>
            <p:nvPr userDrawn="1"/>
          </p:nvPicPr>
          <p:blipFill>
            <a:blip r:embed="rId83" cstate="print">
              <a:extLst>
                <a:ext uri="{28A0092B-C50C-407E-A947-70E740481C1C}">
                  <a14:useLocalDpi xmlns:a14="http://schemas.microsoft.com/office/drawing/2010/main" val="0"/>
                </a:ext>
              </a:extLst>
            </a:blip>
            <a:stretch>
              <a:fillRect/>
            </a:stretch>
          </p:blipFill>
          <p:spPr>
            <a:xfrm rot="15425848">
              <a:off x="2351600" y="202530"/>
              <a:ext cx="269823" cy="253634"/>
            </a:xfrm>
            <a:prstGeom prst="rect">
              <a:avLst/>
            </a:prstGeom>
          </p:spPr>
        </p:pic>
      </p:grpSp>
      <p:sp>
        <p:nvSpPr>
          <p:cNvPr id="2" name="Заголовок 1"/>
          <p:cNvSpPr>
            <a:spLocks noGrp="1"/>
          </p:cNvSpPr>
          <p:nvPr>
            <p:ph type="title"/>
          </p:nvPr>
        </p:nvSpPr>
        <p:spPr>
          <a:xfrm>
            <a:off x="236764" y="365125"/>
            <a:ext cx="4049486" cy="3363264"/>
          </a:xfrm>
          <a:prstGeom prst="rect">
            <a:avLst/>
          </a:prstGeom>
        </p:spPr>
        <p:txBody>
          <a:bodyPr vert="horz" lIns="91440" tIns="45720" rIns="91440" bIns="45720" rtlCol="0" anchor="ctr">
            <a:normAutofit/>
          </a:bodyPr>
          <a:lstStyle/>
          <a:p>
            <a:r>
              <a:rPr lang="da-DK" dirty="0"/>
              <a:t>Lorem ipsum dolor sit amet</a:t>
            </a:r>
            <a:endParaRPr lang="ru-RU" dirty="0"/>
          </a:p>
        </p:txBody>
      </p:sp>
      <p:sp>
        <p:nvSpPr>
          <p:cNvPr id="3" name="Текст 2"/>
          <p:cNvSpPr>
            <a:spLocks noGrp="1"/>
          </p:cNvSpPr>
          <p:nvPr>
            <p:ph type="body" idx="1"/>
          </p:nvPr>
        </p:nvSpPr>
        <p:spPr>
          <a:xfrm>
            <a:off x="236765" y="2975647"/>
            <a:ext cx="6295382" cy="2146989"/>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11510081" y="6356350"/>
            <a:ext cx="536009" cy="365125"/>
          </a:xfrm>
          <a:prstGeom prst="rect">
            <a:avLst/>
          </a:prstGeom>
        </p:spPr>
        <p:txBody>
          <a:bodyPr vert="horz" lIns="91440" tIns="45720" rIns="91440" bIns="45720" rtlCol="0" anchor="ctr"/>
          <a:lstStyle>
            <a:lvl1pPr algn="r">
              <a:defRPr sz="2400" b="1">
                <a:solidFill>
                  <a:schemeClr val="bg1"/>
                </a:solidFill>
              </a:defRPr>
            </a:lvl1pPr>
          </a:lstStyle>
          <a:p>
            <a:fld id="{B7E6CA31-DA56-47CF-9891-B6D0296B6AEC}" type="slidenum">
              <a:rPr lang="ru-RU" smtClean="0"/>
              <a:pPr/>
              <a:t>‹Nr.›</a:t>
            </a:fld>
            <a:endParaRPr lang="ru-RU" dirty="0"/>
          </a:p>
        </p:txBody>
      </p:sp>
    </p:spTree>
    <p:extLst>
      <p:ext uri="{BB962C8B-B14F-4D97-AF65-F5344CB8AC3E}">
        <p14:creationId xmlns:p14="http://schemas.microsoft.com/office/powerpoint/2010/main" val="1714536039"/>
      </p:ext>
    </p:extLst>
  </p:cSld>
  <p:clrMap bg1="lt1" tx1="dk1" bg2="lt2" tx2="dk2" accent1="accent1" accent2="accent2" accent3="accent3" accent4="accent4" accent5="accent5" accent6="accent6" hlink="hlink" folHlink="folHlink"/>
  <p:sldLayoutIdLst>
    <p:sldLayoutId id="2147483717" r:id="rId1"/>
    <p:sldLayoutId id="2147483681" r:id="rId2"/>
    <p:sldLayoutId id="2147483682" r:id="rId3"/>
    <p:sldLayoutId id="2147483683" r:id="rId4"/>
    <p:sldLayoutId id="2147483661" r:id="rId5"/>
    <p:sldLayoutId id="2147483672" r:id="rId6"/>
    <p:sldLayoutId id="2147483673" r:id="rId7"/>
    <p:sldLayoutId id="2147483662" r:id="rId8"/>
    <p:sldLayoutId id="2147483677" r:id="rId9"/>
    <p:sldLayoutId id="2147483663" r:id="rId10"/>
    <p:sldLayoutId id="2147483688" r:id="rId11"/>
    <p:sldLayoutId id="2147483691" r:id="rId12"/>
    <p:sldLayoutId id="2147483718" r:id="rId13"/>
    <p:sldLayoutId id="2147483729" r:id="rId14"/>
    <p:sldLayoutId id="2147483689" r:id="rId15"/>
    <p:sldLayoutId id="2147483690" r:id="rId16"/>
    <p:sldLayoutId id="2147483692" r:id="rId17"/>
    <p:sldLayoutId id="2147483693" r:id="rId18"/>
    <p:sldLayoutId id="2147483712" r:id="rId19"/>
    <p:sldLayoutId id="2147483723" r:id="rId20"/>
    <p:sldLayoutId id="2147483730" r:id="rId21"/>
    <p:sldLayoutId id="2147483674" r:id="rId22"/>
    <p:sldLayoutId id="2147483694" r:id="rId23"/>
    <p:sldLayoutId id="2147483695" r:id="rId24"/>
    <p:sldLayoutId id="2147483719" r:id="rId25"/>
    <p:sldLayoutId id="2147483696" r:id="rId26"/>
    <p:sldLayoutId id="2147483697" r:id="rId27"/>
    <p:sldLayoutId id="2147483698" r:id="rId28"/>
    <p:sldLayoutId id="2147483699" r:id="rId29"/>
    <p:sldLayoutId id="2147483713" r:id="rId30"/>
    <p:sldLayoutId id="2147483724" r:id="rId31"/>
    <p:sldLayoutId id="2147483675" r:id="rId32"/>
    <p:sldLayoutId id="2147483700" r:id="rId33"/>
    <p:sldLayoutId id="2147483720" r:id="rId34"/>
    <p:sldLayoutId id="2147483701" r:id="rId35"/>
    <p:sldLayoutId id="2147483702" r:id="rId36"/>
    <p:sldLayoutId id="2147483703" r:id="rId37"/>
    <p:sldLayoutId id="2147483704" r:id="rId38"/>
    <p:sldLayoutId id="2147483705" r:id="rId39"/>
    <p:sldLayoutId id="2147483714" r:id="rId40"/>
    <p:sldLayoutId id="2147483725" r:id="rId41"/>
    <p:sldLayoutId id="2147483676" r:id="rId42"/>
    <p:sldLayoutId id="2147483706" r:id="rId43"/>
    <p:sldLayoutId id="2147483707" r:id="rId44"/>
    <p:sldLayoutId id="2147483721" r:id="rId45"/>
    <p:sldLayoutId id="2147483708" r:id="rId46"/>
    <p:sldLayoutId id="2147483709" r:id="rId47"/>
    <p:sldLayoutId id="2147483710" r:id="rId48"/>
    <p:sldLayoutId id="2147483711" r:id="rId49"/>
    <p:sldLayoutId id="2147483715" r:id="rId50"/>
    <p:sldLayoutId id="2147483726" r:id="rId51"/>
    <p:sldLayoutId id="2147483664" r:id="rId52"/>
    <p:sldLayoutId id="2147483665" r:id="rId53"/>
    <p:sldLayoutId id="2147483666" r:id="rId54"/>
    <p:sldLayoutId id="2147483722" r:id="rId55"/>
    <p:sldLayoutId id="2147483727" r:id="rId56"/>
    <p:sldLayoutId id="2147483686" r:id="rId57"/>
    <p:sldLayoutId id="2147483687" r:id="rId58"/>
    <p:sldLayoutId id="2147483678" r:id="rId59"/>
    <p:sldLayoutId id="2147483680" r:id="rId60"/>
    <p:sldLayoutId id="2147483667" r:id="rId61"/>
    <p:sldLayoutId id="2147483679" r:id="rId62"/>
    <p:sldLayoutId id="2147483684" r:id="rId63"/>
    <p:sldLayoutId id="2147483685" r:id="rId64"/>
    <p:sldLayoutId id="2147483668" r:id="rId65"/>
    <p:sldLayoutId id="2147483669" r:id="rId66"/>
    <p:sldLayoutId id="2147483716" r:id="rId67"/>
    <p:sldLayoutId id="2147483670" r:id="rId68"/>
    <p:sldLayoutId id="2147483671" r:id="rId69"/>
    <p:sldLayoutId id="2147483728" r:id="rId70"/>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
        <p:nvSpPr>
          <p:cNvPr id="3" name="Inhalt"/>
          <p:cNvSpPr>
            <a:spLocks noGrp="1"/>
          </p:cNvSpPr>
          <p:nvPr>
            <p:ph type="body" idx="1"/>
          </p:nvPr>
        </p:nvSpPr>
        <p:spPr bwMode="gray">
          <a:xfrm>
            <a:off x="540070" y="1512000"/>
            <a:ext cx="11111046" cy="4298400"/>
          </a:xfrm>
          <a:prstGeom prst="rect">
            <a:avLst/>
          </a:prstGeom>
        </p:spPr>
        <p:txBody>
          <a:bodyPr vert="horz" lIns="0" tIns="0" rIns="0" bIns="0" rtlCol="0">
            <a:noAutofit/>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grpSp>
        <p:nvGrpSpPr>
          <p:cNvPr id="11" name="Hilfslinie"/>
          <p:cNvGrpSpPr/>
          <p:nvPr userDrawn="1"/>
        </p:nvGrpSpPr>
        <p:grpSpPr bwMode="gray">
          <a:xfrm>
            <a:off x="540071" y="-739050"/>
            <a:ext cx="900117" cy="720000"/>
            <a:chOff x="540001" y="-720000"/>
            <a:chExt cx="900000" cy="720000"/>
          </a:xfrm>
        </p:grpSpPr>
        <p:cxnSp>
          <p:nvCxnSpPr>
            <p:cNvPr id="24" name="Line"/>
            <p:cNvCxnSpPr/>
            <p:nvPr userDrawn="1"/>
          </p:nvCxnSpPr>
          <p:spPr bwMode="gray">
            <a:xfrm flipV="1">
              <a:off x="540002" y="-720000"/>
              <a:ext cx="0" cy="7200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5" name="Text"/>
            <p:cNvSpPr txBox="1"/>
            <p:nvPr userDrawn="1"/>
          </p:nvSpPr>
          <p:spPr bwMode="gray">
            <a:xfrm>
              <a:off x="540001" y="-720000"/>
              <a:ext cx="900000" cy="540000"/>
            </a:xfrm>
            <a:prstGeom prst="rect">
              <a:avLst/>
            </a:prstGeom>
            <a:noFill/>
          </p:spPr>
          <p:txBody>
            <a:bodyPr wrap="square" lIns="72000" tIns="0" rIns="0" bIns="0" rtlCol="0">
              <a:noAutofit/>
            </a:bodyPr>
            <a:lstStyle/>
            <a:p>
              <a:pPr>
                <a:lnSpc>
                  <a:spcPct val="90000"/>
                </a:lnSpc>
                <a:spcAft>
                  <a:spcPts val="1000"/>
                </a:spcAft>
              </a:pPr>
              <a:r>
                <a:rPr lang="de-DE" sz="1200" noProof="0" dirty="0"/>
                <a:t>Position Hilfslinie</a:t>
              </a:r>
              <a:br>
                <a:rPr lang="de-DE" sz="1200" noProof="0" dirty="0"/>
              </a:br>
              <a:r>
                <a:rPr lang="de-DE" sz="1200" noProof="0" dirty="0"/>
                <a:t>15,42</a:t>
              </a:r>
            </a:p>
          </p:txBody>
        </p:sp>
      </p:grpSp>
      <p:grpSp>
        <p:nvGrpSpPr>
          <p:cNvPr id="12" name="Hilfslinie"/>
          <p:cNvGrpSpPr/>
          <p:nvPr userDrawn="1"/>
        </p:nvGrpSpPr>
        <p:grpSpPr bwMode="gray">
          <a:xfrm>
            <a:off x="10751001" y="-739050"/>
            <a:ext cx="900117" cy="720000"/>
            <a:chOff x="10749601" y="-720000"/>
            <a:chExt cx="900000" cy="720000"/>
          </a:xfrm>
        </p:grpSpPr>
        <p:cxnSp>
          <p:nvCxnSpPr>
            <p:cNvPr id="22" name="Line"/>
            <p:cNvCxnSpPr/>
            <p:nvPr userDrawn="1"/>
          </p:nvCxnSpPr>
          <p:spPr bwMode="gray">
            <a:xfrm flipV="1">
              <a:off x="11649601" y="-720000"/>
              <a:ext cx="0" cy="7200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Text"/>
            <p:cNvSpPr txBox="1"/>
            <p:nvPr userDrawn="1"/>
          </p:nvSpPr>
          <p:spPr bwMode="gray">
            <a:xfrm>
              <a:off x="10749601" y="-720000"/>
              <a:ext cx="900000" cy="540000"/>
            </a:xfrm>
            <a:prstGeom prst="rect">
              <a:avLst/>
            </a:prstGeom>
            <a:noFill/>
          </p:spPr>
          <p:txBody>
            <a:bodyPr wrap="square" lIns="0" tIns="0" rIns="72000" bIns="0" rtlCol="0">
              <a:noAutofit/>
            </a:bodyPr>
            <a:lstStyle/>
            <a:p>
              <a:pPr algn="r">
                <a:lnSpc>
                  <a:spcPct val="90000"/>
                </a:lnSpc>
                <a:spcAft>
                  <a:spcPts val="1000"/>
                </a:spcAft>
              </a:pPr>
              <a:r>
                <a:rPr lang="de-DE" sz="1200" noProof="0" dirty="0"/>
                <a:t>Position Hilfslinie 15,42</a:t>
              </a:r>
            </a:p>
          </p:txBody>
        </p:sp>
      </p:grpSp>
      <p:grpSp>
        <p:nvGrpSpPr>
          <p:cNvPr id="13" name="Hilfslinie"/>
          <p:cNvGrpSpPr/>
          <p:nvPr userDrawn="1"/>
        </p:nvGrpSpPr>
        <p:grpSpPr bwMode="gray">
          <a:xfrm>
            <a:off x="-739146" y="432000"/>
            <a:ext cx="720094" cy="540000"/>
            <a:chOff x="-720000" y="432000"/>
            <a:chExt cx="720000" cy="540000"/>
          </a:xfrm>
        </p:grpSpPr>
        <p:cxnSp>
          <p:nvCxnSpPr>
            <p:cNvPr id="20" name="Line"/>
            <p:cNvCxnSpPr/>
            <p:nvPr/>
          </p:nvCxnSpPr>
          <p:spPr bwMode="gray">
            <a:xfrm>
              <a:off x="-720000" y="432000"/>
              <a:ext cx="720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Text"/>
            <p:cNvSpPr txBox="1"/>
            <p:nvPr userDrawn="1"/>
          </p:nvSpPr>
          <p:spPr bwMode="gray">
            <a:xfrm>
              <a:off x="-720000" y="432000"/>
              <a:ext cx="720000" cy="540000"/>
            </a:xfrm>
            <a:prstGeom prst="rect">
              <a:avLst/>
            </a:prstGeom>
            <a:noFill/>
          </p:spPr>
          <p:txBody>
            <a:bodyPr wrap="square" lIns="0" tIns="72000" rIns="0" bIns="0" rtlCol="0">
              <a:noAutofit/>
            </a:bodyPr>
            <a:lstStyle/>
            <a:p>
              <a:pPr>
                <a:lnSpc>
                  <a:spcPct val="90000"/>
                </a:lnSpc>
                <a:spcAft>
                  <a:spcPts val="1000"/>
                </a:spcAft>
              </a:pPr>
              <a:r>
                <a:rPr lang="de-DE" sz="1200" noProof="0" dirty="0"/>
                <a:t>Position Hilfslinie</a:t>
              </a:r>
              <a:br>
                <a:rPr lang="de-DE" sz="1200" noProof="0" dirty="0"/>
              </a:br>
              <a:r>
                <a:rPr lang="de-DE" sz="1200" noProof="0" dirty="0"/>
                <a:t>8,32</a:t>
              </a:r>
            </a:p>
          </p:txBody>
        </p:sp>
      </p:grpSp>
      <p:grpSp>
        <p:nvGrpSpPr>
          <p:cNvPr id="14" name="Hilfslinie"/>
          <p:cNvGrpSpPr/>
          <p:nvPr userDrawn="1"/>
        </p:nvGrpSpPr>
        <p:grpSpPr bwMode="gray">
          <a:xfrm>
            <a:off x="-739146" y="1512000"/>
            <a:ext cx="720094" cy="540000"/>
            <a:chOff x="-720000" y="1512000"/>
            <a:chExt cx="720000" cy="540000"/>
          </a:xfrm>
        </p:grpSpPr>
        <p:cxnSp>
          <p:nvCxnSpPr>
            <p:cNvPr id="18" name="Line"/>
            <p:cNvCxnSpPr/>
            <p:nvPr userDrawn="1"/>
          </p:nvCxnSpPr>
          <p:spPr bwMode="gray">
            <a:xfrm>
              <a:off x="-720000" y="1512000"/>
              <a:ext cx="720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Text"/>
            <p:cNvSpPr txBox="1"/>
            <p:nvPr userDrawn="1"/>
          </p:nvSpPr>
          <p:spPr bwMode="gray">
            <a:xfrm>
              <a:off x="-720000" y="1512000"/>
              <a:ext cx="720000" cy="540000"/>
            </a:xfrm>
            <a:prstGeom prst="rect">
              <a:avLst/>
            </a:prstGeom>
            <a:noFill/>
          </p:spPr>
          <p:txBody>
            <a:bodyPr wrap="square" lIns="0" tIns="72000" rIns="0" bIns="0" rtlCol="0">
              <a:noAutofit/>
            </a:bodyPr>
            <a:lstStyle/>
            <a:p>
              <a:pPr>
                <a:lnSpc>
                  <a:spcPct val="90000"/>
                </a:lnSpc>
                <a:spcAft>
                  <a:spcPts val="1000"/>
                </a:spcAft>
              </a:pPr>
              <a:r>
                <a:rPr lang="de-DE" sz="1200" noProof="0" dirty="0"/>
                <a:t>Position Hilfslinie</a:t>
              </a:r>
              <a:br>
                <a:rPr lang="de-DE" sz="1200" noProof="0" dirty="0"/>
              </a:br>
              <a:r>
                <a:rPr lang="de-DE" sz="1200" noProof="0" dirty="0"/>
                <a:t>5,33</a:t>
              </a:r>
            </a:p>
          </p:txBody>
        </p:sp>
      </p:grpSp>
      <p:grpSp>
        <p:nvGrpSpPr>
          <p:cNvPr id="15" name="Hilfslinie"/>
          <p:cNvGrpSpPr/>
          <p:nvPr userDrawn="1"/>
        </p:nvGrpSpPr>
        <p:grpSpPr bwMode="gray">
          <a:xfrm>
            <a:off x="-739146" y="5810400"/>
            <a:ext cx="720094" cy="540000"/>
            <a:chOff x="-720000" y="5810400"/>
            <a:chExt cx="720000" cy="540000"/>
          </a:xfrm>
        </p:grpSpPr>
        <p:cxnSp>
          <p:nvCxnSpPr>
            <p:cNvPr id="16" name="Line"/>
            <p:cNvCxnSpPr/>
            <p:nvPr userDrawn="1"/>
          </p:nvCxnSpPr>
          <p:spPr bwMode="gray">
            <a:xfrm>
              <a:off x="-720000" y="5810400"/>
              <a:ext cx="720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Text"/>
            <p:cNvSpPr txBox="1"/>
            <p:nvPr userDrawn="1"/>
          </p:nvSpPr>
          <p:spPr bwMode="gray">
            <a:xfrm>
              <a:off x="-720000" y="5810400"/>
              <a:ext cx="720000" cy="540000"/>
            </a:xfrm>
            <a:prstGeom prst="rect">
              <a:avLst/>
            </a:prstGeom>
            <a:noFill/>
          </p:spPr>
          <p:txBody>
            <a:bodyPr wrap="square" lIns="0" tIns="72000" rIns="0" bIns="0" rtlCol="0">
              <a:noAutofit/>
            </a:bodyPr>
            <a:lstStyle/>
            <a:p>
              <a:pPr>
                <a:lnSpc>
                  <a:spcPct val="90000"/>
                </a:lnSpc>
                <a:spcAft>
                  <a:spcPts val="1000"/>
                </a:spcAft>
              </a:pPr>
              <a:r>
                <a:rPr lang="de-DE" sz="1200" noProof="0" dirty="0"/>
                <a:t>Position Hilfslinie</a:t>
              </a:r>
              <a:br>
                <a:rPr lang="de-DE" sz="1200" noProof="0" dirty="0"/>
              </a:br>
              <a:r>
                <a:rPr lang="de-DE" sz="1200" noProof="0" dirty="0"/>
                <a:t>6,61</a:t>
              </a:r>
            </a:p>
          </p:txBody>
        </p:sp>
      </p:grpSp>
      <p:sp>
        <p:nvSpPr>
          <p:cNvPr id="27" name="Rechtwinkliges Dreieck 26"/>
          <p:cNvSpPr/>
          <p:nvPr/>
        </p:nvSpPr>
        <p:spPr>
          <a:xfrm flipH="1">
            <a:off x="11569620" y="6235702"/>
            <a:ext cx="622380" cy="62229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en-GB" sz="1800" dirty="0" err="1"/>
          </a:p>
        </p:txBody>
      </p:sp>
      <p:sp>
        <p:nvSpPr>
          <p:cNvPr id="29" name="Foliennummer"/>
          <p:cNvSpPr txBox="1">
            <a:spLocks/>
          </p:cNvSpPr>
          <p:nvPr/>
        </p:nvSpPr>
        <p:spPr bwMode="gray">
          <a:xfrm>
            <a:off x="11781540" y="6201308"/>
            <a:ext cx="501766" cy="525542"/>
          </a:xfrm>
          <a:prstGeom prst="rect">
            <a:avLst/>
          </a:prstGeom>
        </p:spPr>
        <p:txBody>
          <a:bodyPr vert="horz" lIns="0" tIns="0" rIns="0" bIns="0" rtlCol="0" anchor="b"/>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2CEFE82-39F2-4F47-8A0C-D5AB3496FA5C}" type="slidenum">
              <a:rPr lang="de-DE" sz="1200" smtClean="0">
                <a:solidFill>
                  <a:schemeClr val="bg1"/>
                </a:solidFill>
              </a:rPr>
              <a:pPr algn="ctr"/>
              <a:t>‹Nr.›</a:t>
            </a:fld>
            <a:endParaRPr lang="de-DE" sz="1200" dirty="0">
              <a:solidFill>
                <a:schemeClr val="bg1"/>
              </a:solidFill>
            </a:endParaRPr>
          </a:p>
        </p:txBody>
      </p:sp>
    </p:spTree>
    <p:extLst>
      <p:ext uri="{BB962C8B-B14F-4D97-AF65-F5344CB8AC3E}">
        <p14:creationId xmlns:p14="http://schemas.microsoft.com/office/powerpoint/2010/main" val="2493893397"/>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 id="2147483750" r:id="rId19"/>
    <p:sldLayoutId id="2147483751" r:id="rId20"/>
    <p:sldLayoutId id="2147483752" r:id="rId21"/>
    <p:sldLayoutId id="2147483753" r:id="rId22"/>
    <p:sldLayoutId id="2147483754" r:id="rId23"/>
    <p:sldLayoutId id="2147483755" r:id="rId24"/>
    <p:sldLayoutId id="2147483756"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66700" indent="-26670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539750" indent="-26640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1079500" indent="-27305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1440000" indent="-26640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701800" indent="-26670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24.png"/><Relationship Id="rId2" Type="http://schemas.openxmlformats.org/officeDocument/2006/relationships/image" Target="../media/image323.jp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26.jpeg"/><Relationship Id="rId2" Type="http://schemas.openxmlformats.org/officeDocument/2006/relationships/image" Target="../media/image32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5F39CD-B720-456F-AEAD-33D969C2D362}"/>
              </a:ext>
            </a:extLst>
          </p:cNvPr>
          <p:cNvSpPr>
            <a:spLocks noGrp="1"/>
          </p:cNvSpPr>
          <p:nvPr>
            <p:ph type="title"/>
          </p:nvPr>
        </p:nvSpPr>
        <p:spPr>
          <a:xfrm>
            <a:off x="675790" y="2735530"/>
            <a:ext cx="5164406" cy="1343397"/>
          </a:xfrm>
        </p:spPr>
        <p:txBody>
          <a:bodyPr>
            <a:noAutofit/>
          </a:bodyPr>
          <a:lstStyle/>
          <a:p>
            <a:r>
              <a:rPr lang="de-CH" sz="3600" dirty="0">
                <a:solidFill>
                  <a:srgbClr val="96CB00"/>
                </a:solidFill>
              </a:rPr>
              <a:t>Teil 6: Negatives Wissen und das Arbeiten mit Fallstudien: Lernpsychologische Begründungen</a:t>
            </a:r>
          </a:p>
        </p:txBody>
      </p:sp>
      <p:sp>
        <p:nvSpPr>
          <p:cNvPr id="8" name="Textplatzhalter 7">
            <a:extLst>
              <a:ext uri="{FF2B5EF4-FFF2-40B4-BE49-F238E27FC236}">
                <a16:creationId xmlns:a16="http://schemas.microsoft.com/office/drawing/2014/main" id="{2A3D2EF8-0A72-4378-ABAB-D2C7C77D1F4D}"/>
              </a:ext>
            </a:extLst>
          </p:cNvPr>
          <p:cNvSpPr>
            <a:spLocks noGrp="1"/>
          </p:cNvSpPr>
          <p:nvPr>
            <p:ph type="body" idx="1"/>
          </p:nvPr>
        </p:nvSpPr>
        <p:spPr>
          <a:xfrm>
            <a:off x="995513" y="4190499"/>
            <a:ext cx="4594123" cy="1500187"/>
          </a:xfrm>
        </p:spPr>
        <p:txBody>
          <a:bodyPr>
            <a:noAutofit/>
          </a:bodyPr>
          <a:lstStyle/>
          <a:p>
            <a:r>
              <a:rPr lang="de-CH" dirty="0">
                <a:solidFill>
                  <a:srgbClr val="686868"/>
                </a:solidFill>
              </a:rPr>
              <a:t>Pädagogisch-psychologische Zusatzinformationen</a:t>
            </a:r>
          </a:p>
        </p:txBody>
      </p:sp>
    </p:spTree>
    <p:extLst>
      <p:ext uri="{BB962C8B-B14F-4D97-AF65-F5344CB8AC3E}">
        <p14:creationId xmlns:p14="http://schemas.microsoft.com/office/powerpoint/2010/main" val="88711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31490" y="0"/>
            <a:ext cx="12192000" cy="621437"/>
          </a:xfrm>
        </p:spPr>
        <p:txBody>
          <a:bodyPr/>
          <a:lstStyle/>
          <a:p>
            <a:pPr algn="l"/>
            <a:r>
              <a:rPr lang="de-CH" sz="2400" dirty="0">
                <a:solidFill>
                  <a:srgbClr val="96CB00"/>
                </a:solidFill>
              </a:rPr>
              <a:t>Bedeutung für das Programm </a:t>
            </a:r>
            <a:r>
              <a:rPr lang="de-CH" sz="2400" dirty="0" err="1">
                <a:solidFill>
                  <a:srgbClr val="96CB00"/>
                </a:solidFill>
              </a:rPr>
              <a:t>myidea</a:t>
            </a:r>
            <a:endParaRPr lang="de-CH" sz="2400" dirty="0">
              <a:solidFill>
                <a:srgbClr val="96CB00"/>
              </a:solidFill>
            </a:endParaRPr>
          </a:p>
        </p:txBody>
      </p:sp>
      <p:sp>
        <p:nvSpPr>
          <p:cNvPr id="3" name="Inhaltsplatzhalter 2"/>
          <p:cNvSpPr>
            <a:spLocks noGrp="1"/>
          </p:cNvSpPr>
          <p:nvPr>
            <p:ph type="body" idx="1"/>
          </p:nvPr>
        </p:nvSpPr>
        <p:spPr>
          <a:xfrm>
            <a:off x="1866852" y="852257"/>
            <a:ext cx="8628276" cy="3051586"/>
          </a:xfrm>
        </p:spPr>
        <p:txBody>
          <a:bodyPr>
            <a:noAutofit/>
          </a:bodyPr>
          <a:lstStyle/>
          <a:p>
            <a:pPr marL="342900" indent="-342900" algn="l">
              <a:lnSpc>
                <a:spcPct val="120000"/>
              </a:lnSpc>
              <a:spcBef>
                <a:spcPts val="600"/>
              </a:spcBef>
              <a:buClr>
                <a:srgbClr val="96CB00"/>
              </a:buClr>
              <a:buFont typeface="Arial" panose="020B0604020202020204" pitchFamily="34" charset="0"/>
              <a:buChar char="•"/>
            </a:pPr>
            <a:r>
              <a:rPr lang="de-CH" sz="2000" dirty="0">
                <a:solidFill>
                  <a:srgbClr val="686868"/>
                </a:solidFill>
              </a:rPr>
              <a:t>Negatives Wissen zum Thema Unternehmensgründung hilft, einem möglichen Scheitern vorzubeugen</a:t>
            </a:r>
          </a:p>
          <a:p>
            <a:pPr marL="342900" indent="-342900" algn="l">
              <a:lnSpc>
                <a:spcPct val="120000"/>
              </a:lnSpc>
              <a:spcBef>
                <a:spcPts val="600"/>
              </a:spcBef>
              <a:buClr>
                <a:srgbClr val="96CB00"/>
              </a:buClr>
              <a:buFont typeface="Arial" panose="020B0604020202020204" pitchFamily="34" charset="0"/>
              <a:buChar char="•"/>
            </a:pPr>
            <a:r>
              <a:rPr lang="de-CH" sz="2000" dirty="0">
                <a:solidFill>
                  <a:srgbClr val="686868"/>
                </a:solidFill>
              </a:rPr>
              <a:t>Rechtzeitiges Erkennen möglicher Gefahren </a:t>
            </a:r>
            <a:r>
              <a:rPr lang="de-CH" sz="2000" dirty="0">
                <a:solidFill>
                  <a:srgbClr val="686868"/>
                </a:solidFill>
                <a:sym typeface="Wingdings" panose="05000000000000000000" pitchFamily="2" charset="2"/>
              </a:rPr>
              <a:t> reagieren können</a:t>
            </a:r>
            <a:endParaRPr lang="de-CH" sz="2000" dirty="0">
              <a:solidFill>
                <a:srgbClr val="686868"/>
              </a:solidFill>
            </a:endParaRPr>
          </a:p>
          <a:p>
            <a:pPr marL="342900" indent="-342900" algn="l">
              <a:lnSpc>
                <a:spcPct val="120000"/>
              </a:lnSpc>
              <a:spcBef>
                <a:spcPts val="600"/>
              </a:spcBef>
              <a:buClr>
                <a:srgbClr val="96CB00"/>
              </a:buClr>
              <a:buFont typeface="Arial" panose="020B0604020202020204" pitchFamily="34" charset="0"/>
              <a:buChar char="•"/>
            </a:pPr>
            <a:r>
              <a:rPr lang="de-CH" sz="2000" dirty="0">
                <a:solidFill>
                  <a:srgbClr val="686868"/>
                </a:solidFill>
              </a:rPr>
              <a:t>Positives Wissen (was führt zum Erfolg) wirkt inspirierend</a:t>
            </a:r>
          </a:p>
          <a:p>
            <a:pPr marL="342900" indent="-342900" algn="l">
              <a:lnSpc>
                <a:spcPct val="120000"/>
              </a:lnSpc>
              <a:spcBef>
                <a:spcPts val="600"/>
              </a:spcBef>
              <a:buClr>
                <a:srgbClr val="96CB00"/>
              </a:buClr>
              <a:buFont typeface="Arial" panose="020B0604020202020204" pitchFamily="34" charset="0"/>
              <a:buChar char="•"/>
            </a:pPr>
            <a:r>
              <a:rPr lang="de-CH" sz="2000" dirty="0">
                <a:solidFill>
                  <a:srgbClr val="686868"/>
                </a:solidFill>
              </a:rPr>
              <a:t>Positive und negative Fallbeispiele kombinieren, um einen Sinn fürs Scheitern UND einen Sinn für Erfolg aufzubauen</a:t>
            </a:r>
          </a:p>
          <a:p>
            <a:pPr marL="342900" indent="-342900" algn="l">
              <a:lnSpc>
                <a:spcPct val="120000"/>
              </a:lnSpc>
              <a:spcBef>
                <a:spcPts val="600"/>
              </a:spcBef>
              <a:buClr>
                <a:srgbClr val="96CB00"/>
              </a:buClr>
              <a:buFont typeface="Arial" panose="020B0604020202020204" pitchFamily="34" charset="0"/>
              <a:buChar char="•"/>
            </a:pPr>
            <a:r>
              <a:rPr lang="de-CH" sz="2000" dirty="0">
                <a:solidFill>
                  <a:srgbClr val="686868"/>
                </a:solidFill>
              </a:rPr>
              <a:t>Im Programm: Fallstudien zu Herausforderungen mit hoher </a:t>
            </a:r>
            <a:r>
              <a:rPr lang="de-CH" sz="2000" dirty="0" err="1">
                <a:solidFill>
                  <a:srgbClr val="686868"/>
                </a:solidFill>
              </a:rPr>
              <a:t>Scheiternsgefahr</a:t>
            </a:r>
            <a:endParaRPr lang="de-CH" sz="2000" dirty="0">
              <a:solidFill>
                <a:srgbClr val="686868"/>
              </a:solidFill>
            </a:endParaRPr>
          </a:p>
          <a:p>
            <a:pPr marL="342900" indent="-342900" algn="l">
              <a:lnSpc>
                <a:spcPct val="120000"/>
              </a:lnSpc>
              <a:spcBef>
                <a:spcPts val="600"/>
              </a:spcBef>
              <a:buClr>
                <a:srgbClr val="96CB00"/>
              </a:buClr>
              <a:buFont typeface="Arial" panose="020B0604020202020204" pitchFamily="34" charset="0"/>
              <a:buChar char="•"/>
            </a:pPr>
            <a:r>
              <a:rPr lang="de-CH" sz="2000" dirty="0">
                <a:solidFill>
                  <a:srgbClr val="686868"/>
                </a:solidFill>
              </a:rPr>
              <a:t>Struktur</a:t>
            </a:r>
          </a:p>
          <a:p>
            <a:pPr marL="800100" lvl="1" indent="-342900">
              <a:lnSpc>
                <a:spcPct val="120000"/>
              </a:lnSpc>
              <a:spcBef>
                <a:spcPts val="600"/>
              </a:spcBef>
              <a:buClr>
                <a:srgbClr val="96CB00"/>
              </a:buClr>
              <a:buFont typeface="Arial" panose="020B0604020202020204" pitchFamily="34" charset="0"/>
              <a:buChar char="•"/>
            </a:pPr>
            <a:r>
              <a:rPr lang="de-CH" sz="1800" dirty="0">
                <a:solidFill>
                  <a:srgbClr val="686868"/>
                </a:solidFill>
              </a:rPr>
              <a:t>Ausgangstext und erste Aufgabenstellung(en)</a:t>
            </a:r>
          </a:p>
          <a:p>
            <a:pPr marL="800100" lvl="1" indent="-342900">
              <a:lnSpc>
                <a:spcPct val="120000"/>
              </a:lnSpc>
              <a:spcBef>
                <a:spcPts val="600"/>
              </a:spcBef>
              <a:buClr>
                <a:srgbClr val="96CB00"/>
              </a:buClr>
              <a:buFont typeface="Arial" panose="020B0604020202020204" pitchFamily="34" charset="0"/>
              <a:buChar char="•"/>
            </a:pPr>
            <a:r>
              <a:rPr lang="de-CH" sz="1800" dirty="0">
                <a:solidFill>
                  <a:srgbClr val="686868"/>
                </a:solidFill>
              </a:rPr>
              <a:t>Darauf aufbauende Fortsetzungen mit weiteren Aufgabenstellungen</a:t>
            </a:r>
          </a:p>
          <a:p>
            <a:pPr marL="800100" lvl="1" indent="-342900">
              <a:lnSpc>
                <a:spcPct val="120000"/>
              </a:lnSpc>
              <a:spcBef>
                <a:spcPts val="600"/>
              </a:spcBef>
              <a:buClr>
                <a:srgbClr val="96CB00"/>
              </a:buClr>
              <a:buFont typeface="Arial" panose="020B0604020202020204" pitchFamily="34" charset="0"/>
              <a:buChar char="•"/>
            </a:pPr>
            <a:r>
              <a:rPr lang="de-CH" sz="1800" dirty="0">
                <a:solidFill>
                  <a:srgbClr val="686868"/>
                </a:solidFill>
              </a:rPr>
              <a:t>Version Lehrpersonen inkl. Kommentar, Lösungen und </a:t>
            </a:r>
            <a:r>
              <a:rPr lang="de-CH" sz="1800" dirty="0" err="1">
                <a:solidFill>
                  <a:srgbClr val="686868"/>
                </a:solidFill>
              </a:rPr>
              <a:t>Lektionsverlauf</a:t>
            </a:r>
            <a:endParaRPr lang="de-CH" sz="1800" dirty="0">
              <a:solidFill>
                <a:srgbClr val="686868"/>
              </a:solidFill>
            </a:endParaRPr>
          </a:p>
          <a:p>
            <a:pPr marL="342900" indent="-342900" algn="l">
              <a:buFont typeface="Arial" panose="020B0604020202020204" pitchFamily="34" charset="0"/>
              <a:buChar char="•"/>
            </a:pPr>
            <a:endParaRPr lang="de-CH" sz="2000" dirty="0">
              <a:solidFill>
                <a:srgbClr val="686868"/>
              </a:solidFill>
            </a:endParaRPr>
          </a:p>
        </p:txBody>
      </p:sp>
      <p:sp>
        <p:nvSpPr>
          <p:cNvPr id="5" name="Номер слайда 5">
            <a:extLst>
              <a:ext uri="{FF2B5EF4-FFF2-40B4-BE49-F238E27FC236}">
                <a16:creationId xmlns:a16="http://schemas.microsoft.com/office/drawing/2014/main" id="{1D930630-3D88-4D71-96D6-0EB201C5FB56}"/>
              </a:ext>
            </a:extLst>
          </p:cNvPr>
          <p:cNvSpPr>
            <a:spLocks noGrp="1"/>
          </p:cNvSpPr>
          <p:nvPr>
            <p:ph type="sldNum" sz="quarter" idx="12"/>
          </p:nvPr>
        </p:nvSpPr>
        <p:spPr/>
        <p:txBody>
          <a:bodyPr/>
          <a:lstStyle/>
          <a:p>
            <a:fld id="{B7E6CA31-DA56-47CF-9891-B6D0296B6AEC}" type="slidenum">
              <a:rPr lang="ru-RU" smtClean="0"/>
              <a:t>10</a:t>
            </a:fld>
            <a:endParaRPr lang="ru-RU" dirty="0"/>
          </a:p>
        </p:txBody>
      </p:sp>
    </p:spTree>
    <p:extLst>
      <p:ext uri="{BB962C8B-B14F-4D97-AF65-F5344CB8AC3E}">
        <p14:creationId xmlns:p14="http://schemas.microsoft.com/office/powerpoint/2010/main" val="3894065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Номер слайда 5">
            <a:extLst>
              <a:ext uri="{FF2B5EF4-FFF2-40B4-BE49-F238E27FC236}">
                <a16:creationId xmlns:a16="http://schemas.microsoft.com/office/drawing/2014/main" id="{24C22259-15B9-435A-9BAF-885A9186A526}"/>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11</a:t>
            </a:fld>
            <a:endParaRPr lang="ru-RU" dirty="0"/>
          </a:p>
        </p:txBody>
      </p:sp>
      <p:sp>
        <p:nvSpPr>
          <p:cNvPr id="2" name="Rechteck 1">
            <a:extLst>
              <a:ext uri="{FF2B5EF4-FFF2-40B4-BE49-F238E27FC236}">
                <a16:creationId xmlns:a16="http://schemas.microsoft.com/office/drawing/2014/main" id="{7E8C5E20-FE6D-44A1-AD64-8D6159B3F9B0}"/>
              </a:ext>
            </a:extLst>
          </p:cNvPr>
          <p:cNvSpPr/>
          <p:nvPr/>
        </p:nvSpPr>
        <p:spPr>
          <a:xfrm>
            <a:off x="1115041" y="1669331"/>
            <a:ext cx="4655880" cy="4628102"/>
          </a:xfrm>
          <a:prstGeom prst="rect">
            <a:avLst/>
          </a:prstGeom>
          <a:noFill/>
          <a:ln w="19050">
            <a:solidFill>
              <a:srgbClr val="B11B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8" name="Rechteck 27">
            <a:extLst>
              <a:ext uri="{FF2B5EF4-FFF2-40B4-BE49-F238E27FC236}">
                <a16:creationId xmlns:a16="http://schemas.microsoft.com/office/drawing/2014/main" id="{67931820-DC09-4CB5-96CF-F9543C89D413}"/>
              </a:ext>
            </a:extLst>
          </p:cNvPr>
          <p:cNvSpPr/>
          <p:nvPr/>
        </p:nvSpPr>
        <p:spPr>
          <a:xfrm>
            <a:off x="1103767" y="1350390"/>
            <a:ext cx="4667153" cy="318941"/>
          </a:xfrm>
          <a:prstGeom prst="rect">
            <a:avLst/>
          </a:prstGeom>
          <a:solidFill>
            <a:srgbClr val="B11B9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a:t>«Meublogramm»</a:t>
            </a:r>
          </a:p>
        </p:txBody>
      </p:sp>
      <p:sp>
        <p:nvSpPr>
          <p:cNvPr id="30" name="Titel 1">
            <a:extLst>
              <a:ext uri="{FF2B5EF4-FFF2-40B4-BE49-F238E27FC236}">
                <a16:creationId xmlns:a16="http://schemas.microsoft.com/office/drawing/2014/main" id="{EB597332-D5D7-45B9-8C56-19A8964DC3CB}"/>
              </a:ext>
            </a:extLst>
          </p:cNvPr>
          <p:cNvSpPr txBox="1">
            <a:spLocks/>
          </p:cNvSpPr>
          <p:nvPr/>
        </p:nvSpPr>
        <p:spPr>
          <a:xfrm>
            <a:off x="974186" y="0"/>
            <a:ext cx="9092165" cy="12914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endParaRPr lang="de-CH" sz="2400" dirty="0">
              <a:solidFill>
                <a:srgbClr val="96CB00"/>
              </a:solidFill>
            </a:endParaRPr>
          </a:p>
          <a:p>
            <a:r>
              <a:rPr lang="de-CH" sz="2400" dirty="0">
                <a:solidFill>
                  <a:srgbClr val="96CB00"/>
                </a:solidFill>
              </a:rPr>
              <a:t>Fallstudien bei myidea zu Herausforderungen, die häufig zum Scheitern von Jungunternehmen führen</a:t>
            </a:r>
          </a:p>
          <a:p>
            <a:endParaRPr lang="de-CH" sz="2400" dirty="0">
              <a:solidFill>
                <a:srgbClr val="96CB00"/>
              </a:solidFill>
            </a:endParaRPr>
          </a:p>
        </p:txBody>
      </p:sp>
      <p:sp>
        <p:nvSpPr>
          <p:cNvPr id="4" name="Rechteck 3">
            <a:extLst>
              <a:ext uri="{FF2B5EF4-FFF2-40B4-BE49-F238E27FC236}">
                <a16:creationId xmlns:a16="http://schemas.microsoft.com/office/drawing/2014/main" id="{1F2B834D-59C1-4E09-9B37-A05B517E7169}"/>
              </a:ext>
            </a:extLst>
          </p:cNvPr>
          <p:cNvSpPr/>
          <p:nvPr/>
        </p:nvSpPr>
        <p:spPr>
          <a:xfrm>
            <a:off x="1287444" y="1846869"/>
            <a:ext cx="4351500" cy="4289636"/>
          </a:xfrm>
          <a:prstGeom prst="rect">
            <a:avLst/>
          </a:prstGeom>
        </p:spPr>
        <p:txBody>
          <a:bodyPr wrap="square">
            <a:spAutoFit/>
          </a:bodyPr>
          <a:lstStyle/>
          <a:p>
            <a:pPr marL="263525" lvl="1" indent="-263525">
              <a:lnSpc>
                <a:spcPct val="120000"/>
              </a:lnSpc>
              <a:spcBef>
                <a:spcPts val="600"/>
              </a:spcBef>
              <a:buClr>
                <a:srgbClr val="96CB00"/>
              </a:buClr>
              <a:buFont typeface="Arial" panose="020B0604020202020204" pitchFamily="34" charset="0"/>
              <a:buChar char="•"/>
            </a:pPr>
            <a:r>
              <a:rPr lang="de-CH" sz="1600" b="1" dirty="0">
                <a:solidFill>
                  <a:srgbClr val="686868"/>
                </a:solidFill>
              </a:rPr>
              <a:t>Verlauf: </a:t>
            </a:r>
            <a:r>
              <a:rPr lang="de-CH" sz="1600" dirty="0">
                <a:solidFill>
                  <a:srgbClr val="686868"/>
                </a:solidFill>
              </a:rPr>
              <a:t>negativer Verlauf</a:t>
            </a:r>
            <a:endParaRPr lang="de-CH" sz="1600" b="1" dirty="0">
              <a:solidFill>
                <a:srgbClr val="686868"/>
              </a:solidFill>
            </a:endParaRPr>
          </a:p>
          <a:p>
            <a:pPr marL="263525" lvl="1" indent="-263525">
              <a:lnSpc>
                <a:spcPct val="120000"/>
              </a:lnSpc>
              <a:spcBef>
                <a:spcPts val="600"/>
              </a:spcBef>
              <a:buClr>
                <a:srgbClr val="96CB00"/>
              </a:buClr>
              <a:buFont typeface="Arial" panose="020B0604020202020204" pitchFamily="34" charset="0"/>
              <a:buChar char="•"/>
            </a:pPr>
            <a:r>
              <a:rPr lang="de-CH" sz="1600" b="1" dirty="0">
                <a:solidFill>
                  <a:srgbClr val="686868"/>
                </a:solidFill>
              </a:rPr>
              <a:t>Thema:</a:t>
            </a:r>
            <a:r>
              <a:rPr lang="de-CH" sz="1600" dirty="0">
                <a:solidFill>
                  <a:srgbClr val="686868"/>
                </a:solidFill>
              </a:rPr>
              <a:t> Teamgründung</a:t>
            </a:r>
          </a:p>
          <a:p>
            <a:pPr marL="263525" lvl="1" indent="-263525">
              <a:lnSpc>
                <a:spcPct val="120000"/>
              </a:lnSpc>
              <a:spcBef>
                <a:spcPts val="600"/>
              </a:spcBef>
              <a:buClr>
                <a:srgbClr val="96CB00"/>
              </a:buClr>
              <a:buFont typeface="Arial" panose="020B0604020202020204" pitchFamily="34" charset="0"/>
              <a:buChar char="•"/>
            </a:pPr>
            <a:r>
              <a:rPr lang="de-CH" sz="1600" b="1" dirty="0">
                <a:solidFill>
                  <a:srgbClr val="686868"/>
                </a:solidFill>
              </a:rPr>
              <a:t>Was passiert:</a:t>
            </a:r>
            <a:r>
              <a:rPr lang="de-CH" sz="1600" dirty="0">
                <a:solidFill>
                  <a:srgbClr val="686868"/>
                </a:solidFill>
              </a:rPr>
              <a:t>  Ein seit langem schwelender Konflikt zwischen zwei Gründern bricht plötzlich auf. Einer der beiden legt ab sofort seine Arbeit nieder. Der andere kann den Betrieb nicht allein weiterführen. </a:t>
            </a:r>
          </a:p>
          <a:p>
            <a:pPr marL="263525" lvl="1" indent="-263525">
              <a:lnSpc>
                <a:spcPct val="120000"/>
              </a:lnSpc>
              <a:spcBef>
                <a:spcPts val="600"/>
              </a:spcBef>
              <a:buClr>
                <a:srgbClr val="96CB00"/>
              </a:buClr>
              <a:buFont typeface="Arial" panose="020B0604020202020204" pitchFamily="34" charset="0"/>
              <a:buChar char="•"/>
            </a:pPr>
            <a:r>
              <a:rPr lang="de-CH" sz="1600" b="1" dirty="0">
                <a:solidFill>
                  <a:srgbClr val="686868"/>
                </a:solidFill>
              </a:rPr>
              <a:t>Aufgabenstellungen: 7</a:t>
            </a:r>
            <a:r>
              <a:rPr lang="de-CH" sz="1600" dirty="0">
                <a:solidFill>
                  <a:srgbClr val="686868"/>
                </a:solidFill>
              </a:rPr>
              <a:t> </a:t>
            </a:r>
          </a:p>
          <a:p>
            <a:pPr marL="720725" lvl="2" indent="-263525">
              <a:lnSpc>
                <a:spcPct val="120000"/>
              </a:lnSpc>
              <a:spcBef>
                <a:spcPts val="600"/>
              </a:spcBef>
              <a:buClr>
                <a:srgbClr val="96CB00"/>
              </a:buClr>
              <a:buFont typeface="Arial" panose="020B0604020202020204" pitchFamily="34" charset="0"/>
              <a:buChar char="•"/>
            </a:pPr>
            <a:r>
              <a:rPr lang="de-CH" sz="1600" dirty="0">
                <a:solidFill>
                  <a:srgbClr val="686868"/>
                </a:solidFill>
              </a:rPr>
              <a:t>Z. B. Beschreiben des Kerns des Konflikts aus verschiedenen Perspektiven.</a:t>
            </a:r>
          </a:p>
          <a:p>
            <a:pPr marL="263525" lvl="1" indent="-263525">
              <a:lnSpc>
                <a:spcPct val="120000"/>
              </a:lnSpc>
              <a:spcBef>
                <a:spcPts val="600"/>
              </a:spcBef>
              <a:buClr>
                <a:srgbClr val="96CB00"/>
              </a:buClr>
              <a:buFont typeface="Arial" panose="020B0604020202020204" pitchFamily="34" charset="0"/>
              <a:buChar char="•"/>
            </a:pPr>
            <a:r>
              <a:rPr lang="de-CH" sz="1600" b="1" dirty="0">
                <a:solidFill>
                  <a:srgbClr val="686868"/>
                </a:solidFill>
              </a:rPr>
              <a:t>Dauer: </a:t>
            </a:r>
            <a:r>
              <a:rPr lang="de-CH" sz="1600" dirty="0">
                <a:solidFill>
                  <a:srgbClr val="686868"/>
                </a:solidFill>
              </a:rPr>
              <a:t>90 Minuten (Vollversion)</a:t>
            </a:r>
          </a:p>
        </p:txBody>
      </p:sp>
      <p:sp>
        <p:nvSpPr>
          <p:cNvPr id="7" name="Rechteck 6">
            <a:extLst>
              <a:ext uri="{FF2B5EF4-FFF2-40B4-BE49-F238E27FC236}">
                <a16:creationId xmlns:a16="http://schemas.microsoft.com/office/drawing/2014/main" id="{325A2FCE-17A3-42DE-98CC-07F0EDDADA34}"/>
              </a:ext>
            </a:extLst>
          </p:cNvPr>
          <p:cNvSpPr/>
          <p:nvPr/>
        </p:nvSpPr>
        <p:spPr>
          <a:xfrm>
            <a:off x="6410324" y="1681623"/>
            <a:ext cx="4644633" cy="4628102"/>
          </a:xfrm>
          <a:prstGeom prst="rect">
            <a:avLst/>
          </a:prstGeom>
          <a:noFill/>
          <a:ln w="19050">
            <a:solidFill>
              <a:srgbClr val="B11B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Rechteck 7">
            <a:extLst>
              <a:ext uri="{FF2B5EF4-FFF2-40B4-BE49-F238E27FC236}">
                <a16:creationId xmlns:a16="http://schemas.microsoft.com/office/drawing/2014/main" id="{815B4170-5B5C-4A7B-8CD8-F5D4970631C8}"/>
              </a:ext>
            </a:extLst>
          </p:cNvPr>
          <p:cNvSpPr/>
          <p:nvPr/>
        </p:nvSpPr>
        <p:spPr>
          <a:xfrm>
            <a:off x="6400896" y="1362682"/>
            <a:ext cx="4655879" cy="318941"/>
          </a:xfrm>
          <a:prstGeom prst="rect">
            <a:avLst/>
          </a:prstGeom>
          <a:solidFill>
            <a:srgbClr val="B11B9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a:t>«</a:t>
            </a:r>
            <a:r>
              <a:rPr lang="de-CH" sz="1800" b="1" dirty="0"/>
              <a:t>Traum des eigenen Cafés</a:t>
            </a:r>
            <a:r>
              <a:rPr lang="de-CH" b="1" dirty="0"/>
              <a:t>»</a:t>
            </a:r>
          </a:p>
        </p:txBody>
      </p:sp>
      <p:sp>
        <p:nvSpPr>
          <p:cNvPr id="9" name="Rechteck 8">
            <a:extLst>
              <a:ext uri="{FF2B5EF4-FFF2-40B4-BE49-F238E27FC236}">
                <a16:creationId xmlns:a16="http://schemas.microsoft.com/office/drawing/2014/main" id="{921A267A-8272-4601-A4DE-ABB2AB57DFC9}"/>
              </a:ext>
            </a:extLst>
          </p:cNvPr>
          <p:cNvSpPr/>
          <p:nvPr/>
        </p:nvSpPr>
        <p:spPr>
          <a:xfrm>
            <a:off x="6532872" y="1843259"/>
            <a:ext cx="4340988" cy="4289636"/>
          </a:xfrm>
          <a:prstGeom prst="rect">
            <a:avLst/>
          </a:prstGeom>
        </p:spPr>
        <p:txBody>
          <a:bodyPr wrap="square">
            <a:spAutoFit/>
          </a:bodyPr>
          <a:lstStyle/>
          <a:p>
            <a:pPr marL="263525" lvl="1" indent="-263525">
              <a:lnSpc>
                <a:spcPct val="120000"/>
              </a:lnSpc>
              <a:spcBef>
                <a:spcPts val="600"/>
              </a:spcBef>
              <a:buClr>
                <a:srgbClr val="96CB00"/>
              </a:buClr>
              <a:buFont typeface="Arial" panose="020B0604020202020204" pitchFamily="34" charset="0"/>
              <a:buChar char="•"/>
            </a:pPr>
            <a:r>
              <a:rPr lang="de-CH" sz="1600" b="1" dirty="0">
                <a:solidFill>
                  <a:srgbClr val="686868"/>
                </a:solidFill>
              </a:rPr>
              <a:t>Verlauf: </a:t>
            </a:r>
            <a:r>
              <a:rPr lang="de-CH" sz="1600" dirty="0">
                <a:solidFill>
                  <a:srgbClr val="686868"/>
                </a:solidFill>
              </a:rPr>
              <a:t>negativ, dann positiv</a:t>
            </a:r>
            <a:endParaRPr lang="de-CH" sz="1600" b="1" dirty="0">
              <a:solidFill>
                <a:srgbClr val="686868"/>
              </a:solidFill>
            </a:endParaRPr>
          </a:p>
          <a:p>
            <a:pPr marL="263525" lvl="1" indent="-263525">
              <a:lnSpc>
                <a:spcPct val="120000"/>
              </a:lnSpc>
              <a:spcBef>
                <a:spcPts val="600"/>
              </a:spcBef>
              <a:buClr>
                <a:srgbClr val="96CB00"/>
              </a:buClr>
              <a:buFont typeface="Arial" panose="020B0604020202020204" pitchFamily="34" charset="0"/>
              <a:buChar char="•"/>
            </a:pPr>
            <a:r>
              <a:rPr lang="de-CH" sz="1600" b="1" dirty="0">
                <a:solidFill>
                  <a:srgbClr val="686868"/>
                </a:solidFill>
              </a:rPr>
              <a:t>Thema: </a:t>
            </a:r>
            <a:r>
              <a:rPr lang="de-CH" sz="1600" dirty="0">
                <a:solidFill>
                  <a:srgbClr val="686868"/>
                </a:solidFill>
              </a:rPr>
              <a:t>Alleinstellungsmerkmal</a:t>
            </a:r>
          </a:p>
          <a:p>
            <a:pPr marL="263525" lvl="1" indent="-263525">
              <a:lnSpc>
                <a:spcPct val="120000"/>
              </a:lnSpc>
              <a:spcBef>
                <a:spcPts val="600"/>
              </a:spcBef>
              <a:buClr>
                <a:srgbClr val="96CB00"/>
              </a:buClr>
              <a:buFont typeface="Arial" panose="020B0604020202020204" pitchFamily="34" charset="0"/>
              <a:buChar char="•"/>
            </a:pPr>
            <a:r>
              <a:rPr lang="de-CH" sz="1600" b="1" dirty="0">
                <a:solidFill>
                  <a:srgbClr val="686868"/>
                </a:solidFill>
              </a:rPr>
              <a:t>Was passiert:</a:t>
            </a:r>
            <a:r>
              <a:rPr lang="de-CH" sz="1600" dirty="0">
                <a:solidFill>
                  <a:srgbClr val="686868"/>
                </a:solidFill>
              </a:rPr>
              <a:t> Zwei Gründerinnen bieten in ihrem teuer ausgestatteten Café attraktive Getränken und Esswaren an. Im Umkreis ihres Cafés befinden sich bereits viele andere Cafés und Bäckereien.</a:t>
            </a:r>
          </a:p>
          <a:p>
            <a:pPr marL="263525" lvl="1" indent="-263525">
              <a:lnSpc>
                <a:spcPct val="120000"/>
              </a:lnSpc>
              <a:spcBef>
                <a:spcPts val="600"/>
              </a:spcBef>
              <a:buClr>
                <a:srgbClr val="96CB00"/>
              </a:buClr>
              <a:buFont typeface="Arial" panose="020B0604020202020204" pitchFamily="34" charset="0"/>
              <a:buChar char="•"/>
            </a:pPr>
            <a:r>
              <a:rPr lang="de-CH" sz="1600" b="1" dirty="0">
                <a:solidFill>
                  <a:srgbClr val="686868"/>
                </a:solidFill>
              </a:rPr>
              <a:t>Aufgabenstellungen: 6</a:t>
            </a:r>
          </a:p>
          <a:p>
            <a:pPr marL="720725" lvl="2" indent="-263525">
              <a:lnSpc>
                <a:spcPct val="120000"/>
              </a:lnSpc>
              <a:spcBef>
                <a:spcPts val="600"/>
              </a:spcBef>
              <a:buClr>
                <a:srgbClr val="96CB00"/>
              </a:buClr>
              <a:buFont typeface="Arial" panose="020B0604020202020204" pitchFamily="34" charset="0"/>
              <a:buChar char="•"/>
            </a:pPr>
            <a:r>
              <a:rPr lang="de-CH" sz="1600" dirty="0">
                <a:solidFill>
                  <a:srgbClr val="686868"/>
                </a:solidFill>
              </a:rPr>
              <a:t>Z. B. Erarbeiten von Vorschlägen, wie mehr Umsatz generiert werden kann.</a:t>
            </a:r>
          </a:p>
          <a:p>
            <a:pPr marL="263525" lvl="1" indent="-263525">
              <a:lnSpc>
                <a:spcPct val="120000"/>
              </a:lnSpc>
              <a:spcBef>
                <a:spcPts val="600"/>
              </a:spcBef>
              <a:buClr>
                <a:srgbClr val="96CB00"/>
              </a:buClr>
              <a:buFont typeface="Arial" panose="020B0604020202020204" pitchFamily="34" charset="0"/>
              <a:buChar char="•"/>
            </a:pPr>
            <a:r>
              <a:rPr lang="de-CH" sz="1600" b="1" dirty="0">
                <a:solidFill>
                  <a:srgbClr val="686868"/>
                </a:solidFill>
              </a:rPr>
              <a:t>Dauer: </a:t>
            </a:r>
            <a:r>
              <a:rPr lang="de-CH" sz="1600" dirty="0">
                <a:solidFill>
                  <a:srgbClr val="686868"/>
                </a:solidFill>
              </a:rPr>
              <a:t>75 Minuten (Vollversion)</a:t>
            </a:r>
          </a:p>
        </p:txBody>
      </p:sp>
    </p:spTree>
    <p:extLst>
      <p:ext uri="{BB962C8B-B14F-4D97-AF65-F5344CB8AC3E}">
        <p14:creationId xmlns:p14="http://schemas.microsoft.com/office/powerpoint/2010/main" val="4123737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Номер слайда 5">
            <a:extLst>
              <a:ext uri="{FF2B5EF4-FFF2-40B4-BE49-F238E27FC236}">
                <a16:creationId xmlns:a16="http://schemas.microsoft.com/office/drawing/2014/main" id="{24C22259-15B9-435A-9BAF-885A9186A526}"/>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12</a:t>
            </a:fld>
            <a:endParaRPr lang="ru-RU" dirty="0"/>
          </a:p>
        </p:txBody>
      </p:sp>
      <p:sp>
        <p:nvSpPr>
          <p:cNvPr id="2" name="Rechteck 1">
            <a:extLst>
              <a:ext uri="{FF2B5EF4-FFF2-40B4-BE49-F238E27FC236}">
                <a16:creationId xmlns:a16="http://schemas.microsoft.com/office/drawing/2014/main" id="{7E8C5E20-FE6D-44A1-AD64-8D6159B3F9B0}"/>
              </a:ext>
            </a:extLst>
          </p:cNvPr>
          <p:cNvSpPr/>
          <p:nvPr/>
        </p:nvSpPr>
        <p:spPr>
          <a:xfrm>
            <a:off x="1115041" y="1669331"/>
            <a:ext cx="4655880" cy="4628102"/>
          </a:xfrm>
          <a:prstGeom prst="rect">
            <a:avLst/>
          </a:prstGeom>
          <a:noFill/>
          <a:ln w="19050">
            <a:solidFill>
              <a:srgbClr val="B11B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8" name="Rechteck 27">
            <a:extLst>
              <a:ext uri="{FF2B5EF4-FFF2-40B4-BE49-F238E27FC236}">
                <a16:creationId xmlns:a16="http://schemas.microsoft.com/office/drawing/2014/main" id="{67931820-DC09-4CB5-96CF-F9543C89D413}"/>
              </a:ext>
            </a:extLst>
          </p:cNvPr>
          <p:cNvSpPr/>
          <p:nvPr/>
        </p:nvSpPr>
        <p:spPr>
          <a:xfrm>
            <a:off x="1103767" y="1350390"/>
            <a:ext cx="4667153" cy="318941"/>
          </a:xfrm>
          <a:prstGeom prst="rect">
            <a:avLst/>
          </a:prstGeom>
          <a:solidFill>
            <a:srgbClr val="B11B9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a:t>«Coffee Circle»</a:t>
            </a:r>
          </a:p>
        </p:txBody>
      </p:sp>
      <p:sp>
        <p:nvSpPr>
          <p:cNvPr id="30" name="Titel 1">
            <a:extLst>
              <a:ext uri="{FF2B5EF4-FFF2-40B4-BE49-F238E27FC236}">
                <a16:creationId xmlns:a16="http://schemas.microsoft.com/office/drawing/2014/main" id="{EB597332-D5D7-45B9-8C56-19A8964DC3CB}"/>
              </a:ext>
            </a:extLst>
          </p:cNvPr>
          <p:cNvSpPr txBox="1">
            <a:spLocks/>
          </p:cNvSpPr>
          <p:nvPr/>
        </p:nvSpPr>
        <p:spPr>
          <a:xfrm>
            <a:off x="974186" y="0"/>
            <a:ext cx="9092165" cy="12914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endParaRPr lang="de-CH" sz="2400" dirty="0">
              <a:solidFill>
                <a:srgbClr val="96CB00"/>
              </a:solidFill>
            </a:endParaRPr>
          </a:p>
          <a:p>
            <a:r>
              <a:rPr lang="de-CH" sz="2400" dirty="0">
                <a:solidFill>
                  <a:srgbClr val="96CB00"/>
                </a:solidFill>
              </a:rPr>
              <a:t>Fallstudien bei myidea zu Herausforderungen, die häufig zum Scheitern von Jungunternehmen führen</a:t>
            </a:r>
          </a:p>
          <a:p>
            <a:endParaRPr lang="de-CH" sz="2400" dirty="0">
              <a:solidFill>
                <a:srgbClr val="96CB00"/>
              </a:solidFill>
            </a:endParaRPr>
          </a:p>
        </p:txBody>
      </p:sp>
      <p:sp>
        <p:nvSpPr>
          <p:cNvPr id="4" name="Rechteck 3">
            <a:extLst>
              <a:ext uri="{FF2B5EF4-FFF2-40B4-BE49-F238E27FC236}">
                <a16:creationId xmlns:a16="http://schemas.microsoft.com/office/drawing/2014/main" id="{1F2B834D-59C1-4E09-9B37-A05B517E7169}"/>
              </a:ext>
            </a:extLst>
          </p:cNvPr>
          <p:cNvSpPr/>
          <p:nvPr/>
        </p:nvSpPr>
        <p:spPr>
          <a:xfrm>
            <a:off x="1287444" y="1846869"/>
            <a:ext cx="4351500" cy="4289636"/>
          </a:xfrm>
          <a:prstGeom prst="rect">
            <a:avLst/>
          </a:prstGeom>
        </p:spPr>
        <p:txBody>
          <a:bodyPr wrap="square">
            <a:spAutoFit/>
          </a:bodyPr>
          <a:lstStyle/>
          <a:p>
            <a:pPr marL="263525" lvl="1" indent="-263525">
              <a:lnSpc>
                <a:spcPct val="120000"/>
              </a:lnSpc>
              <a:spcBef>
                <a:spcPts val="600"/>
              </a:spcBef>
              <a:buClr>
                <a:srgbClr val="96CB00"/>
              </a:buClr>
              <a:buFont typeface="Arial" panose="020B0604020202020204" pitchFamily="34" charset="0"/>
              <a:buChar char="•"/>
            </a:pPr>
            <a:r>
              <a:rPr lang="de-CH" sz="1600" b="1" dirty="0">
                <a:solidFill>
                  <a:srgbClr val="686868"/>
                </a:solidFill>
              </a:rPr>
              <a:t>Verlauf: </a:t>
            </a:r>
            <a:r>
              <a:rPr lang="de-CH" sz="1600" dirty="0">
                <a:solidFill>
                  <a:srgbClr val="686868"/>
                </a:solidFill>
              </a:rPr>
              <a:t>positiver Verlauf</a:t>
            </a:r>
            <a:endParaRPr lang="de-CH" sz="1600" b="1" dirty="0">
              <a:solidFill>
                <a:srgbClr val="686868"/>
              </a:solidFill>
            </a:endParaRPr>
          </a:p>
          <a:p>
            <a:pPr marL="263525" lvl="1" indent="-263525">
              <a:lnSpc>
                <a:spcPct val="120000"/>
              </a:lnSpc>
              <a:spcBef>
                <a:spcPts val="600"/>
              </a:spcBef>
              <a:buClr>
                <a:srgbClr val="96CB00"/>
              </a:buClr>
              <a:buFont typeface="Arial" panose="020B0604020202020204" pitchFamily="34" charset="0"/>
              <a:buChar char="•"/>
            </a:pPr>
            <a:r>
              <a:rPr lang="de-CH" sz="1600" b="1" dirty="0">
                <a:solidFill>
                  <a:srgbClr val="686868"/>
                </a:solidFill>
              </a:rPr>
              <a:t>Thema:</a:t>
            </a:r>
            <a:r>
              <a:rPr lang="de-CH" sz="1600" dirty="0">
                <a:solidFill>
                  <a:srgbClr val="686868"/>
                </a:solidFill>
              </a:rPr>
              <a:t> Marketing	</a:t>
            </a:r>
          </a:p>
          <a:p>
            <a:pPr marL="263525" lvl="1" indent="-263525">
              <a:lnSpc>
                <a:spcPct val="120000"/>
              </a:lnSpc>
              <a:spcBef>
                <a:spcPts val="600"/>
              </a:spcBef>
              <a:buClr>
                <a:srgbClr val="96CB00"/>
              </a:buClr>
              <a:buFont typeface="Arial" panose="020B0604020202020204" pitchFamily="34" charset="0"/>
              <a:buChar char="•"/>
            </a:pPr>
            <a:r>
              <a:rPr lang="de-CH" sz="1600" b="1" dirty="0">
                <a:solidFill>
                  <a:srgbClr val="686868"/>
                </a:solidFill>
              </a:rPr>
              <a:t>Was passiert:</a:t>
            </a:r>
            <a:r>
              <a:rPr lang="de-CH" sz="1600" dirty="0">
                <a:solidFill>
                  <a:srgbClr val="686868"/>
                </a:solidFill>
              </a:rPr>
              <a:t>  Die beiden Gründer verkaufen hochwertigen, fair produzierten Kaffee. Sie machen vor der Lancierung ihres Produkts Werbung und beginnen, einen Kreis mit potenziellen KundInnen aufzubauen.</a:t>
            </a:r>
          </a:p>
          <a:p>
            <a:pPr marL="263525" lvl="1" indent="-263525">
              <a:lnSpc>
                <a:spcPct val="120000"/>
              </a:lnSpc>
              <a:spcBef>
                <a:spcPts val="600"/>
              </a:spcBef>
              <a:buClr>
                <a:srgbClr val="96CB00"/>
              </a:buClr>
              <a:buFont typeface="Arial" panose="020B0604020202020204" pitchFamily="34" charset="0"/>
              <a:buChar char="•"/>
            </a:pPr>
            <a:r>
              <a:rPr lang="de-CH" sz="1600" b="1" dirty="0">
                <a:solidFill>
                  <a:srgbClr val="686868"/>
                </a:solidFill>
              </a:rPr>
              <a:t>Aufgabenstellungen: 2</a:t>
            </a:r>
            <a:endParaRPr lang="de-CH" sz="1600" dirty="0">
              <a:solidFill>
                <a:srgbClr val="686868"/>
              </a:solidFill>
            </a:endParaRPr>
          </a:p>
          <a:p>
            <a:pPr marL="720725" lvl="2" indent="-263525">
              <a:lnSpc>
                <a:spcPct val="120000"/>
              </a:lnSpc>
              <a:spcBef>
                <a:spcPts val="600"/>
              </a:spcBef>
              <a:buClr>
                <a:srgbClr val="96CB00"/>
              </a:buClr>
              <a:buFont typeface="Arial" panose="020B0604020202020204" pitchFamily="34" charset="0"/>
              <a:buChar char="•"/>
            </a:pPr>
            <a:r>
              <a:rPr lang="de-CH" sz="1600" dirty="0">
                <a:solidFill>
                  <a:srgbClr val="686868"/>
                </a:solidFill>
              </a:rPr>
              <a:t>Z. B. Erarbeitung weiterer, noch nicht genutzter Marketing-Massnahmen.</a:t>
            </a:r>
          </a:p>
          <a:p>
            <a:pPr marL="263525" lvl="1" indent="-263525">
              <a:lnSpc>
                <a:spcPct val="120000"/>
              </a:lnSpc>
              <a:spcBef>
                <a:spcPts val="600"/>
              </a:spcBef>
              <a:buClr>
                <a:srgbClr val="96CB00"/>
              </a:buClr>
              <a:buFont typeface="Arial" panose="020B0604020202020204" pitchFamily="34" charset="0"/>
              <a:buChar char="•"/>
            </a:pPr>
            <a:r>
              <a:rPr lang="de-CH" sz="1600" b="1" dirty="0">
                <a:solidFill>
                  <a:srgbClr val="686868"/>
                </a:solidFill>
              </a:rPr>
              <a:t>Dauer: </a:t>
            </a:r>
            <a:r>
              <a:rPr lang="de-CH" sz="1600" dirty="0">
                <a:solidFill>
                  <a:srgbClr val="686868"/>
                </a:solidFill>
              </a:rPr>
              <a:t>55 Minuten (Vollversion)</a:t>
            </a:r>
          </a:p>
        </p:txBody>
      </p:sp>
      <p:sp>
        <p:nvSpPr>
          <p:cNvPr id="7" name="Rechteck 6">
            <a:extLst>
              <a:ext uri="{FF2B5EF4-FFF2-40B4-BE49-F238E27FC236}">
                <a16:creationId xmlns:a16="http://schemas.microsoft.com/office/drawing/2014/main" id="{325A2FCE-17A3-42DE-98CC-07F0EDDADA34}"/>
              </a:ext>
            </a:extLst>
          </p:cNvPr>
          <p:cNvSpPr/>
          <p:nvPr/>
        </p:nvSpPr>
        <p:spPr>
          <a:xfrm>
            <a:off x="6410324" y="1681623"/>
            <a:ext cx="4644633" cy="4628102"/>
          </a:xfrm>
          <a:prstGeom prst="rect">
            <a:avLst/>
          </a:prstGeom>
          <a:noFill/>
          <a:ln w="19050">
            <a:solidFill>
              <a:srgbClr val="B11B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Rechteck 7">
            <a:extLst>
              <a:ext uri="{FF2B5EF4-FFF2-40B4-BE49-F238E27FC236}">
                <a16:creationId xmlns:a16="http://schemas.microsoft.com/office/drawing/2014/main" id="{815B4170-5B5C-4A7B-8CD8-F5D4970631C8}"/>
              </a:ext>
            </a:extLst>
          </p:cNvPr>
          <p:cNvSpPr/>
          <p:nvPr/>
        </p:nvSpPr>
        <p:spPr>
          <a:xfrm>
            <a:off x="6400896" y="1362682"/>
            <a:ext cx="4655879" cy="318941"/>
          </a:xfrm>
          <a:prstGeom prst="rect">
            <a:avLst/>
          </a:prstGeom>
          <a:solidFill>
            <a:srgbClr val="B11B9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a:t>«</a:t>
            </a:r>
            <a:r>
              <a:rPr lang="de-CH" sz="1800" b="1" dirty="0" err="1"/>
              <a:t>RatioDrink</a:t>
            </a:r>
            <a:r>
              <a:rPr lang="de-CH" b="1" dirty="0"/>
              <a:t>»</a:t>
            </a:r>
          </a:p>
        </p:txBody>
      </p:sp>
      <p:sp>
        <p:nvSpPr>
          <p:cNvPr id="9" name="Rechteck 8">
            <a:extLst>
              <a:ext uri="{FF2B5EF4-FFF2-40B4-BE49-F238E27FC236}">
                <a16:creationId xmlns:a16="http://schemas.microsoft.com/office/drawing/2014/main" id="{921A267A-8272-4601-A4DE-ABB2AB57DFC9}"/>
              </a:ext>
            </a:extLst>
          </p:cNvPr>
          <p:cNvSpPr/>
          <p:nvPr/>
        </p:nvSpPr>
        <p:spPr>
          <a:xfrm>
            <a:off x="6532872" y="1843259"/>
            <a:ext cx="4340988" cy="4289636"/>
          </a:xfrm>
          <a:prstGeom prst="rect">
            <a:avLst/>
          </a:prstGeom>
        </p:spPr>
        <p:txBody>
          <a:bodyPr wrap="square">
            <a:spAutoFit/>
          </a:bodyPr>
          <a:lstStyle/>
          <a:p>
            <a:pPr marL="263525" lvl="1" indent="-263525">
              <a:lnSpc>
                <a:spcPct val="120000"/>
              </a:lnSpc>
              <a:spcBef>
                <a:spcPts val="600"/>
              </a:spcBef>
              <a:buClr>
                <a:srgbClr val="96CB00"/>
              </a:buClr>
              <a:buFont typeface="Arial" panose="020B0604020202020204" pitchFamily="34" charset="0"/>
              <a:buChar char="•"/>
            </a:pPr>
            <a:r>
              <a:rPr lang="de-CH" sz="1600" b="1" dirty="0">
                <a:solidFill>
                  <a:srgbClr val="686868"/>
                </a:solidFill>
              </a:rPr>
              <a:t>Verlauf: </a:t>
            </a:r>
            <a:r>
              <a:rPr lang="de-CH" sz="1600" dirty="0">
                <a:solidFill>
                  <a:srgbClr val="686868"/>
                </a:solidFill>
              </a:rPr>
              <a:t>positiver Verlauf</a:t>
            </a:r>
            <a:endParaRPr lang="de-CH" sz="1600" b="1" dirty="0">
              <a:solidFill>
                <a:srgbClr val="686868"/>
              </a:solidFill>
            </a:endParaRPr>
          </a:p>
          <a:p>
            <a:pPr marL="263525" lvl="1" indent="-263525">
              <a:lnSpc>
                <a:spcPct val="120000"/>
              </a:lnSpc>
              <a:spcBef>
                <a:spcPts val="600"/>
              </a:spcBef>
              <a:buClr>
                <a:srgbClr val="96CB00"/>
              </a:buClr>
              <a:buFont typeface="Arial" panose="020B0604020202020204" pitchFamily="34" charset="0"/>
              <a:buChar char="•"/>
            </a:pPr>
            <a:r>
              <a:rPr lang="de-CH" sz="1600" b="1" dirty="0">
                <a:solidFill>
                  <a:srgbClr val="686868"/>
                </a:solidFill>
              </a:rPr>
              <a:t>Thema: </a:t>
            </a:r>
            <a:r>
              <a:rPr lang="de-CH" sz="1600" dirty="0">
                <a:solidFill>
                  <a:srgbClr val="686868"/>
                </a:solidFill>
              </a:rPr>
              <a:t>Fixkosten</a:t>
            </a:r>
          </a:p>
          <a:p>
            <a:pPr marL="263525" lvl="1" indent="-263525">
              <a:lnSpc>
                <a:spcPct val="120000"/>
              </a:lnSpc>
              <a:spcBef>
                <a:spcPts val="600"/>
              </a:spcBef>
              <a:buClr>
                <a:srgbClr val="96CB00"/>
              </a:buClr>
              <a:buFont typeface="Arial" panose="020B0604020202020204" pitchFamily="34" charset="0"/>
              <a:buChar char="•"/>
            </a:pPr>
            <a:r>
              <a:rPr lang="de-CH" sz="1600" b="1" dirty="0">
                <a:solidFill>
                  <a:srgbClr val="686868"/>
                </a:solidFill>
              </a:rPr>
              <a:t>Was passiert:</a:t>
            </a:r>
            <a:r>
              <a:rPr lang="de-CH" sz="1600" dirty="0">
                <a:solidFill>
                  <a:srgbClr val="686868"/>
                </a:solidFill>
              </a:rPr>
              <a:t> Der Gründer will die Fixkosten seines Startups möglichst tief halten. Er arbeitet mit verschiedenen Partnerunternehmen zusammen, welche die Herstellung und den Vertrieb seines Produkts übernehmen.</a:t>
            </a:r>
          </a:p>
          <a:p>
            <a:pPr marL="263525" lvl="1" indent="-263525">
              <a:lnSpc>
                <a:spcPct val="120000"/>
              </a:lnSpc>
              <a:spcBef>
                <a:spcPts val="600"/>
              </a:spcBef>
              <a:buClr>
                <a:srgbClr val="96CB00"/>
              </a:buClr>
              <a:buFont typeface="Arial" panose="020B0604020202020204" pitchFamily="34" charset="0"/>
              <a:buChar char="•"/>
            </a:pPr>
            <a:r>
              <a:rPr lang="de-CH" sz="1600" b="1" dirty="0">
                <a:solidFill>
                  <a:srgbClr val="686868"/>
                </a:solidFill>
              </a:rPr>
              <a:t>Aufgabenstellungen: 3</a:t>
            </a:r>
          </a:p>
          <a:p>
            <a:pPr marL="720725" lvl="2" indent="-263525">
              <a:lnSpc>
                <a:spcPct val="120000"/>
              </a:lnSpc>
              <a:spcBef>
                <a:spcPts val="600"/>
              </a:spcBef>
              <a:buClr>
                <a:srgbClr val="96CB00"/>
              </a:buClr>
              <a:buFont typeface="Arial" panose="020B0604020202020204" pitchFamily="34" charset="0"/>
              <a:buChar char="•"/>
            </a:pPr>
            <a:r>
              <a:rPr lang="de-CH" sz="1600" dirty="0">
                <a:solidFill>
                  <a:srgbClr val="686868"/>
                </a:solidFill>
              </a:rPr>
              <a:t>Z. B. Kalkulieren der fixen und variablen Kosten pro Produkteinheit.</a:t>
            </a:r>
          </a:p>
          <a:p>
            <a:pPr marL="263525" lvl="1" indent="-263525">
              <a:lnSpc>
                <a:spcPct val="120000"/>
              </a:lnSpc>
              <a:spcBef>
                <a:spcPts val="600"/>
              </a:spcBef>
              <a:buClr>
                <a:srgbClr val="96CB00"/>
              </a:buClr>
              <a:buFont typeface="Arial" panose="020B0604020202020204" pitchFamily="34" charset="0"/>
              <a:buChar char="•"/>
            </a:pPr>
            <a:r>
              <a:rPr lang="de-CH" sz="1600" b="1" dirty="0">
                <a:solidFill>
                  <a:srgbClr val="686868"/>
                </a:solidFill>
              </a:rPr>
              <a:t>Dauer: </a:t>
            </a:r>
            <a:r>
              <a:rPr lang="de-CH" sz="1600" dirty="0">
                <a:solidFill>
                  <a:srgbClr val="686868"/>
                </a:solidFill>
              </a:rPr>
              <a:t>90 Minuten (Vollversion)</a:t>
            </a:r>
          </a:p>
        </p:txBody>
      </p:sp>
    </p:spTree>
    <p:extLst>
      <p:ext uri="{BB962C8B-B14F-4D97-AF65-F5344CB8AC3E}">
        <p14:creationId xmlns:p14="http://schemas.microsoft.com/office/powerpoint/2010/main" val="3668775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type="body" idx="1"/>
          </p:nvPr>
        </p:nvSpPr>
        <p:spPr>
          <a:xfrm>
            <a:off x="1986049" y="1447623"/>
            <a:ext cx="7817304" cy="2548117"/>
          </a:xfrm>
        </p:spPr>
        <p:txBody>
          <a:bodyPr>
            <a:noAutofit/>
          </a:bodyPr>
          <a:lstStyle/>
          <a:p>
            <a:pPr marL="361950" lvl="3" indent="-361950">
              <a:lnSpc>
                <a:spcPct val="100000"/>
              </a:lnSpc>
              <a:spcBef>
                <a:spcPts val="200"/>
              </a:spcBef>
              <a:spcAft>
                <a:spcPts val="600"/>
              </a:spcAft>
              <a:buClr>
                <a:srgbClr val="96CB00"/>
              </a:buClr>
              <a:buFont typeface="Arial" panose="020B0604020202020204" pitchFamily="34" charset="0"/>
              <a:buChar char="•"/>
            </a:pPr>
            <a:r>
              <a:rPr lang="de-CH" sz="2000" dirty="0">
                <a:solidFill>
                  <a:srgbClr val="686868"/>
                </a:solidFill>
              </a:rPr>
              <a:t>Negatives Wissen = Wissen dazu</a:t>
            </a:r>
          </a:p>
          <a:p>
            <a:pPr marL="819150" lvl="4" indent="-361950">
              <a:lnSpc>
                <a:spcPct val="100000"/>
              </a:lnSpc>
              <a:spcBef>
                <a:spcPts val="200"/>
              </a:spcBef>
              <a:spcAft>
                <a:spcPts val="600"/>
              </a:spcAft>
              <a:buClr>
                <a:srgbClr val="96CB00"/>
              </a:buClr>
              <a:buFont typeface="Arial" panose="020B0604020202020204" pitchFamily="34" charset="0"/>
              <a:buChar char="•"/>
            </a:pPr>
            <a:r>
              <a:rPr lang="de-CH" sz="1900" dirty="0">
                <a:solidFill>
                  <a:srgbClr val="686868"/>
                </a:solidFill>
              </a:rPr>
              <a:t>wie etwas </a:t>
            </a:r>
            <a:r>
              <a:rPr lang="de-CH" sz="1900" b="1" dirty="0">
                <a:solidFill>
                  <a:srgbClr val="686868"/>
                </a:solidFill>
              </a:rPr>
              <a:t>nicht ist</a:t>
            </a:r>
          </a:p>
          <a:p>
            <a:pPr marL="819150" lvl="4" indent="-361950">
              <a:lnSpc>
                <a:spcPct val="100000"/>
              </a:lnSpc>
              <a:spcBef>
                <a:spcPts val="200"/>
              </a:spcBef>
              <a:spcAft>
                <a:spcPts val="600"/>
              </a:spcAft>
              <a:buClr>
                <a:srgbClr val="96CB00"/>
              </a:buClr>
              <a:buFont typeface="Arial" panose="020B0604020202020204" pitchFamily="34" charset="0"/>
              <a:buChar char="•"/>
            </a:pPr>
            <a:r>
              <a:rPr lang="de-CH" sz="1900" dirty="0">
                <a:solidFill>
                  <a:srgbClr val="686868"/>
                </a:solidFill>
              </a:rPr>
              <a:t>was in einer bestimmten Situation </a:t>
            </a:r>
            <a:r>
              <a:rPr lang="de-CH" sz="1900" b="1" dirty="0">
                <a:solidFill>
                  <a:srgbClr val="686868"/>
                </a:solidFill>
              </a:rPr>
              <a:t>nicht zu tun ist</a:t>
            </a:r>
          </a:p>
          <a:p>
            <a:pPr marL="819150" lvl="4" indent="-361950">
              <a:lnSpc>
                <a:spcPct val="100000"/>
              </a:lnSpc>
              <a:spcBef>
                <a:spcPts val="200"/>
              </a:spcBef>
              <a:spcAft>
                <a:spcPts val="600"/>
              </a:spcAft>
              <a:buClr>
                <a:srgbClr val="96CB00"/>
              </a:buClr>
              <a:buFont typeface="Arial" panose="020B0604020202020204" pitchFamily="34" charset="0"/>
              <a:buChar char="•"/>
            </a:pPr>
            <a:r>
              <a:rPr lang="de-CH" sz="1900" dirty="0">
                <a:solidFill>
                  <a:srgbClr val="686868"/>
                </a:solidFill>
              </a:rPr>
              <a:t>was </a:t>
            </a:r>
            <a:r>
              <a:rPr lang="de-CH" sz="1900" b="1" dirty="0">
                <a:solidFill>
                  <a:srgbClr val="686868"/>
                </a:solidFill>
              </a:rPr>
              <a:t>falsche Lösungen </a:t>
            </a:r>
            <a:r>
              <a:rPr lang="de-CH" sz="1900" dirty="0">
                <a:solidFill>
                  <a:srgbClr val="686868"/>
                </a:solidFill>
              </a:rPr>
              <a:t>oder </a:t>
            </a:r>
            <a:r>
              <a:rPr lang="de-CH" sz="1900" b="1" dirty="0">
                <a:solidFill>
                  <a:srgbClr val="686868"/>
                </a:solidFill>
              </a:rPr>
              <a:t>schlechte Strategien </a:t>
            </a:r>
            <a:r>
              <a:rPr lang="de-CH" sz="1900" dirty="0">
                <a:solidFill>
                  <a:srgbClr val="686868"/>
                </a:solidFill>
              </a:rPr>
              <a:t>sind</a:t>
            </a:r>
          </a:p>
          <a:p>
            <a:pPr marL="819150" lvl="4" indent="-361950">
              <a:lnSpc>
                <a:spcPct val="100000"/>
              </a:lnSpc>
              <a:spcBef>
                <a:spcPts val="200"/>
              </a:spcBef>
              <a:spcAft>
                <a:spcPts val="600"/>
              </a:spcAft>
              <a:buClr>
                <a:srgbClr val="96CB00"/>
              </a:buClr>
              <a:buFont typeface="Arial" panose="020B0604020202020204" pitchFamily="34" charset="0"/>
              <a:buChar char="•"/>
            </a:pPr>
            <a:endParaRPr lang="de-CH" sz="2000" dirty="0">
              <a:solidFill>
                <a:srgbClr val="686868"/>
              </a:solidFill>
            </a:endParaRPr>
          </a:p>
          <a:p>
            <a:pPr marL="361950" lvl="3" indent="-361950">
              <a:lnSpc>
                <a:spcPct val="100000"/>
              </a:lnSpc>
              <a:spcBef>
                <a:spcPts val="200"/>
              </a:spcBef>
              <a:spcAft>
                <a:spcPts val="600"/>
              </a:spcAft>
              <a:buClr>
                <a:srgbClr val="96CB00"/>
              </a:buClr>
              <a:buFont typeface="Arial" panose="020B0604020202020204" pitchFamily="34" charset="0"/>
              <a:buChar char="•"/>
            </a:pPr>
            <a:r>
              <a:rPr lang="de-CH" sz="2000" dirty="0">
                <a:solidFill>
                  <a:srgbClr val="686868"/>
                </a:solidFill>
              </a:rPr>
              <a:t>Aufbau durch eigene oder fremde/stellvertretende Erfahrung </a:t>
            </a:r>
            <a:r>
              <a:rPr lang="de-CH" sz="2000" dirty="0">
                <a:solidFill>
                  <a:srgbClr val="686868"/>
                </a:solidFill>
                <a:sym typeface="Wingdings" panose="05000000000000000000" pitchFamily="2" charset="2"/>
              </a:rPr>
              <a:t> Resultat des Lernens aus Fehlern</a:t>
            </a:r>
          </a:p>
          <a:p>
            <a:pPr marL="361950" lvl="3" indent="-361950">
              <a:lnSpc>
                <a:spcPct val="100000"/>
              </a:lnSpc>
              <a:spcBef>
                <a:spcPts val="200"/>
              </a:spcBef>
              <a:spcAft>
                <a:spcPts val="600"/>
              </a:spcAft>
              <a:buClr>
                <a:srgbClr val="96CB00"/>
              </a:buClr>
              <a:buFont typeface="Arial" panose="020B0604020202020204" pitchFamily="34" charset="0"/>
              <a:buChar char="•"/>
            </a:pPr>
            <a:endParaRPr lang="de-CH" sz="2000" dirty="0">
              <a:solidFill>
                <a:srgbClr val="686868"/>
              </a:solidFill>
              <a:sym typeface="Wingdings" panose="05000000000000000000" pitchFamily="2" charset="2"/>
            </a:endParaRPr>
          </a:p>
          <a:p>
            <a:pPr marL="361950" lvl="3" indent="-361950">
              <a:lnSpc>
                <a:spcPct val="100000"/>
              </a:lnSpc>
              <a:spcBef>
                <a:spcPts val="200"/>
              </a:spcBef>
              <a:spcAft>
                <a:spcPts val="600"/>
              </a:spcAft>
              <a:buClr>
                <a:srgbClr val="96CB00"/>
              </a:buClr>
              <a:buFont typeface="Arial" panose="020B0604020202020204" pitchFamily="34" charset="0"/>
              <a:buChar char="•"/>
            </a:pPr>
            <a:r>
              <a:rPr lang="de-CH" sz="2000" dirty="0">
                <a:solidFill>
                  <a:srgbClr val="686868"/>
                </a:solidFill>
                <a:sym typeface="Wingdings" panose="05000000000000000000" pitchFamily="2" charset="2"/>
              </a:rPr>
              <a:t>Funktionen: Warnung, Unterscheidung, Orientierung, Sicherheit</a:t>
            </a:r>
            <a:endParaRPr lang="de-CH" sz="2000" dirty="0">
              <a:solidFill>
                <a:srgbClr val="686868"/>
              </a:solidFill>
            </a:endParaRPr>
          </a:p>
          <a:p>
            <a:pPr marL="361950" lvl="3" indent="-361950">
              <a:lnSpc>
                <a:spcPct val="100000"/>
              </a:lnSpc>
              <a:spcBef>
                <a:spcPts val="200"/>
              </a:spcBef>
              <a:spcAft>
                <a:spcPts val="600"/>
              </a:spcAft>
              <a:buClr>
                <a:srgbClr val="96CB00"/>
              </a:buClr>
              <a:buFont typeface="Arial" panose="020B0604020202020204" pitchFamily="34" charset="0"/>
              <a:buChar char="•"/>
            </a:pPr>
            <a:endParaRPr lang="de-CH" sz="2000" dirty="0">
              <a:sym typeface="Wingdings" panose="05000000000000000000" pitchFamily="2" charset="2"/>
            </a:endParaRPr>
          </a:p>
          <a:p>
            <a:pPr marL="361950" lvl="3" indent="-361950">
              <a:lnSpc>
                <a:spcPct val="100000"/>
              </a:lnSpc>
              <a:spcBef>
                <a:spcPts val="200"/>
              </a:spcBef>
              <a:spcAft>
                <a:spcPts val="600"/>
              </a:spcAft>
              <a:buClr>
                <a:srgbClr val="96CB00"/>
              </a:buClr>
              <a:buFont typeface="Arial" panose="020B0604020202020204" pitchFamily="34" charset="0"/>
              <a:buChar char="•"/>
            </a:pPr>
            <a:endParaRPr lang="de-CH" sz="2000" dirty="0"/>
          </a:p>
          <a:p>
            <a:pPr marL="361950" lvl="3" indent="-361950">
              <a:lnSpc>
                <a:spcPct val="100000"/>
              </a:lnSpc>
              <a:spcBef>
                <a:spcPts val="200"/>
              </a:spcBef>
              <a:spcAft>
                <a:spcPts val="600"/>
              </a:spcAft>
              <a:buClr>
                <a:srgbClr val="96CB00"/>
              </a:buClr>
              <a:buFont typeface="Arial" panose="020B0604020202020204" pitchFamily="34" charset="0"/>
              <a:buChar char="•"/>
            </a:pPr>
            <a:endParaRPr lang="de-CH" sz="2000" dirty="0"/>
          </a:p>
          <a:p>
            <a:pPr marL="819150" lvl="4" indent="-361950">
              <a:lnSpc>
                <a:spcPct val="100000"/>
              </a:lnSpc>
              <a:spcBef>
                <a:spcPts val="200"/>
              </a:spcBef>
              <a:spcAft>
                <a:spcPts val="600"/>
              </a:spcAft>
              <a:buClr>
                <a:srgbClr val="96CB00"/>
              </a:buClr>
              <a:buFont typeface="Arial" panose="020B0604020202020204" pitchFamily="34" charset="0"/>
              <a:buChar char="•"/>
            </a:pPr>
            <a:endParaRPr lang="de-CH" sz="2000" dirty="0"/>
          </a:p>
          <a:p>
            <a:pPr marL="361950" indent="-361950">
              <a:lnSpc>
                <a:spcPct val="100000"/>
              </a:lnSpc>
              <a:spcBef>
                <a:spcPts val="200"/>
              </a:spcBef>
              <a:spcAft>
                <a:spcPts val="600"/>
              </a:spcAft>
              <a:buClr>
                <a:srgbClr val="96CB00"/>
              </a:buClr>
              <a:buFont typeface="Arial" panose="020B0604020202020204" pitchFamily="34" charset="0"/>
              <a:buChar char="•"/>
            </a:pPr>
            <a:endParaRPr lang="de-CH" b="0" dirty="0">
              <a:solidFill>
                <a:schemeClr val="tx1"/>
              </a:solidFill>
            </a:endParaRPr>
          </a:p>
        </p:txBody>
      </p:sp>
      <p:sp>
        <p:nvSpPr>
          <p:cNvPr id="2" name="Textfeld 1"/>
          <p:cNvSpPr txBox="1"/>
          <p:nvPr/>
        </p:nvSpPr>
        <p:spPr>
          <a:xfrm>
            <a:off x="277228" y="6583680"/>
            <a:ext cx="1219041" cy="914400"/>
          </a:xfrm>
          <a:prstGeom prst="rect">
            <a:avLst/>
          </a:prstGeom>
          <a:noFill/>
        </p:spPr>
        <p:txBody>
          <a:bodyPr wrap="none" lIns="0" tIns="0" rIns="0" bIns="0" rtlCol="0">
            <a:noAutofit/>
          </a:bodyPr>
          <a:lstStyle/>
          <a:p>
            <a:pPr>
              <a:lnSpc>
                <a:spcPts val="2700"/>
              </a:lnSpc>
            </a:pPr>
            <a:endParaRPr lang="en-US" sz="2000" dirty="0"/>
          </a:p>
        </p:txBody>
      </p:sp>
      <p:sp>
        <p:nvSpPr>
          <p:cNvPr id="7" name="Titel 1">
            <a:extLst>
              <a:ext uri="{FF2B5EF4-FFF2-40B4-BE49-F238E27FC236}">
                <a16:creationId xmlns:a16="http://schemas.microsoft.com/office/drawing/2014/main" id="{AE57781B-5311-47D1-A2E8-4BF12BF6EF91}"/>
              </a:ext>
            </a:extLst>
          </p:cNvPr>
          <p:cNvSpPr>
            <a:spLocks noGrp="1"/>
          </p:cNvSpPr>
          <p:nvPr>
            <p:ph type="title"/>
          </p:nvPr>
        </p:nvSpPr>
        <p:spPr>
          <a:xfrm>
            <a:off x="1231490" y="84745"/>
            <a:ext cx="8059994" cy="980767"/>
          </a:xfrm>
        </p:spPr>
        <p:txBody>
          <a:bodyPr/>
          <a:lstStyle/>
          <a:p>
            <a:pPr algn="l"/>
            <a:r>
              <a:rPr lang="de-CH" sz="2400" dirty="0">
                <a:solidFill>
                  <a:srgbClr val="96CB00"/>
                </a:solidFill>
              </a:rPr>
              <a:t>Negatives Wissen aufbauen</a:t>
            </a:r>
          </a:p>
        </p:txBody>
      </p:sp>
      <p:pic>
        <p:nvPicPr>
          <p:cNvPr id="5" name="Grafik 4">
            <a:extLst>
              <a:ext uri="{FF2B5EF4-FFF2-40B4-BE49-F238E27FC236}">
                <a16:creationId xmlns:a16="http://schemas.microsoft.com/office/drawing/2014/main" id="{DC1F75E1-010E-43DD-847E-023421B0A66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658942" y="243899"/>
            <a:ext cx="1966197" cy="1638498"/>
          </a:xfrm>
          <a:prstGeom prst="rect">
            <a:avLst/>
          </a:prstGeom>
        </p:spPr>
      </p:pic>
      <p:sp>
        <p:nvSpPr>
          <p:cNvPr id="6" name="Номер слайда 5">
            <a:extLst>
              <a:ext uri="{FF2B5EF4-FFF2-40B4-BE49-F238E27FC236}">
                <a16:creationId xmlns:a16="http://schemas.microsoft.com/office/drawing/2014/main" id="{6967DF23-2AB8-4D0C-87AD-F09B420CBDD6}"/>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2</a:t>
            </a:fld>
            <a:endParaRPr lang="ru-RU" dirty="0"/>
          </a:p>
        </p:txBody>
      </p:sp>
      <p:pic>
        <p:nvPicPr>
          <p:cNvPr id="8" name="Grafik 7">
            <a:extLst>
              <a:ext uri="{FF2B5EF4-FFF2-40B4-BE49-F238E27FC236}">
                <a16:creationId xmlns:a16="http://schemas.microsoft.com/office/drawing/2014/main" id="{139BAC6F-BC6F-4B82-8A0E-E42E61E6855C}"/>
              </a:ext>
            </a:extLst>
          </p:cNvPr>
          <p:cNvPicPr>
            <a:picLocks noChangeAspect="1"/>
          </p:cNvPicPr>
          <p:nvPr/>
        </p:nvPicPr>
        <p:blipFill>
          <a:blip r:embed="rId3"/>
          <a:stretch>
            <a:fillRect/>
          </a:stretch>
        </p:blipFill>
        <p:spPr>
          <a:xfrm>
            <a:off x="7403177" y="243899"/>
            <a:ext cx="2477728" cy="1638498"/>
          </a:xfrm>
          <a:prstGeom prst="rect">
            <a:avLst/>
          </a:prstGeom>
        </p:spPr>
      </p:pic>
    </p:spTree>
    <p:extLst>
      <p:ext uri="{BB962C8B-B14F-4D97-AF65-F5344CB8AC3E}">
        <p14:creationId xmlns:p14="http://schemas.microsoft.com/office/powerpoint/2010/main" val="4287262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6">
            <a:extLst>
              <a:ext uri="{FF2B5EF4-FFF2-40B4-BE49-F238E27FC236}">
                <a16:creationId xmlns:a16="http://schemas.microsoft.com/office/drawing/2014/main" id="{2794F1B5-0ABE-474D-91B7-408DE88FC76A}"/>
              </a:ext>
            </a:extLst>
          </p:cNvPr>
          <p:cNvGraphicFramePr>
            <a:graphicFrameLocks noGrp="1"/>
          </p:cNvGraphicFramePr>
          <p:nvPr>
            <p:extLst>
              <p:ext uri="{D42A27DB-BD31-4B8C-83A1-F6EECF244321}">
                <p14:modId xmlns:p14="http://schemas.microsoft.com/office/powerpoint/2010/main" val="2544642738"/>
              </p:ext>
            </p:extLst>
          </p:nvPr>
        </p:nvGraphicFramePr>
        <p:xfrm>
          <a:off x="2042651" y="1327362"/>
          <a:ext cx="8117352" cy="4637328"/>
        </p:xfrm>
        <a:graphic>
          <a:graphicData uri="http://schemas.openxmlformats.org/drawingml/2006/table">
            <a:tbl>
              <a:tblPr firstRow="1" bandRow="1">
                <a:tableStyleId>{5940675A-B579-460E-94D1-54222C63F5DA}</a:tableStyleId>
              </a:tblPr>
              <a:tblGrid>
                <a:gridCol w="1352892">
                  <a:extLst>
                    <a:ext uri="{9D8B030D-6E8A-4147-A177-3AD203B41FA5}">
                      <a16:colId xmlns:a16="http://schemas.microsoft.com/office/drawing/2014/main" val="1718056881"/>
                    </a:ext>
                  </a:extLst>
                </a:gridCol>
                <a:gridCol w="1352892">
                  <a:extLst>
                    <a:ext uri="{9D8B030D-6E8A-4147-A177-3AD203B41FA5}">
                      <a16:colId xmlns:a16="http://schemas.microsoft.com/office/drawing/2014/main" val="1609011906"/>
                    </a:ext>
                  </a:extLst>
                </a:gridCol>
                <a:gridCol w="1352892">
                  <a:extLst>
                    <a:ext uri="{9D8B030D-6E8A-4147-A177-3AD203B41FA5}">
                      <a16:colId xmlns:a16="http://schemas.microsoft.com/office/drawing/2014/main" val="23090590"/>
                    </a:ext>
                  </a:extLst>
                </a:gridCol>
                <a:gridCol w="1352892">
                  <a:extLst>
                    <a:ext uri="{9D8B030D-6E8A-4147-A177-3AD203B41FA5}">
                      <a16:colId xmlns:a16="http://schemas.microsoft.com/office/drawing/2014/main" val="615668588"/>
                    </a:ext>
                  </a:extLst>
                </a:gridCol>
                <a:gridCol w="1352892">
                  <a:extLst>
                    <a:ext uri="{9D8B030D-6E8A-4147-A177-3AD203B41FA5}">
                      <a16:colId xmlns:a16="http://schemas.microsoft.com/office/drawing/2014/main" val="172931308"/>
                    </a:ext>
                  </a:extLst>
                </a:gridCol>
                <a:gridCol w="1352892">
                  <a:extLst>
                    <a:ext uri="{9D8B030D-6E8A-4147-A177-3AD203B41FA5}">
                      <a16:colId xmlns:a16="http://schemas.microsoft.com/office/drawing/2014/main" val="745011408"/>
                    </a:ext>
                  </a:extLst>
                </a:gridCol>
              </a:tblGrid>
              <a:tr h="579666">
                <a:tc>
                  <a:txBody>
                    <a:bodyPr/>
                    <a:lstStyle/>
                    <a:p>
                      <a:pPr algn="ctr"/>
                      <a:endParaRPr lang="de-CH" sz="3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3200" b="0" i="0" u="none" strike="noStrike" kern="1200" cap="none" spc="0" normalizeH="0" baseline="0" noProof="0" dirty="0">
                        <a:ln>
                          <a:noFill/>
                        </a:ln>
                        <a:solidFill>
                          <a:srgbClr val="073450"/>
                        </a:solidFill>
                        <a:effectLst/>
                        <a:uLnTx/>
                        <a:uFillTx/>
                        <a:latin typeface="Century Gothic"/>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3200" b="0" i="0" u="none" strike="noStrike" kern="1200" cap="none" spc="0" normalizeH="0" baseline="0" noProof="0" dirty="0">
                        <a:ln>
                          <a:noFill/>
                        </a:ln>
                        <a:solidFill>
                          <a:srgbClr val="073450"/>
                        </a:solidFill>
                        <a:effectLst/>
                        <a:uLnTx/>
                        <a:uFillTx/>
                        <a:latin typeface="Century Gothic"/>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3200" b="0" i="0" u="none" strike="noStrike" kern="1200" cap="none" spc="0" normalizeH="0" baseline="0" noProof="0" dirty="0">
                        <a:ln>
                          <a:noFill/>
                        </a:ln>
                        <a:solidFill>
                          <a:srgbClr val="073450"/>
                        </a:solidFill>
                        <a:effectLst/>
                        <a:uLnTx/>
                        <a:uFillTx/>
                        <a:latin typeface="Century Gothic"/>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3200" b="0" i="0" u="none" strike="noStrike" kern="1200" cap="none" spc="0" normalizeH="0" baseline="0" noProof="0" dirty="0">
                        <a:ln>
                          <a:noFill/>
                        </a:ln>
                        <a:solidFill>
                          <a:srgbClr val="073450"/>
                        </a:solidFill>
                        <a:effectLst/>
                        <a:uLnTx/>
                        <a:uFillTx/>
                        <a:latin typeface="Century Gothic"/>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3200" b="0" i="0" u="none" strike="noStrike" kern="1200" cap="none" spc="0" normalizeH="0" baseline="0" noProof="0" dirty="0">
                        <a:ln>
                          <a:noFill/>
                        </a:ln>
                        <a:solidFill>
                          <a:srgbClr val="073450"/>
                        </a:solidFill>
                        <a:effectLst/>
                        <a:uLnTx/>
                        <a:uFillTx/>
                        <a:latin typeface="Century Gothic"/>
                        <a:ea typeface="+mn-ea"/>
                        <a:cs typeface="+mn-cs"/>
                      </a:endParaRPr>
                    </a:p>
                  </a:txBody>
                  <a:tcPr/>
                </a:tc>
                <a:extLst>
                  <a:ext uri="{0D108BD9-81ED-4DB2-BD59-A6C34878D82A}">
                    <a16:rowId xmlns:a16="http://schemas.microsoft.com/office/drawing/2014/main" val="3170193193"/>
                  </a:ext>
                </a:extLst>
              </a:tr>
              <a:tr h="5796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3200" b="0" i="0" u="none" strike="noStrike" kern="1200" cap="none" spc="0" normalizeH="0" baseline="0" noProof="0" dirty="0">
                        <a:ln>
                          <a:noFill/>
                        </a:ln>
                        <a:solidFill>
                          <a:srgbClr val="073450"/>
                        </a:solidFill>
                        <a:effectLst/>
                        <a:uLnTx/>
                        <a:uFillTx/>
                        <a:latin typeface="Century Gothic"/>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3200" b="0" i="0" u="none" strike="noStrike" kern="1200" cap="none" spc="0" normalizeH="0" baseline="0" noProof="0" dirty="0">
                        <a:ln>
                          <a:noFill/>
                        </a:ln>
                        <a:solidFill>
                          <a:srgbClr val="073450"/>
                        </a:solidFill>
                        <a:effectLst/>
                        <a:uLnTx/>
                        <a:uFillTx/>
                        <a:latin typeface="Century Gothic"/>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3200" b="0" i="0" u="none" strike="noStrike" kern="1200" cap="none" spc="0" normalizeH="0" baseline="0" noProof="0" dirty="0">
                        <a:ln>
                          <a:noFill/>
                        </a:ln>
                        <a:solidFill>
                          <a:srgbClr val="073450"/>
                        </a:solidFill>
                        <a:effectLst/>
                        <a:uLnTx/>
                        <a:uFillTx/>
                        <a:latin typeface="Century Gothic"/>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3200" b="0" i="0" u="none" strike="noStrike" kern="1200" cap="none" spc="0" normalizeH="0" baseline="0" noProof="0" dirty="0">
                        <a:ln>
                          <a:noFill/>
                        </a:ln>
                        <a:solidFill>
                          <a:srgbClr val="073450"/>
                        </a:solidFill>
                        <a:effectLst/>
                        <a:uLnTx/>
                        <a:uFillTx/>
                        <a:latin typeface="Century Gothic"/>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3200" b="0" i="0" u="none" strike="noStrike" kern="1200" cap="none" spc="0" normalizeH="0" baseline="0" noProof="0" dirty="0">
                        <a:ln>
                          <a:noFill/>
                        </a:ln>
                        <a:solidFill>
                          <a:srgbClr val="073450"/>
                        </a:solidFill>
                        <a:effectLst/>
                        <a:uLnTx/>
                        <a:uFillTx/>
                        <a:latin typeface="Century Gothic"/>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3200" b="0" i="0" u="none" strike="noStrike" kern="1200" cap="none" spc="0" normalizeH="0" baseline="0" noProof="0" dirty="0">
                        <a:ln>
                          <a:noFill/>
                        </a:ln>
                        <a:solidFill>
                          <a:srgbClr val="073450"/>
                        </a:solidFill>
                        <a:effectLst/>
                        <a:uLnTx/>
                        <a:uFillTx/>
                        <a:latin typeface="Century Gothic"/>
                        <a:ea typeface="+mn-ea"/>
                        <a:cs typeface="+mn-cs"/>
                      </a:endParaRPr>
                    </a:p>
                  </a:txBody>
                  <a:tcPr/>
                </a:tc>
                <a:extLst>
                  <a:ext uri="{0D108BD9-81ED-4DB2-BD59-A6C34878D82A}">
                    <a16:rowId xmlns:a16="http://schemas.microsoft.com/office/drawing/2014/main" val="3193101283"/>
                  </a:ext>
                </a:extLst>
              </a:tr>
              <a:tr h="5796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3200" b="0" i="0" u="none" strike="noStrike" kern="1200" cap="none" spc="0" normalizeH="0" baseline="0" noProof="0" dirty="0">
                        <a:ln>
                          <a:noFill/>
                        </a:ln>
                        <a:solidFill>
                          <a:srgbClr val="073450"/>
                        </a:solidFill>
                        <a:effectLst/>
                        <a:uLnTx/>
                        <a:uFillTx/>
                        <a:latin typeface="Century Gothic"/>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3200" b="0" i="0" u="none" strike="noStrike" kern="1200" cap="none" spc="0" normalizeH="0" baseline="0" noProof="0" dirty="0">
                        <a:ln>
                          <a:noFill/>
                        </a:ln>
                        <a:solidFill>
                          <a:srgbClr val="073450"/>
                        </a:solidFill>
                        <a:effectLst/>
                        <a:uLnTx/>
                        <a:uFillTx/>
                        <a:latin typeface="Century Gothic"/>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3200" b="0" i="0" u="none" strike="noStrike" kern="1200" cap="none" spc="0" normalizeH="0" baseline="0" noProof="0" dirty="0">
                        <a:ln>
                          <a:noFill/>
                        </a:ln>
                        <a:solidFill>
                          <a:srgbClr val="073450"/>
                        </a:solidFill>
                        <a:effectLst/>
                        <a:uLnTx/>
                        <a:uFillTx/>
                        <a:latin typeface="Century Gothic"/>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3200" b="0" i="0" u="none" strike="noStrike" kern="1200" cap="none" spc="0" normalizeH="0" baseline="0" noProof="0" dirty="0">
                        <a:ln>
                          <a:noFill/>
                        </a:ln>
                        <a:solidFill>
                          <a:srgbClr val="073450"/>
                        </a:solidFill>
                        <a:effectLst/>
                        <a:uLnTx/>
                        <a:uFillTx/>
                        <a:latin typeface="Century Gothic"/>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3200" b="0" i="0" u="none" strike="noStrike" kern="1200" cap="none" spc="0" normalizeH="0" baseline="0" noProof="0" dirty="0">
                        <a:ln>
                          <a:noFill/>
                        </a:ln>
                        <a:solidFill>
                          <a:srgbClr val="073450"/>
                        </a:solidFill>
                        <a:effectLst/>
                        <a:uLnTx/>
                        <a:uFillTx/>
                        <a:latin typeface="Century Gothic"/>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3200" b="0" i="0" u="none" strike="noStrike" kern="1200" cap="none" spc="0" normalizeH="0" baseline="0" noProof="0" dirty="0">
                        <a:ln>
                          <a:noFill/>
                        </a:ln>
                        <a:solidFill>
                          <a:srgbClr val="073450"/>
                        </a:solidFill>
                        <a:effectLst/>
                        <a:uLnTx/>
                        <a:uFillTx/>
                        <a:latin typeface="Century Gothic"/>
                        <a:ea typeface="+mn-ea"/>
                        <a:cs typeface="+mn-cs"/>
                      </a:endParaRPr>
                    </a:p>
                  </a:txBody>
                  <a:tcPr/>
                </a:tc>
                <a:extLst>
                  <a:ext uri="{0D108BD9-81ED-4DB2-BD59-A6C34878D82A}">
                    <a16:rowId xmlns:a16="http://schemas.microsoft.com/office/drawing/2014/main" val="729251519"/>
                  </a:ext>
                </a:extLst>
              </a:tr>
              <a:tr h="5796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3200" b="0" i="0" u="none" strike="noStrike" kern="1200" cap="none" spc="0" normalizeH="0" baseline="0" noProof="0" dirty="0">
                        <a:ln>
                          <a:noFill/>
                        </a:ln>
                        <a:solidFill>
                          <a:srgbClr val="073450"/>
                        </a:solidFill>
                        <a:effectLst/>
                        <a:uLnTx/>
                        <a:uFillTx/>
                        <a:latin typeface="Century Gothic"/>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3200" b="0" i="0" u="none" strike="noStrike" kern="1200" cap="none" spc="0" normalizeH="0" baseline="0" noProof="0" dirty="0">
                        <a:ln>
                          <a:noFill/>
                        </a:ln>
                        <a:solidFill>
                          <a:srgbClr val="073450"/>
                        </a:solidFill>
                        <a:effectLst/>
                        <a:uLnTx/>
                        <a:uFillTx/>
                        <a:latin typeface="Century Gothic"/>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3200" b="0" i="0" u="none" strike="noStrike" kern="1200" cap="none" spc="0" normalizeH="0" baseline="0" noProof="0" dirty="0">
                        <a:ln>
                          <a:noFill/>
                        </a:ln>
                        <a:solidFill>
                          <a:srgbClr val="073450"/>
                        </a:solidFill>
                        <a:effectLst/>
                        <a:uLnTx/>
                        <a:uFillTx/>
                        <a:latin typeface="Century Gothic"/>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3200" b="0" i="0" u="none" strike="noStrike" kern="1200" cap="none" spc="0" normalizeH="0" baseline="0" noProof="0" dirty="0">
                        <a:ln>
                          <a:noFill/>
                        </a:ln>
                        <a:solidFill>
                          <a:srgbClr val="073450"/>
                        </a:solidFill>
                        <a:effectLst/>
                        <a:uLnTx/>
                        <a:uFillTx/>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3200" b="0" i="0" u="none" strike="noStrike" kern="1200" cap="none" spc="0" normalizeH="0" baseline="0" noProof="0" dirty="0">
                        <a:ln>
                          <a:noFill/>
                        </a:ln>
                        <a:solidFill>
                          <a:srgbClr val="073450"/>
                        </a:solidFill>
                        <a:effectLst/>
                        <a:uLnTx/>
                        <a:uFillTx/>
                        <a:latin typeface="Century Gothic"/>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3200" b="0" i="0" u="none" strike="noStrike" kern="1200" cap="none" spc="0" normalizeH="0" baseline="0" noProof="0" dirty="0">
                        <a:ln>
                          <a:noFill/>
                        </a:ln>
                        <a:solidFill>
                          <a:srgbClr val="073450"/>
                        </a:solidFill>
                        <a:effectLst/>
                        <a:uLnTx/>
                        <a:uFillTx/>
                        <a:latin typeface="Century Gothic"/>
                        <a:ea typeface="+mn-ea"/>
                        <a:cs typeface="+mn-cs"/>
                      </a:endParaRPr>
                    </a:p>
                  </a:txBody>
                  <a:tcPr/>
                </a:tc>
                <a:extLst>
                  <a:ext uri="{0D108BD9-81ED-4DB2-BD59-A6C34878D82A}">
                    <a16:rowId xmlns:a16="http://schemas.microsoft.com/office/drawing/2014/main" val="3103601104"/>
                  </a:ext>
                </a:extLst>
              </a:tr>
              <a:tr h="5796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3200" b="0" i="0" u="none" strike="noStrike" kern="1200" cap="none" spc="0" normalizeH="0" baseline="0" noProof="0" dirty="0">
                        <a:ln>
                          <a:noFill/>
                        </a:ln>
                        <a:solidFill>
                          <a:srgbClr val="073450"/>
                        </a:solidFill>
                        <a:effectLst/>
                        <a:uLnTx/>
                        <a:uFillTx/>
                        <a:latin typeface="Century Gothic"/>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3200" b="0" i="0" u="none" strike="noStrike" kern="1200" cap="none" spc="0" normalizeH="0" baseline="0" noProof="0" dirty="0">
                        <a:ln>
                          <a:noFill/>
                        </a:ln>
                        <a:solidFill>
                          <a:srgbClr val="073450"/>
                        </a:solidFill>
                        <a:effectLst/>
                        <a:uLnTx/>
                        <a:uFillTx/>
                        <a:latin typeface="Century Gothic"/>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3200" b="0" i="0" u="none" strike="noStrike" kern="1200" cap="none" spc="0" normalizeH="0" baseline="0" noProof="0" dirty="0">
                        <a:ln>
                          <a:noFill/>
                        </a:ln>
                        <a:solidFill>
                          <a:srgbClr val="073450"/>
                        </a:solidFill>
                        <a:effectLst/>
                        <a:uLnTx/>
                        <a:uFillTx/>
                        <a:latin typeface="Century Gothic"/>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3200" b="0" i="0" u="none" strike="noStrike" kern="1200" cap="none" spc="0" normalizeH="0" baseline="0" noProof="0" dirty="0">
                        <a:ln>
                          <a:noFill/>
                        </a:ln>
                        <a:solidFill>
                          <a:srgbClr val="073450"/>
                        </a:solidFill>
                        <a:effectLst/>
                        <a:uLnTx/>
                        <a:uFillTx/>
                        <a:latin typeface="Century Gothic"/>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3200" b="0" i="0" u="none" strike="noStrike" kern="1200" cap="none" spc="0" normalizeH="0" baseline="0" noProof="0" dirty="0">
                        <a:ln>
                          <a:noFill/>
                        </a:ln>
                        <a:solidFill>
                          <a:srgbClr val="073450"/>
                        </a:solidFill>
                        <a:effectLst/>
                        <a:uLnTx/>
                        <a:uFillTx/>
                        <a:latin typeface="Century Gothic"/>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3200" b="0" i="0" u="none" strike="noStrike" kern="1200" cap="none" spc="0" normalizeH="0" baseline="0" noProof="0" dirty="0">
                        <a:ln>
                          <a:noFill/>
                        </a:ln>
                        <a:solidFill>
                          <a:srgbClr val="073450"/>
                        </a:solidFill>
                        <a:effectLst/>
                        <a:uLnTx/>
                        <a:uFillTx/>
                        <a:latin typeface="Century Gothic"/>
                        <a:ea typeface="+mn-ea"/>
                        <a:cs typeface="+mn-cs"/>
                      </a:endParaRPr>
                    </a:p>
                  </a:txBody>
                  <a:tcPr/>
                </a:tc>
                <a:extLst>
                  <a:ext uri="{0D108BD9-81ED-4DB2-BD59-A6C34878D82A}">
                    <a16:rowId xmlns:a16="http://schemas.microsoft.com/office/drawing/2014/main" val="1430072119"/>
                  </a:ext>
                </a:extLst>
              </a:tr>
              <a:tr h="5796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3200" b="0" i="0" u="none" strike="noStrike" kern="1200" cap="none" spc="0" normalizeH="0" baseline="0" noProof="0" dirty="0">
                        <a:ln>
                          <a:noFill/>
                        </a:ln>
                        <a:solidFill>
                          <a:srgbClr val="073450"/>
                        </a:solidFill>
                        <a:effectLst/>
                        <a:uLnTx/>
                        <a:uFillTx/>
                        <a:latin typeface="Century Gothic"/>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3200" b="0" i="0" u="none" strike="noStrike" kern="1200" cap="none" spc="0" normalizeH="0" baseline="0" noProof="0" dirty="0">
                        <a:ln>
                          <a:noFill/>
                        </a:ln>
                        <a:solidFill>
                          <a:srgbClr val="073450"/>
                        </a:solidFill>
                        <a:effectLst/>
                        <a:uLnTx/>
                        <a:uFillTx/>
                        <a:latin typeface="Century Gothic"/>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3200" b="0" i="0" u="none" strike="noStrike" kern="1200" cap="none" spc="0" normalizeH="0" baseline="0" noProof="0" dirty="0">
                        <a:ln>
                          <a:noFill/>
                        </a:ln>
                        <a:solidFill>
                          <a:srgbClr val="073450"/>
                        </a:solidFill>
                        <a:effectLst/>
                        <a:uLnTx/>
                        <a:uFillTx/>
                        <a:latin typeface="Century Gothic"/>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3200" b="0" i="0" u="none" strike="noStrike" kern="1200" cap="none" spc="0" normalizeH="0" baseline="0" noProof="0" dirty="0">
                        <a:ln>
                          <a:noFill/>
                        </a:ln>
                        <a:solidFill>
                          <a:srgbClr val="073450"/>
                        </a:solidFill>
                        <a:effectLst/>
                        <a:uLnTx/>
                        <a:uFillTx/>
                        <a:latin typeface="Century Gothic"/>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3200" b="0" i="0" u="none" strike="noStrike" kern="1200" cap="none" spc="0" normalizeH="0" baseline="0" noProof="0" dirty="0">
                        <a:ln>
                          <a:noFill/>
                        </a:ln>
                        <a:solidFill>
                          <a:srgbClr val="073450"/>
                        </a:solidFill>
                        <a:effectLst/>
                        <a:uLnTx/>
                        <a:uFillTx/>
                        <a:latin typeface="Century Gothic"/>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3200" b="0" i="0" u="none" strike="noStrike" kern="1200" cap="none" spc="0" normalizeH="0" baseline="0" noProof="0" dirty="0">
                        <a:ln>
                          <a:noFill/>
                        </a:ln>
                        <a:solidFill>
                          <a:srgbClr val="073450"/>
                        </a:solidFill>
                        <a:effectLst/>
                        <a:uLnTx/>
                        <a:uFillTx/>
                        <a:latin typeface="Century Gothic"/>
                        <a:ea typeface="+mn-ea"/>
                        <a:cs typeface="+mn-cs"/>
                      </a:endParaRPr>
                    </a:p>
                  </a:txBody>
                  <a:tcPr/>
                </a:tc>
                <a:extLst>
                  <a:ext uri="{0D108BD9-81ED-4DB2-BD59-A6C34878D82A}">
                    <a16:rowId xmlns:a16="http://schemas.microsoft.com/office/drawing/2014/main" val="2446039711"/>
                  </a:ext>
                </a:extLst>
              </a:tr>
              <a:tr h="5796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3200" b="0" i="0" u="none" strike="noStrike" kern="1200" cap="none" spc="0" normalizeH="0" baseline="0" noProof="0" dirty="0">
                        <a:ln>
                          <a:noFill/>
                        </a:ln>
                        <a:solidFill>
                          <a:srgbClr val="073450"/>
                        </a:solidFill>
                        <a:effectLst/>
                        <a:uLnTx/>
                        <a:uFillTx/>
                        <a:latin typeface="Century Gothic"/>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3200" b="0" i="0" u="none" strike="noStrike" kern="1200" cap="none" spc="0" normalizeH="0" baseline="0" noProof="0" dirty="0">
                        <a:ln>
                          <a:noFill/>
                        </a:ln>
                        <a:solidFill>
                          <a:srgbClr val="073450"/>
                        </a:solidFill>
                        <a:effectLst/>
                        <a:uLnTx/>
                        <a:uFillTx/>
                        <a:latin typeface="Century Gothic"/>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3200" b="0" i="0" u="none" strike="noStrike" kern="1200" cap="none" spc="0" normalizeH="0" baseline="0" noProof="0" dirty="0">
                        <a:ln>
                          <a:noFill/>
                        </a:ln>
                        <a:solidFill>
                          <a:srgbClr val="073450"/>
                        </a:solidFill>
                        <a:effectLst/>
                        <a:uLnTx/>
                        <a:uFillTx/>
                        <a:latin typeface="Century Gothic"/>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3200" b="0" i="0" u="none" strike="noStrike" kern="1200" cap="none" spc="0" normalizeH="0" baseline="0" noProof="0" dirty="0">
                        <a:ln>
                          <a:noFill/>
                        </a:ln>
                        <a:solidFill>
                          <a:srgbClr val="073450"/>
                        </a:solidFill>
                        <a:effectLst/>
                        <a:uLnTx/>
                        <a:uFillTx/>
                        <a:latin typeface="Century Gothic"/>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3200" b="0" i="0" u="none" strike="noStrike" kern="1200" cap="none" spc="0" normalizeH="0" baseline="0" noProof="0" dirty="0">
                        <a:ln>
                          <a:noFill/>
                        </a:ln>
                        <a:solidFill>
                          <a:srgbClr val="073450"/>
                        </a:solidFill>
                        <a:effectLst/>
                        <a:uLnTx/>
                        <a:uFillTx/>
                        <a:latin typeface="Century Gothic"/>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3200" b="0" i="0" u="none" strike="noStrike" kern="1200" cap="none" spc="0" normalizeH="0" baseline="0" noProof="0" dirty="0">
                        <a:ln>
                          <a:noFill/>
                        </a:ln>
                        <a:solidFill>
                          <a:srgbClr val="073450"/>
                        </a:solidFill>
                        <a:effectLst/>
                        <a:uLnTx/>
                        <a:uFillTx/>
                        <a:latin typeface="Century Gothic"/>
                        <a:ea typeface="+mn-ea"/>
                        <a:cs typeface="+mn-cs"/>
                      </a:endParaRPr>
                    </a:p>
                  </a:txBody>
                  <a:tcPr/>
                </a:tc>
                <a:extLst>
                  <a:ext uri="{0D108BD9-81ED-4DB2-BD59-A6C34878D82A}">
                    <a16:rowId xmlns:a16="http://schemas.microsoft.com/office/drawing/2014/main" val="2062701498"/>
                  </a:ext>
                </a:extLst>
              </a:tr>
              <a:tr h="5796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3200" b="0" i="0" u="none" strike="noStrike" kern="1200" cap="none" spc="0" normalizeH="0" baseline="0" noProof="0" dirty="0">
                        <a:ln>
                          <a:noFill/>
                        </a:ln>
                        <a:solidFill>
                          <a:srgbClr val="073450"/>
                        </a:solidFill>
                        <a:effectLst/>
                        <a:uLnTx/>
                        <a:uFillTx/>
                        <a:latin typeface="Century Gothic"/>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3200" b="0" i="0" u="none" strike="noStrike" kern="1200" cap="none" spc="0" normalizeH="0" baseline="0" noProof="0" dirty="0">
                        <a:ln>
                          <a:noFill/>
                        </a:ln>
                        <a:solidFill>
                          <a:srgbClr val="073450"/>
                        </a:solidFill>
                        <a:effectLst/>
                        <a:uLnTx/>
                        <a:uFillTx/>
                        <a:latin typeface="Century Gothic"/>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3200" b="0" i="0" u="none" strike="noStrike" kern="1200" cap="none" spc="0" normalizeH="0" baseline="0" noProof="0" dirty="0">
                        <a:ln>
                          <a:noFill/>
                        </a:ln>
                        <a:solidFill>
                          <a:srgbClr val="073450"/>
                        </a:solidFill>
                        <a:effectLst/>
                        <a:uLnTx/>
                        <a:uFillTx/>
                        <a:latin typeface="Century Gothic"/>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3200" b="0" i="0" u="none" strike="noStrike" kern="1200" cap="none" spc="0" normalizeH="0" baseline="0" noProof="0" dirty="0">
                        <a:ln>
                          <a:noFill/>
                        </a:ln>
                        <a:solidFill>
                          <a:srgbClr val="073450"/>
                        </a:solidFill>
                        <a:effectLst/>
                        <a:uLnTx/>
                        <a:uFillTx/>
                        <a:latin typeface="Century Gothic"/>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3200" b="0" i="0" u="none" strike="noStrike" kern="1200" cap="none" spc="0" normalizeH="0" baseline="0" noProof="0" dirty="0">
                        <a:ln>
                          <a:noFill/>
                        </a:ln>
                        <a:solidFill>
                          <a:srgbClr val="073450"/>
                        </a:solidFill>
                        <a:effectLst/>
                        <a:uLnTx/>
                        <a:uFillTx/>
                        <a:latin typeface="Century Gothic"/>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3200" b="0" i="0" u="none" strike="noStrike" kern="1200" cap="none" spc="0" normalizeH="0" baseline="0" noProof="0" dirty="0">
                        <a:ln>
                          <a:noFill/>
                        </a:ln>
                        <a:solidFill>
                          <a:srgbClr val="073450"/>
                        </a:solidFill>
                        <a:effectLst/>
                        <a:uLnTx/>
                        <a:uFillTx/>
                        <a:latin typeface="Century Gothic"/>
                        <a:ea typeface="+mn-ea"/>
                        <a:cs typeface="+mn-cs"/>
                      </a:endParaRPr>
                    </a:p>
                  </a:txBody>
                  <a:tcPr/>
                </a:tc>
                <a:extLst>
                  <a:ext uri="{0D108BD9-81ED-4DB2-BD59-A6C34878D82A}">
                    <a16:rowId xmlns:a16="http://schemas.microsoft.com/office/drawing/2014/main" val="59268852"/>
                  </a:ext>
                </a:extLst>
              </a:tr>
            </a:tbl>
          </a:graphicData>
        </a:graphic>
      </p:graphicFrame>
      <p:sp>
        <p:nvSpPr>
          <p:cNvPr id="7" name="Titel 1">
            <a:extLst>
              <a:ext uri="{FF2B5EF4-FFF2-40B4-BE49-F238E27FC236}">
                <a16:creationId xmlns:a16="http://schemas.microsoft.com/office/drawing/2014/main" id="{59626955-456D-444D-9FC3-0C8AF30675DC}"/>
              </a:ext>
            </a:extLst>
          </p:cNvPr>
          <p:cNvSpPr txBox="1">
            <a:spLocks/>
          </p:cNvSpPr>
          <p:nvPr/>
        </p:nvSpPr>
        <p:spPr>
          <a:xfrm>
            <a:off x="884903" y="81838"/>
            <a:ext cx="8059994" cy="60759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l"/>
            <a:r>
              <a:rPr lang="de-CH" sz="2400" dirty="0">
                <a:solidFill>
                  <a:srgbClr val="96CB00"/>
                </a:solidFill>
              </a:rPr>
              <a:t>Die Macht des Negativen</a:t>
            </a:r>
          </a:p>
        </p:txBody>
      </p:sp>
      <p:sp>
        <p:nvSpPr>
          <p:cNvPr id="9" name="Номер слайда 5">
            <a:extLst>
              <a:ext uri="{FF2B5EF4-FFF2-40B4-BE49-F238E27FC236}">
                <a16:creationId xmlns:a16="http://schemas.microsoft.com/office/drawing/2014/main" id="{DB6EEDC1-0168-4BB6-8474-5C04B0109ED8}"/>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3</a:t>
            </a:fld>
            <a:endParaRPr lang="ru-RU" dirty="0"/>
          </a:p>
        </p:txBody>
      </p:sp>
      <p:pic>
        <p:nvPicPr>
          <p:cNvPr id="3" name="Grafik 2">
            <a:extLst>
              <a:ext uri="{FF2B5EF4-FFF2-40B4-BE49-F238E27FC236}">
                <a16:creationId xmlns:a16="http://schemas.microsoft.com/office/drawing/2014/main" id="{9EB1CCC3-A81A-43B0-BFDF-8591AEE7B9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509395" y="1359261"/>
            <a:ext cx="467721" cy="501945"/>
          </a:xfrm>
          <a:prstGeom prst="rect">
            <a:avLst/>
          </a:prstGeom>
        </p:spPr>
      </p:pic>
      <p:pic>
        <p:nvPicPr>
          <p:cNvPr id="8" name="Grafik 7">
            <a:extLst>
              <a:ext uri="{FF2B5EF4-FFF2-40B4-BE49-F238E27FC236}">
                <a16:creationId xmlns:a16="http://schemas.microsoft.com/office/drawing/2014/main" id="{3A6B42CB-B5B7-417A-B36C-FF5119F935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495659" y="3668052"/>
            <a:ext cx="467721" cy="501945"/>
          </a:xfrm>
          <a:prstGeom prst="rect">
            <a:avLst/>
          </a:prstGeom>
        </p:spPr>
      </p:pic>
      <p:pic>
        <p:nvPicPr>
          <p:cNvPr id="10" name="Grafik 9">
            <a:extLst>
              <a:ext uri="{FF2B5EF4-FFF2-40B4-BE49-F238E27FC236}">
                <a16:creationId xmlns:a16="http://schemas.microsoft.com/office/drawing/2014/main" id="{1FAF52E9-0A8C-421E-B38F-864D1BD3AD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502821" y="4268171"/>
            <a:ext cx="467721" cy="501945"/>
          </a:xfrm>
          <a:prstGeom prst="rect">
            <a:avLst/>
          </a:prstGeom>
        </p:spPr>
      </p:pic>
      <p:pic>
        <p:nvPicPr>
          <p:cNvPr id="11" name="Grafik 10">
            <a:extLst>
              <a:ext uri="{FF2B5EF4-FFF2-40B4-BE49-F238E27FC236}">
                <a16:creationId xmlns:a16="http://schemas.microsoft.com/office/drawing/2014/main" id="{BFF89707-D537-46B8-A08D-C52936A995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495222" y="4833564"/>
            <a:ext cx="467721" cy="501945"/>
          </a:xfrm>
          <a:prstGeom prst="rect">
            <a:avLst/>
          </a:prstGeom>
        </p:spPr>
      </p:pic>
      <p:pic>
        <p:nvPicPr>
          <p:cNvPr id="12" name="Grafik 11">
            <a:extLst>
              <a:ext uri="{FF2B5EF4-FFF2-40B4-BE49-F238E27FC236}">
                <a16:creationId xmlns:a16="http://schemas.microsoft.com/office/drawing/2014/main" id="{71ADD9AF-08E7-46E5-931E-1FA1B528D3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509394" y="5407133"/>
            <a:ext cx="467721" cy="501945"/>
          </a:xfrm>
          <a:prstGeom prst="rect">
            <a:avLst/>
          </a:prstGeom>
        </p:spPr>
      </p:pic>
      <p:pic>
        <p:nvPicPr>
          <p:cNvPr id="13" name="Grafik 12">
            <a:extLst>
              <a:ext uri="{FF2B5EF4-FFF2-40B4-BE49-F238E27FC236}">
                <a16:creationId xmlns:a16="http://schemas.microsoft.com/office/drawing/2014/main" id="{3C605FD8-2635-4A8F-95B8-E8FA98DBC5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509395" y="1969594"/>
            <a:ext cx="467721" cy="501945"/>
          </a:xfrm>
          <a:prstGeom prst="rect">
            <a:avLst/>
          </a:prstGeom>
        </p:spPr>
      </p:pic>
      <p:pic>
        <p:nvPicPr>
          <p:cNvPr id="14" name="Grafik 13">
            <a:extLst>
              <a:ext uri="{FF2B5EF4-FFF2-40B4-BE49-F238E27FC236}">
                <a16:creationId xmlns:a16="http://schemas.microsoft.com/office/drawing/2014/main" id="{D2EDBF08-DB30-4CE8-AE50-4E986D8A59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498874" y="2526188"/>
            <a:ext cx="467721" cy="501945"/>
          </a:xfrm>
          <a:prstGeom prst="rect">
            <a:avLst/>
          </a:prstGeom>
        </p:spPr>
      </p:pic>
      <p:pic>
        <p:nvPicPr>
          <p:cNvPr id="15" name="Grafik 14">
            <a:extLst>
              <a:ext uri="{FF2B5EF4-FFF2-40B4-BE49-F238E27FC236}">
                <a16:creationId xmlns:a16="http://schemas.microsoft.com/office/drawing/2014/main" id="{AD912F2A-1DEF-4CCF-B5C7-7BA3138850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495660" y="3132793"/>
            <a:ext cx="467721" cy="501945"/>
          </a:xfrm>
          <a:prstGeom prst="rect">
            <a:avLst/>
          </a:prstGeom>
        </p:spPr>
      </p:pic>
      <p:pic>
        <p:nvPicPr>
          <p:cNvPr id="16" name="Grafik 15">
            <a:extLst>
              <a:ext uri="{FF2B5EF4-FFF2-40B4-BE49-F238E27FC236}">
                <a16:creationId xmlns:a16="http://schemas.microsoft.com/office/drawing/2014/main" id="{52CAF58B-1FA5-4E12-9D7C-7969C83998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167533" y="1359261"/>
            <a:ext cx="467721" cy="501945"/>
          </a:xfrm>
          <a:prstGeom prst="rect">
            <a:avLst/>
          </a:prstGeom>
        </p:spPr>
      </p:pic>
      <p:pic>
        <p:nvPicPr>
          <p:cNvPr id="17" name="Grafik 16">
            <a:extLst>
              <a:ext uri="{FF2B5EF4-FFF2-40B4-BE49-F238E27FC236}">
                <a16:creationId xmlns:a16="http://schemas.microsoft.com/office/drawing/2014/main" id="{F98877A7-86CD-4174-967B-54C9B51E2F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838463" y="1373835"/>
            <a:ext cx="467721" cy="501945"/>
          </a:xfrm>
          <a:prstGeom prst="rect">
            <a:avLst/>
          </a:prstGeom>
        </p:spPr>
      </p:pic>
      <p:pic>
        <p:nvPicPr>
          <p:cNvPr id="18" name="Grafik 17">
            <a:extLst>
              <a:ext uri="{FF2B5EF4-FFF2-40B4-BE49-F238E27FC236}">
                <a16:creationId xmlns:a16="http://schemas.microsoft.com/office/drawing/2014/main" id="{8EA97282-3BE4-4E0A-B860-BEE3DD13D4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838462" y="1965193"/>
            <a:ext cx="467721" cy="501945"/>
          </a:xfrm>
          <a:prstGeom prst="rect">
            <a:avLst/>
          </a:prstGeom>
        </p:spPr>
      </p:pic>
      <p:pic>
        <p:nvPicPr>
          <p:cNvPr id="19" name="Grafik 18">
            <a:extLst>
              <a:ext uri="{FF2B5EF4-FFF2-40B4-BE49-F238E27FC236}">
                <a16:creationId xmlns:a16="http://schemas.microsoft.com/office/drawing/2014/main" id="{A83B5909-0D5D-4AAB-941C-EEDDFF7232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838461" y="2553612"/>
            <a:ext cx="467721" cy="501945"/>
          </a:xfrm>
          <a:prstGeom prst="rect">
            <a:avLst/>
          </a:prstGeom>
        </p:spPr>
      </p:pic>
      <p:pic>
        <p:nvPicPr>
          <p:cNvPr id="20" name="Grafik 19">
            <a:extLst>
              <a:ext uri="{FF2B5EF4-FFF2-40B4-BE49-F238E27FC236}">
                <a16:creationId xmlns:a16="http://schemas.microsoft.com/office/drawing/2014/main" id="{77530D35-8845-49B0-ACA6-8CA26DD761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838460" y="3123550"/>
            <a:ext cx="467721" cy="501945"/>
          </a:xfrm>
          <a:prstGeom prst="rect">
            <a:avLst/>
          </a:prstGeom>
        </p:spPr>
      </p:pic>
      <p:pic>
        <p:nvPicPr>
          <p:cNvPr id="21" name="Grafik 20">
            <a:extLst>
              <a:ext uri="{FF2B5EF4-FFF2-40B4-BE49-F238E27FC236}">
                <a16:creationId xmlns:a16="http://schemas.microsoft.com/office/drawing/2014/main" id="{AD2CA04C-0A9D-4591-88B8-32660B0F70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838459" y="3711969"/>
            <a:ext cx="467721" cy="501945"/>
          </a:xfrm>
          <a:prstGeom prst="rect">
            <a:avLst/>
          </a:prstGeom>
        </p:spPr>
      </p:pic>
      <p:pic>
        <p:nvPicPr>
          <p:cNvPr id="22" name="Grafik 21">
            <a:extLst>
              <a:ext uri="{FF2B5EF4-FFF2-40B4-BE49-F238E27FC236}">
                <a16:creationId xmlns:a16="http://schemas.microsoft.com/office/drawing/2014/main" id="{F1EE3D51-A798-45E6-9A6D-C183DA993C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838458" y="4268172"/>
            <a:ext cx="467721" cy="501945"/>
          </a:xfrm>
          <a:prstGeom prst="rect">
            <a:avLst/>
          </a:prstGeom>
        </p:spPr>
      </p:pic>
      <p:pic>
        <p:nvPicPr>
          <p:cNvPr id="23" name="Grafik 22">
            <a:extLst>
              <a:ext uri="{FF2B5EF4-FFF2-40B4-BE49-F238E27FC236}">
                <a16:creationId xmlns:a16="http://schemas.microsoft.com/office/drawing/2014/main" id="{6D6AC31D-2679-4AB7-998D-A7E028DF1F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838457" y="4870326"/>
            <a:ext cx="467721" cy="501945"/>
          </a:xfrm>
          <a:prstGeom prst="rect">
            <a:avLst/>
          </a:prstGeom>
        </p:spPr>
      </p:pic>
      <p:pic>
        <p:nvPicPr>
          <p:cNvPr id="24" name="Grafik 23">
            <a:extLst>
              <a:ext uri="{FF2B5EF4-FFF2-40B4-BE49-F238E27FC236}">
                <a16:creationId xmlns:a16="http://schemas.microsoft.com/office/drawing/2014/main" id="{E929B54E-7064-471D-8A27-7FFA76C788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838456" y="5428581"/>
            <a:ext cx="467721" cy="501945"/>
          </a:xfrm>
          <a:prstGeom prst="rect">
            <a:avLst/>
          </a:prstGeom>
        </p:spPr>
      </p:pic>
      <p:pic>
        <p:nvPicPr>
          <p:cNvPr id="25" name="Grafik 24">
            <a:extLst>
              <a:ext uri="{FF2B5EF4-FFF2-40B4-BE49-F238E27FC236}">
                <a16:creationId xmlns:a16="http://schemas.microsoft.com/office/drawing/2014/main" id="{6AF2D00B-0CE2-491F-9444-302A05ECAE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157009" y="4840118"/>
            <a:ext cx="467721" cy="501945"/>
          </a:xfrm>
          <a:prstGeom prst="rect">
            <a:avLst/>
          </a:prstGeom>
        </p:spPr>
      </p:pic>
      <p:pic>
        <p:nvPicPr>
          <p:cNvPr id="26" name="Grafik 25">
            <a:extLst>
              <a:ext uri="{FF2B5EF4-FFF2-40B4-BE49-F238E27FC236}">
                <a16:creationId xmlns:a16="http://schemas.microsoft.com/office/drawing/2014/main" id="{D8E40EB7-95B7-4596-ACAD-4F306C72DB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157010" y="4257554"/>
            <a:ext cx="467721" cy="501945"/>
          </a:xfrm>
          <a:prstGeom prst="rect">
            <a:avLst/>
          </a:prstGeom>
        </p:spPr>
      </p:pic>
      <p:pic>
        <p:nvPicPr>
          <p:cNvPr id="27" name="Grafik 26">
            <a:extLst>
              <a:ext uri="{FF2B5EF4-FFF2-40B4-BE49-F238E27FC236}">
                <a16:creationId xmlns:a16="http://schemas.microsoft.com/office/drawing/2014/main" id="{89729BCC-4D60-4276-B69C-50B0C1AF87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157011" y="3656118"/>
            <a:ext cx="467721" cy="501945"/>
          </a:xfrm>
          <a:prstGeom prst="rect">
            <a:avLst/>
          </a:prstGeom>
        </p:spPr>
      </p:pic>
      <p:pic>
        <p:nvPicPr>
          <p:cNvPr id="28" name="Grafik 27">
            <a:extLst>
              <a:ext uri="{FF2B5EF4-FFF2-40B4-BE49-F238E27FC236}">
                <a16:creationId xmlns:a16="http://schemas.microsoft.com/office/drawing/2014/main" id="{0ADC1741-8178-4097-9A59-E694AD4E31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157012" y="3117167"/>
            <a:ext cx="467721" cy="501945"/>
          </a:xfrm>
          <a:prstGeom prst="rect">
            <a:avLst/>
          </a:prstGeom>
        </p:spPr>
      </p:pic>
      <p:pic>
        <p:nvPicPr>
          <p:cNvPr id="29" name="Grafik 28">
            <a:extLst>
              <a:ext uri="{FF2B5EF4-FFF2-40B4-BE49-F238E27FC236}">
                <a16:creationId xmlns:a16="http://schemas.microsoft.com/office/drawing/2014/main" id="{4B7102E7-AA4F-4286-B5F2-D9FC32D1A4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161563" y="2534603"/>
            <a:ext cx="467721" cy="501945"/>
          </a:xfrm>
          <a:prstGeom prst="rect">
            <a:avLst/>
          </a:prstGeom>
        </p:spPr>
      </p:pic>
      <p:pic>
        <p:nvPicPr>
          <p:cNvPr id="30" name="Grafik 29">
            <a:extLst>
              <a:ext uri="{FF2B5EF4-FFF2-40B4-BE49-F238E27FC236}">
                <a16:creationId xmlns:a16="http://schemas.microsoft.com/office/drawing/2014/main" id="{E2C6C867-61D2-448A-8C14-728871D48D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167532" y="1946932"/>
            <a:ext cx="467721" cy="501945"/>
          </a:xfrm>
          <a:prstGeom prst="rect">
            <a:avLst/>
          </a:prstGeom>
        </p:spPr>
      </p:pic>
      <p:pic>
        <p:nvPicPr>
          <p:cNvPr id="31" name="Grafik 30">
            <a:extLst>
              <a:ext uri="{FF2B5EF4-FFF2-40B4-BE49-F238E27FC236}">
                <a16:creationId xmlns:a16="http://schemas.microsoft.com/office/drawing/2014/main" id="{2FC92B93-E9D5-40D0-AE2F-40CB65722F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167532" y="5407133"/>
            <a:ext cx="467721" cy="501945"/>
          </a:xfrm>
          <a:prstGeom prst="rect">
            <a:avLst/>
          </a:prstGeom>
        </p:spPr>
      </p:pic>
      <p:pic>
        <p:nvPicPr>
          <p:cNvPr id="32" name="Grafik 31">
            <a:extLst>
              <a:ext uri="{FF2B5EF4-FFF2-40B4-BE49-F238E27FC236}">
                <a16:creationId xmlns:a16="http://schemas.microsoft.com/office/drawing/2014/main" id="{C6235F9F-09D9-498A-BCD8-5F93A1F8A8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533760" y="1359259"/>
            <a:ext cx="467721" cy="501945"/>
          </a:xfrm>
          <a:prstGeom prst="rect">
            <a:avLst/>
          </a:prstGeom>
        </p:spPr>
      </p:pic>
      <p:pic>
        <p:nvPicPr>
          <p:cNvPr id="33" name="Grafik 32">
            <a:extLst>
              <a:ext uri="{FF2B5EF4-FFF2-40B4-BE49-F238E27FC236}">
                <a16:creationId xmlns:a16="http://schemas.microsoft.com/office/drawing/2014/main" id="{0F711C6E-3D99-4441-9A2D-BDC4A17B03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899988" y="1359259"/>
            <a:ext cx="467721" cy="501945"/>
          </a:xfrm>
          <a:prstGeom prst="rect">
            <a:avLst/>
          </a:prstGeom>
        </p:spPr>
      </p:pic>
      <p:pic>
        <p:nvPicPr>
          <p:cNvPr id="34" name="Grafik 33">
            <a:extLst>
              <a:ext uri="{FF2B5EF4-FFF2-40B4-BE49-F238E27FC236}">
                <a16:creationId xmlns:a16="http://schemas.microsoft.com/office/drawing/2014/main" id="{9EFDE386-F268-478A-85AE-3E97427F23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229058" y="1359260"/>
            <a:ext cx="467721" cy="501945"/>
          </a:xfrm>
          <a:prstGeom prst="rect">
            <a:avLst/>
          </a:prstGeom>
        </p:spPr>
      </p:pic>
      <p:pic>
        <p:nvPicPr>
          <p:cNvPr id="35" name="Grafik 34">
            <a:extLst>
              <a:ext uri="{FF2B5EF4-FFF2-40B4-BE49-F238E27FC236}">
                <a16:creationId xmlns:a16="http://schemas.microsoft.com/office/drawing/2014/main" id="{E5094F5C-DD20-4B45-847B-F805C34631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531510" y="3675651"/>
            <a:ext cx="467721" cy="501945"/>
          </a:xfrm>
          <a:prstGeom prst="rect">
            <a:avLst/>
          </a:prstGeom>
        </p:spPr>
      </p:pic>
      <p:pic>
        <p:nvPicPr>
          <p:cNvPr id="36" name="Grafik 35">
            <a:extLst>
              <a:ext uri="{FF2B5EF4-FFF2-40B4-BE49-F238E27FC236}">
                <a16:creationId xmlns:a16="http://schemas.microsoft.com/office/drawing/2014/main" id="{C1B054BF-9F41-475B-AF92-265350C052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531510" y="3074066"/>
            <a:ext cx="467721" cy="501945"/>
          </a:xfrm>
          <a:prstGeom prst="rect">
            <a:avLst/>
          </a:prstGeom>
        </p:spPr>
      </p:pic>
      <p:pic>
        <p:nvPicPr>
          <p:cNvPr id="37" name="Grafik 36">
            <a:extLst>
              <a:ext uri="{FF2B5EF4-FFF2-40B4-BE49-F238E27FC236}">
                <a16:creationId xmlns:a16="http://schemas.microsoft.com/office/drawing/2014/main" id="{076BA5A3-1140-43B9-AC6F-6F45F4F45A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226153" y="1965193"/>
            <a:ext cx="467721" cy="501945"/>
          </a:xfrm>
          <a:prstGeom prst="rect">
            <a:avLst/>
          </a:prstGeom>
        </p:spPr>
      </p:pic>
      <p:pic>
        <p:nvPicPr>
          <p:cNvPr id="38" name="Grafik 37">
            <a:extLst>
              <a:ext uri="{FF2B5EF4-FFF2-40B4-BE49-F238E27FC236}">
                <a16:creationId xmlns:a16="http://schemas.microsoft.com/office/drawing/2014/main" id="{5B0FE806-F24C-4B7C-843C-85EDBACBBD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899987" y="1960950"/>
            <a:ext cx="467721" cy="501945"/>
          </a:xfrm>
          <a:prstGeom prst="rect">
            <a:avLst/>
          </a:prstGeom>
        </p:spPr>
      </p:pic>
      <p:pic>
        <p:nvPicPr>
          <p:cNvPr id="39" name="Grafik 38">
            <a:extLst>
              <a:ext uri="{FF2B5EF4-FFF2-40B4-BE49-F238E27FC236}">
                <a16:creationId xmlns:a16="http://schemas.microsoft.com/office/drawing/2014/main" id="{867A1D27-524F-4853-8F42-DC609615DC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531511" y="2535774"/>
            <a:ext cx="467721" cy="501945"/>
          </a:xfrm>
          <a:prstGeom prst="rect">
            <a:avLst/>
          </a:prstGeom>
        </p:spPr>
      </p:pic>
      <p:pic>
        <p:nvPicPr>
          <p:cNvPr id="40" name="Grafik 39">
            <a:extLst>
              <a:ext uri="{FF2B5EF4-FFF2-40B4-BE49-F238E27FC236}">
                <a16:creationId xmlns:a16="http://schemas.microsoft.com/office/drawing/2014/main" id="{539EB502-4640-49FC-8938-97792AA985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544286" y="1966991"/>
            <a:ext cx="467721" cy="501945"/>
          </a:xfrm>
          <a:prstGeom prst="rect">
            <a:avLst/>
          </a:prstGeom>
        </p:spPr>
      </p:pic>
      <p:pic>
        <p:nvPicPr>
          <p:cNvPr id="41" name="Grafik 40">
            <a:extLst>
              <a:ext uri="{FF2B5EF4-FFF2-40B4-BE49-F238E27FC236}">
                <a16:creationId xmlns:a16="http://schemas.microsoft.com/office/drawing/2014/main" id="{CBE4C958-9EF0-432E-9905-128F1BCBBE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527806" y="4840118"/>
            <a:ext cx="467721" cy="501945"/>
          </a:xfrm>
          <a:prstGeom prst="rect">
            <a:avLst/>
          </a:prstGeom>
        </p:spPr>
      </p:pic>
      <p:pic>
        <p:nvPicPr>
          <p:cNvPr id="42" name="Grafik 41">
            <a:extLst>
              <a:ext uri="{FF2B5EF4-FFF2-40B4-BE49-F238E27FC236}">
                <a16:creationId xmlns:a16="http://schemas.microsoft.com/office/drawing/2014/main" id="{911A8EA1-9AF4-45EC-9514-06BF34358E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554050" y="5428580"/>
            <a:ext cx="467721" cy="501945"/>
          </a:xfrm>
          <a:prstGeom prst="rect">
            <a:avLst/>
          </a:prstGeom>
        </p:spPr>
      </p:pic>
      <p:pic>
        <p:nvPicPr>
          <p:cNvPr id="43" name="Grafik 42">
            <a:extLst>
              <a:ext uri="{FF2B5EF4-FFF2-40B4-BE49-F238E27FC236}">
                <a16:creationId xmlns:a16="http://schemas.microsoft.com/office/drawing/2014/main" id="{DF73D2D5-FF0A-437B-B1DD-E3A5FCF678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527805" y="4279138"/>
            <a:ext cx="467721" cy="501945"/>
          </a:xfrm>
          <a:prstGeom prst="rect">
            <a:avLst/>
          </a:prstGeom>
        </p:spPr>
      </p:pic>
      <p:pic>
        <p:nvPicPr>
          <p:cNvPr id="44" name="Grafik 43">
            <a:extLst>
              <a:ext uri="{FF2B5EF4-FFF2-40B4-BE49-F238E27FC236}">
                <a16:creationId xmlns:a16="http://schemas.microsoft.com/office/drawing/2014/main" id="{99BFA2A8-2D0B-4929-BB76-2D9275D53B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899987" y="2526187"/>
            <a:ext cx="467721" cy="501945"/>
          </a:xfrm>
          <a:prstGeom prst="rect">
            <a:avLst/>
          </a:prstGeom>
        </p:spPr>
      </p:pic>
      <p:pic>
        <p:nvPicPr>
          <p:cNvPr id="45" name="Grafik 44">
            <a:extLst>
              <a:ext uri="{FF2B5EF4-FFF2-40B4-BE49-F238E27FC236}">
                <a16:creationId xmlns:a16="http://schemas.microsoft.com/office/drawing/2014/main" id="{8F11E4B0-3260-4A7A-B3FD-FDE1D8CF9D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899987" y="3132793"/>
            <a:ext cx="467721" cy="501945"/>
          </a:xfrm>
          <a:prstGeom prst="rect">
            <a:avLst/>
          </a:prstGeom>
        </p:spPr>
      </p:pic>
      <p:pic>
        <p:nvPicPr>
          <p:cNvPr id="46" name="Grafik 45">
            <a:extLst>
              <a:ext uri="{FF2B5EF4-FFF2-40B4-BE49-F238E27FC236}">
                <a16:creationId xmlns:a16="http://schemas.microsoft.com/office/drawing/2014/main" id="{C0845286-ED3F-421E-8932-8D780DD055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909817" y="3702566"/>
            <a:ext cx="467721" cy="501945"/>
          </a:xfrm>
          <a:prstGeom prst="rect">
            <a:avLst/>
          </a:prstGeom>
        </p:spPr>
      </p:pic>
      <p:pic>
        <p:nvPicPr>
          <p:cNvPr id="47" name="Grafik 46">
            <a:extLst>
              <a:ext uri="{FF2B5EF4-FFF2-40B4-BE49-F238E27FC236}">
                <a16:creationId xmlns:a16="http://schemas.microsoft.com/office/drawing/2014/main" id="{4BEAA3AD-B405-431C-96E6-A9C3FE2820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898600" y="4865588"/>
            <a:ext cx="467721" cy="501945"/>
          </a:xfrm>
          <a:prstGeom prst="rect">
            <a:avLst/>
          </a:prstGeom>
        </p:spPr>
      </p:pic>
      <p:pic>
        <p:nvPicPr>
          <p:cNvPr id="48" name="Grafik 47">
            <a:extLst>
              <a:ext uri="{FF2B5EF4-FFF2-40B4-BE49-F238E27FC236}">
                <a16:creationId xmlns:a16="http://schemas.microsoft.com/office/drawing/2014/main" id="{2A86B1AF-A149-4582-9ADA-C4CBF6C305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909817" y="5412350"/>
            <a:ext cx="467721" cy="501945"/>
          </a:xfrm>
          <a:prstGeom prst="rect">
            <a:avLst/>
          </a:prstGeom>
        </p:spPr>
      </p:pic>
      <p:pic>
        <p:nvPicPr>
          <p:cNvPr id="49" name="Grafik 48">
            <a:extLst>
              <a:ext uri="{FF2B5EF4-FFF2-40B4-BE49-F238E27FC236}">
                <a16:creationId xmlns:a16="http://schemas.microsoft.com/office/drawing/2014/main" id="{3251D65B-B03B-4983-A11E-4275D5208C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226152" y="2520745"/>
            <a:ext cx="467721" cy="501945"/>
          </a:xfrm>
          <a:prstGeom prst="rect">
            <a:avLst/>
          </a:prstGeom>
        </p:spPr>
      </p:pic>
      <p:pic>
        <p:nvPicPr>
          <p:cNvPr id="50" name="Grafik 49">
            <a:extLst>
              <a:ext uri="{FF2B5EF4-FFF2-40B4-BE49-F238E27FC236}">
                <a16:creationId xmlns:a16="http://schemas.microsoft.com/office/drawing/2014/main" id="{F17BD203-84F4-4A4F-A4F1-9CF4668419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226152" y="3096068"/>
            <a:ext cx="467721" cy="501945"/>
          </a:xfrm>
          <a:prstGeom prst="rect">
            <a:avLst/>
          </a:prstGeom>
        </p:spPr>
      </p:pic>
      <p:pic>
        <p:nvPicPr>
          <p:cNvPr id="51" name="Grafik 50">
            <a:extLst>
              <a:ext uri="{FF2B5EF4-FFF2-40B4-BE49-F238E27FC236}">
                <a16:creationId xmlns:a16="http://schemas.microsoft.com/office/drawing/2014/main" id="{A5E56C24-4DD1-49F1-BD13-D4BBDA1CF3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229057" y="3702565"/>
            <a:ext cx="467721" cy="501945"/>
          </a:xfrm>
          <a:prstGeom prst="rect">
            <a:avLst/>
          </a:prstGeom>
        </p:spPr>
      </p:pic>
      <p:pic>
        <p:nvPicPr>
          <p:cNvPr id="52" name="Grafik 51">
            <a:extLst>
              <a:ext uri="{FF2B5EF4-FFF2-40B4-BE49-F238E27FC236}">
                <a16:creationId xmlns:a16="http://schemas.microsoft.com/office/drawing/2014/main" id="{CD90E2A2-7EC9-46B0-9A63-A0922E742B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229057" y="4257553"/>
            <a:ext cx="467721" cy="501945"/>
          </a:xfrm>
          <a:prstGeom prst="rect">
            <a:avLst/>
          </a:prstGeom>
        </p:spPr>
      </p:pic>
      <p:pic>
        <p:nvPicPr>
          <p:cNvPr id="53" name="Grafik 52">
            <a:extLst>
              <a:ext uri="{FF2B5EF4-FFF2-40B4-BE49-F238E27FC236}">
                <a16:creationId xmlns:a16="http://schemas.microsoft.com/office/drawing/2014/main" id="{AF8797A7-34EA-4D67-BA14-3C69F8BD70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226152" y="4833136"/>
            <a:ext cx="467721" cy="501945"/>
          </a:xfrm>
          <a:prstGeom prst="rect">
            <a:avLst/>
          </a:prstGeom>
        </p:spPr>
      </p:pic>
      <p:pic>
        <p:nvPicPr>
          <p:cNvPr id="54" name="Grafik 53">
            <a:extLst>
              <a:ext uri="{FF2B5EF4-FFF2-40B4-BE49-F238E27FC236}">
                <a16:creationId xmlns:a16="http://schemas.microsoft.com/office/drawing/2014/main" id="{F15C7600-1B9E-4F28-920A-59249CF33E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229057" y="5416627"/>
            <a:ext cx="467721" cy="501945"/>
          </a:xfrm>
          <a:prstGeom prst="rect">
            <a:avLst/>
          </a:prstGeom>
        </p:spPr>
      </p:pic>
      <p:pic>
        <p:nvPicPr>
          <p:cNvPr id="56" name="Grafik 55">
            <a:extLst>
              <a:ext uri="{FF2B5EF4-FFF2-40B4-BE49-F238E27FC236}">
                <a16:creationId xmlns:a16="http://schemas.microsoft.com/office/drawing/2014/main" id="{41D8E2FF-E34B-4C37-AAAD-40BA396140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8600" y="4272339"/>
            <a:ext cx="476204" cy="501945"/>
          </a:xfrm>
          <a:prstGeom prst="rect">
            <a:avLst/>
          </a:prstGeom>
        </p:spPr>
      </p:pic>
    </p:spTree>
    <p:extLst>
      <p:ext uri="{BB962C8B-B14F-4D97-AF65-F5344CB8AC3E}">
        <p14:creationId xmlns:p14="http://schemas.microsoft.com/office/powerpoint/2010/main" val="2636286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type="body" idx="1"/>
          </p:nvPr>
        </p:nvSpPr>
        <p:spPr>
          <a:xfrm>
            <a:off x="1986049" y="1447623"/>
            <a:ext cx="7799506" cy="2548117"/>
          </a:xfrm>
        </p:spPr>
        <p:txBody>
          <a:bodyPr>
            <a:noAutofit/>
          </a:bodyPr>
          <a:lstStyle/>
          <a:p>
            <a:pPr marL="361950" lvl="3" indent="-361950">
              <a:lnSpc>
                <a:spcPct val="100000"/>
              </a:lnSpc>
              <a:spcBef>
                <a:spcPts val="200"/>
              </a:spcBef>
              <a:spcAft>
                <a:spcPts val="600"/>
              </a:spcAft>
              <a:buClr>
                <a:srgbClr val="96CB00"/>
              </a:buClr>
              <a:buFont typeface="Arial" panose="020B0604020202020204" pitchFamily="34" charset="0"/>
              <a:buChar char="•"/>
            </a:pPr>
            <a:r>
              <a:rPr lang="de-CH" sz="2000" dirty="0">
                <a:solidFill>
                  <a:srgbClr val="686868"/>
                </a:solidFill>
              </a:rPr>
              <a:t>Das Negative = scheitern, Fehler machen, Misserfolge erleben</a:t>
            </a:r>
          </a:p>
          <a:p>
            <a:pPr marL="361950" lvl="3" indent="-361950">
              <a:lnSpc>
                <a:spcPct val="100000"/>
              </a:lnSpc>
              <a:spcBef>
                <a:spcPts val="200"/>
              </a:spcBef>
              <a:spcAft>
                <a:spcPts val="600"/>
              </a:spcAft>
              <a:buClr>
                <a:srgbClr val="96CB00"/>
              </a:buClr>
              <a:buFont typeface="Arial" panose="020B0604020202020204" pitchFamily="34" charset="0"/>
              <a:buChar char="•"/>
            </a:pPr>
            <a:r>
              <a:rPr lang="de-CH" sz="2000" dirty="0">
                <a:solidFill>
                  <a:srgbClr val="686868"/>
                </a:solidFill>
              </a:rPr>
              <a:t>«Bad </a:t>
            </a:r>
            <a:r>
              <a:rPr lang="de-CH" sz="2000" dirty="0" err="1">
                <a:solidFill>
                  <a:srgbClr val="686868"/>
                </a:solidFill>
              </a:rPr>
              <a:t>is</a:t>
            </a:r>
            <a:r>
              <a:rPr lang="de-CH" sz="2000" dirty="0">
                <a:solidFill>
                  <a:srgbClr val="686868"/>
                </a:solidFill>
              </a:rPr>
              <a:t> </a:t>
            </a:r>
            <a:r>
              <a:rPr lang="de-CH" sz="2000" dirty="0" err="1">
                <a:solidFill>
                  <a:srgbClr val="686868"/>
                </a:solidFill>
              </a:rPr>
              <a:t>stronger</a:t>
            </a:r>
            <a:r>
              <a:rPr lang="de-CH" sz="2000" dirty="0">
                <a:solidFill>
                  <a:srgbClr val="686868"/>
                </a:solidFill>
              </a:rPr>
              <a:t> </a:t>
            </a:r>
            <a:r>
              <a:rPr lang="de-CH" sz="2000" dirty="0" err="1">
                <a:solidFill>
                  <a:srgbClr val="686868"/>
                </a:solidFill>
              </a:rPr>
              <a:t>than</a:t>
            </a:r>
            <a:r>
              <a:rPr lang="de-CH" sz="2000" dirty="0">
                <a:solidFill>
                  <a:srgbClr val="686868"/>
                </a:solidFill>
              </a:rPr>
              <a:t> </a:t>
            </a:r>
            <a:r>
              <a:rPr lang="de-CH" sz="2000" dirty="0" err="1">
                <a:solidFill>
                  <a:srgbClr val="686868"/>
                </a:solidFill>
              </a:rPr>
              <a:t>good</a:t>
            </a:r>
            <a:r>
              <a:rPr lang="de-CH" sz="2000" dirty="0">
                <a:solidFill>
                  <a:srgbClr val="686868"/>
                </a:solidFill>
              </a:rPr>
              <a:t>» </a:t>
            </a:r>
            <a:r>
              <a:rPr lang="de-CH" sz="2000" dirty="0">
                <a:solidFill>
                  <a:srgbClr val="7F7F7F"/>
                </a:solidFill>
              </a:rPr>
              <a:t>–</a:t>
            </a:r>
            <a:r>
              <a:rPr lang="de-CH" sz="2000" dirty="0">
                <a:solidFill>
                  <a:srgbClr val="686868"/>
                </a:solidFill>
              </a:rPr>
              <a:t> die Negativitäts-Verzerrung</a:t>
            </a:r>
          </a:p>
          <a:p>
            <a:pPr marL="819150" lvl="4" indent="-361950">
              <a:lnSpc>
                <a:spcPct val="100000"/>
              </a:lnSpc>
              <a:spcBef>
                <a:spcPts val="200"/>
              </a:spcBef>
              <a:spcAft>
                <a:spcPts val="600"/>
              </a:spcAft>
              <a:buClr>
                <a:srgbClr val="96CB00"/>
              </a:buClr>
              <a:buFont typeface="Arial" panose="020B0604020202020204" pitchFamily="34" charset="0"/>
              <a:buChar char="•"/>
            </a:pPr>
            <a:r>
              <a:rPr lang="de-CH" sz="1900" dirty="0">
                <a:solidFill>
                  <a:srgbClr val="686868"/>
                </a:solidFill>
              </a:rPr>
              <a:t>Dem Negativen wird grösseres Gewicht beigemessen als dem Positiven</a:t>
            </a:r>
          </a:p>
          <a:p>
            <a:pPr marL="819150" lvl="4" indent="-361950">
              <a:lnSpc>
                <a:spcPct val="100000"/>
              </a:lnSpc>
              <a:spcBef>
                <a:spcPts val="200"/>
              </a:spcBef>
              <a:spcAft>
                <a:spcPts val="600"/>
              </a:spcAft>
              <a:buClr>
                <a:srgbClr val="96CB00"/>
              </a:buClr>
              <a:buFont typeface="Arial" panose="020B0604020202020204" pitchFamily="34" charset="0"/>
              <a:buChar char="•"/>
            </a:pPr>
            <a:r>
              <a:rPr lang="de-CH" sz="1900" dirty="0">
                <a:solidFill>
                  <a:srgbClr val="686868"/>
                </a:solidFill>
              </a:rPr>
              <a:t>Das Negative  fällt schneller auf und bleibt eher und länger im Gedächtnis haften</a:t>
            </a:r>
          </a:p>
          <a:p>
            <a:pPr marL="819150" lvl="4" indent="-361950">
              <a:lnSpc>
                <a:spcPct val="100000"/>
              </a:lnSpc>
              <a:spcBef>
                <a:spcPts val="200"/>
              </a:spcBef>
              <a:spcAft>
                <a:spcPts val="600"/>
              </a:spcAft>
              <a:buClr>
                <a:srgbClr val="96CB00"/>
              </a:buClr>
              <a:buFont typeface="Arial" panose="020B0604020202020204" pitchFamily="34" charset="0"/>
              <a:buChar char="•"/>
            </a:pPr>
            <a:r>
              <a:rPr lang="de-CH" sz="1900" dirty="0">
                <a:solidFill>
                  <a:srgbClr val="686868"/>
                </a:solidFill>
              </a:rPr>
              <a:t>Das Negative ist von (oft negativen) Gefühlen begleitet (Scham, Schuld, Unzulänglichkeit, Blossstellung)</a:t>
            </a:r>
          </a:p>
          <a:p>
            <a:pPr marL="361950" lvl="3" indent="-361950">
              <a:lnSpc>
                <a:spcPct val="100000"/>
              </a:lnSpc>
              <a:spcBef>
                <a:spcPts val="200"/>
              </a:spcBef>
              <a:spcAft>
                <a:spcPts val="600"/>
              </a:spcAft>
              <a:buClr>
                <a:srgbClr val="96CB00"/>
              </a:buClr>
              <a:buFont typeface="Arial" panose="020B0604020202020204" pitchFamily="34" charset="0"/>
              <a:buChar char="•"/>
            </a:pPr>
            <a:r>
              <a:rPr lang="de-CH" sz="2000" dirty="0">
                <a:solidFill>
                  <a:srgbClr val="686868"/>
                </a:solidFill>
              </a:rPr>
              <a:t>Negatives Wissen unterstützt professionelles Lernen und den Aufbau von </a:t>
            </a:r>
            <a:r>
              <a:rPr lang="de-CH" sz="2000" b="1" dirty="0">
                <a:solidFill>
                  <a:srgbClr val="686868"/>
                </a:solidFill>
              </a:rPr>
              <a:t>Expertise</a:t>
            </a:r>
          </a:p>
          <a:p>
            <a:pPr marL="361950" lvl="3" indent="-361950">
              <a:lnSpc>
                <a:spcPct val="100000"/>
              </a:lnSpc>
              <a:spcBef>
                <a:spcPts val="200"/>
              </a:spcBef>
              <a:spcAft>
                <a:spcPts val="600"/>
              </a:spcAft>
              <a:buClr>
                <a:srgbClr val="96CB00"/>
              </a:buClr>
              <a:buFont typeface="Arial" panose="020B0604020202020204" pitchFamily="34" charset="0"/>
              <a:buChar char="•"/>
            </a:pPr>
            <a:endParaRPr lang="de-CH" sz="200" b="1" dirty="0">
              <a:solidFill>
                <a:srgbClr val="686868"/>
              </a:solidFill>
            </a:endParaRPr>
          </a:p>
          <a:p>
            <a:pPr marL="0" lvl="3">
              <a:lnSpc>
                <a:spcPct val="100000"/>
              </a:lnSpc>
              <a:spcBef>
                <a:spcPts val="200"/>
              </a:spcBef>
              <a:spcAft>
                <a:spcPts val="600"/>
              </a:spcAft>
              <a:buClr>
                <a:srgbClr val="96CB00"/>
              </a:buClr>
            </a:pPr>
            <a:r>
              <a:rPr lang="de-CH" sz="2000" b="1" dirty="0">
                <a:solidFill>
                  <a:srgbClr val="686868"/>
                </a:solidFill>
              </a:rPr>
              <a:t>	</a:t>
            </a:r>
            <a:r>
              <a:rPr lang="de-CH" sz="2000" dirty="0">
                <a:solidFill>
                  <a:srgbClr val="686868"/>
                </a:solidFill>
              </a:rPr>
              <a:t>Frage: Wie kann negatives Wissen für das Handeln in 	komplexeren Situationen aufgebaut werden?</a:t>
            </a:r>
          </a:p>
          <a:p>
            <a:pPr marL="819150" lvl="4" indent="-361950">
              <a:lnSpc>
                <a:spcPct val="100000"/>
              </a:lnSpc>
              <a:spcBef>
                <a:spcPts val="200"/>
              </a:spcBef>
              <a:spcAft>
                <a:spcPts val="600"/>
              </a:spcAft>
              <a:buClr>
                <a:srgbClr val="96CB00"/>
              </a:buClr>
              <a:buFont typeface="Arial" panose="020B0604020202020204" pitchFamily="34" charset="0"/>
              <a:buChar char="•"/>
            </a:pPr>
            <a:endParaRPr lang="de-CH" sz="2000" dirty="0"/>
          </a:p>
          <a:p>
            <a:pPr marL="819150" lvl="4" indent="-361950">
              <a:lnSpc>
                <a:spcPct val="100000"/>
              </a:lnSpc>
              <a:spcBef>
                <a:spcPts val="200"/>
              </a:spcBef>
              <a:spcAft>
                <a:spcPts val="600"/>
              </a:spcAft>
              <a:buClr>
                <a:srgbClr val="96CB00"/>
              </a:buClr>
              <a:buFont typeface="Arial" panose="020B0604020202020204" pitchFamily="34" charset="0"/>
              <a:buChar char="•"/>
            </a:pPr>
            <a:endParaRPr lang="de-CH" sz="2000" dirty="0"/>
          </a:p>
          <a:p>
            <a:pPr marL="361950" lvl="3" indent="-361950">
              <a:lnSpc>
                <a:spcPct val="100000"/>
              </a:lnSpc>
              <a:spcBef>
                <a:spcPts val="200"/>
              </a:spcBef>
              <a:spcAft>
                <a:spcPts val="600"/>
              </a:spcAft>
              <a:buClr>
                <a:srgbClr val="96CB00"/>
              </a:buClr>
              <a:buFont typeface="Arial" panose="020B0604020202020204" pitchFamily="34" charset="0"/>
              <a:buChar char="•"/>
            </a:pPr>
            <a:endParaRPr lang="de-CH" sz="2000" dirty="0">
              <a:sym typeface="Wingdings" panose="05000000000000000000" pitchFamily="2" charset="2"/>
            </a:endParaRPr>
          </a:p>
          <a:p>
            <a:pPr marL="361950" lvl="3" indent="-361950">
              <a:lnSpc>
                <a:spcPct val="100000"/>
              </a:lnSpc>
              <a:spcBef>
                <a:spcPts val="200"/>
              </a:spcBef>
              <a:spcAft>
                <a:spcPts val="600"/>
              </a:spcAft>
              <a:buClr>
                <a:srgbClr val="96CB00"/>
              </a:buClr>
              <a:buFont typeface="Arial" panose="020B0604020202020204" pitchFamily="34" charset="0"/>
              <a:buChar char="•"/>
            </a:pPr>
            <a:endParaRPr lang="de-CH" sz="2000" dirty="0"/>
          </a:p>
          <a:p>
            <a:pPr marL="361950" lvl="3" indent="-361950">
              <a:lnSpc>
                <a:spcPct val="100000"/>
              </a:lnSpc>
              <a:spcBef>
                <a:spcPts val="200"/>
              </a:spcBef>
              <a:spcAft>
                <a:spcPts val="600"/>
              </a:spcAft>
              <a:buClr>
                <a:srgbClr val="96CB00"/>
              </a:buClr>
              <a:buFont typeface="Arial" panose="020B0604020202020204" pitchFamily="34" charset="0"/>
              <a:buChar char="•"/>
            </a:pPr>
            <a:endParaRPr lang="de-CH" sz="2000" dirty="0"/>
          </a:p>
          <a:p>
            <a:pPr marL="819150" lvl="4" indent="-361950">
              <a:lnSpc>
                <a:spcPct val="100000"/>
              </a:lnSpc>
              <a:spcBef>
                <a:spcPts val="200"/>
              </a:spcBef>
              <a:spcAft>
                <a:spcPts val="600"/>
              </a:spcAft>
              <a:buClr>
                <a:srgbClr val="96CB00"/>
              </a:buClr>
              <a:buFont typeface="Arial" panose="020B0604020202020204" pitchFamily="34" charset="0"/>
              <a:buChar char="•"/>
            </a:pPr>
            <a:endParaRPr lang="de-CH" sz="2000" dirty="0"/>
          </a:p>
          <a:p>
            <a:pPr marL="361950" indent="-361950">
              <a:lnSpc>
                <a:spcPct val="100000"/>
              </a:lnSpc>
              <a:spcBef>
                <a:spcPts val="200"/>
              </a:spcBef>
              <a:spcAft>
                <a:spcPts val="600"/>
              </a:spcAft>
              <a:buClr>
                <a:srgbClr val="96CB00"/>
              </a:buClr>
              <a:buFont typeface="Arial" panose="020B0604020202020204" pitchFamily="34" charset="0"/>
              <a:buChar char="•"/>
            </a:pPr>
            <a:endParaRPr lang="de-CH" b="0" dirty="0">
              <a:solidFill>
                <a:schemeClr val="tx1"/>
              </a:solidFill>
            </a:endParaRPr>
          </a:p>
        </p:txBody>
      </p:sp>
      <p:sp>
        <p:nvSpPr>
          <p:cNvPr id="2" name="Textfeld 1"/>
          <p:cNvSpPr txBox="1"/>
          <p:nvPr/>
        </p:nvSpPr>
        <p:spPr>
          <a:xfrm>
            <a:off x="277228" y="6583680"/>
            <a:ext cx="1219041" cy="914400"/>
          </a:xfrm>
          <a:prstGeom prst="rect">
            <a:avLst/>
          </a:prstGeom>
          <a:noFill/>
        </p:spPr>
        <p:txBody>
          <a:bodyPr wrap="none" lIns="0" tIns="0" rIns="0" bIns="0" rtlCol="0">
            <a:noAutofit/>
          </a:bodyPr>
          <a:lstStyle/>
          <a:p>
            <a:pPr>
              <a:lnSpc>
                <a:spcPts val="2700"/>
              </a:lnSpc>
            </a:pPr>
            <a:endParaRPr lang="en-US" sz="2000" dirty="0"/>
          </a:p>
        </p:txBody>
      </p:sp>
      <p:sp>
        <p:nvSpPr>
          <p:cNvPr id="7" name="Titel 1">
            <a:extLst>
              <a:ext uri="{FF2B5EF4-FFF2-40B4-BE49-F238E27FC236}">
                <a16:creationId xmlns:a16="http://schemas.microsoft.com/office/drawing/2014/main" id="{AE57781B-5311-47D1-A2E8-4BF12BF6EF91}"/>
              </a:ext>
            </a:extLst>
          </p:cNvPr>
          <p:cNvSpPr>
            <a:spLocks noGrp="1"/>
          </p:cNvSpPr>
          <p:nvPr>
            <p:ph type="title"/>
          </p:nvPr>
        </p:nvSpPr>
        <p:spPr>
          <a:xfrm>
            <a:off x="1231490" y="84745"/>
            <a:ext cx="8059994" cy="980767"/>
          </a:xfrm>
        </p:spPr>
        <p:txBody>
          <a:bodyPr/>
          <a:lstStyle/>
          <a:p>
            <a:pPr algn="l"/>
            <a:r>
              <a:rPr lang="de-CH" sz="2400" dirty="0">
                <a:solidFill>
                  <a:srgbClr val="96CB00"/>
                </a:solidFill>
              </a:rPr>
              <a:t>Das Negative ist stärker als das Positive</a:t>
            </a:r>
          </a:p>
        </p:txBody>
      </p:sp>
      <p:sp>
        <p:nvSpPr>
          <p:cNvPr id="5" name="Номер слайда 5">
            <a:extLst>
              <a:ext uri="{FF2B5EF4-FFF2-40B4-BE49-F238E27FC236}">
                <a16:creationId xmlns:a16="http://schemas.microsoft.com/office/drawing/2014/main" id="{BA44E22A-EDB8-4732-BDB8-38108788E304}"/>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4</a:t>
            </a:fld>
            <a:endParaRPr lang="ru-RU" dirty="0"/>
          </a:p>
        </p:txBody>
      </p:sp>
    </p:spTree>
    <p:extLst>
      <p:ext uri="{BB962C8B-B14F-4D97-AF65-F5344CB8AC3E}">
        <p14:creationId xmlns:p14="http://schemas.microsoft.com/office/powerpoint/2010/main" val="2512504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type="body" idx="1"/>
          </p:nvPr>
        </p:nvSpPr>
        <p:spPr>
          <a:xfrm>
            <a:off x="2002242" y="1455206"/>
            <a:ext cx="7635830" cy="2548117"/>
          </a:xfrm>
          <a:noFill/>
        </p:spPr>
        <p:txBody>
          <a:bodyPr>
            <a:noAutofit/>
          </a:bodyPr>
          <a:lstStyle/>
          <a:p>
            <a:pPr marL="361950" indent="-361950" algn="l">
              <a:lnSpc>
                <a:spcPct val="100000"/>
              </a:lnSpc>
              <a:spcBef>
                <a:spcPts val="200"/>
              </a:spcBef>
              <a:spcAft>
                <a:spcPts val="600"/>
              </a:spcAft>
              <a:buClr>
                <a:srgbClr val="96CB00"/>
              </a:buClr>
              <a:buFont typeface="Arial" panose="020B0604020202020204" pitchFamily="34" charset="0"/>
              <a:buChar char="•"/>
            </a:pPr>
            <a:r>
              <a:rPr lang="de-CH" sz="2000" b="0" dirty="0">
                <a:solidFill>
                  <a:srgbClr val="686868"/>
                </a:solidFill>
                <a:latin typeface="+mn-lt"/>
              </a:rPr>
              <a:t>Fallstudien</a:t>
            </a:r>
          </a:p>
          <a:p>
            <a:pPr marL="819150" lvl="1" indent="-361950">
              <a:lnSpc>
                <a:spcPct val="100000"/>
              </a:lnSpc>
              <a:spcBef>
                <a:spcPts val="200"/>
              </a:spcBef>
              <a:spcAft>
                <a:spcPts val="600"/>
              </a:spcAft>
              <a:buClr>
                <a:srgbClr val="96CB00"/>
              </a:buClr>
              <a:buFont typeface="Arial" panose="020B0604020202020204" pitchFamily="34" charset="0"/>
              <a:buChar char="•"/>
            </a:pPr>
            <a:r>
              <a:rPr lang="de-CH" sz="1800" dirty="0">
                <a:solidFill>
                  <a:srgbClr val="686868"/>
                </a:solidFill>
              </a:rPr>
              <a:t>als Forschungsinstrument der sozialwissenschaftlichen und psychologischen Forschung</a:t>
            </a:r>
          </a:p>
          <a:p>
            <a:pPr marL="819150" lvl="1" indent="-361950">
              <a:lnSpc>
                <a:spcPct val="100000"/>
              </a:lnSpc>
              <a:spcBef>
                <a:spcPts val="200"/>
              </a:spcBef>
              <a:spcAft>
                <a:spcPts val="600"/>
              </a:spcAft>
              <a:buClr>
                <a:srgbClr val="96CB00"/>
              </a:buClr>
              <a:buFont typeface="Arial" panose="020B0604020202020204" pitchFamily="34" charset="0"/>
              <a:buChar char="•"/>
            </a:pPr>
            <a:r>
              <a:rPr lang="de-CH" sz="1800" dirty="0">
                <a:solidFill>
                  <a:srgbClr val="686868"/>
                </a:solidFill>
              </a:rPr>
              <a:t>als didaktisches Mittel</a:t>
            </a:r>
          </a:p>
          <a:p>
            <a:pPr marL="1276350" lvl="2" indent="-361950">
              <a:lnSpc>
                <a:spcPct val="100000"/>
              </a:lnSpc>
              <a:spcBef>
                <a:spcPts val="200"/>
              </a:spcBef>
              <a:spcAft>
                <a:spcPts val="600"/>
              </a:spcAft>
              <a:buClr>
                <a:srgbClr val="96CB00"/>
              </a:buClr>
              <a:buFont typeface="Arial" panose="020B0604020202020204" pitchFamily="34" charset="0"/>
              <a:buChar char="•"/>
            </a:pPr>
            <a:r>
              <a:rPr lang="de-CH" sz="1600" dirty="0">
                <a:solidFill>
                  <a:srgbClr val="686868"/>
                </a:solidFill>
              </a:rPr>
              <a:t>Fälle = aufbereitete Geschichten von Personen, die in bestimmten Situationen handeln (sollen)</a:t>
            </a:r>
          </a:p>
          <a:p>
            <a:pPr marL="361950" indent="-361950" algn="l">
              <a:lnSpc>
                <a:spcPct val="100000"/>
              </a:lnSpc>
              <a:spcBef>
                <a:spcPts val="200"/>
              </a:spcBef>
              <a:spcAft>
                <a:spcPts val="600"/>
              </a:spcAft>
              <a:buClr>
                <a:srgbClr val="96CB00"/>
              </a:buClr>
              <a:buFont typeface="Arial" panose="020B0604020202020204" pitchFamily="34" charset="0"/>
              <a:buChar char="•"/>
            </a:pPr>
            <a:endParaRPr lang="de-CH" sz="800" b="0" dirty="0">
              <a:solidFill>
                <a:srgbClr val="686868"/>
              </a:solidFill>
              <a:latin typeface="+mn-lt"/>
            </a:endParaRPr>
          </a:p>
          <a:p>
            <a:pPr marL="361950" indent="-361950" algn="l">
              <a:lnSpc>
                <a:spcPct val="100000"/>
              </a:lnSpc>
              <a:spcBef>
                <a:spcPts val="200"/>
              </a:spcBef>
              <a:spcAft>
                <a:spcPts val="600"/>
              </a:spcAft>
              <a:buClr>
                <a:srgbClr val="96CB00"/>
              </a:buClr>
              <a:buFont typeface="Arial" panose="020B0604020202020204" pitchFamily="34" charset="0"/>
              <a:buChar char="•"/>
            </a:pPr>
            <a:r>
              <a:rPr lang="de-CH" sz="2000" b="0" dirty="0">
                <a:solidFill>
                  <a:srgbClr val="686868"/>
                </a:solidFill>
                <a:latin typeface="+mn-lt"/>
              </a:rPr>
              <a:t>Verwendung als didaktisches Mittel</a:t>
            </a:r>
          </a:p>
          <a:p>
            <a:pPr marL="819150" lvl="1" indent="-361950">
              <a:lnSpc>
                <a:spcPct val="100000"/>
              </a:lnSpc>
              <a:spcBef>
                <a:spcPts val="200"/>
              </a:spcBef>
              <a:spcAft>
                <a:spcPts val="600"/>
              </a:spcAft>
              <a:buClr>
                <a:srgbClr val="96CB00"/>
              </a:buClr>
              <a:buFont typeface="Arial" panose="020B0604020202020204" pitchFamily="34" charset="0"/>
              <a:buChar char="•"/>
            </a:pPr>
            <a:r>
              <a:rPr lang="de-CH" sz="1800" dirty="0">
                <a:solidFill>
                  <a:srgbClr val="686868"/>
                </a:solidFill>
              </a:rPr>
              <a:t>V.a. geeignet für Einsatz im </a:t>
            </a:r>
            <a:r>
              <a:rPr lang="de-CH" sz="1800" b="1" dirty="0">
                <a:solidFill>
                  <a:srgbClr val="686868"/>
                </a:solidFill>
              </a:rPr>
              <a:t>problemorientierten</a:t>
            </a:r>
            <a:r>
              <a:rPr lang="de-CH" sz="1800" dirty="0">
                <a:solidFill>
                  <a:srgbClr val="686868"/>
                </a:solidFill>
              </a:rPr>
              <a:t> Unterricht </a:t>
            </a:r>
          </a:p>
          <a:p>
            <a:pPr marL="819150" lvl="1" indent="-361950">
              <a:lnSpc>
                <a:spcPct val="100000"/>
              </a:lnSpc>
              <a:spcBef>
                <a:spcPts val="200"/>
              </a:spcBef>
              <a:spcAft>
                <a:spcPts val="600"/>
              </a:spcAft>
              <a:buClr>
                <a:srgbClr val="96CB00"/>
              </a:buClr>
              <a:buFont typeface="Arial" panose="020B0604020202020204" pitchFamily="34" charset="0"/>
              <a:buChar char="•"/>
            </a:pPr>
            <a:r>
              <a:rPr lang="de-CH" sz="1800" dirty="0">
                <a:solidFill>
                  <a:srgbClr val="686868"/>
                </a:solidFill>
              </a:rPr>
              <a:t>Bearbeitung schlecht definierter und/oder schlecht strukturierter Probleme</a:t>
            </a:r>
          </a:p>
          <a:p>
            <a:pPr marL="819150" lvl="1" indent="-361950">
              <a:lnSpc>
                <a:spcPct val="100000"/>
              </a:lnSpc>
              <a:spcBef>
                <a:spcPts val="200"/>
              </a:spcBef>
              <a:spcAft>
                <a:spcPts val="600"/>
              </a:spcAft>
              <a:buClr>
                <a:srgbClr val="96CB00"/>
              </a:buClr>
              <a:buFont typeface="Arial" panose="020B0604020202020204" pitchFamily="34" charset="0"/>
              <a:buChar char="•"/>
            </a:pPr>
            <a:r>
              <a:rPr lang="de-CH" sz="1800" dirty="0">
                <a:solidFill>
                  <a:srgbClr val="686868"/>
                </a:solidFill>
              </a:rPr>
              <a:t>Einbezug möglichst lebensnaher oder authentischer Fälle</a:t>
            </a:r>
          </a:p>
          <a:p>
            <a:pPr marL="819150" lvl="1" indent="-361950">
              <a:lnSpc>
                <a:spcPct val="100000"/>
              </a:lnSpc>
              <a:spcBef>
                <a:spcPts val="200"/>
              </a:spcBef>
              <a:spcAft>
                <a:spcPts val="600"/>
              </a:spcAft>
              <a:buClr>
                <a:srgbClr val="96CB00"/>
              </a:buClr>
              <a:buFont typeface="Arial" panose="020B0604020202020204" pitchFamily="34" charset="0"/>
              <a:buChar char="•"/>
            </a:pPr>
            <a:r>
              <a:rPr lang="de-CH" sz="1800" dirty="0">
                <a:solidFill>
                  <a:srgbClr val="686868"/>
                </a:solidFill>
              </a:rPr>
              <a:t>Schaffung einer Lernsituation, die so nahe wie möglich an die Anwendungssituation kommt </a:t>
            </a:r>
            <a:r>
              <a:rPr lang="de-CH" sz="1800" dirty="0">
                <a:solidFill>
                  <a:srgbClr val="686868"/>
                </a:solidFill>
                <a:sym typeface="Wingdings" panose="05000000000000000000" pitchFamily="2" charset="2"/>
              </a:rPr>
              <a:t> Förderung des Transfers</a:t>
            </a:r>
            <a:endParaRPr lang="de-CH" sz="1800" dirty="0">
              <a:solidFill>
                <a:srgbClr val="686868"/>
              </a:solidFill>
            </a:endParaRPr>
          </a:p>
          <a:p>
            <a:pPr marL="819150" lvl="1" indent="-361950">
              <a:lnSpc>
                <a:spcPct val="100000"/>
              </a:lnSpc>
              <a:spcBef>
                <a:spcPts val="200"/>
              </a:spcBef>
              <a:spcAft>
                <a:spcPts val="600"/>
              </a:spcAft>
              <a:buClr>
                <a:srgbClr val="96CB00"/>
              </a:buClr>
              <a:buFont typeface="Arial" panose="020B0604020202020204" pitchFamily="34" charset="0"/>
              <a:buChar char="•"/>
            </a:pPr>
            <a:endParaRPr lang="de-CH" sz="1600" b="0" dirty="0">
              <a:solidFill>
                <a:srgbClr val="898F97"/>
              </a:solidFill>
              <a:latin typeface="+mn-lt"/>
            </a:endParaRPr>
          </a:p>
        </p:txBody>
      </p:sp>
      <p:sp>
        <p:nvSpPr>
          <p:cNvPr id="2" name="Textfeld 1"/>
          <p:cNvSpPr txBox="1"/>
          <p:nvPr/>
        </p:nvSpPr>
        <p:spPr>
          <a:xfrm>
            <a:off x="277228" y="6583680"/>
            <a:ext cx="1219041" cy="914400"/>
          </a:xfrm>
          <a:prstGeom prst="rect">
            <a:avLst/>
          </a:prstGeom>
          <a:noFill/>
        </p:spPr>
        <p:txBody>
          <a:bodyPr wrap="none" lIns="0" tIns="0" rIns="0" bIns="0" rtlCol="0">
            <a:noAutofit/>
          </a:bodyPr>
          <a:lstStyle/>
          <a:p>
            <a:pPr>
              <a:lnSpc>
                <a:spcPts val="2700"/>
              </a:lnSpc>
            </a:pPr>
            <a:endParaRPr lang="en-US" sz="2000" dirty="0"/>
          </a:p>
        </p:txBody>
      </p:sp>
      <p:sp>
        <p:nvSpPr>
          <p:cNvPr id="3" name="Textfeld 2"/>
          <p:cNvSpPr txBox="1"/>
          <p:nvPr/>
        </p:nvSpPr>
        <p:spPr>
          <a:xfrm>
            <a:off x="634287" y="457920"/>
            <a:ext cx="1219041" cy="914400"/>
          </a:xfrm>
          <a:prstGeom prst="rect">
            <a:avLst/>
          </a:prstGeom>
          <a:noFill/>
        </p:spPr>
        <p:txBody>
          <a:bodyPr wrap="none" lIns="0" tIns="0" rIns="0" bIns="0" rtlCol="0">
            <a:noAutofit/>
          </a:bodyPr>
          <a:lstStyle/>
          <a:p>
            <a:pPr>
              <a:lnSpc>
                <a:spcPts val="2700"/>
              </a:lnSpc>
            </a:pPr>
            <a:endParaRPr lang="en-US" sz="2000" dirty="0"/>
          </a:p>
        </p:txBody>
      </p:sp>
      <p:sp>
        <p:nvSpPr>
          <p:cNvPr id="4" name="Textfeld 3"/>
          <p:cNvSpPr txBox="1"/>
          <p:nvPr/>
        </p:nvSpPr>
        <p:spPr>
          <a:xfrm>
            <a:off x="519108" y="233280"/>
            <a:ext cx="1219041" cy="914400"/>
          </a:xfrm>
          <a:prstGeom prst="rect">
            <a:avLst/>
          </a:prstGeom>
          <a:noFill/>
        </p:spPr>
        <p:txBody>
          <a:bodyPr wrap="none" lIns="0" tIns="0" rIns="0" bIns="0" rtlCol="0">
            <a:noAutofit/>
          </a:bodyPr>
          <a:lstStyle/>
          <a:p>
            <a:pPr>
              <a:lnSpc>
                <a:spcPts val="2700"/>
              </a:lnSpc>
            </a:pPr>
            <a:endParaRPr lang="en-US" sz="2000" dirty="0"/>
          </a:p>
        </p:txBody>
      </p:sp>
      <p:sp>
        <p:nvSpPr>
          <p:cNvPr id="5" name="Textfeld 4"/>
          <p:cNvSpPr txBox="1"/>
          <p:nvPr/>
        </p:nvSpPr>
        <p:spPr>
          <a:xfrm>
            <a:off x="336111" y="188640"/>
            <a:ext cx="1219041" cy="914400"/>
          </a:xfrm>
          <a:prstGeom prst="rect">
            <a:avLst/>
          </a:prstGeom>
          <a:noFill/>
        </p:spPr>
        <p:txBody>
          <a:bodyPr wrap="none" lIns="0" tIns="0" rIns="0" bIns="0" rtlCol="0">
            <a:noAutofit/>
          </a:bodyPr>
          <a:lstStyle/>
          <a:p>
            <a:pPr>
              <a:lnSpc>
                <a:spcPts val="2700"/>
              </a:lnSpc>
            </a:pPr>
            <a:endParaRPr lang="en-US" sz="2000" dirty="0"/>
          </a:p>
        </p:txBody>
      </p:sp>
      <p:sp>
        <p:nvSpPr>
          <p:cNvPr id="11" name="Titel 1">
            <a:extLst>
              <a:ext uri="{FF2B5EF4-FFF2-40B4-BE49-F238E27FC236}">
                <a16:creationId xmlns:a16="http://schemas.microsoft.com/office/drawing/2014/main" id="{66641814-8C2F-4FA7-AE90-7409BCC1F76E}"/>
              </a:ext>
            </a:extLst>
          </p:cNvPr>
          <p:cNvSpPr txBox="1">
            <a:spLocks/>
          </p:cNvSpPr>
          <p:nvPr/>
        </p:nvSpPr>
        <p:spPr>
          <a:xfrm>
            <a:off x="1231490" y="84745"/>
            <a:ext cx="8059994" cy="9807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l"/>
            <a:r>
              <a:rPr lang="de-CH" sz="2400" dirty="0">
                <a:solidFill>
                  <a:srgbClr val="96CB00"/>
                </a:solidFill>
              </a:rPr>
              <a:t>Mit Fallstudien arbeiten</a:t>
            </a:r>
          </a:p>
        </p:txBody>
      </p:sp>
      <p:sp>
        <p:nvSpPr>
          <p:cNvPr id="8" name="Номер слайда 5">
            <a:extLst>
              <a:ext uri="{FF2B5EF4-FFF2-40B4-BE49-F238E27FC236}">
                <a16:creationId xmlns:a16="http://schemas.microsoft.com/office/drawing/2014/main" id="{72F56C6C-EFC9-40B5-A24B-43722B32CD99}"/>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5</a:t>
            </a:fld>
            <a:endParaRPr lang="ru-RU" dirty="0"/>
          </a:p>
        </p:txBody>
      </p:sp>
    </p:spTree>
    <p:extLst>
      <p:ext uri="{BB962C8B-B14F-4D97-AF65-F5344CB8AC3E}">
        <p14:creationId xmlns:p14="http://schemas.microsoft.com/office/powerpoint/2010/main" val="3991431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77228" y="6583680"/>
            <a:ext cx="1219041" cy="914400"/>
          </a:xfrm>
          <a:prstGeom prst="rect">
            <a:avLst/>
          </a:prstGeom>
          <a:noFill/>
        </p:spPr>
        <p:txBody>
          <a:bodyPr wrap="none" lIns="0" tIns="0" rIns="0" bIns="0" rtlCol="0">
            <a:noAutofit/>
          </a:bodyPr>
          <a:lstStyle/>
          <a:p>
            <a:pPr>
              <a:lnSpc>
                <a:spcPts val="2700"/>
              </a:lnSpc>
            </a:pPr>
            <a:endParaRPr lang="en-US" sz="2000" dirty="0"/>
          </a:p>
        </p:txBody>
      </p:sp>
      <p:sp>
        <p:nvSpPr>
          <p:cNvPr id="3" name="Textfeld 2"/>
          <p:cNvSpPr txBox="1"/>
          <p:nvPr/>
        </p:nvSpPr>
        <p:spPr>
          <a:xfrm>
            <a:off x="634287" y="457920"/>
            <a:ext cx="1219041" cy="914400"/>
          </a:xfrm>
          <a:prstGeom prst="rect">
            <a:avLst/>
          </a:prstGeom>
          <a:noFill/>
        </p:spPr>
        <p:txBody>
          <a:bodyPr wrap="none" lIns="0" tIns="0" rIns="0" bIns="0" rtlCol="0">
            <a:noAutofit/>
          </a:bodyPr>
          <a:lstStyle/>
          <a:p>
            <a:pPr>
              <a:lnSpc>
                <a:spcPts val="2700"/>
              </a:lnSpc>
            </a:pPr>
            <a:endParaRPr lang="en-US" sz="2000" dirty="0"/>
          </a:p>
        </p:txBody>
      </p:sp>
      <p:sp>
        <p:nvSpPr>
          <p:cNvPr id="4" name="Textfeld 3"/>
          <p:cNvSpPr txBox="1"/>
          <p:nvPr/>
        </p:nvSpPr>
        <p:spPr>
          <a:xfrm>
            <a:off x="519108" y="233280"/>
            <a:ext cx="1219041" cy="914400"/>
          </a:xfrm>
          <a:prstGeom prst="rect">
            <a:avLst/>
          </a:prstGeom>
          <a:noFill/>
        </p:spPr>
        <p:txBody>
          <a:bodyPr wrap="none" lIns="0" tIns="0" rIns="0" bIns="0" rtlCol="0">
            <a:noAutofit/>
          </a:bodyPr>
          <a:lstStyle/>
          <a:p>
            <a:pPr>
              <a:lnSpc>
                <a:spcPts val="2700"/>
              </a:lnSpc>
            </a:pPr>
            <a:endParaRPr lang="en-US" sz="2000" dirty="0"/>
          </a:p>
        </p:txBody>
      </p:sp>
      <p:sp>
        <p:nvSpPr>
          <p:cNvPr id="5" name="Textfeld 4"/>
          <p:cNvSpPr txBox="1"/>
          <p:nvPr/>
        </p:nvSpPr>
        <p:spPr>
          <a:xfrm>
            <a:off x="336111" y="188640"/>
            <a:ext cx="1219041" cy="914400"/>
          </a:xfrm>
          <a:prstGeom prst="rect">
            <a:avLst/>
          </a:prstGeom>
          <a:noFill/>
        </p:spPr>
        <p:txBody>
          <a:bodyPr wrap="none" lIns="0" tIns="0" rIns="0" bIns="0" rtlCol="0">
            <a:noAutofit/>
          </a:bodyPr>
          <a:lstStyle/>
          <a:p>
            <a:pPr>
              <a:lnSpc>
                <a:spcPts val="2700"/>
              </a:lnSpc>
            </a:pPr>
            <a:endParaRPr lang="en-US" sz="2000" dirty="0"/>
          </a:p>
        </p:txBody>
      </p:sp>
      <p:sp>
        <p:nvSpPr>
          <p:cNvPr id="11" name="Titel 1">
            <a:extLst>
              <a:ext uri="{FF2B5EF4-FFF2-40B4-BE49-F238E27FC236}">
                <a16:creationId xmlns:a16="http://schemas.microsoft.com/office/drawing/2014/main" id="{66641814-8C2F-4FA7-AE90-7409BCC1F76E}"/>
              </a:ext>
            </a:extLst>
          </p:cNvPr>
          <p:cNvSpPr txBox="1">
            <a:spLocks/>
          </p:cNvSpPr>
          <p:nvPr/>
        </p:nvSpPr>
        <p:spPr>
          <a:xfrm>
            <a:off x="884903" y="81838"/>
            <a:ext cx="8059994" cy="607592"/>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l"/>
            <a:r>
              <a:rPr lang="de-CH" sz="2400" dirty="0">
                <a:solidFill>
                  <a:srgbClr val="96CB00"/>
                </a:solidFill>
              </a:rPr>
              <a:t>Mit Fallstudien transferierbares </a:t>
            </a:r>
            <a:r>
              <a:rPr lang="de-CH" sz="2400" dirty="0">
                <a:solidFill>
                  <a:srgbClr val="FFC424"/>
                </a:solidFill>
              </a:rPr>
              <a:t>negatives Wissen </a:t>
            </a:r>
            <a:r>
              <a:rPr lang="de-CH" sz="2400" dirty="0">
                <a:solidFill>
                  <a:srgbClr val="96CB00"/>
                </a:solidFill>
              </a:rPr>
              <a:t>aufbauen</a:t>
            </a:r>
          </a:p>
        </p:txBody>
      </p:sp>
      <p:sp>
        <p:nvSpPr>
          <p:cNvPr id="8" name="Rechteck: abgerundete Ecken 7">
            <a:extLst>
              <a:ext uri="{FF2B5EF4-FFF2-40B4-BE49-F238E27FC236}">
                <a16:creationId xmlns:a16="http://schemas.microsoft.com/office/drawing/2014/main" id="{B611B1CF-05C4-44B0-9935-1722BB71B4FD}"/>
              </a:ext>
            </a:extLst>
          </p:cNvPr>
          <p:cNvSpPr/>
          <p:nvPr/>
        </p:nvSpPr>
        <p:spPr>
          <a:xfrm>
            <a:off x="899657" y="3244643"/>
            <a:ext cx="1452716" cy="1098756"/>
          </a:xfrm>
          <a:prstGeom prst="roundRect">
            <a:avLst/>
          </a:prstGeom>
          <a:noFill/>
          <a:ln w="28575">
            <a:solidFill>
              <a:srgbClr val="96C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rgbClr val="96CB00"/>
              </a:solidFill>
            </a:endParaRPr>
          </a:p>
        </p:txBody>
      </p:sp>
      <p:sp>
        <p:nvSpPr>
          <p:cNvPr id="10" name="Textfeld 9">
            <a:extLst>
              <a:ext uri="{FF2B5EF4-FFF2-40B4-BE49-F238E27FC236}">
                <a16:creationId xmlns:a16="http://schemas.microsoft.com/office/drawing/2014/main" id="{774CC99D-D7F6-426C-A895-26AE06B97977}"/>
              </a:ext>
            </a:extLst>
          </p:cNvPr>
          <p:cNvSpPr txBox="1"/>
          <p:nvPr/>
        </p:nvSpPr>
        <p:spPr>
          <a:xfrm>
            <a:off x="930555" y="3333137"/>
            <a:ext cx="1372179" cy="923330"/>
          </a:xfrm>
          <a:prstGeom prst="rect">
            <a:avLst/>
          </a:prstGeom>
          <a:noFill/>
        </p:spPr>
        <p:txBody>
          <a:bodyPr wrap="square" rtlCol="0">
            <a:spAutoFit/>
          </a:bodyPr>
          <a:lstStyle/>
          <a:p>
            <a:pPr algn="ctr"/>
            <a:r>
              <a:rPr lang="de-CH" dirty="0">
                <a:solidFill>
                  <a:srgbClr val="738D05"/>
                </a:solidFill>
              </a:rPr>
              <a:t>komplexe Problem-stellung</a:t>
            </a:r>
          </a:p>
        </p:txBody>
      </p:sp>
      <p:sp>
        <p:nvSpPr>
          <p:cNvPr id="6" name="Rechteck 5">
            <a:extLst>
              <a:ext uri="{FF2B5EF4-FFF2-40B4-BE49-F238E27FC236}">
                <a16:creationId xmlns:a16="http://schemas.microsoft.com/office/drawing/2014/main" id="{3BFE52A6-DCEE-41AD-AD6A-B46DD006C22F}"/>
              </a:ext>
            </a:extLst>
          </p:cNvPr>
          <p:cNvSpPr/>
          <p:nvPr/>
        </p:nvSpPr>
        <p:spPr>
          <a:xfrm>
            <a:off x="1896452" y="2144027"/>
            <a:ext cx="1574358" cy="654218"/>
          </a:xfrm>
          <a:prstGeom prst="rect">
            <a:avLst/>
          </a:prstGeom>
          <a:noFill/>
          <a:ln>
            <a:solidFill>
              <a:srgbClr val="96C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 name="Textfeld 6">
            <a:extLst>
              <a:ext uri="{FF2B5EF4-FFF2-40B4-BE49-F238E27FC236}">
                <a16:creationId xmlns:a16="http://schemas.microsoft.com/office/drawing/2014/main" id="{F8269634-8B26-4763-BA25-3EBB8C0B834E}"/>
              </a:ext>
            </a:extLst>
          </p:cNvPr>
          <p:cNvSpPr txBox="1"/>
          <p:nvPr/>
        </p:nvSpPr>
        <p:spPr>
          <a:xfrm>
            <a:off x="1575097" y="2144027"/>
            <a:ext cx="2285329" cy="646331"/>
          </a:xfrm>
          <a:prstGeom prst="rect">
            <a:avLst/>
          </a:prstGeom>
          <a:noFill/>
        </p:spPr>
        <p:txBody>
          <a:bodyPr wrap="square" rtlCol="0">
            <a:spAutoFit/>
          </a:bodyPr>
          <a:lstStyle/>
          <a:p>
            <a:pPr algn="ctr"/>
            <a:r>
              <a:rPr lang="de-CH" dirty="0">
                <a:solidFill>
                  <a:srgbClr val="738D05"/>
                </a:solidFill>
              </a:rPr>
              <a:t>schlecht strukturiert</a:t>
            </a:r>
          </a:p>
        </p:txBody>
      </p:sp>
      <p:sp>
        <p:nvSpPr>
          <p:cNvPr id="12" name="Rechteck 11">
            <a:extLst>
              <a:ext uri="{FF2B5EF4-FFF2-40B4-BE49-F238E27FC236}">
                <a16:creationId xmlns:a16="http://schemas.microsoft.com/office/drawing/2014/main" id="{10F27831-7D8E-4B4B-893C-B72A581F9A2C}"/>
              </a:ext>
            </a:extLst>
          </p:cNvPr>
          <p:cNvSpPr/>
          <p:nvPr/>
        </p:nvSpPr>
        <p:spPr>
          <a:xfrm>
            <a:off x="2912242" y="3463728"/>
            <a:ext cx="1092639" cy="751399"/>
          </a:xfrm>
          <a:prstGeom prst="rect">
            <a:avLst/>
          </a:prstGeom>
          <a:noFill/>
          <a:ln>
            <a:solidFill>
              <a:srgbClr val="96C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3" name="Textfeld 12">
            <a:extLst>
              <a:ext uri="{FF2B5EF4-FFF2-40B4-BE49-F238E27FC236}">
                <a16:creationId xmlns:a16="http://schemas.microsoft.com/office/drawing/2014/main" id="{BDEA0DCF-6A3B-4139-B931-C9994AD8F4C3}"/>
              </a:ext>
            </a:extLst>
          </p:cNvPr>
          <p:cNvSpPr txBox="1"/>
          <p:nvPr/>
        </p:nvSpPr>
        <p:spPr>
          <a:xfrm>
            <a:off x="2822456" y="3518856"/>
            <a:ext cx="1274187" cy="646331"/>
          </a:xfrm>
          <a:prstGeom prst="rect">
            <a:avLst/>
          </a:prstGeom>
          <a:noFill/>
        </p:spPr>
        <p:txBody>
          <a:bodyPr wrap="square" rtlCol="0">
            <a:spAutoFit/>
          </a:bodyPr>
          <a:lstStyle/>
          <a:p>
            <a:pPr algn="ctr"/>
            <a:r>
              <a:rPr lang="de-CH" dirty="0">
                <a:solidFill>
                  <a:srgbClr val="738D05"/>
                </a:solidFill>
              </a:rPr>
              <a:t>schlecht definiert</a:t>
            </a:r>
          </a:p>
        </p:txBody>
      </p:sp>
      <p:sp>
        <p:nvSpPr>
          <p:cNvPr id="14" name="Rechteck 13">
            <a:extLst>
              <a:ext uri="{FF2B5EF4-FFF2-40B4-BE49-F238E27FC236}">
                <a16:creationId xmlns:a16="http://schemas.microsoft.com/office/drawing/2014/main" id="{45ECB21D-0E92-42A8-8755-12B486B10069}"/>
              </a:ext>
            </a:extLst>
          </p:cNvPr>
          <p:cNvSpPr/>
          <p:nvPr/>
        </p:nvSpPr>
        <p:spPr>
          <a:xfrm>
            <a:off x="1896452" y="4787495"/>
            <a:ext cx="1574358" cy="644030"/>
          </a:xfrm>
          <a:prstGeom prst="rect">
            <a:avLst/>
          </a:prstGeom>
          <a:noFill/>
          <a:ln>
            <a:solidFill>
              <a:srgbClr val="96C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5" name="Textfeld 14">
            <a:extLst>
              <a:ext uri="{FF2B5EF4-FFF2-40B4-BE49-F238E27FC236}">
                <a16:creationId xmlns:a16="http://schemas.microsoft.com/office/drawing/2014/main" id="{5F93951E-7616-4050-9398-11F4BA5F6EA5}"/>
              </a:ext>
            </a:extLst>
          </p:cNvPr>
          <p:cNvSpPr txBox="1"/>
          <p:nvPr/>
        </p:nvSpPr>
        <p:spPr>
          <a:xfrm>
            <a:off x="1832844" y="4785193"/>
            <a:ext cx="1677725" cy="646331"/>
          </a:xfrm>
          <a:prstGeom prst="rect">
            <a:avLst/>
          </a:prstGeom>
          <a:noFill/>
        </p:spPr>
        <p:txBody>
          <a:bodyPr wrap="square" rtlCol="0">
            <a:spAutoFit/>
          </a:bodyPr>
          <a:lstStyle/>
          <a:p>
            <a:pPr algn="ctr"/>
            <a:r>
              <a:rPr lang="de-CH" dirty="0">
                <a:solidFill>
                  <a:srgbClr val="738D05"/>
                </a:solidFill>
              </a:rPr>
              <a:t>kein klarer Lösungsweg</a:t>
            </a:r>
          </a:p>
        </p:txBody>
      </p:sp>
      <p:cxnSp>
        <p:nvCxnSpPr>
          <p:cNvPr id="17" name="Gerader Verbinder 16">
            <a:extLst>
              <a:ext uri="{FF2B5EF4-FFF2-40B4-BE49-F238E27FC236}">
                <a16:creationId xmlns:a16="http://schemas.microsoft.com/office/drawing/2014/main" id="{F225EA89-1E14-4F6F-8798-31F47BFA066D}"/>
              </a:ext>
            </a:extLst>
          </p:cNvPr>
          <p:cNvCxnSpPr>
            <a:cxnSpLocks/>
          </p:cNvCxnSpPr>
          <p:nvPr/>
        </p:nvCxnSpPr>
        <p:spPr>
          <a:xfrm flipV="1">
            <a:off x="2079332" y="2798246"/>
            <a:ext cx="0" cy="446397"/>
          </a:xfrm>
          <a:prstGeom prst="line">
            <a:avLst/>
          </a:prstGeom>
          <a:ln w="28575">
            <a:solidFill>
              <a:srgbClr val="96CB00"/>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FE91A132-DE58-424F-BB14-EEA7CA7EFD0E}"/>
              </a:ext>
            </a:extLst>
          </p:cNvPr>
          <p:cNvCxnSpPr>
            <a:cxnSpLocks/>
          </p:cNvCxnSpPr>
          <p:nvPr/>
        </p:nvCxnSpPr>
        <p:spPr>
          <a:xfrm flipV="1">
            <a:off x="2064755" y="4342343"/>
            <a:ext cx="0" cy="446397"/>
          </a:xfrm>
          <a:prstGeom prst="line">
            <a:avLst/>
          </a:prstGeom>
          <a:ln w="28575">
            <a:solidFill>
              <a:srgbClr val="96CB00"/>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A36FD4A2-EFFD-4582-B063-5DBE3DBEF4F7}"/>
              </a:ext>
            </a:extLst>
          </p:cNvPr>
          <p:cNvCxnSpPr>
            <a:cxnSpLocks/>
          </p:cNvCxnSpPr>
          <p:nvPr/>
        </p:nvCxnSpPr>
        <p:spPr>
          <a:xfrm>
            <a:off x="2357631" y="3813808"/>
            <a:ext cx="548640" cy="0"/>
          </a:xfrm>
          <a:prstGeom prst="line">
            <a:avLst/>
          </a:prstGeom>
          <a:ln w="28575">
            <a:solidFill>
              <a:srgbClr val="96CB00"/>
            </a:solidFill>
          </a:ln>
        </p:spPr>
        <p:style>
          <a:lnRef idx="1">
            <a:schemeClr val="accent1"/>
          </a:lnRef>
          <a:fillRef idx="0">
            <a:schemeClr val="accent1"/>
          </a:fillRef>
          <a:effectRef idx="0">
            <a:schemeClr val="accent1"/>
          </a:effectRef>
          <a:fontRef idx="minor">
            <a:schemeClr val="tx1"/>
          </a:fontRef>
        </p:style>
      </p:cxnSp>
      <p:sp>
        <p:nvSpPr>
          <p:cNvPr id="26" name="Ellipse 25">
            <a:extLst>
              <a:ext uri="{FF2B5EF4-FFF2-40B4-BE49-F238E27FC236}">
                <a16:creationId xmlns:a16="http://schemas.microsoft.com/office/drawing/2014/main" id="{4A50D752-0ACC-44E0-9C79-B531999E7735}"/>
              </a:ext>
            </a:extLst>
          </p:cNvPr>
          <p:cNvSpPr/>
          <p:nvPr/>
        </p:nvSpPr>
        <p:spPr>
          <a:xfrm>
            <a:off x="9416853" y="2462976"/>
            <a:ext cx="2219629" cy="2109024"/>
          </a:xfrm>
          <a:prstGeom prst="ellipse">
            <a:avLst/>
          </a:prstGeom>
          <a:noFill/>
          <a:ln w="28575">
            <a:solidFill>
              <a:srgbClr val="B11B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0" name="Textfeld 19">
            <a:extLst>
              <a:ext uri="{FF2B5EF4-FFF2-40B4-BE49-F238E27FC236}">
                <a16:creationId xmlns:a16="http://schemas.microsoft.com/office/drawing/2014/main" id="{864B042A-9B44-4045-862B-98E386989B02}"/>
              </a:ext>
            </a:extLst>
          </p:cNvPr>
          <p:cNvSpPr txBox="1"/>
          <p:nvPr/>
        </p:nvSpPr>
        <p:spPr>
          <a:xfrm>
            <a:off x="9623327" y="2946253"/>
            <a:ext cx="1784558" cy="1200329"/>
          </a:xfrm>
          <a:prstGeom prst="rect">
            <a:avLst/>
          </a:prstGeom>
          <a:noFill/>
        </p:spPr>
        <p:txBody>
          <a:bodyPr wrap="square" rtlCol="0">
            <a:spAutoFit/>
          </a:bodyPr>
          <a:lstStyle/>
          <a:p>
            <a:pPr algn="ctr"/>
            <a:r>
              <a:rPr lang="de-CH" dirty="0">
                <a:solidFill>
                  <a:srgbClr val="B11B96"/>
                </a:solidFill>
              </a:rPr>
              <a:t>didaktisch aufbereiteter, authentischer Fall</a:t>
            </a:r>
          </a:p>
        </p:txBody>
      </p:sp>
      <p:sp>
        <p:nvSpPr>
          <p:cNvPr id="16" name="Ellipse 15">
            <a:extLst>
              <a:ext uri="{FF2B5EF4-FFF2-40B4-BE49-F238E27FC236}">
                <a16:creationId xmlns:a16="http://schemas.microsoft.com/office/drawing/2014/main" id="{940797BF-558C-4FEC-A6A3-0E7F9CFBB1EF}"/>
              </a:ext>
            </a:extLst>
          </p:cNvPr>
          <p:cNvSpPr/>
          <p:nvPr/>
        </p:nvSpPr>
        <p:spPr>
          <a:xfrm>
            <a:off x="7477436" y="1283110"/>
            <a:ext cx="2079523" cy="607592"/>
          </a:xfrm>
          <a:prstGeom prst="ellipse">
            <a:avLst/>
          </a:prstGeom>
          <a:noFill/>
          <a:ln>
            <a:solidFill>
              <a:srgbClr val="B11B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8" name="Textfeld 17">
            <a:extLst>
              <a:ext uri="{FF2B5EF4-FFF2-40B4-BE49-F238E27FC236}">
                <a16:creationId xmlns:a16="http://schemas.microsoft.com/office/drawing/2014/main" id="{BF67BB48-FB35-42FD-B5F1-BE9AAE8791AE}"/>
              </a:ext>
            </a:extLst>
          </p:cNvPr>
          <p:cNvSpPr txBox="1"/>
          <p:nvPr/>
        </p:nvSpPr>
        <p:spPr>
          <a:xfrm>
            <a:off x="7565927" y="1400773"/>
            <a:ext cx="1991032" cy="369332"/>
          </a:xfrm>
          <a:prstGeom prst="rect">
            <a:avLst/>
          </a:prstGeom>
          <a:noFill/>
        </p:spPr>
        <p:txBody>
          <a:bodyPr wrap="square" rtlCol="0">
            <a:spAutoFit/>
          </a:bodyPr>
          <a:lstStyle/>
          <a:p>
            <a:pPr algn="ctr"/>
            <a:r>
              <a:rPr lang="de-CH" dirty="0">
                <a:solidFill>
                  <a:srgbClr val="B11B96"/>
                </a:solidFill>
              </a:rPr>
              <a:t>Situiertheit</a:t>
            </a:r>
          </a:p>
        </p:txBody>
      </p:sp>
      <p:sp>
        <p:nvSpPr>
          <p:cNvPr id="23" name="Ellipse 22">
            <a:extLst>
              <a:ext uri="{FF2B5EF4-FFF2-40B4-BE49-F238E27FC236}">
                <a16:creationId xmlns:a16="http://schemas.microsoft.com/office/drawing/2014/main" id="{DEBE57E5-0E3F-4206-AE44-D4412B696F2D}"/>
              </a:ext>
            </a:extLst>
          </p:cNvPr>
          <p:cNvSpPr/>
          <p:nvPr/>
        </p:nvSpPr>
        <p:spPr>
          <a:xfrm>
            <a:off x="6958785" y="2180302"/>
            <a:ext cx="2079523" cy="1098755"/>
          </a:xfrm>
          <a:prstGeom prst="ellipse">
            <a:avLst/>
          </a:prstGeom>
          <a:noFill/>
          <a:ln>
            <a:solidFill>
              <a:srgbClr val="B11B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4" name="Textfeld 23">
            <a:extLst>
              <a:ext uri="{FF2B5EF4-FFF2-40B4-BE49-F238E27FC236}">
                <a16:creationId xmlns:a16="http://schemas.microsoft.com/office/drawing/2014/main" id="{D6943E9B-3DA8-4F6A-9FDA-3E94C6D5DE52}"/>
              </a:ext>
            </a:extLst>
          </p:cNvPr>
          <p:cNvSpPr txBox="1"/>
          <p:nvPr/>
        </p:nvSpPr>
        <p:spPr>
          <a:xfrm>
            <a:off x="7047276" y="2327462"/>
            <a:ext cx="1991032" cy="830997"/>
          </a:xfrm>
          <a:prstGeom prst="rect">
            <a:avLst/>
          </a:prstGeom>
          <a:noFill/>
        </p:spPr>
        <p:txBody>
          <a:bodyPr wrap="square" rtlCol="0">
            <a:spAutoFit/>
          </a:bodyPr>
          <a:lstStyle/>
          <a:p>
            <a:pPr algn="ctr"/>
            <a:r>
              <a:rPr lang="de-CH" sz="1600" dirty="0">
                <a:solidFill>
                  <a:srgbClr val="B11B96"/>
                </a:solidFill>
              </a:rPr>
              <a:t>Relevanz für ähnliche Situationen</a:t>
            </a:r>
          </a:p>
        </p:txBody>
      </p:sp>
      <p:sp>
        <p:nvSpPr>
          <p:cNvPr id="21" name="Rechteck: abgerundete Ecken 20">
            <a:extLst>
              <a:ext uri="{FF2B5EF4-FFF2-40B4-BE49-F238E27FC236}">
                <a16:creationId xmlns:a16="http://schemas.microsoft.com/office/drawing/2014/main" id="{2D9D34CF-1079-4167-9BF2-855F1EA0DA34}"/>
              </a:ext>
            </a:extLst>
          </p:cNvPr>
          <p:cNvSpPr/>
          <p:nvPr/>
        </p:nvSpPr>
        <p:spPr>
          <a:xfrm>
            <a:off x="700653" y="907026"/>
            <a:ext cx="3625944" cy="4903839"/>
          </a:xfrm>
          <a:prstGeom prst="roundRect">
            <a:avLst/>
          </a:prstGeom>
          <a:noFill/>
          <a:ln>
            <a:solidFill>
              <a:srgbClr val="96CB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5" name="Textfeld 24">
            <a:extLst>
              <a:ext uri="{FF2B5EF4-FFF2-40B4-BE49-F238E27FC236}">
                <a16:creationId xmlns:a16="http://schemas.microsoft.com/office/drawing/2014/main" id="{16554D78-CC4B-43D1-AD29-B5C0F33D006F}"/>
              </a:ext>
            </a:extLst>
          </p:cNvPr>
          <p:cNvSpPr txBox="1"/>
          <p:nvPr/>
        </p:nvSpPr>
        <p:spPr>
          <a:xfrm>
            <a:off x="884903" y="1037418"/>
            <a:ext cx="3323600" cy="646331"/>
          </a:xfrm>
          <a:prstGeom prst="rect">
            <a:avLst/>
          </a:prstGeom>
          <a:noFill/>
        </p:spPr>
        <p:txBody>
          <a:bodyPr wrap="square" rtlCol="0">
            <a:spAutoFit/>
          </a:bodyPr>
          <a:lstStyle/>
          <a:p>
            <a:pPr algn="ctr"/>
            <a:r>
              <a:rPr lang="de-CH" i="1" dirty="0">
                <a:solidFill>
                  <a:srgbClr val="738D05"/>
                </a:solidFill>
              </a:rPr>
              <a:t>Reale Situation (Entscheidung, Handlung)</a:t>
            </a:r>
          </a:p>
        </p:txBody>
      </p:sp>
      <p:sp>
        <p:nvSpPr>
          <p:cNvPr id="27" name="Ellipse 26">
            <a:extLst>
              <a:ext uri="{FF2B5EF4-FFF2-40B4-BE49-F238E27FC236}">
                <a16:creationId xmlns:a16="http://schemas.microsoft.com/office/drawing/2014/main" id="{D112160F-B8B1-4366-9BC2-F3BB10F05BA2}"/>
              </a:ext>
            </a:extLst>
          </p:cNvPr>
          <p:cNvSpPr/>
          <p:nvPr/>
        </p:nvSpPr>
        <p:spPr>
          <a:xfrm>
            <a:off x="8689261" y="4707192"/>
            <a:ext cx="2079523" cy="1098755"/>
          </a:xfrm>
          <a:prstGeom prst="ellipse">
            <a:avLst/>
          </a:prstGeom>
          <a:noFill/>
          <a:ln>
            <a:solidFill>
              <a:srgbClr val="B11B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8" name="Textfeld 27">
            <a:extLst>
              <a:ext uri="{FF2B5EF4-FFF2-40B4-BE49-F238E27FC236}">
                <a16:creationId xmlns:a16="http://schemas.microsoft.com/office/drawing/2014/main" id="{B5E85605-5F58-4669-B0F5-8CC3EA2E4251}"/>
              </a:ext>
            </a:extLst>
          </p:cNvPr>
          <p:cNvSpPr txBox="1"/>
          <p:nvPr/>
        </p:nvSpPr>
        <p:spPr>
          <a:xfrm>
            <a:off x="8777752" y="4806268"/>
            <a:ext cx="1991032" cy="830997"/>
          </a:xfrm>
          <a:prstGeom prst="rect">
            <a:avLst/>
          </a:prstGeom>
          <a:noFill/>
        </p:spPr>
        <p:txBody>
          <a:bodyPr wrap="square" rtlCol="0">
            <a:spAutoFit/>
          </a:bodyPr>
          <a:lstStyle/>
          <a:p>
            <a:pPr algn="ctr"/>
            <a:r>
              <a:rPr lang="de-CH" sz="1600" dirty="0">
                <a:solidFill>
                  <a:srgbClr val="B11B96"/>
                </a:solidFill>
              </a:rPr>
              <a:t>Nachbildung/  Dokumentation der Wirklichkeit</a:t>
            </a:r>
          </a:p>
        </p:txBody>
      </p:sp>
      <p:sp>
        <p:nvSpPr>
          <p:cNvPr id="29" name="Ellipse 28">
            <a:extLst>
              <a:ext uri="{FF2B5EF4-FFF2-40B4-BE49-F238E27FC236}">
                <a16:creationId xmlns:a16="http://schemas.microsoft.com/office/drawing/2014/main" id="{04516C62-FF5F-408B-B3D8-2442132D6A59}"/>
              </a:ext>
            </a:extLst>
          </p:cNvPr>
          <p:cNvSpPr/>
          <p:nvPr/>
        </p:nvSpPr>
        <p:spPr>
          <a:xfrm>
            <a:off x="7278330" y="4127091"/>
            <a:ext cx="1678854" cy="607592"/>
          </a:xfrm>
          <a:prstGeom prst="ellipse">
            <a:avLst/>
          </a:prstGeom>
          <a:noFill/>
          <a:ln>
            <a:solidFill>
              <a:srgbClr val="B11B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0" name="Textfeld 29">
            <a:extLst>
              <a:ext uri="{FF2B5EF4-FFF2-40B4-BE49-F238E27FC236}">
                <a16:creationId xmlns:a16="http://schemas.microsoft.com/office/drawing/2014/main" id="{AE34F307-A9F7-4969-A18E-F454E6A2B53A}"/>
              </a:ext>
            </a:extLst>
          </p:cNvPr>
          <p:cNvSpPr txBox="1"/>
          <p:nvPr/>
        </p:nvSpPr>
        <p:spPr>
          <a:xfrm>
            <a:off x="7106258" y="4244754"/>
            <a:ext cx="1991032" cy="338554"/>
          </a:xfrm>
          <a:prstGeom prst="rect">
            <a:avLst/>
          </a:prstGeom>
          <a:noFill/>
        </p:spPr>
        <p:txBody>
          <a:bodyPr wrap="square" rtlCol="0">
            <a:spAutoFit/>
          </a:bodyPr>
          <a:lstStyle/>
          <a:p>
            <a:pPr algn="ctr"/>
            <a:r>
              <a:rPr lang="de-CH" sz="1600" dirty="0">
                <a:solidFill>
                  <a:srgbClr val="B11B96"/>
                </a:solidFill>
              </a:rPr>
              <a:t>Geschehnisse</a:t>
            </a:r>
          </a:p>
        </p:txBody>
      </p:sp>
      <p:sp>
        <p:nvSpPr>
          <p:cNvPr id="33" name="Ellipse 32">
            <a:extLst>
              <a:ext uri="{FF2B5EF4-FFF2-40B4-BE49-F238E27FC236}">
                <a16:creationId xmlns:a16="http://schemas.microsoft.com/office/drawing/2014/main" id="{8C6BD246-12EF-4974-8481-8E8C1BFA0C97}"/>
              </a:ext>
            </a:extLst>
          </p:cNvPr>
          <p:cNvSpPr/>
          <p:nvPr/>
        </p:nvSpPr>
        <p:spPr>
          <a:xfrm>
            <a:off x="6685939" y="4921044"/>
            <a:ext cx="1678854" cy="607592"/>
          </a:xfrm>
          <a:prstGeom prst="ellipse">
            <a:avLst/>
          </a:prstGeom>
          <a:noFill/>
          <a:ln>
            <a:solidFill>
              <a:srgbClr val="B11B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4" name="Textfeld 33">
            <a:extLst>
              <a:ext uri="{FF2B5EF4-FFF2-40B4-BE49-F238E27FC236}">
                <a16:creationId xmlns:a16="http://schemas.microsoft.com/office/drawing/2014/main" id="{08FA753E-FDDA-4FB7-A832-0A9E8CB13179}"/>
              </a:ext>
            </a:extLst>
          </p:cNvPr>
          <p:cNvSpPr txBox="1"/>
          <p:nvPr/>
        </p:nvSpPr>
        <p:spPr>
          <a:xfrm>
            <a:off x="6514085" y="5031116"/>
            <a:ext cx="1991032" cy="338554"/>
          </a:xfrm>
          <a:prstGeom prst="rect">
            <a:avLst/>
          </a:prstGeom>
          <a:noFill/>
        </p:spPr>
        <p:txBody>
          <a:bodyPr wrap="square" rtlCol="0">
            <a:spAutoFit/>
          </a:bodyPr>
          <a:lstStyle/>
          <a:p>
            <a:pPr algn="ctr"/>
            <a:r>
              <a:rPr lang="de-CH" sz="1600" dirty="0">
                <a:solidFill>
                  <a:srgbClr val="B11B96"/>
                </a:solidFill>
              </a:rPr>
              <a:t>Handlungen</a:t>
            </a:r>
          </a:p>
        </p:txBody>
      </p:sp>
      <p:sp>
        <p:nvSpPr>
          <p:cNvPr id="35" name="Ellipse 34">
            <a:extLst>
              <a:ext uri="{FF2B5EF4-FFF2-40B4-BE49-F238E27FC236}">
                <a16:creationId xmlns:a16="http://schemas.microsoft.com/office/drawing/2014/main" id="{376BD772-83EB-4CBF-826B-8418CCE3F9B5}"/>
              </a:ext>
            </a:extLst>
          </p:cNvPr>
          <p:cNvSpPr/>
          <p:nvPr/>
        </p:nvSpPr>
        <p:spPr>
          <a:xfrm>
            <a:off x="7289142" y="5715953"/>
            <a:ext cx="1678854" cy="607592"/>
          </a:xfrm>
          <a:prstGeom prst="ellipse">
            <a:avLst/>
          </a:prstGeom>
          <a:noFill/>
          <a:ln>
            <a:solidFill>
              <a:srgbClr val="B11B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6" name="Textfeld 35">
            <a:extLst>
              <a:ext uri="{FF2B5EF4-FFF2-40B4-BE49-F238E27FC236}">
                <a16:creationId xmlns:a16="http://schemas.microsoft.com/office/drawing/2014/main" id="{AA7F45A7-658E-4736-AD6F-E988A48350ED}"/>
              </a:ext>
            </a:extLst>
          </p:cNvPr>
          <p:cNvSpPr txBox="1"/>
          <p:nvPr/>
        </p:nvSpPr>
        <p:spPr>
          <a:xfrm>
            <a:off x="7148046" y="5835123"/>
            <a:ext cx="1991032" cy="338554"/>
          </a:xfrm>
          <a:prstGeom prst="rect">
            <a:avLst/>
          </a:prstGeom>
          <a:noFill/>
        </p:spPr>
        <p:txBody>
          <a:bodyPr wrap="square" rtlCol="0">
            <a:spAutoFit/>
          </a:bodyPr>
          <a:lstStyle/>
          <a:p>
            <a:pPr algn="ctr"/>
            <a:r>
              <a:rPr lang="de-CH" sz="1600" dirty="0">
                <a:solidFill>
                  <a:srgbClr val="B11B96"/>
                </a:solidFill>
              </a:rPr>
              <a:t>Sachverhalte</a:t>
            </a:r>
          </a:p>
        </p:txBody>
      </p:sp>
      <p:cxnSp>
        <p:nvCxnSpPr>
          <p:cNvPr id="37" name="Gerader Verbinder 36">
            <a:extLst>
              <a:ext uri="{FF2B5EF4-FFF2-40B4-BE49-F238E27FC236}">
                <a16:creationId xmlns:a16="http://schemas.microsoft.com/office/drawing/2014/main" id="{5C6E6D60-C5C4-4A5E-B2A6-0D76B5CFFBBC}"/>
              </a:ext>
            </a:extLst>
          </p:cNvPr>
          <p:cNvCxnSpPr>
            <a:cxnSpLocks/>
            <a:stCxn id="29" idx="5"/>
          </p:cNvCxnSpPr>
          <p:nvPr/>
        </p:nvCxnSpPr>
        <p:spPr>
          <a:xfrm>
            <a:off x="8711322" y="4645703"/>
            <a:ext cx="329441" cy="185742"/>
          </a:xfrm>
          <a:prstGeom prst="line">
            <a:avLst/>
          </a:prstGeom>
          <a:ln w="28575">
            <a:solidFill>
              <a:srgbClr val="B11B96"/>
            </a:solidFill>
          </a:ln>
        </p:spPr>
        <p:style>
          <a:lnRef idx="1">
            <a:schemeClr val="accent1"/>
          </a:lnRef>
          <a:fillRef idx="0">
            <a:schemeClr val="accent1"/>
          </a:fillRef>
          <a:effectRef idx="0">
            <a:schemeClr val="accent1"/>
          </a:effectRef>
          <a:fontRef idx="minor">
            <a:schemeClr val="tx1"/>
          </a:fontRef>
        </p:style>
      </p:cxnSp>
      <p:cxnSp>
        <p:nvCxnSpPr>
          <p:cNvPr id="42" name="Gerader Verbinder 41">
            <a:extLst>
              <a:ext uri="{FF2B5EF4-FFF2-40B4-BE49-F238E27FC236}">
                <a16:creationId xmlns:a16="http://schemas.microsoft.com/office/drawing/2014/main" id="{11D4CD2E-462F-467D-B85B-254AD8A7A763}"/>
              </a:ext>
            </a:extLst>
          </p:cNvPr>
          <p:cNvCxnSpPr>
            <a:cxnSpLocks/>
          </p:cNvCxnSpPr>
          <p:nvPr/>
        </p:nvCxnSpPr>
        <p:spPr>
          <a:xfrm>
            <a:off x="8369652" y="5211446"/>
            <a:ext cx="319609" cy="58496"/>
          </a:xfrm>
          <a:prstGeom prst="line">
            <a:avLst/>
          </a:prstGeom>
          <a:ln w="28575">
            <a:solidFill>
              <a:srgbClr val="B11B96"/>
            </a:solidFill>
          </a:ln>
        </p:spPr>
        <p:style>
          <a:lnRef idx="1">
            <a:schemeClr val="accent1"/>
          </a:lnRef>
          <a:fillRef idx="0">
            <a:schemeClr val="accent1"/>
          </a:fillRef>
          <a:effectRef idx="0">
            <a:schemeClr val="accent1"/>
          </a:effectRef>
          <a:fontRef idx="minor">
            <a:schemeClr val="tx1"/>
          </a:fontRef>
        </p:style>
      </p:cxnSp>
      <p:cxnSp>
        <p:nvCxnSpPr>
          <p:cNvPr id="45" name="Gerader Verbinder 44">
            <a:extLst>
              <a:ext uri="{FF2B5EF4-FFF2-40B4-BE49-F238E27FC236}">
                <a16:creationId xmlns:a16="http://schemas.microsoft.com/office/drawing/2014/main" id="{DC46EA82-C0B8-45DC-B34D-070591D19E6E}"/>
              </a:ext>
            </a:extLst>
          </p:cNvPr>
          <p:cNvCxnSpPr>
            <a:cxnSpLocks/>
          </p:cNvCxnSpPr>
          <p:nvPr/>
        </p:nvCxnSpPr>
        <p:spPr>
          <a:xfrm flipH="1">
            <a:off x="8620434" y="5550268"/>
            <a:ext cx="235914" cy="210496"/>
          </a:xfrm>
          <a:prstGeom prst="line">
            <a:avLst/>
          </a:prstGeom>
          <a:ln w="28575">
            <a:solidFill>
              <a:srgbClr val="B11B96"/>
            </a:solidFill>
          </a:ln>
        </p:spPr>
        <p:style>
          <a:lnRef idx="1">
            <a:schemeClr val="accent1"/>
          </a:lnRef>
          <a:fillRef idx="0">
            <a:schemeClr val="accent1"/>
          </a:fillRef>
          <a:effectRef idx="0">
            <a:schemeClr val="accent1"/>
          </a:effectRef>
          <a:fontRef idx="minor">
            <a:schemeClr val="tx1"/>
          </a:fontRef>
        </p:style>
      </p:cxnSp>
      <p:cxnSp>
        <p:nvCxnSpPr>
          <p:cNvPr id="48" name="Gerader Verbinder 47">
            <a:extLst>
              <a:ext uri="{FF2B5EF4-FFF2-40B4-BE49-F238E27FC236}">
                <a16:creationId xmlns:a16="http://schemas.microsoft.com/office/drawing/2014/main" id="{12FA145A-DE79-4584-875A-000CBE647F7D}"/>
              </a:ext>
            </a:extLst>
          </p:cNvPr>
          <p:cNvCxnSpPr>
            <a:cxnSpLocks/>
          </p:cNvCxnSpPr>
          <p:nvPr/>
        </p:nvCxnSpPr>
        <p:spPr>
          <a:xfrm>
            <a:off x="8961472" y="2946253"/>
            <a:ext cx="529121" cy="146450"/>
          </a:xfrm>
          <a:prstGeom prst="line">
            <a:avLst/>
          </a:prstGeom>
          <a:ln w="57150">
            <a:solidFill>
              <a:srgbClr val="B11B96"/>
            </a:solidFill>
          </a:ln>
        </p:spPr>
        <p:style>
          <a:lnRef idx="1">
            <a:schemeClr val="accent1"/>
          </a:lnRef>
          <a:fillRef idx="0">
            <a:schemeClr val="accent1"/>
          </a:fillRef>
          <a:effectRef idx="0">
            <a:schemeClr val="accent1"/>
          </a:effectRef>
          <a:fontRef idx="minor">
            <a:schemeClr val="tx1"/>
          </a:fontRef>
        </p:style>
      </p:cxnSp>
      <p:cxnSp>
        <p:nvCxnSpPr>
          <p:cNvPr id="53" name="Gerader Verbinder 52">
            <a:extLst>
              <a:ext uri="{FF2B5EF4-FFF2-40B4-BE49-F238E27FC236}">
                <a16:creationId xmlns:a16="http://schemas.microsoft.com/office/drawing/2014/main" id="{605AFC8C-A814-4940-933E-FB18F99BCD3A}"/>
              </a:ext>
            </a:extLst>
          </p:cNvPr>
          <p:cNvCxnSpPr>
            <a:cxnSpLocks/>
            <a:stCxn id="16" idx="5"/>
          </p:cNvCxnSpPr>
          <p:nvPr/>
        </p:nvCxnSpPr>
        <p:spPr>
          <a:xfrm>
            <a:off x="9252420" y="1801722"/>
            <a:ext cx="842856" cy="749829"/>
          </a:xfrm>
          <a:prstGeom prst="line">
            <a:avLst/>
          </a:prstGeom>
          <a:ln w="57150">
            <a:solidFill>
              <a:srgbClr val="B11B96"/>
            </a:solidFill>
          </a:ln>
        </p:spPr>
        <p:style>
          <a:lnRef idx="1">
            <a:schemeClr val="accent1"/>
          </a:lnRef>
          <a:fillRef idx="0">
            <a:schemeClr val="accent1"/>
          </a:fillRef>
          <a:effectRef idx="0">
            <a:schemeClr val="accent1"/>
          </a:effectRef>
          <a:fontRef idx="minor">
            <a:schemeClr val="tx1"/>
          </a:fontRef>
        </p:style>
      </p:cxnSp>
      <p:cxnSp>
        <p:nvCxnSpPr>
          <p:cNvPr id="60" name="Gerader Verbinder 59">
            <a:extLst>
              <a:ext uri="{FF2B5EF4-FFF2-40B4-BE49-F238E27FC236}">
                <a16:creationId xmlns:a16="http://schemas.microsoft.com/office/drawing/2014/main" id="{DF0E82BA-8884-485E-9732-3500323D8829}"/>
              </a:ext>
            </a:extLst>
          </p:cNvPr>
          <p:cNvCxnSpPr>
            <a:cxnSpLocks/>
          </p:cNvCxnSpPr>
          <p:nvPr/>
        </p:nvCxnSpPr>
        <p:spPr>
          <a:xfrm flipV="1">
            <a:off x="10175289" y="4541284"/>
            <a:ext cx="82214" cy="209173"/>
          </a:xfrm>
          <a:prstGeom prst="line">
            <a:avLst/>
          </a:prstGeom>
          <a:ln w="57150">
            <a:solidFill>
              <a:srgbClr val="B11B96"/>
            </a:solidFill>
          </a:ln>
        </p:spPr>
        <p:style>
          <a:lnRef idx="1">
            <a:schemeClr val="accent1"/>
          </a:lnRef>
          <a:fillRef idx="0">
            <a:schemeClr val="accent1"/>
          </a:fillRef>
          <a:effectRef idx="0">
            <a:schemeClr val="accent1"/>
          </a:effectRef>
          <a:fontRef idx="minor">
            <a:schemeClr val="tx1"/>
          </a:fontRef>
        </p:style>
      </p:cxnSp>
      <p:sp>
        <p:nvSpPr>
          <p:cNvPr id="67" name="Rechteck: abgerundete Ecken 66">
            <a:extLst>
              <a:ext uri="{FF2B5EF4-FFF2-40B4-BE49-F238E27FC236}">
                <a16:creationId xmlns:a16="http://schemas.microsoft.com/office/drawing/2014/main" id="{69C01C3D-F083-44F5-A847-4981ABD56B7D}"/>
              </a:ext>
            </a:extLst>
          </p:cNvPr>
          <p:cNvSpPr/>
          <p:nvPr/>
        </p:nvSpPr>
        <p:spPr>
          <a:xfrm>
            <a:off x="6475313" y="689430"/>
            <a:ext cx="5240200" cy="5762989"/>
          </a:xfrm>
          <a:prstGeom prst="roundRect">
            <a:avLst/>
          </a:prstGeom>
          <a:noFill/>
          <a:ln>
            <a:solidFill>
              <a:srgbClr val="B11B9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8" name="Textfeld 67">
            <a:extLst>
              <a:ext uri="{FF2B5EF4-FFF2-40B4-BE49-F238E27FC236}">
                <a16:creationId xmlns:a16="http://schemas.microsoft.com/office/drawing/2014/main" id="{9E16B6CB-A78F-4351-A220-955818181BDC}"/>
              </a:ext>
            </a:extLst>
          </p:cNvPr>
          <p:cNvSpPr txBox="1"/>
          <p:nvPr/>
        </p:nvSpPr>
        <p:spPr>
          <a:xfrm>
            <a:off x="7128387" y="754747"/>
            <a:ext cx="4176247" cy="369332"/>
          </a:xfrm>
          <a:prstGeom prst="rect">
            <a:avLst/>
          </a:prstGeom>
          <a:noFill/>
        </p:spPr>
        <p:txBody>
          <a:bodyPr wrap="square" rtlCol="0">
            <a:spAutoFit/>
          </a:bodyPr>
          <a:lstStyle/>
          <a:p>
            <a:pPr algn="ctr"/>
            <a:r>
              <a:rPr lang="de-CH" i="1" dirty="0">
                <a:solidFill>
                  <a:srgbClr val="B11B96"/>
                </a:solidFill>
              </a:rPr>
              <a:t>Fallstudie als geschützter Rahmen</a:t>
            </a:r>
          </a:p>
        </p:txBody>
      </p:sp>
      <p:sp>
        <p:nvSpPr>
          <p:cNvPr id="70" name="Rechteck: abgerundete Ecken 69">
            <a:extLst>
              <a:ext uri="{FF2B5EF4-FFF2-40B4-BE49-F238E27FC236}">
                <a16:creationId xmlns:a16="http://schemas.microsoft.com/office/drawing/2014/main" id="{74A7D368-31C1-4E42-B840-DD68841F7D99}"/>
              </a:ext>
            </a:extLst>
          </p:cNvPr>
          <p:cNvSpPr/>
          <p:nvPr/>
        </p:nvSpPr>
        <p:spPr>
          <a:xfrm>
            <a:off x="4148948" y="1029930"/>
            <a:ext cx="2492684" cy="4903839"/>
          </a:xfrm>
          <a:prstGeom prst="roundRect">
            <a:avLst/>
          </a:prstGeom>
          <a:noFill/>
          <a:ln>
            <a:solidFill>
              <a:srgbClr val="0B487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2" name="Rechteck 71">
            <a:extLst>
              <a:ext uri="{FF2B5EF4-FFF2-40B4-BE49-F238E27FC236}">
                <a16:creationId xmlns:a16="http://schemas.microsoft.com/office/drawing/2014/main" id="{F206DF1B-1C04-4175-BB65-F735D5457369}"/>
              </a:ext>
            </a:extLst>
          </p:cNvPr>
          <p:cNvSpPr/>
          <p:nvPr/>
        </p:nvSpPr>
        <p:spPr>
          <a:xfrm>
            <a:off x="4445453" y="2443911"/>
            <a:ext cx="1925937" cy="369332"/>
          </a:xfrm>
          <a:prstGeom prst="rect">
            <a:avLst/>
          </a:prstGeom>
          <a:noFill/>
          <a:ln>
            <a:solidFill>
              <a:srgbClr val="0B48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3" name="Textfeld 72">
            <a:extLst>
              <a:ext uri="{FF2B5EF4-FFF2-40B4-BE49-F238E27FC236}">
                <a16:creationId xmlns:a16="http://schemas.microsoft.com/office/drawing/2014/main" id="{C34E17A7-892A-483C-A707-AE96F271DF04}"/>
              </a:ext>
            </a:extLst>
          </p:cNvPr>
          <p:cNvSpPr txBox="1"/>
          <p:nvPr/>
        </p:nvSpPr>
        <p:spPr>
          <a:xfrm>
            <a:off x="4405697" y="2443911"/>
            <a:ext cx="1929505" cy="369332"/>
          </a:xfrm>
          <a:prstGeom prst="rect">
            <a:avLst/>
          </a:prstGeom>
          <a:noFill/>
        </p:spPr>
        <p:txBody>
          <a:bodyPr wrap="square" rtlCol="0">
            <a:spAutoFit/>
          </a:bodyPr>
          <a:lstStyle/>
          <a:p>
            <a:pPr algn="ctr"/>
            <a:r>
              <a:rPr lang="de-CH" dirty="0">
                <a:solidFill>
                  <a:srgbClr val="0B4874"/>
                </a:solidFill>
              </a:rPr>
              <a:t>Schwierigkeiten</a:t>
            </a:r>
          </a:p>
        </p:txBody>
      </p:sp>
      <p:sp>
        <p:nvSpPr>
          <p:cNvPr id="74" name="Rechteck 73">
            <a:extLst>
              <a:ext uri="{FF2B5EF4-FFF2-40B4-BE49-F238E27FC236}">
                <a16:creationId xmlns:a16="http://schemas.microsoft.com/office/drawing/2014/main" id="{38A09F9D-3E9C-42DB-B90C-46CE94DCA8E0}"/>
              </a:ext>
            </a:extLst>
          </p:cNvPr>
          <p:cNvSpPr/>
          <p:nvPr/>
        </p:nvSpPr>
        <p:spPr>
          <a:xfrm>
            <a:off x="4450371" y="3282110"/>
            <a:ext cx="1925937" cy="369332"/>
          </a:xfrm>
          <a:prstGeom prst="rect">
            <a:avLst/>
          </a:prstGeom>
          <a:noFill/>
          <a:ln>
            <a:solidFill>
              <a:srgbClr val="0B48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5" name="Textfeld 74">
            <a:extLst>
              <a:ext uri="{FF2B5EF4-FFF2-40B4-BE49-F238E27FC236}">
                <a16:creationId xmlns:a16="http://schemas.microsoft.com/office/drawing/2014/main" id="{52BEAF81-92FD-40D1-9F0B-BE797518A6D1}"/>
              </a:ext>
            </a:extLst>
          </p:cNvPr>
          <p:cNvSpPr txBox="1"/>
          <p:nvPr/>
        </p:nvSpPr>
        <p:spPr>
          <a:xfrm>
            <a:off x="4541564" y="3282110"/>
            <a:ext cx="1757681" cy="369332"/>
          </a:xfrm>
          <a:prstGeom prst="rect">
            <a:avLst/>
          </a:prstGeom>
          <a:noFill/>
        </p:spPr>
        <p:txBody>
          <a:bodyPr wrap="square" rtlCol="0">
            <a:spAutoFit/>
          </a:bodyPr>
          <a:lstStyle/>
          <a:p>
            <a:pPr algn="ctr"/>
            <a:r>
              <a:rPr lang="de-CH" dirty="0">
                <a:solidFill>
                  <a:srgbClr val="0B4874"/>
                </a:solidFill>
              </a:rPr>
              <a:t>Stolpersteine</a:t>
            </a:r>
          </a:p>
        </p:txBody>
      </p:sp>
      <p:sp>
        <p:nvSpPr>
          <p:cNvPr id="76" name="Rechteck 75">
            <a:extLst>
              <a:ext uri="{FF2B5EF4-FFF2-40B4-BE49-F238E27FC236}">
                <a16:creationId xmlns:a16="http://schemas.microsoft.com/office/drawing/2014/main" id="{2166A868-94C5-475B-BCBB-AD59473EB386}"/>
              </a:ext>
            </a:extLst>
          </p:cNvPr>
          <p:cNvSpPr/>
          <p:nvPr/>
        </p:nvSpPr>
        <p:spPr>
          <a:xfrm>
            <a:off x="4442995" y="4115396"/>
            <a:ext cx="1925937" cy="369332"/>
          </a:xfrm>
          <a:prstGeom prst="rect">
            <a:avLst/>
          </a:prstGeom>
          <a:noFill/>
          <a:ln>
            <a:solidFill>
              <a:srgbClr val="0B48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7" name="Textfeld 76">
            <a:extLst>
              <a:ext uri="{FF2B5EF4-FFF2-40B4-BE49-F238E27FC236}">
                <a16:creationId xmlns:a16="http://schemas.microsoft.com/office/drawing/2014/main" id="{61C48704-3903-47C1-BEE2-407C3EC5FF56}"/>
              </a:ext>
            </a:extLst>
          </p:cNvPr>
          <p:cNvSpPr txBox="1"/>
          <p:nvPr/>
        </p:nvSpPr>
        <p:spPr>
          <a:xfrm>
            <a:off x="4565578" y="4115396"/>
            <a:ext cx="1629519" cy="369332"/>
          </a:xfrm>
          <a:prstGeom prst="rect">
            <a:avLst/>
          </a:prstGeom>
          <a:noFill/>
        </p:spPr>
        <p:txBody>
          <a:bodyPr wrap="square" rtlCol="0">
            <a:spAutoFit/>
          </a:bodyPr>
          <a:lstStyle/>
          <a:p>
            <a:pPr algn="ctr"/>
            <a:r>
              <a:rPr lang="de-CH" dirty="0">
                <a:solidFill>
                  <a:srgbClr val="0B4874"/>
                </a:solidFill>
              </a:rPr>
              <a:t>«Don’ts»</a:t>
            </a:r>
          </a:p>
        </p:txBody>
      </p:sp>
      <p:sp>
        <p:nvSpPr>
          <p:cNvPr id="78" name="Textfeld 77">
            <a:extLst>
              <a:ext uri="{FF2B5EF4-FFF2-40B4-BE49-F238E27FC236}">
                <a16:creationId xmlns:a16="http://schemas.microsoft.com/office/drawing/2014/main" id="{04BAF5C6-FFF8-4E1D-AF30-5ADA5984BC8D}"/>
              </a:ext>
            </a:extLst>
          </p:cNvPr>
          <p:cNvSpPr txBox="1"/>
          <p:nvPr/>
        </p:nvSpPr>
        <p:spPr>
          <a:xfrm>
            <a:off x="4391530" y="1138401"/>
            <a:ext cx="2011195" cy="877163"/>
          </a:xfrm>
          <a:prstGeom prst="rect">
            <a:avLst/>
          </a:prstGeom>
          <a:noFill/>
        </p:spPr>
        <p:txBody>
          <a:bodyPr wrap="square" rtlCol="0">
            <a:spAutoFit/>
          </a:bodyPr>
          <a:lstStyle/>
          <a:p>
            <a:pPr algn="ctr"/>
            <a:r>
              <a:rPr lang="de-CH" sz="1700" i="1" dirty="0">
                <a:solidFill>
                  <a:srgbClr val="0B4874"/>
                </a:solidFill>
              </a:rPr>
              <a:t>stellvertretend,</a:t>
            </a:r>
          </a:p>
          <a:p>
            <a:pPr algn="ctr"/>
            <a:r>
              <a:rPr lang="de-CH" sz="1700" i="1" dirty="0">
                <a:solidFill>
                  <a:srgbClr val="0B4874"/>
                </a:solidFill>
              </a:rPr>
              <a:t>vorwegnehmend</a:t>
            </a:r>
          </a:p>
          <a:p>
            <a:pPr algn="ctr"/>
            <a:r>
              <a:rPr lang="de-CH" sz="1700" i="1" dirty="0">
                <a:solidFill>
                  <a:srgbClr val="0B4874"/>
                </a:solidFill>
              </a:rPr>
              <a:t>bearbeiten</a:t>
            </a:r>
          </a:p>
        </p:txBody>
      </p:sp>
      <p:sp>
        <p:nvSpPr>
          <p:cNvPr id="79" name="Pfeil: nach rechts 78">
            <a:extLst>
              <a:ext uri="{FF2B5EF4-FFF2-40B4-BE49-F238E27FC236}">
                <a16:creationId xmlns:a16="http://schemas.microsoft.com/office/drawing/2014/main" id="{07747CEF-28C9-4184-B6B1-867BBF6A3FAC}"/>
              </a:ext>
            </a:extLst>
          </p:cNvPr>
          <p:cNvSpPr/>
          <p:nvPr/>
        </p:nvSpPr>
        <p:spPr>
          <a:xfrm rot="10800000">
            <a:off x="5930041" y="2144027"/>
            <a:ext cx="1028744" cy="75544"/>
          </a:xfrm>
          <a:prstGeom prst="rightArrow">
            <a:avLst/>
          </a:prstGeom>
          <a:noFill/>
          <a:ln>
            <a:solidFill>
              <a:srgbClr val="B11B9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0" name="Pfeil: nach rechts 79">
            <a:extLst>
              <a:ext uri="{FF2B5EF4-FFF2-40B4-BE49-F238E27FC236}">
                <a16:creationId xmlns:a16="http://schemas.microsoft.com/office/drawing/2014/main" id="{BBA7D8DF-EB2C-40E2-B59C-7E53A75E33A3}"/>
              </a:ext>
            </a:extLst>
          </p:cNvPr>
          <p:cNvSpPr/>
          <p:nvPr/>
        </p:nvSpPr>
        <p:spPr>
          <a:xfrm rot="10800000">
            <a:off x="5922192" y="3006610"/>
            <a:ext cx="1028744" cy="75544"/>
          </a:xfrm>
          <a:prstGeom prst="rightArrow">
            <a:avLst/>
          </a:prstGeom>
          <a:noFill/>
          <a:ln>
            <a:solidFill>
              <a:srgbClr val="B11B9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2" name="Pfeil: nach rechts 81">
            <a:extLst>
              <a:ext uri="{FF2B5EF4-FFF2-40B4-BE49-F238E27FC236}">
                <a16:creationId xmlns:a16="http://schemas.microsoft.com/office/drawing/2014/main" id="{1D55C1CD-C015-4B9D-BDAB-C50886A09D93}"/>
              </a:ext>
            </a:extLst>
          </p:cNvPr>
          <p:cNvSpPr/>
          <p:nvPr/>
        </p:nvSpPr>
        <p:spPr>
          <a:xfrm rot="10800000">
            <a:off x="5912532" y="4732220"/>
            <a:ext cx="1028744" cy="75544"/>
          </a:xfrm>
          <a:prstGeom prst="rightArrow">
            <a:avLst/>
          </a:prstGeom>
          <a:noFill/>
          <a:ln>
            <a:solidFill>
              <a:srgbClr val="B11B9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3" name="Pfeil: nach rechts 82">
            <a:extLst>
              <a:ext uri="{FF2B5EF4-FFF2-40B4-BE49-F238E27FC236}">
                <a16:creationId xmlns:a16="http://schemas.microsoft.com/office/drawing/2014/main" id="{6F4CF06B-3891-44E9-8640-91D1F455FC23}"/>
              </a:ext>
            </a:extLst>
          </p:cNvPr>
          <p:cNvSpPr/>
          <p:nvPr/>
        </p:nvSpPr>
        <p:spPr>
          <a:xfrm rot="10800000">
            <a:off x="3775632" y="2142530"/>
            <a:ext cx="1028744" cy="75544"/>
          </a:xfrm>
          <a:prstGeom prst="rightArrow">
            <a:avLst/>
          </a:prstGeom>
          <a:noFill/>
          <a:ln>
            <a:solidFill>
              <a:srgbClr val="0B487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4" name="Pfeil: nach rechts 83">
            <a:extLst>
              <a:ext uri="{FF2B5EF4-FFF2-40B4-BE49-F238E27FC236}">
                <a16:creationId xmlns:a16="http://schemas.microsoft.com/office/drawing/2014/main" id="{CAB58851-3CBB-4888-8903-FEBC73D0906F}"/>
              </a:ext>
            </a:extLst>
          </p:cNvPr>
          <p:cNvSpPr/>
          <p:nvPr/>
        </p:nvSpPr>
        <p:spPr>
          <a:xfrm rot="10800000">
            <a:off x="3767783" y="3005113"/>
            <a:ext cx="1028744" cy="75544"/>
          </a:xfrm>
          <a:prstGeom prst="rightArrow">
            <a:avLst/>
          </a:prstGeom>
          <a:noFill/>
          <a:ln>
            <a:solidFill>
              <a:srgbClr val="0B487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6" name="Pfeil: nach rechts 85">
            <a:extLst>
              <a:ext uri="{FF2B5EF4-FFF2-40B4-BE49-F238E27FC236}">
                <a16:creationId xmlns:a16="http://schemas.microsoft.com/office/drawing/2014/main" id="{EC8EAC9C-C42E-48DE-8380-0173988F513B}"/>
              </a:ext>
            </a:extLst>
          </p:cNvPr>
          <p:cNvSpPr/>
          <p:nvPr/>
        </p:nvSpPr>
        <p:spPr>
          <a:xfrm rot="10800000">
            <a:off x="3758123" y="4730723"/>
            <a:ext cx="1028744" cy="75544"/>
          </a:xfrm>
          <a:prstGeom prst="rightArrow">
            <a:avLst/>
          </a:prstGeom>
          <a:noFill/>
          <a:ln>
            <a:solidFill>
              <a:srgbClr val="0B487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7" name="Rechteck 86">
            <a:extLst>
              <a:ext uri="{FF2B5EF4-FFF2-40B4-BE49-F238E27FC236}">
                <a16:creationId xmlns:a16="http://schemas.microsoft.com/office/drawing/2014/main" id="{D017E6B1-A3C3-4046-9BF1-9CD10E81B9B9}"/>
              </a:ext>
            </a:extLst>
          </p:cNvPr>
          <p:cNvSpPr/>
          <p:nvPr/>
        </p:nvSpPr>
        <p:spPr>
          <a:xfrm>
            <a:off x="3506032" y="6165208"/>
            <a:ext cx="1925937" cy="369332"/>
          </a:xfrm>
          <a:prstGeom prst="rect">
            <a:avLst/>
          </a:prstGeom>
          <a:noFill/>
          <a:ln>
            <a:solidFill>
              <a:srgbClr val="898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8" name="Textfeld 87">
            <a:extLst>
              <a:ext uri="{FF2B5EF4-FFF2-40B4-BE49-F238E27FC236}">
                <a16:creationId xmlns:a16="http://schemas.microsoft.com/office/drawing/2014/main" id="{E7E6A8BC-A23F-4CA1-AE64-3551043859FE}"/>
              </a:ext>
            </a:extLst>
          </p:cNvPr>
          <p:cNvSpPr txBox="1"/>
          <p:nvPr/>
        </p:nvSpPr>
        <p:spPr>
          <a:xfrm>
            <a:off x="3466276" y="6165208"/>
            <a:ext cx="1929505" cy="369332"/>
          </a:xfrm>
          <a:prstGeom prst="rect">
            <a:avLst/>
          </a:prstGeom>
          <a:noFill/>
        </p:spPr>
        <p:txBody>
          <a:bodyPr wrap="square" rtlCol="0">
            <a:spAutoFit/>
          </a:bodyPr>
          <a:lstStyle/>
          <a:p>
            <a:pPr algn="ctr"/>
            <a:r>
              <a:rPr lang="de-CH" i="1" dirty="0">
                <a:solidFill>
                  <a:srgbClr val="686868"/>
                </a:solidFill>
              </a:rPr>
              <a:t>Transfer</a:t>
            </a:r>
          </a:p>
        </p:txBody>
      </p:sp>
      <p:sp>
        <p:nvSpPr>
          <p:cNvPr id="89" name="Pfeil: nach rechts 88">
            <a:extLst>
              <a:ext uri="{FF2B5EF4-FFF2-40B4-BE49-F238E27FC236}">
                <a16:creationId xmlns:a16="http://schemas.microsoft.com/office/drawing/2014/main" id="{9750CABF-E04A-401B-83E1-E8FA66E5C3B1}"/>
              </a:ext>
            </a:extLst>
          </p:cNvPr>
          <p:cNvSpPr/>
          <p:nvPr/>
        </p:nvSpPr>
        <p:spPr>
          <a:xfrm rot="10800000">
            <a:off x="2395620" y="6309315"/>
            <a:ext cx="1028744" cy="75544"/>
          </a:xfrm>
          <a:prstGeom prst="rightArrow">
            <a:avLst/>
          </a:prstGeom>
          <a:noFill/>
          <a:ln>
            <a:solidFill>
              <a:srgbClr val="0B487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91" name="Gerader Verbinder 90">
            <a:extLst>
              <a:ext uri="{FF2B5EF4-FFF2-40B4-BE49-F238E27FC236}">
                <a16:creationId xmlns:a16="http://schemas.microsoft.com/office/drawing/2014/main" id="{004B1DC7-D9A1-4D42-913C-8DD8328B2659}"/>
              </a:ext>
            </a:extLst>
          </p:cNvPr>
          <p:cNvCxnSpPr>
            <a:cxnSpLocks/>
          </p:cNvCxnSpPr>
          <p:nvPr/>
        </p:nvCxnSpPr>
        <p:spPr>
          <a:xfrm flipV="1">
            <a:off x="5380338" y="2832660"/>
            <a:ext cx="0" cy="446397"/>
          </a:xfrm>
          <a:prstGeom prst="line">
            <a:avLst/>
          </a:prstGeom>
          <a:ln w="28575">
            <a:solidFill>
              <a:srgbClr val="0B4874"/>
            </a:solidFill>
          </a:ln>
        </p:spPr>
        <p:style>
          <a:lnRef idx="1">
            <a:schemeClr val="accent1"/>
          </a:lnRef>
          <a:fillRef idx="0">
            <a:schemeClr val="accent1"/>
          </a:fillRef>
          <a:effectRef idx="0">
            <a:schemeClr val="accent1"/>
          </a:effectRef>
          <a:fontRef idx="minor">
            <a:schemeClr val="tx1"/>
          </a:fontRef>
        </p:style>
      </p:cxnSp>
      <p:cxnSp>
        <p:nvCxnSpPr>
          <p:cNvPr id="92" name="Gerader Verbinder 91">
            <a:extLst>
              <a:ext uri="{FF2B5EF4-FFF2-40B4-BE49-F238E27FC236}">
                <a16:creationId xmlns:a16="http://schemas.microsoft.com/office/drawing/2014/main" id="{8BECF065-0198-4D44-9F79-EE7D78EC7AEB}"/>
              </a:ext>
            </a:extLst>
          </p:cNvPr>
          <p:cNvCxnSpPr>
            <a:cxnSpLocks/>
          </p:cNvCxnSpPr>
          <p:nvPr/>
        </p:nvCxnSpPr>
        <p:spPr>
          <a:xfrm flipV="1">
            <a:off x="5380338" y="3651442"/>
            <a:ext cx="0" cy="446397"/>
          </a:xfrm>
          <a:prstGeom prst="line">
            <a:avLst/>
          </a:prstGeom>
          <a:ln w="28575">
            <a:solidFill>
              <a:srgbClr val="0B4874"/>
            </a:solidFill>
          </a:ln>
        </p:spPr>
        <p:style>
          <a:lnRef idx="1">
            <a:schemeClr val="accent1"/>
          </a:lnRef>
          <a:fillRef idx="0">
            <a:schemeClr val="accent1"/>
          </a:fillRef>
          <a:effectRef idx="0">
            <a:schemeClr val="accent1"/>
          </a:effectRef>
          <a:fontRef idx="minor">
            <a:schemeClr val="tx1"/>
          </a:fontRef>
        </p:style>
      </p:cxnSp>
      <p:cxnSp>
        <p:nvCxnSpPr>
          <p:cNvPr id="94" name="Gerader Verbinder 93">
            <a:extLst>
              <a:ext uri="{FF2B5EF4-FFF2-40B4-BE49-F238E27FC236}">
                <a16:creationId xmlns:a16="http://schemas.microsoft.com/office/drawing/2014/main" id="{07938286-A07B-44BB-88DF-E65CB93AD194}"/>
              </a:ext>
            </a:extLst>
          </p:cNvPr>
          <p:cNvCxnSpPr>
            <a:stCxn id="77" idx="2"/>
          </p:cNvCxnSpPr>
          <p:nvPr/>
        </p:nvCxnSpPr>
        <p:spPr>
          <a:xfrm>
            <a:off x="5380338" y="4484728"/>
            <a:ext cx="15443" cy="726718"/>
          </a:xfrm>
          <a:prstGeom prst="line">
            <a:avLst/>
          </a:prstGeom>
          <a:ln w="28575">
            <a:solidFill>
              <a:srgbClr val="0B4874"/>
            </a:solidFill>
          </a:ln>
        </p:spPr>
        <p:style>
          <a:lnRef idx="1">
            <a:schemeClr val="accent1"/>
          </a:lnRef>
          <a:fillRef idx="0">
            <a:schemeClr val="accent1"/>
          </a:fillRef>
          <a:effectRef idx="0">
            <a:schemeClr val="accent1"/>
          </a:effectRef>
          <a:fontRef idx="minor">
            <a:schemeClr val="tx1"/>
          </a:fontRef>
        </p:style>
      </p:cxnSp>
      <p:sp>
        <p:nvSpPr>
          <p:cNvPr id="96" name="Textfeld 95">
            <a:extLst>
              <a:ext uri="{FF2B5EF4-FFF2-40B4-BE49-F238E27FC236}">
                <a16:creationId xmlns:a16="http://schemas.microsoft.com/office/drawing/2014/main" id="{21FEB5A3-AB86-4535-8658-815C31A9F188}"/>
              </a:ext>
            </a:extLst>
          </p:cNvPr>
          <p:cNvSpPr txBox="1"/>
          <p:nvPr/>
        </p:nvSpPr>
        <p:spPr>
          <a:xfrm>
            <a:off x="4713297" y="5215549"/>
            <a:ext cx="1382703" cy="584775"/>
          </a:xfrm>
          <a:prstGeom prst="rect">
            <a:avLst/>
          </a:prstGeom>
          <a:solidFill>
            <a:srgbClr val="FFC424"/>
          </a:solidFill>
        </p:spPr>
        <p:txBody>
          <a:bodyPr wrap="square" rtlCol="0">
            <a:spAutoFit/>
          </a:bodyPr>
          <a:lstStyle/>
          <a:p>
            <a:pPr algn="ctr"/>
            <a:r>
              <a:rPr lang="de-CH" sz="1600" b="1" dirty="0">
                <a:solidFill>
                  <a:schemeClr val="bg1"/>
                </a:solidFill>
              </a:rPr>
              <a:t>Negatives Wissen</a:t>
            </a:r>
          </a:p>
        </p:txBody>
      </p:sp>
      <p:sp>
        <p:nvSpPr>
          <p:cNvPr id="63" name="Номер слайда 5">
            <a:extLst>
              <a:ext uri="{FF2B5EF4-FFF2-40B4-BE49-F238E27FC236}">
                <a16:creationId xmlns:a16="http://schemas.microsoft.com/office/drawing/2014/main" id="{4B73758D-4102-4FDB-BF32-CF3BE71A1EDD}"/>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6</a:t>
            </a:fld>
            <a:endParaRPr lang="ru-RU" dirty="0"/>
          </a:p>
        </p:txBody>
      </p:sp>
    </p:spTree>
    <p:extLst>
      <p:ext uri="{BB962C8B-B14F-4D97-AF65-F5344CB8AC3E}">
        <p14:creationId xmlns:p14="http://schemas.microsoft.com/office/powerpoint/2010/main" val="3646963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F01746D9-277E-497A-A7AD-E5CC637F1D0F}"/>
              </a:ext>
            </a:extLst>
          </p:cNvPr>
          <p:cNvSpPr txBox="1">
            <a:spLocks/>
          </p:cNvSpPr>
          <p:nvPr/>
        </p:nvSpPr>
        <p:spPr>
          <a:xfrm>
            <a:off x="952107" y="-292234"/>
            <a:ext cx="10243628" cy="12914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endParaRPr lang="de-CH" sz="2400" dirty="0">
              <a:solidFill>
                <a:srgbClr val="96CB00"/>
              </a:solidFill>
            </a:endParaRPr>
          </a:p>
          <a:p>
            <a:r>
              <a:rPr lang="de-CH" sz="2400" dirty="0">
                <a:solidFill>
                  <a:srgbClr val="96CB00"/>
                </a:solidFill>
              </a:rPr>
              <a:t>Scheiternsgeschichten stimulieren Elaboration und Lerntransfer. </a:t>
            </a:r>
            <a:br>
              <a:rPr lang="de-CH" sz="2400" dirty="0">
                <a:solidFill>
                  <a:srgbClr val="96CB00"/>
                </a:solidFill>
              </a:rPr>
            </a:br>
            <a:r>
              <a:rPr lang="de-CH" sz="2400" dirty="0">
                <a:solidFill>
                  <a:srgbClr val="96CB00"/>
                </a:solidFill>
              </a:rPr>
              <a:t>Die Studie: «</a:t>
            </a:r>
            <a:r>
              <a:rPr lang="en-US" sz="2400" dirty="0">
                <a:solidFill>
                  <a:srgbClr val="96CB00"/>
                </a:solidFill>
              </a:rPr>
              <a:t>Learning from others’ failures</a:t>
            </a:r>
            <a:r>
              <a:rPr lang="de-CH" sz="2400" dirty="0">
                <a:solidFill>
                  <a:srgbClr val="96CB00"/>
                </a:solidFill>
              </a:rPr>
              <a:t>»</a:t>
            </a:r>
          </a:p>
        </p:txBody>
      </p:sp>
      <p:sp>
        <p:nvSpPr>
          <p:cNvPr id="7" name="Rechteck 6">
            <a:extLst>
              <a:ext uri="{FF2B5EF4-FFF2-40B4-BE49-F238E27FC236}">
                <a16:creationId xmlns:a16="http://schemas.microsoft.com/office/drawing/2014/main" id="{F802531F-7E7F-493B-85C5-E8B67FE384F5}"/>
              </a:ext>
            </a:extLst>
          </p:cNvPr>
          <p:cNvSpPr/>
          <p:nvPr/>
        </p:nvSpPr>
        <p:spPr>
          <a:xfrm>
            <a:off x="952107" y="6241120"/>
            <a:ext cx="10532943" cy="400110"/>
          </a:xfrm>
          <a:prstGeom prst="rect">
            <a:avLst/>
          </a:prstGeom>
          <a:noFill/>
        </p:spPr>
        <p:txBody>
          <a:bodyPr wrap="square">
            <a:spAutoFit/>
          </a:bodyPr>
          <a:lstStyle/>
          <a:p>
            <a:r>
              <a:rPr lang="de-CH" sz="1000" b="1" dirty="0">
                <a:solidFill>
                  <a:srgbClr val="898F97"/>
                </a:solidFill>
              </a:rPr>
              <a:t>Quelle: </a:t>
            </a:r>
            <a:r>
              <a:rPr lang="en-US" sz="1000" dirty="0" err="1">
                <a:solidFill>
                  <a:srgbClr val="898F97"/>
                </a:solidFill>
              </a:rPr>
              <a:t>Bledow</a:t>
            </a:r>
            <a:r>
              <a:rPr lang="en-US" sz="1000" dirty="0">
                <a:solidFill>
                  <a:srgbClr val="898F97"/>
                </a:solidFill>
              </a:rPr>
              <a:t>, R., </a:t>
            </a:r>
            <a:r>
              <a:rPr lang="en-US" sz="1000" dirty="0" err="1">
                <a:solidFill>
                  <a:srgbClr val="898F97"/>
                </a:solidFill>
              </a:rPr>
              <a:t>Carette</a:t>
            </a:r>
            <a:r>
              <a:rPr lang="en-US" sz="1000" dirty="0">
                <a:solidFill>
                  <a:srgbClr val="898F97"/>
                </a:solidFill>
              </a:rPr>
              <a:t>, B., </a:t>
            </a:r>
            <a:r>
              <a:rPr lang="en-US" sz="1000" dirty="0" err="1">
                <a:solidFill>
                  <a:srgbClr val="898F97"/>
                </a:solidFill>
              </a:rPr>
              <a:t>Kühnel</a:t>
            </a:r>
            <a:r>
              <a:rPr lang="en-US" sz="1000" dirty="0">
                <a:solidFill>
                  <a:srgbClr val="898F97"/>
                </a:solidFill>
              </a:rPr>
              <a:t>, J., &amp; Bister, D. (2017). Learning from Others’ Failures: The Effectiveness of Failure Stories for Managerial Learning. </a:t>
            </a:r>
            <a:r>
              <a:rPr lang="en-US" sz="1000" i="1" dirty="0">
                <a:solidFill>
                  <a:srgbClr val="898F97"/>
                </a:solidFill>
              </a:rPr>
              <a:t>Academy of Management Learning &amp; Education, 16</a:t>
            </a:r>
            <a:r>
              <a:rPr lang="en-US" sz="1000" dirty="0">
                <a:solidFill>
                  <a:srgbClr val="898F97"/>
                </a:solidFill>
              </a:rPr>
              <a:t>(1), 39–53. doi:10.5465/amle.2014.0169</a:t>
            </a:r>
            <a:endParaRPr lang="de-DE" sz="1000" dirty="0">
              <a:solidFill>
                <a:srgbClr val="898F97"/>
              </a:solidFill>
            </a:endParaRPr>
          </a:p>
        </p:txBody>
      </p:sp>
      <p:sp>
        <p:nvSpPr>
          <p:cNvPr id="8" name="Textfeld 7">
            <a:extLst>
              <a:ext uri="{FF2B5EF4-FFF2-40B4-BE49-F238E27FC236}">
                <a16:creationId xmlns:a16="http://schemas.microsoft.com/office/drawing/2014/main" id="{3D6428CE-0159-4BD6-BFB3-E7D1722D199B}"/>
              </a:ext>
            </a:extLst>
          </p:cNvPr>
          <p:cNvSpPr txBox="1"/>
          <p:nvPr/>
        </p:nvSpPr>
        <p:spPr>
          <a:xfrm>
            <a:off x="1048783" y="1149644"/>
            <a:ext cx="10857270" cy="2423400"/>
          </a:xfrm>
          <a:prstGeom prst="rect">
            <a:avLst/>
          </a:prstGeom>
          <a:solidFill>
            <a:schemeClr val="bg1"/>
          </a:solidFill>
        </p:spPr>
        <p:txBody>
          <a:bodyPr wrap="square" lIns="0" tIns="0" rIns="0" bIns="0" rtlCol="0">
            <a:noAutofit/>
          </a:bodyPr>
          <a:lstStyle/>
          <a:p>
            <a:pPr>
              <a:lnSpc>
                <a:spcPct val="90000"/>
              </a:lnSpc>
              <a:spcAft>
                <a:spcPts val="1000"/>
              </a:spcAft>
            </a:pPr>
            <a:r>
              <a:rPr lang="de-CH" sz="1600" b="1" dirty="0">
                <a:solidFill>
                  <a:srgbClr val="686868"/>
                </a:solidFill>
              </a:rPr>
              <a:t>Hypothesen der Forschenden:</a:t>
            </a:r>
          </a:p>
          <a:p>
            <a:pPr>
              <a:lnSpc>
                <a:spcPct val="90000"/>
              </a:lnSpc>
              <a:spcAft>
                <a:spcPts val="1000"/>
              </a:spcAft>
            </a:pPr>
            <a:r>
              <a:rPr lang="de-CH" sz="1600" b="1" dirty="0">
                <a:solidFill>
                  <a:srgbClr val="686868"/>
                </a:solidFill>
              </a:rPr>
              <a:t>Hypothese 1:</a:t>
            </a:r>
            <a:r>
              <a:rPr lang="de-CH" sz="1600" dirty="0">
                <a:solidFill>
                  <a:srgbClr val="686868"/>
                </a:solidFill>
              </a:rPr>
              <a:t> Scheiternsgeschichten werden tiefer verarbeitet (mehr elaboriert) als Erfolgsgeschichten</a:t>
            </a:r>
            <a:endParaRPr lang="de-CH" sz="1600" b="1" dirty="0">
              <a:solidFill>
                <a:srgbClr val="686868"/>
              </a:solidFill>
            </a:endParaRPr>
          </a:p>
          <a:p>
            <a:pPr>
              <a:lnSpc>
                <a:spcPct val="90000"/>
              </a:lnSpc>
              <a:spcAft>
                <a:spcPts val="1000"/>
              </a:spcAft>
            </a:pPr>
            <a:r>
              <a:rPr lang="de-CH" sz="1600" b="1" dirty="0">
                <a:solidFill>
                  <a:srgbClr val="686868"/>
                </a:solidFill>
              </a:rPr>
              <a:t>Hypothese 2:</a:t>
            </a:r>
            <a:r>
              <a:rPr lang="de-CH" sz="1600" dirty="0">
                <a:solidFill>
                  <a:srgbClr val="686868"/>
                </a:solidFill>
              </a:rPr>
              <a:t> Das in Scheiternsgeschichten aufgebaute, elaboriertere Wissen wird eher in Transferaufgaben angewandt </a:t>
            </a:r>
          </a:p>
          <a:p>
            <a:pPr>
              <a:lnSpc>
                <a:spcPct val="90000"/>
              </a:lnSpc>
              <a:spcAft>
                <a:spcPts val="1000"/>
              </a:spcAft>
            </a:pPr>
            <a:r>
              <a:rPr lang="de-CH" sz="1600" b="1" dirty="0">
                <a:solidFill>
                  <a:srgbClr val="686868"/>
                </a:solidFill>
              </a:rPr>
              <a:t>Hypothese 3: </a:t>
            </a:r>
            <a:r>
              <a:rPr lang="de-CH" sz="1600" dirty="0">
                <a:solidFill>
                  <a:srgbClr val="686868"/>
                </a:solidFill>
              </a:rPr>
              <a:t>Scheiternsgeschichten zeigen bei Studierenden mit positiver Fehlerorientierung (= Fehler sind wichtig und nützlich fürs Lernen) eine stärkere Wirkung auf die Elaboration</a:t>
            </a:r>
          </a:p>
          <a:p>
            <a:pPr>
              <a:lnSpc>
                <a:spcPct val="90000"/>
              </a:lnSpc>
              <a:spcAft>
                <a:spcPts val="1000"/>
              </a:spcAft>
            </a:pPr>
            <a:endParaRPr lang="de-CH" sz="1600" dirty="0">
              <a:solidFill>
                <a:srgbClr val="686868"/>
              </a:solidFill>
            </a:endParaRPr>
          </a:p>
          <a:p>
            <a:pPr marL="457200" indent="-457200">
              <a:lnSpc>
                <a:spcPct val="90000"/>
              </a:lnSpc>
              <a:spcAft>
                <a:spcPts val="1000"/>
              </a:spcAft>
              <a:buFont typeface="Wingdings" panose="05000000000000000000" pitchFamily="2" charset="2"/>
              <a:buChar char="§"/>
            </a:pPr>
            <a:endParaRPr lang="de-CH" sz="1600" dirty="0">
              <a:solidFill>
                <a:srgbClr val="686868"/>
              </a:solidFill>
            </a:endParaRPr>
          </a:p>
        </p:txBody>
      </p:sp>
      <p:sp>
        <p:nvSpPr>
          <p:cNvPr id="11" name="Номер слайда 5">
            <a:extLst>
              <a:ext uri="{FF2B5EF4-FFF2-40B4-BE49-F238E27FC236}">
                <a16:creationId xmlns:a16="http://schemas.microsoft.com/office/drawing/2014/main" id="{25484734-4FCA-4F4B-A054-54636AEFFF52}"/>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7</a:t>
            </a:fld>
            <a:endParaRPr lang="ru-RU" dirty="0"/>
          </a:p>
        </p:txBody>
      </p:sp>
      <p:sp>
        <p:nvSpPr>
          <p:cNvPr id="12" name="Rechteck: abgerundete Ecken 11">
            <a:extLst>
              <a:ext uri="{FF2B5EF4-FFF2-40B4-BE49-F238E27FC236}">
                <a16:creationId xmlns:a16="http://schemas.microsoft.com/office/drawing/2014/main" id="{42564A67-8BC4-4769-BE58-DF4C581BB496}"/>
              </a:ext>
            </a:extLst>
          </p:cNvPr>
          <p:cNvSpPr/>
          <p:nvPr/>
        </p:nvSpPr>
        <p:spPr>
          <a:xfrm>
            <a:off x="868172" y="4787742"/>
            <a:ext cx="2411362" cy="720000"/>
          </a:xfrm>
          <a:prstGeom prst="roundRect">
            <a:avLst/>
          </a:prstGeom>
          <a:noFill/>
          <a:ln w="28575">
            <a:solidFill>
              <a:srgbClr val="738D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700"/>
          </a:p>
        </p:txBody>
      </p:sp>
      <p:sp>
        <p:nvSpPr>
          <p:cNvPr id="13" name="Textfeld 12">
            <a:extLst>
              <a:ext uri="{FF2B5EF4-FFF2-40B4-BE49-F238E27FC236}">
                <a16:creationId xmlns:a16="http://schemas.microsoft.com/office/drawing/2014/main" id="{3600DCCB-BCBC-4141-829C-99FFAC334306}"/>
              </a:ext>
            </a:extLst>
          </p:cNvPr>
          <p:cNvSpPr txBox="1"/>
          <p:nvPr/>
        </p:nvSpPr>
        <p:spPr>
          <a:xfrm>
            <a:off x="884532" y="4991840"/>
            <a:ext cx="2433486" cy="353943"/>
          </a:xfrm>
          <a:prstGeom prst="rect">
            <a:avLst/>
          </a:prstGeom>
          <a:noFill/>
        </p:spPr>
        <p:txBody>
          <a:bodyPr wrap="square" rtlCol="0">
            <a:spAutoFit/>
          </a:bodyPr>
          <a:lstStyle/>
          <a:p>
            <a:pPr algn="ctr"/>
            <a:r>
              <a:rPr lang="de-CH" sz="1700" b="1" dirty="0" err="1">
                <a:solidFill>
                  <a:srgbClr val="686868"/>
                </a:solidFill>
              </a:rPr>
              <a:t>Scheiternsgeschichte</a:t>
            </a:r>
            <a:endParaRPr lang="de-CH" sz="1700" b="1" dirty="0">
              <a:solidFill>
                <a:srgbClr val="686868"/>
              </a:solidFill>
            </a:endParaRPr>
          </a:p>
        </p:txBody>
      </p:sp>
      <p:sp>
        <p:nvSpPr>
          <p:cNvPr id="14" name="Rechteck: abgerundete Ecken 13">
            <a:extLst>
              <a:ext uri="{FF2B5EF4-FFF2-40B4-BE49-F238E27FC236}">
                <a16:creationId xmlns:a16="http://schemas.microsoft.com/office/drawing/2014/main" id="{055BBC22-0AFF-4FC1-9DF5-986D45E029D3}"/>
              </a:ext>
            </a:extLst>
          </p:cNvPr>
          <p:cNvSpPr/>
          <p:nvPr/>
        </p:nvSpPr>
        <p:spPr>
          <a:xfrm>
            <a:off x="4584299" y="4793046"/>
            <a:ext cx="2411362" cy="720000"/>
          </a:xfrm>
          <a:prstGeom prst="roundRect">
            <a:avLst/>
          </a:prstGeom>
          <a:noFill/>
          <a:ln w="28575">
            <a:solidFill>
              <a:srgbClr val="738D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700"/>
          </a:p>
        </p:txBody>
      </p:sp>
      <p:sp>
        <p:nvSpPr>
          <p:cNvPr id="15" name="Textfeld 14">
            <a:extLst>
              <a:ext uri="{FF2B5EF4-FFF2-40B4-BE49-F238E27FC236}">
                <a16:creationId xmlns:a16="http://schemas.microsoft.com/office/drawing/2014/main" id="{B8CAD071-75C7-48FC-9176-1C480DAC972D}"/>
              </a:ext>
            </a:extLst>
          </p:cNvPr>
          <p:cNvSpPr txBox="1"/>
          <p:nvPr/>
        </p:nvSpPr>
        <p:spPr>
          <a:xfrm>
            <a:off x="4571602" y="4991841"/>
            <a:ext cx="2411361" cy="353943"/>
          </a:xfrm>
          <a:prstGeom prst="rect">
            <a:avLst/>
          </a:prstGeom>
          <a:noFill/>
        </p:spPr>
        <p:txBody>
          <a:bodyPr wrap="square" rtlCol="0">
            <a:spAutoFit/>
          </a:bodyPr>
          <a:lstStyle/>
          <a:p>
            <a:pPr algn="ctr"/>
            <a:r>
              <a:rPr lang="de-CH" sz="1700" b="1" dirty="0">
                <a:solidFill>
                  <a:srgbClr val="686868"/>
                </a:solidFill>
              </a:rPr>
              <a:t>Elaboration</a:t>
            </a:r>
          </a:p>
        </p:txBody>
      </p:sp>
      <p:sp>
        <p:nvSpPr>
          <p:cNvPr id="16" name="Rechteck: abgerundete Ecken 15">
            <a:extLst>
              <a:ext uri="{FF2B5EF4-FFF2-40B4-BE49-F238E27FC236}">
                <a16:creationId xmlns:a16="http://schemas.microsoft.com/office/drawing/2014/main" id="{299B0487-5D48-413E-BF77-0A5636FA91E1}"/>
              </a:ext>
            </a:extLst>
          </p:cNvPr>
          <p:cNvSpPr/>
          <p:nvPr/>
        </p:nvSpPr>
        <p:spPr>
          <a:xfrm>
            <a:off x="8234520" y="4793049"/>
            <a:ext cx="2411362" cy="720000"/>
          </a:xfrm>
          <a:prstGeom prst="roundRect">
            <a:avLst/>
          </a:prstGeom>
          <a:noFill/>
          <a:ln w="28575">
            <a:solidFill>
              <a:srgbClr val="738D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700"/>
          </a:p>
        </p:txBody>
      </p:sp>
      <p:sp>
        <p:nvSpPr>
          <p:cNvPr id="17" name="Textfeld 16">
            <a:extLst>
              <a:ext uri="{FF2B5EF4-FFF2-40B4-BE49-F238E27FC236}">
                <a16:creationId xmlns:a16="http://schemas.microsoft.com/office/drawing/2014/main" id="{0860D1FF-8D00-422F-B9D7-F49DCB61A025}"/>
              </a:ext>
            </a:extLst>
          </p:cNvPr>
          <p:cNvSpPr txBox="1"/>
          <p:nvPr/>
        </p:nvSpPr>
        <p:spPr>
          <a:xfrm>
            <a:off x="8231250" y="4991841"/>
            <a:ext cx="2411361" cy="353943"/>
          </a:xfrm>
          <a:prstGeom prst="rect">
            <a:avLst/>
          </a:prstGeom>
          <a:noFill/>
        </p:spPr>
        <p:txBody>
          <a:bodyPr wrap="square" rtlCol="0">
            <a:spAutoFit/>
          </a:bodyPr>
          <a:lstStyle/>
          <a:p>
            <a:pPr algn="ctr"/>
            <a:r>
              <a:rPr lang="de-CH" sz="1700" b="1" dirty="0">
                <a:solidFill>
                  <a:srgbClr val="686868"/>
                </a:solidFill>
              </a:rPr>
              <a:t>Lerntransfer</a:t>
            </a:r>
          </a:p>
        </p:txBody>
      </p:sp>
      <p:sp>
        <p:nvSpPr>
          <p:cNvPr id="18" name="Rechteck: abgerundete Ecken 17">
            <a:extLst>
              <a:ext uri="{FF2B5EF4-FFF2-40B4-BE49-F238E27FC236}">
                <a16:creationId xmlns:a16="http://schemas.microsoft.com/office/drawing/2014/main" id="{0815A55C-EFE8-4452-917E-7E71739927C1}"/>
              </a:ext>
            </a:extLst>
          </p:cNvPr>
          <p:cNvSpPr/>
          <p:nvPr/>
        </p:nvSpPr>
        <p:spPr>
          <a:xfrm>
            <a:off x="2676846" y="3470854"/>
            <a:ext cx="2411362" cy="719970"/>
          </a:xfrm>
          <a:prstGeom prst="roundRect">
            <a:avLst/>
          </a:prstGeom>
          <a:noFill/>
          <a:ln w="28575">
            <a:solidFill>
              <a:srgbClr val="738D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700"/>
          </a:p>
        </p:txBody>
      </p:sp>
      <p:sp>
        <p:nvSpPr>
          <p:cNvPr id="19" name="Textfeld 18">
            <a:extLst>
              <a:ext uri="{FF2B5EF4-FFF2-40B4-BE49-F238E27FC236}">
                <a16:creationId xmlns:a16="http://schemas.microsoft.com/office/drawing/2014/main" id="{F6879E82-BCDD-4F90-821A-50E764559E48}"/>
              </a:ext>
            </a:extLst>
          </p:cNvPr>
          <p:cNvSpPr txBox="1"/>
          <p:nvPr/>
        </p:nvSpPr>
        <p:spPr>
          <a:xfrm>
            <a:off x="2705575" y="3502210"/>
            <a:ext cx="2411361" cy="615553"/>
          </a:xfrm>
          <a:prstGeom prst="rect">
            <a:avLst/>
          </a:prstGeom>
          <a:noFill/>
        </p:spPr>
        <p:txBody>
          <a:bodyPr wrap="square" rtlCol="0">
            <a:spAutoFit/>
          </a:bodyPr>
          <a:lstStyle/>
          <a:p>
            <a:pPr algn="ctr"/>
            <a:r>
              <a:rPr lang="de-CH" sz="1700" b="1" dirty="0">
                <a:solidFill>
                  <a:srgbClr val="686868"/>
                </a:solidFill>
              </a:rPr>
              <a:t>Positive Fehlerorientierung</a:t>
            </a:r>
          </a:p>
        </p:txBody>
      </p:sp>
      <p:sp>
        <p:nvSpPr>
          <p:cNvPr id="20" name="Pfeil: nach rechts 19">
            <a:extLst>
              <a:ext uri="{FF2B5EF4-FFF2-40B4-BE49-F238E27FC236}">
                <a16:creationId xmlns:a16="http://schemas.microsoft.com/office/drawing/2014/main" id="{236EBEA1-1C45-4F74-B4E9-4641EF01C6C0}"/>
              </a:ext>
            </a:extLst>
          </p:cNvPr>
          <p:cNvSpPr/>
          <p:nvPr/>
        </p:nvSpPr>
        <p:spPr>
          <a:xfrm>
            <a:off x="3451123" y="5282202"/>
            <a:ext cx="1010264" cy="1474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700"/>
          </a:p>
        </p:txBody>
      </p:sp>
      <p:sp>
        <p:nvSpPr>
          <p:cNvPr id="21" name="Pfeil: nach rechts 20">
            <a:extLst>
              <a:ext uri="{FF2B5EF4-FFF2-40B4-BE49-F238E27FC236}">
                <a16:creationId xmlns:a16="http://schemas.microsoft.com/office/drawing/2014/main" id="{41045255-C13A-498E-855B-4CA68C888C1C}"/>
              </a:ext>
            </a:extLst>
          </p:cNvPr>
          <p:cNvSpPr/>
          <p:nvPr/>
        </p:nvSpPr>
        <p:spPr>
          <a:xfrm>
            <a:off x="7128386" y="5316617"/>
            <a:ext cx="1010264" cy="1474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700"/>
          </a:p>
        </p:txBody>
      </p:sp>
      <p:sp>
        <p:nvSpPr>
          <p:cNvPr id="22" name="Pfeil: nach rechts 21">
            <a:extLst>
              <a:ext uri="{FF2B5EF4-FFF2-40B4-BE49-F238E27FC236}">
                <a16:creationId xmlns:a16="http://schemas.microsoft.com/office/drawing/2014/main" id="{72EFEFE9-BF97-4138-951D-47DEA22D714A}"/>
              </a:ext>
            </a:extLst>
          </p:cNvPr>
          <p:cNvSpPr/>
          <p:nvPr/>
        </p:nvSpPr>
        <p:spPr>
          <a:xfrm rot="5400000">
            <a:off x="3404416" y="4698406"/>
            <a:ext cx="1010264" cy="1474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700"/>
          </a:p>
        </p:txBody>
      </p:sp>
      <p:sp>
        <p:nvSpPr>
          <p:cNvPr id="23" name="Textfeld 22">
            <a:extLst>
              <a:ext uri="{FF2B5EF4-FFF2-40B4-BE49-F238E27FC236}">
                <a16:creationId xmlns:a16="http://schemas.microsoft.com/office/drawing/2014/main" id="{0279E8BE-ECF2-48C4-9D31-F07DF6476A49}"/>
              </a:ext>
            </a:extLst>
          </p:cNvPr>
          <p:cNvSpPr txBox="1"/>
          <p:nvPr/>
        </p:nvSpPr>
        <p:spPr>
          <a:xfrm>
            <a:off x="3394561" y="5486246"/>
            <a:ext cx="1094692" cy="353943"/>
          </a:xfrm>
          <a:prstGeom prst="rect">
            <a:avLst/>
          </a:prstGeom>
          <a:noFill/>
        </p:spPr>
        <p:txBody>
          <a:bodyPr wrap="square" rtlCol="0">
            <a:spAutoFit/>
          </a:bodyPr>
          <a:lstStyle/>
          <a:p>
            <a:pPr algn="ctr"/>
            <a:r>
              <a:rPr lang="de-CH" sz="1700" b="1" dirty="0">
                <a:solidFill>
                  <a:srgbClr val="686868"/>
                </a:solidFill>
              </a:rPr>
              <a:t>H1 +</a:t>
            </a:r>
          </a:p>
        </p:txBody>
      </p:sp>
      <p:sp>
        <p:nvSpPr>
          <p:cNvPr id="24" name="Textfeld 23">
            <a:extLst>
              <a:ext uri="{FF2B5EF4-FFF2-40B4-BE49-F238E27FC236}">
                <a16:creationId xmlns:a16="http://schemas.microsoft.com/office/drawing/2014/main" id="{E684A96E-3E12-4FA1-B734-4BF9BF6853DB}"/>
              </a:ext>
            </a:extLst>
          </p:cNvPr>
          <p:cNvSpPr txBox="1"/>
          <p:nvPr/>
        </p:nvSpPr>
        <p:spPr>
          <a:xfrm>
            <a:off x="7128766" y="5482320"/>
            <a:ext cx="1094692" cy="353943"/>
          </a:xfrm>
          <a:prstGeom prst="rect">
            <a:avLst/>
          </a:prstGeom>
          <a:noFill/>
        </p:spPr>
        <p:txBody>
          <a:bodyPr wrap="square" rtlCol="0">
            <a:spAutoFit/>
          </a:bodyPr>
          <a:lstStyle/>
          <a:p>
            <a:pPr algn="ctr"/>
            <a:r>
              <a:rPr lang="de-CH" sz="1700" b="1" dirty="0">
                <a:solidFill>
                  <a:srgbClr val="686868"/>
                </a:solidFill>
              </a:rPr>
              <a:t>H2 +</a:t>
            </a:r>
          </a:p>
        </p:txBody>
      </p:sp>
      <p:sp>
        <p:nvSpPr>
          <p:cNvPr id="25" name="Textfeld 24">
            <a:extLst>
              <a:ext uri="{FF2B5EF4-FFF2-40B4-BE49-F238E27FC236}">
                <a16:creationId xmlns:a16="http://schemas.microsoft.com/office/drawing/2014/main" id="{EE17A4C5-F384-49DD-9975-1F2DDD0192CF}"/>
              </a:ext>
            </a:extLst>
          </p:cNvPr>
          <p:cNvSpPr txBox="1"/>
          <p:nvPr/>
        </p:nvSpPr>
        <p:spPr>
          <a:xfrm>
            <a:off x="3946828" y="4314916"/>
            <a:ext cx="1094692" cy="353943"/>
          </a:xfrm>
          <a:prstGeom prst="rect">
            <a:avLst/>
          </a:prstGeom>
          <a:noFill/>
        </p:spPr>
        <p:txBody>
          <a:bodyPr wrap="square" rtlCol="0">
            <a:spAutoFit/>
          </a:bodyPr>
          <a:lstStyle/>
          <a:p>
            <a:r>
              <a:rPr lang="de-CH" sz="1700" b="1" dirty="0">
                <a:solidFill>
                  <a:srgbClr val="686868"/>
                </a:solidFill>
              </a:rPr>
              <a:t>H3 +</a:t>
            </a:r>
          </a:p>
        </p:txBody>
      </p:sp>
    </p:spTree>
    <p:extLst>
      <p:ext uri="{BB962C8B-B14F-4D97-AF65-F5344CB8AC3E}">
        <p14:creationId xmlns:p14="http://schemas.microsoft.com/office/powerpoint/2010/main" val="3708513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F01746D9-277E-497A-A7AD-E5CC637F1D0F}"/>
              </a:ext>
            </a:extLst>
          </p:cNvPr>
          <p:cNvSpPr txBox="1">
            <a:spLocks/>
          </p:cNvSpPr>
          <p:nvPr/>
        </p:nvSpPr>
        <p:spPr>
          <a:xfrm>
            <a:off x="952107" y="-386503"/>
            <a:ext cx="10243628" cy="12914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endParaRPr lang="de-CH" sz="2400" dirty="0">
              <a:solidFill>
                <a:srgbClr val="96CB00"/>
              </a:solidFill>
            </a:endParaRPr>
          </a:p>
          <a:p>
            <a:r>
              <a:rPr lang="de-CH" sz="2400" dirty="0">
                <a:solidFill>
                  <a:srgbClr val="96CB00"/>
                </a:solidFill>
              </a:rPr>
              <a:t>Die Anlage der Studie</a:t>
            </a:r>
          </a:p>
        </p:txBody>
      </p:sp>
      <p:sp>
        <p:nvSpPr>
          <p:cNvPr id="7" name="Rechteck 6">
            <a:extLst>
              <a:ext uri="{FF2B5EF4-FFF2-40B4-BE49-F238E27FC236}">
                <a16:creationId xmlns:a16="http://schemas.microsoft.com/office/drawing/2014/main" id="{F802531F-7E7F-493B-85C5-E8B67FE384F5}"/>
              </a:ext>
            </a:extLst>
          </p:cNvPr>
          <p:cNvSpPr/>
          <p:nvPr/>
        </p:nvSpPr>
        <p:spPr>
          <a:xfrm>
            <a:off x="952107" y="6241120"/>
            <a:ext cx="10532943" cy="400110"/>
          </a:xfrm>
          <a:prstGeom prst="rect">
            <a:avLst/>
          </a:prstGeom>
          <a:noFill/>
        </p:spPr>
        <p:txBody>
          <a:bodyPr wrap="square">
            <a:spAutoFit/>
          </a:bodyPr>
          <a:lstStyle/>
          <a:p>
            <a:r>
              <a:rPr lang="de-CH" sz="1000" b="1" dirty="0">
                <a:solidFill>
                  <a:srgbClr val="686868"/>
                </a:solidFill>
              </a:rPr>
              <a:t>Quelle: </a:t>
            </a:r>
            <a:r>
              <a:rPr lang="en-US" sz="1000" dirty="0" err="1">
                <a:solidFill>
                  <a:srgbClr val="686868"/>
                </a:solidFill>
              </a:rPr>
              <a:t>Bledow</a:t>
            </a:r>
            <a:r>
              <a:rPr lang="en-US" sz="1000" dirty="0">
                <a:solidFill>
                  <a:srgbClr val="686868"/>
                </a:solidFill>
              </a:rPr>
              <a:t>, R., </a:t>
            </a:r>
            <a:r>
              <a:rPr lang="en-US" sz="1000" dirty="0" err="1">
                <a:solidFill>
                  <a:srgbClr val="686868"/>
                </a:solidFill>
              </a:rPr>
              <a:t>Carette</a:t>
            </a:r>
            <a:r>
              <a:rPr lang="en-US" sz="1000" dirty="0">
                <a:solidFill>
                  <a:srgbClr val="686868"/>
                </a:solidFill>
              </a:rPr>
              <a:t>, B., </a:t>
            </a:r>
            <a:r>
              <a:rPr lang="en-US" sz="1000" dirty="0" err="1">
                <a:solidFill>
                  <a:srgbClr val="686868"/>
                </a:solidFill>
              </a:rPr>
              <a:t>Kühnel</a:t>
            </a:r>
            <a:r>
              <a:rPr lang="en-US" sz="1000" dirty="0">
                <a:solidFill>
                  <a:srgbClr val="686868"/>
                </a:solidFill>
              </a:rPr>
              <a:t>, J., &amp; Bister, D. (2017). Learning from Others’ Failures: The Effectiveness of Failure Stories for Managerial Learning. </a:t>
            </a:r>
            <a:r>
              <a:rPr lang="en-US" sz="1000" i="1" dirty="0">
                <a:solidFill>
                  <a:srgbClr val="686868"/>
                </a:solidFill>
              </a:rPr>
              <a:t>Academy of Management Learning &amp; Education, 16</a:t>
            </a:r>
            <a:r>
              <a:rPr lang="en-US" sz="1000" dirty="0">
                <a:solidFill>
                  <a:srgbClr val="686868"/>
                </a:solidFill>
              </a:rPr>
              <a:t>(1), 39–53. doi:10.5465/amle.2014.0169</a:t>
            </a:r>
            <a:endParaRPr lang="de-DE" sz="1000" dirty="0">
              <a:solidFill>
                <a:srgbClr val="686868"/>
              </a:solidFill>
            </a:endParaRPr>
          </a:p>
        </p:txBody>
      </p:sp>
      <p:sp>
        <p:nvSpPr>
          <p:cNvPr id="11" name="Номер слайда 5">
            <a:extLst>
              <a:ext uri="{FF2B5EF4-FFF2-40B4-BE49-F238E27FC236}">
                <a16:creationId xmlns:a16="http://schemas.microsoft.com/office/drawing/2014/main" id="{25484734-4FCA-4F4B-A054-54636AEFFF52}"/>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8</a:t>
            </a:fld>
            <a:endParaRPr lang="ru-RU" dirty="0"/>
          </a:p>
        </p:txBody>
      </p:sp>
      <p:graphicFrame>
        <p:nvGraphicFramePr>
          <p:cNvPr id="9" name="Inhaltsplatzhalter 7">
            <a:extLst>
              <a:ext uri="{FF2B5EF4-FFF2-40B4-BE49-F238E27FC236}">
                <a16:creationId xmlns:a16="http://schemas.microsoft.com/office/drawing/2014/main" id="{3F91E466-19F4-4E38-8A89-30E27DDA25CF}"/>
              </a:ext>
            </a:extLst>
          </p:cNvPr>
          <p:cNvGraphicFramePr>
            <a:graphicFrameLocks/>
          </p:cNvGraphicFramePr>
          <p:nvPr/>
        </p:nvGraphicFramePr>
        <p:xfrm>
          <a:off x="972363" y="1780499"/>
          <a:ext cx="6634162" cy="40740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feld 9">
            <a:extLst>
              <a:ext uri="{FF2B5EF4-FFF2-40B4-BE49-F238E27FC236}">
                <a16:creationId xmlns:a16="http://schemas.microsoft.com/office/drawing/2014/main" id="{8EF29419-E670-4580-BC06-A7BE9D56B208}"/>
              </a:ext>
            </a:extLst>
          </p:cNvPr>
          <p:cNvSpPr txBox="1"/>
          <p:nvPr/>
        </p:nvSpPr>
        <p:spPr>
          <a:xfrm>
            <a:off x="1464333" y="1093508"/>
            <a:ext cx="2387249" cy="288032"/>
          </a:xfrm>
          <a:prstGeom prst="rect">
            <a:avLst/>
          </a:prstGeom>
          <a:solidFill>
            <a:schemeClr val="bg1"/>
          </a:solidFill>
        </p:spPr>
        <p:txBody>
          <a:bodyPr wrap="square" lIns="0" tIns="0" rIns="0" bIns="0" rtlCol="0">
            <a:noAutofit/>
          </a:bodyPr>
          <a:lstStyle/>
          <a:p>
            <a:pPr algn="ctr">
              <a:lnSpc>
                <a:spcPct val="90000"/>
              </a:lnSpc>
              <a:spcAft>
                <a:spcPts val="1000"/>
              </a:spcAft>
            </a:pPr>
            <a:r>
              <a:rPr lang="de-CH" b="1" dirty="0">
                <a:solidFill>
                  <a:srgbClr val="686868"/>
                </a:solidFill>
              </a:rPr>
              <a:t>Gruppe «Erfolgsgeschichten» </a:t>
            </a:r>
          </a:p>
        </p:txBody>
      </p:sp>
      <p:sp>
        <p:nvSpPr>
          <p:cNvPr id="12" name="Textfeld 11">
            <a:extLst>
              <a:ext uri="{FF2B5EF4-FFF2-40B4-BE49-F238E27FC236}">
                <a16:creationId xmlns:a16="http://schemas.microsoft.com/office/drawing/2014/main" id="{22F88D0E-90B7-4FD2-8EB8-CFAE7B790452}"/>
              </a:ext>
            </a:extLst>
          </p:cNvPr>
          <p:cNvSpPr txBox="1"/>
          <p:nvPr/>
        </p:nvSpPr>
        <p:spPr>
          <a:xfrm>
            <a:off x="4521278" y="1093508"/>
            <a:ext cx="2750574" cy="288032"/>
          </a:xfrm>
          <a:prstGeom prst="rect">
            <a:avLst/>
          </a:prstGeom>
          <a:solidFill>
            <a:schemeClr val="bg1"/>
          </a:solidFill>
        </p:spPr>
        <p:txBody>
          <a:bodyPr wrap="square" lIns="0" tIns="0" rIns="0" bIns="0" rtlCol="0">
            <a:noAutofit/>
          </a:bodyPr>
          <a:lstStyle/>
          <a:p>
            <a:pPr algn="ctr">
              <a:lnSpc>
                <a:spcPct val="90000"/>
              </a:lnSpc>
              <a:spcAft>
                <a:spcPts val="1000"/>
              </a:spcAft>
            </a:pPr>
            <a:r>
              <a:rPr lang="de-CH" b="1" dirty="0">
                <a:solidFill>
                  <a:srgbClr val="686868"/>
                </a:solidFill>
              </a:rPr>
              <a:t>Gruppe «Scheiternsgeschichten»</a:t>
            </a:r>
          </a:p>
        </p:txBody>
      </p:sp>
      <p:sp>
        <p:nvSpPr>
          <p:cNvPr id="2" name="Rechteck 1">
            <a:extLst>
              <a:ext uri="{FF2B5EF4-FFF2-40B4-BE49-F238E27FC236}">
                <a16:creationId xmlns:a16="http://schemas.microsoft.com/office/drawing/2014/main" id="{880F2FCA-C119-4C66-B3F4-D6B79266C59F}"/>
              </a:ext>
            </a:extLst>
          </p:cNvPr>
          <p:cNvSpPr/>
          <p:nvPr/>
        </p:nvSpPr>
        <p:spPr>
          <a:xfrm>
            <a:off x="7716352" y="1713423"/>
            <a:ext cx="3949622" cy="4292970"/>
          </a:xfrm>
          <a:prstGeom prst="rect">
            <a:avLst/>
          </a:prstGeom>
        </p:spPr>
        <p:txBody>
          <a:bodyPr wrap="square">
            <a:spAutoFit/>
          </a:bodyPr>
          <a:lstStyle/>
          <a:p>
            <a:pPr>
              <a:lnSpc>
                <a:spcPct val="90000"/>
              </a:lnSpc>
              <a:spcAft>
                <a:spcPts val="1000"/>
              </a:spcAft>
            </a:pPr>
            <a:r>
              <a:rPr lang="de-CH" b="1" dirty="0">
                <a:solidFill>
                  <a:srgbClr val="686868"/>
                </a:solidFill>
              </a:rPr>
              <a:t>Training</a:t>
            </a:r>
            <a:r>
              <a:rPr lang="de-CH" dirty="0">
                <a:solidFill>
                  <a:srgbClr val="686868"/>
                </a:solidFill>
              </a:rPr>
              <a:t>: </a:t>
            </a:r>
          </a:p>
          <a:p>
            <a:pPr marL="285750" indent="-285750">
              <a:lnSpc>
                <a:spcPct val="90000"/>
              </a:lnSpc>
              <a:spcAft>
                <a:spcPts val="1000"/>
              </a:spcAft>
              <a:buClr>
                <a:srgbClr val="96CB00"/>
              </a:buClr>
              <a:buFont typeface="Arial" panose="020B0604020202020204" pitchFamily="34" charset="0"/>
              <a:buChar char="•"/>
            </a:pPr>
            <a:r>
              <a:rPr lang="de-CH" sz="1700" dirty="0">
                <a:solidFill>
                  <a:srgbClr val="686868"/>
                </a:solidFill>
              </a:rPr>
              <a:t>Mündlich präsentierte Geschichten plus Folien</a:t>
            </a:r>
          </a:p>
          <a:p>
            <a:pPr marL="285750" indent="-285750">
              <a:lnSpc>
                <a:spcPct val="90000"/>
              </a:lnSpc>
              <a:spcAft>
                <a:spcPts val="1000"/>
              </a:spcAft>
              <a:buClr>
                <a:srgbClr val="96CB00"/>
              </a:buClr>
              <a:buFont typeface="Arial" panose="020B0604020202020204" pitchFamily="34" charset="0"/>
              <a:buChar char="•"/>
            </a:pPr>
            <a:r>
              <a:rPr lang="de-CH" sz="1700" dirty="0">
                <a:solidFill>
                  <a:srgbClr val="686868"/>
                </a:solidFill>
              </a:rPr>
              <a:t>Einbettung zentraler Prinzipien des Management, z. B. Marktanalyse durchführen, Umgang mit Konflikten</a:t>
            </a:r>
          </a:p>
          <a:p>
            <a:pPr marL="285750" indent="-285750">
              <a:lnSpc>
                <a:spcPct val="90000"/>
              </a:lnSpc>
              <a:spcAft>
                <a:spcPts val="1000"/>
              </a:spcAft>
              <a:buClr>
                <a:srgbClr val="96CB00"/>
              </a:buClr>
              <a:buFont typeface="Arial" panose="020B0604020202020204" pitchFamily="34" charset="0"/>
              <a:buChar char="•"/>
            </a:pPr>
            <a:r>
              <a:rPr lang="de-CH" sz="1700" dirty="0">
                <a:solidFill>
                  <a:srgbClr val="686868"/>
                </a:solidFill>
              </a:rPr>
              <a:t>Die in den Geschichten bearbeiteten Management-Prinzipien waren für beide Gruppen identisch</a:t>
            </a:r>
          </a:p>
          <a:p>
            <a:pPr marL="285750" indent="-285750">
              <a:lnSpc>
                <a:spcPct val="90000"/>
              </a:lnSpc>
              <a:spcAft>
                <a:spcPts val="1000"/>
              </a:spcAft>
              <a:buClr>
                <a:srgbClr val="96CB00"/>
              </a:buClr>
              <a:buFont typeface="Arial" panose="020B0604020202020204" pitchFamily="34" charset="0"/>
              <a:buChar char="•"/>
            </a:pPr>
            <a:r>
              <a:rPr lang="de-CH" sz="1700" dirty="0">
                <a:solidFill>
                  <a:srgbClr val="686868"/>
                </a:solidFill>
              </a:rPr>
              <a:t>Für jede Geschichte hielten die Studierenden fest, was sie daraus lernen konnten (=Elaboration)</a:t>
            </a:r>
          </a:p>
          <a:p>
            <a:pPr>
              <a:lnSpc>
                <a:spcPct val="90000"/>
              </a:lnSpc>
              <a:spcAft>
                <a:spcPts val="1000"/>
              </a:spcAft>
            </a:pPr>
            <a:endParaRPr lang="de-CH" dirty="0">
              <a:solidFill>
                <a:srgbClr val="686868"/>
              </a:solidFill>
            </a:endParaRPr>
          </a:p>
        </p:txBody>
      </p:sp>
    </p:spTree>
    <p:extLst>
      <p:ext uri="{BB962C8B-B14F-4D97-AF65-F5344CB8AC3E}">
        <p14:creationId xmlns:p14="http://schemas.microsoft.com/office/powerpoint/2010/main" val="901950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9"/>
          <p:cNvSpPr txBox="1">
            <a:spLocks/>
          </p:cNvSpPr>
          <p:nvPr/>
        </p:nvSpPr>
        <p:spPr bwMode="gray">
          <a:xfrm>
            <a:off x="1033411" y="65220"/>
            <a:ext cx="9432170" cy="719970"/>
          </a:xfrm>
          <a:prstGeom prst="rect">
            <a:avLst/>
          </a:prstGeom>
        </p:spPr>
        <p:txBody>
          <a:bodyPr vert="horz" lIns="0" tIns="0" rIns="0" bIns="0" rtlCol="0" anchor="ctr">
            <a:normAutofit/>
          </a:bodyPr>
          <a:lstStyle/>
          <a:p>
            <a:pPr>
              <a:lnSpc>
                <a:spcPct val="90000"/>
              </a:lnSpc>
              <a:spcBef>
                <a:spcPct val="0"/>
              </a:spcBef>
              <a:defRPr/>
            </a:pPr>
            <a:r>
              <a:rPr lang="fr-CH" sz="2400" b="1" dirty="0">
                <a:solidFill>
                  <a:srgbClr val="96CB00"/>
                </a:solidFill>
                <a:latin typeface="+mj-lt"/>
                <a:cs typeface="Arial"/>
              </a:rPr>
              <a:t>Die </a:t>
            </a:r>
            <a:r>
              <a:rPr lang="fr-CH" sz="2400" b="1" dirty="0" err="1">
                <a:solidFill>
                  <a:srgbClr val="96CB00"/>
                </a:solidFill>
                <a:latin typeface="+mj-lt"/>
                <a:cs typeface="Arial"/>
              </a:rPr>
              <a:t>Resultate</a:t>
            </a:r>
            <a:r>
              <a:rPr lang="fr-CH" sz="2400" b="1" dirty="0">
                <a:solidFill>
                  <a:srgbClr val="96CB00"/>
                </a:solidFill>
                <a:latin typeface="+mj-lt"/>
                <a:cs typeface="Arial"/>
              </a:rPr>
              <a:t> </a:t>
            </a:r>
            <a:r>
              <a:rPr lang="fr-CH" sz="2400" b="1" dirty="0" err="1">
                <a:solidFill>
                  <a:srgbClr val="96CB00"/>
                </a:solidFill>
                <a:latin typeface="+mj-lt"/>
                <a:cs typeface="Arial"/>
              </a:rPr>
              <a:t>bestätigten</a:t>
            </a:r>
            <a:r>
              <a:rPr lang="fr-CH" sz="2400" b="1" dirty="0">
                <a:solidFill>
                  <a:srgbClr val="96CB00"/>
                </a:solidFill>
                <a:latin typeface="+mj-lt"/>
                <a:cs typeface="Arial"/>
              </a:rPr>
              <a:t> die </a:t>
            </a:r>
            <a:r>
              <a:rPr lang="fr-CH" sz="2400" b="1" dirty="0" err="1">
                <a:solidFill>
                  <a:srgbClr val="96CB00"/>
                </a:solidFill>
                <a:latin typeface="+mj-lt"/>
                <a:cs typeface="Arial"/>
              </a:rPr>
              <a:t>Hypothesen</a:t>
            </a:r>
            <a:endParaRPr lang="de-CH" sz="2400" b="1" dirty="0">
              <a:solidFill>
                <a:srgbClr val="96CB00"/>
              </a:solidFill>
              <a:latin typeface="+mj-lt"/>
              <a:cs typeface="Arial"/>
            </a:endParaRPr>
          </a:p>
        </p:txBody>
      </p:sp>
      <p:sp>
        <p:nvSpPr>
          <p:cNvPr id="44" name="Rechteck 43">
            <a:extLst>
              <a:ext uri="{FF2B5EF4-FFF2-40B4-BE49-F238E27FC236}">
                <a16:creationId xmlns:a16="http://schemas.microsoft.com/office/drawing/2014/main" id="{FD407056-CF27-4082-8C60-ADEC35F7686B}"/>
              </a:ext>
            </a:extLst>
          </p:cNvPr>
          <p:cNvSpPr/>
          <p:nvPr/>
        </p:nvSpPr>
        <p:spPr>
          <a:xfrm>
            <a:off x="938038" y="6243716"/>
            <a:ext cx="10532943" cy="400110"/>
          </a:xfrm>
          <a:prstGeom prst="rect">
            <a:avLst/>
          </a:prstGeom>
          <a:noFill/>
        </p:spPr>
        <p:txBody>
          <a:bodyPr wrap="square">
            <a:spAutoFit/>
          </a:bodyPr>
          <a:lstStyle/>
          <a:p>
            <a:r>
              <a:rPr lang="de-CH" sz="1000" b="1" dirty="0">
                <a:solidFill>
                  <a:srgbClr val="898F97"/>
                </a:solidFill>
              </a:rPr>
              <a:t>Quelle: </a:t>
            </a:r>
            <a:r>
              <a:rPr lang="en-US" sz="1000" dirty="0" err="1">
                <a:solidFill>
                  <a:srgbClr val="898F97"/>
                </a:solidFill>
              </a:rPr>
              <a:t>Bledow</a:t>
            </a:r>
            <a:r>
              <a:rPr lang="en-US" sz="1000" dirty="0">
                <a:solidFill>
                  <a:srgbClr val="898F97"/>
                </a:solidFill>
              </a:rPr>
              <a:t>, R., </a:t>
            </a:r>
            <a:r>
              <a:rPr lang="en-US" sz="1000" dirty="0" err="1">
                <a:solidFill>
                  <a:srgbClr val="898F97"/>
                </a:solidFill>
              </a:rPr>
              <a:t>Carette</a:t>
            </a:r>
            <a:r>
              <a:rPr lang="en-US" sz="1000" dirty="0">
                <a:solidFill>
                  <a:srgbClr val="898F97"/>
                </a:solidFill>
              </a:rPr>
              <a:t>, B., </a:t>
            </a:r>
            <a:r>
              <a:rPr lang="en-US" sz="1000" dirty="0" err="1">
                <a:solidFill>
                  <a:srgbClr val="898F97"/>
                </a:solidFill>
              </a:rPr>
              <a:t>Kühnel</a:t>
            </a:r>
            <a:r>
              <a:rPr lang="en-US" sz="1000" dirty="0">
                <a:solidFill>
                  <a:srgbClr val="898F97"/>
                </a:solidFill>
              </a:rPr>
              <a:t>, J., &amp; Bister, D. (2017). Learning from Others’ Failures: The Effectiveness of Failure Stories for Managerial Learning. </a:t>
            </a:r>
            <a:r>
              <a:rPr lang="en-US" sz="1000" i="1" dirty="0">
                <a:solidFill>
                  <a:srgbClr val="898F97"/>
                </a:solidFill>
              </a:rPr>
              <a:t>Academy of Management Learning &amp; Education, 16</a:t>
            </a:r>
            <a:r>
              <a:rPr lang="en-US" sz="1000" dirty="0">
                <a:solidFill>
                  <a:srgbClr val="898F97"/>
                </a:solidFill>
              </a:rPr>
              <a:t>(1), 39–53. doi:10.5465/amle.2014.0169</a:t>
            </a:r>
            <a:endParaRPr lang="de-DE" sz="1000" dirty="0">
              <a:solidFill>
                <a:srgbClr val="898F97"/>
              </a:solidFill>
            </a:endParaRPr>
          </a:p>
        </p:txBody>
      </p:sp>
      <p:sp>
        <p:nvSpPr>
          <p:cNvPr id="15" name="Номер слайда 5">
            <a:extLst>
              <a:ext uri="{FF2B5EF4-FFF2-40B4-BE49-F238E27FC236}">
                <a16:creationId xmlns:a16="http://schemas.microsoft.com/office/drawing/2014/main" id="{24C22259-15B9-435A-9BAF-885A9186A526}"/>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9</a:t>
            </a:fld>
            <a:endParaRPr lang="ru-RU" dirty="0"/>
          </a:p>
        </p:txBody>
      </p:sp>
      <p:sp>
        <p:nvSpPr>
          <p:cNvPr id="25" name="Rechteck: abgerundete Ecken 24">
            <a:extLst>
              <a:ext uri="{FF2B5EF4-FFF2-40B4-BE49-F238E27FC236}">
                <a16:creationId xmlns:a16="http://schemas.microsoft.com/office/drawing/2014/main" id="{609896A5-4E19-4C0C-8005-45CE64A00CD9}"/>
              </a:ext>
            </a:extLst>
          </p:cNvPr>
          <p:cNvSpPr/>
          <p:nvPr/>
        </p:nvSpPr>
        <p:spPr>
          <a:xfrm>
            <a:off x="1160403" y="3241746"/>
            <a:ext cx="2411362" cy="720000"/>
          </a:xfrm>
          <a:prstGeom prst="roundRect">
            <a:avLst/>
          </a:prstGeom>
          <a:noFill/>
          <a:ln w="28575">
            <a:solidFill>
              <a:srgbClr val="738D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700">
              <a:solidFill>
                <a:srgbClr val="686868"/>
              </a:solidFill>
            </a:endParaRPr>
          </a:p>
        </p:txBody>
      </p:sp>
      <p:sp>
        <p:nvSpPr>
          <p:cNvPr id="27" name="Rechteck: abgerundete Ecken 26">
            <a:extLst>
              <a:ext uri="{FF2B5EF4-FFF2-40B4-BE49-F238E27FC236}">
                <a16:creationId xmlns:a16="http://schemas.microsoft.com/office/drawing/2014/main" id="{FED74D1E-11AD-4758-BB36-BED446322460}"/>
              </a:ext>
            </a:extLst>
          </p:cNvPr>
          <p:cNvSpPr/>
          <p:nvPr/>
        </p:nvSpPr>
        <p:spPr>
          <a:xfrm>
            <a:off x="4876530" y="3247050"/>
            <a:ext cx="2411362" cy="720000"/>
          </a:xfrm>
          <a:prstGeom prst="roundRect">
            <a:avLst/>
          </a:prstGeom>
          <a:noFill/>
          <a:ln w="28575">
            <a:solidFill>
              <a:srgbClr val="738D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700">
              <a:solidFill>
                <a:srgbClr val="686868"/>
              </a:solidFill>
            </a:endParaRPr>
          </a:p>
        </p:txBody>
      </p:sp>
      <p:sp>
        <p:nvSpPr>
          <p:cNvPr id="29" name="Textfeld 28">
            <a:extLst>
              <a:ext uri="{FF2B5EF4-FFF2-40B4-BE49-F238E27FC236}">
                <a16:creationId xmlns:a16="http://schemas.microsoft.com/office/drawing/2014/main" id="{4CAC5DFA-97B7-41E1-839E-78E14C5508D7}"/>
              </a:ext>
            </a:extLst>
          </p:cNvPr>
          <p:cNvSpPr txBox="1"/>
          <p:nvPr/>
        </p:nvSpPr>
        <p:spPr>
          <a:xfrm>
            <a:off x="4863833" y="3445845"/>
            <a:ext cx="2411361" cy="353943"/>
          </a:xfrm>
          <a:prstGeom prst="rect">
            <a:avLst/>
          </a:prstGeom>
          <a:noFill/>
        </p:spPr>
        <p:txBody>
          <a:bodyPr wrap="square" rtlCol="0">
            <a:spAutoFit/>
          </a:bodyPr>
          <a:lstStyle/>
          <a:p>
            <a:pPr algn="ctr"/>
            <a:r>
              <a:rPr lang="de-CH" sz="1700" b="1" dirty="0">
                <a:solidFill>
                  <a:srgbClr val="686868"/>
                </a:solidFill>
              </a:rPr>
              <a:t>Elaboration</a:t>
            </a:r>
          </a:p>
        </p:txBody>
      </p:sp>
      <p:sp>
        <p:nvSpPr>
          <p:cNvPr id="32" name="Rechteck: abgerundete Ecken 31">
            <a:extLst>
              <a:ext uri="{FF2B5EF4-FFF2-40B4-BE49-F238E27FC236}">
                <a16:creationId xmlns:a16="http://schemas.microsoft.com/office/drawing/2014/main" id="{6D453734-A3B8-4F1C-8578-5ECC8E824B24}"/>
              </a:ext>
            </a:extLst>
          </p:cNvPr>
          <p:cNvSpPr/>
          <p:nvPr/>
        </p:nvSpPr>
        <p:spPr>
          <a:xfrm>
            <a:off x="8526751" y="3247053"/>
            <a:ext cx="2411362" cy="720000"/>
          </a:xfrm>
          <a:prstGeom prst="roundRect">
            <a:avLst/>
          </a:prstGeom>
          <a:noFill/>
          <a:ln w="28575">
            <a:solidFill>
              <a:srgbClr val="738D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700">
              <a:solidFill>
                <a:srgbClr val="686868"/>
              </a:solidFill>
            </a:endParaRPr>
          </a:p>
        </p:txBody>
      </p:sp>
      <p:sp>
        <p:nvSpPr>
          <p:cNvPr id="34" name="Textfeld 33">
            <a:extLst>
              <a:ext uri="{FF2B5EF4-FFF2-40B4-BE49-F238E27FC236}">
                <a16:creationId xmlns:a16="http://schemas.microsoft.com/office/drawing/2014/main" id="{6E1D1341-7C66-4987-B835-8A8F35C54498}"/>
              </a:ext>
            </a:extLst>
          </p:cNvPr>
          <p:cNvSpPr txBox="1"/>
          <p:nvPr/>
        </p:nvSpPr>
        <p:spPr>
          <a:xfrm>
            <a:off x="8523481" y="3445845"/>
            <a:ext cx="2411361" cy="353943"/>
          </a:xfrm>
          <a:prstGeom prst="rect">
            <a:avLst/>
          </a:prstGeom>
          <a:noFill/>
        </p:spPr>
        <p:txBody>
          <a:bodyPr wrap="square" rtlCol="0">
            <a:spAutoFit/>
          </a:bodyPr>
          <a:lstStyle/>
          <a:p>
            <a:pPr algn="ctr"/>
            <a:r>
              <a:rPr lang="de-CH" sz="1700" b="1" dirty="0">
                <a:solidFill>
                  <a:srgbClr val="686868"/>
                </a:solidFill>
              </a:rPr>
              <a:t>Lerntransfer</a:t>
            </a:r>
          </a:p>
        </p:txBody>
      </p:sp>
      <p:sp>
        <p:nvSpPr>
          <p:cNvPr id="35" name="Rechteck: abgerundete Ecken 34">
            <a:extLst>
              <a:ext uri="{FF2B5EF4-FFF2-40B4-BE49-F238E27FC236}">
                <a16:creationId xmlns:a16="http://schemas.microsoft.com/office/drawing/2014/main" id="{CBF26894-CF9D-4F25-B216-B99BDA40EFFF}"/>
              </a:ext>
            </a:extLst>
          </p:cNvPr>
          <p:cNvSpPr/>
          <p:nvPr/>
        </p:nvSpPr>
        <p:spPr>
          <a:xfrm>
            <a:off x="2969077" y="1924858"/>
            <a:ext cx="2411362" cy="719970"/>
          </a:xfrm>
          <a:prstGeom prst="roundRect">
            <a:avLst/>
          </a:prstGeom>
          <a:noFill/>
          <a:ln w="28575">
            <a:solidFill>
              <a:srgbClr val="738D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700">
              <a:solidFill>
                <a:srgbClr val="686868"/>
              </a:solidFill>
            </a:endParaRPr>
          </a:p>
        </p:txBody>
      </p:sp>
      <p:sp>
        <p:nvSpPr>
          <p:cNvPr id="36" name="Textfeld 35">
            <a:extLst>
              <a:ext uri="{FF2B5EF4-FFF2-40B4-BE49-F238E27FC236}">
                <a16:creationId xmlns:a16="http://schemas.microsoft.com/office/drawing/2014/main" id="{A3E9078E-7A9F-4133-A583-3B011FC6DBBB}"/>
              </a:ext>
            </a:extLst>
          </p:cNvPr>
          <p:cNvSpPr txBox="1"/>
          <p:nvPr/>
        </p:nvSpPr>
        <p:spPr>
          <a:xfrm>
            <a:off x="2997806" y="1956214"/>
            <a:ext cx="2411361" cy="615553"/>
          </a:xfrm>
          <a:prstGeom prst="rect">
            <a:avLst/>
          </a:prstGeom>
          <a:noFill/>
        </p:spPr>
        <p:txBody>
          <a:bodyPr wrap="square" rtlCol="0">
            <a:spAutoFit/>
          </a:bodyPr>
          <a:lstStyle/>
          <a:p>
            <a:pPr algn="ctr"/>
            <a:r>
              <a:rPr lang="de-CH" sz="1700" b="1" dirty="0">
                <a:solidFill>
                  <a:srgbClr val="686868"/>
                </a:solidFill>
              </a:rPr>
              <a:t>Positive Fehlerorientierung</a:t>
            </a:r>
          </a:p>
        </p:txBody>
      </p:sp>
      <p:sp>
        <p:nvSpPr>
          <p:cNvPr id="37" name="Pfeil: nach rechts 36">
            <a:extLst>
              <a:ext uri="{FF2B5EF4-FFF2-40B4-BE49-F238E27FC236}">
                <a16:creationId xmlns:a16="http://schemas.microsoft.com/office/drawing/2014/main" id="{48D24516-AF79-4296-82B3-2855464C29DB}"/>
              </a:ext>
            </a:extLst>
          </p:cNvPr>
          <p:cNvSpPr/>
          <p:nvPr/>
        </p:nvSpPr>
        <p:spPr>
          <a:xfrm>
            <a:off x="3743354" y="3736206"/>
            <a:ext cx="1010264" cy="1474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700">
              <a:solidFill>
                <a:srgbClr val="686868"/>
              </a:solidFill>
            </a:endParaRPr>
          </a:p>
        </p:txBody>
      </p:sp>
      <p:sp>
        <p:nvSpPr>
          <p:cNvPr id="38" name="Pfeil: nach rechts 37">
            <a:extLst>
              <a:ext uri="{FF2B5EF4-FFF2-40B4-BE49-F238E27FC236}">
                <a16:creationId xmlns:a16="http://schemas.microsoft.com/office/drawing/2014/main" id="{7CEF10CB-CDE5-4C62-8443-6B4D11BB1748}"/>
              </a:ext>
            </a:extLst>
          </p:cNvPr>
          <p:cNvSpPr/>
          <p:nvPr/>
        </p:nvSpPr>
        <p:spPr>
          <a:xfrm>
            <a:off x="7420617" y="3770621"/>
            <a:ext cx="1010264" cy="1474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700">
              <a:solidFill>
                <a:srgbClr val="686868"/>
              </a:solidFill>
            </a:endParaRPr>
          </a:p>
        </p:txBody>
      </p:sp>
      <p:sp>
        <p:nvSpPr>
          <p:cNvPr id="39" name="Pfeil: nach rechts 38">
            <a:extLst>
              <a:ext uri="{FF2B5EF4-FFF2-40B4-BE49-F238E27FC236}">
                <a16:creationId xmlns:a16="http://schemas.microsoft.com/office/drawing/2014/main" id="{32D6B35F-4B81-45AE-8353-98BBBCE227DF}"/>
              </a:ext>
            </a:extLst>
          </p:cNvPr>
          <p:cNvSpPr/>
          <p:nvPr/>
        </p:nvSpPr>
        <p:spPr>
          <a:xfrm rot="5400000">
            <a:off x="3696647" y="3152410"/>
            <a:ext cx="1010264" cy="1474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700">
              <a:solidFill>
                <a:srgbClr val="686868"/>
              </a:solidFill>
            </a:endParaRPr>
          </a:p>
        </p:txBody>
      </p:sp>
      <p:sp>
        <p:nvSpPr>
          <p:cNvPr id="45" name="Textfeld 44">
            <a:extLst>
              <a:ext uri="{FF2B5EF4-FFF2-40B4-BE49-F238E27FC236}">
                <a16:creationId xmlns:a16="http://schemas.microsoft.com/office/drawing/2014/main" id="{9FD3791D-EF83-4EB4-80E9-223465858EF3}"/>
              </a:ext>
            </a:extLst>
          </p:cNvPr>
          <p:cNvSpPr txBox="1"/>
          <p:nvPr/>
        </p:nvSpPr>
        <p:spPr>
          <a:xfrm>
            <a:off x="3743354" y="3940250"/>
            <a:ext cx="1094692" cy="353943"/>
          </a:xfrm>
          <a:prstGeom prst="rect">
            <a:avLst/>
          </a:prstGeom>
          <a:noFill/>
        </p:spPr>
        <p:txBody>
          <a:bodyPr wrap="square" rtlCol="0">
            <a:spAutoFit/>
          </a:bodyPr>
          <a:lstStyle/>
          <a:p>
            <a:r>
              <a:rPr lang="de-CH" sz="1700" b="1" dirty="0">
                <a:solidFill>
                  <a:srgbClr val="686868"/>
                </a:solidFill>
              </a:rPr>
              <a:t>H1 +</a:t>
            </a:r>
          </a:p>
        </p:txBody>
      </p:sp>
      <p:sp>
        <p:nvSpPr>
          <p:cNvPr id="46" name="Textfeld 45">
            <a:extLst>
              <a:ext uri="{FF2B5EF4-FFF2-40B4-BE49-F238E27FC236}">
                <a16:creationId xmlns:a16="http://schemas.microsoft.com/office/drawing/2014/main" id="{988474E3-802F-4584-9901-8F908B9F9B52}"/>
              </a:ext>
            </a:extLst>
          </p:cNvPr>
          <p:cNvSpPr txBox="1"/>
          <p:nvPr/>
        </p:nvSpPr>
        <p:spPr>
          <a:xfrm>
            <a:off x="7420997" y="3936324"/>
            <a:ext cx="1094692" cy="353943"/>
          </a:xfrm>
          <a:prstGeom prst="rect">
            <a:avLst/>
          </a:prstGeom>
          <a:noFill/>
        </p:spPr>
        <p:txBody>
          <a:bodyPr wrap="square" rtlCol="0">
            <a:spAutoFit/>
          </a:bodyPr>
          <a:lstStyle/>
          <a:p>
            <a:r>
              <a:rPr lang="de-CH" sz="1700" b="1" dirty="0">
                <a:solidFill>
                  <a:srgbClr val="686868"/>
                </a:solidFill>
              </a:rPr>
              <a:t>H2 +</a:t>
            </a:r>
          </a:p>
        </p:txBody>
      </p:sp>
      <p:sp>
        <p:nvSpPr>
          <p:cNvPr id="47" name="Textfeld 46">
            <a:extLst>
              <a:ext uri="{FF2B5EF4-FFF2-40B4-BE49-F238E27FC236}">
                <a16:creationId xmlns:a16="http://schemas.microsoft.com/office/drawing/2014/main" id="{9B94026F-4B3B-4E29-94B0-7742E1A5EDE9}"/>
              </a:ext>
            </a:extLst>
          </p:cNvPr>
          <p:cNvSpPr txBox="1"/>
          <p:nvPr/>
        </p:nvSpPr>
        <p:spPr>
          <a:xfrm>
            <a:off x="4239059" y="2768920"/>
            <a:ext cx="1094692" cy="353943"/>
          </a:xfrm>
          <a:prstGeom prst="rect">
            <a:avLst/>
          </a:prstGeom>
          <a:noFill/>
        </p:spPr>
        <p:txBody>
          <a:bodyPr wrap="square" rtlCol="0">
            <a:spAutoFit/>
          </a:bodyPr>
          <a:lstStyle/>
          <a:p>
            <a:r>
              <a:rPr lang="de-CH" sz="1700" b="1" dirty="0">
                <a:solidFill>
                  <a:srgbClr val="686868"/>
                </a:solidFill>
              </a:rPr>
              <a:t>H3 +</a:t>
            </a:r>
          </a:p>
        </p:txBody>
      </p:sp>
      <p:sp>
        <p:nvSpPr>
          <p:cNvPr id="8" name="Rechteck 7">
            <a:extLst>
              <a:ext uri="{FF2B5EF4-FFF2-40B4-BE49-F238E27FC236}">
                <a16:creationId xmlns:a16="http://schemas.microsoft.com/office/drawing/2014/main" id="{4B06EBBB-26A1-4886-A464-F7145D907F46}"/>
              </a:ext>
            </a:extLst>
          </p:cNvPr>
          <p:cNvSpPr/>
          <p:nvPr/>
        </p:nvSpPr>
        <p:spPr>
          <a:xfrm>
            <a:off x="3978170" y="4329679"/>
            <a:ext cx="1771326" cy="334707"/>
          </a:xfrm>
          <a:prstGeom prst="rect">
            <a:avLst/>
          </a:prstGeom>
        </p:spPr>
        <p:txBody>
          <a:bodyPr wrap="square">
            <a:spAutoFit/>
          </a:bodyPr>
          <a:lstStyle/>
          <a:p>
            <a:pPr>
              <a:lnSpc>
                <a:spcPts val="1220"/>
              </a:lnSpc>
            </a:pPr>
            <a:r>
              <a:rPr lang="de-CH" sz="4200" dirty="0">
                <a:solidFill>
                  <a:srgbClr val="686868"/>
                </a:solidFill>
                <a:sym typeface="Wingdings 2" panose="05020102010507070707" pitchFamily="18" charset="2"/>
              </a:rPr>
              <a:t></a:t>
            </a:r>
            <a:endParaRPr lang="de-CH" sz="4200" b="1" dirty="0">
              <a:solidFill>
                <a:srgbClr val="686868"/>
              </a:solidFill>
            </a:endParaRPr>
          </a:p>
        </p:txBody>
      </p:sp>
      <p:sp>
        <p:nvSpPr>
          <p:cNvPr id="48" name="Rechteck 47">
            <a:extLst>
              <a:ext uri="{FF2B5EF4-FFF2-40B4-BE49-F238E27FC236}">
                <a16:creationId xmlns:a16="http://schemas.microsoft.com/office/drawing/2014/main" id="{971C36FD-E699-435A-8DF1-F31502E406F0}"/>
              </a:ext>
            </a:extLst>
          </p:cNvPr>
          <p:cNvSpPr/>
          <p:nvPr/>
        </p:nvSpPr>
        <p:spPr>
          <a:xfrm>
            <a:off x="7731609" y="4329679"/>
            <a:ext cx="1771326" cy="334707"/>
          </a:xfrm>
          <a:prstGeom prst="rect">
            <a:avLst/>
          </a:prstGeom>
        </p:spPr>
        <p:txBody>
          <a:bodyPr wrap="square">
            <a:spAutoFit/>
          </a:bodyPr>
          <a:lstStyle/>
          <a:p>
            <a:pPr>
              <a:lnSpc>
                <a:spcPts val="1220"/>
              </a:lnSpc>
            </a:pPr>
            <a:r>
              <a:rPr lang="de-CH" sz="4200" dirty="0">
                <a:solidFill>
                  <a:srgbClr val="686868"/>
                </a:solidFill>
                <a:sym typeface="Wingdings 2" panose="05020102010507070707" pitchFamily="18" charset="2"/>
              </a:rPr>
              <a:t></a:t>
            </a:r>
            <a:endParaRPr lang="de-CH" sz="4200" b="1" dirty="0">
              <a:solidFill>
                <a:srgbClr val="686868"/>
              </a:solidFill>
            </a:endParaRPr>
          </a:p>
        </p:txBody>
      </p:sp>
      <p:sp>
        <p:nvSpPr>
          <p:cNvPr id="49" name="Rechteck 48">
            <a:extLst>
              <a:ext uri="{FF2B5EF4-FFF2-40B4-BE49-F238E27FC236}">
                <a16:creationId xmlns:a16="http://schemas.microsoft.com/office/drawing/2014/main" id="{F7A6B74B-E5D1-40F6-BA01-E84E9858DD41}"/>
              </a:ext>
            </a:extLst>
          </p:cNvPr>
          <p:cNvSpPr/>
          <p:nvPr/>
        </p:nvSpPr>
        <p:spPr>
          <a:xfrm>
            <a:off x="4523504" y="3152757"/>
            <a:ext cx="1771326" cy="334707"/>
          </a:xfrm>
          <a:prstGeom prst="rect">
            <a:avLst/>
          </a:prstGeom>
        </p:spPr>
        <p:txBody>
          <a:bodyPr wrap="square">
            <a:spAutoFit/>
          </a:bodyPr>
          <a:lstStyle/>
          <a:p>
            <a:pPr>
              <a:lnSpc>
                <a:spcPts val="1220"/>
              </a:lnSpc>
            </a:pPr>
            <a:r>
              <a:rPr lang="de-CH" sz="4200" dirty="0">
                <a:solidFill>
                  <a:srgbClr val="686868"/>
                </a:solidFill>
                <a:sym typeface="Wingdings 2" panose="05020102010507070707" pitchFamily="18" charset="2"/>
              </a:rPr>
              <a:t></a:t>
            </a:r>
            <a:endParaRPr lang="de-CH" sz="4200" b="1" dirty="0">
              <a:solidFill>
                <a:srgbClr val="686868"/>
              </a:solidFill>
            </a:endParaRPr>
          </a:p>
        </p:txBody>
      </p:sp>
      <p:sp>
        <p:nvSpPr>
          <p:cNvPr id="22" name="Textfeld 21">
            <a:extLst>
              <a:ext uri="{FF2B5EF4-FFF2-40B4-BE49-F238E27FC236}">
                <a16:creationId xmlns:a16="http://schemas.microsoft.com/office/drawing/2014/main" id="{C5641104-6C99-4F32-BBBA-AD24966879EA}"/>
              </a:ext>
            </a:extLst>
          </p:cNvPr>
          <p:cNvSpPr txBox="1"/>
          <p:nvPr/>
        </p:nvSpPr>
        <p:spPr>
          <a:xfrm>
            <a:off x="1204642" y="3433217"/>
            <a:ext cx="2433486" cy="353943"/>
          </a:xfrm>
          <a:prstGeom prst="rect">
            <a:avLst/>
          </a:prstGeom>
          <a:noFill/>
        </p:spPr>
        <p:txBody>
          <a:bodyPr wrap="square" rtlCol="0">
            <a:spAutoFit/>
          </a:bodyPr>
          <a:lstStyle/>
          <a:p>
            <a:pPr algn="ctr"/>
            <a:r>
              <a:rPr lang="de-CH" sz="1700" b="1" dirty="0" err="1">
                <a:solidFill>
                  <a:srgbClr val="686868"/>
                </a:solidFill>
              </a:rPr>
              <a:t>Scheiternsgeschichte</a:t>
            </a:r>
            <a:endParaRPr lang="de-CH" sz="1700" b="1" dirty="0">
              <a:solidFill>
                <a:srgbClr val="686868"/>
              </a:solidFill>
            </a:endParaRPr>
          </a:p>
        </p:txBody>
      </p:sp>
    </p:spTree>
    <p:extLst>
      <p:ext uri="{BB962C8B-B14F-4D97-AF65-F5344CB8AC3E}">
        <p14:creationId xmlns:p14="http://schemas.microsoft.com/office/powerpoint/2010/main" val="2475831889"/>
      </p:ext>
    </p:extLst>
  </p:cSld>
  <p:clrMapOvr>
    <a:masterClrMapping/>
  </p:clrMapOvr>
</p:sld>
</file>

<file path=ppt/theme/theme1.xml><?xml version="1.0" encoding="utf-8"?>
<a:theme xmlns:a="http://schemas.openxmlformats.org/drawingml/2006/main" name="myidea">
  <a:themeElements>
    <a:clrScheme name="myidea-01">
      <a:dk1>
        <a:srgbClr val="073450"/>
      </a:dk1>
      <a:lt1>
        <a:sysClr val="window" lastClr="FFFFFF"/>
      </a:lt1>
      <a:dk2>
        <a:srgbClr val="135B87"/>
      </a:dk2>
      <a:lt2>
        <a:srgbClr val="D0D0D0"/>
      </a:lt2>
      <a:accent1>
        <a:srgbClr val="8EB403"/>
      </a:accent1>
      <a:accent2>
        <a:srgbClr val="FFC424"/>
      </a:accent2>
      <a:accent3>
        <a:srgbClr val="E7AB14"/>
      </a:accent3>
      <a:accent4>
        <a:srgbClr val="FF9E61"/>
      </a:accent4>
      <a:accent5>
        <a:srgbClr val="D17930"/>
      </a:accent5>
      <a:accent6>
        <a:srgbClr val="D0D0D0"/>
      </a:accent6>
      <a:hlink>
        <a:srgbClr val="96CB00"/>
      </a:hlink>
      <a:folHlink>
        <a:srgbClr val="B11B96"/>
      </a:folHlink>
    </a:clrScheme>
    <a:fontScheme name="myidea">
      <a:majorFont>
        <a:latin typeface="Century Gothic"/>
        <a:ea typeface=""/>
        <a:cs typeface=""/>
      </a:majorFont>
      <a:minorFont>
        <a:latin typeface="Century Gothic"/>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yidea" id="{188F9B45-897C-40C9-85A2-A9C2BA700BD4}" vid="{19FBC268-E0C9-463F-9190-6FDD742A0217}"/>
    </a:ext>
  </a:extLst>
</a:theme>
</file>

<file path=ppt/theme/theme2.xml><?xml version="1.0" encoding="utf-8"?>
<a:theme xmlns:a="http://schemas.openxmlformats.org/drawingml/2006/main" name="KMU-HSG">
  <a:themeElements>
    <a:clrScheme name="Benutzerdefiniert 13">
      <a:dk1>
        <a:sysClr val="windowText" lastClr="000000"/>
      </a:dk1>
      <a:lt1>
        <a:sysClr val="window" lastClr="FFFFFF"/>
      </a:lt1>
      <a:dk2>
        <a:srgbClr val="5F5F5F"/>
      </a:dk2>
      <a:lt2>
        <a:srgbClr val="FFFFFF"/>
      </a:lt2>
      <a:accent1>
        <a:srgbClr val="00802F"/>
      </a:accent1>
      <a:accent2>
        <a:srgbClr val="ACCC3D"/>
      </a:accent2>
      <a:accent3>
        <a:srgbClr val="0067B1"/>
      </a:accent3>
      <a:accent4>
        <a:srgbClr val="95C7E8"/>
      </a:accent4>
      <a:accent5>
        <a:srgbClr val="FFFFFF"/>
      </a:accent5>
      <a:accent6>
        <a:srgbClr val="FFFFFF"/>
      </a:accent6>
      <a:hlink>
        <a:srgbClr val="7F7F7F"/>
      </a:hlink>
      <a:folHlink>
        <a:srgbClr val="7F7F7F"/>
      </a:folHlink>
    </a:clrScheme>
    <a:fontScheme name="KMU">
      <a:majorFont>
        <a:latin typeface="Malgun Gothic"/>
        <a:ea typeface=""/>
        <a:cs typeface=""/>
      </a:majorFont>
      <a:minorFont>
        <a:latin typeface="Malgun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5F5F5F"/>
        </a:solidFill>
        <a:ln>
          <a:noFill/>
        </a:ln>
        <a:effectLst>
          <a:outerShdw blurRad="50800" dist="38100" dir="2700000" algn="tl" rotWithShape="0">
            <a:prstClr val="black">
              <a:alpha val="40000"/>
            </a:prstClr>
          </a:outerShdw>
        </a:effectLst>
      </a:spPr>
      <a:bodyPr vert="horz" lIns="252000" tIns="252000" rIns="252000" bIns="252000" rtlCol="0">
        <a:noAutofit/>
      </a:bodyPr>
      <a:lstStyle>
        <a:defPPr algn="l" eaLnBrk="1" fontAlgn="auto" hangingPunct="1">
          <a:lnSpc>
            <a:spcPct val="90000"/>
          </a:lnSpc>
          <a:spcBef>
            <a:spcPts val="0"/>
          </a:spcBef>
          <a:spcAft>
            <a:spcPts val="1000"/>
          </a:spcAft>
          <a:buClr>
            <a:srgbClr val="5F5F5F"/>
          </a:buClr>
          <a:defRPr sz="1600" kern="0" dirty="0" err="1">
            <a:solidFill>
              <a:prstClr val="black"/>
            </a:solidFill>
            <a:latin typeface="Malgun Gothic"/>
            <a:ea typeface="+mn-ea"/>
            <a:cs typeface="+mn-cs"/>
          </a:defRPr>
        </a:defPPr>
      </a:lstStyle>
    </a:spDef>
    <a:lnDef>
      <a:spPr>
        <a:ln w="28575">
          <a:solidFill>
            <a:schemeClr val="bg1">
              <a:lumMod val="50000"/>
            </a:schemeClr>
          </a:solidFill>
          <a:tailEnd type="arrow"/>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spPr>
      <a:bodyPr wrap="square" lIns="0" tIns="0" rIns="0" bIns="0" rtlCol="0">
        <a:noAutofit/>
      </a:bodyPr>
      <a:lstStyle>
        <a:defPPr>
          <a:lnSpc>
            <a:spcPct val="90000"/>
          </a:lnSpc>
          <a:spcAft>
            <a:spcPts val="1000"/>
          </a:spcAft>
          <a:defRPr dirty="0" err="1" smtClean="0"/>
        </a:defPPr>
      </a:lstStyle>
    </a:txDef>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1064</Words>
  <Application>Microsoft Office PowerPoint</Application>
  <PresentationFormat>Breitbild</PresentationFormat>
  <Paragraphs>161</Paragraphs>
  <Slides>12</Slides>
  <Notes>0</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12</vt:i4>
      </vt:variant>
    </vt:vector>
  </HeadingPairs>
  <TitlesOfParts>
    <vt:vector size="19" baseType="lpstr">
      <vt:lpstr>Malgun Gothic</vt:lpstr>
      <vt:lpstr>Arial</vt:lpstr>
      <vt:lpstr>Calibri</vt:lpstr>
      <vt:lpstr>Century Gothic</vt:lpstr>
      <vt:lpstr>Wingdings</vt:lpstr>
      <vt:lpstr>myidea</vt:lpstr>
      <vt:lpstr>KMU-HSG</vt:lpstr>
      <vt:lpstr>Teil 6: Negatives Wissen und das Arbeiten mit Fallstudien: Lernpsychologische Begründungen</vt:lpstr>
      <vt:lpstr>Negatives Wissen aufbauen</vt:lpstr>
      <vt:lpstr>PowerPoint-Präsentation</vt:lpstr>
      <vt:lpstr>Das Negative ist stärker als das Positive</vt:lpstr>
      <vt:lpstr>PowerPoint-Präsentation</vt:lpstr>
      <vt:lpstr>PowerPoint-Präsentation</vt:lpstr>
      <vt:lpstr>PowerPoint-Präsentation</vt:lpstr>
      <vt:lpstr>PowerPoint-Präsentation</vt:lpstr>
      <vt:lpstr>PowerPoint-Präsentation</vt:lpstr>
      <vt:lpstr>Bedeutung für das Programm myidea</vt:lpstr>
      <vt:lpstr>PowerPoint-Präsentation</vt:lpstr>
      <vt:lpstr>PowerPoint-Präsentation</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Вертинская Елена</dc:creator>
  <cp:lastModifiedBy>Prenner Samuel</cp:lastModifiedBy>
  <cp:revision>811</cp:revision>
  <dcterms:created xsi:type="dcterms:W3CDTF">2020-11-11T18:04:37Z</dcterms:created>
  <dcterms:modified xsi:type="dcterms:W3CDTF">2021-07-05T12:35:27Z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9eb5799-d0fd-4e27-b9df-61ef8d68c68c_Enabled">
    <vt:lpwstr>true</vt:lpwstr>
  </property>
  <property fmtid="{D5CDD505-2E9C-101B-9397-08002B2CF9AE}" pid="3" name="MSIP_Label_89eb5799-d0fd-4e27-b9df-61ef8d68c68c_SetDate">
    <vt:lpwstr>2021-02-20T21:05:04Z</vt:lpwstr>
  </property>
  <property fmtid="{D5CDD505-2E9C-101B-9397-08002B2CF9AE}" pid="4" name="MSIP_Label_89eb5799-d0fd-4e27-b9df-61ef8d68c68c_Method">
    <vt:lpwstr>Privileged</vt:lpwstr>
  </property>
  <property fmtid="{D5CDD505-2E9C-101B-9397-08002B2CF9AE}" pid="5" name="MSIP_Label_89eb5799-d0fd-4e27-b9df-61ef8d68c68c_Name">
    <vt:lpwstr>89eb5799-d0fd-4e27-b9df-61ef8d68c68c</vt:lpwstr>
  </property>
  <property fmtid="{D5CDD505-2E9C-101B-9397-08002B2CF9AE}" pid="6" name="MSIP_Label_89eb5799-d0fd-4e27-b9df-61ef8d68c68c_SiteId">
    <vt:lpwstr>d6a1cf8c-768e-4187-a738-b6e50c4deb4a</vt:lpwstr>
  </property>
  <property fmtid="{D5CDD505-2E9C-101B-9397-08002B2CF9AE}" pid="7" name="MSIP_Label_89eb5799-d0fd-4e27-b9df-61ef8d68c68c_ActionId">
    <vt:lpwstr>a6852517-cd03-438d-9f3e-39c89f736e15</vt:lpwstr>
  </property>
  <property fmtid="{D5CDD505-2E9C-101B-9397-08002B2CF9AE}" pid="8" name="MSIP_Label_89eb5799-d0fd-4e27-b9df-61ef8d68c68c_ContentBits">
    <vt:lpwstr>0</vt:lpwstr>
  </property>
</Properties>
</file>