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12"/>
  </p:notesMasterIdLst>
  <p:sldIdLst>
    <p:sldId id="2039" r:id="rId3"/>
    <p:sldId id="1801" r:id="rId4"/>
    <p:sldId id="1813" r:id="rId5"/>
    <p:sldId id="1803" r:id="rId6"/>
    <p:sldId id="1661" r:id="rId7"/>
    <p:sldId id="1816" r:id="rId8"/>
    <p:sldId id="1812" r:id="rId9"/>
    <p:sldId id="1815" r:id="rId10"/>
    <p:sldId id="181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ne Gutzwiller" initials="EG" lastIdx="5" clrIdx="0">
    <p:extLst>
      <p:ext uri="{19B8F6BF-5375-455C-9EA6-DF929625EA0E}">
        <p15:presenceInfo xmlns:p15="http://schemas.microsoft.com/office/powerpoint/2012/main" userId="8d34d96c0307f392" providerId="Windows Live"/>
      </p:ext>
    </p:extLst>
  </p:cmAuthor>
  <p:cmAuthor id="2" name="Müller Susan" initials="MS" lastIdx="13" clrIdx="1">
    <p:extLst>
      <p:ext uri="{19B8F6BF-5375-455C-9EA6-DF929625EA0E}">
        <p15:presenceInfo xmlns:p15="http://schemas.microsoft.com/office/powerpoint/2012/main" userId="S::mls9@bfh.ch::130eb5c5-9aed-44bf-b216-64bd859fac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868"/>
    <a:srgbClr val="898F97"/>
    <a:srgbClr val="96CB00"/>
    <a:srgbClr val="0B4874"/>
    <a:srgbClr val="738D05"/>
    <a:srgbClr val="B11B96"/>
    <a:srgbClr val="FFC424"/>
    <a:srgbClr val="FFEBB3"/>
    <a:srgbClr val="FFD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6" autoAdjust="0"/>
    <p:restoredTop sz="94628" autoAdjust="0"/>
  </p:normalViewPr>
  <p:slideViewPr>
    <p:cSldViewPr snapToGrid="0">
      <p:cViewPr varScale="1">
        <p:scale>
          <a:sx n="108" d="100"/>
          <a:sy n="108" d="100"/>
        </p:scale>
        <p:origin x="768"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DD8AC-A610-450C-A016-B1AC92DFC1F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de-CH"/>
        </a:p>
      </dgm:t>
    </dgm:pt>
    <dgm:pt modelId="{E761838C-C7AA-437A-8026-90DB2B20D31C}">
      <dgm:prSet phldrT="[Text]" custT="1"/>
      <dgm:spPr>
        <a:solidFill>
          <a:srgbClr val="96CB00"/>
        </a:solidFill>
      </dgm:spPr>
      <dgm:t>
        <a:bodyPr/>
        <a:lstStyle/>
        <a:p>
          <a:r>
            <a:rPr lang="de-CH" sz="1800" kern="1200" dirty="0"/>
            <a:t>91 Studierende</a:t>
          </a:r>
        </a:p>
        <a:p>
          <a:r>
            <a:rPr lang="de-CH" sz="1800" kern="1200" dirty="0"/>
            <a:t>Rahmen: Expedition in Gruppen von 12–16, </a:t>
          </a:r>
          <a:br>
            <a:rPr lang="de-CH" sz="1800" kern="1200" dirty="0"/>
          </a:br>
          <a:r>
            <a:rPr lang="de-CH" sz="1800" kern="1200" dirty="0"/>
            <a:t>Dauer = 75–90 Tage</a:t>
          </a:r>
        </a:p>
        <a:p>
          <a:r>
            <a:rPr lang="de-CH" sz="1800" kern="1200" dirty="0"/>
            <a:t>Leadership-Programm</a:t>
          </a:r>
        </a:p>
        <a:p>
          <a:r>
            <a:rPr lang="de-CH" sz="1800" kern="1200" dirty="0"/>
            <a:t>Viele schlecht strukturierte Probleme (z. B. bei jedem Wetter ein funktionierendes Lager aufschlagen)</a:t>
          </a:r>
        </a:p>
        <a:p>
          <a:r>
            <a:rPr lang="de-CH" sz="1800" kern="1200" dirty="0">
              <a:solidFill>
                <a:prstClr val="white"/>
              </a:solidFill>
              <a:latin typeface="Century Gothic"/>
              <a:ea typeface="+mn-ea"/>
              <a:cs typeface="+mn-cs"/>
            </a:rPr>
            <a:t>Vortest – </a:t>
          </a:r>
          <a:r>
            <a:rPr lang="de-CH" sz="1800" kern="1200" dirty="0"/>
            <a:t>Nachtest</a:t>
          </a:r>
        </a:p>
      </dgm:t>
    </dgm:pt>
    <dgm:pt modelId="{A127C392-0A04-42BC-8298-8769D9E1F293}" type="parTrans" cxnId="{CE6A39FF-73A2-4B33-B002-E3085634C015}">
      <dgm:prSet/>
      <dgm:spPr/>
      <dgm:t>
        <a:bodyPr/>
        <a:lstStyle/>
        <a:p>
          <a:endParaRPr lang="de-CH"/>
        </a:p>
      </dgm:t>
    </dgm:pt>
    <dgm:pt modelId="{5A4D1583-121A-44A7-A94D-EA2A70F263FC}" type="sibTrans" cxnId="{CE6A39FF-73A2-4B33-B002-E3085634C015}">
      <dgm:prSet/>
      <dgm:spPr/>
      <dgm:t>
        <a:bodyPr/>
        <a:lstStyle/>
        <a:p>
          <a:endParaRPr lang="de-CH"/>
        </a:p>
      </dgm:t>
    </dgm:pt>
    <dgm:pt modelId="{BD9014AC-C5B3-4F7A-A81E-BA346A229BCE}">
      <dgm:prSet phldrT="[Text]" custT="1"/>
      <dgm:spPr>
        <a:solidFill>
          <a:srgbClr val="738D05"/>
        </a:solidFill>
      </dgm:spPr>
      <dgm:t>
        <a:bodyPr/>
        <a:lstStyle/>
        <a:p>
          <a:r>
            <a:rPr lang="de-CH" sz="1800" kern="1200" dirty="0"/>
            <a:t>65 Studierende</a:t>
          </a:r>
        </a:p>
        <a:p>
          <a:r>
            <a:rPr lang="de-CH" sz="1800" kern="1200" dirty="0"/>
            <a:t>Rahmen: Klassischer Hochschulunterricht in Seminarklassen</a:t>
          </a:r>
        </a:p>
        <a:p>
          <a:r>
            <a:rPr lang="de-CH" sz="1800" kern="1200" dirty="0"/>
            <a:t>Nur Leadership-Programm</a:t>
          </a:r>
        </a:p>
        <a:p>
          <a:r>
            <a:rPr lang="de-CH" sz="1800" kern="1200" dirty="0"/>
            <a:t>Nur gut strukturierte Probleme</a:t>
          </a:r>
        </a:p>
        <a:p>
          <a:endParaRPr lang="de-CH" sz="1800" kern="1200" dirty="0"/>
        </a:p>
        <a:p>
          <a:endParaRPr lang="de-CH" sz="800" kern="1200" dirty="0"/>
        </a:p>
        <a:p>
          <a:endParaRPr lang="de-CH" sz="800" kern="1200" dirty="0"/>
        </a:p>
        <a:p>
          <a:endParaRPr lang="de-CH" sz="800" kern="1200" dirty="0"/>
        </a:p>
        <a:p>
          <a:r>
            <a:rPr lang="de-CH" sz="1800" kern="1200" dirty="0">
              <a:solidFill>
                <a:prstClr val="white"/>
              </a:solidFill>
              <a:latin typeface="Century Gothic"/>
              <a:ea typeface="+mn-ea"/>
              <a:cs typeface="+mn-cs"/>
            </a:rPr>
            <a:t>Vortest – Nachtest</a:t>
          </a:r>
        </a:p>
      </dgm:t>
    </dgm:pt>
    <dgm:pt modelId="{7792A3E9-7EE9-4948-935F-3623528C557F}" type="parTrans" cxnId="{CAF4FAD8-464C-42C5-A779-FAD858569DE5}">
      <dgm:prSet/>
      <dgm:spPr/>
      <dgm:t>
        <a:bodyPr/>
        <a:lstStyle/>
        <a:p>
          <a:endParaRPr lang="de-CH"/>
        </a:p>
      </dgm:t>
    </dgm:pt>
    <dgm:pt modelId="{ADA416BE-8175-436D-B7D3-104D9EC84AE5}" type="sibTrans" cxnId="{CAF4FAD8-464C-42C5-A779-FAD858569DE5}">
      <dgm:prSet/>
      <dgm:spPr/>
      <dgm:t>
        <a:bodyPr/>
        <a:lstStyle/>
        <a:p>
          <a:endParaRPr lang="de-CH"/>
        </a:p>
      </dgm:t>
    </dgm:pt>
    <dgm:pt modelId="{D0681BDD-BBA1-41B2-A7D7-3A2FF215F9BA}" type="pres">
      <dgm:prSet presAssocID="{4F5DD8AC-A610-450C-A016-B1AC92DFC1FC}" presName="diagram" presStyleCnt="0">
        <dgm:presLayoutVars>
          <dgm:dir/>
          <dgm:resizeHandles val="exact"/>
        </dgm:presLayoutVars>
      </dgm:prSet>
      <dgm:spPr/>
    </dgm:pt>
    <dgm:pt modelId="{EFC5BF6D-F49B-41AF-9941-31DD6976AD06}" type="pres">
      <dgm:prSet presAssocID="{E761838C-C7AA-437A-8026-90DB2B20D31C}" presName="node" presStyleLbl="node1" presStyleIdx="0" presStyleCnt="2" custScaleY="235598" custLinFactNeighborX="-8084" custLinFactNeighborY="-1022">
        <dgm:presLayoutVars>
          <dgm:bulletEnabled val="1"/>
        </dgm:presLayoutVars>
      </dgm:prSet>
      <dgm:spPr/>
    </dgm:pt>
    <dgm:pt modelId="{656D6C82-13F9-40A8-B9C1-A47C0AC703D2}" type="pres">
      <dgm:prSet presAssocID="{5A4D1583-121A-44A7-A94D-EA2A70F263FC}" presName="sibTrans" presStyleCnt="0"/>
      <dgm:spPr/>
    </dgm:pt>
    <dgm:pt modelId="{8FAEABAC-3772-4806-9346-04FCE806B8AE}" type="pres">
      <dgm:prSet presAssocID="{BD9014AC-C5B3-4F7A-A81E-BA346A229BCE}" presName="node" presStyleLbl="node1" presStyleIdx="1" presStyleCnt="2" custScaleY="235598" custLinFactNeighborY="-416">
        <dgm:presLayoutVars>
          <dgm:bulletEnabled val="1"/>
        </dgm:presLayoutVars>
      </dgm:prSet>
      <dgm:spPr/>
    </dgm:pt>
  </dgm:ptLst>
  <dgm:cxnLst>
    <dgm:cxn modelId="{157A2A44-F9F5-49AB-9F00-BB8FCB27368A}" type="presOf" srcId="{4F5DD8AC-A610-450C-A016-B1AC92DFC1FC}" destId="{D0681BDD-BBA1-41B2-A7D7-3A2FF215F9BA}" srcOrd="0" destOrd="0" presId="urn:microsoft.com/office/officeart/2005/8/layout/default"/>
    <dgm:cxn modelId="{2C7C4258-9AB1-4518-85DC-49DB53D81ECC}" type="presOf" srcId="{E761838C-C7AA-437A-8026-90DB2B20D31C}" destId="{EFC5BF6D-F49B-41AF-9941-31DD6976AD06}" srcOrd="0" destOrd="0" presId="urn:microsoft.com/office/officeart/2005/8/layout/default"/>
    <dgm:cxn modelId="{CAF4FAD8-464C-42C5-A779-FAD858569DE5}" srcId="{4F5DD8AC-A610-450C-A016-B1AC92DFC1FC}" destId="{BD9014AC-C5B3-4F7A-A81E-BA346A229BCE}" srcOrd="1" destOrd="0" parTransId="{7792A3E9-7EE9-4948-935F-3623528C557F}" sibTransId="{ADA416BE-8175-436D-B7D3-104D9EC84AE5}"/>
    <dgm:cxn modelId="{1F7849F0-14B3-44C8-9C8D-0BEC0D9E5426}" type="presOf" srcId="{BD9014AC-C5B3-4F7A-A81E-BA346A229BCE}" destId="{8FAEABAC-3772-4806-9346-04FCE806B8AE}" srcOrd="0" destOrd="0" presId="urn:microsoft.com/office/officeart/2005/8/layout/default"/>
    <dgm:cxn modelId="{CE6A39FF-73A2-4B33-B002-E3085634C015}" srcId="{4F5DD8AC-A610-450C-A016-B1AC92DFC1FC}" destId="{E761838C-C7AA-437A-8026-90DB2B20D31C}" srcOrd="0" destOrd="0" parTransId="{A127C392-0A04-42BC-8298-8769D9E1F293}" sibTransId="{5A4D1583-121A-44A7-A94D-EA2A70F263FC}"/>
    <dgm:cxn modelId="{23510523-4179-4EB3-8D80-48699581EF6E}" type="presParOf" srcId="{D0681BDD-BBA1-41B2-A7D7-3A2FF215F9BA}" destId="{EFC5BF6D-F49B-41AF-9941-31DD6976AD06}" srcOrd="0" destOrd="0" presId="urn:microsoft.com/office/officeart/2005/8/layout/default"/>
    <dgm:cxn modelId="{4F503D4C-2B60-4A75-997A-7112DAEA4F6B}" type="presParOf" srcId="{D0681BDD-BBA1-41B2-A7D7-3A2FF215F9BA}" destId="{656D6C82-13F9-40A8-B9C1-A47C0AC703D2}" srcOrd="1" destOrd="0" presId="urn:microsoft.com/office/officeart/2005/8/layout/default"/>
    <dgm:cxn modelId="{1527FC1C-3494-4DB9-B459-D1813B173B77}" type="presParOf" srcId="{D0681BDD-BBA1-41B2-A7D7-3A2FF215F9BA}" destId="{8FAEABAC-3772-4806-9346-04FCE806B8A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764A28-A32D-4DEE-A570-6E3D7FEE2D0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CH"/>
        </a:p>
      </dgm:t>
    </dgm:pt>
    <dgm:pt modelId="{D929B673-599B-4A72-B6F1-31B5CEE538E8}">
      <dgm:prSet phldrT="[Text]"/>
      <dgm:spPr>
        <a:solidFill>
          <a:srgbClr val="96CB00"/>
        </a:solidFill>
      </dgm:spPr>
      <dgm:t>
        <a:bodyPr/>
        <a:lstStyle/>
        <a:p>
          <a:r>
            <a:rPr lang="de-CH" b="1" dirty="0"/>
            <a:t>Geschäftsidee entwickeln</a:t>
          </a:r>
        </a:p>
        <a:p>
          <a:r>
            <a:rPr lang="de-CH" b="1" dirty="0"/>
            <a:t>Teamfindung </a:t>
          </a:r>
        </a:p>
        <a:p>
          <a:r>
            <a:rPr lang="de-CH" b="1" dirty="0"/>
            <a:t>Logo entwickeln</a:t>
          </a:r>
        </a:p>
      </dgm:t>
    </dgm:pt>
    <dgm:pt modelId="{539CC13C-BF8E-4BC6-B3B0-217CEA16CFCF}" type="parTrans" cxnId="{CDC469DF-628A-40EB-A6CC-8F8C78A74875}">
      <dgm:prSet/>
      <dgm:spPr/>
      <dgm:t>
        <a:bodyPr/>
        <a:lstStyle/>
        <a:p>
          <a:endParaRPr lang="de-CH"/>
        </a:p>
      </dgm:t>
    </dgm:pt>
    <dgm:pt modelId="{4F29354A-0B6F-4E96-883D-1EBF60E5A889}" type="sibTrans" cxnId="{CDC469DF-628A-40EB-A6CC-8F8C78A74875}">
      <dgm:prSet/>
      <dgm:spPr/>
      <dgm:t>
        <a:bodyPr/>
        <a:lstStyle/>
        <a:p>
          <a:endParaRPr lang="de-CH"/>
        </a:p>
      </dgm:t>
    </dgm:pt>
    <dgm:pt modelId="{EBA14601-B94A-4395-AF7E-313F557CE32F}">
      <dgm:prSet phldrT="[Text]"/>
      <dgm:spPr>
        <a:solidFill>
          <a:srgbClr val="96CB00"/>
        </a:solidFill>
      </dgm:spPr>
      <dgm:t>
        <a:bodyPr/>
        <a:lstStyle/>
        <a:p>
          <a:r>
            <a:rPr lang="de-CH" b="1" dirty="0">
              <a:solidFill>
                <a:schemeClr val="bg1"/>
              </a:solidFill>
            </a:rPr>
            <a:t>MVP entwickeln</a:t>
          </a:r>
        </a:p>
        <a:p>
          <a:r>
            <a:rPr lang="de-CH" b="1" dirty="0">
              <a:solidFill>
                <a:srgbClr val="B11B96"/>
              </a:solidFill>
            </a:rPr>
            <a:t>MVP testen</a:t>
          </a:r>
        </a:p>
      </dgm:t>
    </dgm:pt>
    <dgm:pt modelId="{AC8F1FD5-839E-430D-BF9D-5AD429AB8B6F}" type="parTrans" cxnId="{3DD572AC-E6EA-4849-A478-6CEFB977EB0F}">
      <dgm:prSet/>
      <dgm:spPr/>
      <dgm:t>
        <a:bodyPr/>
        <a:lstStyle/>
        <a:p>
          <a:endParaRPr lang="de-CH"/>
        </a:p>
      </dgm:t>
    </dgm:pt>
    <dgm:pt modelId="{414247D2-071A-4560-A299-CD2E782C8818}" type="sibTrans" cxnId="{3DD572AC-E6EA-4849-A478-6CEFB977EB0F}">
      <dgm:prSet/>
      <dgm:spPr/>
      <dgm:t>
        <a:bodyPr/>
        <a:lstStyle/>
        <a:p>
          <a:endParaRPr lang="de-CH"/>
        </a:p>
      </dgm:t>
    </dgm:pt>
    <dgm:pt modelId="{ED567B52-B629-4D3E-A6CD-287C991F0CC5}">
      <dgm:prSet phldrT="[Text]"/>
      <dgm:spPr>
        <a:solidFill>
          <a:srgbClr val="96CB00"/>
        </a:solidFill>
      </dgm:spPr>
      <dgm:t>
        <a:bodyPr/>
        <a:lstStyle/>
        <a:p>
          <a:r>
            <a:rPr lang="de-CH" b="1" dirty="0"/>
            <a:t>Geschäftsmodell entwickeln </a:t>
          </a:r>
        </a:p>
        <a:p>
          <a:r>
            <a:rPr lang="de-CH" b="1" dirty="0"/>
            <a:t>Mini-Businessplan erstellen </a:t>
          </a:r>
        </a:p>
        <a:p>
          <a:r>
            <a:rPr lang="de-CH" b="1" dirty="0">
              <a:solidFill>
                <a:srgbClr val="B11B96"/>
              </a:solidFill>
            </a:rPr>
            <a:t>Erfolgreich nach Ressourcen fragen</a:t>
          </a:r>
        </a:p>
      </dgm:t>
    </dgm:pt>
    <dgm:pt modelId="{BD6B6046-76BF-4011-8E7A-A14EF0969C6E}" type="parTrans" cxnId="{88610645-AFA6-49B5-B39B-C9AB655A85B1}">
      <dgm:prSet/>
      <dgm:spPr/>
      <dgm:t>
        <a:bodyPr/>
        <a:lstStyle/>
        <a:p>
          <a:endParaRPr lang="de-CH"/>
        </a:p>
      </dgm:t>
    </dgm:pt>
    <dgm:pt modelId="{5DFE54F5-68B9-4816-8F38-30CCA084E077}" type="sibTrans" cxnId="{88610645-AFA6-49B5-B39B-C9AB655A85B1}">
      <dgm:prSet/>
      <dgm:spPr/>
      <dgm:t>
        <a:bodyPr/>
        <a:lstStyle/>
        <a:p>
          <a:endParaRPr lang="de-CH"/>
        </a:p>
      </dgm:t>
    </dgm:pt>
    <dgm:pt modelId="{397397FC-46D0-41AC-AF8D-AF12108BDFCE}">
      <dgm:prSet/>
      <dgm:spPr>
        <a:solidFill>
          <a:srgbClr val="96CB00"/>
        </a:solidFill>
      </dgm:spPr>
      <dgm:t>
        <a:bodyPr/>
        <a:lstStyle/>
        <a:p>
          <a:r>
            <a:rPr lang="de-CH" b="1" dirty="0">
              <a:solidFill>
                <a:schemeClr val="bg1"/>
              </a:solidFill>
            </a:rPr>
            <a:t>Geschäftsidee kurz präsentieren* </a:t>
          </a:r>
        </a:p>
        <a:p>
          <a:r>
            <a:rPr lang="de-CH" b="1" dirty="0">
              <a:solidFill>
                <a:srgbClr val="B11B96"/>
              </a:solidFill>
            </a:rPr>
            <a:t>Markt-Feedback einholen</a:t>
          </a:r>
          <a:r>
            <a:rPr lang="de-CH" dirty="0">
              <a:solidFill>
                <a:srgbClr val="B11B96"/>
              </a:solidFill>
            </a:rPr>
            <a:t> </a:t>
          </a:r>
        </a:p>
        <a:p>
          <a:r>
            <a:rPr lang="de-CH" b="1" dirty="0"/>
            <a:t>Marketing-Mix erstellen</a:t>
          </a:r>
        </a:p>
      </dgm:t>
    </dgm:pt>
    <dgm:pt modelId="{B42D12CF-1E9A-4B0E-8C86-5C4824B88C4A}" type="parTrans" cxnId="{07711985-BE10-45CF-B2F3-0D83BA397CBD}">
      <dgm:prSet/>
      <dgm:spPr/>
      <dgm:t>
        <a:bodyPr/>
        <a:lstStyle/>
        <a:p>
          <a:endParaRPr lang="de-CH"/>
        </a:p>
      </dgm:t>
    </dgm:pt>
    <dgm:pt modelId="{72077772-C667-4A06-B382-ED771C4BB72F}" type="sibTrans" cxnId="{07711985-BE10-45CF-B2F3-0D83BA397CBD}">
      <dgm:prSet/>
      <dgm:spPr/>
      <dgm:t>
        <a:bodyPr/>
        <a:lstStyle/>
        <a:p>
          <a:endParaRPr lang="de-CH"/>
        </a:p>
      </dgm:t>
    </dgm:pt>
    <dgm:pt modelId="{BB29AD35-CD5E-4C79-9CD2-FCF5932E26F9}">
      <dgm:prSet/>
      <dgm:spPr>
        <a:solidFill>
          <a:srgbClr val="96CB00"/>
        </a:solidFill>
      </dgm:spPr>
      <dgm:t>
        <a:bodyPr/>
        <a:lstStyle/>
        <a:p>
          <a:r>
            <a:rPr lang="de-CH" b="1" dirty="0"/>
            <a:t>Deckungsbeitrag und Break-Even-Point berechnen</a:t>
          </a:r>
        </a:p>
      </dgm:t>
    </dgm:pt>
    <dgm:pt modelId="{EA36BECF-F577-406A-A46B-3ACC8EB322DF}" type="parTrans" cxnId="{4CFB2B4B-FE33-4A8C-9E8C-1C0D97691E63}">
      <dgm:prSet/>
      <dgm:spPr/>
      <dgm:t>
        <a:bodyPr/>
        <a:lstStyle/>
        <a:p>
          <a:endParaRPr lang="de-CH"/>
        </a:p>
      </dgm:t>
    </dgm:pt>
    <dgm:pt modelId="{35D4289D-2429-47F8-BF98-851D41DDDE72}" type="sibTrans" cxnId="{4CFB2B4B-FE33-4A8C-9E8C-1C0D97691E63}">
      <dgm:prSet/>
      <dgm:spPr/>
      <dgm:t>
        <a:bodyPr/>
        <a:lstStyle/>
        <a:p>
          <a:endParaRPr lang="de-CH"/>
        </a:p>
      </dgm:t>
    </dgm:pt>
    <dgm:pt modelId="{04E1D029-A200-4815-BC64-8D8BE5DD6E5A}">
      <dgm:prSet/>
      <dgm:spPr>
        <a:solidFill>
          <a:srgbClr val="96CB00"/>
        </a:solidFill>
      </dgm:spPr>
      <dgm:t>
        <a:bodyPr/>
        <a:lstStyle/>
        <a:p>
          <a:r>
            <a:rPr lang="de-CH" b="1" dirty="0">
              <a:solidFill>
                <a:srgbClr val="B11B96"/>
              </a:solidFill>
            </a:rPr>
            <a:t>Geschäftsidee präsentieren und Feedback einholen</a:t>
          </a:r>
        </a:p>
      </dgm:t>
    </dgm:pt>
    <dgm:pt modelId="{443CFCEB-EE95-404E-A466-B611365CA867}" type="parTrans" cxnId="{8601C484-7FB3-47AE-9AF7-6A1EC4B28036}">
      <dgm:prSet/>
      <dgm:spPr/>
      <dgm:t>
        <a:bodyPr/>
        <a:lstStyle/>
        <a:p>
          <a:endParaRPr lang="de-CH"/>
        </a:p>
      </dgm:t>
    </dgm:pt>
    <dgm:pt modelId="{249C3F78-3F74-456A-9FD7-7724D6E52F15}" type="sibTrans" cxnId="{8601C484-7FB3-47AE-9AF7-6A1EC4B28036}">
      <dgm:prSet/>
      <dgm:spPr/>
      <dgm:t>
        <a:bodyPr/>
        <a:lstStyle/>
        <a:p>
          <a:endParaRPr lang="de-CH"/>
        </a:p>
      </dgm:t>
    </dgm:pt>
    <dgm:pt modelId="{0B464B2D-EBB9-4E09-84B4-4D20ABDEDCFB}" type="pres">
      <dgm:prSet presAssocID="{05764A28-A32D-4DEE-A570-6E3D7FEE2D00}" presName="CompostProcess" presStyleCnt="0">
        <dgm:presLayoutVars>
          <dgm:dir/>
          <dgm:resizeHandles val="exact"/>
        </dgm:presLayoutVars>
      </dgm:prSet>
      <dgm:spPr/>
    </dgm:pt>
    <dgm:pt modelId="{7CDCBE82-E23A-42F6-8100-04C750779173}" type="pres">
      <dgm:prSet presAssocID="{05764A28-A32D-4DEE-A570-6E3D7FEE2D00}" presName="arrow" presStyleLbl="bgShp" presStyleIdx="0" presStyleCnt="1" custLinFactNeighborX="207" custLinFactNeighborY="-3228"/>
      <dgm:spPr/>
    </dgm:pt>
    <dgm:pt modelId="{436EC57B-9555-4AD9-9C97-2B3CCB5FDE6B}" type="pres">
      <dgm:prSet presAssocID="{05764A28-A32D-4DEE-A570-6E3D7FEE2D00}" presName="linearProcess" presStyleCnt="0"/>
      <dgm:spPr/>
    </dgm:pt>
    <dgm:pt modelId="{E7CCBC2E-5BD0-4E9D-BF1E-9DFCFE3647AC}" type="pres">
      <dgm:prSet presAssocID="{D929B673-599B-4A72-B6F1-31B5CEE538E8}" presName="textNode" presStyleLbl="node1" presStyleIdx="0" presStyleCnt="6" custLinFactNeighborX="-11720">
        <dgm:presLayoutVars>
          <dgm:bulletEnabled val="1"/>
        </dgm:presLayoutVars>
      </dgm:prSet>
      <dgm:spPr/>
    </dgm:pt>
    <dgm:pt modelId="{774B5D88-BD4D-403B-9CB7-B96D444A51E0}" type="pres">
      <dgm:prSet presAssocID="{4F29354A-0B6F-4E96-883D-1EBF60E5A889}" presName="sibTrans" presStyleCnt="0"/>
      <dgm:spPr/>
    </dgm:pt>
    <dgm:pt modelId="{DEB40538-C731-4175-BA3D-B81E7A299B73}" type="pres">
      <dgm:prSet presAssocID="{EBA14601-B94A-4395-AF7E-313F557CE32F}" presName="textNode" presStyleLbl="node1" presStyleIdx="1" presStyleCnt="6">
        <dgm:presLayoutVars>
          <dgm:bulletEnabled val="1"/>
        </dgm:presLayoutVars>
      </dgm:prSet>
      <dgm:spPr/>
    </dgm:pt>
    <dgm:pt modelId="{3A864E0B-6DE7-4373-8D19-05C84AB49A2A}" type="pres">
      <dgm:prSet presAssocID="{414247D2-071A-4560-A299-CD2E782C8818}" presName="sibTrans" presStyleCnt="0"/>
      <dgm:spPr/>
    </dgm:pt>
    <dgm:pt modelId="{F258AF3D-6151-400A-B4DB-5D11FAED7E3D}" type="pres">
      <dgm:prSet presAssocID="{ED567B52-B629-4D3E-A6CD-287C991F0CC5}" presName="textNode" presStyleLbl="node1" presStyleIdx="2" presStyleCnt="6">
        <dgm:presLayoutVars>
          <dgm:bulletEnabled val="1"/>
        </dgm:presLayoutVars>
      </dgm:prSet>
      <dgm:spPr/>
    </dgm:pt>
    <dgm:pt modelId="{B18B2BC8-930D-4D0A-89BF-3C781B3D52BA}" type="pres">
      <dgm:prSet presAssocID="{5DFE54F5-68B9-4816-8F38-30CCA084E077}" presName="sibTrans" presStyleCnt="0"/>
      <dgm:spPr/>
    </dgm:pt>
    <dgm:pt modelId="{BB5B2271-3934-4890-8424-19D55FA9EB3A}" type="pres">
      <dgm:prSet presAssocID="{397397FC-46D0-41AC-AF8D-AF12108BDFCE}" presName="textNode" presStyleLbl="node1" presStyleIdx="3" presStyleCnt="6">
        <dgm:presLayoutVars>
          <dgm:bulletEnabled val="1"/>
        </dgm:presLayoutVars>
      </dgm:prSet>
      <dgm:spPr/>
    </dgm:pt>
    <dgm:pt modelId="{208B989E-44F5-4C9C-8ADD-50C8C09C98F1}" type="pres">
      <dgm:prSet presAssocID="{72077772-C667-4A06-B382-ED771C4BB72F}" presName="sibTrans" presStyleCnt="0"/>
      <dgm:spPr/>
    </dgm:pt>
    <dgm:pt modelId="{28A7BA99-4B92-442D-B5BD-C65DD137463D}" type="pres">
      <dgm:prSet presAssocID="{BB29AD35-CD5E-4C79-9CD2-FCF5932E26F9}" presName="textNode" presStyleLbl="node1" presStyleIdx="4" presStyleCnt="6" custLinFactNeighborX="-14044" custLinFactNeighborY="472">
        <dgm:presLayoutVars>
          <dgm:bulletEnabled val="1"/>
        </dgm:presLayoutVars>
      </dgm:prSet>
      <dgm:spPr/>
    </dgm:pt>
    <dgm:pt modelId="{194FF795-BAA3-4703-869A-6E2570BB3FC3}" type="pres">
      <dgm:prSet presAssocID="{35D4289D-2429-47F8-BF98-851D41DDDE72}" presName="sibTrans" presStyleCnt="0"/>
      <dgm:spPr/>
    </dgm:pt>
    <dgm:pt modelId="{28ED5D16-4645-47BF-9CC6-ABDB95B633B5}" type="pres">
      <dgm:prSet presAssocID="{04E1D029-A200-4815-BC64-8D8BE5DD6E5A}" presName="textNode" presStyleLbl="node1" presStyleIdx="5" presStyleCnt="6">
        <dgm:presLayoutVars>
          <dgm:bulletEnabled val="1"/>
        </dgm:presLayoutVars>
      </dgm:prSet>
      <dgm:spPr/>
    </dgm:pt>
  </dgm:ptLst>
  <dgm:cxnLst>
    <dgm:cxn modelId="{4964301D-0091-4CB9-BA3D-DB062C0AF27E}" type="presOf" srcId="{05764A28-A32D-4DEE-A570-6E3D7FEE2D00}" destId="{0B464B2D-EBB9-4E09-84B4-4D20ABDEDCFB}" srcOrd="0" destOrd="0" presId="urn:microsoft.com/office/officeart/2005/8/layout/hProcess9"/>
    <dgm:cxn modelId="{BCF00428-98B2-4DBF-853A-1F12728BC721}" type="presOf" srcId="{EBA14601-B94A-4395-AF7E-313F557CE32F}" destId="{DEB40538-C731-4175-BA3D-B81E7A299B73}" srcOrd="0" destOrd="0" presId="urn:microsoft.com/office/officeart/2005/8/layout/hProcess9"/>
    <dgm:cxn modelId="{D73BFB36-6BCF-432C-B515-3E8741D7152F}" type="presOf" srcId="{BB29AD35-CD5E-4C79-9CD2-FCF5932E26F9}" destId="{28A7BA99-4B92-442D-B5BD-C65DD137463D}" srcOrd="0" destOrd="0" presId="urn:microsoft.com/office/officeart/2005/8/layout/hProcess9"/>
    <dgm:cxn modelId="{88610645-AFA6-49B5-B39B-C9AB655A85B1}" srcId="{05764A28-A32D-4DEE-A570-6E3D7FEE2D00}" destId="{ED567B52-B629-4D3E-A6CD-287C991F0CC5}" srcOrd="2" destOrd="0" parTransId="{BD6B6046-76BF-4011-8E7A-A14EF0969C6E}" sibTransId="{5DFE54F5-68B9-4816-8F38-30CCA084E077}"/>
    <dgm:cxn modelId="{4CFB2B4B-FE33-4A8C-9E8C-1C0D97691E63}" srcId="{05764A28-A32D-4DEE-A570-6E3D7FEE2D00}" destId="{BB29AD35-CD5E-4C79-9CD2-FCF5932E26F9}" srcOrd="4" destOrd="0" parTransId="{EA36BECF-F577-406A-A46B-3ACC8EB322DF}" sibTransId="{35D4289D-2429-47F8-BF98-851D41DDDE72}"/>
    <dgm:cxn modelId="{C9021771-3742-4237-B299-35A74318FFE6}" type="presOf" srcId="{397397FC-46D0-41AC-AF8D-AF12108BDFCE}" destId="{BB5B2271-3934-4890-8424-19D55FA9EB3A}" srcOrd="0" destOrd="0" presId="urn:microsoft.com/office/officeart/2005/8/layout/hProcess9"/>
    <dgm:cxn modelId="{A8EA767C-B389-4055-B7F0-B19911761627}" type="presOf" srcId="{ED567B52-B629-4D3E-A6CD-287C991F0CC5}" destId="{F258AF3D-6151-400A-B4DB-5D11FAED7E3D}" srcOrd="0" destOrd="0" presId="urn:microsoft.com/office/officeart/2005/8/layout/hProcess9"/>
    <dgm:cxn modelId="{FE545C7F-F2C2-4797-BB82-CCC6539693CA}" type="presOf" srcId="{04E1D029-A200-4815-BC64-8D8BE5DD6E5A}" destId="{28ED5D16-4645-47BF-9CC6-ABDB95B633B5}" srcOrd="0" destOrd="0" presId="urn:microsoft.com/office/officeart/2005/8/layout/hProcess9"/>
    <dgm:cxn modelId="{8601C484-7FB3-47AE-9AF7-6A1EC4B28036}" srcId="{05764A28-A32D-4DEE-A570-6E3D7FEE2D00}" destId="{04E1D029-A200-4815-BC64-8D8BE5DD6E5A}" srcOrd="5" destOrd="0" parTransId="{443CFCEB-EE95-404E-A466-B611365CA867}" sibTransId="{249C3F78-3F74-456A-9FD7-7724D6E52F15}"/>
    <dgm:cxn modelId="{07711985-BE10-45CF-B2F3-0D83BA397CBD}" srcId="{05764A28-A32D-4DEE-A570-6E3D7FEE2D00}" destId="{397397FC-46D0-41AC-AF8D-AF12108BDFCE}" srcOrd="3" destOrd="0" parTransId="{B42D12CF-1E9A-4B0E-8C86-5C4824B88C4A}" sibTransId="{72077772-C667-4A06-B382-ED771C4BB72F}"/>
    <dgm:cxn modelId="{0EB81A99-FE17-474F-9E84-8D9315DB6E45}" type="presOf" srcId="{D929B673-599B-4A72-B6F1-31B5CEE538E8}" destId="{E7CCBC2E-5BD0-4E9D-BF1E-9DFCFE3647AC}" srcOrd="0" destOrd="0" presId="urn:microsoft.com/office/officeart/2005/8/layout/hProcess9"/>
    <dgm:cxn modelId="{3DD572AC-E6EA-4849-A478-6CEFB977EB0F}" srcId="{05764A28-A32D-4DEE-A570-6E3D7FEE2D00}" destId="{EBA14601-B94A-4395-AF7E-313F557CE32F}" srcOrd="1" destOrd="0" parTransId="{AC8F1FD5-839E-430D-BF9D-5AD429AB8B6F}" sibTransId="{414247D2-071A-4560-A299-CD2E782C8818}"/>
    <dgm:cxn modelId="{CDC469DF-628A-40EB-A6CC-8F8C78A74875}" srcId="{05764A28-A32D-4DEE-A570-6E3D7FEE2D00}" destId="{D929B673-599B-4A72-B6F1-31B5CEE538E8}" srcOrd="0" destOrd="0" parTransId="{539CC13C-BF8E-4BC6-B3B0-217CEA16CFCF}" sibTransId="{4F29354A-0B6F-4E96-883D-1EBF60E5A889}"/>
    <dgm:cxn modelId="{B36C08C5-F17E-4C1D-828D-5E122889350F}" type="presParOf" srcId="{0B464B2D-EBB9-4E09-84B4-4D20ABDEDCFB}" destId="{7CDCBE82-E23A-42F6-8100-04C750779173}" srcOrd="0" destOrd="0" presId="urn:microsoft.com/office/officeart/2005/8/layout/hProcess9"/>
    <dgm:cxn modelId="{0BD6503B-BDF5-4BA2-8B68-09F986990108}" type="presParOf" srcId="{0B464B2D-EBB9-4E09-84B4-4D20ABDEDCFB}" destId="{436EC57B-9555-4AD9-9C97-2B3CCB5FDE6B}" srcOrd="1" destOrd="0" presId="urn:microsoft.com/office/officeart/2005/8/layout/hProcess9"/>
    <dgm:cxn modelId="{3B4A7766-F4F7-48C8-881C-F09BE783CCEE}" type="presParOf" srcId="{436EC57B-9555-4AD9-9C97-2B3CCB5FDE6B}" destId="{E7CCBC2E-5BD0-4E9D-BF1E-9DFCFE3647AC}" srcOrd="0" destOrd="0" presId="urn:microsoft.com/office/officeart/2005/8/layout/hProcess9"/>
    <dgm:cxn modelId="{DBEA00B4-1B59-4794-BE75-53131BA33808}" type="presParOf" srcId="{436EC57B-9555-4AD9-9C97-2B3CCB5FDE6B}" destId="{774B5D88-BD4D-403B-9CB7-B96D444A51E0}" srcOrd="1" destOrd="0" presId="urn:microsoft.com/office/officeart/2005/8/layout/hProcess9"/>
    <dgm:cxn modelId="{DEBC0118-39AF-4A6B-9444-B37E34904D6F}" type="presParOf" srcId="{436EC57B-9555-4AD9-9C97-2B3CCB5FDE6B}" destId="{DEB40538-C731-4175-BA3D-B81E7A299B73}" srcOrd="2" destOrd="0" presId="urn:microsoft.com/office/officeart/2005/8/layout/hProcess9"/>
    <dgm:cxn modelId="{51FD8912-BA4F-4EA0-B537-99DFA1AE4E7E}" type="presParOf" srcId="{436EC57B-9555-4AD9-9C97-2B3CCB5FDE6B}" destId="{3A864E0B-6DE7-4373-8D19-05C84AB49A2A}" srcOrd="3" destOrd="0" presId="urn:microsoft.com/office/officeart/2005/8/layout/hProcess9"/>
    <dgm:cxn modelId="{7F5267F3-3BF7-45F1-A375-50FBB5C524DC}" type="presParOf" srcId="{436EC57B-9555-4AD9-9C97-2B3CCB5FDE6B}" destId="{F258AF3D-6151-400A-B4DB-5D11FAED7E3D}" srcOrd="4" destOrd="0" presId="urn:microsoft.com/office/officeart/2005/8/layout/hProcess9"/>
    <dgm:cxn modelId="{98CF0964-3951-4A1F-BC48-BC7F2675B094}" type="presParOf" srcId="{436EC57B-9555-4AD9-9C97-2B3CCB5FDE6B}" destId="{B18B2BC8-930D-4D0A-89BF-3C781B3D52BA}" srcOrd="5" destOrd="0" presId="urn:microsoft.com/office/officeart/2005/8/layout/hProcess9"/>
    <dgm:cxn modelId="{993E5174-2248-4481-8490-D433A4D9E66B}" type="presParOf" srcId="{436EC57B-9555-4AD9-9C97-2B3CCB5FDE6B}" destId="{BB5B2271-3934-4890-8424-19D55FA9EB3A}" srcOrd="6" destOrd="0" presId="urn:microsoft.com/office/officeart/2005/8/layout/hProcess9"/>
    <dgm:cxn modelId="{0FCD6BC9-F715-4519-A3EC-05B64BA3E1A4}" type="presParOf" srcId="{436EC57B-9555-4AD9-9C97-2B3CCB5FDE6B}" destId="{208B989E-44F5-4C9C-8ADD-50C8C09C98F1}" srcOrd="7" destOrd="0" presId="urn:microsoft.com/office/officeart/2005/8/layout/hProcess9"/>
    <dgm:cxn modelId="{A904DF77-BA67-498A-9258-693A10CD7F4A}" type="presParOf" srcId="{436EC57B-9555-4AD9-9C97-2B3CCB5FDE6B}" destId="{28A7BA99-4B92-442D-B5BD-C65DD137463D}" srcOrd="8" destOrd="0" presId="urn:microsoft.com/office/officeart/2005/8/layout/hProcess9"/>
    <dgm:cxn modelId="{148CEB8F-0C58-4E83-B1AC-6922FB8C63DC}" type="presParOf" srcId="{436EC57B-9555-4AD9-9C97-2B3CCB5FDE6B}" destId="{194FF795-BAA3-4703-869A-6E2570BB3FC3}" srcOrd="9" destOrd="0" presId="urn:microsoft.com/office/officeart/2005/8/layout/hProcess9"/>
    <dgm:cxn modelId="{6404D1AD-FDCF-43D4-8353-524FD86D604D}" type="presParOf" srcId="{436EC57B-9555-4AD9-9C97-2B3CCB5FDE6B}" destId="{28ED5D16-4645-47BF-9CC6-ABDB95B633B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BF6D-F49B-41AF-9941-31DD6976AD06}">
      <dsp:nvSpPr>
        <dsp:cNvPr id="0" name=""/>
        <dsp:cNvSpPr/>
      </dsp:nvSpPr>
      <dsp:spPr>
        <a:xfrm>
          <a:off x="0" y="0"/>
          <a:ext cx="3158353" cy="4464610"/>
        </a:xfrm>
        <a:prstGeom prst="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CH" sz="1800" kern="1200" dirty="0"/>
            <a:t>91 Studierende</a:t>
          </a:r>
        </a:p>
        <a:p>
          <a:pPr marL="0" lvl="0" indent="0" algn="ctr" defTabSz="800100">
            <a:lnSpc>
              <a:spcPct val="90000"/>
            </a:lnSpc>
            <a:spcBef>
              <a:spcPct val="0"/>
            </a:spcBef>
            <a:spcAft>
              <a:spcPct val="35000"/>
            </a:spcAft>
            <a:buNone/>
          </a:pPr>
          <a:r>
            <a:rPr lang="de-CH" sz="1800" kern="1200" dirty="0"/>
            <a:t>Rahmen: Expedition in Gruppen von 12–16, </a:t>
          </a:r>
          <a:br>
            <a:rPr lang="de-CH" sz="1800" kern="1200" dirty="0"/>
          </a:br>
          <a:r>
            <a:rPr lang="de-CH" sz="1800" kern="1200" dirty="0"/>
            <a:t>Dauer = 75–90 Tage</a:t>
          </a:r>
        </a:p>
        <a:p>
          <a:pPr marL="0" lvl="0" indent="0" algn="ctr" defTabSz="800100">
            <a:lnSpc>
              <a:spcPct val="90000"/>
            </a:lnSpc>
            <a:spcBef>
              <a:spcPct val="0"/>
            </a:spcBef>
            <a:spcAft>
              <a:spcPct val="35000"/>
            </a:spcAft>
            <a:buNone/>
          </a:pPr>
          <a:r>
            <a:rPr lang="de-CH" sz="1800" kern="1200" dirty="0"/>
            <a:t>Leadership-Programm</a:t>
          </a:r>
        </a:p>
        <a:p>
          <a:pPr marL="0" lvl="0" indent="0" algn="ctr" defTabSz="800100">
            <a:lnSpc>
              <a:spcPct val="90000"/>
            </a:lnSpc>
            <a:spcBef>
              <a:spcPct val="0"/>
            </a:spcBef>
            <a:spcAft>
              <a:spcPct val="35000"/>
            </a:spcAft>
            <a:buNone/>
          </a:pPr>
          <a:r>
            <a:rPr lang="de-CH" sz="1800" kern="1200" dirty="0"/>
            <a:t>Viele schlecht strukturierte Probleme (z. B. bei jedem Wetter ein funktionierendes Lager aufschlagen)</a:t>
          </a:r>
        </a:p>
        <a:p>
          <a:pPr marL="0" lvl="0" indent="0" algn="ctr" defTabSz="800100">
            <a:lnSpc>
              <a:spcPct val="90000"/>
            </a:lnSpc>
            <a:spcBef>
              <a:spcPct val="0"/>
            </a:spcBef>
            <a:spcAft>
              <a:spcPct val="35000"/>
            </a:spcAft>
            <a:buNone/>
          </a:pPr>
          <a:r>
            <a:rPr lang="de-CH" sz="1800" kern="1200" dirty="0">
              <a:solidFill>
                <a:prstClr val="white"/>
              </a:solidFill>
              <a:latin typeface="Century Gothic"/>
              <a:ea typeface="+mn-ea"/>
              <a:cs typeface="+mn-cs"/>
            </a:rPr>
            <a:t>Vortest – </a:t>
          </a:r>
          <a:r>
            <a:rPr lang="de-CH" sz="1800" kern="1200" dirty="0"/>
            <a:t>Nachtest</a:t>
          </a:r>
        </a:p>
      </dsp:txBody>
      <dsp:txXfrm>
        <a:off x="0" y="0"/>
        <a:ext cx="3158353" cy="4464610"/>
      </dsp:txXfrm>
    </dsp:sp>
    <dsp:sp modelId="{8FAEABAC-3772-4806-9346-04FCE806B8AE}">
      <dsp:nvSpPr>
        <dsp:cNvPr id="0" name=""/>
        <dsp:cNvSpPr/>
      </dsp:nvSpPr>
      <dsp:spPr>
        <a:xfrm>
          <a:off x="3474998" y="0"/>
          <a:ext cx="3158353" cy="4464610"/>
        </a:xfrm>
        <a:prstGeom prst="rect">
          <a:avLst/>
        </a:prstGeom>
        <a:solidFill>
          <a:srgbClr val="738D0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CH" sz="1800" kern="1200" dirty="0"/>
            <a:t>65 Studierende</a:t>
          </a:r>
        </a:p>
        <a:p>
          <a:pPr marL="0" lvl="0" indent="0" algn="ctr" defTabSz="800100">
            <a:lnSpc>
              <a:spcPct val="90000"/>
            </a:lnSpc>
            <a:spcBef>
              <a:spcPct val="0"/>
            </a:spcBef>
            <a:spcAft>
              <a:spcPct val="35000"/>
            </a:spcAft>
            <a:buNone/>
          </a:pPr>
          <a:r>
            <a:rPr lang="de-CH" sz="1800" kern="1200" dirty="0"/>
            <a:t>Rahmen: Klassischer Hochschulunterricht in Seminarklassen</a:t>
          </a:r>
        </a:p>
        <a:p>
          <a:pPr marL="0" lvl="0" indent="0" algn="ctr" defTabSz="800100">
            <a:lnSpc>
              <a:spcPct val="90000"/>
            </a:lnSpc>
            <a:spcBef>
              <a:spcPct val="0"/>
            </a:spcBef>
            <a:spcAft>
              <a:spcPct val="35000"/>
            </a:spcAft>
            <a:buNone/>
          </a:pPr>
          <a:r>
            <a:rPr lang="de-CH" sz="1800" kern="1200" dirty="0"/>
            <a:t>Nur Leadership-Programm</a:t>
          </a:r>
        </a:p>
        <a:p>
          <a:pPr marL="0" lvl="0" indent="0" algn="ctr" defTabSz="800100">
            <a:lnSpc>
              <a:spcPct val="90000"/>
            </a:lnSpc>
            <a:spcBef>
              <a:spcPct val="0"/>
            </a:spcBef>
            <a:spcAft>
              <a:spcPct val="35000"/>
            </a:spcAft>
            <a:buNone/>
          </a:pPr>
          <a:r>
            <a:rPr lang="de-CH" sz="1800" kern="1200" dirty="0"/>
            <a:t>Nur gut strukturierte Probleme</a:t>
          </a:r>
        </a:p>
        <a:p>
          <a:pPr marL="0" lvl="0" indent="0" algn="ctr" defTabSz="800100">
            <a:lnSpc>
              <a:spcPct val="90000"/>
            </a:lnSpc>
            <a:spcBef>
              <a:spcPct val="0"/>
            </a:spcBef>
            <a:spcAft>
              <a:spcPct val="35000"/>
            </a:spcAft>
            <a:buNone/>
          </a:pPr>
          <a:endParaRPr lang="de-CH" sz="1800" kern="1200" dirty="0"/>
        </a:p>
        <a:p>
          <a:pPr marL="0" lvl="0" indent="0" algn="ctr" defTabSz="800100">
            <a:lnSpc>
              <a:spcPct val="90000"/>
            </a:lnSpc>
            <a:spcBef>
              <a:spcPct val="0"/>
            </a:spcBef>
            <a:spcAft>
              <a:spcPct val="35000"/>
            </a:spcAft>
            <a:buNone/>
          </a:pPr>
          <a:endParaRPr lang="de-CH" sz="800" kern="1200" dirty="0"/>
        </a:p>
        <a:p>
          <a:pPr marL="0" lvl="0" indent="0" algn="ctr" defTabSz="800100">
            <a:lnSpc>
              <a:spcPct val="90000"/>
            </a:lnSpc>
            <a:spcBef>
              <a:spcPct val="0"/>
            </a:spcBef>
            <a:spcAft>
              <a:spcPct val="35000"/>
            </a:spcAft>
            <a:buNone/>
          </a:pPr>
          <a:endParaRPr lang="de-CH" sz="800" kern="1200" dirty="0"/>
        </a:p>
        <a:p>
          <a:pPr marL="0" lvl="0" indent="0" algn="ctr" defTabSz="800100">
            <a:lnSpc>
              <a:spcPct val="90000"/>
            </a:lnSpc>
            <a:spcBef>
              <a:spcPct val="0"/>
            </a:spcBef>
            <a:spcAft>
              <a:spcPct val="35000"/>
            </a:spcAft>
            <a:buNone/>
          </a:pPr>
          <a:endParaRPr lang="de-CH" sz="800" kern="1200" dirty="0"/>
        </a:p>
        <a:p>
          <a:pPr marL="0" lvl="0" indent="0" algn="ctr" defTabSz="800100">
            <a:lnSpc>
              <a:spcPct val="90000"/>
            </a:lnSpc>
            <a:spcBef>
              <a:spcPct val="0"/>
            </a:spcBef>
            <a:spcAft>
              <a:spcPct val="35000"/>
            </a:spcAft>
            <a:buNone/>
          </a:pPr>
          <a:r>
            <a:rPr lang="de-CH" sz="1800" kern="1200" dirty="0">
              <a:solidFill>
                <a:prstClr val="white"/>
              </a:solidFill>
              <a:latin typeface="Century Gothic"/>
              <a:ea typeface="+mn-ea"/>
              <a:cs typeface="+mn-cs"/>
            </a:rPr>
            <a:t>Vortest – Nachtest</a:t>
          </a:r>
        </a:p>
      </dsp:txBody>
      <dsp:txXfrm>
        <a:off x="3474998" y="0"/>
        <a:ext cx="3158353" cy="4464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CBE82-E23A-42F6-8100-04C750779173}">
      <dsp:nvSpPr>
        <dsp:cNvPr id="0" name=""/>
        <dsp:cNvSpPr/>
      </dsp:nvSpPr>
      <dsp:spPr>
        <a:xfrm>
          <a:off x="854452" y="0"/>
          <a:ext cx="9461817" cy="60134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CCBC2E-5BD0-4E9D-BF1E-9DFCFE3647AC}">
      <dsp:nvSpPr>
        <dsp:cNvPr id="0" name=""/>
        <dsp:cNvSpPr/>
      </dsp:nvSpPr>
      <dsp:spPr>
        <a:xfrm>
          <a:off x="0" y="1804035"/>
          <a:ext cx="1780069" cy="2405380"/>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CH" sz="1400" b="1" kern="1200" dirty="0"/>
            <a:t>Geschäftsidee entwickeln</a:t>
          </a:r>
        </a:p>
        <a:p>
          <a:pPr marL="0" lvl="0" indent="0" algn="ctr" defTabSz="622300">
            <a:lnSpc>
              <a:spcPct val="90000"/>
            </a:lnSpc>
            <a:spcBef>
              <a:spcPct val="0"/>
            </a:spcBef>
            <a:spcAft>
              <a:spcPct val="35000"/>
            </a:spcAft>
            <a:buNone/>
          </a:pPr>
          <a:r>
            <a:rPr lang="de-CH" sz="1400" b="1" kern="1200" dirty="0"/>
            <a:t>Teamfindung </a:t>
          </a:r>
        </a:p>
        <a:p>
          <a:pPr marL="0" lvl="0" indent="0" algn="ctr" defTabSz="622300">
            <a:lnSpc>
              <a:spcPct val="90000"/>
            </a:lnSpc>
            <a:spcBef>
              <a:spcPct val="0"/>
            </a:spcBef>
            <a:spcAft>
              <a:spcPct val="35000"/>
            </a:spcAft>
            <a:buNone/>
          </a:pPr>
          <a:r>
            <a:rPr lang="de-CH" sz="1400" b="1" kern="1200" dirty="0"/>
            <a:t>Logo entwickeln</a:t>
          </a:r>
        </a:p>
      </dsp:txBody>
      <dsp:txXfrm>
        <a:off x="86896" y="1890931"/>
        <a:ext cx="1606277" cy="2231588"/>
      </dsp:txXfrm>
    </dsp:sp>
    <dsp:sp modelId="{DEB40538-C731-4175-BA3D-B81E7A299B73}">
      <dsp:nvSpPr>
        <dsp:cNvPr id="0" name=""/>
        <dsp:cNvSpPr/>
      </dsp:nvSpPr>
      <dsp:spPr>
        <a:xfrm>
          <a:off x="1872130" y="1804035"/>
          <a:ext cx="1780069" cy="2405380"/>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CH" sz="1400" b="1" kern="1200" dirty="0">
              <a:solidFill>
                <a:schemeClr val="bg1"/>
              </a:solidFill>
            </a:rPr>
            <a:t>MVP entwickeln</a:t>
          </a:r>
        </a:p>
        <a:p>
          <a:pPr marL="0" lvl="0" indent="0" algn="ctr" defTabSz="622300">
            <a:lnSpc>
              <a:spcPct val="90000"/>
            </a:lnSpc>
            <a:spcBef>
              <a:spcPct val="0"/>
            </a:spcBef>
            <a:spcAft>
              <a:spcPct val="35000"/>
            </a:spcAft>
            <a:buNone/>
          </a:pPr>
          <a:r>
            <a:rPr lang="de-CH" sz="1400" b="1" kern="1200" dirty="0">
              <a:solidFill>
                <a:srgbClr val="B11B96"/>
              </a:solidFill>
            </a:rPr>
            <a:t>MVP testen</a:t>
          </a:r>
        </a:p>
      </dsp:txBody>
      <dsp:txXfrm>
        <a:off x="1959026" y="1890931"/>
        <a:ext cx="1606277" cy="2231588"/>
      </dsp:txXfrm>
    </dsp:sp>
    <dsp:sp modelId="{F258AF3D-6151-400A-B4DB-5D11FAED7E3D}">
      <dsp:nvSpPr>
        <dsp:cNvPr id="0" name=""/>
        <dsp:cNvSpPr/>
      </dsp:nvSpPr>
      <dsp:spPr>
        <a:xfrm>
          <a:off x="3741203" y="1804035"/>
          <a:ext cx="1780069" cy="2405380"/>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CH" sz="1400" b="1" kern="1200" dirty="0"/>
            <a:t>Geschäftsmodell entwickeln </a:t>
          </a:r>
        </a:p>
        <a:p>
          <a:pPr marL="0" lvl="0" indent="0" algn="ctr" defTabSz="622300">
            <a:lnSpc>
              <a:spcPct val="90000"/>
            </a:lnSpc>
            <a:spcBef>
              <a:spcPct val="0"/>
            </a:spcBef>
            <a:spcAft>
              <a:spcPct val="35000"/>
            </a:spcAft>
            <a:buNone/>
          </a:pPr>
          <a:r>
            <a:rPr lang="de-CH" sz="1400" b="1" kern="1200" dirty="0"/>
            <a:t>Mini-Businessplan erstellen </a:t>
          </a:r>
        </a:p>
        <a:p>
          <a:pPr marL="0" lvl="0" indent="0" algn="ctr" defTabSz="622300">
            <a:lnSpc>
              <a:spcPct val="90000"/>
            </a:lnSpc>
            <a:spcBef>
              <a:spcPct val="0"/>
            </a:spcBef>
            <a:spcAft>
              <a:spcPct val="35000"/>
            </a:spcAft>
            <a:buNone/>
          </a:pPr>
          <a:r>
            <a:rPr lang="de-CH" sz="1400" b="1" kern="1200" dirty="0">
              <a:solidFill>
                <a:srgbClr val="B11B96"/>
              </a:solidFill>
            </a:rPr>
            <a:t>Erfolgreich nach Ressourcen fragen</a:t>
          </a:r>
        </a:p>
      </dsp:txBody>
      <dsp:txXfrm>
        <a:off x="3828099" y="1890931"/>
        <a:ext cx="1606277" cy="2231588"/>
      </dsp:txXfrm>
    </dsp:sp>
    <dsp:sp modelId="{BB5B2271-3934-4890-8424-19D55FA9EB3A}">
      <dsp:nvSpPr>
        <dsp:cNvPr id="0" name=""/>
        <dsp:cNvSpPr/>
      </dsp:nvSpPr>
      <dsp:spPr>
        <a:xfrm>
          <a:off x="5610276" y="1804035"/>
          <a:ext cx="1780069" cy="2405380"/>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CH" sz="1400" b="1" kern="1200" dirty="0">
              <a:solidFill>
                <a:schemeClr val="bg1"/>
              </a:solidFill>
            </a:rPr>
            <a:t>Geschäftsidee kurz präsentieren* </a:t>
          </a:r>
        </a:p>
        <a:p>
          <a:pPr marL="0" lvl="0" indent="0" algn="ctr" defTabSz="622300">
            <a:lnSpc>
              <a:spcPct val="90000"/>
            </a:lnSpc>
            <a:spcBef>
              <a:spcPct val="0"/>
            </a:spcBef>
            <a:spcAft>
              <a:spcPct val="35000"/>
            </a:spcAft>
            <a:buNone/>
          </a:pPr>
          <a:r>
            <a:rPr lang="de-CH" sz="1400" b="1" kern="1200" dirty="0">
              <a:solidFill>
                <a:srgbClr val="B11B96"/>
              </a:solidFill>
            </a:rPr>
            <a:t>Markt-Feedback einholen</a:t>
          </a:r>
          <a:r>
            <a:rPr lang="de-CH" sz="1400" kern="1200" dirty="0">
              <a:solidFill>
                <a:srgbClr val="B11B96"/>
              </a:solidFill>
            </a:rPr>
            <a:t> </a:t>
          </a:r>
        </a:p>
        <a:p>
          <a:pPr marL="0" lvl="0" indent="0" algn="ctr" defTabSz="622300">
            <a:lnSpc>
              <a:spcPct val="90000"/>
            </a:lnSpc>
            <a:spcBef>
              <a:spcPct val="0"/>
            </a:spcBef>
            <a:spcAft>
              <a:spcPct val="35000"/>
            </a:spcAft>
            <a:buNone/>
          </a:pPr>
          <a:r>
            <a:rPr lang="de-CH" sz="1400" b="1" kern="1200" dirty="0"/>
            <a:t>Marketing-Mix erstellen</a:t>
          </a:r>
        </a:p>
      </dsp:txBody>
      <dsp:txXfrm>
        <a:off x="5697172" y="1890931"/>
        <a:ext cx="1606277" cy="2231588"/>
      </dsp:txXfrm>
    </dsp:sp>
    <dsp:sp modelId="{28A7BA99-4B92-442D-B5BD-C65DD137463D}">
      <dsp:nvSpPr>
        <dsp:cNvPr id="0" name=""/>
        <dsp:cNvSpPr/>
      </dsp:nvSpPr>
      <dsp:spPr>
        <a:xfrm>
          <a:off x="7466850" y="1815388"/>
          <a:ext cx="1780069" cy="2405380"/>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CH" sz="1400" b="1" kern="1200" dirty="0"/>
            <a:t>Deckungsbeitrag und Break-Even-Point berechnen</a:t>
          </a:r>
        </a:p>
      </dsp:txBody>
      <dsp:txXfrm>
        <a:off x="7553746" y="1902284"/>
        <a:ext cx="1606277" cy="2231588"/>
      </dsp:txXfrm>
    </dsp:sp>
    <dsp:sp modelId="{28ED5D16-4645-47BF-9CC6-ABDB95B633B5}">
      <dsp:nvSpPr>
        <dsp:cNvPr id="0" name=""/>
        <dsp:cNvSpPr/>
      </dsp:nvSpPr>
      <dsp:spPr>
        <a:xfrm>
          <a:off x="9348422" y="1804035"/>
          <a:ext cx="1780069" cy="2405380"/>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CH" sz="1400" b="1" kern="1200" dirty="0">
              <a:solidFill>
                <a:srgbClr val="B11B96"/>
              </a:solidFill>
            </a:rPr>
            <a:t>Geschäftsidee präsentieren und Feedback einholen</a:t>
          </a:r>
        </a:p>
      </dsp:txBody>
      <dsp:txXfrm>
        <a:off x="9435318" y="1890931"/>
        <a:ext cx="1606277" cy="22315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3D0C0-5BDE-495E-A54C-EA63650EE5ED}" type="datetimeFigureOut">
              <a:rPr lang="ru-RU" smtClean="0"/>
              <a:t>05.07.2021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985BD-394C-4249-9520-F7128BE881DD}" type="slidenum">
              <a:rPr lang="ru-RU" smtClean="0"/>
              <a:t>‹Nr.›</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Ev. bei Modul 3 noch</a:t>
            </a:r>
            <a:r>
              <a:rPr lang="de-CH" baseline="0" dirty="0"/>
              <a:t> Konkurrenzanalyse einfügen</a:t>
            </a:r>
            <a:endParaRPr lang="de-CH" dirty="0"/>
          </a:p>
        </p:txBody>
      </p:sp>
      <p:sp>
        <p:nvSpPr>
          <p:cNvPr id="4" name="Foliennummernplatzhalter 3"/>
          <p:cNvSpPr>
            <a:spLocks noGrp="1"/>
          </p:cNvSpPr>
          <p:nvPr>
            <p:ph type="sldNum" sz="quarter" idx="5"/>
          </p:nvPr>
        </p:nvSpPr>
        <p:spPr/>
        <p:txBody>
          <a:bodyPr/>
          <a:lstStyle/>
          <a:p>
            <a:fld id="{92DA5471-CC57-402A-9527-36A1D012F698}" type="slidenum">
              <a:rPr lang="de-DE" smtClean="0"/>
              <a:pPr/>
              <a:t>9</a:t>
            </a:fld>
            <a:endParaRPr lang="de-DE" dirty="0"/>
          </a:p>
        </p:txBody>
      </p:sp>
    </p:spTree>
    <p:extLst>
      <p:ext uri="{BB962C8B-B14F-4D97-AF65-F5344CB8AC3E}">
        <p14:creationId xmlns:p14="http://schemas.microsoft.com/office/powerpoint/2010/main" val="20410609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7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5.png"/><Relationship Id="rId7" Type="http://schemas.openxmlformats.org/officeDocument/2006/relationships/image" Target="../media/image81.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5.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78.png"/><Relationship Id="rId9" Type="http://schemas.openxmlformats.org/officeDocument/2006/relationships/image" Target="../media/image8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7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4" Type="http://schemas.openxmlformats.org/officeDocument/2006/relationships/image" Target="../media/image7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78.png"/><Relationship Id="rId5" Type="http://schemas.openxmlformats.org/officeDocument/2006/relationships/image" Target="../media/image45.png"/><Relationship Id="rId4" Type="http://schemas.openxmlformats.org/officeDocument/2006/relationships/image" Target="../media/image9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5.png"/><Relationship Id="rId7" Type="http://schemas.openxmlformats.org/officeDocument/2006/relationships/image" Target="../media/image102.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5.png"/><Relationship Id="rId7"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5.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45.png"/><Relationship Id="rId7" Type="http://schemas.openxmlformats.org/officeDocument/2006/relationships/image" Target="../media/image10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0.png"/><Relationship Id="rId10" Type="http://schemas.openxmlformats.org/officeDocument/2006/relationships/image" Target="../media/image110.png"/><Relationship Id="rId4" Type="http://schemas.openxmlformats.org/officeDocument/2006/relationships/image" Target="../media/image78.png"/><Relationship Id="rId9" Type="http://schemas.openxmlformats.org/officeDocument/2006/relationships/image" Target="../media/image10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12.png"/><Relationship Id="rId7" Type="http://schemas.openxmlformats.org/officeDocument/2006/relationships/image" Target="../media/image114.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113.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0.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8.png"/><Relationship Id="rId1" Type="http://schemas.openxmlformats.org/officeDocument/2006/relationships/slideMaster" Target="../slideMasters/slideMaster1.xml"/><Relationship Id="rId6" Type="http://schemas.openxmlformats.org/officeDocument/2006/relationships/image" Target="../media/image116.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4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45.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2.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45.png"/><Relationship Id="rId7" Type="http://schemas.openxmlformats.org/officeDocument/2006/relationships/image" Target="../media/image123.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32.png"/><Relationship Id="rId10" Type="http://schemas.openxmlformats.org/officeDocument/2006/relationships/image" Target="../media/image135.png"/><Relationship Id="rId4" Type="http://schemas.openxmlformats.org/officeDocument/2006/relationships/image" Target="../media/image122.png"/><Relationship Id="rId9" Type="http://schemas.openxmlformats.org/officeDocument/2006/relationships/image" Target="../media/image13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7.png"/><Relationship Id="rId7" Type="http://schemas.openxmlformats.org/officeDocument/2006/relationships/image" Target="../media/image138.png"/><Relationship Id="rId2" Type="http://schemas.openxmlformats.org/officeDocument/2006/relationships/image" Target="../media/image136.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22.png"/><Relationship Id="rId4" Type="http://schemas.openxmlformats.org/officeDocument/2006/relationships/image" Target="../media/image45.png"/><Relationship Id="rId9" Type="http://schemas.openxmlformats.org/officeDocument/2006/relationships/image" Target="../media/image14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38.png"/><Relationship Id="rId7" Type="http://schemas.openxmlformats.org/officeDocument/2006/relationships/image" Target="../media/image122.png"/><Relationship Id="rId2" Type="http://schemas.openxmlformats.org/officeDocument/2006/relationships/image" Target="../media/image14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21.png"/><Relationship Id="rId10" Type="http://schemas.openxmlformats.org/officeDocument/2006/relationships/image" Target="../media/image142.png"/><Relationship Id="rId4" Type="http://schemas.openxmlformats.org/officeDocument/2006/relationships/image" Target="../media/image31.png"/><Relationship Id="rId9" Type="http://schemas.openxmlformats.org/officeDocument/2006/relationships/image" Target="../media/image130.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3.png"/><Relationship Id="rId7" Type="http://schemas.openxmlformats.org/officeDocument/2006/relationships/image" Target="../media/image130.png"/><Relationship Id="rId2" Type="http://schemas.openxmlformats.org/officeDocument/2006/relationships/image" Target="../media/image70.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63.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8.png"/><Relationship Id="rId7" Type="http://schemas.openxmlformats.org/officeDocument/2006/relationships/image" Target="../media/image150.png"/><Relationship Id="rId2" Type="http://schemas.openxmlformats.org/officeDocument/2006/relationships/image" Target="../media/image147.png"/><Relationship Id="rId1" Type="http://schemas.openxmlformats.org/officeDocument/2006/relationships/slideMaster" Target="../slideMasters/slideMaster1.xml"/><Relationship Id="rId6" Type="http://schemas.openxmlformats.org/officeDocument/2006/relationships/image" Target="../media/image149.png"/><Relationship Id="rId5" Type="http://schemas.openxmlformats.org/officeDocument/2006/relationships/image" Target="../media/image130.png"/><Relationship Id="rId4" Type="http://schemas.openxmlformats.org/officeDocument/2006/relationships/image" Target="../media/image45.png"/><Relationship Id="rId9"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53.png"/><Relationship Id="rId2" Type="http://schemas.openxmlformats.org/officeDocument/2006/relationships/image" Target="../media/image124.png"/><Relationship Id="rId1" Type="http://schemas.openxmlformats.org/officeDocument/2006/relationships/slideMaster" Target="../slideMasters/slideMaster1.xml"/><Relationship Id="rId6" Type="http://schemas.openxmlformats.org/officeDocument/2006/relationships/image" Target="../media/image123.png"/><Relationship Id="rId5" Type="http://schemas.openxmlformats.org/officeDocument/2006/relationships/image" Target="../media/image152.png"/><Relationship Id="rId4" Type="http://schemas.openxmlformats.org/officeDocument/2006/relationships/image" Target="../media/image13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5.png"/><Relationship Id="rId7" Type="http://schemas.openxmlformats.org/officeDocument/2006/relationships/image" Target="../media/image156.png"/><Relationship Id="rId2" Type="http://schemas.openxmlformats.org/officeDocument/2006/relationships/image" Target="../media/image154.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45.png"/><Relationship Id="rId4" Type="http://schemas.openxmlformats.org/officeDocument/2006/relationships/image" Target="../media/image12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59.png"/><Relationship Id="rId2" Type="http://schemas.openxmlformats.org/officeDocument/2006/relationships/image" Target="../media/image137.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0.png"/><Relationship Id="rId4" Type="http://schemas.openxmlformats.org/officeDocument/2006/relationships/image" Target="../media/image4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Master" Target="../slideMasters/slideMaster1.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45.png"/><Relationship Id="rId4" Type="http://schemas.openxmlformats.org/officeDocument/2006/relationships/image" Target="../media/image162.png"/><Relationship Id="rId9" Type="http://schemas.openxmlformats.org/officeDocument/2006/relationships/image" Target="../media/image6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8.png"/><Relationship Id="rId7" Type="http://schemas.openxmlformats.org/officeDocument/2006/relationships/image" Target="../media/image170.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10" Type="http://schemas.openxmlformats.org/officeDocument/2006/relationships/image" Target="../media/image172.png"/><Relationship Id="rId4" Type="http://schemas.openxmlformats.org/officeDocument/2006/relationships/image" Target="../media/image45.png"/><Relationship Id="rId9" Type="http://schemas.openxmlformats.org/officeDocument/2006/relationships/image" Target="../media/image171.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45.png"/><Relationship Id="rId7" Type="http://schemas.openxmlformats.org/officeDocument/2006/relationships/image" Target="../media/image175.png"/><Relationship Id="rId2" Type="http://schemas.openxmlformats.org/officeDocument/2006/relationships/image" Target="../media/image173.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63.png"/><Relationship Id="rId4" Type="http://schemas.openxmlformats.org/officeDocument/2006/relationships/image" Target="../media/image16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38.png"/><Relationship Id="rId7" Type="http://schemas.openxmlformats.org/officeDocument/2006/relationships/image" Target="../media/image104.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77.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04.png"/><Relationship Id="rId2" Type="http://schemas.openxmlformats.org/officeDocument/2006/relationships/image" Target="../media/image178.png"/><Relationship Id="rId1" Type="http://schemas.openxmlformats.org/officeDocument/2006/relationships/slideMaster" Target="../slideMasters/slideMaster1.xml"/><Relationship Id="rId6" Type="http://schemas.openxmlformats.org/officeDocument/2006/relationships/image" Target="../media/image163.png"/><Relationship Id="rId11" Type="http://schemas.openxmlformats.org/officeDocument/2006/relationships/image" Target="../media/image180.png"/><Relationship Id="rId5" Type="http://schemas.openxmlformats.org/officeDocument/2006/relationships/image" Target="../media/image169.png"/><Relationship Id="rId10" Type="http://schemas.openxmlformats.org/officeDocument/2006/relationships/image" Target="../media/image179.png"/><Relationship Id="rId4" Type="http://schemas.openxmlformats.org/officeDocument/2006/relationships/image" Target="../media/image45.png"/><Relationship Id="rId9" Type="http://schemas.openxmlformats.org/officeDocument/2006/relationships/image" Target="../media/image17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82.png"/><Relationship Id="rId7" Type="http://schemas.openxmlformats.org/officeDocument/2006/relationships/image" Target="../media/image183.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63.png"/><Relationship Id="rId4" Type="http://schemas.openxmlformats.org/officeDocument/2006/relationships/image" Target="../media/image45.png"/><Relationship Id="rId9" Type="http://schemas.openxmlformats.org/officeDocument/2006/relationships/image" Target="../media/image185.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61.png"/><Relationship Id="rId7" Type="http://schemas.openxmlformats.org/officeDocument/2006/relationships/image" Target="../media/image188.png"/><Relationship Id="rId2" Type="http://schemas.openxmlformats.org/officeDocument/2006/relationships/image" Target="../media/image186.png"/><Relationship Id="rId1" Type="http://schemas.openxmlformats.org/officeDocument/2006/relationships/slideMaster" Target="../slideMasters/slideMaster1.xml"/><Relationship Id="rId6" Type="http://schemas.openxmlformats.org/officeDocument/2006/relationships/image" Target="../media/image187.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7.png"/><Relationship Id="rId7" Type="http://schemas.openxmlformats.org/officeDocument/2006/relationships/image" Target="../media/image192.png"/><Relationship Id="rId2" Type="http://schemas.openxmlformats.org/officeDocument/2006/relationships/image" Target="../media/image190.png"/><Relationship Id="rId1" Type="http://schemas.openxmlformats.org/officeDocument/2006/relationships/slideMaster" Target="../slideMasters/slideMaster1.xml"/><Relationship Id="rId6" Type="http://schemas.openxmlformats.org/officeDocument/2006/relationships/image" Target="../media/image191.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9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45.png"/><Relationship Id="rId7" Type="http://schemas.openxmlformats.org/officeDocument/2006/relationships/image" Target="../media/image104.png"/><Relationship Id="rId2" Type="http://schemas.openxmlformats.org/officeDocument/2006/relationships/image" Target="../media/image194.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96.png"/><Relationship Id="rId4" Type="http://schemas.openxmlformats.org/officeDocument/2006/relationships/image" Target="../media/image19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68.png"/><Relationship Id="rId7" Type="http://schemas.openxmlformats.org/officeDocument/2006/relationships/image" Target="../media/image104.png"/><Relationship Id="rId2" Type="http://schemas.openxmlformats.org/officeDocument/2006/relationships/image" Target="../media/image198.png"/><Relationship Id="rId1" Type="http://schemas.openxmlformats.org/officeDocument/2006/relationships/slideMaster" Target="../slideMasters/slideMaster1.xml"/><Relationship Id="rId6" Type="http://schemas.openxmlformats.org/officeDocument/2006/relationships/image" Target="../media/image199.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60.png"/><Relationship Id="rId7" Type="http://schemas.openxmlformats.org/officeDocument/2006/relationships/image" Target="../media/image205.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45.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6.png"/><Relationship Id="rId7" Type="http://schemas.openxmlformats.org/officeDocument/2006/relationships/image" Target="../media/image208.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45.png"/><Relationship Id="rId10" Type="http://schemas.openxmlformats.org/officeDocument/2006/relationships/image" Target="../media/image211.png"/><Relationship Id="rId4" Type="http://schemas.openxmlformats.org/officeDocument/2006/relationships/image" Target="../media/image207.png"/><Relationship Id="rId9" Type="http://schemas.openxmlformats.org/officeDocument/2006/relationships/image" Target="../media/image210.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13.png"/><Relationship Id="rId7" Type="http://schemas.openxmlformats.org/officeDocument/2006/relationships/image" Target="../media/image209.png"/><Relationship Id="rId2" Type="http://schemas.openxmlformats.org/officeDocument/2006/relationships/image" Target="../media/image212.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10" Type="http://schemas.openxmlformats.org/officeDocument/2006/relationships/image" Target="../media/image160.png"/><Relationship Id="rId4" Type="http://schemas.openxmlformats.org/officeDocument/2006/relationships/image" Target="../media/image214.png"/><Relationship Id="rId9" Type="http://schemas.openxmlformats.org/officeDocument/2006/relationships/image" Target="../media/image20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7.png"/><Relationship Id="rId7" Type="http://schemas.openxmlformats.org/officeDocument/2006/relationships/image" Target="../media/image104.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19.png"/><Relationship Id="rId7" Type="http://schemas.openxmlformats.org/officeDocument/2006/relationships/image" Target="../media/image180.png"/><Relationship Id="rId2" Type="http://schemas.openxmlformats.org/officeDocument/2006/relationships/image" Target="../media/image218.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22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1.png"/><Relationship Id="rId7" Type="http://schemas.openxmlformats.org/officeDocument/2006/relationships/image" Target="../media/image160.png"/><Relationship Id="rId2" Type="http://schemas.openxmlformats.org/officeDocument/2006/relationships/image" Target="../media/image206.png"/><Relationship Id="rId1" Type="http://schemas.openxmlformats.org/officeDocument/2006/relationships/slideMaster" Target="../slideMasters/slideMaster1.xml"/><Relationship Id="rId6" Type="http://schemas.openxmlformats.org/officeDocument/2006/relationships/image" Target="../media/image222.png"/><Relationship Id="rId5" Type="http://schemas.openxmlformats.org/officeDocument/2006/relationships/image" Target="../media/image209.png"/><Relationship Id="rId4" Type="http://schemas.openxmlformats.org/officeDocument/2006/relationships/image" Target="../media/image45.png"/><Relationship Id="rId9" Type="http://schemas.openxmlformats.org/officeDocument/2006/relationships/image" Target="../media/image10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24.png"/><Relationship Id="rId7" Type="http://schemas.openxmlformats.org/officeDocument/2006/relationships/image" Target="../media/image204.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22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45.png"/><Relationship Id="rId7" Type="http://schemas.openxmlformats.org/officeDocument/2006/relationships/image" Target="../media/image220.png"/><Relationship Id="rId2" Type="http://schemas.openxmlformats.org/officeDocument/2006/relationships/image" Target="../media/image226.png"/><Relationship Id="rId1" Type="http://schemas.openxmlformats.org/officeDocument/2006/relationships/slideMaster" Target="../slideMasters/slideMaster1.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09.png"/><Relationship Id="rId9" Type="http://schemas.openxmlformats.org/officeDocument/2006/relationships/image" Target="../media/image16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31.png"/><Relationship Id="rId7" Type="http://schemas.openxmlformats.org/officeDocument/2006/relationships/image" Target="../media/image160.png"/><Relationship Id="rId2" Type="http://schemas.openxmlformats.org/officeDocument/2006/relationships/image" Target="../media/image23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236.png"/><Relationship Id="rId2" Type="http://schemas.openxmlformats.org/officeDocument/2006/relationships/image" Target="../media/image233.png"/><Relationship Id="rId1" Type="http://schemas.openxmlformats.org/officeDocument/2006/relationships/slideMaster" Target="../slideMasters/slideMaster1.xml"/><Relationship Id="rId6" Type="http://schemas.openxmlformats.org/officeDocument/2006/relationships/image" Target="../media/image23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38.png"/><Relationship Id="rId7" Type="http://schemas.openxmlformats.org/officeDocument/2006/relationships/image" Target="../media/image5.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165.png"/><Relationship Id="rId10" Type="http://schemas.openxmlformats.org/officeDocument/2006/relationships/image" Target="../media/image241.png"/><Relationship Id="rId4" Type="http://schemas.openxmlformats.org/officeDocument/2006/relationships/image" Target="../media/image45.png"/><Relationship Id="rId9" Type="http://schemas.openxmlformats.org/officeDocument/2006/relationships/image" Target="../media/image24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3.png"/><Relationship Id="rId7" Type="http://schemas.openxmlformats.org/officeDocument/2006/relationships/image" Target="../media/image245.png"/><Relationship Id="rId2" Type="http://schemas.openxmlformats.org/officeDocument/2006/relationships/image" Target="../media/image242.png"/><Relationship Id="rId1" Type="http://schemas.openxmlformats.org/officeDocument/2006/relationships/slideMaster" Target="../slideMasters/slideMaster1.xml"/><Relationship Id="rId6" Type="http://schemas.openxmlformats.org/officeDocument/2006/relationships/image" Target="../media/image244.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247.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48.png"/><Relationship Id="rId7"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0.png"/><Relationship Id="rId10" Type="http://schemas.openxmlformats.org/officeDocument/2006/relationships/image" Target="../media/image45.png"/><Relationship Id="rId4" Type="http://schemas.openxmlformats.org/officeDocument/2006/relationships/image" Target="../media/image249.png"/><Relationship Id="rId9" Type="http://schemas.openxmlformats.org/officeDocument/2006/relationships/image" Target="../media/image8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1.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58.png"/><Relationship Id="rId3" Type="http://schemas.openxmlformats.org/officeDocument/2006/relationships/image" Target="../media/image15.png"/><Relationship Id="rId7" Type="http://schemas.openxmlformats.org/officeDocument/2006/relationships/image" Target="../media/image257.png"/><Relationship Id="rId2" Type="http://schemas.openxmlformats.org/officeDocument/2006/relationships/image" Target="../media/image25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256.png"/><Relationship Id="rId4" Type="http://schemas.openxmlformats.org/officeDocument/2006/relationships/image" Target="../media/image45.png"/><Relationship Id="rId9" Type="http://schemas.openxmlformats.org/officeDocument/2006/relationships/image" Target="../media/image259.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68.png"/><Relationship Id="rId3" Type="http://schemas.openxmlformats.org/officeDocument/2006/relationships/image" Target="../media/image45.png"/><Relationship Id="rId7" Type="http://schemas.openxmlformats.org/officeDocument/2006/relationships/image" Target="../media/image262.png"/><Relationship Id="rId12" Type="http://schemas.openxmlformats.org/officeDocument/2006/relationships/image" Target="../media/image267.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261.png"/><Relationship Id="rId11" Type="http://schemas.openxmlformats.org/officeDocument/2006/relationships/image" Target="../media/image266.png"/><Relationship Id="rId5" Type="http://schemas.openxmlformats.org/officeDocument/2006/relationships/image" Target="../media/image260.png"/><Relationship Id="rId10" Type="http://schemas.openxmlformats.org/officeDocument/2006/relationships/image" Target="../media/image265.png"/><Relationship Id="rId4" Type="http://schemas.openxmlformats.org/officeDocument/2006/relationships/image" Target="../media/image1.png"/><Relationship Id="rId9" Type="http://schemas.openxmlformats.org/officeDocument/2006/relationships/image" Target="../media/image26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5.png"/><Relationship Id="rId7" Type="http://schemas.openxmlformats.org/officeDocument/2006/relationships/image" Target="../media/image270.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66.png"/><Relationship Id="rId10" Type="http://schemas.openxmlformats.org/officeDocument/2006/relationships/image" Target="../media/image1.png"/><Relationship Id="rId4" Type="http://schemas.openxmlformats.org/officeDocument/2006/relationships/image" Target="../media/image269.png"/><Relationship Id="rId9" Type="http://schemas.openxmlformats.org/officeDocument/2006/relationships/image" Target="../media/image271.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68.png"/><Relationship Id="rId7" Type="http://schemas.openxmlformats.org/officeDocument/2006/relationships/image" Target="../media/image77.png"/><Relationship Id="rId2" Type="http://schemas.openxmlformats.org/officeDocument/2006/relationships/image" Target="../media/image272.png"/><Relationship Id="rId1" Type="http://schemas.openxmlformats.org/officeDocument/2006/relationships/slideMaster" Target="../slideMasters/slideMaster1.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73.png"/><Relationship Id="rId9" Type="http://schemas.openxmlformats.org/officeDocument/2006/relationships/image" Target="../media/image4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48.png"/><Relationship Id="rId11" Type="http://schemas.openxmlformats.org/officeDocument/2006/relationships/image" Target="../media/image4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51.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8.png"/><Relationship Id="rId3" Type="http://schemas.openxmlformats.org/officeDocument/2006/relationships/image" Target="../media/image278.png"/><Relationship Id="rId7" Type="http://schemas.openxmlformats.org/officeDocument/2006/relationships/image" Target="../media/image282.png"/><Relationship Id="rId12" Type="http://schemas.openxmlformats.org/officeDocument/2006/relationships/image" Target="../media/image287.png"/><Relationship Id="rId2" Type="http://schemas.openxmlformats.org/officeDocument/2006/relationships/image" Target="../media/image277.png"/><Relationship Id="rId1" Type="http://schemas.openxmlformats.org/officeDocument/2006/relationships/slideMaster" Target="../slideMasters/slideMaster1.xml"/><Relationship Id="rId6" Type="http://schemas.openxmlformats.org/officeDocument/2006/relationships/image" Target="../media/image281.png"/><Relationship Id="rId11" Type="http://schemas.openxmlformats.org/officeDocument/2006/relationships/image" Target="../media/image286.png"/><Relationship Id="rId5" Type="http://schemas.openxmlformats.org/officeDocument/2006/relationships/image" Target="../media/image280.png"/><Relationship Id="rId10" Type="http://schemas.openxmlformats.org/officeDocument/2006/relationships/image" Target="../media/image285.png"/><Relationship Id="rId4" Type="http://schemas.openxmlformats.org/officeDocument/2006/relationships/image" Target="../media/image279.png"/><Relationship Id="rId9" Type="http://schemas.openxmlformats.org/officeDocument/2006/relationships/image" Target="../media/image284.png"/><Relationship Id="rId14" Type="http://schemas.openxmlformats.org/officeDocument/2006/relationships/image" Target="../media/image45.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9.png"/><Relationship Id="rId7" Type="http://schemas.openxmlformats.org/officeDocument/2006/relationships/image" Target="../media/image213.png"/><Relationship Id="rId2" Type="http://schemas.openxmlformats.org/officeDocument/2006/relationships/image" Target="../media/image22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50.png"/><Relationship Id="rId4" Type="http://schemas.openxmlformats.org/officeDocument/2006/relationships/image" Target="../media/image204.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93.png"/><Relationship Id="rId13" Type="http://schemas.openxmlformats.org/officeDocument/2006/relationships/image" Target="../media/image296.png"/><Relationship Id="rId3" Type="http://schemas.openxmlformats.org/officeDocument/2006/relationships/image" Target="../media/image15.png"/><Relationship Id="rId7" Type="http://schemas.openxmlformats.org/officeDocument/2006/relationships/image" Target="../media/image292.png"/><Relationship Id="rId12" Type="http://schemas.openxmlformats.org/officeDocument/2006/relationships/image" Target="../media/image39.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291.png"/><Relationship Id="rId10" Type="http://schemas.openxmlformats.org/officeDocument/2006/relationships/image" Target="../media/image295.png"/><Relationship Id="rId4" Type="http://schemas.openxmlformats.org/officeDocument/2006/relationships/image" Target="../media/image290.png"/><Relationship Id="rId9" Type="http://schemas.openxmlformats.org/officeDocument/2006/relationships/image" Target="../media/image294.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99.png"/><Relationship Id="rId3" Type="http://schemas.openxmlformats.org/officeDocument/2006/relationships/image" Target="../media/image53.png"/><Relationship Id="rId7" Type="http://schemas.openxmlformats.org/officeDocument/2006/relationships/image" Target="../media/image298.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297.png"/><Relationship Id="rId5" Type="http://schemas.openxmlformats.org/officeDocument/2006/relationships/image" Target="../media/image45.png"/><Relationship Id="rId4" Type="http://schemas.openxmlformats.org/officeDocument/2006/relationships/image" Target="../media/image82.png"/><Relationship Id="rId9" Type="http://schemas.openxmlformats.org/officeDocument/2006/relationships/image" Target="../media/image85.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48.png"/><Relationship Id="rId7" Type="http://schemas.openxmlformats.org/officeDocument/2006/relationships/image" Target="../media/image302.png"/><Relationship Id="rId2" Type="http://schemas.openxmlformats.org/officeDocument/2006/relationships/image" Target="../media/image300.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1.png"/><Relationship Id="rId4" Type="http://schemas.openxmlformats.org/officeDocument/2006/relationships/image" Target="../media/image45.png"/><Relationship Id="rId9" Type="http://schemas.openxmlformats.org/officeDocument/2006/relationships/image" Target="../media/image30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07.png"/><Relationship Id="rId3" Type="http://schemas.openxmlformats.org/officeDocument/2006/relationships/image" Target="../media/image305.png"/><Relationship Id="rId7" Type="http://schemas.openxmlformats.org/officeDocument/2006/relationships/image" Target="../media/image30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300.png"/><Relationship Id="rId9" Type="http://schemas.openxmlformats.org/officeDocument/2006/relationships/image" Target="../media/image30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0.png"/><Relationship Id="rId5" Type="http://schemas.openxmlformats.org/officeDocument/2006/relationships/image" Target="../media/image45.png"/><Relationship Id="rId4" Type="http://schemas.openxmlformats.org/officeDocument/2006/relationships/image" Target="../media/image26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2.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1.png"/><Relationship Id="rId5" Type="http://schemas.openxmlformats.org/officeDocument/2006/relationships/image" Target="../media/image45.png"/><Relationship Id="rId4" Type="http://schemas.openxmlformats.org/officeDocument/2006/relationships/image" Target="../media/image5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204.png"/><Relationship Id="rId4" Type="http://schemas.openxmlformats.org/officeDocument/2006/relationships/image" Target="../media/image45.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18.png"/><Relationship Id="rId3" Type="http://schemas.openxmlformats.org/officeDocument/2006/relationships/image" Target="../media/image316.png"/><Relationship Id="rId7" Type="http://schemas.openxmlformats.org/officeDocument/2006/relationships/image" Target="../media/image5.png"/><Relationship Id="rId2" Type="http://schemas.openxmlformats.org/officeDocument/2006/relationships/image" Target="../media/image315.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31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39.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1.png"/><Relationship Id="rId4" Type="http://schemas.openxmlformats.org/officeDocument/2006/relationships/image" Target="../media/image55.png"/><Relationship Id="rId9" Type="http://schemas.openxmlformats.org/officeDocument/2006/relationships/image" Target="../media/image5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png"/><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38.png"/><Relationship Id="rId4" Type="http://schemas.openxmlformats.org/officeDocument/2006/relationships/image" Target="../media/image62.png"/><Relationship Id="rId9" Type="http://schemas.openxmlformats.org/officeDocument/2006/relationships/image" Target="../media/image65.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45.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3.png"/><Relationship Id="rId9" Type="http://schemas.openxmlformats.org/officeDocument/2006/relationships/image" Target="../media/image7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05.07.2021</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‹Nr.›</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3138251" y="0"/>
            <a:ext cx="9059505" cy="6868237"/>
            <a:chOff x="3138251" y="0"/>
            <a:chExt cx="9059505"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Tree>
    <p:extLst>
      <p:ext uri="{BB962C8B-B14F-4D97-AF65-F5344CB8AC3E}">
        <p14:creationId xmlns:p14="http://schemas.microsoft.com/office/powerpoint/2010/main" val="322638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2271860"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214160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Заголовок раздела">
    <p:spTree>
      <p:nvGrpSpPr>
        <p:cNvPr id="1" name=""/>
        <p:cNvGrpSpPr/>
        <p:nvPr/>
      </p:nvGrpSpPr>
      <p:grpSpPr>
        <a:xfrm>
          <a:off x="0" y="0"/>
          <a:ext cx="0" cy="0"/>
          <a:chOff x="0" y="0"/>
          <a:chExt cx="0" cy="0"/>
        </a:xfrm>
      </p:grpSpPr>
      <p:grpSp>
        <p:nvGrpSpPr>
          <p:cNvPr id="26" name="Группа 25"/>
          <p:cNvGrpSpPr/>
          <p:nvPr userDrawn="1"/>
        </p:nvGrpSpPr>
        <p:grpSpPr>
          <a:xfrm>
            <a:off x="-241498" y="-23548"/>
            <a:ext cx="12438453" cy="6881548"/>
            <a:chOff x="-241498" y="-23548"/>
            <a:chExt cx="12438453" cy="6881548"/>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834" y="3383366"/>
              <a:ext cx="4762500" cy="24765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 y="3150"/>
              <a:ext cx="12186402" cy="6854850"/>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17" y="721422"/>
              <a:ext cx="4068452" cy="4404099"/>
            </a:xfrm>
            <a:prstGeom prst="rect">
              <a:avLst/>
            </a:prstGeom>
          </p:spPr>
        </p:pic>
        <p:pic>
          <p:nvPicPr>
            <p:cNvPr id="21" name="Рисунок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1474" y="-23548"/>
              <a:ext cx="4250215" cy="3339455"/>
            </a:xfrm>
            <a:prstGeom prst="rect">
              <a:avLst/>
            </a:prstGeom>
          </p:spPr>
        </p:pic>
        <p:pic>
          <p:nvPicPr>
            <p:cNvPr id="22" name="Рисунок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498" y="5607344"/>
              <a:ext cx="5724636" cy="381642"/>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8873" y="3227981"/>
              <a:ext cx="404242" cy="404242"/>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6467823" y="5040357"/>
              <a:ext cx="3326341" cy="221756"/>
            </a:xfrm>
            <a:prstGeom prst="rect">
              <a:avLst/>
            </a:prstGeom>
          </p:spPr>
        </p:pic>
        <p:pic>
          <p:nvPicPr>
            <p:cNvPr id="25" name="Рисунок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18742" y="1"/>
              <a:ext cx="10271671" cy="6417092"/>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6690314" y="3975159"/>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45066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3">
            <a:extLs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949577" y="1782777"/>
            <a:ext cx="5021907" cy="1456353"/>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Заголовок раздела">
    <p:spTree>
      <p:nvGrpSpPr>
        <p:cNvPr id="1" name=""/>
        <p:cNvGrpSpPr/>
        <p:nvPr/>
      </p:nvGrpSpPr>
      <p:grpSpPr>
        <a:xfrm>
          <a:off x="0" y="0"/>
          <a:ext cx="0" cy="0"/>
          <a:chOff x="0" y="0"/>
          <a:chExt cx="0" cy="0"/>
        </a:xfrm>
      </p:grpSpPr>
      <p:grpSp>
        <p:nvGrpSpPr>
          <p:cNvPr id="8" name="Группа 7"/>
          <p:cNvGrpSpPr/>
          <p:nvPr userDrawn="1"/>
        </p:nvGrpSpPr>
        <p:grpSpPr>
          <a:xfrm>
            <a:off x="-308080" y="0"/>
            <a:ext cx="12517880" cy="6858000"/>
            <a:chOff x="-308080" y="0"/>
            <a:chExt cx="12517880" cy="685800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9342"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30"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622"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8080" y="6139499"/>
              <a:ext cx="5976664" cy="216654"/>
            </a:xfrm>
            <a:prstGeom prst="rect">
              <a:avLst/>
            </a:prstGeom>
          </p:spPr>
        </p:pic>
        <p:pic>
          <p:nvPicPr>
            <p:cNvPr id="30" name="Рисунок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8299" y="5230704"/>
              <a:ext cx="3166874" cy="114799"/>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36532" y="3422628"/>
              <a:ext cx="330408" cy="330408"/>
            </a:xfrm>
            <a:prstGeom prst="rect">
              <a:avLst/>
            </a:prstGeom>
          </p:spPr>
        </p:pic>
        <p:pic>
          <p:nvPicPr>
            <p:cNvPr id="32" name="Рисунок 3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66050" y="0"/>
              <a:ext cx="2712926" cy="907323"/>
            </a:xfrm>
            <a:prstGeom prst="rect">
              <a:avLst/>
            </a:prstGeom>
          </p:spPr>
        </p:pic>
        <p:pic>
          <p:nvPicPr>
            <p:cNvPr id="33" name="Рисунок 3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10024087" y="3387077"/>
              <a:ext cx="2185713" cy="359647"/>
            </a:xfrm>
            <a:prstGeom prst="rect">
              <a:avLst/>
            </a:prstGeom>
          </p:spPr>
        </p:pic>
      </p:grpSp>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389655" y="3992973"/>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Tree>
    <p:extLst>
      <p:ext uri="{BB962C8B-B14F-4D97-AF65-F5344CB8AC3E}">
        <p14:creationId xmlns:p14="http://schemas.microsoft.com/office/powerpoint/2010/main" val="126156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4013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2933388" y="6134294"/>
            <a:ext cx="6125690" cy="222056"/>
          </a:xfrm>
          <a:prstGeom prst="rect">
            <a:avLst/>
          </a:prstGeom>
        </p:spPr>
      </p:pic>
      <p:sp>
        <p:nvSpPr>
          <p:cNvPr id="22"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99842" y="1690006"/>
            <a:ext cx="592158" cy="3224893"/>
          </a:xfrm>
          <a:prstGeom prst="rect">
            <a:avLst/>
          </a:prstGeom>
        </p:spPr>
      </p:pic>
      <p:pic>
        <p:nvPicPr>
          <p:cNvPr id="8" name="Рисунок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955" y="4212772"/>
            <a:ext cx="450396" cy="450396"/>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584183" y="2843445"/>
            <a:ext cx="387804" cy="387804"/>
          </a:xfrm>
          <a:prstGeom prst="rect">
            <a:avLst/>
          </a:prstGeom>
        </p:spPr>
      </p:pic>
    </p:spTree>
    <p:extLst>
      <p:ext uri="{BB962C8B-B14F-4D97-AF65-F5344CB8AC3E}">
        <p14:creationId xmlns:p14="http://schemas.microsoft.com/office/powerpoint/2010/main" val="148881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59836"/>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691" y="3359837"/>
            <a:ext cx="3106621" cy="3494315"/>
          </a:xfrm>
          <a:prstGeom prst="rect">
            <a:avLst/>
          </a:prstGeom>
        </p:spPr>
      </p:pic>
      <p:grpSp>
        <p:nvGrpSpPr>
          <p:cNvPr id="3" name="Группа 2"/>
          <p:cNvGrpSpPr/>
          <p:nvPr userDrawn="1"/>
        </p:nvGrpSpPr>
        <p:grpSpPr>
          <a:xfrm>
            <a:off x="114206" y="-3848"/>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72967" y="2710791"/>
            <a:ext cx="504825" cy="504825"/>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115" y="2710791"/>
            <a:ext cx="504825" cy="504825"/>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15011" y="366726"/>
            <a:ext cx="561975" cy="561975"/>
          </a:xfrm>
          <a:prstGeom prst="rect">
            <a:avLst/>
          </a:prstGeom>
        </p:spPr>
      </p:pic>
    </p:spTree>
    <p:extLst>
      <p:ext uri="{BB962C8B-B14F-4D97-AF65-F5344CB8AC3E}">
        <p14:creationId xmlns:p14="http://schemas.microsoft.com/office/powerpoint/2010/main" val="2958046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55931" y="599115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4656" y="5081886"/>
            <a:ext cx="504825" cy="504825"/>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45660" y="1186062"/>
            <a:ext cx="504825" cy="504825"/>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0" name="Рисунок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0" y="1008225"/>
            <a:ext cx="3095625" cy="313002"/>
          </a:xfrm>
          <a:prstGeom prst="rect">
            <a:avLst/>
          </a:prstGeom>
        </p:spPr>
      </p:pic>
      <p:pic>
        <p:nvPicPr>
          <p:cNvPr id="13" name="Рисунок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9215" y="630739"/>
            <a:ext cx="1634833" cy="1638300"/>
          </a:xfrm>
          <a:prstGeom prst="rect">
            <a:avLst/>
          </a:prstGeom>
        </p:spPr>
      </p:pic>
      <p:pic>
        <p:nvPicPr>
          <p:cNvPr id="30" name="Рисунок 29"/>
          <p:cNvPicPr>
            <a:picLocks noChangeAspect="1"/>
          </p:cNvPicPr>
          <p:nvPr userDrawn="1"/>
        </p:nvPicPr>
        <p:blipFill rotWithShape="1">
          <a:blip r:embed="rId11" cstate="print">
            <a:extLst>
              <a:ext uri="{28A0092B-C50C-407E-A947-70E740481C1C}">
                <a14:useLocalDpi xmlns:a14="http://schemas.microsoft.com/office/drawing/2010/main" val="0"/>
              </a:ext>
            </a:extLst>
          </a:blip>
          <a:srcRect t="24697"/>
          <a:stretch/>
        </p:blipFill>
        <p:spPr>
          <a:xfrm>
            <a:off x="2057295" y="-10948"/>
            <a:ext cx="862052" cy="652756"/>
          </a:xfrm>
          <a:prstGeom prst="rect">
            <a:avLst/>
          </a:prstGeom>
        </p:spPr>
      </p:pic>
      <p:pic>
        <p:nvPicPr>
          <p:cNvPr id="31" name="Рисунок 3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Tree>
    <p:extLst>
      <p:ext uri="{BB962C8B-B14F-4D97-AF65-F5344CB8AC3E}">
        <p14:creationId xmlns:p14="http://schemas.microsoft.com/office/powerpoint/2010/main" val="306906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33155" y="6029833"/>
            <a:ext cx="6125690" cy="222056"/>
          </a:xfrm>
          <a:prstGeom prst="rect">
            <a:avLst/>
          </a:prstGeom>
        </p:spPr>
      </p:pic>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9">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Tree>
    <p:extLst>
      <p:ext uri="{BB962C8B-B14F-4D97-AF65-F5344CB8AC3E}">
        <p14:creationId xmlns:p14="http://schemas.microsoft.com/office/powerpoint/2010/main" val="2639549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Tree>
    <p:extLst>
      <p:ext uri="{BB962C8B-B14F-4D97-AF65-F5344CB8AC3E}">
        <p14:creationId xmlns:p14="http://schemas.microsoft.com/office/powerpoint/2010/main" val="1192523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Tree>
    <p:extLst>
      <p:ext uri="{BB962C8B-B14F-4D97-AF65-F5344CB8AC3E}">
        <p14:creationId xmlns:p14="http://schemas.microsoft.com/office/powerpoint/2010/main" val="36643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7210" y="1721802"/>
            <a:ext cx="332086" cy="3025302"/>
          </a:xfrm>
          <a:prstGeom prst="rect">
            <a:avLst/>
          </a:prstGeom>
        </p:spPr>
      </p:pic>
      <p:pic>
        <p:nvPicPr>
          <p:cNvPr id="15" name="Рисунок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415336" y="1372686"/>
            <a:ext cx="332086" cy="3025302"/>
          </a:xfrm>
          <a:prstGeom prst="rect">
            <a:avLst/>
          </a:prstGeom>
        </p:spPr>
      </p:pic>
      <p:pic>
        <p:nvPicPr>
          <p:cNvPr id="14" name="Рисунок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33044"/>
          <a:stretch/>
        </p:blipFill>
        <p:spPr>
          <a:xfrm rot="5400000">
            <a:off x="9756364" y="4936789"/>
            <a:ext cx="1547205" cy="231569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9" name="Рисунок 18"/>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a:off x="11819765" y="4948798"/>
            <a:ext cx="378720" cy="744470"/>
          </a:xfrm>
          <a:prstGeom prst="rect">
            <a:avLst/>
          </a:prstGeom>
        </p:spPr>
      </p:pic>
      <p:pic>
        <p:nvPicPr>
          <p:cNvPr id="20" name="Рисунок 19"/>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rot="16200000">
            <a:off x="2585607" y="-182876"/>
            <a:ext cx="378720" cy="744470"/>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Tree>
    <p:extLst>
      <p:ext uri="{BB962C8B-B14F-4D97-AF65-F5344CB8AC3E}">
        <p14:creationId xmlns:p14="http://schemas.microsoft.com/office/powerpoint/2010/main" val="3881004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Tree>
    <p:extLst>
      <p:ext uri="{BB962C8B-B14F-4D97-AF65-F5344CB8AC3E}">
        <p14:creationId xmlns:p14="http://schemas.microsoft.com/office/powerpoint/2010/main" val="2518480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12183228" cy="5568978"/>
            <a:chOff x="7185" y="1103455"/>
            <a:chExt cx="12183228" cy="5568978"/>
          </a:xfrm>
        </p:grpSpPr>
        <p:pic>
          <p:nvPicPr>
            <p:cNvPr id="25" name="Рисунок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5076" y="4477004"/>
              <a:ext cx="2846041" cy="218196"/>
            </a:xfrm>
            <a:prstGeom prst="rect">
              <a:avLst/>
            </a:prstGeom>
          </p:spPr>
        </p:pic>
        <p:pic>
          <p:nvPicPr>
            <p:cNvPr id="26" name="Рисунок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310" y="5032159"/>
              <a:ext cx="3370220" cy="202213"/>
            </a:xfrm>
            <a:prstGeom prst="rect">
              <a:avLst/>
            </a:prstGeom>
          </p:spPr>
        </p:pic>
        <p:pic>
          <p:nvPicPr>
            <p:cNvPr id="34" name="Рисунок 3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5" name="Рисунок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73545" y="3204192"/>
              <a:ext cx="285750" cy="285750"/>
            </a:xfrm>
            <a:prstGeom prst="rect">
              <a:avLst/>
            </a:prstGeom>
          </p:spPr>
        </p:pic>
        <p:pic>
          <p:nvPicPr>
            <p:cNvPr id="36" name="Рисунок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pic>
          <p:nvPicPr>
            <p:cNvPr id="38" name="Рисунок 3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9331475" y="5234372"/>
              <a:ext cx="2858938" cy="446057"/>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205233" y="1641126"/>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246149" y="420944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144312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38107" y="6048972"/>
            <a:ext cx="4289653" cy="264957"/>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078" y="4938927"/>
            <a:ext cx="504825" cy="504825"/>
          </a:xfrm>
          <a:prstGeom prst="rect">
            <a:avLst/>
          </a:prstGeom>
        </p:spPr>
      </p:pic>
    </p:spTree>
    <p:extLst>
      <p:ext uri="{BB962C8B-B14F-4D97-AF65-F5344CB8AC3E}">
        <p14:creationId xmlns:p14="http://schemas.microsoft.com/office/powerpoint/2010/main" val="55379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pic>
        <p:nvPicPr>
          <p:cNvPr id="21" name="Рисунок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49002" y="5934162"/>
            <a:ext cx="4367314" cy="334827"/>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r="44462"/>
          <a:stretch/>
        </p:blipFill>
        <p:spPr>
          <a:xfrm>
            <a:off x="9691991" y="2291422"/>
            <a:ext cx="2500009" cy="2762401"/>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0677DD9B-16CA-464A-A3D4-4D175F1ACCD1}" type="datetimeFigureOut">
              <a:rPr lang="ru-RU" smtClean="0"/>
              <a:t>05.07.2021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3509013">
            <a:off x="11647456" y="1216478"/>
            <a:ext cx="261257" cy="245582"/>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4112" y="6101888"/>
            <a:ext cx="10058400" cy="13830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05.07.2021</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05.07.2021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05.07.2021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1158598" y="113790"/>
            <a:ext cx="10534314" cy="719970"/>
          </a:xfrm>
          <a:prstGeom prst="rect">
            <a:avLst/>
          </a:prstGeom>
        </p:spPr>
        <p:txBody>
          <a:bodyPr anchor="ctr">
            <a:normAutofit/>
          </a:bodyPr>
          <a:lstStyle>
            <a:lvl1pPr>
              <a:defRPr sz="2000">
                <a:solidFill>
                  <a:schemeClr val="tx1"/>
                </a:solidFill>
              </a:defRPr>
            </a:lvl1pPr>
          </a:lstStyle>
          <a:p>
            <a:r>
              <a:rPr lang="de-DE" dirty="0"/>
              <a:t>Agenda 1</a:t>
            </a:r>
            <a:endParaRPr lang="de-CH" dirty="0"/>
          </a:p>
        </p:txBody>
      </p:sp>
      <p:sp>
        <p:nvSpPr>
          <p:cNvPr id="11" name="Textplatzhalter 15"/>
          <p:cNvSpPr>
            <a:spLocks noGrp="1"/>
          </p:cNvSpPr>
          <p:nvPr>
            <p:ph type="body" sz="quarter" idx="11" hasCustomPrompt="1"/>
          </p:nvPr>
        </p:nvSpPr>
        <p:spPr>
          <a:xfrm>
            <a:off x="228944" y="6159502"/>
            <a:ext cx="10843684" cy="271463"/>
          </a:xfrm>
          <a:prstGeom prst="rect">
            <a:avLst/>
          </a:prstGeom>
        </p:spPr>
        <p:txBody>
          <a:bodyPr vert="horz" anchor="b" anchorCtr="0"/>
          <a:lstStyle>
            <a:lvl1pPr marL="0" indent="0" algn="l">
              <a:buNone/>
              <a:defRPr sz="1000" baseline="0">
                <a:solidFill>
                  <a:schemeClr val="bg1">
                    <a:lumMod val="50000"/>
                  </a:schemeClr>
                </a:solidFill>
                <a:latin typeface="Arial"/>
                <a:cs typeface="Arial"/>
              </a:defRPr>
            </a:lvl1pPr>
          </a:lstStyle>
          <a:p>
            <a:pPr lvl="0"/>
            <a:r>
              <a:rPr lang="de-CH" dirty="0"/>
              <a:t>Quellen einfügen</a:t>
            </a:r>
          </a:p>
        </p:txBody>
      </p:sp>
      <p:sp>
        <p:nvSpPr>
          <p:cNvPr id="13" name="Inhaltsplatzhalter 12"/>
          <p:cNvSpPr>
            <a:spLocks noGrp="1"/>
          </p:cNvSpPr>
          <p:nvPr>
            <p:ph sz="quarter" idx="12" hasCustomPrompt="1"/>
          </p:nvPr>
        </p:nvSpPr>
        <p:spPr>
          <a:xfrm>
            <a:off x="1155701" y="1491803"/>
            <a:ext cx="9931400" cy="4243567"/>
          </a:xfrm>
          <a:prstGeom prst="rect">
            <a:avLst/>
          </a:prstGeom>
        </p:spPr>
        <p:txBody>
          <a:bodyPr vert="horz" anchor="ctr"/>
          <a:lstStyle>
            <a:lvl1pPr marL="0" indent="0" algn="l">
              <a:lnSpc>
                <a:spcPct val="120000"/>
              </a:lnSpc>
              <a:buClrTx/>
              <a:buFontTx/>
              <a:buNone/>
              <a:defRPr sz="2000" b="1" baseline="0">
                <a:solidFill>
                  <a:schemeClr val="bg1">
                    <a:lumMod val="65000"/>
                  </a:schemeClr>
                </a:solidFill>
                <a:latin typeface="Arial"/>
                <a:cs typeface="Arial"/>
              </a:defRPr>
            </a:lvl1pPr>
            <a:lvl2pPr marL="577850" indent="-342900">
              <a:lnSpc>
                <a:spcPct val="120000"/>
              </a:lnSpc>
              <a:buClrTx/>
              <a:buFont typeface="Wingdings" charset="2"/>
              <a:buAutoNum type="arabicPlain"/>
              <a:defRPr sz="1800" b="1">
                <a:solidFill>
                  <a:srgbClr val="7F7F7F"/>
                </a:solidFill>
                <a:latin typeface="Arial"/>
                <a:cs typeface="Arial"/>
              </a:defRPr>
            </a:lvl2pPr>
          </a:lstStyle>
          <a:p>
            <a:pPr lvl="0"/>
            <a:r>
              <a:rPr lang="de-CH" dirty="0"/>
              <a:t>Besprechungspunkt 1 einfügen </a:t>
            </a:r>
          </a:p>
          <a:p>
            <a:pPr lvl="0"/>
            <a:r>
              <a:rPr lang="de-CH" dirty="0"/>
              <a:t>Besprechungspunkt 2 einfügen</a:t>
            </a:r>
          </a:p>
          <a:p>
            <a:pPr lvl="0"/>
            <a:r>
              <a:rPr lang="de-CH" dirty="0"/>
              <a:t>Besprechungspunkt 3 einfügen</a:t>
            </a:r>
          </a:p>
          <a:p>
            <a:pPr lvl="0"/>
            <a:r>
              <a:rPr lang="de-CH" dirty="0"/>
              <a:t>Besprechungspunkt 4 einfügen</a:t>
            </a:r>
          </a:p>
          <a:p>
            <a:pPr lvl="0"/>
            <a:r>
              <a:rPr lang="de-CH" dirty="0"/>
              <a:t>Bemerkung: Aktueller Punkt manuell grün einfärben!</a:t>
            </a:r>
          </a:p>
        </p:txBody>
      </p:sp>
    </p:spTree>
    <p:extLst>
      <p:ext uri="{BB962C8B-B14F-4D97-AF65-F5344CB8AC3E}">
        <p14:creationId xmlns:p14="http://schemas.microsoft.com/office/powerpoint/2010/main" val="759691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4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flip="none" rotWithShape="1">
            <a:gsLst>
              <a:gs pos="0">
                <a:schemeClr val="tx1">
                  <a:lumMod val="65000"/>
                  <a:lumOff val="35000"/>
                </a:schemeClr>
              </a:gs>
              <a:gs pos="100000">
                <a:schemeClr val="tx2">
                  <a:lumMod val="40000"/>
                  <a:lumOff val="60000"/>
                  <a:alpha val="45000"/>
                </a:schemeClr>
              </a:gs>
            </a:gsLst>
            <a:lin ang="18900000" scaled="1"/>
            <a:tileRect/>
          </a:gradFill>
        </p:spPr>
        <p:txBody>
          <a:bodyPr lIns="540000" bIns="1404000" anchor="b"/>
          <a:lstStyle>
            <a:lvl1pPr marL="0" indent="0">
              <a:buNone/>
              <a:defRPr sz="48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541409" y="4905375"/>
            <a:ext cx="11106007" cy="903288"/>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8" name="Gerade Verbindung 7"/>
          <p:cNvCxnSpPr/>
          <p:nvPr userDrawn="1"/>
        </p:nvCxnSpPr>
        <p:spPr bwMode="gray">
          <a:xfrm>
            <a:off x="541409" y="465313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5" name="Gruppieren 4"/>
          <p:cNvGrpSpPr/>
          <p:nvPr userDrawn="1"/>
        </p:nvGrpSpPr>
        <p:grpSpPr bwMode="gray">
          <a:xfrm>
            <a:off x="8860092" y="6006238"/>
            <a:ext cx="2783594" cy="599231"/>
            <a:chOff x="8858939" y="6006237"/>
            <a:chExt cx="2783232" cy="599231"/>
          </a:xfrm>
        </p:grpSpPr>
        <p:pic>
          <p:nvPicPr>
            <p:cNvPr id="2" name="Grafik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3"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9" name="Gruppieren 8"/>
            <p:cNvGrpSpPr/>
            <p:nvPr userDrawn="1"/>
          </p:nvGrpSpPr>
          <p:grpSpPr bwMode="gray">
            <a:xfrm>
              <a:off x="10637283" y="6295042"/>
              <a:ext cx="1004888" cy="149281"/>
              <a:chOff x="6096000" y="6184900"/>
              <a:chExt cx="1592263" cy="236538"/>
            </a:xfrm>
            <a:solidFill>
              <a:schemeClr val="bg1">
                <a:lumMod val="85000"/>
              </a:schemeClr>
            </a:solidFill>
          </p:grpSpPr>
          <p:sp>
            <p:nvSpPr>
              <p:cNvPr id="10"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1"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2"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4"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5"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11883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5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4869160"/>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7" name="Layer"/>
          <p:cNvSpPr>
            <a:spLocks noGrp="1"/>
          </p:cNvSpPr>
          <p:nvPr>
            <p:ph type="body" sz="quarter" idx="21"/>
          </p:nvPr>
        </p:nvSpPr>
        <p:spPr bwMode="gray">
          <a:xfrm>
            <a:off x="359715" y="764704"/>
            <a:ext cx="5553796" cy="3618252"/>
          </a:xfrm>
          <a:custGeom>
            <a:avLst/>
            <a:gdLst/>
            <a:ahLst/>
            <a:cxnLst/>
            <a:rect l="l" t="t" r="r" b="b"/>
            <a:pathLst>
              <a:path w="5553073" h="3618252">
                <a:moveTo>
                  <a:pt x="0" y="0"/>
                </a:moveTo>
                <a:lnTo>
                  <a:pt x="5553073" y="0"/>
                </a:lnTo>
                <a:lnTo>
                  <a:pt x="5553073" y="224387"/>
                </a:lnTo>
                <a:lnTo>
                  <a:pt x="5553073" y="2771564"/>
                </a:lnTo>
                <a:lnTo>
                  <a:pt x="5553073" y="2995951"/>
                </a:lnTo>
                <a:lnTo>
                  <a:pt x="4930772" y="3618252"/>
                </a:lnTo>
                <a:lnTo>
                  <a:pt x="0" y="3618252"/>
                </a:lnTo>
                <a:lnTo>
                  <a:pt x="0" y="3393865"/>
                </a:lnTo>
                <a:lnTo>
                  <a:pt x="0" y="224387"/>
                </a:lnTo>
                <a:close/>
              </a:path>
            </a:pathLst>
          </a:custGeom>
          <a:solidFill>
            <a:schemeClr val="tx2">
              <a:alpha val="90000"/>
            </a:schemeClr>
          </a:solidFill>
        </p:spPr>
        <p:txBody>
          <a:bodyPr lIns="180000" bIns="1224000" anchor="b"/>
          <a:lstStyle>
            <a:lvl1pPr marL="0" indent="0">
              <a:buNone/>
              <a:defRPr sz="4800" cap="all" baseline="0">
                <a:solidFill>
                  <a:schemeClr val="bg1"/>
                </a:solidFill>
              </a:defRPr>
            </a:lvl1pPr>
          </a:lstStyle>
          <a:p>
            <a:pPr lvl="0"/>
            <a:endParaRPr lang="de-DE" noProof="0" dirty="0"/>
          </a:p>
        </p:txBody>
      </p:sp>
      <p:sp>
        <p:nvSpPr>
          <p:cNvPr id="20" name="Textplatzhalter 10"/>
          <p:cNvSpPr>
            <a:spLocks noGrp="1"/>
          </p:cNvSpPr>
          <p:nvPr>
            <p:ph type="body" sz="quarter" idx="19"/>
          </p:nvPr>
        </p:nvSpPr>
        <p:spPr bwMode="gray">
          <a:xfrm>
            <a:off x="541409" y="3655696"/>
            <a:ext cx="4730018" cy="431837"/>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1" name="Gerade Verbindung 20"/>
          <p:cNvCxnSpPr/>
          <p:nvPr userDrawn="1"/>
        </p:nvCxnSpPr>
        <p:spPr bwMode="gray">
          <a:xfrm>
            <a:off x="541409" y="340345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Bild"/>
          <p:cNvSpPr>
            <a:spLocks noGrp="1"/>
          </p:cNvSpPr>
          <p:nvPr>
            <p:ph type="pic" sz="quarter" idx="14"/>
          </p:nvPr>
        </p:nvSpPr>
        <p:spPr bwMode="gray">
          <a:xfrm>
            <a:off x="0" y="0"/>
            <a:ext cx="4388971" cy="6858000"/>
          </a:xfrm>
          <a:solidFill>
            <a:schemeClr val="bg1">
              <a:lumMod val="85000"/>
            </a:schemeClr>
          </a:solidFill>
        </p:spPr>
        <p:txBody>
          <a:bodyPr lIns="144000" tIns="144000" rIns="144000" bIns="144000"/>
          <a:lstStyle>
            <a:lvl1pPr marL="0" marR="0" indent="0" algn="l" defTabSz="914400" rtl="0" eaLnBrk="1" fontAlgn="auto" latinLnBrk="0" hangingPunct="1">
              <a:lnSpc>
                <a:spcPct val="90000"/>
              </a:lnSpc>
              <a:spcBef>
                <a:spcPts val="0"/>
              </a:spcBef>
              <a:spcAft>
                <a:spcPts val="1000"/>
              </a:spcAft>
              <a:buClrTx/>
              <a:buSzTx/>
              <a:buFont typeface="Wingdings" panose="05000000000000000000" pitchFamily="2" charset="2"/>
              <a:buNone/>
              <a:tabLst/>
              <a:defRPr/>
            </a:lvl1pPr>
          </a:lstStyle>
          <a:p>
            <a:r>
              <a:rPr lang="de-DE" noProof="0" dirty="0"/>
              <a:t>Bild</a:t>
            </a:r>
          </a:p>
        </p:txBody>
      </p:sp>
      <p:sp>
        <p:nvSpPr>
          <p:cNvPr id="4" name="Agenda"/>
          <p:cNvSpPr>
            <a:spLocks noGrp="1"/>
          </p:cNvSpPr>
          <p:nvPr>
            <p:ph type="body" sz="quarter" idx="16"/>
          </p:nvPr>
        </p:nvSpPr>
        <p:spPr>
          <a:xfrm>
            <a:off x="0" y="0"/>
            <a:ext cx="4388971" cy="6858000"/>
          </a:xfrm>
          <a:solidFill>
            <a:srgbClr val="808080">
              <a:alpha val="89804"/>
            </a:srgbClr>
          </a:solidFill>
        </p:spPr>
        <p:txBody>
          <a:bodyPr lIns="540000" tIns="1512000" rIns="540000" bIns="1080000"/>
          <a:lstStyle>
            <a:lvl1pPr marL="0" indent="0">
              <a:buFont typeface="+mj-lt"/>
              <a:buNone/>
              <a:defRPr sz="2400">
                <a:solidFill>
                  <a:schemeClr val="bg1"/>
                </a:solidFill>
              </a:defRPr>
            </a:lvl1pPr>
          </a:lstStyle>
          <a:p>
            <a:pPr lvl="0"/>
            <a:r>
              <a:rPr lang="de-DE" dirty="0"/>
              <a:t>Textmasterformat bearbeiten</a:t>
            </a:r>
          </a:p>
        </p:txBody>
      </p:sp>
      <p:sp>
        <p:nvSpPr>
          <p:cNvPr id="2" name="Titel"/>
          <p:cNvSpPr>
            <a:spLocks noGrp="1"/>
          </p:cNvSpPr>
          <p:nvPr>
            <p:ph type="title"/>
          </p:nvPr>
        </p:nvSpPr>
        <p:spPr bwMode="gray">
          <a:xfrm>
            <a:off x="540070" y="432000"/>
            <a:ext cx="3848901" cy="1080000"/>
          </a:xfrm>
        </p:spPr>
        <p:txBody>
          <a:bodyPr/>
          <a:lstStyle>
            <a:lvl1pPr>
              <a:defRPr>
                <a:solidFill>
                  <a:schemeClr val="bg1"/>
                </a:solidFill>
              </a:defRPr>
            </a:lvl1pPr>
          </a:lstStyle>
          <a:p>
            <a:r>
              <a:rPr lang="de-DE" noProof="0" dirty="0"/>
              <a:t>Titelmasterformat</a:t>
            </a:r>
          </a:p>
        </p:txBody>
      </p:sp>
      <p:pic>
        <p:nvPicPr>
          <p:cNvPr id="56" name="Grafik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96549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7" name="Textplatzhalter 7"/>
          <p:cNvSpPr>
            <a:spLocks noGrp="1"/>
          </p:cNvSpPr>
          <p:nvPr>
            <p:ph type="body" sz="quarter" idx="18" hasCustomPrompt="1"/>
          </p:nvPr>
        </p:nvSpPr>
        <p:spPr>
          <a:xfrm>
            <a:off x="5015739" y="1772816"/>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5" name="Textplatzhalter 7"/>
          <p:cNvSpPr>
            <a:spLocks noGrp="1"/>
          </p:cNvSpPr>
          <p:nvPr>
            <p:ph type="body" sz="quarter" idx="19" hasCustomPrompt="1"/>
          </p:nvPr>
        </p:nvSpPr>
        <p:spPr>
          <a:xfrm>
            <a:off x="6204025" y="227676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6" name="Textplatzhalter 7"/>
          <p:cNvSpPr>
            <a:spLocks noGrp="1"/>
          </p:cNvSpPr>
          <p:nvPr>
            <p:ph type="body" sz="quarter" idx="20" hasCustomPrompt="1"/>
          </p:nvPr>
        </p:nvSpPr>
        <p:spPr>
          <a:xfrm>
            <a:off x="5015739" y="292494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7" name="Textplatzhalter 7"/>
          <p:cNvSpPr>
            <a:spLocks noGrp="1"/>
          </p:cNvSpPr>
          <p:nvPr>
            <p:ph type="body" sz="quarter" idx="21" hasCustomPrompt="1"/>
          </p:nvPr>
        </p:nvSpPr>
        <p:spPr>
          <a:xfrm>
            <a:off x="6204025" y="342889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8" name="Textplatzhalter 7"/>
          <p:cNvSpPr>
            <a:spLocks noGrp="1"/>
          </p:cNvSpPr>
          <p:nvPr>
            <p:ph type="body" sz="quarter" idx="22" hasCustomPrompt="1"/>
          </p:nvPr>
        </p:nvSpPr>
        <p:spPr>
          <a:xfrm>
            <a:off x="5015739" y="407707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9" name="Textplatzhalter 7"/>
          <p:cNvSpPr>
            <a:spLocks noGrp="1"/>
          </p:cNvSpPr>
          <p:nvPr>
            <p:ph type="body" sz="quarter" idx="23" hasCustomPrompt="1"/>
          </p:nvPr>
        </p:nvSpPr>
        <p:spPr>
          <a:xfrm>
            <a:off x="6204025" y="4581020"/>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40" name="Textplatzhalter 7"/>
          <p:cNvSpPr>
            <a:spLocks noGrp="1"/>
          </p:cNvSpPr>
          <p:nvPr>
            <p:ph type="body" sz="quarter" idx="24" hasCustomPrompt="1"/>
          </p:nvPr>
        </p:nvSpPr>
        <p:spPr>
          <a:xfrm>
            <a:off x="7176260" y="4581020"/>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1" name="Textplatzhalter 7"/>
          <p:cNvSpPr>
            <a:spLocks noGrp="1"/>
          </p:cNvSpPr>
          <p:nvPr>
            <p:ph type="body" sz="quarter" idx="25" hasCustomPrompt="1"/>
          </p:nvPr>
        </p:nvSpPr>
        <p:spPr>
          <a:xfrm>
            <a:off x="7176260" y="3428892"/>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2" name="Textplatzhalter 7"/>
          <p:cNvSpPr>
            <a:spLocks noGrp="1"/>
          </p:cNvSpPr>
          <p:nvPr>
            <p:ph type="body" sz="quarter" idx="26" hasCustomPrompt="1"/>
          </p:nvPr>
        </p:nvSpPr>
        <p:spPr>
          <a:xfrm>
            <a:off x="7176260" y="2276764"/>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3" name="Textplatzhalter 7"/>
          <p:cNvSpPr>
            <a:spLocks noGrp="1"/>
          </p:cNvSpPr>
          <p:nvPr>
            <p:ph type="body" sz="quarter" idx="27" hasCustomPrompt="1"/>
          </p:nvPr>
        </p:nvSpPr>
        <p:spPr>
          <a:xfrm>
            <a:off x="541408" y="4077072"/>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4" name="Textplatzhalter 7"/>
          <p:cNvSpPr>
            <a:spLocks noGrp="1"/>
          </p:cNvSpPr>
          <p:nvPr>
            <p:ph type="body" sz="quarter" idx="28" hasCustomPrompt="1"/>
          </p:nvPr>
        </p:nvSpPr>
        <p:spPr>
          <a:xfrm>
            <a:off x="541408" y="2924944"/>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5" name="Textplatzhalter 7"/>
          <p:cNvSpPr>
            <a:spLocks noGrp="1"/>
          </p:cNvSpPr>
          <p:nvPr>
            <p:ph type="body" sz="quarter" idx="29" hasCustomPrompt="1"/>
          </p:nvPr>
        </p:nvSpPr>
        <p:spPr>
          <a:xfrm>
            <a:off x="541408" y="1772816"/>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Tree>
    <p:extLst>
      <p:ext uri="{BB962C8B-B14F-4D97-AF65-F5344CB8AC3E}">
        <p14:creationId xmlns:p14="http://schemas.microsoft.com/office/powerpoint/2010/main" val="24373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2" name="Textplatzhalter 7"/>
          <p:cNvSpPr>
            <a:spLocks noGrp="1"/>
          </p:cNvSpPr>
          <p:nvPr>
            <p:ph type="body" sz="quarter" idx="46"/>
          </p:nvPr>
        </p:nvSpPr>
        <p:spPr>
          <a:xfrm>
            <a:off x="541409"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3" name="Textplatzhalter 7"/>
          <p:cNvSpPr>
            <a:spLocks noGrp="1"/>
          </p:cNvSpPr>
          <p:nvPr>
            <p:ph type="body" sz="quarter" idx="47"/>
          </p:nvPr>
        </p:nvSpPr>
        <p:spPr>
          <a:xfrm>
            <a:off x="4329987"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4" name="Textplatzhalter 7"/>
          <p:cNvSpPr>
            <a:spLocks noGrp="1"/>
          </p:cNvSpPr>
          <p:nvPr>
            <p:ph type="body" sz="quarter" idx="48"/>
          </p:nvPr>
        </p:nvSpPr>
        <p:spPr>
          <a:xfrm>
            <a:off x="8118565"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16" name="Textplatzhalter 7"/>
          <p:cNvSpPr>
            <a:spLocks noGrp="1"/>
          </p:cNvSpPr>
          <p:nvPr>
            <p:ph type="body" sz="quarter" idx="29"/>
          </p:nvPr>
        </p:nvSpPr>
        <p:spPr>
          <a:xfrm>
            <a:off x="541409"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0" name="Textplatzhalter 7"/>
          <p:cNvSpPr>
            <a:spLocks noGrp="1"/>
          </p:cNvSpPr>
          <p:nvPr>
            <p:ph type="body" sz="quarter" idx="44"/>
          </p:nvPr>
        </p:nvSpPr>
        <p:spPr>
          <a:xfrm>
            <a:off x="4329987"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1" name="Textplatzhalter 7"/>
          <p:cNvSpPr>
            <a:spLocks noGrp="1"/>
          </p:cNvSpPr>
          <p:nvPr>
            <p:ph type="body" sz="quarter" idx="45"/>
          </p:nvPr>
        </p:nvSpPr>
        <p:spPr>
          <a:xfrm>
            <a:off x="8118565"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38" name="Textplatzhalter 7"/>
          <p:cNvSpPr>
            <a:spLocks noGrp="1"/>
          </p:cNvSpPr>
          <p:nvPr>
            <p:ph type="body" sz="quarter" idx="22" hasCustomPrompt="1"/>
          </p:nvPr>
        </p:nvSpPr>
        <p:spPr>
          <a:xfrm>
            <a:off x="541408"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49" name="Textplatzhalter 7"/>
          <p:cNvSpPr>
            <a:spLocks noGrp="1"/>
          </p:cNvSpPr>
          <p:nvPr>
            <p:ph type="body" sz="quarter" idx="33" hasCustomPrompt="1"/>
          </p:nvPr>
        </p:nvSpPr>
        <p:spPr>
          <a:xfrm>
            <a:off x="8118565"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53" name="Textplatzhalter 7"/>
          <p:cNvSpPr>
            <a:spLocks noGrp="1"/>
          </p:cNvSpPr>
          <p:nvPr>
            <p:ph type="body" sz="quarter" idx="37" hasCustomPrompt="1"/>
          </p:nvPr>
        </p:nvSpPr>
        <p:spPr>
          <a:xfrm>
            <a:off x="4329986"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3" name="Textplatzhalter 7"/>
          <p:cNvSpPr>
            <a:spLocks noGrp="1"/>
          </p:cNvSpPr>
          <p:nvPr>
            <p:ph type="body" sz="quarter" idx="39" hasCustomPrompt="1"/>
          </p:nvPr>
        </p:nvSpPr>
        <p:spPr>
          <a:xfrm>
            <a:off x="541408"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5" name="Textplatzhalter 7"/>
          <p:cNvSpPr>
            <a:spLocks noGrp="1"/>
          </p:cNvSpPr>
          <p:nvPr>
            <p:ph type="body" sz="quarter" idx="41" hasCustomPrompt="1"/>
          </p:nvPr>
        </p:nvSpPr>
        <p:spPr>
          <a:xfrm>
            <a:off x="8118565"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7" name="Textplatzhalter 7"/>
          <p:cNvSpPr>
            <a:spLocks noGrp="1"/>
          </p:cNvSpPr>
          <p:nvPr>
            <p:ph type="body" sz="quarter" idx="43" hasCustomPrompt="1"/>
          </p:nvPr>
        </p:nvSpPr>
        <p:spPr>
          <a:xfrm>
            <a:off x="4329986"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Tree>
    <p:extLst>
      <p:ext uri="{BB962C8B-B14F-4D97-AF65-F5344CB8AC3E}">
        <p14:creationId xmlns:p14="http://schemas.microsoft.com/office/powerpoint/2010/main" val="18683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lIns="0"/>
          <a:lstStyle/>
          <a:p>
            <a:r>
              <a:rPr lang="de-DE" noProof="0" dirty="0"/>
              <a:t>Titelmasterformat durch Klicken bearbeiten</a:t>
            </a:r>
          </a:p>
        </p:txBody>
      </p:sp>
    </p:spTree>
    <p:extLst>
      <p:ext uri="{BB962C8B-B14F-4D97-AF65-F5344CB8AC3E}">
        <p14:creationId xmlns:p14="http://schemas.microsoft.com/office/powerpoint/2010/main" val="28589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a:lstStyle/>
          <a:p>
            <a:r>
              <a:rPr lang="de-DE" noProof="0" dirty="0"/>
              <a:t>Titelmasterformat durch Klicken bearbeiten</a:t>
            </a:r>
          </a:p>
        </p:txBody>
      </p:sp>
      <p:sp>
        <p:nvSpPr>
          <p:cNvPr id="7"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Tree>
    <p:extLst>
      <p:ext uri="{BB962C8B-B14F-4D97-AF65-F5344CB8AC3E}">
        <p14:creationId xmlns:p14="http://schemas.microsoft.com/office/powerpoint/2010/main" val="29158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42984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42406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1"/>
          <p:cNvSpPr>
            <a:spLocks noGrp="1"/>
          </p:cNvSpPr>
          <p:nvPr>
            <p:ph sz="half" idx="1"/>
          </p:nvPr>
        </p:nvSpPr>
        <p:spPr bwMode="gray">
          <a:xfrm>
            <a:off x="540070"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 2"/>
          <p:cNvSpPr>
            <a:spLocks noGrp="1"/>
          </p:cNvSpPr>
          <p:nvPr>
            <p:ph sz="half" idx="2"/>
          </p:nvPr>
        </p:nvSpPr>
        <p:spPr bwMode="gray">
          <a:xfrm>
            <a:off x="6311622"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24493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
          <p:cNvSpPr>
            <a:spLocks noGrp="1"/>
          </p:cNvSpPr>
          <p:nvPr>
            <p:ph idx="15"/>
          </p:nvPr>
        </p:nvSpPr>
        <p:spPr bwMode="gray">
          <a:xfrm>
            <a:off x="1200" y="4474800"/>
            <a:ext cx="12191187" cy="2383200"/>
          </a:xfrm>
          <a:custGeom>
            <a:avLst/>
            <a:gdLst/>
            <a:ahLst/>
            <a:cxnLst/>
            <a:rect l="l" t="t" r="r" b="b"/>
            <a:pathLst>
              <a:path w="12189600" h="2383200">
                <a:moveTo>
                  <a:pt x="0" y="0"/>
                </a:moveTo>
                <a:lnTo>
                  <a:pt x="12189600" y="0"/>
                </a:lnTo>
                <a:lnTo>
                  <a:pt x="12189600" y="1765049"/>
                </a:lnTo>
                <a:lnTo>
                  <a:pt x="11571449" y="2383200"/>
                </a:lnTo>
                <a:lnTo>
                  <a:pt x="0" y="2383200"/>
                </a:lnTo>
                <a:close/>
              </a:path>
            </a:pathLst>
          </a:custGeom>
          <a:solidFill>
            <a:srgbClr val="808080"/>
          </a:solidFill>
        </p:spPr>
        <p:txBody>
          <a:bodyPr lIns="540000" tIns="540000" rIns="540000" bIns="540000" anchor="ctr"/>
          <a:lstStyle>
            <a:lvl1pPr marL="0" indent="0">
              <a:buNone/>
              <a:defRPr>
                <a:solidFill>
                  <a:schemeClr val="bg1"/>
                </a:solidFill>
              </a:defRPr>
            </a:lvl1pPr>
            <a:lvl2pPr marL="450000" indent="0">
              <a:buNone/>
              <a:defRPr/>
            </a:lvl2pPr>
            <a:lvl3pPr marL="810000" indent="0">
              <a:buNone/>
              <a:defRPr/>
            </a:lvl3pPr>
            <a:lvl4pPr marL="1170000" indent="0">
              <a:buNone/>
              <a:defRPr/>
            </a:lvl4pPr>
            <a:lvl5pPr marL="1530000" indent="0">
              <a:buNone/>
              <a:defRPr/>
            </a:lvl5pPr>
          </a:lstStyle>
          <a:p>
            <a:pPr lvl="0"/>
            <a:endParaRPr lang="de-DE" noProof="0" dirty="0"/>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07767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3"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5"/>
          </p:nvPr>
        </p:nvSpPr>
        <p:spPr>
          <a:xfrm>
            <a:off x="541409"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
        <p:nvSpPr>
          <p:cNvPr id="15" name="Textplatzhalter 6"/>
          <p:cNvSpPr>
            <a:spLocks noGrp="1"/>
          </p:cNvSpPr>
          <p:nvPr>
            <p:ph type="body" sz="quarter" idx="16"/>
          </p:nvPr>
        </p:nvSpPr>
        <p:spPr>
          <a:xfrm>
            <a:off x="6311622"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79079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3" name="Text 1"/>
          <p:cNvSpPr>
            <a:spLocks noGrp="1"/>
          </p:cNvSpPr>
          <p:nvPr>
            <p:ph type="body" idx="16" hasCustomPrompt="1"/>
          </p:nvPr>
        </p:nvSpPr>
        <p:spPr bwMode="gray">
          <a:xfrm>
            <a:off x="8228924" y="1512001"/>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5" name="Text 1"/>
          <p:cNvSpPr>
            <a:spLocks noGrp="1"/>
          </p:cNvSpPr>
          <p:nvPr>
            <p:ph type="body" idx="18" hasCustomPrompt="1"/>
          </p:nvPr>
        </p:nvSpPr>
        <p:spPr bwMode="gray">
          <a:xfrm>
            <a:off x="4387701" y="1512002"/>
            <a:ext cx="3416845" cy="360000"/>
          </a:xfrm>
          <a:solidFill>
            <a:schemeClr val="tx2">
              <a:lumMod val="60000"/>
              <a:lumOff val="40000"/>
            </a:schemeClr>
          </a:solidFill>
        </p:spPr>
        <p:txBody>
          <a:bodyPr lIns="252000" rIns="144000" anchor="ctr"/>
          <a:lstStyle>
            <a:lvl1pPr marL="0" indent="0" algn="l">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16" name="Textplatzhalter 2"/>
          <p:cNvSpPr>
            <a:spLocks noGrp="1"/>
          </p:cNvSpPr>
          <p:nvPr>
            <p:ph type="body" sz="quarter" idx="20"/>
          </p:nvPr>
        </p:nvSpPr>
        <p:spPr>
          <a:xfrm>
            <a:off x="541408"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extplatzhalter 2"/>
          <p:cNvSpPr>
            <a:spLocks noGrp="1"/>
          </p:cNvSpPr>
          <p:nvPr>
            <p:ph type="body" sz="quarter" idx="21"/>
          </p:nvPr>
        </p:nvSpPr>
        <p:spPr>
          <a:xfrm>
            <a:off x="4387701"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vl5pPr algn="l">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4" name="Textplatzhalter 2"/>
          <p:cNvSpPr>
            <a:spLocks noGrp="1"/>
          </p:cNvSpPr>
          <p:nvPr>
            <p:ph type="body" sz="quarter" idx="22"/>
          </p:nvPr>
        </p:nvSpPr>
        <p:spPr>
          <a:xfrm>
            <a:off x="8228924"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vl5pPr algn="l">
              <a:buClr>
                <a:schemeClr val="accent1"/>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38903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1" name="Text 3"/>
          <p:cNvSpPr>
            <a:spLocks noGrp="1"/>
          </p:cNvSpPr>
          <p:nvPr>
            <p:ph type="body" idx="14"/>
          </p:nvPr>
        </p:nvSpPr>
        <p:spPr bwMode="gray">
          <a:xfrm>
            <a:off x="540070" y="3877200"/>
            <a:ext cx="533949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3" name="Text 4"/>
          <p:cNvSpPr>
            <a:spLocks noGrp="1"/>
          </p:cNvSpPr>
          <p:nvPr>
            <p:ph type="body" sz="quarter" idx="16"/>
          </p:nvPr>
        </p:nvSpPr>
        <p:spPr bwMode="gray">
          <a:xfrm>
            <a:off x="6311622" y="3877200"/>
            <a:ext cx="533949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0071"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buClr>
              <a:defRPr lang="de-DE" sz="1600" dirty="0"/>
            </a:lvl1pPr>
            <a:lvl2pPr algn="l">
              <a:buClr>
                <a:schemeClr val="tx2"/>
              </a:buClr>
              <a:defRPr sz="1400"/>
            </a:lvl2pPr>
            <a:lvl3pPr algn="l">
              <a:buClr>
                <a:schemeClr val="tx2"/>
              </a:buClr>
              <a:defRPr sz="1200"/>
            </a:lvl3pPr>
            <a:lvl4pPr algn="l">
              <a:buClr>
                <a:schemeClr val="tx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1" name="Textplatzhalter 6"/>
          <p:cNvSpPr>
            <a:spLocks noGrp="1"/>
          </p:cNvSpPr>
          <p:nvPr>
            <p:ph type="body" sz="quarter" idx="20"/>
          </p:nvPr>
        </p:nvSpPr>
        <p:spPr>
          <a:xfrm>
            <a:off x="6311622"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2" name="Textplatzhalter 6"/>
          <p:cNvSpPr>
            <a:spLocks noGrp="1"/>
          </p:cNvSpPr>
          <p:nvPr>
            <p:ph type="body" sz="quarter" idx="21"/>
          </p:nvPr>
        </p:nvSpPr>
        <p:spPr>
          <a:xfrm>
            <a:off x="540071"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3" name="Textplatzhalter 6"/>
          <p:cNvSpPr>
            <a:spLocks noGrp="1"/>
          </p:cNvSpPr>
          <p:nvPr>
            <p:ph type="body" sz="quarter" idx="22"/>
          </p:nvPr>
        </p:nvSpPr>
        <p:spPr>
          <a:xfrm>
            <a:off x="6311622"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2"/>
              </a:buClr>
              <a:defRPr lang="de-DE" sz="1600" dirty="0"/>
            </a:lvl1pPr>
            <a:lvl2pPr algn="l">
              <a:buClr>
                <a:schemeClr val="accent2"/>
              </a:buClr>
              <a:defRPr sz="1400"/>
            </a:lvl2pPr>
            <a:lvl3pPr algn="l">
              <a:buClr>
                <a:schemeClr val="accent2"/>
              </a:buClr>
              <a:defRPr sz="1200"/>
            </a:lvl3pPr>
            <a:lvl4pPr algn="l">
              <a:buClr>
                <a:schemeClr val="accent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37893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0" name="Text 2"/>
          <p:cNvSpPr>
            <a:spLocks noGrp="1"/>
          </p:cNvSpPr>
          <p:nvPr>
            <p:ph type="body" idx="22" hasCustomPrompt="1"/>
          </p:nvPr>
        </p:nvSpPr>
        <p:spPr bwMode="gray">
          <a:xfrm>
            <a:off x="4387171" y="1512000"/>
            <a:ext cx="341684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4" name="Text 3"/>
          <p:cNvSpPr>
            <a:spLocks noGrp="1"/>
          </p:cNvSpPr>
          <p:nvPr>
            <p:ph type="body" idx="26" hasCustomPrompt="1"/>
          </p:nvPr>
        </p:nvSpPr>
        <p:spPr bwMode="gray">
          <a:xfrm>
            <a:off x="8230571" y="1512000"/>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6" name="Text 4"/>
          <p:cNvSpPr>
            <a:spLocks noGrp="1"/>
          </p:cNvSpPr>
          <p:nvPr>
            <p:ph type="body" idx="18" hasCustomPrompt="1"/>
          </p:nvPr>
        </p:nvSpPr>
        <p:spPr bwMode="gray">
          <a:xfrm>
            <a:off x="540070" y="3877050"/>
            <a:ext cx="341684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8" name="Text 5"/>
          <p:cNvSpPr>
            <a:spLocks noGrp="1"/>
          </p:cNvSpPr>
          <p:nvPr>
            <p:ph type="body" idx="20" hasCustomPrompt="1"/>
          </p:nvPr>
        </p:nvSpPr>
        <p:spPr bwMode="gray">
          <a:xfrm>
            <a:off x="4387171" y="3877050"/>
            <a:ext cx="3416845" cy="360000"/>
          </a:xfrm>
          <a:solidFill>
            <a:schemeClr val="accent2">
              <a:lumMod val="50000"/>
            </a:schemeClr>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2" name="Text 6"/>
          <p:cNvSpPr>
            <a:spLocks noGrp="1"/>
          </p:cNvSpPr>
          <p:nvPr>
            <p:ph type="body" idx="24" hasCustomPrompt="1"/>
          </p:nvPr>
        </p:nvSpPr>
        <p:spPr bwMode="gray">
          <a:xfrm>
            <a:off x="8230571" y="3877050"/>
            <a:ext cx="3416845" cy="360000"/>
          </a:xfrm>
          <a:solidFill>
            <a:schemeClr val="accent1">
              <a:lumMod val="75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22" name="Textplatzhalter 3"/>
          <p:cNvSpPr>
            <a:spLocks noGrp="1"/>
          </p:cNvSpPr>
          <p:nvPr>
            <p:ph type="body" sz="quarter" idx="27"/>
          </p:nvPr>
        </p:nvSpPr>
        <p:spPr>
          <a:xfrm>
            <a:off x="540070"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5" name="Textplatzhalter 3"/>
          <p:cNvSpPr>
            <a:spLocks noGrp="1"/>
          </p:cNvSpPr>
          <p:nvPr>
            <p:ph type="body" sz="quarter" idx="28"/>
          </p:nvPr>
        </p:nvSpPr>
        <p:spPr>
          <a:xfrm>
            <a:off x="43871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6" name="Textplatzhalter 3"/>
          <p:cNvSpPr>
            <a:spLocks noGrp="1"/>
          </p:cNvSpPr>
          <p:nvPr>
            <p:ph type="body" sz="quarter" idx="29"/>
          </p:nvPr>
        </p:nvSpPr>
        <p:spPr>
          <a:xfrm>
            <a:off x="82305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buClr>
              <a:defRPr lang="de-DE" sz="1600" dirty="0"/>
            </a:lvl1pPr>
            <a:lvl2pPr>
              <a:buClr>
                <a:schemeClr val="accent1"/>
              </a:buClr>
              <a:defRPr sz="1400"/>
            </a:lvl2pPr>
            <a:lvl3pPr>
              <a:buClr>
                <a:schemeClr val="accent1"/>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7" name="Textplatzhalter 3"/>
          <p:cNvSpPr>
            <a:spLocks noGrp="1"/>
          </p:cNvSpPr>
          <p:nvPr>
            <p:ph type="body" sz="quarter" idx="30"/>
          </p:nvPr>
        </p:nvSpPr>
        <p:spPr>
          <a:xfrm>
            <a:off x="540070"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8" name="Textplatzhalter 3"/>
          <p:cNvSpPr>
            <a:spLocks noGrp="1"/>
          </p:cNvSpPr>
          <p:nvPr>
            <p:ph type="body" sz="quarter" idx="31"/>
          </p:nvPr>
        </p:nvSpPr>
        <p:spPr>
          <a:xfrm>
            <a:off x="43871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lumMod val="50000"/>
                </a:schemeClr>
              </a:buClr>
              <a:defRPr lang="de-DE" sz="1600" dirty="0"/>
            </a:lvl1pPr>
            <a:lvl2pPr>
              <a:buClr>
                <a:schemeClr val="accent2">
                  <a:lumMod val="50000"/>
                </a:schemeClr>
              </a:buClr>
              <a:defRPr sz="1400"/>
            </a:lvl2pPr>
            <a:lvl3pPr>
              <a:buClr>
                <a:schemeClr val="accent2">
                  <a:lumMod val="5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9" name="Textplatzhalter 3"/>
          <p:cNvSpPr>
            <a:spLocks noGrp="1"/>
          </p:cNvSpPr>
          <p:nvPr>
            <p:ph type="body" sz="quarter" idx="32"/>
          </p:nvPr>
        </p:nvSpPr>
        <p:spPr>
          <a:xfrm>
            <a:off x="82305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lumMod val="75000"/>
                </a:schemeClr>
              </a:buClr>
              <a:defRPr lang="de-DE" sz="1600" dirty="0"/>
            </a:lvl1pPr>
            <a:lvl2pPr>
              <a:buClr>
                <a:schemeClr val="accent1">
                  <a:lumMod val="75000"/>
                </a:schemeClr>
              </a:buClr>
              <a:defRPr sz="1400"/>
            </a:lvl2pPr>
            <a:lvl3pPr>
              <a:buClr>
                <a:schemeClr val="accent1">
                  <a:lumMod val="75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Tree>
    <p:extLst>
      <p:ext uri="{BB962C8B-B14F-4D97-AF65-F5344CB8AC3E}">
        <p14:creationId xmlns:p14="http://schemas.microsoft.com/office/powerpoint/2010/main" val="19537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hasCustomPrompt="1"/>
          </p:nvPr>
        </p:nvSpPr>
        <p:spPr bwMode="gray">
          <a:xfrm>
            <a:off x="540070" y="1512000"/>
            <a:ext cx="2671548"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7" name="Text 2"/>
          <p:cNvSpPr>
            <a:spLocks noGrp="1"/>
          </p:cNvSpPr>
          <p:nvPr>
            <p:ph type="body" sz="quarter" idx="16" hasCustomPrompt="1"/>
          </p:nvPr>
        </p:nvSpPr>
        <p:spPr bwMode="gray">
          <a:xfrm>
            <a:off x="3353236" y="1512000"/>
            <a:ext cx="2671548"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5" name="Text 3"/>
          <p:cNvSpPr>
            <a:spLocks noGrp="1"/>
          </p:cNvSpPr>
          <p:nvPr>
            <p:ph type="body" sz="quarter" idx="14" hasCustomPrompt="1"/>
          </p:nvPr>
        </p:nvSpPr>
        <p:spPr bwMode="gray">
          <a:xfrm>
            <a:off x="6166403" y="1512000"/>
            <a:ext cx="2671548"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5" name="Text 4"/>
          <p:cNvSpPr>
            <a:spLocks noGrp="1"/>
          </p:cNvSpPr>
          <p:nvPr>
            <p:ph type="body" sz="quarter" idx="3" hasCustomPrompt="1"/>
          </p:nvPr>
        </p:nvSpPr>
        <p:spPr bwMode="gray">
          <a:xfrm>
            <a:off x="8974818" y="1512000"/>
            <a:ext cx="2671548" cy="360000"/>
          </a:xfrm>
          <a:solidFill>
            <a:schemeClr val="accent2"/>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140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19" name="Textplatzhalter 6"/>
          <p:cNvSpPr>
            <a:spLocks noGrp="1"/>
          </p:cNvSpPr>
          <p:nvPr>
            <p:ph type="body" sz="quarter" idx="20"/>
          </p:nvPr>
        </p:nvSpPr>
        <p:spPr>
          <a:xfrm>
            <a:off x="3353236"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0" name="Textplatzhalter 6"/>
          <p:cNvSpPr>
            <a:spLocks noGrp="1"/>
          </p:cNvSpPr>
          <p:nvPr>
            <p:ph type="body" sz="quarter" idx="21"/>
          </p:nvPr>
        </p:nvSpPr>
        <p:spPr>
          <a:xfrm>
            <a:off x="6166402"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defRPr lang="de-DE" sz="1600" dirty="0"/>
            </a:lvl1pPr>
            <a:lvl2pPr>
              <a:defRPr sz="1400"/>
            </a:lvl2pPr>
            <a:lvl3pPr>
              <a:defRPr sz="1200"/>
            </a:lvl3pPr>
            <a:lvl4pPr>
              <a:defRPr sz="1100"/>
            </a:lvl4pPr>
            <a:lvl5pP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1" name="Textplatzhalter 6"/>
          <p:cNvSpPr>
            <a:spLocks noGrp="1"/>
          </p:cNvSpPr>
          <p:nvPr>
            <p:ph type="body" sz="quarter" idx="22"/>
          </p:nvPr>
        </p:nvSpPr>
        <p:spPr>
          <a:xfrm>
            <a:off x="897481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Tree>
    <p:extLst>
      <p:ext uri="{BB962C8B-B14F-4D97-AF65-F5344CB8AC3E}">
        <p14:creationId xmlns:p14="http://schemas.microsoft.com/office/powerpoint/2010/main" val="35583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EXT &amp; BILD">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1" name="Bild 1"/>
          <p:cNvSpPr>
            <a:spLocks noGrp="1"/>
          </p:cNvSpPr>
          <p:nvPr>
            <p:ph type="pic" sz="quarter" idx="15"/>
          </p:nvPr>
        </p:nvSpPr>
        <p:spPr bwMode="gray">
          <a:xfrm>
            <a:off x="540070"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4" name="Text 3"/>
          <p:cNvSpPr>
            <a:spLocks noGrp="1"/>
          </p:cNvSpPr>
          <p:nvPr>
            <p:ph type="body" sz="quarter" idx="29" hasCustomPrompt="1"/>
          </p:nvPr>
        </p:nvSpPr>
        <p:spPr bwMode="gray">
          <a:xfrm>
            <a:off x="540070" y="3517050"/>
            <a:ext cx="3416845" cy="360000"/>
          </a:xfrm>
          <a:solidFill>
            <a:schemeClr val="tx2">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58" name="Bild 2"/>
          <p:cNvSpPr>
            <a:spLocks noGrp="1"/>
          </p:cNvSpPr>
          <p:nvPr>
            <p:ph type="pic" sz="quarter" idx="22"/>
          </p:nvPr>
        </p:nvSpPr>
        <p:spPr bwMode="gray">
          <a:xfrm>
            <a:off x="4387171"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8" name="Text 2"/>
          <p:cNvSpPr>
            <a:spLocks noGrp="1"/>
          </p:cNvSpPr>
          <p:nvPr>
            <p:ph type="body" sz="quarter" idx="30" hasCustomPrompt="1"/>
          </p:nvPr>
        </p:nvSpPr>
        <p:spPr bwMode="gray">
          <a:xfrm>
            <a:off x="4387171" y="3517050"/>
            <a:ext cx="3416845" cy="360000"/>
          </a:xfrm>
          <a:solidFill>
            <a:schemeClr val="tx2">
              <a:lumMod val="60000"/>
              <a:lumOff val="40000"/>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60" name="Bild 3"/>
          <p:cNvSpPr>
            <a:spLocks noGrp="1"/>
          </p:cNvSpPr>
          <p:nvPr>
            <p:ph type="pic" sz="quarter" idx="24"/>
          </p:nvPr>
        </p:nvSpPr>
        <p:spPr bwMode="gray">
          <a:xfrm>
            <a:off x="8234272"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9" name="Text 3"/>
          <p:cNvSpPr>
            <a:spLocks noGrp="1"/>
          </p:cNvSpPr>
          <p:nvPr>
            <p:ph type="body" sz="quarter" idx="31" hasCustomPrompt="1"/>
          </p:nvPr>
        </p:nvSpPr>
        <p:spPr bwMode="gray">
          <a:xfrm>
            <a:off x="8234272" y="3517050"/>
            <a:ext cx="3416845" cy="360000"/>
          </a:xfrm>
          <a:solidFill>
            <a:schemeClr val="accent1">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23" name="Textplatzhalter 8"/>
          <p:cNvSpPr>
            <a:spLocks noGrp="1"/>
          </p:cNvSpPr>
          <p:nvPr>
            <p:ph type="body" sz="quarter" idx="33"/>
          </p:nvPr>
        </p:nvSpPr>
        <p:spPr>
          <a:xfrm>
            <a:off x="540070"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buCl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4" name="Textplatzhalter 8"/>
          <p:cNvSpPr>
            <a:spLocks noGrp="1"/>
          </p:cNvSpPr>
          <p:nvPr>
            <p:ph type="body" sz="quarter" idx="34"/>
          </p:nvPr>
        </p:nvSpPr>
        <p:spPr>
          <a:xfrm>
            <a:off x="4387171"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5" name="Textplatzhalter 8"/>
          <p:cNvSpPr>
            <a:spLocks noGrp="1"/>
          </p:cNvSpPr>
          <p:nvPr>
            <p:ph type="body" sz="quarter" idx="35"/>
          </p:nvPr>
        </p:nvSpPr>
        <p:spPr>
          <a:xfrm>
            <a:off x="8234272"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Tree>
    <p:extLst>
      <p:ext uri="{BB962C8B-B14F-4D97-AF65-F5344CB8AC3E}">
        <p14:creationId xmlns:p14="http://schemas.microsoft.com/office/powerpoint/2010/main" val="282555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540070" y="432000"/>
            <a:ext cx="7265746" cy="1080000"/>
          </a:xfrm>
        </p:spPr>
        <p:txBody>
          <a:bodyPr/>
          <a:lstStyle/>
          <a:p>
            <a:r>
              <a:rPr lang="de-DE" noProof="0" dirty="0"/>
              <a:t>Titelmasterformat bearbeiten</a:t>
            </a:r>
          </a:p>
        </p:txBody>
      </p:sp>
      <p:sp>
        <p:nvSpPr>
          <p:cNvPr id="8" name="Untertitel"/>
          <p:cNvSpPr>
            <a:spLocks noGrp="1"/>
          </p:cNvSpPr>
          <p:nvPr>
            <p:ph type="body" sz="quarter" idx="13" hasCustomPrompt="1"/>
          </p:nvPr>
        </p:nvSpPr>
        <p:spPr bwMode="gray">
          <a:xfrm>
            <a:off x="540070" y="972000"/>
            <a:ext cx="72657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7265746"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Bildplatzhalter 3"/>
          <p:cNvSpPr>
            <a:spLocks noGrp="1"/>
          </p:cNvSpPr>
          <p:nvPr>
            <p:ph type="pic" sz="quarter" idx="35"/>
          </p:nvPr>
        </p:nvSpPr>
        <p:spPr>
          <a:xfrm>
            <a:off x="8235086" y="0"/>
            <a:ext cx="3956915" cy="6858000"/>
          </a:xfrm>
          <a:custGeom>
            <a:avLst/>
            <a:gdLst/>
            <a:ahLst/>
            <a:cxnLst/>
            <a:rect l="l" t="t" r="r" b="b"/>
            <a:pathLst>
              <a:path w="3956400" h="6858000">
                <a:moveTo>
                  <a:pt x="0" y="0"/>
                </a:moveTo>
                <a:lnTo>
                  <a:pt x="3956400" y="0"/>
                </a:lnTo>
                <a:lnTo>
                  <a:pt x="3956400" y="6238081"/>
                </a:lnTo>
                <a:lnTo>
                  <a:pt x="333648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dirty="0"/>
          </a:p>
        </p:txBody>
      </p:sp>
    </p:spTree>
    <p:extLst>
      <p:ext uri="{BB962C8B-B14F-4D97-AF65-F5344CB8AC3E}">
        <p14:creationId xmlns:p14="http://schemas.microsoft.com/office/powerpoint/2010/main" val="10929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EXT &amp; BILD">
    <p:spTree>
      <p:nvGrpSpPr>
        <p:cNvPr id="1" name=""/>
        <p:cNvGrpSpPr/>
        <p:nvPr/>
      </p:nvGrpSpPr>
      <p:grpSpPr>
        <a:xfrm>
          <a:off x="0" y="0"/>
          <a:ext cx="0" cy="0"/>
          <a:chOff x="0" y="0"/>
          <a:chExt cx="0" cy="0"/>
        </a:xfrm>
      </p:grpSpPr>
      <p:sp>
        <p:nvSpPr>
          <p:cNvPr id="14" name="Bildplatzhalter 10"/>
          <p:cNvSpPr>
            <a:spLocks noGrp="1"/>
          </p:cNvSpPr>
          <p:nvPr>
            <p:ph type="pic" sz="quarter" idx="16"/>
          </p:nvPr>
        </p:nvSpPr>
        <p:spPr>
          <a:xfrm>
            <a:off x="4386183" y="0"/>
            <a:ext cx="7805817" cy="6858000"/>
          </a:xfrm>
          <a:custGeom>
            <a:avLst/>
            <a:gdLst/>
            <a:ahLst/>
            <a:cxnLst/>
            <a:rect l="l" t="t" r="r" b="b"/>
            <a:pathLst>
              <a:path w="7804801" h="6858000">
                <a:moveTo>
                  <a:pt x="0" y="0"/>
                </a:moveTo>
                <a:lnTo>
                  <a:pt x="7804801" y="0"/>
                </a:lnTo>
                <a:lnTo>
                  <a:pt x="7804801" y="6235700"/>
                </a:lnTo>
                <a:lnTo>
                  <a:pt x="718250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3416845"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3416845"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341684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5" name="Gruppieren 14"/>
          <p:cNvGrpSpPr/>
          <p:nvPr userDrawn="1"/>
        </p:nvGrpSpPr>
        <p:grpSpPr>
          <a:xfrm>
            <a:off x="10646085" y="432000"/>
            <a:ext cx="1005019" cy="149281"/>
            <a:chOff x="6096000" y="6184900"/>
            <a:chExt cx="1592263" cy="236538"/>
          </a:xfrm>
          <a:solidFill>
            <a:schemeClr val="bg1"/>
          </a:solidFill>
        </p:grpSpPr>
        <p:sp>
          <p:nvSpPr>
            <p:cNvPr id="16"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9182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EXT &amp; BILD">
    <p:spTree>
      <p:nvGrpSpPr>
        <p:cNvPr id="1" name=""/>
        <p:cNvGrpSpPr/>
        <p:nvPr/>
      </p:nvGrpSpPr>
      <p:grpSpPr>
        <a:xfrm>
          <a:off x="0" y="0"/>
          <a:ext cx="0" cy="0"/>
          <a:chOff x="0" y="0"/>
          <a:chExt cx="0" cy="0"/>
        </a:xfrm>
      </p:grpSpPr>
      <p:sp>
        <p:nvSpPr>
          <p:cNvPr id="8" name="Bildplatzhalter 19"/>
          <p:cNvSpPr>
            <a:spLocks noGrp="1"/>
          </p:cNvSpPr>
          <p:nvPr>
            <p:ph type="pic" sz="quarter" idx="15"/>
          </p:nvPr>
        </p:nvSpPr>
        <p:spPr>
          <a:xfrm>
            <a:off x="-1" y="4474800"/>
            <a:ext cx="12192000" cy="2383200"/>
          </a:xfrm>
          <a:custGeom>
            <a:avLst/>
            <a:gdLst/>
            <a:ahLst/>
            <a:cxnLst/>
            <a:rect l="l" t="t" r="r" b="b"/>
            <a:pathLst>
              <a:path w="12190413" h="2383200">
                <a:moveTo>
                  <a:pt x="0" y="0"/>
                </a:moveTo>
                <a:lnTo>
                  <a:pt x="12190413" y="0"/>
                </a:lnTo>
                <a:lnTo>
                  <a:pt x="12190413" y="1761411"/>
                </a:lnTo>
                <a:lnTo>
                  <a:pt x="11568624" y="2383200"/>
                </a:lnTo>
                <a:lnTo>
                  <a:pt x="0" y="23832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167311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5" name="Рисунок 2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7" name="Рисунок 2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4038600" y="5703723"/>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0" name="Bild"/>
          <p:cNvSpPr>
            <a:spLocks noGrp="1"/>
          </p:cNvSpPr>
          <p:nvPr>
            <p:ph type="pic" sz="quarter" idx="15"/>
          </p:nvPr>
        </p:nvSpPr>
        <p:spPr bwMode="gray">
          <a:xfrm>
            <a:off x="1" y="1512000"/>
            <a:ext cx="12192000"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36" name="Text"/>
          <p:cNvSpPr>
            <a:spLocks noGrp="1"/>
          </p:cNvSpPr>
          <p:nvPr>
            <p:ph type="body" sz="quarter" idx="41"/>
          </p:nvPr>
        </p:nvSpPr>
        <p:spPr bwMode="gray">
          <a:xfrm>
            <a:off x="540070" y="1512000"/>
            <a:ext cx="7262145" cy="2365200"/>
          </a:xfrm>
          <a:solidFill>
            <a:srgbClr val="808080">
              <a:alpha val="90000"/>
            </a:srgbClr>
          </a:solidFill>
        </p:spPr>
        <p:txBody>
          <a:bodyPr lIns="540000" tIns="180000" rIns="540000" bIns="180000" anchor="ctr"/>
          <a:lstStyle>
            <a:lvl1pPr marL="0" indent="0" algn="l">
              <a:buFontTx/>
              <a:buNone/>
              <a:defRPr>
                <a:solidFill>
                  <a:schemeClr val="bg1"/>
                </a:solidFill>
              </a:defRPr>
            </a:lvl1pPr>
          </a:lstStyle>
          <a:p>
            <a:pPr lvl="0"/>
            <a:r>
              <a:rPr lang="de-DE" noProof="0" dirty="0"/>
              <a:t>Textmasterformat bearbeiten</a:t>
            </a:r>
          </a:p>
        </p:txBody>
      </p:sp>
      <p:sp>
        <p:nvSpPr>
          <p:cNvPr id="3" name="Inhalt"/>
          <p:cNvSpPr>
            <a:spLocks noGrp="1"/>
          </p:cNvSpPr>
          <p:nvPr>
            <p:ph idx="1"/>
          </p:nvPr>
        </p:nvSpPr>
        <p:spPr>
          <a:xfrm>
            <a:off x="540070" y="4233451"/>
            <a:ext cx="11111046" cy="1575213"/>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36359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TEX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noProof="0" dirty="0"/>
              <a:t>Titelmasterformat durch Klicken bearbeiten</a:t>
            </a:r>
          </a:p>
        </p:txBody>
      </p:sp>
      <p:sp>
        <p:nvSpPr>
          <p:cNvPr id="8"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2" name="Bild"/>
          <p:cNvSpPr>
            <a:spLocks noGrp="1"/>
          </p:cNvSpPr>
          <p:nvPr>
            <p:ph type="pic" sz="quarter" idx="14"/>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1" name="Text 1"/>
          <p:cNvSpPr>
            <a:spLocks noGrp="1"/>
          </p:cNvSpPr>
          <p:nvPr>
            <p:ph type="body" sz="quarter" idx="17"/>
          </p:nvPr>
        </p:nvSpPr>
        <p:spPr>
          <a:xfrm>
            <a:off x="0"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0" name="Text 2"/>
          <p:cNvSpPr>
            <a:spLocks noGrp="1"/>
          </p:cNvSpPr>
          <p:nvPr>
            <p:ph type="body" sz="quarter" idx="18"/>
          </p:nvPr>
        </p:nvSpPr>
        <p:spPr>
          <a:xfrm>
            <a:off x="4063535"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1" name="Text 3"/>
          <p:cNvSpPr>
            <a:spLocks noGrp="1"/>
          </p:cNvSpPr>
          <p:nvPr>
            <p:ph type="body" sz="quarter" idx="19"/>
          </p:nvPr>
        </p:nvSpPr>
        <p:spPr>
          <a:xfrm>
            <a:off x="8127071"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cxnSp>
        <p:nvCxnSpPr>
          <p:cNvPr id="17" name="Linie"/>
          <p:cNvCxnSpPr/>
          <p:nvPr userDrawn="1"/>
        </p:nvCxnSpPr>
        <p:spPr bwMode="gray">
          <a:xfrm>
            <a:off x="4060632"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Linie"/>
          <p:cNvCxnSpPr/>
          <p:nvPr userDrawn="1"/>
        </p:nvCxnSpPr>
        <p:spPr bwMode="gray">
          <a:xfrm>
            <a:off x="8131368"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4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1" name="Bild"/>
          <p:cNvSpPr>
            <a:spLocks noGrp="1"/>
          </p:cNvSpPr>
          <p:nvPr>
            <p:ph type="pic" sz="quarter" idx="17"/>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9" name="Text"/>
          <p:cNvSpPr>
            <a:spLocks noGrp="1"/>
          </p:cNvSpPr>
          <p:nvPr>
            <p:ph type="body" sz="quarter" idx="19"/>
          </p:nvPr>
        </p:nvSpPr>
        <p:spPr>
          <a:xfrm>
            <a:off x="540070" y="1512000"/>
            <a:ext cx="4450179" cy="42984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9280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5" name="Bildplatzhalter 17"/>
          <p:cNvSpPr>
            <a:spLocks noGrp="1"/>
          </p:cNvSpPr>
          <p:nvPr>
            <p:ph type="pic" sz="quarter" idx="10"/>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solidFill>
            <a:schemeClr val="bg1">
              <a:lumMod val="85000"/>
            </a:schemeClr>
          </a:solidFill>
        </p:spPr>
        <p:txBody>
          <a:bodyPr lIns="144000" tIns="144000" rIns="144000"/>
          <a:lstStyle>
            <a:lvl1pPr marL="0" indent="0">
              <a:buNone/>
              <a:defRPr/>
            </a:lvl1pPr>
          </a:lstStyle>
          <a:p>
            <a:endParaRPr lang="de-DE"/>
          </a:p>
        </p:txBody>
      </p:sp>
      <p:sp>
        <p:nvSpPr>
          <p:cNvPr id="23" name="Textplatzhalter 22"/>
          <p:cNvSpPr>
            <a:spLocks noGrp="1"/>
          </p:cNvSpPr>
          <p:nvPr>
            <p:ph type="body" sz="quarter" idx="11"/>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gradFill>
            <a:gsLst>
              <a:gs pos="0">
                <a:schemeClr val="tx1">
                  <a:lumMod val="50000"/>
                  <a:lumOff val="50000"/>
                  <a:alpha val="95000"/>
                </a:schemeClr>
              </a:gs>
              <a:gs pos="100000">
                <a:schemeClr val="tx2">
                  <a:lumMod val="60000"/>
                  <a:lumOff val="40000"/>
                  <a:alpha val="80000"/>
                </a:schemeClr>
              </a:gs>
            </a:gsLst>
            <a:lin ang="18900000" scaled="1"/>
          </a:gradFill>
        </p:spPr>
        <p:txBody>
          <a:bodyPr anchor="ctr"/>
          <a:lstStyle>
            <a:lvl1pPr marL="0" indent="0" algn="ctr">
              <a:buNone/>
              <a:defRPr sz="3600" b="0">
                <a:solidFill>
                  <a:schemeClr val="bg1"/>
                </a:solidFill>
              </a:defRPr>
            </a:lvl1pPr>
          </a:lstStyle>
          <a:p>
            <a:pPr lvl="0"/>
            <a:endParaRPr lang="de-DE" dirty="0"/>
          </a:p>
        </p:txBody>
      </p:sp>
      <p:pic>
        <p:nvPicPr>
          <p:cNvPr id="15" name="Grafik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
        <p:nvSpPr>
          <p:cNvPr id="13" name="Textplatzhalter 7"/>
          <p:cNvSpPr>
            <a:spLocks noGrp="1"/>
          </p:cNvSpPr>
          <p:nvPr>
            <p:ph type="body" sz="quarter" idx="18" hasCustomPrompt="1"/>
          </p:nvPr>
        </p:nvSpPr>
        <p:spPr>
          <a:xfrm>
            <a:off x="540072" y="4589714"/>
            <a:ext cx="11107344" cy="639284"/>
          </a:xfrm>
        </p:spPr>
        <p:txBody>
          <a:bodyPr anchor="ctr"/>
          <a:lstStyle>
            <a:lvl1pPr marL="0" indent="0" algn="ctr">
              <a:buNone/>
              <a:defRPr sz="1600" i="1" baseline="0">
                <a:solidFill>
                  <a:schemeClr val="bg2"/>
                </a:solidFill>
                <a:latin typeface="+mn-lt"/>
              </a:defRPr>
            </a:lvl1pPr>
          </a:lstStyle>
          <a:p>
            <a:pPr lvl="0"/>
            <a:r>
              <a:rPr lang="de-DE" dirty="0"/>
              <a:t>Name des Autors</a:t>
            </a:r>
          </a:p>
        </p:txBody>
      </p:sp>
      <p:cxnSp>
        <p:nvCxnSpPr>
          <p:cNvPr id="14" name="Linie"/>
          <p:cNvCxnSpPr/>
          <p:nvPr userDrawn="1"/>
        </p:nvCxnSpPr>
        <p:spPr bwMode="gray">
          <a:xfrm>
            <a:off x="3755695"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Linie"/>
          <p:cNvCxnSpPr/>
          <p:nvPr userDrawn="1"/>
        </p:nvCxnSpPr>
        <p:spPr bwMode="gray">
          <a:xfrm>
            <a:off x="3755695" y="5228998"/>
            <a:ext cx="4680609"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7" name="Linie"/>
          <p:cNvCxnSpPr/>
          <p:nvPr userDrawn="1"/>
        </p:nvCxnSpPr>
        <p:spPr bwMode="gray">
          <a:xfrm>
            <a:off x="6816093"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8" name="Quotation"/>
          <p:cNvGrpSpPr>
            <a:grpSpLocks noChangeAspect="1"/>
          </p:cNvGrpSpPr>
          <p:nvPr userDrawn="1"/>
        </p:nvGrpSpPr>
        <p:grpSpPr bwMode="gray">
          <a:xfrm>
            <a:off x="5771921" y="1357295"/>
            <a:ext cx="648156" cy="543406"/>
            <a:chOff x="537029" y="1572196"/>
            <a:chExt cx="1010860" cy="847602"/>
          </a:xfrm>
        </p:grpSpPr>
        <p:sp>
          <p:nvSpPr>
            <p:cNvPr id="19"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sp>
          <p:nvSpPr>
            <p:cNvPr id="20"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grpSp>
      <p:grpSp>
        <p:nvGrpSpPr>
          <p:cNvPr id="26" name="Gruppieren 25"/>
          <p:cNvGrpSpPr/>
          <p:nvPr userDrawn="1"/>
        </p:nvGrpSpPr>
        <p:grpSpPr>
          <a:xfrm>
            <a:off x="10646085" y="432000"/>
            <a:ext cx="1005019" cy="149281"/>
            <a:chOff x="6096000" y="6184900"/>
            <a:chExt cx="1592263" cy="236538"/>
          </a:xfrm>
          <a:solidFill>
            <a:schemeClr val="bg1">
              <a:lumMod val="85000"/>
            </a:schemeClr>
          </a:solidFill>
        </p:grpSpPr>
        <p:sp>
          <p:nvSpPr>
            <p:cNvPr id="27"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3"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6108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a:gsLst>
              <a:gs pos="0">
                <a:schemeClr val="tx1">
                  <a:lumMod val="65000"/>
                  <a:lumOff val="35000"/>
                </a:schemeClr>
              </a:gs>
              <a:gs pos="100000">
                <a:schemeClr val="tx2">
                  <a:lumMod val="40000"/>
                  <a:lumOff val="60000"/>
                  <a:alpha val="45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6096794" y="2762251"/>
            <a:ext cx="5550622"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11" name="Gerade Verbindung 10"/>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9" name="Gruppieren 8"/>
          <p:cNvGrpSpPr/>
          <p:nvPr userDrawn="1"/>
        </p:nvGrpSpPr>
        <p:grpSpPr bwMode="gray">
          <a:xfrm>
            <a:off x="8860092" y="6006238"/>
            <a:ext cx="2783594" cy="599231"/>
            <a:chOff x="8858939" y="6006237"/>
            <a:chExt cx="2783232" cy="599231"/>
          </a:xfrm>
        </p:grpSpPr>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2" name="Grafik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8"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41360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02_Kontakt">
    <p:bg bwMode="gray">
      <p:bgPr>
        <a:solidFill>
          <a:schemeClr val="bg1"/>
        </a:solidFill>
        <a:effectLst/>
      </p:bgPr>
    </p:bg>
    <p:spTree>
      <p:nvGrpSpPr>
        <p:cNvPr id="1" name=""/>
        <p:cNvGrpSpPr/>
        <p:nvPr/>
      </p:nvGrpSpPr>
      <p:grpSpPr>
        <a:xfrm>
          <a:off x="0" y="0"/>
          <a:ext cx="0" cy="0"/>
          <a:chOff x="0" y="0"/>
          <a:chExt cx="0" cy="0"/>
        </a:xfrm>
      </p:grpSpPr>
      <p:sp>
        <p:nvSpPr>
          <p:cNvPr id="25" name="Bild"/>
          <p:cNvSpPr>
            <a:spLocks noGrp="1"/>
          </p:cNvSpPr>
          <p:nvPr>
            <p:ph type="pic" sz="quarter" idx="18"/>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4" name="Layer"/>
          <p:cNvSpPr>
            <a:spLocks noGrp="1"/>
          </p:cNvSpPr>
          <p:nvPr>
            <p:ph type="body" sz="quarter" idx="17"/>
          </p:nvPr>
        </p:nvSpPr>
        <p:spPr bwMode="gray">
          <a:xfrm>
            <a:off x="0" y="1"/>
            <a:ext cx="12191999" cy="5808663"/>
          </a:xfrm>
          <a:gradFill>
            <a:gsLst>
              <a:gs pos="0">
                <a:schemeClr val="tx1">
                  <a:lumMod val="65000"/>
                  <a:lumOff val="35000"/>
                </a:schemeClr>
              </a:gs>
              <a:gs pos="100000">
                <a:schemeClr val="tx2">
                  <a:lumMod val="40000"/>
                  <a:lumOff val="60000"/>
                  <a:alpha val="70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endParaRPr lang="de-DE" noProof="0" dirty="0"/>
          </a:p>
        </p:txBody>
      </p:sp>
      <p:sp>
        <p:nvSpPr>
          <p:cNvPr id="36" name="Textplatzhalter 15"/>
          <p:cNvSpPr>
            <a:spLocks noGrp="1"/>
          </p:cNvSpPr>
          <p:nvPr>
            <p:ph type="body" sz="quarter" idx="15" hasCustomPrompt="1"/>
          </p:nvPr>
        </p:nvSpPr>
        <p:spPr bwMode="gray">
          <a:xfrm>
            <a:off x="2027019" y="4102101"/>
            <a:ext cx="2515720" cy="1203324"/>
          </a:xfrm>
          <a:prstGeom prst="rect">
            <a:avLst/>
          </a:prstGeom>
        </p:spPr>
        <p:txBody>
          <a:bodyPr lIns="0" tIns="0" rIns="0" bIns="0" anchor="b">
            <a:noAutofit/>
          </a:bodyPr>
          <a:lstStyle>
            <a:lvl1pPr marL="0" indent="0" algn="l">
              <a:lnSpc>
                <a:spcPct val="90000"/>
              </a:lnSpc>
              <a:spcBef>
                <a:spcPts val="0"/>
              </a:spcBef>
              <a:spcAft>
                <a:spcPts val="1000"/>
              </a:spcAft>
              <a:buNone/>
              <a:defRPr sz="1400" cap="none"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Textmasterformat </a:t>
            </a:r>
            <a:br>
              <a:rPr lang="de-DE" dirty="0"/>
            </a:br>
            <a:r>
              <a:rPr lang="de-DE" dirty="0"/>
              <a:t>bearbeiten</a:t>
            </a:r>
          </a:p>
        </p:txBody>
      </p:sp>
      <p:grpSp>
        <p:nvGrpSpPr>
          <p:cNvPr id="11" name="Gruppieren 10"/>
          <p:cNvGrpSpPr/>
          <p:nvPr userDrawn="1"/>
        </p:nvGrpSpPr>
        <p:grpSpPr bwMode="gray">
          <a:xfrm>
            <a:off x="8860092" y="6006238"/>
            <a:ext cx="2783594" cy="599231"/>
            <a:chOff x="8858939" y="6006237"/>
            <a:chExt cx="2783232" cy="599231"/>
          </a:xfrm>
        </p:grpSpPr>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3" name="Grafik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2"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3"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
        <p:nvSpPr>
          <p:cNvPr id="26" name="Textplatzhalter 10"/>
          <p:cNvSpPr>
            <a:spLocks noGrp="1"/>
          </p:cNvSpPr>
          <p:nvPr>
            <p:ph type="body" sz="quarter" idx="19"/>
          </p:nvPr>
        </p:nvSpPr>
        <p:spPr bwMode="gray">
          <a:xfrm>
            <a:off x="8976695" y="2762251"/>
            <a:ext cx="2670721"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7" name="Gerade Verbindung 26"/>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1888211" y="4102101"/>
            <a:ext cx="0" cy="120332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3"/>
          <p:cNvSpPr>
            <a:spLocks noGrp="1"/>
          </p:cNvSpPr>
          <p:nvPr>
            <p:ph type="pic" sz="quarter" idx="20"/>
          </p:nvPr>
        </p:nvSpPr>
        <p:spPr>
          <a:xfrm>
            <a:off x="549347" y="4105525"/>
            <a:ext cx="1200057" cy="1199901"/>
          </a:xfrm>
          <a:solidFill>
            <a:schemeClr val="bg1">
              <a:lumMod val="85000"/>
            </a:schemeClr>
          </a:solidFill>
        </p:spPr>
        <p:txBody>
          <a:bodyPr/>
          <a:lstStyle>
            <a:lvl1pPr marL="0" indent="0" algn="ctr">
              <a:buNone/>
              <a:defRPr sz="1600"/>
            </a:lvl1pPr>
          </a:lstStyle>
          <a:p>
            <a:endParaRPr lang="en-GB"/>
          </a:p>
        </p:txBody>
      </p:sp>
    </p:spTree>
    <p:extLst>
      <p:ext uri="{BB962C8B-B14F-4D97-AF65-F5344CB8AC3E}">
        <p14:creationId xmlns:p14="http://schemas.microsoft.com/office/powerpoint/2010/main" val="18649981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5.png"/><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3.png"/><Relationship Id="rId79" Type="http://schemas.openxmlformats.org/officeDocument/2006/relationships/image" Target="../media/image8.png"/><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78" Type="http://schemas.openxmlformats.org/officeDocument/2006/relationships/image" Target="../media/image7.png"/><Relationship Id="rId81"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6.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80" Type="http://schemas.openxmlformats.org/officeDocument/2006/relationships/image" Target="../media/image9.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4.png"/><Relationship Id="rId83"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2.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7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‹Nr.›</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682" r:id="rId3"/>
    <p:sldLayoutId id="2147483683" r:id="rId4"/>
    <p:sldLayoutId id="2147483661" r:id="rId5"/>
    <p:sldLayoutId id="2147483672" r:id="rId6"/>
    <p:sldLayoutId id="2147483673" r:id="rId7"/>
    <p:sldLayoutId id="2147483662" r:id="rId8"/>
    <p:sldLayoutId id="2147483677" r:id="rId9"/>
    <p:sldLayoutId id="2147483663" r:id="rId10"/>
    <p:sldLayoutId id="2147483688" r:id="rId11"/>
    <p:sldLayoutId id="2147483691" r:id="rId12"/>
    <p:sldLayoutId id="2147483718" r:id="rId13"/>
    <p:sldLayoutId id="2147483729" r:id="rId14"/>
    <p:sldLayoutId id="2147483689" r:id="rId15"/>
    <p:sldLayoutId id="2147483690" r:id="rId16"/>
    <p:sldLayoutId id="2147483692" r:id="rId17"/>
    <p:sldLayoutId id="2147483693" r:id="rId18"/>
    <p:sldLayoutId id="2147483712" r:id="rId19"/>
    <p:sldLayoutId id="2147483723" r:id="rId20"/>
    <p:sldLayoutId id="2147483730" r:id="rId21"/>
    <p:sldLayoutId id="2147483674"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00" r:id="rId33"/>
    <p:sldLayoutId id="2147483720" r:id="rId34"/>
    <p:sldLayoutId id="2147483701" r:id="rId35"/>
    <p:sldLayoutId id="2147483702" r:id="rId36"/>
    <p:sldLayoutId id="2147483703" r:id="rId37"/>
    <p:sldLayoutId id="2147483704" r:id="rId38"/>
    <p:sldLayoutId id="2147483705" r:id="rId39"/>
    <p:sldLayoutId id="2147483714" r:id="rId40"/>
    <p:sldLayoutId id="2147483725" r:id="rId41"/>
    <p:sldLayoutId id="2147483676" r:id="rId42"/>
    <p:sldLayoutId id="2147483706" r:id="rId43"/>
    <p:sldLayoutId id="2147483707" r:id="rId44"/>
    <p:sldLayoutId id="2147483721" r:id="rId45"/>
    <p:sldLayoutId id="2147483708" r:id="rId46"/>
    <p:sldLayoutId id="2147483709" r:id="rId47"/>
    <p:sldLayoutId id="2147483710" r:id="rId48"/>
    <p:sldLayoutId id="2147483711" r:id="rId49"/>
    <p:sldLayoutId id="2147483715" r:id="rId50"/>
    <p:sldLayoutId id="2147483726" r:id="rId51"/>
    <p:sldLayoutId id="2147483664" r:id="rId52"/>
    <p:sldLayoutId id="2147483665" r:id="rId53"/>
    <p:sldLayoutId id="2147483666" r:id="rId54"/>
    <p:sldLayoutId id="2147483722" r:id="rId55"/>
    <p:sldLayoutId id="2147483727" r:id="rId56"/>
    <p:sldLayoutId id="2147483686" r:id="rId57"/>
    <p:sldLayoutId id="2147483687" r:id="rId58"/>
    <p:sldLayoutId id="2147483678" r:id="rId59"/>
    <p:sldLayoutId id="2147483680" r:id="rId60"/>
    <p:sldLayoutId id="2147483667" r:id="rId61"/>
    <p:sldLayoutId id="2147483679" r:id="rId62"/>
    <p:sldLayoutId id="2147483684" r:id="rId63"/>
    <p:sldLayoutId id="2147483685" r:id="rId64"/>
    <p:sldLayoutId id="2147483668" r:id="rId65"/>
    <p:sldLayoutId id="2147483669" r:id="rId66"/>
    <p:sldLayoutId id="2147483716" r:id="rId67"/>
    <p:sldLayoutId id="2147483670" r:id="rId68"/>
    <p:sldLayoutId id="2147483671" r:id="rId69"/>
    <p:sldLayoutId id="2147483728" r:id="rId7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3" name="Inhalt"/>
          <p:cNvSpPr>
            <a:spLocks noGrp="1"/>
          </p:cNvSpPr>
          <p:nvPr>
            <p:ph type="body" idx="1"/>
          </p:nvPr>
        </p:nvSpPr>
        <p:spPr bwMode="gray">
          <a:xfrm>
            <a:off x="540070" y="1512000"/>
            <a:ext cx="11111046" cy="429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1" name="Hilfslinie"/>
          <p:cNvGrpSpPr/>
          <p:nvPr userDrawn="1"/>
        </p:nvGrpSpPr>
        <p:grpSpPr bwMode="gray">
          <a:xfrm>
            <a:off x="540071" y="-739050"/>
            <a:ext cx="900117" cy="720000"/>
            <a:chOff x="540001" y="-720000"/>
            <a:chExt cx="900000" cy="720000"/>
          </a:xfrm>
        </p:grpSpPr>
        <p:cxnSp>
          <p:nvCxnSpPr>
            <p:cNvPr id="24" name="Line"/>
            <p:cNvCxnSpPr/>
            <p:nvPr userDrawn="1"/>
          </p:nvCxnSpPr>
          <p:spPr bwMode="gray">
            <a:xfrm flipV="1">
              <a:off x="540002"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15,42</a:t>
              </a:r>
            </a:p>
          </p:txBody>
        </p:sp>
      </p:grpSp>
      <p:grpSp>
        <p:nvGrpSpPr>
          <p:cNvPr id="12" name="Hilfslinie"/>
          <p:cNvGrpSpPr/>
          <p:nvPr userDrawn="1"/>
        </p:nvGrpSpPr>
        <p:grpSpPr bwMode="gray">
          <a:xfrm>
            <a:off x="10751001" y="-739050"/>
            <a:ext cx="900117" cy="720000"/>
            <a:chOff x="10749601" y="-720000"/>
            <a:chExt cx="900000" cy="720000"/>
          </a:xfrm>
        </p:grpSpPr>
        <p:cxnSp>
          <p:nvCxnSpPr>
            <p:cNvPr id="22" name="Line"/>
            <p:cNvCxnSpPr/>
            <p:nvPr userDrawn="1"/>
          </p:nvCxnSpPr>
          <p:spPr bwMode="gray">
            <a:xfrm flipV="1">
              <a:off x="11649601"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9601" y="-720000"/>
              <a:ext cx="900000" cy="540000"/>
            </a:xfrm>
            <a:prstGeom prst="rect">
              <a:avLst/>
            </a:prstGeom>
            <a:noFill/>
          </p:spPr>
          <p:txBody>
            <a:bodyPr wrap="square" lIns="0" tIns="0" rIns="72000" bIns="0" rtlCol="0">
              <a:noAutofit/>
            </a:bodyPr>
            <a:lstStyle/>
            <a:p>
              <a:pPr algn="r">
                <a:lnSpc>
                  <a:spcPct val="90000"/>
                </a:lnSpc>
                <a:spcAft>
                  <a:spcPts val="1000"/>
                </a:spcAft>
              </a:pPr>
              <a:r>
                <a:rPr lang="de-DE" sz="1200" noProof="0" dirty="0"/>
                <a:t>Position Hilfslinie 15,42</a:t>
              </a:r>
            </a:p>
          </p:txBody>
        </p:sp>
      </p:grpSp>
      <p:grpSp>
        <p:nvGrpSpPr>
          <p:cNvPr id="13" name="Hilfslinie"/>
          <p:cNvGrpSpPr/>
          <p:nvPr userDrawn="1"/>
        </p:nvGrpSpPr>
        <p:grpSpPr bwMode="gray">
          <a:xfrm>
            <a:off x="-739146" y="432000"/>
            <a:ext cx="720094" cy="540000"/>
            <a:chOff x="-720000" y="432000"/>
            <a:chExt cx="720000" cy="540000"/>
          </a:xfrm>
        </p:grpSpPr>
        <p:cxnSp>
          <p:nvCxnSpPr>
            <p:cNvPr id="20" name="Line"/>
            <p:cNvCxnSpPr/>
            <p:nvPr/>
          </p:nvCxnSpPr>
          <p:spPr bwMode="gray">
            <a:xfrm>
              <a:off x="-720000" y="43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3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8,32</a:t>
              </a:r>
            </a:p>
          </p:txBody>
        </p:sp>
      </p:grpSp>
      <p:grpSp>
        <p:nvGrpSpPr>
          <p:cNvPr id="14" name="Hilfslinie"/>
          <p:cNvGrpSpPr/>
          <p:nvPr userDrawn="1"/>
        </p:nvGrpSpPr>
        <p:grpSpPr bwMode="gray">
          <a:xfrm>
            <a:off x="-739146" y="1512000"/>
            <a:ext cx="720094" cy="540000"/>
            <a:chOff x="-720000" y="1512000"/>
            <a:chExt cx="720000" cy="540000"/>
          </a:xfrm>
        </p:grpSpPr>
        <p:cxnSp>
          <p:nvCxnSpPr>
            <p:cNvPr id="18" name="Line"/>
            <p:cNvCxnSpPr/>
            <p:nvPr userDrawn="1"/>
          </p:nvCxnSpPr>
          <p:spPr bwMode="gray">
            <a:xfrm>
              <a:off x="-720000" y="151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51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5,33</a:t>
              </a:r>
            </a:p>
          </p:txBody>
        </p:sp>
      </p:grpSp>
      <p:grpSp>
        <p:nvGrpSpPr>
          <p:cNvPr id="15" name="Hilfslinie"/>
          <p:cNvGrpSpPr/>
          <p:nvPr userDrawn="1"/>
        </p:nvGrpSpPr>
        <p:grpSpPr bwMode="gray">
          <a:xfrm>
            <a:off x="-739146" y="5810400"/>
            <a:ext cx="720094" cy="540000"/>
            <a:chOff x="-720000" y="5810400"/>
            <a:chExt cx="720000" cy="540000"/>
          </a:xfrm>
        </p:grpSpPr>
        <p:cxnSp>
          <p:nvCxnSpPr>
            <p:cNvPr id="16" name="Line"/>
            <p:cNvCxnSpPr/>
            <p:nvPr userDrawn="1"/>
          </p:nvCxnSpPr>
          <p:spPr bwMode="gray">
            <a:xfrm>
              <a:off x="-720000" y="58104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104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6,61</a:t>
              </a:r>
            </a:p>
          </p:txBody>
        </p:sp>
      </p:grpSp>
      <p:sp>
        <p:nvSpPr>
          <p:cNvPr id="27" name="Rechtwinkliges Dreieck 26"/>
          <p:cNvSpPr/>
          <p:nvPr/>
        </p:nvSpPr>
        <p:spPr>
          <a:xfrm flipH="1">
            <a:off x="11569620" y="6235702"/>
            <a:ext cx="622380" cy="6222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GB" sz="1800" dirty="0" err="1"/>
          </a:p>
        </p:txBody>
      </p:sp>
      <p:sp>
        <p:nvSpPr>
          <p:cNvPr id="29" name="Foliennummer"/>
          <p:cNvSpPr txBox="1">
            <a:spLocks/>
          </p:cNvSpPr>
          <p:nvPr/>
        </p:nvSpPr>
        <p:spPr bwMode="gray">
          <a:xfrm>
            <a:off x="11781540" y="6201308"/>
            <a:ext cx="501766" cy="525542"/>
          </a:xfrm>
          <a:prstGeom prst="rect">
            <a:avLst/>
          </a:prstGeom>
        </p:spPr>
        <p:txBody>
          <a:bodyPr vert="horz" lIns="0" tIns="0" rIns="0" bIns="0" rtlCol="0" anchor="b"/>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2CEFE82-39F2-4F47-8A0C-D5AB3496FA5C}" type="slidenum">
              <a:rPr lang="de-DE" sz="1200" smtClean="0">
                <a:solidFill>
                  <a:schemeClr val="bg1"/>
                </a:solidFill>
              </a:rPr>
              <a:pPr algn="ctr"/>
              <a:t>‹Nr.›</a:t>
            </a:fld>
            <a:endParaRPr lang="de-DE" sz="1200" dirty="0">
              <a:solidFill>
                <a:schemeClr val="bg1"/>
              </a:solidFill>
            </a:endParaRPr>
          </a:p>
        </p:txBody>
      </p:sp>
    </p:spTree>
    <p:extLst>
      <p:ext uri="{BB962C8B-B14F-4D97-AF65-F5344CB8AC3E}">
        <p14:creationId xmlns:p14="http://schemas.microsoft.com/office/powerpoint/2010/main" val="24938933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2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2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5F39CD-B720-456F-AEAD-33D969C2D362}"/>
              </a:ext>
            </a:extLst>
          </p:cNvPr>
          <p:cNvSpPr>
            <a:spLocks noGrp="1"/>
          </p:cNvSpPr>
          <p:nvPr>
            <p:ph type="title"/>
          </p:nvPr>
        </p:nvSpPr>
        <p:spPr>
          <a:xfrm>
            <a:off x="710371" y="2511651"/>
            <a:ext cx="5164406" cy="1343397"/>
          </a:xfrm>
        </p:spPr>
        <p:txBody>
          <a:bodyPr>
            <a:noAutofit/>
          </a:bodyPr>
          <a:lstStyle/>
          <a:p>
            <a:r>
              <a:rPr lang="de-CH" sz="3600" dirty="0">
                <a:solidFill>
                  <a:srgbClr val="96CB00"/>
                </a:solidFill>
              </a:rPr>
              <a:t>Teil 4: Lernen durch Eigenerfahrung</a:t>
            </a:r>
          </a:p>
        </p:txBody>
      </p:sp>
      <p:sp>
        <p:nvSpPr>
          <p:cNvPr id="8" name="Textplatzhalter 7">
            <a:extLst>
              <a:ext uri="{FF2B5EF4-FFF2-40B4-BE49-F238E27FC236}">
                <a16:creationId xmlns:a16="http://schemas.microsoft.com/office/drawing/2014/main" id="{2A3D2EF8-0A72-4378-ABAB-D2C7C77D1F4D}"/>
              </a:ext>
            </a:extLst>
          </p:cNvPr>
          <p:cNvSpPr>
            <a:spLocks noGrp="1"/>
          </p:cNvSpPr>
          <p:nvPr>
            <p:ph type="body" idx="1"/>
          </p:nvPr>
        </p:nvSpPr>
        <p:spPr>
          <a:xfrm>
            <a:off x="910671" y="4086804"/>
            <a:ext cx="4594123" cy="1500187"/>
          </a:xfrm>
        </p:spPr>
        <p:txBody>
          <a:bodyPr>
            <a:noAutofit/>
          </a:bodyPr>
          <a:lstStyle/>
          <a:p>
            <a:r>
              <a:rPr lang="de-CH" dirty="0">
                <a:solidFill>
                  <a:srgbClr val="686868"/>
                </a:solidFill>
              </a:rPr>
              <a:t>Pädagogisch-psychologische Zusatzinformationen</a:t>
            </a:r>
          </a:p>
        </p:txBody>
      </p:sp>
    </p:spTree>
    <p:extLst>
      <p:ext uri="{BB962C8B-B14F-4D97-AF65-F5344CB8AC3E}">
        <p14:creationId xmlns:p14="http://schemas.microsoft.com/office/powerpoint/2010/main" val="217142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idx="1"/>
          </p:nvPr>
        </p:nvSpPr>
        <p:spPr>
          <a:xfrm>
            <a:off x="943157" y="1368791"/>
            <a:ext cx="10319657" cy="4606755"/>
          </a:xfrm>
        </p:spPr>
        <p:txBody>
          <a:bodyPr>
            <a:noAutofit/>
          </a:bodyPr>
          <a:lstStyle/>
          <a:p>
            <a:pPr marL="342900" indent="-342900" algn="l">
              <a:lnSpc>
                <a:spcPct val="120000"/>
              </a:lnSpc>
              <a:buClr>
                <a:srgbClr val="96CB00"/>
              </a:buClr>
              <a:buFont typeface="Century Gothic" panose="020B0502020202020204" pitchFamily="34" charset="0"/>
              <a:buChar char="●"/>
            </a:pPr>
            <a:r>
              <a:rPr lang="de-CH" sz="2000" dirty="0">
                <a:solidFill>
                  <a:srgbClr val="686868"/>
                </a:solidFill>
              </a:rPr>
              <a:t>Man kann sehr viel über das Gründen lesen, hören, sehen. Wirklich relevant wird dieses Wissen erst durch die praktische Anwendung.</a:t>
            </a:r>
          </a:p>
          <a:p>
            <a:pPr marL="342900" indent="-342900" algn="l">
              <a:lnSpc>
                <a:spcPct val="120000"/>
              </a:lnSpc>
              <a:buClr>
                <a:srgbClr val="96CB00"/>
              </a:buClr>
              <a:buFont typeface="Century Gothic" panose="020B0502020202020204" pitchFamily="34" charset="0"/>
              <a:buChar char="●"/>
            </a:pPr>
            <a:r>
              <a:rPr lang="de-CH" sz="2000" dirty="0">
                <a:solidFill>
                  <a:srgbClr val="686868"/>
                </a:solidFill>
              </a:rPr>
              <a:t>Deshalb verfahren wir in unserem Kurs umgekehrt: Wir wenden zuerst an. </a:t>
            </a:r>
            <a:br>
              <a:rPr lang="de-CH" sz="2000" dirty="0">
                <a:solidFill>
                  <a:srgbClr val="686868"/>
                </a:solidFill>
              </a:rPr>
            </a:br>
            <a:r>
              <a:rPr lang="de-CH" sz="2000" dirty="0">
                <a:solidFill>
                  <a:srgbClr val="686868"/>
                </a:solidFill>
              </a:rPr>
              <a:t>Jede Gruppe unternimmt erste Schritte eines Gründungsprozesses. Dieses aktive Tun, Ausprobieren und Erkunden stellt die persönlichen Erfahrungen der Lernenden ins Zentrum. </a:t>
            </a:r>
          </a:p>
          <a:p>
            <a:pPr marL="342900" indent="-342900" algn="l">
              <a:lnSpc>
                <a:spcPct val="120000"/>
              </a:lnSpc>
              <a:buClr>
                <a:srgbClr val="96CB00"/>
              </a:buClr>
              <a:buFont typeface="Century Gothic" panose="020B0502020202020204" pitchFamily="34" charset="0"/>
              <a:buChar char="●"/>
            </a:pPr>
            <a:r>
              <a:rPr lang="de-CH" sz="2000" dirty="0">
                <a:solidFill>
                  <a:srgbClr val="686868"/>
                </a:solidFill>
              </a:rPr>
              <a:t>Durch diesen Prozess werden Abläufe fassbar, Schwierigkeiten erfahrbar und Sinnlosigkeiten offenbar (Aufbau von Verfahrenswissen/Handlungswissen).</a:t>
            </a:r>
          </a:p>
          <a:p>
            <a:pPr marL="342900" indent="-342900" algn="l">
              <a:lnSpc>
                <a:spcPct val="120000"/>
              </a:lnSpc>
              <a:buClr>
                <a:srgbClr val="96CB00"/>
              </a:buClr>
              <a:buFont typeface="Century Gothic" panose="020B0502020202020204" pitchFamily="34" charset="0"/>
              <a:buChar char="●"/>
            </a:pPr>
            <a:r>
              <a:rPr lang="de-CH" sz="2000" dirty="0">
                <a:solidFill>
                  <a:srgbClr val="686868"/>
                </a:solidFill>
              </a:rPr>
              <a:t>Die Lehrperson wird Organisatorin und Vermittlerin von bedeutungsvollen Erfahrungen und orientiert sich an den Bedürfnissen der Lernenden.</a:t>
            </a:r>
          </a:p>
        </p:txBody>
      </p:sp>
      <p:sp>
        <p:nvSpPr>
          <p:cNvPr id="6" name="Номер слайда 5">
            <a:extLst>
              <a:ext uri="{FF2B5EF4-FFF2-40B4-BE49-F238E27FC236}">
                <a16:creationId xmlns:a16="http://schemas.microsoft.com/office/drawing/2014/main" id="{9F7F11DF-F68C-4683-9D9F-413720A19BB0}"/>
              </a:ext>
            </a:extLst>
          </p:cNvPr>
          <p:cNvSpPr>
            <a:spLocks noGrp="1"/>
          </p:cNvSpPr>
          <p:nvPr>
            <p:ph type="sldNum" sz="quarter" idx="12"/>
          </p:nvPr>
        </p:nvSpPr>
        <p:spPr/>
        <p:txBody>
          <a:bodyPr/>
          <a:lstStyle/>
          <a:p>
            <a:fld id="{B7E6CA31-DA56-47CF-9891-B6D0296B6AEC}" type="slidenum">
              <a:rPr lang="ru-RU" smtClean="0"/>
              <a:t>2</a:t>
            </a:fld>
            <a:endParaRPr lang="ru-RU" dirty="0"/>
          </a:p>
        </p:txBody>
      </p:sp>
      <p:sp>
        <p:nvSpPr>
          <p:cNvPr id="2" name="Titel 1"/>
          <p:cNvSpPr>
            <a:spLocks noGrp="1"/>
          </p:cNvSpPr>
          <p:nvPr>
            <p:ph type="title" idx="4294967295"/>
          </p:nvPr>
        </p:nvSpPr>
        <p:spPr>
          <a:xfrm>
            <a:off x="943157" y="-20002"/>
            <a:ext cx="5504777" cy="981075"/>
          </a:xfrm>
        </p:spPr>
        <p:txBody>
          <a:bodyPr/>
          <a:lstStyle/>
          <a:p>
            <a:pPr algn="l"/>
            <a:r>
              <a:rPr lang="de-CH" sz="2400" dirty="0">
                <a:solidFill>
                  <a:srgbClr val="96CB00"/>
                </a:solidFill>
              </a:rPr>
              <a:t>Den Gründungsprozess erfahren</a:t>
            </a:r>
          </a:p>
        </p:txBody>
      </p:sp>
    </p:spTree>
    <p:extLst>
      <p:ext uri="{BB962C8B-B14F-4D97-AF65-F5344CB8AC3E}">
        <p14:creationId xmlns:p14="http://schemas.microsoft.com/office/powerpoint/2010/main" val="258783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Zwei Lehrlinge bei der Arbeit; Rechte: dpa"/>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13336" b="13336"/>
          <a:stretch>
            <a:fillRect/>
          </a:stretch>
        </p:blipFill>
        <p:spPr>
          <a:xfrm>
            <a:off x="2374106" y="1174853"/>
            <a:ext cx="7443788" cy="42989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 name="Номер слайда 5">
            <a:extLst>
              <a:ext uri="{FF2B5EF4-FFF2-40B4-BE49-F238E27FC236}">
                <a16:creationId xmlns:a16="http://schemas.microsoft.com/office/drawing/2014/main" id="{9E5DBBC1-6F2A-46BB-BCC9-AD1D51A0592D}"/>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3</a:t>
            </a:fld>
            <a:endParaRPr lang="ru-RU" dirty="0"/>
          </a:p>
        </p:txBody>
      </p:sp>
    </p:spTree>
    <p:extLst>
      <p:ext uri="{BB962C8B-B14F-4D97-AF65-F5344CB8AC3E}">
        <p14:creationId xmlns:p14="http://schemas.microsoft.com/office/powerpoint/2010/main" val="300235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0414" y="162978"/>
            <a:ext cx="8059994" cy="509144"/>
          </a:xfrm>
        </p:spPr>
        <p:txBody>
          <a:bodyPr/>
          <a:lstStyle/>
          <a:p>
            <a:pPr algn="l"/>
            <a:r>
              <a:rPr lang="de-CH" sz="2400" dirty="0">
                <a:solidFill>
                  <a:srgbClr val="96CB00"/>
                </a:solidFill>
              </a:rPr>
              <a:t>In der nahen Wirklichkeit verankert</a:t>
            </a:r>
          </a:p>
        </p:txBody>
      </p:sp>
      <p:sp>
        <p:nvSpPr>
          <p:cNvPr id="3" name="Inhaltsplatzhalter 2"/>
          <p:cNvSpPr>
            <a:spLocks noGrp="1"/>
          </p:cNvSpPr>
          <p:nvPr>
            <p:ph type="body" idx="1"/>
          </p:nvPr>
        </p:nvSpPr>
        <p:spPr>
          <a:xfrm>
            <a:off x="2400413" y="1286765"/>
            <a:ext cx="7507157" cy="4284476"/>
          </a:xfrm>
        </p:spPr>
        <p:txBody>
          <a:bodyPr>
            <a:noAutofit/>
          </a:bodyPr>
          <a:lstStyle/>
          <a:p>
            <a:pPr marL="358775" indent="-358775" algn="l">
              <a:lnSpc>
                <a:spcPct val="120000"/>
              </a:lnSpc>
              <a:buClr>
                <a:srgbClr val="96CB00"/>
              </a:buClr>
              <a:buFont typeface="Century Gothic" panose="020B0502020202020204" pitchFamily="34" charset="0"/>
              <a:buChar char="●"/>
            </a:pPr>
            <a:r>
              <a:rPr lang="de-CH" sz="1800" dirty="0">
                <a:solidFill>
                  <a:srgbClr val="686868"/>
                </a:solidFill>
              </a:rPr>
              <a:t>Die Theorie des erfahrungsbasierten Lernens nach Kolb (z. B. Kolb &amp; Kolb, 2008) versteht Lernen als kontinuierlichen und ganzheitlichen Prozess, der auf Erfahrung basiert. Er betrifft nicht nur das Denken, sondern auch das Fühlen, Handeln, die Selbstwahrnehmung usw., also die ganze Person. </a:t>
            </a:r>
          </a:p>
          <a:p>
            <a:pPr marL="358775" indent="-358775" algn="l">
              <a:lnSpc>
                <a:spcPct val="120000"/>
              </a:lnSpc>
              <a:buClr>
                <a:srgbClr val="96CB00"/>
              </a:buClr>
              <a:buFont typeface="Century Gothic" panose="020B0502020202020204" pitchFamily="34" charset="0"/>
              <a:buChar char="●"/>
            </a:pPr>
            <a:r>
              <a:rPr lang="de-CH" sz="1800" dirty="0">
                <a:solidFill>
                  <a:srgbClr val="686868"/>
                </a:solidFill>
              </a:rPr>
              <a:t>Erfahrungswissen, das durch Einbindung in reale Situationen gewonnen wird, ist in besonderer Weise wertvoll. Lernende, die Kranke pflegen, an archäologischen Ausgrabungen teilnehmen, ein Musikinstrument herstellen, um die Schwingungen zu analysieren usw., lernen anders, als wenn sie zu übernehmendes explizites Wissen einfach aufbauen. Sie erfahren die Situationen mit ihrer ganzen Person.</a:t>
            </a:r>
          </a:p>
          <a:p>
            <a:pPr marL="285750" indent="-285750" algn="l">
              <a:lnSpc>
                <a:spcPct val="120000"/>
              </a:lnSpc>
              <a:buClr>
                <a:srgbClr val="96CB00"/>
              </a:buClr>
              <a:buFont typeface="Century Gothic" panose="020B0502020202020204" pitchFamily="34" charset="0"/>
              <a:buChar char="●"/>
            </a:pPr>
            <a:endParaRPr lang="de-CH" sz="1800" dirty="0"/>
          </a:p>
          <a:p>
            <a:pPr marL="285750" indent="-285750" algn="l">
              <a:lnSpc>
                <a:spcPct val="120000"/>
              </a:lnSpc>
              <a:buFont typeface="Arial" panose="020B0604020202020204" pitchFamily="34" charset="0"/>
              <a:buChar char="•"/>
            </a:pPr>
            <a:endParaRPr lang="de-CH" sz="1800" dirty="0"/>
          </a:p>
        </p:txBody>
      </p:sp>
      <p:sp>
        <p:nvSpPr>
          <p:cNvPr id="6" name="Rechteck 5">
            <a:extLst>
              <a:ext uri="{FF2B5EF4-FFF2-40B4-BE49-F238E27FC236}">
                <a16:creationId xmlns:a16="http://schemas.microsoft.com/office/drawing/2014/main" id="{B8B760BE-FCDA-4C0D-A0C7-7203AFA377C8}"/>
              </a:ext>
            </a:extLst>
          </p:cNvPr>
          <p:cNvSpPr/>
          <p:nvPr/>
        </p:nvSpPr>
        <p:spPr>
          <a:xfrm>
            <a:off x="3826051" y="6141024"/>
            <a:ext cx="7130388" cy="553998"/>
          </a:xfrm>
          <a:prstGeom prst="rect">
            <a:avLst/>
          </a:prstGeom>
        </p:spPr>
        <p:txBody>
          <a:bodyPr wrap="square">
            <a:spAutoFit/>
          </a:bodyPr>
          <a:lstStyle/>
          <a:p>
            <a:pPr>
              <a:defRPr/>
            </a:pPr>
            <a:r>
              <a:rPr lang="de-CH" sz="1000" b="1" dirty="0">
                <a:solidFill>
                  <a:srgbClr val="686868"/>
                </a:solidFill>
                <a:ea typeface="ＭＳ Ｐゴシック" panose="020B0600070205080204" pitchFamily="34" charset="-128"/>
              </a:rPr>
              <a:t>Quelle: </a:t>
            </a:r>
            <a:r>
              <a:rPr lang="de-CH" sz="1000" dirty="0">
                <a:solidFill>
                  <a:srgbClr val="898F97"/>
                </a:solidFill>
                <a:ea typeface="Calibri" panose="020F0502020204030204" pitchFamily="34" charset="0"/>
              </a:rPr>
              <a:t>Kolb, A. Y., &amp; Kolb, D. A. (2008). </a:t>
            </a:r>
            <a:r>
              <a:rPr lang="en-US" sz="1000" dirty="0">
                <a:solidFill>
                  <a:srgbClr val="898F97"/>
                </a:solidFill>
                <a:ea typeface="Calibri" panose="020F0502020204030204" pitchFamily="34" charset="0"/>
              </a:rPr>
              <a:t>Experiential Learning Theory: A Dynamic, Holistic Approach to Management Learning, Education and Development. In S. J. Armstrong &amp; C. V. </a:t>
            </a:r>
            <a:r>
              <a:rPr lang="en-US" sz="1000" dirty="0" err="1">
                <a:solidFill>
                  <a:srgbClr val="898F97"/>
                </a:solidFill>
                <a:ea typeface="Calibri" panose="020F0502020204030204" pitchFamily="34" charset="0"/>
              </a:rPr>
              <a:t>Fukami</a:t>
            </a:r>
            <a:r>
              <a:rPr lang="en-US" sz="1000" dirty="0">
                <a:solidFill>
                  <a:srgbClr val="898F97"/>
                </a:solidFill>
                <a:ea typeface="Calibri" panose="020F0502020204030204" pitchFamily="34" charset="0"/>
              </a:rPr>
              <a:t> (eds.), </a:t>
            </a:r>
            <a:r>
              <a:rPr lang="en-US" sz="1000" i="1" dirty="0">
                <a:solidFill>
                  <a:srgbClr val="898F97"/>
                </a:solidFill>
                <a:ea typeface="Calibri" panose="020F0502020204030204" pitchFamily="34" charset="0"/>
              </a:rPr>
              <a:t>The SAGE Handbook of Management Learning, Education and Development</a:t>
            </a:r>
            <a:r>
              <a:rPr lang="en-US" sz="1000" dirty="0">
                <a:solidFill>
                  <a:srgbClr val="898F97"/>
                </a:solidFill>
                <a:ea typeface="Calibri" panose="020F0502020204030204" pitchFamily="34" charset="0"/>
              </a:rPr>
              <a:t> (pp. 42</a:t>
            </a:r>
            <a:r>
              <a:rPr lang="de-CH" sz="1000" dirty="0">
                <a:solidFill>
                  <a:srgbClr val="898F97"/>
                </a:solidFill>
              </a:rPr>
              <a:t>–</a:t>
            </a:r>
            <a:r>
              <a:rPr lang="en-US" sz="1000" dirty="0">
                <a:solidFill>
                  <a:srgbClr val="898F97"/>
                </a:solidFill>
                <a:ea typeface="Calibri" panose="020F0502020204030204" pitchFamily="34" charset="0"/>
              </a:rPr>
              <a:t>68). Los Angeles: SAGE.</a:t>
            </a:r>
            <a:endParaRPr lang="de-CH" sz="1000" dirty="0">
              <a:solidFill>
                <a:srgbClr val="898F97"/>
              </a:solidFill>
              <a:ea typeface="ＭＳ Ｐゴシック" panose="020B0600070205080204" pitchFamily="34" charset="-128"/>
            </a:endParaRPr>
          </a:p>
        </p:txBody>
      </p:sp>
      <p:sp>
        <p:nvSpPr>
          <p:cNvPr id="7" name="Номер слайда 5">
            <a:extLst>
              <a:ext uri="{FF2B5EF4-FFF2-40B4-BE49-F238E27FC236}">
                <a16:creationId xmlns:a16="http://schemas.microsoft.com/office/drawing/2014/main" id="{C8AD2EAB-6F04-4E15-948E-62907C4B4BBE}"/>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4</a:t>
            </a:fld>
            <a:endParaRPr lang="ru-RU" dirty="0"/>
          </a:p>
        </p:txBody>
      </p:sp>
    </p:spTree>
    <p:extLst>
      <p:ext uri="{BB962C8B-B14F-4D97-AF65-F5344CB8AC3E}">
        <p14:creationId xmlns:p14="http://schemas.microsoft.com/office/powerpoint/2010/main" val="249614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
          <p:cNvSpPr txBox="1">
            <a:spLocks noChangeArrowheads="1"/>
          </p:cNvSpPr>
          <p:nvPr/>
        </p:nvSpPr>
        <p:spPr bwMode="auto">
          <a:xfrm>
            <a:off x="937597" y="107480"/>
            <a:ext cx="9406555" cy="657225"/>
          </a:xfrm>
          <a:prstGeom prst="rect">
            <a:avLst/>
          </a:prstGeom>
          <a:noFill/>
          <a:ln w="9525">
            <a:noFill/>
            <a:miter lim="800000"/>
            <a:headEnd/>
            <a:tailEnd/>
          </a:ln>
        </p:spPr>
        <p:txBody>
          <a:bodyPr anchor="ctr"/>
          <a:lstStyle/>
          <a:p>
            <a:pPr>
              <a:defRPr/>
            </a:pPr>
            <a:r>
              <a:rPr lang="de-CH" altLang="fr-FR" sz="2400" b="1" dirty="0">
                <a:solidFill>
                  <a:srgbClr val="96CB00"/>
                </a:solidFill>
                <a:latin typeface="+mj-lt"/>
                <a:ea typeface="ＭＳ Ｐゴシック" charset="0"/>
                <a:cs typeface="Arial"/>
              </a:rPr>
              <a:t>Erfahrungsbasiertes Lernen als zyklischer Prozess</a:t>
            </a:r>
          </a:p>
        </p:txBody>
      </p:sp>
      <p:sp>
        <p:nvSpPr>
          <p:cNvPr id="7" name="Textfeld 6"/>
          <p:cNvSpPr txBox="1"/>
          <p:nvPr/>
        </p:nvSpPr>
        <p:spPr>
          <a:xfrm>
            <a:off x="1090132" y="5556460"/>
            <a:ext cx="10207125" cy="492443"/>
          </a:xfrm>
          <a:prstGeom prst="rect">
            <a:avLst/>
          </a:prstGeom>
          <a:noFill/>
        </p:spPr>
        <p:txBody>
          <a:bodyPr wrap="square">
            <a:spAutoFit/>
          </a:bodyPr>
          <a:lstStyle/>
          <a:p>
            <a:pPr algn="ctr">
              <a:defRPr/>
            </a:pPr>
            <a:r>
              <a:rPr lang="de-CH" sz="1400" b="1" dirty="0">
                <a:solidFill>
                  <a:srgbClr val="686868"/>
                </a:solidFill>
                <a:ea typeface="ＭＳ Ｐゴシック" panose="020B0600070205080204" pitchFamily="34" charset="-128"/>
              </a:rPr>
              <a:t>Das zyklische Modell des erfahrungsbasierten Lernens als Erfahrungs-Lern-Zyklus</a:t>
            </a:r>
          </a:p>
          <a:p>
            <a:pPr algn="ctr">
              <a:defRPr/>
            </a:pPr>
            <a:r>
              <a:rPr lang="de-CH" sz="1200" b="1" dirty="0">
                <a:solidFill>
                  <a:srgbClr val="686868"/>
                </a:solidFill>
                <a:ea typeface="ＭＳ Ｐゴシック" panose="020B0600070205080204" pitchFamily="34" charset="-128"/>
              </a:rPr>
              <a:t> </a:t>
            </a:r>
            <a:r>
              <a:rPr lang="de-CH" sz="1200" dirty="0">
                <a:solidFill>
                  <a:srgbClr val="686868"/>
                </a:solidFill>
                <a:ea typeface="ＭＳ Ｐゴシック" panose="020B0600070205080204" pitchFamily="34" charset="-128"/>
              </a:rPr>
              <a:t>(nach Morris, 2019, S. 7; Übersetzung für diese Präsentation)</a:t>
            </a:r>
          </a:p>
        </p:txBody>
      </p:sp>
      <p:sp>
        <p:nvSpPr>
          <p:cNvPr id="9" name="Rechteck 8"/>
          <p:cNvSpPr/>
          <p:nvPr/>
        </p:nvSpPr>
        <p:spPr>
          <a:xfrm>
            <a:off x="1232557" y="6356350"/>
            <a:ext cx="10329700" cy="400110"/>
          </a:xfrm>
          <a:prstGeom prst="rect">
            <a:avLst/>
          </a:prstGeom>
        </p:spPr>
        <p:txBody>
          <a:bodyPr wrap="square">
            <a:spAutoFit/>
          </a:bodyPr>
          <a:lstStyle/>
          <a:p>
            <a:pPr>
              <a:defRPr/>
            </a:pPr>
            <a:r>
              <a:rPr lang="de-CH" sz="1000" b="1" dirty="0">
                <a:solidFill>
                  <a:srgbClr val="686868"/>
                </a:solidFill>
                <a:latin typeface="+mj-lt"/>
                <a:ea typeface="ＭＳ Ｐゴシック" panose="020B0600070205080204" pitchFamily="34" charset="-128"/>
              </a:rPr>
              <a:t>Quelle: </a:t>
            </a:r>
            <a:r>
              <a:rPr lang="de-CH" sz="1000" dirty="0">
                <a:solidFill>
                  <a:srgbClr val="898F97"/>
                </a:solidFill>
                <a:latin typeface="+mj-lt"/>
                <a:ea typeface="ＭＳ Ｐゴシック" panose="020B0600070205080204" pitchFamily="34" charset="-128"/>
              </a:rPr>
              <a:t>Morris, T. H. (2019). </a:t>
            </a:r>
            <a:r>
              <a:rPr lang="de-CH" sz="1000" dirty="0" err="1">
                <a:solidFill>
                  <a:srgbClr val="898F97"/>
                </a:solidFill>
                <a:latin typeface="+mj-lt"/>
                <a:ea typeface="ＭＳ Ｐゴシック" panose="020B0600070205080204" pitchFamily="34" charset="-128"/>
              </a:rPr>
              <a:t>Experiential</a:t>
            </a:r>
            <a:r>
              <a:rPr lang="de-CH" sz="1000" dirty="0">
                <a:solidFill>
                  <a:srgbClr val="898F97"/>
                </a:solidFill>
                <a:latin typeface="+mj-lt"/>
                <a:ea typeface="ＭＳ Ｐゴシック" panose="020B0600070205080204" pitchFamily="34" charset="-128"/>
              </a:rPr>
              <a:t> Learning – a </a:t>
            </a:r>
            <a:r>
              <a:rPr lang="de-CH" sz="1000" dirty="0" err="1">
                <a:solidFill>
                  <a:srgbClr val="898F97"/>
                </a:solidFill>
                <a:latin typeface="+mj-lt"/>
                <a:ea typeface="ＭＳ Ｐゴシック" panose="020B0600070205080204" pitchFamily="34" charset="-128"/>
              </a:rPr>
              <a:t>Systematic</a:t>
            </a:r>
            <a:r>
              <a:rPr lang="de-CH" sz="1000" dirty="0">
                <a:solidFill>
                  <a:srgbClr val="898F97"/>
                </a:solidFill>
                <a:latin typeface="+mj-lt"/>
                <a:ea typeface="ＭＳ Ｐゴシック" panose="020B0600070205080204" pitchFamily="34" charset="-128"/>
              </a:rPr>
              <a:t> Review and Revision of </a:t>
            </a:r>
            <a:r>
              <a:rPr lang="de-CH" sz="1000" dirty="0" err="1">
                <a:solidFill>
                  <a:srgbClr val="898F97"/>
                </a:solidFill>
                <a:latin typeface="+mj-lt"/>
                <a:ea typeface="ＭＳ Ｐゴシック" panose="020B0600070205080204" pitchFamily="34" charset="-128"/>
              </a:rPr>
              <a:t>Kolb’s</a:t>
            </a:r>
            <a:r>
              <a:rPr lang="de-CH" sz="1000" dirty="0">
                <a:solidFill>
                  <a:srgbClr val="898F97"/>
                </a:solidFill>
                <a:latin typeface="+mj-lt"/>
                <a:ea typeface="ＭＳ Ｐゴシック" panose="020B0600070205080204" pitchFamily="34" charset="-128"/>
              </a:rPr>
              <a:t> Model. </a:t>
            </a:r>
            <a:r>
              <a:rPr lang="de-CH" sz="1000" i="1" dirty="0">
                <a:solidFill>
                  <a:srgbClr val="898F97"/>
                </a:solidFill>
                <a:latin typeface="+mj-lt"/>
                <a:ea typeface="ＭＳ Ｐゴシック" panose="020B0600070205080204" pitchFamily="34" charset="-128"/>
              </a:rPr>
              <a:t>Interactive Learning Environments.</a:t>
            </a:r>
            <a:r>
              <a:rPr lang="de-CH" sz="1000" dirty="0">
                <a:solidFill>
                  <a:srgbClr val="898F97"/>
                </a:solidFill>
                <a:latin typeface="+mj-lt"/>
                <a:ea typeface="ＭＳ Ｐゴシック" panose="020B0600070205080204" pitchFamily="34" charset="-128"/>
              </a:rPr>
              <a:t> </a:t>
            </a:r>
            <a:r>
              <a:rPr lang="de-CH" sz="1000" dirty="0" err="1">
                <a:solidFill>
                  <a:srgbClr val="898F97"/>
                </a:solidFill>
                <a:latin typeface="+mj-lt"/>
                <a:ea typeface="ＭＳ Ｐゴシック" panose="020B0600070205080204" pitchFamily="34" charset="-128"/>
              </a:rPr>
              <a:t>doi</a:t>
            </a:r>
            <a:r>
              <a:rPr lang="de-CH" sz="1000" dirty="0">
                <a:solidFill>
                  <a:srgbClr val="898F97"/>
                </a:solidFill>
                <a:latin typeface="+mj-lt"/>
                <a:ea typeface="ＭＳ Ｐゴシック" panose="020B0600070205080204" pitchFamily="34" charset="-128"/>
              </a:rPr>
              <a:t>: 10.1080/10494820.2019.1570279</a:t>
            </a:r>
            <a:r>
              <a:rPr lang="de-CH" sz="1000" b="1" dirty="0">
                <a:solidFill>
                  <a:srgbClr val="898F97"/>
                </a:solidFill>
                <a:latin typeface="+mj-lt"/>
                <a:ea typeface="ＭＳ Ｐゴシック" panose="020B0600070205080204" pitchFamily="34" charset="-128"/>
              </a:rPr>
              <a:t> </a:t>
            </a:r>
            <a:endParaRPr lang="de-CH" sz="1000" dirty="0">
              <a:solidFill>
                <a:srgbClr val="898F97"/>
              </a:solidFill>
              <a:latin typeface="+mj-lt"/>
              <a:ea typeface="ＭＳ Ｐゴシック" panose="020B0600070205080204" pitchFamily="34" charset="-128"/>
            </a:endParaRPr>
          </a:p>
        </p:txBody>
      </p:sp>
      <p:sp>
        <p:nvSpPr>
          <p:cNvPr id="11" name="Ellipse 10">
            <a:extLst>
              <a:ext uri="{FF2B5EF4-FFF2-40B4-BE49-F238E27FC236}">
                <a16:creationId xmlns:a16="http://schemas.microsoft.com/office/drawing/2014/main" id="{89421862-25A5-4943-8A7F-7EEB0CCDFA25}"/>
              </a:ext>
            </a:extLst>
          </p:cNvPr>
          <p:cNvSpPr/>
          <p:nvPr/>
        </p:nvSpPr>
        <p:spPr>
          <a:xfrm>
            <a:off x="2862568" y="1579998"/>
            <a:ext cx="6444716" cy="3181150"/>
          </a:xfrm>
          <a:prstGeom prst="ellipse">
            <a:avLst/>
          </a:prstGeom>
          <a:noFill/>
          <a:ln w="28575">
            <a:solidFill>
              <a:srgbClr val="96CB00"/>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nSpc>
                <a:spcPct val="90000"/>
              </a:lnSpc>
              <a:spcAft>
                <a:spcPts val="1000"/>
              </a:spcAft>
              <a:buClr>
                <a:srgbClr val="5F5F5F"/>
              </a:buClr>
            </a:pPr>
            <a:endParaRPr lang="de-CH" sz="1600" kern="0" dirty="0" err="1">
              <a:solidFill>
                <a:prstClr val="black"/>
              </a:solidFill>
              <a:latin typeface="Malgun Gothic"/>
            </a:endParaRPr>
          </a:p>
        </p:txBody>
      </p:sp>
      <p:cxnSp>
        <p:nvCxnSpPr>
          <p:cNvPr id="19" name="Gerader Verbinder 18">
            <a:extLst>
              <a:ext uri="{FF2B5EF4-FFF2-40B4-BE49-F238E27FC236}">
                <a16:creationId xmlns:a16="http://schemas.microsoft.com/office/drawing/2014/main" id="{13B2EA5B-EC42-4D36-837F-EA9AC6F64676}"/>
              </a:ext>
            </a:extLst>
          </p:cNvPr>
          <p:cNvCxnSpPr>
            <a:cxnSpLocks/>
          </p:cNvCxnSpPr>
          <p:nvPr/>
        </p:nvCxnSpPr>
        <p:spPr>
          <a:xfrm>
            <a:off x="7779600" y="1814400"/>
            <a:ext cx="293342" cy="102432"/>
          </a:xfrm>
          <a:prstGeom prst="line">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1F71AA9-D3C2-487F-8775-E6065542D3BA}"/>
              </a:ext>
            </a:extLst>
          </p:cNvPr>
          <p:cNvCxnSpPr>
            <a:cxnSpLocks/>
            <a:stCxn id="11" idx="5"/>
          </p:cNvCxnSpPr>
          <p:nvPr/>
        </p:nvCxnSpPr>
        <p:spPr>
          <a:xfrm flipH="1">
            <a:off x="8029705" y="4295279"/>
            <a:ext cx="333772" cy="141833"/>
          </a:xfrm>
          <a:prstGeom prst="line">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578D14B-919B-4C29-B173-652249830CB0}"/>
              </a:ext>
            </a:extLst>
          </p:cNvPr>
          <p:cNvCxnSpPr>
            <a:cxnSpLocks/>
          </p:cNvCxnSpPr>
          <p:nvPr/>
        </p:nvCxnSpPr>
        <p:spPr>
          <a:xfrm flipH="1" flipV="1">
            <a:off x="4022240" y="4391541"/>
            <a:ext cx="276160" cy="99577"/>
          </a:xfrm>
          <a:prstGeom prst="line">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53031DAC-7243-4FD1-B7E5-33D5E1B6DAC9}"/>
              </a:ext>
            </a:extLst>
          </p:cNvPr>
          <p:cNvCxnSpPr>
            <a:cxnSpLocks/>
          </p:cNvCxnSpPr>
          <p:nvPr/>
        </p:nvCxnSpPr>
        <p:spPr>
          <a:xfrm flipV="1">
            <a:off x="4351200" y="1748402"/>
            <a:ext cx="289200" cy="87598"/>
          </a:xfrm>
          <a:prstGeom prst="line">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id="{B02F6925-A061-4526-A532-891FAF10B750}"/>
              </a:ext>
            </a:extLst>
          </p:cNvPr>
          <p:cNvCxnSpPr>
            <a:cxnSpLocks/>
          </p:cNvCxnSpPr>
          <p:nvPr/>
        </p:nvCxnSpPr>
        <p:spPr>
          <a:xfrm>
            <a:off x="8127892" y="1932432"/>
            <a:ext cx="0" cy="36004"/>
          </a:xfrm>
          <a:prstGeom prst="straightConnector1">
            <a:avLst/>
          </a:prstGeom>
          <a:ln w="28575">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id="{3D2E7308-575B-4B45-8E28-180E9D15D50A}"/>
              </a:ext>
            </a:extLst>
          </p:cNvPr>
          <p:cNvCxnSpPr>
            <a:cxnSpLocks/>
          </p:cNvCxnSpPr>
          <p:nvPr/>
        </p:nvCxnSpPr>
        <p:spPr>
          <a:xfrm>
            <a:off x="7953880" y="4473116"/>
            <a:ext cx="0" cy="36004"/>
          </a:xfrm>
          <a:prstGeom prst="straightConnector1">
            <a:avLst/>
          </a:prstGeom>
          <a:ln w="28575">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2" name="Gerade Verbindung mit Pfeil 61">
            <a:extLst>
              <a:ext uri="{FF2B5EF4-FFF2-40B4-BE49-F238E27FC236}">
                <a16:creationId xmlns:a16="http://schemas.microsoft.com/office/drawing/2014/main" id="{4C262D3A-CF91-4137-ADEC-3A363A2C9A19}"/>
              </a:ext>
            </a:extLst>
          </p:cNvPr>
          <p:cNvCxnSpPr>
            <a:cxnSpLocks/>
          </p:cNvCxnSpPr>
          <p:nvPr/>
        </p:nvCxnSpPr>
        <p:spPr>
          <a:xfrm flipH="1" flipV="1">
            <a:off x="4700400" y="1719600"/>
            <a:ext cx="22748" cy="9172"/>
          </a:xfrm>
          <a:prstGeom prst="straightConnector1">
            <a:avLst/>
          </a:prstGeom>
          <a:ln w="28575">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3" name="Gerade Verbindung mit Pfeil 62">
            <a:extLst>
              <a:ext uri="{FF2B5EF4-FFF2-40B4-BE49-F238E27FC236}">
                <a16:creationId xmlns:a16="http://schemas.microsoft.com/office/drawing/2014/main" id="{1767730C-9A31-423E-BEEA-C747B1F274AE}"/>
              </a:ext>
            </a:extLst>
          </p:cNvPr>
          <p:cNvCxnSpPr>
            <a:cxnSpLocks/>
          </p:cNvCxnSpPr>
          <p:nvPr/>
        </p:nvCxnSpPr>
        <p:spPr>
          <a:xfrm>
            <a:off x="3957436" y="4365104"/>
            <a:ext cx="0" cy="36004"/>
          </a:xfrm>
          <a:prstGeom prst="straightConnector1">
            <a:avLst/>
          </a:prstGeom>
          <a:ln w="28575">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1412C335-3920-4629-ABDC-6DC6DF9D75B4}"/>
              </a:ext>
            </a:extLst>
          </p:cNvPr>
          <p:cNvSpPr txBox="1"/>
          <p:nvPr/>
        </p:nvSpPr>
        <p:spPr>
          <a:xfrm>
            <a:off x="4711121" y="969760"/>
            <a:ext cx="2747610" cy="452250"/>
          </a:xfrm>
          <a:prstGeom prst="rect">
            <a:avLst/>
          </a:prstGeom>
          <a:solidFill>
            <a:schemeClr val="bg1"/>
          </a:solidFill>
        </p:spPr>
        <p:txBody>
          <a:bodyPr wrap="square" lIns="0" tIns="0" rIns="0" bIns="0" rtlCol="0">
            <a:noAutofit/>
          </a:bodyPr>
          <a:lstStyle/>
          <a:p>
            <a:pPr algn="ctr">
              <a:lnSpc>
                <a:spcPct val="90000"/>
              </a:lnSpc>
              <a:spcAft>
                <a:spcPts val="1000"/>
              </a:spcAft>
            </a:pPr>
            <a:r>
              <a:rPr lang="de-CH" dirty="0">
                <a:solidFill>
                  <a:srgbClr val="686868"/>
                </a:solidFill>
              </a:rPr>
              <a:t>Kontextuell reichhaltige </a:t>
            </a:r>
            <a:r>
              <a:rPr lang="de-CH" b="1" dirty="0">
                <a:solidFill>
                  <a:srgbClr val="686868"/>
                </a:solidFill>
              </a:rPr>
              <a:t>konkrete Erfahrung</a:t>
            </a:r>
          </a:p>
        </p:txBody>
      </p:sp>
      <p:sp>
        <p:nvSpPr>
          <p:cNvPr id="67" name="Textfeld 66">
            <a:extLst>
              <a:ext uri="{FF2B5EF4-FFF2-40B4-BE49-F238E27FC236}">
                <a16:creationId xmlns:a16="http://schemas.microsoft.com/office/drawing/2014/main" id="{1CE4C5E4-AAE9-4369-9E2E-D9BD14B843F9}"/>
              </a:ext>
            </a:extLst>
          </p:cNvPr>
          <p:cNvSpPr txBox="1"/>
          <p:nvPr/>
        </p:nvSpPr>
        <p:spPr>
          <a:xfrm>
            <a:off x="4459093" y="4938583"/>
            <a:ext cx="3251665" cy="468052"/>
          </a:xfrm>
          <a:prstGeom prst="rect">
            <a:avLst/>
          </a:prstGeom>
          <a:solidFill>
            <a:schemeClr val="bg1"/>
          </a:solidFill>
        </p:spPr>
        <p:txBody>
          <a:bodyPr wrap="square" lIns="0" tIns="0" rIns="0" bIns="0" rtlCol="0">
            <a:noAutofit/>
          </a:bodyPr>
          <a:lstStyle/>
          <a:p>
            <a:pPr algn="ctr">
              <a:lnSpc>
                <a:spcPct val="90000"/>
              </a:lnSpc>
              <a:spcAft>
                <a:spcPts val="1000"/>
              </a:spcAft>
            </a:pPr>
            <a:r>
              <a:rPr lang="de-CH" dirty="0">
                <a:solidFill>
                  <a:srgbClr val="686868"/>
                </a:solidFill>
              </a:rPr>
              <a:t>Kontext-spezifische </a:t>
            </a:r>
            <a:r>
              <a:rPr lang="de-CH" b="1" dirty="0">
                <a:solidFill>
                  <a:srgbClr val="686868"/>
                </a:solidFill>
              </a:rPr>
              <a:t>abstrakte Konzeptualisierung</a:t>
            </a:r>
          </a:p>
        </p:txBody>
      </p:sp>
      <p:sp>
        <p:nvSpPr>
          <p:cNvPr id="69" name="Textfeld 68">
            <a:extLst>
              <a:ext uri="{FF2B5EF4-FFF2-40B4-BE49-F238E27FC236}">
                <a16:creationId xmlns:a16="http://schemas.microsoft.com/office/drawing/2014/main" id="{7253C5E7-AB97-4998-B954-983D08484013}"/>
              </a:ext>
            </a:extLst>
          </p:cNvPr>
          <p:cNvSpPr txBox="1"/>
          <p:nvPr/>
        </p:nvSpPr>
        <p:spPr>
          <a:xfrm>
            <a:off x="9371052" y="2936547"/>
            <a:ext cx="1584176" cy="468052"/>
          </a:xfrm>
          <a:prstGeom prst="rect">
            <a:avLst/>
          </a:prstGeom>
          <a:solidFill>
            <a:schemeClr val="bg1"/>
          </a:solidFill>
        </p:spPr>
        <p:txBody>
          <a:bodyPr wrap="square" lIns="0" tIns="0" rIns="0" bIns="0" rtlCol="0">
            <a:noAutofit/>
          </a:bodyPr>
          <a:lstStyle/>
          <a:p>
            <a:pPr algn="ctr">
              <a:lnSpc>
                <a:spcPct val="90000"/>
              </a:lnSpc>
              <a:spcAft>
                <a:spcPts val="1000"/>
              </a:spcAft>
            </a:pPr>
            <a:r>
              <a:rPr lang="de-CH" dirty="0">
                <a:solidFill>
                  <a:srgbClr val="686868"/>
                </a:solidFill>
              </a:rPr>
              <a:t>Kritische </a:t>
            </a:r>
            <a:br>
              <a:rPr lang="de-CH" dirty="0">
                <a:solidFill>
                  <a:srgbClr val="686868"/>
                </a:solidFill>
              </a:rPr>
            </a:br>
            <a:r>
              <a:rPr lang="de-CH" b="1" dirty="0">
                <a:solidFill>
                  <a:srgbClr val="686868"/>
                </a:solidFill>
              </a:rPr>
              <a:t>reflexive Beobachtung</a:t>
            </a:r>
          </a:p>
        </p:txBody>
      </p:sp>
      <p:sp>
        <p:nvSpPr>
          <p:cNvPr id="71" name="Textfeld 70">
            <a:extLst>
              <a:ext uri="{FF2B5EF4-FFF2-40B4-BE49-F238E27FC236}">
                <a16:creationId xmlns:a16="http://schemas.microsoft.com/office/drawing/2014/main" id="{D33B96FF-C2C1-4957-9C0D-A0A25CA86C4F}"/>
              </a:ext>
            </a:extLst>
          </p:cNvPr>
          <p:cNvSpPr txBox="1"/>
          <p:nvPr/>
        </p:nvSpPr>
        <p:spPr>
          <a:xfrm>
            <a:off x="988134" y="2974594"/>
            <a:ext cx="1830190" cy="468052"/>
          </a:xfrm>
          <a:prstGeom prst="rect">
            <a:avLst/>
          </a:prstGeom>
          <a:solidFill>
            <a:schemeClr val="bg1"/>
          </a:solidFill>
        </p:spPr>
        <p:txBody>
          <a:bodyPr wrap="square" lIns="0" tIns="0" rIns="0" bIns="0" rtlCol="0">
            <a:noAutofit/>
          </a:bodyPr>
          <a:lstStyle/>
          <a:p>
            <a:pPr algn="ctr">
              <a:lnSpc>
                <a:spcPct val="90000"/>
              </a:lnSpc>
              <a:spcAft>
                <a:spcPts val="1000"/>
              </a:spcAft>
            </a:pPr>
            <a:r>
              <a:rPr lang="de-CH" dirty="0">
                <a:solidFill>
                  <a:srgbClr val="686868"/>
                </a:solidFill>
              </a:rPr>
              <a:t>Pragmatisches </a:t>
            </a:r>
            <a:r>
              <a:rPr lang="de-CH" b="1" dirty="0">
                <a:solidFill>
                  <a:srgbClr val="686868"/>
                </a:solidFill>
              </a:rPr>
              <a:t>aktives Experimentieren</a:t>
            </a:r>
          </a:p>
        </p:txBody>
      </p:sp>
      <p:sp>
        <p:nvSpPr>
          <p:cNvPr id="21" name="Номер слайда 5">
            <a:extLst>
              <a:ext uri="{FF2B5EF4-FFF2-40B4-BE49-F238E27FC236}">
                <a16:creationId xmlns:a16="http://schemas.microsoft.com/office/drawing/2014/main" id="{B557B90E-B586-4993-87C7-B35DAEECD0CB}"/>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idx="1"/>
          </p:nvPr>
        </p:nvSpPr>
        <p:spPr>
          <a:xfrm>
            <a:off x="5090744" y="1189702"/>
            <a:ext cx="6071459" cy="2450091"/>
          </a:xfrm>
        </p:spPr>
        <p:txBody>
          <a:bodyPr>
            <a:normAutofit fontScale="92500" lnSpcReduction="20000"/>
          </a:bodyPr>
          <a:lstStyle/>
          <a:p>
            <a:pPr marL="0" indent="0" algn="l">
              <a:lnSpc>
                <a:spcPct val="120000"/>
              </a:lnSpc>
              <a:spcBef>
                <a:spcPts val="600"/>
              </a:spcBef>
              <a:buNone/>
            </a:pPr>
            <a:r>
              <a:rPr lang="de-CH" sz="2200" dirty="0">
                <a:solidFill>
                  <a:srgbClr val="686868"/>
                </a:solidFill>
              </a:rPr>
              <a:t>Schlecht strukturierte Probleme…</a:t>
            </a:r>
          </a:p>
          <a:p>
            <a:pPr marL="342900" indent="-342900" algn="l">
              <a:lnSpc>
                <a:spcPct val="100000"/>
              </a:lnSpc>
              <a:spcBef>
                <a:spcPts val="300"/>
              </a:spcBef>
              <a:spcAft>
                <a:spcPts val="300"/>
              </a:spcAft>
              <a:buClr>
                <a:srgbClr val="96CB00"/>
              </a:buClr>
              <a:buFont typeface="Symbol" panose="05050102010706020507" pitchFamily="18" charset="2"/>
              <a:buChar char="·"/>
            </a:pPr>
            <a:r>
              <a:rPr lang="de-CH" sz="1900" dirty="0">
                <a:solidFill>
                  <a:srgbClr val="686868"/>
                </a:solidFill>
              </a:rPr>
              <a:t>sind nicht klar definiert </a:t>
            </a:r>
          </a:p>
          <a:p>
            <a:pPr marL="342900" indent="-342900" algn="l">
              <a:lnSpc>
                <a:spcPct val="100000"/>
              </a:lnSpc>
              <a:spcBef>
                <a:spcPts val="300"/>
              </a:spcBef>
              <a:spcAft>
                <a:spcPts val="300"/>
              </a:spcAft>
              <a:buClr>
                <a:srgbClr val="96CB00"/>
              </a:buClr>
              <a:buFont typeface="Symbol" panose="05050102010706020507" pitchFamily="18" charset="2"/>
              <a:buChar char="·"/>
            </a:pPr>
            <a:r>
              <a:rPr lang="de-CH" sz="1900" dirty="0">
                <a:solidFill>
                  <a:srgbClr val="686868"/>
                </a:solidFill>
              </a:rPr>
              <a:t>es gibt nicht nur einen möglichen Lösungsweg</a:t>
            </a:r>
          </a:p>
          <a:p>
            <a:pPr marL="342900" indent="-342900" algn="l">
              <a:lnSpc>
                <a:spcPct val="100000"/>
              </a:lnSpc>
              <a:spcBef>
                <a:spcPts val="300"/>
              </a:spcBef>
              <a:spcAft>
                <a:spcPts val="300"/>
              </a:spcAft>
              <a:buClr>
                <a:srgbClr val="96CB00"/>
              </a:buClr>
              <a:buFont typeface="Symbol" panose="05050102010706020507" pitchFamily="18" charset="2"/>
              <a:buChar char="·"/>
            </a:pPr>
            <a:r>
              <a:rPr lang="de-CH" sz="1900" dirty="0">
                <a:solidFill>
                  <a:srgbClr val="686868"/>
                </a:solidFill>
              </a:rPr>
              <a:t>es gibt unterschiedliche Kriterien, anhand derer eine Lösung evaluiert werden kann</a:t>
            </a:r>
          </a:p>
          <a:p>
            <a:pPr marL="342900" indent="-342900" algn="l">
              <a:lnSpc>
                <a:spcPct val="100000"/>
              </a:lnSpc>
              <a:spcBef>
                <a:spcPts val="300"/>
              </a:spcBef>
              <a:spcAft>
                <a:spcPts val="300"/>
              </a:spcAft>
              <a:buClr>
                <a:srgbClr val="96CB00"/>
              </a:buClr>
              <a:buFont typeface="Symbol" panose="05050102010706020507" pitchFamily="18" charset="2"/>
              <a:buChar char="·"/>
            </a:pPr>
            <a:r>
              <a:rPr lang="de-CH" sz="1900" dirty="0">
                <a:solidFill>
                  <a:srgbClr val="686868"/>
                </a:solidFill>
              </a:rPr>
              <a:t>sind kontextrelevant und kontextabhängig</a:t>
            </a:r>
          </a:p>
          <a:p>
            <a:pPr marL="342900" indent="-342900" algn="l">
              <a:lnSpc>
                <a:spcPct val="100000"/>
              </a:lnSpc>
              <a:spcBef>
                <a:spcPts val="300"/>
              </a:spcBef>
              <a:spcAft>
                <a:spcPts val="300"/>
              </a:spcAft>
              <a:buClr>
                <a:srgbClr val="96CB00"/>
              </a:buClr>
              <a:buFont typeface="Symbol" panose="05050102010706020507" pitchFamily="18" charset="2"/>
              <a:buChar char="·"/>
            </a:pPr>
            <a:r>
              <a:rPr lang="de-CH" sz="1900" dirty="0">
                <a:solidFill>
                  <a:srgbClr val="686868"/>
                </a:solidFill>
              </a:rPr>
              <a:t>der Zielzustand ist nur vage festgelegt (Collins, </a:t>
            </a:r>
            <a:r>
              <a:rPr lang="de-CH" sz="1900" dirty="0" err="1">
                <a:solidFill>
                  <a:srgbClr val="686868"/>
                </a:solidFill>
              </a:rPr>
              <a:t>Sibthorp</a:t>
            </a:r>
            <a:r>
              <a:rPr lang="de-CH" sz="1900" dirty="0">
                <a:solidFill>
                  <a:srgbClr val="686868"/>
                </a:solidFill>
              </a:rPr>
              <a:t>, &amp; </a:t>
            </a:r>
            <a:r>
              <a:rPr lang="de-CH" sz="1900" dirty="0" err="1">
                <a:solidFill>
                  <a:srgbClr val="686868"/>
                </a:solidFill>
              </a:rPr>
              <a:t>Gookin</a:t>
            </a:r>
            <a:r>
              <a:rPr lang="de-CH" sz="1900" dirty="0">
                <a:solidFill>
                  <a:srgbClr val="686868"/>
                </a:solidFill>
              </a:rPr>
              <a:t>, 2016)</a:t>
            </a:r>
          </a:p>
          <a:p>
            <a:pPr marL="0" indent="0">
              <a:buNone/>
            </a:pPr>
            <a:endParaRPr lang="de-CH" dirty="0"/>
          </a:p>
        </p:txBody>
      </p:sp>
      <p:sp>
        <p:nvSpPr>
          <p:cNvPr id="8" name="Номер слайда 5">
            <a:extLst>
              <a:ext uri="{FF2B5EF4-FFF2-40B4-BE49-F238E27FC236}">
                <a16:creationId xmlns:a16="http://schemas.microsoft.com/office/drawing/2014/main" id="{FE3C3712-677E-4379-BB02-9A540E61BC34}"/>
              </a:ext>
            </a:extLst>
          </p:cNvPr>
          <p:cNvSpPr>
            <a:spLocks noGrp="1"/>
          </p:cNvSpPr>
          <p:nvPr>
            <p:ph type="sldNum" sz="quarter" idx="12"/>
          </p:nvPr>
        </p:nvSpPr>
        <p:spPr/>
        <p:txBody>
          <a:bodyPr/>
          <a:lstStyle/>
          <a:p>
            <a:fld id="{B7E6CA31-DA56-47CF-9891-B6D0296B6AEC}" type="slidenum">
              <a:rPr lang="ru-RU" smtClean="0"/>
              <a:t>6</a:t>
            </a:fld>
            <a:endParaRPr lang="ru-RU" dirty="0"/>
          </a:p>
        </p:txBody>
      </p:sp>
      <p:sp>
        <p:nvSpPr>
          <p:cNvPr id="2" name="Titel 1"/>
          <p:cNvSpPr>
            <a:spLocks noGrp="1"/>
          </p:cNvSpPr>
          <p:nvPr>
            <p:ph type="title" idx="4294967295"/>
          </p:nvPr>
        </p:nvSpPr>
        <p:spPr>
          <a:xfrm>
            <a:off x="950876" y="71416"/>
            <a:ext cx="10403407" cy="981075"/>
          </a:xfrm>
        </p:spPr>
        <p:txBody>
          <a:bodyPr>
            <a:normAutofit/>
          </a:bodyPr>
          <a:lstStyle/>
          <a:p>
            <a:pPr algn="l"/>
            <a:r>
              <a:rPr lang="de-CH" sz="2400" dirty="0">
                <a:solidFill>
                  <a:srgbClr val="96CB00"/>
                </a:solidFill>
              </a:rPr>
              <a:t>Erfahrungsbasiertes Lernen hilft bei der Lösung schlecht strukturierter Probleme – Beispiel: Lernen in der Natur</a:t>
            </a:r>
          </a:p>
        </p:txBody>
      </p:sp>
      <p:sp>
        <p:nvSpPr>
          <p:cNvPr id="5" name="Rechteck 4">
            <a:extLst>
              <a:ext uri="{FF2B5EF4-FFF2-40B4-BE49-F238E27FC236}">
                <a16:creationId xmlns:a16="http://schemas.microsoft.com/office/drawing/2014/main" id="{5C9D49E5-38B2-442E-823E-88A4079D773B}"/>
              </a:ext>
            </a:extLst>
          </p:cNvPr>
          <p:cNvSpPr/>
          <p:nvPr/>
        </p:nvSpPr>
        <p:spPr>
          <a:xfrm>
            <a:off x="950876" y="6273316"/>
            <a:ext cx="10329700" cy="400110"/>
          </a:xfrm>
          <a:prstGeom prst="rect">
            <a:avLst/>
          </a:prstGeom>
        </p:spPr>
        <p:txBody>
          <a:bodyPr wrap="square">
            <a:spAutoFit/>
          </a:bodyPr>
          <a:lstStyle/>
          <a:p>
            <a:pPr>
              <a:defRPr/>
            </a:pPr>
            <a:r>
              <a:rPr lang="de-CH" sz="1000" b="1" dirty="0">
                <a:solidFill>
                  <a:srgbClr val="686868"/>
                </a:solidFill>
                <a:latin typeface="+mj-lt"/>
                <a:ea typeface="ＭＳ Ｐゴシック" panose="020B0600070205080204" pitchFamily="34" charset="-128"/>
              </a:rPr>
              <a:t>Quelle: </a:t>
            </a:r>
            <a:r>
              <a:rPr lang="en-US" sz="1000" dirty="0">
                <a:solidFill>
                  <a:srgbClr val="898F97"/>
                </a:solidFill>
                <a:latin typeface="+mj-lt"/>
                <a:ea typeface="ＭＳ Ｐゴシック" panose="020B0600070205080204" pitchFamily="34" charset="-128"/>
              </a:rPr>
              <a:t>Collins, R. H., </a:t>
            </a:r>
            <a:r>
              <a:rPr lang="en-US" sz="1000" dirty="0" err="1">
                <a:solidFill>
                  <a:srgbClr val="898F97"/>
                </a:solidFill>
                <a:latin typeface="+mj-lt"/>
                <a:ea typeface="ＭＳ Ｐゴシック" panose="020B0600070205080204" pitchFamily="34" charset="-128"/>
              </a:rPr>
              <a:t>Sibthorp</a:t>
            </a:r>
            <a:r>
              <a:rPr lang="en-US" sz="1000" dirty="0">
                <a:solidFill>
                  <a:srgbClr val="898F97"/>
                </a:solidFill>
                <a:latin typeface="+mj-lt"/>
                <a:ea typeface="ＭＳ Ｐゴシック" panose="020B0600070205080204" pitchFamily="34" charset="-128"/>
              </a:rPr>
              <a:t>, J., &amp; Gookin, J. (2016). Developing Ill-Structured Problem-Solving Skills Through Wilderness Education. </a:t>
            </a:r>
            <a:r>
              <a:rPr lang="en-US" sz="1000" i="1" dirty="0">
                <a:solidFill>
                  <a:srgbClr val="898F97"/>
                </a:solidFill>
                <a:latin typeface="+mj-lt"/>
                <a:ea typeface="ＭＳ Ｐゴシック" panose="020B0600070205080204" pitchFamily="34" charset="-128"/>
              </a:rPr>
              <a:t>Journal of Experiential Education, 39</a:t>
            </a:r>
            <a:r>
              <a:rPr lang="en-US" sz="1000" dirty="0">
                <a:solidFill>
                  <a:srgbClr val="898F97"/>
                </a:solidFill>
                <a:latin typeface="+mj-lt"/>
                <a:ea typeface="ＭＳ Ｐゴシック" panose="020B0600070205080204" pitchFamily="34" charset="-128"/>
              </a:rPr>
              <a:t>(2), 179–195. doi:10.1177/1053825916639611</a:t>
            </a:r>
            <a:endParaRPr lang="de-CH" sz="1000" dirty="0">
              <a:solidFill>
                <a:srgbClr val="898F97"/>
              </a:solidFill>
              <a:latin typeface="+mj-lt"/>
              <a:ea typeface="ＭＳ Ｐゴシック" panose="020B0600070205080204" pitchFamily="34" charset="-128"/>
            </a:endParaRPr>
          </a:p>
        </p:txBody>
      </p:sp>
      <p:pic>
        <p:nvPicPr>
          <p:cNvPr id="6" name="Grafik 5">
            <a:extLst>
              <a:ext uri="{FF2B5EF4-FFF2-40B4-BE49-F238E27FC236}">
                <a16:creationId xmlns:a16="http://schemas.microsoft.com/office/drawing/2014/main" id="{10E8177F-2890-4091-8C5A-0BA8FA7A84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29797" y="1302713"/>
            <a:ext cx="3695006" cy="2245708"/>
          </a:xfrm>
          <a:prstGeom prst="rect">
            <a:avLst/>
          </a:prstGeom>
        </p:spPr>
      </p:pic>
      <p:sp>
        <p:nvSpPr>
          <p:cNvPr id="7" name="Textfeld 6">
            <a:extLst>
              <a:ext uri="{FF2B5EF4-FFF2-40B4-BE49-F238E27FC236}">
                <a16:creationId xmlns:a16="http://schemas.microsoft.com/office/drawing/2014/main" id="{E0A6FD69-7CA1-4386-A3FE-16159E319B60}"/>
              </a:ext>
            </a:extLst>
          </p:cNvPr>
          <p:cNvSpPr txBox="1"/>
          <p:nvPr/>
        </p:nvSpPr>
        <p:spPr>
          <a:xfrm>
            <a:off x="1029798" y="3917714"/>
            <a:ext cx="10480284" cy="1942120"/>
          </a:xfrm>
          <a:prstGeom prst="rect">
            <a:avLst/>
          </a:prstGeom>
          <a:solidFill>
            <a:schemeClr val="bg1"/>
          </a:solidFill>
        </p:spPr>
        <p:txBody>
          <a:bodyPr wrap="square" lIns="0" tIns="0" rIns="0" bIns="0" rtlCol="0">
            <a:noAutofit/>
          </a:bodyPr>
          <a:lstStyle/>
          <a:p>
            <a:pPr>
              <a:lnSpc>
                <a:spcPct val="90000"/>
              </a:lnSpc>
              <a:spcAft>
                <a:spcPts val="1000"/>
              </a:spcAft>
            </a:pPr>
            <a:r>
              <a:rPr lang="de-CH" sz="2000" dirty="0">
                <a:solidFill>
                  <a:srgbClr val="686868"/>
                </a:solidFill>
              </a:rPr>
              <a:t>Um das Lösen schlecht strukturierter Probleme zu lernen, braucht es </a:t>
            </a:r>
          </a:p>
          <a:p>
            <a:pPr marL="361950" indent="-361950">
              <a:lnSpc>
                <a:spcPct val="90000"/>
              </a:lnSpc>
              <a:spcAft>
                <a:spcPts val="1000"/>
              </a:spcAft>
              <a:buClr>
                <a:srgbClr val="96CB00"/>
              </a:buClr>
              <a:buFont typeface="Symbol" panose="05050102010706020507" pitchFamily="18" charset="2"/>
              <a:buChar char="·"/>
            </a:pPr>
            <a:r>
              <a:rPr lang="de-CH" dirty="0">
                <a:solidFill>
                  <a:srgbClr val="686868"/>
                </a:solidFill>
              </a:rPr>
              <a:t>unmittelbar relevante Umgebungen, die das praktische Lösen tatsächlicher Probleme anregen </a:t>
            </a:r>
          </a:p>
          <a:p>
            <a:pPr marL="361950" indent="-361950">
              <a:lnSpc>
                <a:spcPct val="90000"/>
              </a:lnSpc>
              <a:spcAft>
                <a:spcPts val="1000"/>
              </a:spcAft>
              <a:buClr>
                <a:srgbClr val="96CB00"/>
              </a:buClr>
              <a:buFont typeface="Symbol" panose="05050102010706020507" pitchFamily="18" charset="2"/>
              <a:buChar char="·"/>
            </a:pPr>
            <a:r>
              <a:rPr lang="de-CH" dirty="0">
                <a:solidFill>
                  <a:srgbClr val="686868"/>
                </a:solidFill>
              </a:rPr>
              <a:t>die Herstellung eines kognitiven Ungleichgewichts und </a:t>
            </a:r>
          </a:p>
          <a:p>
            <a:pPr marL="361950" indent="-361950">
              <a:lnSpc>
                <a:spcPct val="90000"/>
              </a:lnSpc>
              <a:spcAft>
                <a:spcPts val="1000"/>
              </a:spcAft>
              <a:buClr>
                <a:srgbClr val="96CB00"/>
              </a:buClr>
              <a:buFont typeface="Symbol" panose="05050102010706020507" pitchFamily="18" charset="2"/>
              <a:buChar char="·"/>
            </a:pPr>
            <a:r>
              <a:rPr lang="de-CH" dirty="0">
                <a:solidFill>
                  <a:srgbClr val="686868"/>
                </a:solidFill>
              </a:rPr>
              <a:t>unterstützende und kollaborative Lernumgebungen (Collins et al., 2016)</a:t>
            </a:r>
          </a:p>
          <a:p>
            <a:pPr>
              <a:lnSpc>
                <a:spcPct val="90000"/>
              </a:lnSpc>
              <a:spcAft>
                <a:spcPts val="1000"/>
              </a:spcAft>
            </a:pPr>
            <a:r>
              <a:rPr lang="de-CH" sz="2000" dirty="0">
                <a:solidFill>
                  <a:srgbClr val="686868"/>
                </a:solidFill>
              </a:rPr>
              <a:t>«Wilderness </a:t>
            </a:r>
            <a:r>
              <a:rPr lang="de-CH" sz="2000" dirty="0" err="1">
                <a:solidFill>
                  <a:srgbClr val="686868"/>
                </a:solidFill>
              </a:rPr>
              <a:t>education</a:t>
            </a:r>
            <a:r>
              <a:rPr lang="de-CH" sz="2000" dirty="0">
                <a:solidFill>
                  <a:srgbClr val="686868"/>
                </a:solidFill>
              </a:rPr>
              <a:t>» (Lernerfahrungen in der Natur) bietet solche Bedingungen.</a:t>
            </a:r>
          </a:p>
        </p:txBody>
      </p:sp>
    </p:spTree>
    <p:extLst>
      <p:ext uri="{BB962C8B-B14F-4D97-AF65-F5344CB8AC3E}">
        <p14:creationId xmlns:p14="http://schemas.microsoft.com/office/powerpoint/2010/main" val="427499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a:extLst>
              <a:ext uri="{FF2B5EF4-FFF2-40B4-BE49-F238E27FC236}">
                <a16:creationId xmlns:a16="http://schemas.microsoft.com/office/drawing/2014/main" id="{6B2A99C4-4221-4E9B-AE1B-FEE7B7C0C2B8}"/>
              </a:ext>
            </a:extLst>
          </p:cNvPr>
          <p:cNvSpPr>
            <a:spLocks noGrp="1"/>
          </p:cNvSpPr>
          <p:nvPr>
            <p:ph type="sldNum" sz="quarter" idx="12"/>
          </p:nvPr>
        </p:nvSpPr>
        <p:spPr/>
        <p:txBody>
          <a:bodyPr/>
          <a:lstStyle/>
          <a:p>
            <a:fld id="{B7E6CA31-DA56-47CF-9891-B6D0296B6AEC}" type="slidenum">
              <a:rPr lang="ru-RU" smtClean="0"/>
              <a:t>7</a:t>
            </a:fld>
            <a:endParaRPr lang="ru-RU" dirty="0"/>
          </a:p>
        </p:txBody>
      </p:sp>
      <p:sp>
        <p:nvSpPr>
          <p:cNvPr id="2" name="Titel 1"/>
          <p:cNvSpPr>
            <a:spLocks noGrp="1"/>
          </p:cNvSpPr>
          <p:nvPr>
            <p:ph type="title" idx="4294967295"/>
          </p:nvPr>
        </p:nvSpPr>
        <p:spPr>
          <a:xfrm>
            <a:off x="884904" y="144463"/>
            <a:ext cx="9242425" cy="547687"/>
          </a:xfrm>
        </p:spPr>
        <p:txBody>
          <a:bodyPr>
            <a:noAutofit/>
          </a:bodyPr>
          <a:lstStyle/>
          <a:p>
            <a:pPr algn="l"/>
            <a:r>
              <a:rPr lang="de-CH" sz="2400" dirty="0">
                <a:solidFill>
                  <a:srgbClr val="686868"/>
                </a:solidFill>
              </a:rPr>
              <a:t>Erfahrungsbasiertes Lernen hilft bei der Lösung schlecht strukturierter Probleme – die Studie von Collins et al. (2016)</a:t>
            </a:r>
          </a:p>
        </p:txBody>
      </p:sp>
      <p:graphicFrame>
        <p:nvGraphicFramePr>
          <p:cNvPr id="8" name="Inhaltsplatzhalter 7">
            <a:extLst>
              <a:ext uri="{FF2B5EF4-FFF2-40B4-BE49-F238E27FC236}">
                <a16:creationId xmlns:a16="http://schemas.microsoft.com/office/drawing/2014/main" id="{5EC45D5A-8D40-46EE-BF7A-7B2B6DFADDE1}"/>
              </a:ext>
            </a:extLst>
          </p:cNvPr>
          <p:cNvGraphicFramePr>
            <a:graphicFrameLocks noGrp="1"/>
          </p:cNvGraphicFramePr>
          <p:nvPr>
            <p:ph idx="4294967295"/>
            <p:extLst>
              <p:ext uri="{D42A27DB-BD31-4B8C-83A1-F6EECF244321}">
                <p14:modId xmlns:p14="http://schemas.microsoft.com/office/powerpoint/2010/main" val="3739399545"/>
              </p:ext>
            </p:extLst>
          </p:nvPr>
        </p:nvGraphicFramePr>
        <p:xfrm>
          <a:off x="4957230" y="1452141"/>
          <a:ext cx="6634162" cy="4465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hteck 4">
            <a:extLst>
              <a:ext uri="{FF2B5EF4-FFF2-40B4-BE49-F238E27FC236}">
                <a16:creationId xmlns:a16="http://schemas.microsoft.com/office/drawing/2014/main" id="{5C9D49E5-38B2-442E-823E-88A4079D773B}"/>
              </a:ext>
            </a:extLst>
          </p:cNvPr>
          <p:cNvSpPr/>
          <p:nvPr/>
        </p:nvSpPr>
        <p:spPr>
          <a:xfrm>
            <a:off x="931150" y="6190586"/>
            <a:ext cx="10329700" cy="400110"/>
          </a:xfrm>
          <a:prstGeom prst="rect">
            <a:avLst/>
          </a:prstGeom>
        </p:spPr>
        <p:txBody>
          <a:bodyPr wrap="square">
            <a:spAutoFit/>
          </a:bodyPr>
          <a:lstStyle/>
          <a:p>
            <a:pPr>
              <a:defRPr/>
            </a:pPr>
            <a:r>
              <a:rPr lang="de-CH" sz="1000" b="1" dirty="0">
                <a:solidFill>
                  <a:srgbClr val="686868"/>
                </a:solidFill>
                <a:latin typeface="+mj-lt"/>
                <a:ea typeface="ＭＳ Ｐゴシック" panose="020B0600070205080204" pitchFamily="34" charset="-128"/>
              </a:rPr>
              <a:t>Quelle: </a:t>
            </a:r>
            <a:r>
              <a:rPr lang="en-US" sz="1000" dirty="0">
                <a:solidFill>
                  <a:srgbClr val="898F97"/>
                </a:solidFill>
                <a:latin typeface="+mj-lt"/>
                <a:ea typeface="ＭＳ Ｐゴシック" panose="020B0600070205080204" pitchFamily="34" charset="-128"/>
              </a:rPr>
              <a:t>Collins, R. H., </a:t>
            </a:r>
            <a:r>
              <a:rPr lang="en-US" sz="1000" dirty="0" err="1">
                <a:solidFill>
                  <a:srgbClr val="898F97"/>
                </a:solidFill>
                <a:latin typeface="+mj-lt"/>
                <a:ea typeface="ＭＳ Ｐゴシック" panose="020B0600070205080204" pitchFamily="34" charset="-128"/>
              </a:rPr>
              <a:t>Sibthorp</a:t>
            </a:r>
            <a:r>
              <a:rPr lang="en-US" sz="1000" dirty="0">
                <a:solidFill>
                  <a:srgbClr val="898F97"/>
                </a:solidFill>
                <a:latin typeface="+mj-lt"/>
                <a:ea typeface="ＭＳ Ｐゴシック" panose="020B0600070205080204" pitchFamily="34" charset="-128"/>
              </a:rPr>
              <a:t>, J., &amp; Gookin, J. (2016). Developing Ill-Structured Problem-Solving Skills Through Wilderness Education. </a:t>
            </a:r>
            <a:r>
              <a:rPr lang="en-US" sz="1000" i="1" dirty="0">
                <a:solidFill>
                  <a:srgbClr val="898F97"/>
                </a:solidFill>
                <a:latin typeface="+mj-lt"/>
                <a:ea typeface="ＭＳ Ｐゴシック" panose="020B0600070205080204" pitchFamily="34" charset="-128"/>
              </a:rPr>
              <a:t>Journal of Experiential Education, 39</a:t>
            </a:r>
            <a:r>
              <a:rPr lang="en-US" sz="1000" dirty="0">
                <a:solidFill>
                  <a:srgbClr val="898F97"/>
                </a:solidFill>
                <a:latin typeface="+mj-lt"/>
                <a:ea typeface="ＭＳ Ｐゴシック" panose="020B0600070205080204" pitchFamily="34" charset="-128"/>
              </a:rPr>
              <a:t>(2), 179–195. doi:10.1177/1053825916639611</a:t>
            </a:r>
            <a:endParaRPr lang="de-CH" sz="1000" dirty="0">
              <a:solidFill>
                <a:srgbClr val="898F97"/>
              </a:solidFill>
              <a:latin typeface="+mj-lt"/>
              <a:ea typeface="ＭＳ Ｐゴシック" panose="020B0600070205080204" pitchFamily="34" charset="-128"/>
            </a:endParaRPr>
          </a:p>
        </p:txBody>
      </p:sp>
      <p:sp>
        <p:nvSpPr>
          <p:cNvPr id="7" name="Textfeld 6">
            <a:extLst>
              <a:ext uri="{FF2B5EF4-FFF2-40B4-BE49-F238E27FC236}">
                <a16:creationId xmlns:a16="http://schemas.microsoft.com/office/drawing/2014/main" id="{E0A6FD69-7CA1-4386-A3FE-16159E319B60}"/>
              </a:ext>
            </a:extLst>
          </p:cNvPr>
          <p:cNvSpPr txBox="1"/>
          <p:nvPr/>
        </p:nvSpPr>
        <p:spPr>
          <a:xfrm>
            <a:off x="1038335" y="1365068"/>
            <a:ext cx="3867173" cy="4465637"/>
          </a:xfrm>
          <a:prstGeom prst="rect">
            <a:avLst/>
          </a:prstGeom>
          <a:solidFill>
            <a:schemeClr val="bg1"/>
          </a:solidFill>
        </p:spPr>
        <p:txBody>
          <a:bodyPr wrap="square" lIns="0" tIns="0" rIns="0" bIns="0" rtlCol="0">
            <a:noAutofit/>
          </a:bodyPr>
          <a:lstStyle/>
          <a:p>
            <a:pPr>
              <a:lnSpc>
                <a:spcPct val="90000"/>
              </a:lnSpc>
              <a:spcAft>
                <a:spcPts val="1000"/>
              </a:spcAft>
            </a:pPr>
            <a:r>
              <a:rPr lang="de-CH" sz="1700" b="1" dirty="0">
                <a:solidFill>
                  <a:srgbClr val="686868"/>
                </a:solidFill>
              </a:rPr>
              <a:t>Fragestellung: </a:t>
            </a:r>
          </a:p>
          <a:p>
            <a:pPr>
              <a:lnSpc>
                <a:spcPct val="90000"/>
              </a:lnSpc>
              <a:spcAft>
                <a:spcPts val="1000"/>
              </a:spcAft>
            </a:pPr>
            <a:r>
              <a:rPr lang="de-CH" sz="1700" dirty="0">
                <a:solidFill>
                  <a:srgbClr val="686868"/>
                </a:solidFill>
              </a:rPr>
              <a:t>Können Studierende, die ein «Leadership»-Programm in der Natur absolvieren, strukturierte Probleme besser lösen als Studierende, die dasselbe Programm «klassisch» im Rahmen des Hochschulunterrichts durchführen?</a:t>
            </a:r>
          </a:p>
          <a:p>
            <a:pPr>
              <a:lnSpc>
                <a:spcPct val="90000"/>
              </a:lnSpc>
              <a:spcAft>
                <a:spcPts val="1000"/>
              </a:spcAft>
            </a:pPr>
            <a:r>
              <a:rPr lang="de-CH" sz="1700" dirty="0">
                <a:solidFill>
                  <a:srgbClr val="686868"/>
                </a:solidFill>
              </a:rPr>
              <a:t>Inhalte und Programmdauer waren für beide Gruppen gleich.</a:t>
            </a:r>
          </a:p>
          <a:p>
            <a:pPr>
              <a:lnSpc>
                <a:spcPct val="90000"/>
              </a:lnSpc>
              <a:spcAft>
                <a:spcPts val="1000"/>
              </a:spcAft>
            </a:pPr>
            <a:r>
              <a:rPr lang="de-CH" sz="1700" dirty="0">
                <a:solidFill>
                  <a:srgbClr val="686868"/>
                </a:solidFill>
              </a:rPr>
              <a:t>Die Studierenden der Experimentalgruppe zeigten im Nachtest eine signifikant bessere Leistung im Lösen schlecht strukturierter Probleme </a:t>
            </a:r>
            <a:br>
              <a:rPr lang="de-CH" sz="1700" dirty="0">
                <a:solidFill>
                  <a:srgbClr val="686868"/>
                </a:solidFill>
              </a:rPr>
            </a:br>
            <a:r>
              <a:rPr lang="de-CH" sz="1700" dirty="0">
                <a:solidFill>
                  <a:srgbClr val="686868"/>
                </a:solidFill>
                <a:sym typeface="Wingdings" panose="05000000000000000000" pitchFamily="2" charset="2"/>
              </a:rPr>
              <a:t> Wirkung des erfahrungsbasierten Lernens</a:t>
            </a:r>
            <a:endParaRPr lang="de-CH" sz="1700" dirty="0">
              <a:solidFill>
                <a:srgbClr val="686868"/>
              </a:solidFill>
            </a:endParaRPr>
          </a:p>
          <a:p>
            <a:pPr>
              <a:lnSpc>
                <a:spcPct val="90000"/>
              </a:lnSpc>
              <a:spcAft>
                <a:spcPts val="1000"/>
              </a:spcAft>
            </a:pPr>
            <a:endParaRPr lang="de-CH" sz="1700" dirty="0">
              <a:solidFill>
                <a:srgbClr val="898F97"/>
              </a:solidFill>
            </a:endParaRPr>
          </a:p>
          <a:p>
            <a:pPr marL="457200" indent="-457200">
              <a:lnSpc>
                <a:spcPct val="90000"/>
              </a:lnSpc>
              <a:spcAft>
                <a:spcPts val="1000"/>
              </a:spcAft>
              <a:buFont typeface="Wingdings" panose="05000000000000000000" pitchFamily="2" charset="2"/>
              <a:buChar char="§"/>
            </a:pPr>
            <a:endParaRPr lang="de-CH" sz="1700" dirty="0">
              <a:solidFill>
                <a:srgbClr val="898F97"/>
              </a:solidFill>
            </a:endParaRPr>
          </a:p>
        </p:txBody>
      </p:sp>
      <p:sp>
        <p:nvSpPr>
          <p:cNvPr id="9" name="Textfeld 8">
            <a:extLst>
              <a:ext uri="{FF2B5EF4-FFF2-40B4-BE49-F238E27FC236}">
                <a16:creationId xmlns:a16="http://schemas.microsoft.com/office/drawing/2014/main" id="{17699B1F-BB5F-4CAF-B97B-04B33EA5D2FD}"/>
              </a:ext>
            </a:extLst>
          </p:cNvPr>
          <p:cNvSpPr txBox="1"/>
          <p:nvPr/>
        </p:nvSpPr>
        <p:spPr>
          <a:xfrm>
            <a:off x="5423982" y="1156143"/>
            <a:ext cx="2387249" cy="288032"/>
          </a:xfrm>
          <a:prstGeom prst="rect">
            <a:avLst/>
          </a:prstGeom>
          <a:solidFill>
            <a:schemeClr val="bg1"/>
          </a:solidFill>
        </p:spPr>
        <p:txBody>
          <a:bodyPr wrap="square" lIns="0" tIns="0" rIns="0" bIns="0" rtlCol="0">
            <a:noAutofit/>
          </a:bodyPr>
          <a:lstStyle/>
          <a:p>
            <a:pPr algn="ctr">
              <a:lnSpc>
                <a:spcPct val="90000"/>
              </a:lnSpc>
              <a:spcAft>
                <a:spcPts val="1000"/>
              </a:spcAft>
            </a:pPr>
            <a:r>
              <a:rPr lang="de-CH" b="1" dirty="0">
                <a:solidFill>
                  <a:srgbClr val="686868"/>
                </a:solidFill>
              </a:rPr>
              <a:t>Experimentalgruppe</a:t>
            </a:r>
          </a:p>
        </p:txBody>
      </p:sp>
      <p:sp>
        <p:nvSpPr>
          <p:cNvPr id="10" name="Textfeld 9">
            <a:extLst>
              <a:ext uri="{FF2B5EF4-FFF2-40B4-BE49-F238E27FC236}">
                <a16:creationId xmlns:a16="http://schemas.microsoft.com/office/drawing/2014/main" id="{21F37BDF-788D-4013-BB56-AF2578F41073}"/>
              </a:ext>
            </a:extLst>
          </p:cNvPr>
          <p:cNvSpPr txBox="1"/>
          <p:nvPr/>
        </p:nvSpPr>
        <p:spPr>
          <a:xfrm>
            <a:off x="8921417" y="1156143"/>
            <a:ext cx="2232248" cy="288032"/>
          </a:xfrm>
          <a:prstGeom prst="rect">
            <a:avLst/>
          </a:prstGeom>
          <a:solidFill>
            <a:schemeClr val="bg1"/>
          </a:solidFill>
        </p:spPr>
        <p:txBody>
          <a:bodyPr wrap="square" lIns="0" tIns="0" rIns="0" bIns="0" rtlCol="0">
            <a:noAutofit/>
          </a:bodyPr>
          <a:lstStyle/>
          <a:p>
            <a:pPr algn="ctr">
              <a:lnSpc>
                <a:spcPct val="90000"/>
              </a:lnSpc>
              <a:spcAft>
                <a:spcPts val="1000"/>
              </a:spcAft>
            </a:pPr>
            <a:r>
              <a:rPr lang="de-CH" b="1" dirty="0">
                <a:solidFill>
                  <a:srgbClr val="686868"/>
                </a:solidFill>
              </a:rPr>
              <a:t>Kontrollgruppe</a:t>
            </a:r>
          </a:p>
        </p:txBody>
      </p:sp>
    </p:spTree>
    <p:extLst>
      <p:ext uri="{BB962C8B-B14F-4D97-AF65-F5344CB8AC3E}">
        <p14:creationId xmlns:p14="http://schemas.microsoft.com/office/powerpoint/2010/main" val="104944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9961" y="207173"/>
            <a:ext cx="9770157" cy="466843"/>
          </a:xfrm>
        </p:spPr>
        <p:txBody>
          <a:bodyPr/>
          <a:lstStyle/>
          <a:p>
            <a:pPr algn="l"/>
            <a:r>
              <a:rPr lang="de-CH" sz="2400" dirty="0">
                <a:solidFill>
                  <a:srgbClr val="96CB00"/>
                </a:solidFill>
              </a:rPr>
              <a:t>Bedeutung für das Programm </a:t>
            </a:r>
            <a:r>
              <a:rPr lang="de-CH" sz="2400" dirty="0" err="1">
                <a:solidFill>
                  <a:srgbClr val="96CB00"/>
                </a:solidFill>
              </a:rPr>
              <a:t>myidea</a:t>
            </a:r>
            <a:endParaRPr lang="de-CH" sz="2400" dirty="0">
              <a:solidFill>
                <a:srgbClr val="96CB00"/>
              </a:solidFill>
            </a:endParaRPr>
          </a:p>
        </p:txBody>
      </p:sp>
      <p:sp>
        <p:nvSpPr>
          <p:cNvPr id="3" name="Inhaltsplatzhalter 2"/>
          <p:cNvSpPr>
            <a:spLocks noGrp="1"/>
          </p:cNvSpPr>
          <p:nvPr>
            <p:ph type="body" idx="1"/>
          </p:nvPr>
        </p:nvSpPr>
        <p:spPr>
          <a:xfrm>
            <a:off x="2389961" y="1139138"/>
            <a:ext cx="7485559" cy="5044846"/>
          </a:xfrm>
        </p:spPr>
        <p:txBody>
          <a:bodyPr>
            <a:noAutofit/>
          </a:bodyPr>
          <a:lstStyle/>
          <a:p>
            <a:pPr marL="342900" indent="-342900" algn="l">
              <a:lnSpc>
                <a:spcPct val="120000"/>
              </a:lnSpc>
              <a:spcBef>
                <a:spcPts val="600"/>
              </a:spcBef>
              <a:buClr>
                <a:srgbClr val="96CB00"/>
              </a:buClr>
              <a:buFont typeface="Century Gothic" panose="020B0502020202020204" pitchFamily="34" charset="0"/>
              <a:buChar char="●"/>
            </a:pPr>
            <a:r>
              <a:rPr lang="de-CH" sz="2000" dirty="0">
                <a:solidFill>
                  <a:srgbClr val="686868"/>
                </a:solidFill>
              </a:rPr>
              <a:t>Es ist essenziell, dass die Lernenden von Beginn an verschiedene Momente der Eigenerfahrung durchlaufen.</a:t>
            </a:r>
          </a:p>
          <a:p>
            <a:pPr marL="342900" indent="-342900" algn="l">
              <a:lnSpc>
                <a:spcPct val="120000"/>
              </a:lnSpc>
              <a:spcBef>
                <a:spcPts val="600"/>
              </a:spcBef>
              <a:buClr>
                <a:srgbClr val="96CB00"/>
              </a:buClr>
              <a:buFont typeface="Century Gothic" panose="020B0502020202020204" pitchFamily="34" charset="0"/>
              <a:buChar char="●"/>
            </a:pPr>
            <a:r>
              <a:rPr lang="de-CH" sz="2000" dirty="0">
                <a:solidFill>
                  <a:srgbClr val="686868"/>
                </a:solidFill>
              </a:rPr>
              <a:t>Einen Teil dieser Erfahrungen sollen sie ausserhalb des Klassenzimmers und der Schule machen, d. h. in dem realen Umfeld, in welchem ihre eigene Geschäftsidee und (mögliche) Gründung situiert ist.</a:t>
            </a:r>
          </a:p>
          <a:p>
            <a:pPr marL="342900" indent="-342900" algn="l">
              <a:lnSpc>
                <a:spcPct val="120000"/>
              </a:lnSpc>
              <a:spcBef>
                <a:spcPts val="600"/>
              </a:spcBef>
              <a:buClr>
                <a:srgbClr val="96CB00"/>
              </a:buClr>
              <a:buFont typeface="Century Gothic" panose="020B0502020202020204" pitchFamily="34" charset="0"/>
              <a:buChar char="●"/>
            </a:pPr>
            <a:r>
              <a:rPr lang="de-CH" sz="2000" dirty="0">
                <a:solidFill>
                  <a:srgbClr val="686868"/>
                </a:solidFill>
              </a:rPr>
              <a:t>Nur, wenn sie ihre Ideen, Überlegungen und Umsetzungen immer wieder «draussen», d. h. bei potenziellen KundInnen, GeschäftspartnerInnen usw. testen und Feedback einholen können, wird ihre Arbeit mehr als eine «Trockenübung».</a:t>
            </a:r>
          </a:p>
          <a:p>
            <a:pPr marL="342900" indent="-342900" algn="l">
              <a:buFont typeface="Arial" panose="020B0604020202020204" pitchFamily="34" charset="0"/>
              <a:buChar char="•"/>
            </a:pPr>
            <a:endParaRPr lang="de-CH" sz="2000" dirty="0"/>
          </a:p>
        </p:txBody>
      </p:sp>
      <p:sp>
        <p:nvSpPr>
          <p:cNvPr id="5" name="Номер слайда 5">
            <a:extLst>
              <a:ext uri="{FF2B5EF4-FFF2-40B4-BE49-F238E27FC236}">
                <a16:creationId xmlns:a16="http://schemas.microsoft.com/office/drawing/2014/main" id="{1D930630-3D88-4D71-96D6-0EB201C5FB56}"/>
              </a:ext>
            </a:extLst>
          </p:cNvPr>
          <p:cNvSpPr>
            <a:spLocks noGrp="1"/>
          </p:cNvSpPr>
          <p:nvPr>
            <p:ph type="sldNum" sz="quarter" idx="12"/>
          </p:nvPr>
        </p:nvSpPr>
        <p:spPr/>
        <p:txBody>
          <a:bodyPr/>
          <a:lstStyle/>
          <a:p>
            <a:fld id="{B7E6CA31-DA56-47CF-9891-B6D0296B6AEC}" type="slidenum">
              <a:rPr lang="ru-RU" smtClean="0"/>
              <a:t>8</a:t>
            </a:fld>
            <a:endParaRPr lang="ru-RU" dirty="0"/>
          </a:p>
        </p:txBody>
      </p:sp>
    </p:spTree>
    <p:extLst>
      <p:ext uri="{BB962C8B-B14F-4D97-AF65-F5344CB8AC3E}">
        <p14:creationId xmlns:p14="http://schemas.microsoft.com/office/powerpoint/2010/main" val="137683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C5EA88D-D95A-45E2-B3B1-FACE620739DF}"/>
              </a:ext>
            </a:extLst>
          </p:cNvPr>
          <p:cNvSpPr txBox="1">
            <a:spLocks noChangeArrowheads="1"/>
          </p:cNvSpPr>
          <p:nvPr/>
        </p:nvSpPr>
        <p:spPr bwMode="auto">
          <a:xfrm>
            <a:off x="937597" y="107480"/>
            <a:ext cx="9406555" cy="657225"/>
          </a:xfrm>
          <a:prstGeom prst="rect">
            <a:avLst/>
          </a:prstGeom>
          <a:noFill/>
          <a:ln w="9525">
            <a:noFill/>
            <a:miter lim="800000"/>
            <a:headEnd/>
            <a:tailEnd/>
          </a:ln>
        </p:spPr>
        <p:txBody>
          <a:bodyPr anchor="ctr"/>
          <a:lstStyle/>
          <a:p>
            <a:pPr>
              <a:defRPr/>
            </a:pPr>
            <a:r>
              <a:rPr lang="de-CH" altLang="fr-FR" sz="2400" b="1" dirty="0">
                <a:solidFill>
                  <a:srgbClr val="96CB00"/>
                </a:solidFill>
                <a:latin typeface="+mj-lt"/>
                <a:ea typeface="ＭＳ Ｐゴシック" charset="0"/>
                <a:cs typeface="Arial"/>
              </a:rPr>
              <a:t>Kontinuierliche Eigenerfahrung: zentrale Momente im Programm </a:t>
            </a:r>
            <a:r>
              <a:rPr lang="de-CH" altLang="fr-FR" sz="2400" b="1" dirty="0" err="1">
                <a:solidFill>
                  <a:srgbClr val="96CB00"/>
                </a:solidFill>
                <a:latin typeface="+mj-lt"/>
                <a:ea typeface="ＭＳ Ｐゴシック" charset="0"/>
                <a:cs typeface="Arial"/>
              </a:rPr>
              <a:t>myidea</a:t>
            </a:r>
            <a:r>
              <a:rPr lang="de-CH" altLang="fr-FR" sz="2400" b="1" dirty="0">
                <a:solidFill>
                  <a:srgbClr val="96CB00"/>
                </a:solidFill>
                <a:latin typeface="+mj-lt"/>
                <a:ea typeface="ＭＳ Ｐゴシック" charset="0"/>
                <a:cs typeface="Arial"/>
              </a:rPr>
              <a:t> nach Modulen</a:t>
            </a:r>
          </a:p>
        </p:txBody>
      </p:sp>
      <p:graphicFrame>
        <p:nvGraphicFramePr>
          <p:cNvPr id="5" name="Inhaltsplatzhalter 4">
            <a:extLst>
              <a:ext uri="{FF2B5EF4-FFF2-40B4-BE49-F238E27FC236}">
                <a16:creationId xmlns:a16="http://schemas.microsoft.com/office/drawing/2014/main" id="{977B4603-959C-434B-9D8B-40826E821E5E}"/>
              </a:ext>
            </a:extLst>
          </p:cNvPr>
          <p:cNvGraphicFramePr>
            <a:graphicFrameLocks noGrp="1"/>
          </p:cNvGraphicFramePr>
          <p:nvPr>
            <p:ph sz="quarter" idx="4294967295"/>
            <p:extLst>
              <p:ext uri="{D42A27DB-BD31-4B8C-83A1-F6EECF244321}">
                <p14:modId xmlns:p14="http://schemas.microsoft.com/office/powerpoint/2010/main" val="2284913970"/>
              </p:ext>
            </p:extLst>
          </p:nvPr>
        </p:nvGraphicFramePr>
        <p:xfrm>
          <a:off x="662250" y="476250"/>
          <a:ext cx="11131550" cy="6013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a:extLst>
              <a:ext uri="{FF2B5EF4-FFF2-40B4-BE49-F238E27FC236}">
                <a16:creationId xmlns:a16="http://schemas.microsoft.com/office/drawing/2014/main" id="{0ABB533A-4875-4C56-A0D1-4C2E8358EC55}"/>
              </a:ext>
            </a:extLst>
          </p:cNvPr>
          <p:cNvSpPr txBox="1"/>
          <p:nvPr/>
        </p:nvSpPr>
        <p:spPr>
          <a:xfrm>
            <a:off x="731404" y="5217277"/>
            <a:ext cx="7092788" cy="509600"/>
          </a:xfrm>
          <a:prstGeom prst="rect">
            <a:avLst/>
          </a:prstGeom>
          <a:solidFill>
            <a:schemeClr val="bg1"/>
          </a:solidFill>
        </p:spPr>
        <p:txBody>
          <a:bodyPr wrap="square" lIns="0" tIns="0" rIns="0" bIns="0" rtlCol="0">
            <a:noAutofit/>
          </a:bodyPr>
          <a:lstStyle/>
          <a:p>
            <a:pPr>
              <a:lnSpc>
                <a:spcPct val="90000"/>
              </a:lnSpc>
              <a:spcAft>
                <a:spcPts val="1000"/>
              </a:spcAft>
            </a:pPr>
            <a:r>
              <a:rPr lang="de-CH" sz="1600" b="1" dirty="0">
                <a:solidFill>
                  <a:srgbClr val="B11B96"/>
                </a:solidFill>
              </a:rPr>
              <a:t>Pink eingefärbt: </a:t>
            </a:r>
            <a:r>
              <a:rPr lang="de-CH" sz="1600" dirty="0">
                <a:solidFill>
                  <a:srgbClr val="686868"/>
                </a:solidFill>
              </a:rPr>
              <a:t>Erfahrung ausserhalb der Schule oder des Klassenzimmers; Interaktion mit neuen Personen</a:t>
            </a:r>
          </a:p>
        </p:txBody>
      </p:sp>
      <p:sp>
        <p:nvSpPr>
          <p:cNvPr id="8" name="Rechteck: abgerundete Ecken 7">
            <a:extLst>
              <a:ext uri="{FF2B5EF4-FFF2-40B4-BE49-F238E27FC236}">
                <a16:creationId xmlns:a16="http://schemas.microsoft.com/office/drawing/2014/main" id="{CB57BBB4-E867-4DB6-890D-7245C0BE95AC}"/>
              </a:ext>
            </a:extLst>
          </p:cNvPr>
          <p:cNvSpPr/>
          <p:nvPr/>
        </p:nvSpPr>
        <p:spPr>
          <a:xfrm>
            <a:off x="2619004" y="2019300"/>
            <a:ext cx="1620791" cy="5096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ctr">
              <a:lnSpc>
                <a:spcPct val="90000"/>
              </a:lnSpc>
              <a:spcAft>
                <a:spcPts val="1000"/>
              </a:spcAft>
              <a:buClr>
                <a:srgbClr val="5F5F5F"/>
              </a:buClr>
            </a:pPr>
            <a:r>
              <a:rPr lang="de-CH" sz="1200" b="1" kern="0" dirty="0">
                <a:solidFill>
                  <a:prstClr val="black"/>
                </a:solidFill>
                <a:latin typeface="Malgun Gothic"/>
              </a:rPr>
              <a:t>M2</a:t>
            </a:r>
            <a:br>
              <a:rPr lang="de-CH" sz="1400" b="1" kern="0" dirty="0">
                <a:solidFill>
                  <a:prstClr val="black"/>
                </a:solidFill>
                <a:latin typeface="Malgun Gothic"/>
              </a:rPr>
            </a:br>
            <a:r>
              <a:rPr lang="de-CH" sz="1000" b="1" kern="0" dirty="0">
                <a:solidFill>
                  <a:prstClr val="black"/>
                </a:solidFill>
                <a:latin typeface="Malgun Gothic"/>
              </a:rPr>
              <a:t>Ideen testen und weiterentwickeln</a:t>
            </a:r>
          </a:p>
        </p:txBody>
      </p:sp>
      <p:sp>
        <p:nvSpPr>
          <p:cNvPr id="10" name="Rechteck: abgerundete Ecken 9">
            <a:extLst>
              <a:ext uri="{FF2B5EF4-FFF2-40B4-BE49-F238E27FC236}">
                <a16:creationId xmlns:a16="http://schemas.microsoft.com/office/drawing/2014/main" id="{FF2E1DA3-8E8A-408C-91C8-8CAC069EBE9D}"/>
              </a:ext>
            </a:extLst>
          </p:cNvPr>
          <p:cNvSpPr/>
          <p:nvPr/>
        </p:nvSpPr>
        <p:spPr>
          <a:xfrm>
            <a:off x="759898" y="2019300"/>
            <a:ext cx="1576388" cy="5096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ctr">
              <a:lnSpc>
                <a:spcPct val="90000"/>
              </a:lnSpc>
              <a:spcAft>
                <a:spcPts val="1000"/>
              </a:spcAft>
              <a:buClr>
                <a:srgbClr val="5F5F5F"/>
              </a:buClr>
            </a:pPr>
            <a:r>
              <a:rPr lang="de-CH" sz="1200" b="1" kern="0" dirty="0">
                <a:solidFill>
                  <a:prstClr val="black"/>
                </a:solidFill>
                <a:latin typeface="Malgun Gothic"/>
              </a:rPr>
              <a:t>M1</a:t>
            </a:r>
            <a:br>
              <a:rPr lang="de-CH" sz="1400" b="1" kern="0" dirty="0">
                <a:solidFill>
                  <a:prstClr val="black"/>
                </a:solidFill>
                <a:latin typeface="Malgun Gothic"/>
              </a:rPr>
            </a:br>
            <a:r>
              <a:rPr lang="de-CH" sz="1000" b="1" kern="0" dirty="0">
                <a:solidFill>
                  <a:prstClr val="black"/>
                </a:solidFill>
                <a:latin typeface="Malgun Gothic"/>
              </a:rPr>
              <a:t>Ideen entwickeln</a:t>
            </a:r>
          </a:p>
        </p:txBody>
      </p:sp>
      <p:sp>
        <p:nvSpPr>
          <p:cNvPr id="12" name="Rechteck: abgerundete Ecken 11">
            <a:extLst>
              <a:ext uri="{FF2B5EF4-FFF2-40B4-BE49-F238E27FC236}">
                <a16:creationId xmlns:a16="http://schemas.microsoft.com/office/drawing/2014/main" id="{4A6EFE21-0994-4FA6-9D59-D5A51700B06F}"/>
              </a:ext>
            </a:extLst>
          </p:cNvPr>
          <p:cNvSpPr/>
          <p:nvPr/>
        </p:nvSpPr>
        <p:spPr>
          <a:xfrm>
            <a:off x="4491835" y="2019300"/>
            <a:ext cx="1620793" cy="5096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ctr">
              <a:lnSpc>
                <a:spcPct val="90000"/>
              </a:lnSpc>
              <a:spcAft>
                <a:spcPts val="1000"/>
              </a:spcAft>
              <a:buClr>
                <a:srgbClr val="5F5F5F"/>
              </a:buClr>
            </a:pPr>
            <a:r>
              <a:rPr lang="de-CH" sz="1200" b="1" kern="0" dirty="0">
                <a:solidFill>
                  <a:prstClr val="black"/>
                </a:solidFill>
                <a:latin typeface="Malgun Gothic"/>
              </a:rPr>
              <a:t>M3</a:t>
            </a:r>
            <a:br>
              <a:rPr lang="de-CH" sz="1400" b="1" kern="0" dirty="0">
                <a:solidFill>
                  <a:prstClr val="black"/>
                </a:solidFill>
                <a:latin typeface="Malgun Gothic"/>
              </a:rPr>
            </a:br>
            <a:r>
              <a:rPr lang="de-CH" sz="950" b="1" kern="0" dirty="0">
                <a:solidFill>
                  <a:prstClr val="black"/>
                </a:solidFill>
                <a:latin typeface="Malgun Gothic"/>
              </a:rPr>
              <a:t>Geschäftsmodelle entwickeln</a:t>
            </a:r>
          </a:p>
        </p:txBody>
      </p:sp>
      <p:sp>
        <p:nvSpPr>
          <p:cNvPr id="14" name="Rechteck: abgerundete Ecken 13">
            <a:extLst>
              <a:ext uri="{FF2B5EF4-FFF2-40B4-BE49-F238E27FC236}">
                <a16:creationId xmlns:a16="http://schemas.microsoft.com/office/drawing/2014/main" id="{0F5BB301-AC9F-4DF7-902C-CC8A29921FA2}"/>
              </a:ext>
            </a:extLst>
          </p:cNvPr>
          <p:cNvSpPr/>
          <p:nvPr/>
        </p:nvSpPr>
        <p:spPr>
          <a:xfrm>
            <a:off x="6361738" y="2019300"/>
            <a:ext cx="1576388" cy="5096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ctr">
              <a:lnSpc>
                <a:spcPct val="90000"/>
              </a:lnSpc>
              <a:spcAft>
                <a:spcPts val="1000"/>
              </a:spcAft>
              <a:buClr>
                <a:srgbClr val="5F5F5F"/>
              </a:buClr>
            </a:pPr>
            <a:r>
              <a:rPr lang="de-CH" sz="1400" b="1" kern="0" dirty="0">
                <a:solidFill>
                  <a:prstClr val="black"/>
                </a:solidFill>
                <a:latin typeface="Malgun Gothic"/>
              </a:rPr>
              <a:t>M4</a:t>
            </a:r>
            <a:br>
              <a:rPr lang="de-CH" sz="1400" b="1" kern="0" dirty="0">
                <a:solidFill>
                  <a:prstClr val="black"/>
                </a:solidFill>
                <a:latin typeface="Malgun Gothic"/>
              </a:rPr>
            </a:br>
            <a:r>
              <a:rPr lang="de-CH" sz="1000" b="1" kern="0" dirty="0">
                <a:solidFill>
                  <a:prstClr val="black"/>
                </a:solidFill>
                <a:latin typeface="Malgun Gothic"/>
              </a:rPr>
              <a:t>Marketing für GründerInnen</a:t>
            </a:r>
          </a:p>
        </p:txBody>
      </p:sp>
      <p:sp>
        <p:nvSpPr>
          <p:cNvPr id="16" name="Rechteck: abgerundete Ecken 15">
            <a:extLst>
              <a:ext uri="{FF2B5EF4-FFF2-40B4-BE49-F238E27FC236}">
                <a16:creationId xmlns:a16="http://schemas.microsoft.com/office/drawing/2014/main" id="{074C94C8-1B95-4437-A07C-5186BE9960CD}"/>
              </a:ext>
            </a:extLst>
          </p:cNvPr>
          <p:cNvSpPr/>
          <p:nvPr/>
        </p:nvSpPr>
        <p:spPr>
          <a:xfrm>
            <a:off x="8228272" y="2019300"/>
            <a:ext cx="1576388" cy="5096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ctr">
              <a:lnSpc>
                <a:spcPct val="90000"/>
              </a:lnSpc>
              <a:spcAft>
                <a:spcPts val="1000"/>
              </a:spcAft>
              <a:buClr>
                <a:srgbClr val="5F5F5F"/>
              </a:buClr>
            </a:pPr>
            <a:r>
              <a:rPr lang="de-CH" sz="1400" b="1" kern="0" dirty="0">
                <a:solidFill>
                  <a:prstClr val="black"/>
                </a:solidFill>
                <a:latin typeface="Malgun Gothic"/>
              </a:rPr>
              <a:t>M5</a:t>
            </a:r>
            <a:br>
              <a:rPr lang="de-CH" sz="1400" b="1" kern="0" dirty="0">
                <a:solidFill>
                  <a:prstClr val="black"/>
                </a:solidFill>
                <a:latin typeface="Malgun Gothic"/>
              </a:rPr>
            </a:br>
            <a:r>
              <a:rPr lang="de-CH" sz="1000" b="1" kern="0" dirty="0">
                <a:solidFill>
                  <a:prstClr val="black"/>
                </a:solidFill>
                <a:latin typeface="Malgun Gothic"/>
              </a:rPr>
              <a:t>Finanzen für GründerInnen</a:t>
            </a:r>
          </a:p>
        </p:txBody>
      </p:sp>
      <p:sp>
        <p:nvSpPr>
          <p:cNvPr id="18" name="Rechteck: abgerundete Ecken 17">
            <a:extLst>
              <a:ext uri="{FF2B5EF4-FFF2-40B4-BE49-F238E27FC236}">
                <a16:creationId xmlns:a16="http://schemas.microsoft.com/office/drawing/2014/main" id="{C72F445C-BBD5-4833-A6FD-715B3282B3CD}"/>
              </a:ext>
            </a:extLst>
          </p:cNvPr>
          <p:cNvSpPr/>
          <p:nvPr/>
        </p:nvSpPr>
        <p:spPr>
          <a:xfrm>
            <a:off x="10105243" y="2019300"/>
            <a:ext cx="1576388" cy="5096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ctr">
              <a:lnSpc>
                <a:spcPct val="90000"/>
              </a:lnSpc>
              <a:spcAft>
                <a:spcPts val="1000"/>
              </a:spcAft>
              <a:buClr>
                <a:srgbClr val="5F5F5F"/>
              </a:buClr>
            </a:pPr>
            <a:r>
              <a:rPr lang="de-CH" sz="1200" b="1" kern="0" dirty="0">
                <a:solidFill>
                  <a:prstClr val="black"/>
                </a:solidFill>
                <a:latin typeface="Malgun Gothic"/>
              </a:rPr>
              <a:t>M6</a:t>
            </a:r>
            <a:br>
              <a:rPr lang="de-CH" sz="1400" b="1" kern="0" dirty="0">
                <a:solidFill>
                  <a:prstClr val="black"/>
                </a:solidFill>
                <a:latin typeface="Malgun Gothic"/>
              </a:rPr>
            </a:br>
            <a:r>
              <a:rPr lang="de-CH" sz="1000" b="1" kern="0" dirty="0">
                <a:solidFill>
                  <a:prstClr val="black"/>
                </a:solidFill>
                <a:latin typeface="Malgun Gothic"/>
              </a:rPr>
              <a:t>Geschäftsideen präsentieren</a:t>
            </a:r>
          </a:p>
        </p:txBody>
      </p:sp>
      <p:sp>
        <p:nvSpPr>
          <p:cNvPr id="13" name="Номер слайда 5">
            <a:extLst>
              <a:ext uri="{FF2B5EF4-FFF2-40B4-BE49-F238E27FC236}">
                <a16:creationId xmlns:a16="http://schemas.microsoft.com/office/drawing/2014/main" id="{5450EFED-8BAA-4D59-B05D-899D591AFA66}"/>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9</a:t>
            </a:fld>
            <a:endParaRPr lang="ru-RU" dirty="0"/>
          </a:p>
        </p:txBody>
      </p:sp>
      <p:sp>
        <p:nvSpPr>
          <p:cNvPr id="3" name="Rechteck 2">
            <a:extLst>
              <a:ext uri="{FF2B5EF4-FFF2-40B4-BE49-F238E27FC236}">
                <a16:creationId xmlns:a16="http://schemas.microsoft.com/office/drawing/2014/main" id="{6A844EAD-5245-45C0-8ECD-6A1E49C3B3CD}"/>
              </a:ext>
            </a:extLst>
          </p:cNvPr>
          <p:cNvSpPr/>
          <p:nvPr/>
        </p:nvSpPr>
        <p:spPr>
          <a:xfrm>
            <a:off x="652744" y="5851163"/>
            <a:ext cx="7285382" cy="757130"/>
          </a:xfrm>
          <a:prstGeom prst="rect">
            <a:avLst/>
          </a:prstGeom>
        </p:spPr>
        <p:txBody>
          <a:bodyPr wrap="square">
            <a:spAutoFit/>
          </a:bodyPr>
          <a:lstStyle/>
          <a:p>
            <a:pPr>
              <a:lnSpc>
                <a:spcPct val="90000"/>
              </a:lnSpc>
              <a:spcAft>
                <a:spcPts val="1000"/>
              </a:spcAft>
            </a:pPr>
            <a:r>
              <a:rPr lang="de-CH" sz="1200" dirty="0">
                <a:solidFill>
                  <a:srgbClr val="686868"/>
                </a:solidFill>
              </a:rPr>
              <a:t>* Es ist sinnvoll, wenn die Lernenden im Laufe des Prozesses ihre Geschäftsideen der Klasse präsentieren, um das Vorstellen einer Idee vor Publikum zu trainieren. Zudem können die Teams voneinander lernen und Erfahrungen und Tipps austauschen. Diese «Zwischen»-Präsentationen können z. B. in Modul 4 oder anderen Modulen an passender Stelle durchgeführt werden.</a:t>
            </a:r>
          </a:p>
        </p:txBody>
      </p:sp>
    </p:spTree>
    <p:extLst>
      <p:ext uri="{BB962C8B-B14F-4D97-AF65-F5344CB8AC3E}">
        <p14:creationId xmlns:p14="http://schemas.microsoft.com/office/powerpoint/2010/main" val="87361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idea" id="{188F9B45-897C-40C9-85A2-A9C2BA700BD4}" vid="{19FBC268-E0C9-463F-9190-6FDD742A0217}"/>
    </a:ext>
  </a:extLst>
</a:theme>
</file>

<file path=ppt/theme/theme2.xml><?xml version="1.0" encoding="utf-8"?>
<a:theme xmlns:a="http://schemas.openxmlformats.org/drawingml/2006/main" name="KMU-HSG">
  <a:themeElements>
    <a:clrScheme name="Benutzerdefiniert 13">
      <a:dk1>
        <a:sysClr val="windowText" lastClr="000000"/>
      </a:dk1>
      <a:lt1>
        <a:sysClr val="window" lastClr="FFFFFF"/>
      </a:lt1>
      <a:dk2>
        <a:srgbClr val="5F5F5F"/>
      </a:dk2>
      <a:lt2>
        <a:srgbClr val="FFFFFF"/>
      </a:lt2>
      <a:accent1>
        <a:srgbClr val="00802F"/>
      </a:accent1>
      <a:accent2>
        <a:srgbClr val="ACCC3D"/>
      </a:accent2>
      <a:accent3>
        <a:srgbClr val="0067B1"/>
      </a:accent3>
      <a:accent4>
        <a:srgbClr val="95C7E8"/>
      </a:accent4>
      <a:accent5>
        <a:srgbClr val="FFFFFF"/>
      </a:accent5>
      <a:accent6>
        <a:srgbClr val="FFFFFF"/>
      </a:accent6>
      <a:hlink>
        <a:srgbClr val="7F7F7F"/>
      </a:hlink>
      <a:folHlink>
        <a:srgbClr val="7F7F7F"/>
      </a:folHlink>
    </a:clrScheme>
    <a:fontScheme name="KMU">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5F5F"/>
        </a:solidFill>
        <a:ln>
          <a:noFill/>
        </a:ln>
        <a:effectLst>
          <a:outerShdw blurRad="50800" dist="38100" dir="2700000" algn="tl" rotWithShape="0">
            <a:prstClr val="black">
              <a:alpha val="40000"/>
            </a:prstClr>
          </a:outerShdw>
        </a:effectLst>
      </a:spPr>
      <a:bodyPr vert="horz" lIns="252000" tIns="252000" rIns="252000" bIns="252000" rtlCol="0">
        <a:noAutofit/>
      </a:bodyPr>
      <a:lstStyle>
        <a:defPPr algn="l" eaLnBrk="1" fontAlgn="auto" hangingPunct="1">
          <a:lnSpc>
            <a:spcPct val="90000"/>
          </a:lnSpc>
          <a:spcBef>
            <a:spcPts val="0"/>
          </a:spcBef>
          <a:spcAft>
            <a:spcPts val="1000"/>
          </a:spcAft>
          <a:buClr>
            <a:srgbClr val="5F5F5F"/>
          </a:buClr>
          <a:defRPr sz="1600" kern="0" dirty="0" err="1">
            <a:solidFill>
              <a:prstClr val="black"/>
            </a:solidFill>
            <a:latin typeface="Malgun Gothic"/>
            <a:ea typeface="+mn-ea"/>
            <a:cs typeface="+mn-cs"/>
          </a:defRPr>
        </a:defPPr>
      </a:lstStyle>
    </a:spDef>
    <a:lnDef>
      <a:spPr>
        <a:ln w="28575">
          <a:solidFill>
            <a:schemeClr val="bg1">
              <a:lumMod val="50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976</Words>
  <Application>Microsoft Office PowerPoint</Application>
  <PresentationFormat>Breitbild</PresentationFormat>
  <Paragraphs>90</Paragraphs>
  <Slides>9</Slides>
  <Notes>1</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9</vt:i4>
      </vt:variant>
    </vt:vector>
  </HeadingPairs>
  <TitlesOfParts>
    <vt:vector size="17" baseType="lpstr">
      <vt:lpstr>Malgun Gothic</vt:lpstr>
      <vt:lpstr>Arial</vt:lpstr>
      <vt:lpstr>Calibri</vt:lpstr>
      <vt:lpstr>Century Gothic</vt:lpstr>
      <vt:lpstr>Symbol</vt:lpstr>
      <vt:lpstr>Wingdings</vt:lpstr>
      <vt:lpstr>myidea</vt:lpstr>
      <vt:lpstr>KMU-HSG</vt:lpstr>
      <vt:lpstr>Teil 4: Lernen durch Eigenerfahrung</vt:lpstr>
      <vt:lpstr>Den Gründungsprozess erfahren</vt:lpstr>
      <vt:lpstr>PowerPoint-Präsentation</vt:lpstr>
      <vt:lpstr>In der nahen Wirklichkeit verankert</vt:lpstr>
      <vt:lpstr>PowerPoint-Präsentation</vt:lpstr>
      <vt:lpstr>Erfahrungsbasiertes Lernen hilft bei der Lösung schlecht strukturierter Probleme – Beispiel: Lernen in der Natur</vt:lpstr>
      <vt:lpstr>Erfahrungsbasiertes Lernen hilft bei der Lösung schlecht strukturierter Probleme – die Studie von Collins et al. (2016)</vt:lpstr>
      <vt:lpstr>Bedeutung für das Programm myidea</vt:lpstr>
      <vt:lpstr>PowerPoint-Präsentation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Вертинская Елена</dc:creator>
  <cp:lastModifiedBy>Prenner Samuel</cp:lastModifiedBy>
  <cp:revision>811</cp:revision>
  <dcterms:created xsi:type="dcterms:W3CDTF">2020-11-11T18:04:37Z</dcterms:created>
  <dcterms:modified xsi:type="dcterms:W3CDTF">2021-07-05T12:18:52Z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2021-02-20T21:05:04Z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a6852517-cd03-438d-9f3e-39c89f736e15</vt:lpwstr>
  </property>
  <property fmtid="{D5CDD505-2E9C-101B-9397-08002B2CF9AE}" pid="8" name="MSIP_Label_89eb5799-d0fd-4e27-b9df-61ef8d68c68c_ContentBits">
    <vt:lpwstr>0</vt:lpwstr>
  </property>
</Properties>
</file>