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1" r:id="rId2"/>
  </p:sldMasterIdLst>
  <p:notesMasterIdLst>
    <p:notesMasterId r:id="rId14"/>
  </p:notesMasterIdLst>
  <p:sldIdLst>
    <p:sldId id="1619" r:id="rId3"/>
    <p:sldId id="2037" r:id="rId4"/>
    <p:sldId id="2036" r:id="rId5"/>
    <p:sldId id="1631" r:id="rId6"/>
    <p:sldId id="2072" r:id="rId7"/>
    <p:sldId id="2070" r:id="rId8"/>
    <p:sldId id="2071" r:id="rId9"/>
    <p:sldId id="1625" r:id="rId10"/>
    <p:sldId id="1626" r:id="rId11"/>
    <p:sldId id="2038" r:id="rId12"/>
    <p:sldId id="1647"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eline Gutzwiller" initials="EG" lastIdx="5" clrIdx="0">
    <p:extLst/>
  </p:cmAuthor>
  <p:cmAuthor id="2" name="Müller Susan" initials="MS" lastIdx="1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F97"/>
    <a:srgbClr val="96CB00"/>
    <a:srgbClr val="686868"/>
    <a:srgbClr val="0B4874"/>
    <a:srgbClr val="738D05"/>
    <a:srgbClr val="B11B96"/>
    <a:srgbClr val="FFC424"/>
    <a:srgbClr val="FFEBB3"/>
    <a:srgbClr val="FFDB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56" autoAdjust="0"/>
    <p:restoredTop sz="94628" autoAdjust="0"/>
  </p:normalViewPr>
  <p:slideViewPr>
    <p:cSldViewPr snapToGrid="0">
      <p:cViewPr varScale="1">
        <p:scale>
          <a:sx n="75" d="100"/>
          <a:sy n="75" d="100"/>
        </p:scale>
        <p:origin x="-90" y="-51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89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63D0C0-5BDE-495E-A54C-EA63650EE5ED}" type="datetimeFigureOut">
              <a:rPr lang="ru-RU" smtClean="0"/>
              <a:t>19.07.2021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2985BD-394C-4249-9520-F7128BE881DD}" type="slidenum">
              <a:rPr lang="ru-RU" smtClean="0"/>
              <a:t>‹N°›</a:t>
            </a:fld>
            <a:endParaRPr lang="ru-RU"/>
          </a:p>
        </p:txBody>
      </p:sp>
    </p:spTree>
    <p:extLst>
      <p:ext uri="{BB962C8B-B14F-4D97-AF65-F5344CB8AC3E}">
        <p14:creationId xmlns:p14="http://schemas.microsoft.com/office/powerpoint/2010/main" val="3836305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2713" y="482600"/>
            <a:ext cx="6873875" cy="3867150"/>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92DA5471-CC57-402A-9527-36A1D012F698}" type="slidenum">
              <a:rPr lang="de-DE" smtClean="0"/>
              <a:pPr/>
              <a:t>11</a:t>
            </a:fld>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image" Target="../media/image1.png"/><Relationship Id="rId4" Type="http://schemas.openxmlformats.org/officeDocument/2006/relationships/image" Target="../media/image77.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45.png"/><Relationship Id="rId7" Type="http://schemas.openxmlformats.org/officeDocument/2006/relationships/image" Target="../media/image81.png"/><Relationship Id="rId2" Type="http://schemas.openxmlformats.org/officeDocument/2006/relationships/image" Target="../media/image66.png"/><Relationship Id="rId1" Type="http://schemas.openxmlformats.org/officeDocument/2006/relationships/slideMaster" Target="../slideMasters/slideMaster1.xml"/><Relationship Id="rId6" Type="http://schemas.openxmlformats.org/officeDocument/2006/relationships/image" Target="../media/image80.png"/><Relationship Id="rId5" Type="http://schemas.openxmlformats.org/officeDocument/2006/relationships/image" Target="../media/image79.png"/><Relationship Id="rId10" Type="http://schemas.openxmlformats.org/officeDocument/2006/relationships/image" Target="../media/image83.png"/><Relationship Id="rId4" Type="http://schemas.openxmlformats.org/officeDocument/2006/relationships/image" Target="../media/image78.png"/><Relationship Id="rId9" Type="http://schemas.openxmlformats.org/officeDocument/2006/relationships/image" Target="../media/image82.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45.png"/><Relationship Id="rId7" Type="http://schemas.openxmlformats.org/officeDocument/2006/relationships/image" Target="../media/image87.png"/><Relationship Id="rId2" Type="http://schemas.openxmlformats.org/officeDocument/2006/relationships/image" Target="../media/image84.png"/><Relationship Id="rId1" Type="http://schemas.openxmlformats.org/officeDocument/2006/relationships/slideMaster" Target="../slideMasters/slideMaster1.xml"/><Relationship Id="rId6" Type="http://schemas.openxmlformats.org/officeDocument/2006/relationships/image" Target="../media/image86.png"/><Relationship Id="rId11" Type="http://schemas.openxmlformats.org/officeDocument/2006/relationships/image" Target="../media/image91.png"/><Relationship Id="rId5" Type="http://schemas.openxmlformats.org/officeDocument/2006/relationships/image" Target="../media/image85.png"/><Relationship Id="rId10" Type="http://schemas.openxmlformats.org/officeDocument/2006/relationships/image" Target="../media/image90.png"/><Relationship Id="rId4" Type="http://schemas.openxmlformats.org/officeDocument/2006/relationships/image" Target="../media/image78.png"/><Relationship Id="rId9" Type="http://schemas.openxmlformats.org/officeDocument/2006/relationships/image" Target="../media/image8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92.png"/><Relationship Id="rId1" Type="http://schemas.openxmlformats.org/officeDocument/2006/relationships/slideMaster" Target="../slideMasters/slideMaster1.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7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92.png"/><Relationship Id="rId1" Type="http://schemas.openxmlformats.org/officeDocument/2006/relationships/slideMaster" Target="../slideMasters/slideMaster1.xml"/><Relationship Id="rId4" Type="http://schemas.openxmlformats.org/officeDocument/2006/relationships/image" Target="../media/image78.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6.png"/><Relationship Id="rId7" Type="http://schemas.openxmlformats.org/officeDocument/2006/relationships/image" Target="../media/image98.png"/><Relationship Id="rId2" Type="http://schemas.openxmlformats.org/officeDocument/2006/relationships/image" Target="../media/image95.png"/><Relationship Id="rId1" Type="http://schemas.openxmlformats.org/officeDocument/2006/relationships/slideMaster" Target="../slideMasters/slideMaster1.xml"/><Relationship Id="rId6" Type="http://schemas.openxmlformats.org/officeDocument/2006/relationships/image" Target="../media/image78.png"/><Relationship Id="rId5" Type="http://schemas.openxmlformats.org/officeDocument/2006/relationships/image" Target="../media/image45.png"/><Relationship Id="rId4" Type="http://schemas.openxmlformats.org/officeDocument/2006/relationships/image" Target="../media/image97.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45.png"/><Relationship Id="rId7" Type="http://schemas.openxmlformats.org/officeDocument/2006/relationships/image" Target="../media/image102.png"/><Relationship Id="rId2" Type="http://schemas.openxmlformats.org/officeDocument/2006/relationships/image" Target="../media/image75.png"/><Relationship Id="rId1" Type="http://schemas.openxmlformats.org/officeDocument/2006/relationships/slideMaster" Target="../slideMasters/slideMaster1.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78.png"/><Relationship Id="rId9" Type="http://schemas.openxmlformats.org/officeDocument/2006/relationships/image" Target="../media/image104.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45.png"/><Relationship Id="rId7" Type="http://schemas.openxmlformats.org/officeDocument/2006/relationships/image" Target="../media/image106.png"/><Relationship Id="rId2" Type="http://schemas.openxmlformats.org/officeDocument/2006/relationships/image" Target="../media/image96.png"/><Relationship Id="rId1" Type="http://schemas.openxmlformats.org/officeDocument/2006/relationships/slideMaster" Target="../slideMasters/slideMaster1.xml"/><Relationship Id="rId6" Type="http://schemas.openxmlformats.org/officeDocument/2006/relationships/image" Target="../media/image105.png"/><Relationship Id="rId5" Type="http://schemas.openxmlformats.org/officeDocument/2006/relationships/image" Target="../media/image100.png"/><Relationship Id="rId4" Type="http://schemas.openxmlformats.org/officeDocument/2006/relationships/image" Target="../media/image78.png"/><Relationship Id="rId9" Type="http://schemas.openxmlformats.org/officeDocument/2006/relationships/image" Target="../media/image107.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45.png"/><Relationship Id="rId7" Type="http://schemas.openxmlformats.org/officeDocument/2006/relationships/image" Target="../media/image108.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06.png"/><Relationship Id="rId11" Type="http://schemas.openxmlformats.org/officeDocument/2006/relationships/image" Target="../media/image111.png"/><Relationship Id="rId5" Type="http://schemas.openxmlformats.org/officeDocument/2006/relationships/image" Target="../media/image100.png"/><Relationship Id="rId10" Type="http://schemas.openxmlformats.org/officeDocument/2006/relationships/image" Target="../media/image110.png"/><Relationship Id="rId4" Type="http://schemas.openxmlformats.org/officeDocument/2006/relationships/image" Target="../media/image78.png"/><Relationship Id="rId9" Type="http://schemas.openxmlformats.org/officeDocument/2006/relationships/image" Target="../media/image105.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112.png"/><Relationship Id="rId7" Type="http://schemas.openxmlformats.org/officeDocument/2006/relationships/image" Target="../media/image114.png"/><Relationship Id="rId2" Type="http://schemas.openxmlformats.org/officeDocument/2006/relationships/image" Target="../media/image66.png"/><Relationship Id="rId1" Type="http://schemas.openxmlformats.org/officeDocument/2006/relationships/slideMaster" Target="../slideMasters/slideMaster1.xml"/><Relationship Id="rId6" Type="http://schemas.openxmlformats.org/officeDocument/2006/relationships/image" Target="../media/image113.png"/><Relationship Id="rId5" Type="http://schemas.openxmlformats.org/officeDocument/2006/relationships/image" Target="../media/image78.png"/><Relationship Id="rId4" Type="http://schemas.openxmlformats.org/officeDocument/2006/relationships/image" Target="../media/image4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5.png"/><Relationship Id="rId7" Type="http://schemas.openxmlformats.org/officeDocument/2006/relationships/image" Target="../media/image116.png"/><Relationship Id="rId2" Type="http://schemas.openxmlformats.org/officeDocument/2006/relationships/image" Target="../media/image96.png"/><Relationship Id="rId1" Type="http://schemas.openxmlformats.org/officeDocument/2006/relationships/slideMaster" Target="../slideMasters/slideMaster1.xml"/><Relationship Id="rId6" Type="http://schemas.openxmlformats.org/officeDocument/2006/relationships/image" Target="../media/image100.png"/><Relationship Id="rId5" Type="http://schemas.openxmlformats.org/officeDocument/2006/relationships/image" Target="../media/image78.png"/><Relationship Id="rId4" Type="http://schemas.openxmlformats.org/officeDocument/2006/relationships/image" Target="../media/image4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8.png"/><Relationship Id="rId1" Type="http://schemas.openxmlformats.org/officeDocument/2006/relationships/slideMaster" Target="../slideMasters/slideMaster1.xml"/><Relationship Id="rId6" Type="http://schemas.openxmlformats.org/officeDocument/2006/relationships/image" Target="../media/image116.png"/><Relationship Id="rId5" Type="http://schemas.openxmlformats.org/officeDocument/2006/relationships/image" Target="../media/image78.png"/><Relationship Id="rId4" Type="http://schemas.openxmlformats.org/officeDocument/2006/relationships/image" Target="../media/image45.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19.png"/><Relationship Id="rId7" Type="http://schemas.openxmlformats.org/officeDocument/2006/relationships/image" Target="../media/image12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 Id="rId9" Type="http://schemas.openxmlformats.org/officeDocument/2006/relationships/image" Target="../media/image45.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45.png"/><Relationship Id="rId7" Type="http://schemas.openxmlformats.org/officeDocument/2006/relationships/image" Target="../media/image126.png"/><Relationship Id="rId2" Type="http://schemas.openxmlformats.org/officeDocument/2006/relationships/image" Target="../media/image121.png"/><Relationship Id="rId1" Type="http://schemas.openxmlformats.org/officeDocument/2006/relationships/slideMaster" Target="../slideMasters/slideMaster1.xml"/><Relationship Id="rId6" Type="http://schemas.openxmlformats.org/officeDocument/2006/relationships/image" Target="../media/image125.png"/><Relationship Id="rId11" Type="http://schemas.openxmlformats.org/officeDocument/2006/relationships/image" Target="../media/image130.png"/><Relationship Id="rId5" Type="http://schemas.openxmlformats.org/officeDocument/2006/relationships/image" Target="../media/image122.png"/><Relationship Id="rId10" Type="http://schemas.openxmlformats.org/officeDocument/2006/relationships/image" Target="../media/image129.png"/><Relationship Id="rId4" Type="http://schemas.openxmlformats.org/officeDocument/2006/relationships/image" Target="../media/image123.png"/><Relationship Id="rId9" Type="http://schemas.openxmlformats.org/officeDocument/2006/relationships/image" Target="../media/image128.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45.png"/><Relationship Id="rId7" Type="http://schemas.openxmlformats.org/officeDocument/2006/relationships/image" Target="../media/image123.png"/><Relationship Id="rId2" Type="http://schemas.openxmlformats.org/officeDocument/2006/relationships/image" Target="../media/image131.png"/><Relationship Id="rId1" Type="http://schemas.openxmlformats.org/officeDocument/2006/relationships/slideMaster" Target="../slideMasters/slideMaster1.xml"/><Relationship Id="rId6" Type="http://schemas.openxmlformats.org/officeDocument/2006/relationships/image" Target="../media/image130.png"/><Relationship Id="rId5" Type="http://schemas.openxmlformats.org/officeDocument/2006/relationships/image" Target="../media/image132.png"/><Relationship Id="rId10" Type="http://schemas.openxmlformats.org/officeDocument/2006/relationships/image" Target="../media/image135.png"/><Relationship Id="rId4" Type="http://schemas.openxmlformats.org/officeDocument/2006/relationships/image" Target="../media/image122.png"/><Relationship Id="rId9" Type="http://schemas.openxmlformats.org/officeDocument/2006/relationships/image" Target="../media/image134.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image" Target="../media/image137.png"/><Relationship Id="rId7" Type="http://schemas.openxmlformats.org/officeDocument/2006/relationships/image" Target="../media/image138.png"/><Relationship Id="rId2" Type="http://schemas.openxmlformats.org/officeDocument/2006/relationships/image" Target="../media/image136.png"/><Relationship Id="rId1" Type="http://schemas.openxmlformats.org/officeDocument/2006/relationships/slideMaster" Target="../slideMasters/slideMaster1.xml"/><Relationship Id="rId6" Type="http://schemas.openxmlformats.org/officeDocument/2006/relationships/image" Target="../media/image130.png"/><Relationship Id="rId5" Type="http://schemas.openxmlformats.org/officeDocument/2006/relationships/image" Target="../media/image122.png"/><Relationship Id="rId4" Type="http://schemas.openxmlformats.org/officeDocument/2006/relationships/image" Target="../media/image45.png"/><Relationship Id="rId9" Type="http://schemas.openxmlformats.org/officeDocument/2006/relationships/image" Target="../media/image140.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38.png"/><Relationship Id="rId7" Type="http://schemas.openxmlformats.org/officeDocument/2006/relationships/image" Target="../media/image122.png"/><Relationship Id="rId2" Type="http://schemas.openxmlformats.org/officeDocument/2006/relationships/image" Target="../media/image141.png"/><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image" Target="../media/image121.png"/><Relationship Id="rId10" Type="http://schemas.openxmlformats.org/officeDocument/2006/relationships/image" Target="../media/image142.png"/><Relationship Id="rId4" Type="http://schemas.openxmlformats.org/officeDocument/2006/relationships/image" Target="../media/image31.png"/><Relationship Id="rId9" Type="http://schemas.openxmlformats.org/officeDocument/2006/relationships/image" Target="../media/image130.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image" Target="../media/image143.png"/><Relationship Id="rId7" Type="http://schemas.openxmlformats.org/officeDocument/2006/relationships/image" Target="../media/image130.png"/><Relationship Id="rId2" Type="http://schemas.openxmlformats.org/officeDocument/2006/relationships/image" Target="../media/image70.png"/><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image" Target="../media/image145.png"/><Relationship Id="rId4" Type="http://schemas.openxmlformats.org/officeDocument/2006/relationships/image" Target="../media/image144.png"/><Relationship Id="rId9" Type="http://schemas.openxmlformats.org/officeDocument/2006/relationships/image" Target="../media/image63.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image" Target="../media/image148.png"/><Relationship Id="rId7" Type="http://schemas.openxmlformats.org/officeDocument/2006/relationships/image" Target="../media/image150.png"/><Relationship Id="rId2" Type="http://schemas.openxmlformats.org/officeDocument/2006/relationships/image" Target="../media/image147.png"/><Relationship Id="rId1" Type="http://schemas.openxmlformats.org/officeDocument/2006/relationships/slideMaster" Target="../slideMasters/slideMaster1.xml"/><Relationship Id="rId6" Type="http://schemas.openxmlformats.org/officeDocument/2006/relationships/image" Target="../media/image149.png"/><Relationship Id="rId5" Type="http://schemas.openxmlformats.org/officeDocument/2006/relationships/image" Target="../media/image130.png"/><Relationship Id="rId4" Type="http://schemas.openxmlformats.org/officeDocument/2006/relationships/image" Target="../media/image45.png"/><Relationship Id="rId9" Type="http://schemas.openxmlformats.org/officeDocument/2006/relationships/image" Target="../media/image3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153.png"/><Relationship Id="rId2" Type="http://schemas.openxmlformats.org/officeDocument/2006/relationships/image" Target="../media/image124.png"/><Relationship Id="rId1" Type="http://schemas.openxmlformats.org/officeDocument/2006/relationships/slideMaster" Target="../slideMasters/slideMaster1.xml"/><Relationship Id="rId6" Type="http://schemas.openxmlformats.org/officeDocument/2006/relationships/image" Target="../media/image123.png"/><Relationship Id="rId5" Type="http://schemas.openxmlformats.org/officeDocument/2006/relationships/image" Target="../media/image152.png"/><Relationship Id="rId4" Type="http://schemas.openxmlformats.org/officeDocument/2006/relationships/image" Target="../media/image130.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image" Target="../media/image27.pn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image" Target="../media/image155.png"/><Relationship Id="rId7" Type="http://schemas.openxmlformats.org/officeDocument/2006/relationships/image" Target="../media/image156.png"/><Relationship Id="rId2" Type="http://schemas.openxmlformats.org/officeDocument/2006/relationships/image" Target="../media/image154.png"/><Relationship Id="rId1" Type="http://schemas.openxmlformats.org/officeDocument/2006/relationships/slideMaster" Target="../slideMasters/slideMaster1.xml"/><Relationship Id="rId6" Type="http://schemas.openxmlformats.org/officeDocument/2006/relationships/image" Target="../media/image130.png"/><Relationship Id="rId5" Type="http://schemas.openxmlformats.org/officeDocument/2006/relationships/image" Target="../media/image45.png"/><Relationship Id="rId4" Type="http://schemas.openxmlformats.org/officeDocument/2006/relationships/image" Target="../media/image121.png"/><Relationship Id="rId9"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1.png"/><Relationship Id="rId7" Type="http://schemas.openxmlformats.org/officeDocument/2006/relationships/image" Target="../media/image159.png"/><Relationship Id="rId2" Type="http://schemas.openxmlformats.org/officeDocument/2006/relationships/image" Target="../media/image137.png"/><Relationship Id="rId1" Type="http://schemas.openxmlformats.org/officeDocument/2006/relationships/slideMaster" Target="../slideMasters/slideMaster1.xml"/><Relationship Id="rId6" Type="http://schemas.openxmlformats.org/officeDocument/2006/relationships/image" Target="../media/image158.png"/><Relationship Id="rId5" Type="http://schemas.openxmlformats.org/officeDocument/2006/relationships/image" Target="../media/image130.png"/><Relationship Id="rId4" Type="http://schemas.openxmlformats.org/officeDocument/2006/relationships/image" Target="../media/image45.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66.png"/><Relationship Id="rId3" Type="http://schemas.openxmlformats.org/officeDocument/2006/relationships/image" Target="../media/image161.png"/><Relationship Id="rId7" Type="http://schemas.openxmlformats.org/officeDocument/2006/relationships/image" Target="../media/image165.png"/><Relationship Id="rId2" Type="http://schemas.openxmlformats.org/officeDocument/2006/relationships/image" Target="../media/image160.png"/><Relationship Id="rId1" Type="http://schemas.openxmlformats.org/officeDocument/2006/relationships/slideMaster" Target="../slideMasters/slideMaster1.xml"/><Relationship Id="rId6" Type="http://schemas.openxmlformats.org/officeDocument/2006/relationships/image" Target="../media/image164.png"/><Relationship Id="rId5" Type="http://schemas.openxmlformats.org/officeDocument/2006/relationships/image" Target="../media/image163.png"/><Relationship Id="rId10" Type="http://schemas.openxmlformats.org/officeDocument/2006/relationships/image" Target="../media/image45.png"/><Relationship Id="rId4" Type="http://schemas.openxmlformats.org/officeDocument/2006/relationships/image" Target="../media/image162.png"/><Relationship Id="rId9" Type="http://schemas.openxmlformats.org/officeDocument/2006/relationships/image" Target="../media/image63.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168.png"/><Relationship Id="rId7" Type="http://schemas.openxmlformats.org/officeDocument/2006/relationships/image" Target="../media/image170.png"/><Relationship Id="rId2" Type="http://schemas.openxmlformats.org/officeDocument/2006/relationships/image" Target="../media/image167.png"/><Relationship Id="rId1" Type="http://schemas.openxmlformats.org/officeDocument/2006/relationships/slideMaster" Target="../slideMasters/slideMaster1.xml"/><Relationship Id="rId6" Type="http://schemas.openxmlformats.org/officeDocument/2006/relationships/image" Target="../media/image163.png"/><Relationship Id="rId5" Type="http://schemas.openxmlformats.org/officeDocument/2006/relationships/image" Target="../media/image169.png"/><Relationship Id="rId10" Type="http://schemas.openxmlformats.org/officeDocument/2006/relationships/image" Target="../media/image172.png"/><Relationship Id="rId4" Type="http://schemas.openxmlformats.org/officeDocument/2006/relationships/image" Target="../media/image45.png"/><Relationship Id="rId9" Type="http://schemas.openxmlformats.org/officeDocument/2006/relationships/image" Target="../media/image171.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76.png"/><Relationship Id="rId3" Type="http://schemas.openxmlformats.org/officeDocument/2006/relationships/image" Target="../media/image45.png"/><Relationship Id="rId7" Type="http://schemas.openxmlformats.org/officeDocument/2006/relationships/image" Target="../media/image175.png"/><Relationship Id="rId2" Type="http://schemas.openxmlformats.org/officeDocument/2006/relationships/image" Target="../media/image173.png"/><Relationship Id="rId1" Type="http://schemas.openxmlformats.org/officeDocument/2006/relationships/slideMaster" Target="../slideMasters/slideMaster1.xml"/><Relationship Id="rId6" Type="http://schemas.openxmlformats.org/officeDocument/2006/relationships/image" Target="../media/image174.png"/><Relationship Id="rId5" Type="http://schemas.openxmlformats.org/officeDocument/2006/relationships/image" Target="../media/image163.png"/><Relationship Id="rId4" Type="http://schemas.openxmlformats.org/officeDocument/2006/relationships/image" Target="../media/image169.pn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71.png"/><Relationship Id="rId3" Type="http://schemas.openxmlformats.org/officeDocument/2006/relationships/image" Target="../media/image38.png"/><Relationship Id="rId7" Type="http://schemas.openxmlformats.org/officeDocument/2006/relationships/image" Target="../media/image104.png"/><Relationship Id="rId2" Type="http://schemas.openxmlformats.org/officeDocument/2006/relationships/image" Target="../media/image167.png"/><Relationship Id="rId1" Type="http://schemas.openxmlformats.org/officeDocument/2006/relationships/slideMaster" Target="../slideMasters/slideMaster1.xml"/><Relationship Id="rId6" Type="http://schemas.openxmlformats.org/officeDocument/2006/relationships/image" Target="../media/image163.png"/><Relationship Id="rId5" Type="http://schemas.openxmlformats.org/officeDocument/2006/relationships/image" Target="../media/image169.png"/><Relationship Id="rId4" Type="http://schemas.openxmlformats.org/officeDocument/2006/relationships/image" Target="../media/image45.png"/><Relationship Id="rId9" Type="http://schemas.openxmlformats.org/officeDocument/2006/relationships/image" Target="../media/image177.pn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71.png"/><Relationship Id="rId3" Type="http://schemas.openxmlformats.org/officeDocument/2006/relationships/image" Target="../media/image166.png"/><Relationship Id="rId7" Type="http://schemas.openxmlformats.org/officeDocument/2006/relationships/image" Target="../media/image104.png"/><Relationship Id="rId2" Type="http://schemas.openxmlformats.org/officeDocument/2006/relationships/image" Target="../media/image178.png"/><Relationship Id="rId1" Type="http://schemas.openxmlformats.org/officeDocument/2006/relationships/slideMaster" Target="../slideMasters/slideMaster1.xml"/><Relationship Id="rId6" Type="http://schemas.openxmlformats.org/officeDocument/2006/relationships/image" Target="../media/image163.png"/><Relationship Id="rId11" Type="http://schemas.openxmlformats.org/officeDocument/2006/relationships/image" Target="../media/image180.png"/><Relationship Id="rId5" Type="http://schemas.openxmlformats.org/officeDocument/2006/relationships/image" Target="../media/image169.png"/><Relationship Id="rId10" Type="http://schemas.openxmlformats.org/officeDocument/2006/relationships/image" Target="../media/image179.png"/><Relationship Id="rId4" Type="http://schemas.openxmlformats.org/officeDocument/2006/relationships/image" Target="../media/image45.png"/><Relationship Id="rId9" Type="http://schemas.openxmlformats.org/officeDocument/2006/relationships/image" Target="../media/image172.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84.png"/><Relationship Id="rId3" Type="http://schemas.openxmlformats.org/officeDocument/2006/relationships/image" Target="../media/image182.png"/><Relationship Id="rId7" Type="http://schemas.openxmlformats.org/officeDocument/2006/relationships/image" Target="../media/image183.png"/><Relationship Id="rId2" Type="http://schemas.openxmlformats.org/officeDocument/2006/relationships/image" Target="../media/image181.png"/><Relationship Id="rId1" Type="http://schemas.openxmlformats.org/officeDocument/2006/relationships/slideMaster" Target="../slideMasters/slideMaster1.xml"/><Relationship Id="rId6" Type="http://schemas.openxmlformats.org/officeDocument/2006/relationships/image" Target="../media/image169.png"/><Relationship Id="rId5" Type="http://schemas.openxmlformats.org/officeDocument/2006/relationships/image" Target="../media/image163.png"/><Relationship Id="rId4" Type="http://schemas.openxmlformats.org/officeDocument/2006/relationships/image" Target="../media/image45.png"/><Relationship Id="rId9" Type="http://schemas.openxmlformats.org/officeDocument/2006/relationships/image" Target="../media/image185.pn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89.png"/><Relationship Id="rId3" Type="http://schemas.openxmlformats.org/officeDocument/2006/relationships/image" Target="../media/image161.png"/><Relationship Id="rId7" Type="http://schemas.openxmlformats.org/officeDocument/2006/relationships/image" Target="../media/image188.png"/><Relationship Id="rId2" Type="http://schemas.openxmlformats.org/officeDocument/2006/relationships/image" Target="../media/image186.png"/><Relationship Id="rId1" Type="http://schemas.openxmlformats.org/officeDocument/2006/relationships/slideMaster" Target="../slideMasters/slideMaster1.xml"/><Relationship Id="rId6" Type="http://schemas.openxmlformats.org/officeDocument/2006/relationships/image" Target="../media/image187.png"/><Relationship Id="rId5" Type="http://schemas.openxmlformats.org/officeDocument/2006/relationships/image" Target="../media/image169.png"/><Relationship Id="rId4" Type="http://schemas.openxmlformats.org/officeDocument/2006/relationships/image" Target="../media/image45.png"/></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167.png"/><Relationship Id="rId7" Type="http://schemas.openxmlformats.org/officeDocument/2006/relationships/image" Target="../media/image192.png"/><Relationship Id="rId2" Type="http://schemas.openxmlformats.org/officeDocument/2006/relationships/image" Target="../media/image190.png"/><Relationship Id="rId1" Type="http://schemas.openxmlformats.org/officeDocument/2006/relationships/slideMaster" Target="../slideMasters/slideMaster1.xml"/><Relationship Id="rId6" Type="http://schemas.openxmlformats.org/officeDocument/2006/relationships/image" Target="../media/image191.png"/><Relationship Id="rId5" Type="http://schemas.openxmlformats.org/officeDocument/2006/relationships/image" Target="../media/image169.png"/><Relationship Id="rId4" Type="http://schemas.openxmlformats.org/officeDocument/2006/relationships/image" Target="../media/image45.png"/><Relationship Id="rId9" Type="http://schemas.openxmlformats.org/officeDocument/2006/relationships/image" Target="../media/image193.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11" Type="http://schemas.openxmlformats.org/officeDocument/2006/relationships/image" Target="../media/image37.png"/><Relationship Id="rId5" Type="http://schemas.openxmlformats.org/officeDocument/2006/relationships/image" Target="../media/image32.png"/><Relationship Id="rId10" Type="http://schemas.openxmlformats.org/officeDocument/2006/relationships/image" Target="../media/image36.png"/><Relationship Id="rId4" Type="http://schemas.openxmlformats.org/officeDocument/2006/relationships/image" Target="../media/image31.png"/><Relationship Id="rId9" Type="http://schemas.openxmlformats.org/officeDocument/2006/relationships/image" Target="../media/image35.png"/></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97.png"/><Relationship Id="rId3" Type="http://schemas.openxmlformats.org/officeDocument/2006/relationships/image" Target="../media/image45.png"/><Relationship Id="rId7" Type="http://schemas.openxmlformats.org/officeDocument/2006/relationships/image" Target="../media/image104.png"/><Relationship Id="rId2" Type="http://schemas.openxmlformats.org/officeDocument/2006/relationships/image" Target="../media/image194.png"/><Relationship Id="rId1" Type="http://schemas.openxmlformats.org/officeDocument/2006/relationships/slideMaster" Target="../slideMasters/slideMaster1.xml"/><Relationship Id="rId6" Type="http://schemas.openxmlformats.org/officeDocument/2006/relationships/image" Target="../media/image169.png"/><Relationship Id="rId5" Type="http://schemas.openxmlformats.org/officeDocument/2006/relationships/image" Target="../media/image196.png"/><Relationship Id="rId4" Type="http://schemas.openxmlformats.org/officeDocument/2006/relationships/image" Target="../media/image195.pn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image" Target="../media/image168.png"/><Relationship Id="rId7" Type="http://schemas.openxmlformats.org/officeDocument/2006/relationships/image" Target="../media/image104.png"/><Relationship Id="rId2" Type="http://schemas.openxmlformats.org/officeDocument/2006/relationships/image" Target="../media/image198.png"/><Relationship Id="rId1" Type="http://schemas.openxmlformats.org/officeDocument/2006/relationships/slideMaster" Target="../slideMasters/slideMaster1.xml"/><Relationship Id="rId6" Type="http://schemas.openxmlformats.org/officeDocument/2006/relationships/image" Target="../media/image199.png"/><Relationship Id="rId5" Type="http://schemas.openxmlformats.org/officeDocument/2006/relationships/image" Target="../media/image169.png"/><Relationship Id="rId4" Type="http://schemas.openxmlformats.org/officeDocument/2006/relationships/image" Target="../media/image45.png"/></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160.png"/><Relationship Id="rId7" Type="http://schemas.openxmlformats.org/officeDocument/2006/relationships/image" Target="../media/image205.png"/><Relationship Id="rId2" Type="http://schemas.openxmlformats.org/officeDocument/2006/relationships/image" Target="../media/image201.png"/><Relationship Id="rId1" Type="http://schemas.openxmlformats.org/officeDocument/2006/relationships/slideMaster" Target="../slideMasters/slideMaster1.xml"/><Relationship Id="rId6" Type="http://schemas.openxmlformats.org/officeDocument/2006/relationships/image" Target="../media/image204.png"/><Relationship Id="rId5" Type="http://schemas.openxmlformats.org/officeDocument/2006/relationships/image" Target="../media/image203.png"/><Relationship Id="rId4" Type="http://schemas.openxmlformats.org/officeDocument/2006/relationships/image" Target="../media/image202.png"/><Relationship Id="rId9" Type="http://schemas.openxmlformats.org/officeDocument/2006/relationships/image" Target="../media/image45.png"/></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209.png"/><Relationship Id="rId3" Type="http://schemas.openxmlformats.org/officeDocument/2006/relationships/image" Target="../media/image206.png"/><Relationship Id="rId7" Type="http://schemas.openxmlformats.org/officeDocument/2006/relationships/image" Target="../media/image208.png"/><Relationship Id="rId2" Type="http://schemas.openxmlformats.org/officeDocument/2006/relationships/image" Target="../media/image63.png"/><Relationship Id="rId1" Type="http://schemas.openxmlformats.org/officeDocument/2006/relationships/slideMaster" Target="../slideMasters/slideMaster1.xml"/><Relationship Id="rId6" Type="http://schemas.openxmlformats.org/officeDocument/2006/relationships/image" Target="../media/image205.png"/><Relationship Id="rId5" Type="http://schemas.openxmlformats.org/officeDocument/2006/relationships/image" Target="../media/image45.png"/><Relationship Id="rId10" Type="http://schemas.openxmlformats.org/officeDocument/2006/relationships/image" Target="../media/image211.png"/><Relationship Id="rId4" Type="http://schemas.openxmlformats.org/officeDocument/2006/relationships/image" Target="../media/image207.png"/><Relationship Id="rId9" Type="http://schemas.openxmlformats.org/officeDocument/2006/relationships/image" Target="../media/image210.png"/></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215.png"/><Relationship Id="rId3" Type="http://schemas.openxmlformats.org/officeDocument/2006/relationships/image" Target="../media/image213.png"/><Relationship Id="rId7" Type="http://schemas.openxmlformats.org/officeDocument/2006/relationships/image" Target="../media/image209.png"/><Relationship Id="rId2" Type="http://schemas.openxmlformats.org/officeDocument/2006/relationships/image" Target="../media/image212.png"/><Relationship Id="rId1" Type="http://schemas.openxmlformats.org/officeDocument/2006/relationships/slideMaster" Target="../slideMasters/slideMaster1.xml"/><Relationship Id="rId6" Type="http://schemas.openxmlformats.org/officeDocument/2006/relationships/image" Target="../media/image104.png"/><Relationship Id="rId5" Type="http://schemas.openxmlformats.org/officeDocument/2006/relationships/image" Target="../media/image45.png"/><Relationship Id="rId10" Type="http://schemas.openxmlformats.org/officeDocument/2006/relationships/image" Target="../media/image160.png"/><Relationship Id="rId4" Type="http://schemas.openxmlformats.org/officeDocument/2006/relationships/image" Target="../media/image214.png"/><Relationship Id="rId9" Type="http://schemas.openxmlformats.org/officeDocument/2006/relationships/image" Target="../media/image20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17.png"/><Relationship Id="rId7" Type="http://schemas.openxmlformats.org/officeDocument/2006/relationships/image" Target="../media/image104.png"/><Relationship Id="rId2" Type="http://schemas.openxmlformats.org/officeDocument/2006/relationships/image" Target="../media/image216.png"/><Relationship Id="rId1" Type="http://schemas.openxmlformats.org/officeDocument/2006/relationships/slideMaster" Target="../slideMasters/slideMaster1.xml"/><Relationship Id="rId6" Type="http://schemas.openxmlformats.org/officeDocument/2006/relationships/image" Target="../media/image205.png"/><Relationship Id="rId5" Type="http://schemas.openxmlformats.org/officeDocument/2006/relationships/image" Target="../media/image209.png"/><Relationship Id="rId4" Type="http://schemas.openxmlformats.org/officeDocument/2006/relationships/image" Target="../media/image45.png"/></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209.png"/><Relationship Id="rId3" Type="http://schemas.openxmlformats.org/officeDocument/2006/relationships/image" Target="../media/image219.png"/><Relationship Id="rId7" Type="http://schemas.openxmlformats.org/officeDocument/2006/relationships/image" Target="../media/image180.png"/><Relationship Id="rId2" Type="http://schemas.openxmlformats.org/officeDocument/2006/relationships/image" Target="../media/image218.png"/><Relationship Id="rId1" Type="http://schemas.openxmlformats.org/officeDocument/2006/relationships/slideMaster" Target="../slideMasters/slideMaster1.xml"/><Relationship Id="rId6" Type="http://schemas.openxmlformats.org/officeDocument/2006/relationships/image" Target="../media/image104.png"/><Relationship Id="rId5" Type="http://schemas.openxmlformats.org/officeDocument/2006/relationships/image" Target="../media/image45.png"/><Relationship Id="rId4" Type="http://schemas.openxmlformats.org/officeDocument/2006/relationships/image" Target="../media/image220.png"/></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21.png"/><Relationship Id="rId7" Type="http://schemas.openxmlformats.org/officeDocument/2006/relationships/image" Target="../media/image160.png"/><Relationship Id="rId2" Type="http://schemas.openxmlformats.org/officeDocument/2006/relationships/image" Target="../media/image206.png"/><Relationship Id="rId1" Type="http://schemas.openxmlformats.org/officeDocument/2006/relationships/slideMaster" Target="../slideMasters/slideMaster1.xml"/><Relationship Id="rId6" Type="http://schemas.openxmlformats.org/officeDocument/2006/relationships/image" Target="../media/image222.png"/><Relationship Id="rId5" Type="http://schemas.openxmlformats.org/officeDocument/2006/relationships/image" Target="../media/image209.png"/><Relationship Id="rId4" Type="http://schemas.openxmlformats.org/officeDocument/2006/relationships/image" Target="../media/image45.png"/><Relationship Id="rId9" Type="http://schemas.openxmlformats.org/officeDocument/2006/relationships/image" Target="../media/image104.png"/></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205.png"/><Relationship Id="rId3" Type="http://schemas.openxmlformats.org/officeDocument/2006/relationships/image" Target="../media/image224.png"/><Relationship Id="rId7" Type="http://schemas.openxmlformats.org/officeDocument/2006/relationships/image" Target="../media/image204.png"/><Relationship Id="rId2" Type="http://schemas.openxmlformats.org/officeDocument/2006/relationships/image" Target="../media/image223.png"/><Relationship Id="rId1" Type="http://schemas.openxmlformats.org/officeDocument/2006/relationships/slideMaster" Target="../slideMasters/slideMaster1.xml"/><Relationship Id="rId6" Type="http://schemas.openxmlformats.org/officeDocument/2006/relationships/image" Target="../media/image225.png"/><Relationship Id="rId5" Type="http://schemas.openxmlformats.org/officeDocument/2006/relationships/image" Target="../media/image209.png"/><Relationship Id="rId4" Type="http://schemas.openxmlformats.org/officeDocument/2006/relationships/image" Target="../media/image45.png"/></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229.png"/><Relationship Id="rId3" Type="http://schemas.openxmlformats.org/officeDocument/2006/relationships/image" Target="../media/image45.png"/><Relationship Id="rId7" Type="http://schemas.openxmlformats.org/officeDocument/2006/relationships/image" Target="../media/image220.png"/><Relationship Id="rId2" Type="http://schemas.openxmlformats.org/officeDocument/2006/relationships/image" Target="../media/image226.png"/><Relationship Id="rId1" Type="http://schemas.openxmlformats.org/officeDocument/2006/relationships/slideMaster" Target="../slideMasters/slideMaster1.xml"/><Relationship Id="rId6" Type="http://schemas.openxmlformats.org/officeDocument/2006/relationships/image" Target="../media/image228.png"/><Relationship Id="rId5" Type="http://schemas.openxmlformats.org/officeDocument/2006/relationships/image" Target="../media/image227.png"/><Relationship Id="rId4" Type="http://schemas.openxmlformats.org/officeDocument/2006/relationships/image" Target="../media/image209.png"/><Relationship Id="rId9" Type="http://schemas.openxmlformats.org/officeDocument/2006/relationships/image" Target="../media/image160.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Master" Target="../slideMasters/slideMaster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232.png"/><Relationship Id="rId3" Type="http://schemas.openxmlformats.org/officeDocument/2006/relationships/image" Target="../media/image231.png"/><Relationship Id="rId7" Type="http://schemas.openxmlformats.org/officeDocument/2006/relationships/image" Target="../media/image160.png"/><Relationship Id="rId2" Type="http://schemas.openxmlformats.org/officeDocument/2006/relationships/image" Target="../media/image230.png"/><Relationship Id="rId1" Type="http://schemas.openxmlformats.org/officeDocument/2006/relationships/slideMaster" Target="../slideMasters/slideMaster1.xml"/><Relationship Id="rId6" Type="http://schemas.openxmlformats.org/officeDocument/2006/relationships/image" Target="../media/image208.png"/><Relationship Id="rId5" Type="http://schemas.openxmlformats.org/officeDocument/2006/relationships/image" Target="../media/image209.png"/><Relationship Id="rId4" Type="http://schemas.openxmlformats.org/officeDocument/2006/relationships/image" Target="../media/image4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34.png"/><Relationship Id="rId7" Type="http://schemas.openxmlformats.org/officeDocument/2006/relationships/image" Target="../media/image236.png"/><Relationship Id="rId2" Type="http://schemas.openxmlformats.org/officeDocument/2006/relationships/image" Target="../media/image233.png"/><Relationship Id="rId1" Type="http://schemas.openxmlformats.org/officeDocument/2006/relationships/slideMaster" Target="../slideMasters/slideMaster1.xml"/><Relationship Id="rId6" Type="http://schemas.openxmlformats.org/officeDocument/2006/relationships/image" Target="../media/image235.png"/><Relationship Id="rId5" Type="http://schemas.openxmlformats.org/officeDocument/2006/relationships/image" Target="../media/image209.png"/><Relationship Id="rId4" Type="http://schemas.openxmlformats.org/officeDocument/2006/relationships/image" Target="../media/image45.png"/></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239.png"/><Relationship Id="rId3" Type="http://schemas.openxmlformats.org/officeDocument/2006/relationships/image" Target="../media/image238.png"/><Relationship Id="rId7" Type="http://schemas.openxmlformats.org/officeDocument/2006/relationships/image" Target="../media/image5.png"/><Relationship Id="rId2" Type="http://schemas.openxmlformats.org/officeDocument/2006/relationships/image" Target="../media/image237.png"/><Relationship Id="rId1" Type="http://schemas.openxmlformats.org/officeDocument/2006/relationships/slideMaster" Target="../slideMasters/slideMaster1.xml"/><Relationship Id="rId6" Type="http://schemas.openxmlformats.org/officeDocument/2006/relationships/image" Target="../media/image50.png"/><Relationship Id="rId5" Type="http://schemas.openxmlformats.org/officeDocument/2006/relationships/image" Target="../media/image165.png"/><Relationship Id="rId10" Type="http://schemas.openxmlformats.org/officeDocument/2006/relationships/image" Target="../media/image241.png"/><Relationship Id="rId4" Type="http://schemas.openxmlformats.org/officeDocument/2006/relationships/image" Target="../media/image45.png"/><Relationship Id="rId9" Type="http://schemas.openxmlformats.org/officeDocument/2006/relationships/image" Target="../media/image240.png"/></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246.png"/><Relationship Id="rId3" Type="http://schemas.openxmlformats.org/officeDocument/2006/relationships/image" Target="../media/image243.png"/><Relationship Id="rId7" Type="http://schemas.openxmlformats.org/officeDocument/2006/relationships/image" Target="../media/image245.png"/><Relationship Id="rId2" Type="http://schemas.openxmlformats.org/officeDocument/2006/relationships/image" Target="../media/image242.png"/><Relationship Id="rId1" Type="http://schemas.openxmlformats.org/officeDocument/2006/relationships/slideMaster" Target="../slideMasters/slideMaster1.xml"/><Relationship Id="rId6" Type="http://schemas.openxmlformats.org/officeDocument/2006/relationships/image" Target="../media/image244.png"/><Relationship Id="rId5" Type="http://schemas.openxmlformats.org/officeDocument/2006/relationships/image" Target="../media/image39.png"/><Relationship Id="rId4" Type="http://schemas.openxmlformats.org/officeDocument/2006/relationships/image" Target="../media/image45.png"/><Relationship Id="rId9" Type="http://schemas.openxmlformats.org/officeDocument/2006/relationships/image" Target="../media/image247.png"/></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248.png"/><Relationship Id="rId7"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50.png"/><Relationship Id="rId10" Type="http://schemas.openxmlformats.org/officeDocument/2006/relationships/image" Target="../media/image45.png"/><Relationship Id="rId4" Type="http://schemas.openxmlformats.org/officeDocument/2006/relationships/image" Target="../media/image249.png"/><Relationship Id="rId9" Type="http://schemas.openxmlformats.org/officeDocument/2006/relationships/image" Target="../media/image82.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51.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Master" Target="../slideMasters/slideMaster1.xml"/><Relationship Id="rId6" Type="http://schemas.openxmlformats.org/officeDocument/2006/relationships/image" Target="../media/image254.png"/><Relationship Id="rId5" Type="http://schemas.openxmlformats.org/officeDocument/2006/relationships/image" Target="../media/image253.png"/><Relationship Id="rId4" Type="http://schemas.openxmlformats.org/officeDocument/2006/relationships/image" Target="../media/image252.png"/></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258.png"/><Relationship Id="rId3" Type="http://schemas.openxmlformats.org/officeDocument/2006/relationships/image" Target="../media/image15.png"/><Relationship Id="rId7" Type="http://schemas.openxmlformats.org/officeDocument/2006/relationships/image" Target="../media/image257.png"/><Relationship Id="rId2" Type="http://schemas.openxmlformats.org/officeDocument/2006/relationships/image" Target="../media/image255.png"/><Relationship Id="rId1" Type="http://schemas.openxmlformats.org/officeDocument/2006/relationships/slideMaster" Target="../slideMasters/slideMaster1.xml"/><Relationship Id="rId6" Type="http://schemas.openxmlformats.org/officeDocument/2006/relationships/image" Target="../media/image39.png"/><Relationship Id="rId5" Type="http://schemas.openxmlformats.org/officeDocument/2006/relationships/image" Target="../media/image256.png"/><Relationship Id="rId4" Type="http://schemas.openxmlformats.org/officeDocument/2006/relationships/image" Target="../media/image45.png"/><Relationship Id="rId9" Type="http://schemas.openxmlformats.org/officeDocument/2006/relationships/image" Target="../media/image259.png"/></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263.png"/><Relationship Id="rId13" Type="http://schemas.openxmlformats.org/officeDocument/2006/relationships/image" Target="../media/image268.png"/><Relationship Id="rId3" Type="http://schemas.openxmlformats.org/officeDocument/2006/relationships/image" Target="../media/image45.png"/><Relationship Id="rId7" Type="http://schemas.openxmlformats.org/officeDocument/2006/relationships/image" Target="../media/image262.png"/><Relationship Id="rId12" Type="http://schemas.openxmlformats.org/officeDocument/2006/relationships/image" Target="../media/image267.png"/><Relationship Id="rId2" Type="http://schemas.openxmlformats.org/officeDocument/2006/relationships/image" Target="../media/image62.png"/><Relationship Id="rId1" Type="http://schemas.openxmlformats.org/officeDocument/2006/relationships/slideMaster" Target="../slideMasters/slideMaster1.xml"/><Relationship Id="rId6" Type="http://schemas.openxmlformats.org/officeDocument/2006/relationships/image" Target="../media/image261.png"/><Relationship Id="rId11" Type="http://schemas.openxmlformats.org/officeDocument/2006/relationships/image" Target="../media/image266.png"/><Relationship Id="rId5" Type="http://schemas.openxmlformats.org/officeDocument/2006/relationships/image" Target="../media/image260.png"/><Relationship Id="rId10" Type="http://schemas.openxmlformats.org/officeDocument/2006/relationships/image" Target="../media/image265.png"/><Relationship Id="rId4" Type="http://schemas.openxmlformats.org/officeDocument/2006/relationships/image" Target="../media/image1.png"/><Relationship Id="rId9" Type="http://schemas.openxmlformats.org/officeDocument/2006/relationships/image" Target="../media/image264.png"/></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85.png"/><Relationship Id="rId7" Type="http://schemas.openxmlformats.org/officeDocument/2006/relationships/image" Target="../media/image270.png"/><Relationship Id="rId2" Type="http://schemas.openxmlformats.org/officeDocument/2006/relationships/image" Target="../media/image67.png"/><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image" Target="../media/image66.png"/><Relationship Id="rId10" Type="http://schemas.openxmlformats.org/officeDocument/2006/relationships/image" Target="../media/image1.png"/><Relationship Id="rId4" Type="http://schemas.openxmlformats.org/officeDocument/2006/relationships/image" Target="../media/image269.png"/><Relationship Id="rId9" Type="http://schemas.openxmlformats.org/officeDocument/2006/relationships/image" Target="../media/image271.png"/></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276.png"/><Relationship Id="rId3" Type="http://schemas.openxmlformats.org/officeDocument/2006/relationships/image" Target="../media/image68.png"/><Relationship Id="rId7" Type="http://schemas.openxmlformats.org/officeDocument/2006/relationships/image" Target="../media/image77.png"/><Relationship Id="rId2" Type="http://schemas.openxmlformats.org/officeDocument/2006/relationships/image" Target="../media/image272.png"/><Relationship Id="rId1" Type="http://schemas.openxmlformats.org/officeDocument/2006/relationships/slideMaster" Target="../slideMasters/slideMaster1.xml"/><Relationship Id="rId6" Type="http://schemas.openxmlformats.org/officeDocument/2006/relationships/image" Target="../media/image275.png"/><Relationship Id="rId5" Type="http://schemas.openxmlformats.org/officeDocument/2006/relationships/image" Target="../media/image274.png"/><Relationship Id="rId4" Type="http://schemas.openxmlformats.org/officeDocument/2006/relationships/image" Target="../media/image273.png"/><Relationship Id="rId9" Type="http://schemas.openxmlformats.org/officeDocument/2006/relationships/image" Target="../media/image4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38.png"/><Relationship Id="rId7" Type="http://schemas.openxmlformats.org/officeDocument/2006/relationships/image" Target="../media/image49.png"/><Relationship Id="rId2" Type="http://schemas.openxmlformats.org/officeDocument/2006/relationships/image" Target="../media/image46.png"/><Relationship Id="rId1" Type="http://schemas.openxmlformats.org/officeDocument/2006/relationships/slideMaster" Target="../slideMasters/slideMaster1.xml"/><Relationship Id="rId6" Type="http://schemas.openxmlformats.org/officeDocument/2006/relationships/image" Target="../media/image48.png"/><Relationship Id="rId11" Type="http://schemas.openxmlformats.org/officeDocument/2006/relationships/image" Target="../media/image45.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39.png"/><Relationship Id="rId9" Type="http://schemas.openxmlformats.org/officeDocument/2006/relationships/image" Target="../media/image51.png"/></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283.png"/><Relationship Id="rId13" Type="http://schemas.openxmlformats.org/officeDocument/2006/relationships/image" Target="../media/image288.png"/><Relationship Id="rId3" Type="http://schemas.openxmlformats.org/officeDocument/2006/relationships/image" Target="../media/image278.png"/><Relationship Id="rId7" Type="http://schemas.openxmlformats.org/officeDocument/2006/relationships/image" Target="../media/image282.png"/><Relationship Id="rId12" Type="http://schemas.openxmlformats.org/officeDocument/2006/relationships/image" Target="../media/image287.png"/><Relationship Id="rId2" Type="http://schemas.openxmlformats.org/officeDocument/2006/relationships/image" Target="../media/image277.png"/><Relationship Id="rId1" Type="http://schemas.openxmlformats.org/officeDocument/2006/relationships/slideMaster" Target="../slideMasters/slideMaster1.xml"/><Relationship Id="rId6" Type="http://schemas.openxmlformats.org/officeDocument/2006/relationships/image" Target="../media/image281.png"/><Relationship Id="rId11" Type="http://schemas.openxmlformats.org/officeDocument/2006/relationships/image" Target="../media/image286.png"/><Relationship Id="rId5" Type="http://schemas.openxmlformats.org/officeDocument/2006/relationships/image" Target="../media/image280.png"/><Relationship Id="rId10" Type="http://schemas.openxmlformats.org/officeDocument/2006/relationships/image" Target="../media/image285.png"/><Relationship Id="rId4" Type="http://schemas.openxmlformats.org/officeDocument/2006/relationships/image" Target="../media/image279.png"/><Relationship Id="rId9" Type="http://schemas.openxmlformats.org/officeDocument/2006/relationships/image" Target="../media/image284.png"/><Relationship Id="rId14" Type="http://schemas.openxmlformats.org/officeDocument/2006/relationships/image" Target="../media/image45.png"/></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89.png"/><Relationship Id="rId7" Type="http://schemas.openxmlformats.org/officeDocument/2006/relationships/image" Target="../media/image213.png"/><Relationship Id="rId2" Type="http://schemas.openxmlformats.org/officeDocument/2006/relationships/image" Target="../media/image220.png"/><Relationship Id="rId1" Type="http://schemas.openxmlformats.org/officeDocument/2006/relationships/slideMaster" Target="../slideMasters/slideMaster1.xml"/><Relationship Id="rId6" Type="http://schemas.openxmlformats.org/officeDocument/2006/relationships/image" Target="../media/image208.png"/><Relationship Id="rId5" Type="http://schemas.openxmlformats.org/officeDocument/2006/relationships/image" Target="../media/image50.png"/><Relationship Id="rId4" Type="http://schemas.openxmlformats.org/officeDocument/2006/relationships/image" Target="../media/image204.png"/></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293.png"/><Relationship Id="rId13" Type="http://schemas.openxmlformats.org/officeDocument/2006/relationships/image" Target="../media/image296.png"/><Relationship Id="rId3" Type="http://schemas.openxmlformats.org/officeDocument/2006/relationships/image" Target="../media/image15.png"/><Relationship Id="rId7" Type="http://schemas.openxmlformats.org/officeDocument/2006/relationships/image" Target="../media/image292.png"/><Relationship Id="rId12" Type="http://schemas.openxmlformats.org/officeDocument/2006/relationships/image" Target="../media/image39.png"/><Relationship Id="rId2" Type="http://schemas.openxmlformats.org/officeDocument/2006/relationships/image" Target="../media/image172.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45.png"/><Relationship Id="rId5" Type="http://schemas.openxmlformats.org/officeDocument/2006/relationships/image" Target="../media/image291.png"/><Relationship Id="rId10" Type="http://schemas.openxmlformats.org/officeDocument/2006/relationships/image" Target="../media/image295.png"/><Relationship Id="rId4" Type="http://schemas.openxmlformats.org/officeDocument/2006/relationships/image" Target="../media/image290.png"/><Relationship Id="rId9" Type="http://schemas.openxmlformats.org/officeDocument/2006/relationships/image" Target="../media/image294.png"/></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299.png"/><Relationship Id="rId3" Type="http://schemas.openxmlformats.org/officeDocument/2006/relationships/image" Target="../media/image53.png"/><Relationship Id="rId7" Type="http://schemas.openxmlformats.org/officeDocument/2006/relationships/image" Target="../media/image298.png"/><Relationship Id="rId2" Type="http://schemas.openxmlformats.org/officeDocument/2006/relationships/image" Target="../media/image67.png"/><Relationship Id="rId1" Type="http://schemas.openxmlformats.org/officeDocument/2006/relationships/slideMaster" Target="../slideMasters/slideMaster1.xml"/><Relationship Id="rId6" Type="http://schemas.openxmlformats.org/officeDocument/2006/relationships/image" Target="../media/image297.png"/><Relationship Id="rId5" Type="http://schemas.openxmlformats.org/officeDocument/2006/relationships/image" Target="../media/image45.png"/><Relationship Id="rId4" Type="http://schemas.openxmlformats.org/officeDocument/2006/relationships/image" Target="../media/image82.png"/><Relationship Id="rId9" Type="http://schemas.openxmlformats.org/officeDocument/2006/relationships/image" Target="../media/image85.png"/></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303.png"/><Relationship Id="rId3" Type="http://schemas.openxmlformats.org/officeDocument/2006/relationships/image" Target="../media/image248.png"/><Relationship Id="rId7" Type="http://schemas.openxmlformats.org/officeDocument/2006/relationships/image" Target="../media/image302.png"/><Relationship Id="rId2" Type="http://schemas.openxmlformats.org/officeDocument/2006/relationships/image" Target="../media/image300.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301.png"/><Relationship Id="rId4" Type="http://schemas.openxmlformats.org/officeDocument/2006/relationships/image" Target="../media/image45.png"/><Relationship Id="rId9" Type="http://schemas.openxmlformats.org/officeDocument/2006/relationships/image" Target="../media/image304.png"/></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307.png"/><Relationship Id="rId3" Type="http://schemas.openxmlformats.org/officeDocument/2006/relationships/image" Target="../media/image305.png"/><Relationship Id="rId7" Type="http://schemas.openxmlformats.org/officeDocument/2006/relationships/image" Target="../media/image306.png"/><Relationship Id="rId2" Type="http://schemas.openxmlformats.org/officeDocument/2006/relationships/image" Target="../media/image121.png"/><Relationship Id="rId1" Type="http://schemas.openxmlformats.org/officeDocument/2006/relationships/slideMaster" Target="../slideMasters/slideMaster1.xml"/><Relationship Id="rId6" Type="http://schemas.openxmlformats.org/officeDocument/2006/relationships/image" Target="../media/image104.png"/><Relationship Id="rId5" Type="http://schemas.openxmlformats.org/officeDocument/2006/relationships/image" Target="../media/image45.png"/><Relationship Id="rId4" Type="http://schemas.openxmlformats.org/officeDocument/2006/relationships/image" Target="../media/image300.png"/><Relationship Id="rId9" Type="http://schemas.openxmlformats.org/officeDocument/2006/relationships/image" Target="../media/image308.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9.png"/><Relationship Id="rId2" Type="http://schemas.openxmlformats.org/officeDocument/2006/relationships/image" Target="../media/image309.png"/><Relationship Id="rId1" Type="http://schemas.openxmlformats.org/officeDocument/2006/relationships/slideMaster" Target="../slideMasters/slideMaster1.xml"/><Relationship Id="rId6" Type="http://schemas.openxmlformats.org/officeDocument/2006/relationships/image" Target="../media/image310.png"/><Relationship Id="rId5" Type="http://schemas.openxmlformats.org/officeDocument/2006/relationships/image" Target="../media/image45.png"/><Relationship Id="rId4" Type="http://schemas.openxmlformats.org/officeDocument/2006/relationships/image" Target="../media/image265.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12.png"/><Relationship Id="rId2" Type="http://schemas.openxmlformats.org/officeDocument/2006/relationships/image" Target="../media/image309.png"/><Relationship Id="rId1" Type="http://schemas.openxmlformats.org/officeDocument/2006/relationships/slideMaster" Target="../slideMasters/slideMaster1.xml"/><Relationship Id="rId6" Type="http://schemas.openxmlformats.org/officeDocument/2006/relationships/image" Target="../media/image311.png"/><Relationship Id="rId5" Type="http://schemas.openxmlformats.org/officeDocument/2006/relationships/image" Target="../media/image45.png"/><Relationship Id="rId4" Type="http://schemas.openxmlformats.org/officeDocument/2006/relationships/image" Target="../media/image53.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13.png"/><Relationship Id="rId2" Type="http://schemas.openxmlformats.org/officeDocument/2006/relationships/image" Target="../media/image223.png"/><Relationship Id="rId1" Type="http://schemas.openxmlformats.org/officeDocument/2006/relationships/slideMaster" Target="../slideMasters/slideMaster1.xml"/><Relationship Id="rId6" Type="http://schemas.openxmlformats.org/officeDocument/2006/relationships/image" Target="../media/image314.png"/><Relationship Id="rId5" Type="http://schemas.openxmlformats.org/officeDocument/2006/relationships/image" Target="../media/image204.png"/><Relationship Id="rId4" Type="http://schemas.openxmlformats.org/officeDocument/2006/relationships/image" Target="../media/image45.png"/></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318.png"/><Relationship Id="rId3" Type="http://schemas.openxmlformats.org/officeDocument/2006/relationships/image" Target="../media/image316.png"/><Relationship Id="rId7" Type="http://schemas.openxmlformats.org/officeDocument/2006/relationships/image" Target="../media/image5.png"/><Relationship Id="rId2" Type="http://schemas.openxmlformats.org/officeDocument/2006/relationships/image" Target="../media/image315.png"/><Relationship Id="rId1" Type="http://schemas.openxmlformats.org/officeDocument/2006/relationships/slideMaster" Target="../slideMasters/slideMaster1.xml"/><Relationship Id="rId6" Type="http://schemas.openxmlformats.org/officeDocument/2006/relationships/image" Target="../media/image317.png"/><Relationship Id="rId5" Type="http://schemas.openxmlformats.org/officeDocument/2006/relationships/image" Target="../media/image39.png"/><Relationship Id="rId4" Type="http://schemas.openxmlformats.org/officeDocument/2006/relationships/image" Target="../media/image45.png"/><Relationship Id="rId9" Type="http://schemas.openxmlformats.org/officeDocument/2006/relationships/image" Target="../media/image319.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4.png"/><Relationship Id="rId7" Type="http://schemas.openxmlformats.org/officeDocument/2006/relationships/image" Target="../media/image57.png"/><Relationship Id="rId12" Type="http://schemas.openxmlformats.org/officeDocument/2006/relationships/image" Target="../media/image45.png"/><Relationship Id="rId2" Type="http://schemas.openxmlformats.org/officeDocument/2006/relationships/image" Target="../media/image53.png"/><Relationship Id="rId1" Type="http://schemas.openxmlformats.org/officeDocument/2006/relationships/slideMaster" Target="../slideMasters/slideMaster1.xml"/><Relationship Id="rId6" Type="http://schemas.openxmlformats.org/officeDocument/2006/relationships/image" Target="../media/image39.png"/><Relationship Id="rId11" Type="http://schemas.openxmlformats.org/officeDocument/2006/relationships/image" Target="../media/image60.png"/><Relationship Id="rId5" Type="http://schemas.openxmlformats.org/officeDocument/2006/relationships/image" Target="../media/image56.png"/><Relationship Id="rId10" Type="http://schemas.openxmlformats.org/officeDocument/2006/relationships/image" Target="../media/image1.png"/><Relationship Id="rId4" Type="http://schemas.openxmlformats.org/officeDocument/2006/relationships/image" Target="../media/image55.png"/><Relationship Id="rId9" Type="http://schemas.openxmlformats.org/officeDocument/2006/relationships/image" Target="../media/image59.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21.png"/><Relationship Id="rId2" Type="http://schemas.openxmlformats.org/officeDocument/2006/relationships/image" Target="../media/image320.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22.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1.png"/><Relationship Id="rId7" Type="http://schemas.openxmlformats.org/officeDocument/2006/relationships/image" Target="../media/image63.png"/><Relationship Id="rId2" Type="http://schemas.openxmlformats.org/officeDocument/2006/relationships/image" Target="../media/image61.png"/><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image" Target="../media/image38.png"/><Relationship Id="rId4" Type="http://schemas.openxmlformats.org/officeDocument/2006/relationships/image" Target="../media/image62.png"/><Relationship Id="rId9" Type="http://schemas.openxmlformats.org/officeDocument/2006/relationships/image" Target="../media/image65.png"/></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22.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7.png"/><Relationship Id="rId7" Type="http://schemas.openxmlformats.org/officeDocument/2006/relationships/image" Target="../media/image70.png"/><Relationship Id="rId12" Type="http://schemas.openxmlformats.org/officeDocument/2006/relationships/image" Target="../media/image45.png"/><Relationship Id="rId2" Type="http://schemas.openxmlformats.org/officeDocument/2006/relationships/image" Target="../media/image66.png"/><Relationship Id="rId1" Type="http://schemas.openxmlformats.org/officeDocument/2006/relationships/slideMaster" Target="../slideMasters/slideMaster1.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3.png"/><Relationship Id="rId9" Type="http://schemas.openxmlformats.org/officeDocument/2006/relationships/image" Target="../media/image72.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22.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21.png"/><Relationship Id="rId2" Type="http://schemas.openxmlformats.org/officeDocument/2006/relationships/image" Target="../media/image320.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21.png"/><Relationship Id="rId2" Type="http://schemas.openxmlformats.org/officeDocument/2006/relationships/image" Target="../media/image320.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01">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0677DD9B-16CA-464A-A3D4-4D175F1ACCD1}" type="datetimeFigureOut">
              <a:rPr lang="ru-RU" smtClean="0"/>
              <a:t>19.07.2021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a:t>
            </a:fld>
            <a:endParaRPr lang="ru-RU" dirty="0"/>
          </a:p>
        </p:txBody>
      </p:sp>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grpSp>
        <p:nvGrpSpPr>
          <p:cNvPr id="18" name="Группа 17"/>
          <p:cNvGrpSpPr/>
          <p:nvPr userDrawn="1"/>
        </p:nvGrpSpPr>
        <p:grpSpPr>
          <a:xfrm>
            <a:off x="0" y="-398436"/>
            <a:ext cx="12190413" cy="7256436"/>
            <a:chOff x="0" y="-398436"/>
            <a:chExt cx="12190413" cy="7256436"/>
          </a:xfrm>
        </p:grpSpPr>
        <p:pic>
          <p:nvPicPr>
            <p:cNvPr id="23" name="Рисунок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3981696" y="405923"/>
              <a:ext cx="2746327" cy="142809"/>
            </a:xfrm>
            <a:prstGeom prst="rect">
              <a:avLst/>
            </a:prstGeom>
          </p:spPr>
        </p:pic>
        <p:pic>
          <p:nvPicPr>
            <p:cNvPr id="24" name="Рисунок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0283" y="1587"/>
              <a:ext cx="5730130" cy="2135428"/>
            </a:xfrm>
            <a:prstGeom prst="rect">
              <a:avLst/>
            </a:prstGeom>
          </p:spPr>
        </p:pic>
        <p:grpSp>
          <p:nvGrpSpPr>
            <p:cNvPr id="25" name="Группа 24"/>
            <p:cNvGrpSpPr/>
            <p:nvPr userDrawn="1"/>
          </p:nvGrpSpPr>
          <p:grpSpPr>
            <a:xfrm>
              <a:off x="0" y="1587"/>
              <a:ext cx="12176092" cy="5856700"/>
              <a:chOff x="0" y="1587"/>
              <a:chExt cx="12176092" cy="5856700"/>
            </a:xfrm>
          </p:grpSpPr>
          <p:pic>
            <p:nvPicPr>
              <p:cNvPr id="40" name="Рисунок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87"/>
                <a:ext cx="12176092" cy="5856700"/>
              </a:xfrm>
              <a:prstGeom prst="rect">
                <a:avLst/>
              </a:prstGeom>
            </p:spPr>
          </p:pic>
          <p:pic>
            <p:nvPicPr>
              <p:cNvPr id="41" name="Рисунок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6824" y="1587"/>
                <a:ext cx="9389267" cy="5552186"/>
              </a:xfrm>
              <a:prstGeom prst="rect">
                <a:avLst/>
              </a:prstGeom>
            </p:spPr>
          </p:pic>
        </p:grpSp>
        <p:pic>
          <p:nvPicPr>
            <p:cNvPr id="26" name="Рисунок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847671">
              <a:off x="1910818" y="-398436"/>
              <a:ext cx="4354233" cy="4274405"/>
            </a:xfrm>
            <a:prstGeom prst="rect">
              <a:avLst/>
            </a:prstGeom>
          </p:spPr>
        </p:pic>
        <p:pic>
          <p:nvPicPr>
            <p:cNvPr id="27" name="Рисунок 2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486511" y="3474791"/>
              <a:ext cx="3768633" cy="1982301"/>
            </a:xfrm>
            <a:prstGeom prst="rect">
              <a:avLst/>
            </a:prstGeom>
          </p:spPr>
        </p:pic>
        <p:pic>
          <p:nvPicPr>
            <p:cNvPr id="28" name="Рисунок 2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320030" y="353039"/>
              <a:ext cx="4959752" cy="5688835"/>
            </a:xfrm>
            <a:prstGeom prst="rect">
              <a:avLst/>
            </a:prstGeom>
          </p:spPr>
        </p:pic>
        <p:sp>
          <p:nvSpPr>
            <p:cNvPr id="29"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30" name="Рисунок 2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441334" y="95349"/>
              <a:ext cx="1458438" cy="1515155"/>
            </a:xfrm>
            <a:prstGeom prst="rect">
              <a:avLst/>
            </a:prstGeom>
          </p:spPr>
        </p:pic>
        <p:pic>
          <p:nvPicPr>
            <p:cNvPr id="31" name="Рисунок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0" y="4829074"/>
              <a:ext cx="2746327" cy="142809"/>
            </a:xfrm>
            <a:prstGeom prst="rect">
              <a:avLst/>
            </a:prstGeom>
          </p:spPr>
        </p:pic>
        <p:pic>
          <p:nvPicPr>
            <p:cNvPr id="32" name="Рисунок 3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a:off x="4028374" y="540984"/>
              <a:ext cx="1416169" cy="2787284"/>
            </a:xfrm>
            <a:prstGeom prst="rect">
              <a:avLst/>
            </a:prstGeom>
          </p:spPr>
        </p:pic>
        <p:pic>
          <p:nvPicPr>
            <p:cNvPr id="33" name="Рисунок 3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224785" y="904031"/>
              <a:ext cx="210077" cy="210077"/>
            </a:xfrm>
            <a:prstGeom prst="rect">
              <a:avLst/>
            </a:prstGeom>
          </p:spPr>
        </p:pic>
        <p:pic>
          <p:nvPicPr>
            <p:cNvPr id="34" name="Рисунок 3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510081" y="4448891"/>
              <a:ext cx="210077" cy="210077"/>
            </a:xfrm>
            <a:prstGeom prst="rect">
              <a:avLst/>
            </a:prstGeom>
          </p:spPr>
        </p:pic>
        <p:pic>
          <p:nvPicPr>
            <p:cNvPr id="35" name="Рисунок 3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405452" y="1208990"/>
              <a:ext cx="233464" cy="233464"/>
            </a:xfrm>
            <a:prstGeom prst="rect">
              <a:avLst/>
            </a:prstGeom>
          </p:spPr>
        </p:pic>
        <p:pic>
          <p:nvPicPr>
            <p:cNvPr id="36" name="Рисунок 3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703056" y="3728389"/>
              <a:ext cx="233464" cy="233464"/>
            </a:xfrm>
            <a:prstGeom prst="rect">
              <a:avLst/>
            </a:prstGeom>
          </p:spPr>
        </p:pic>
        <p:pic>
          <p:nvPicPr>
            <p:cNvPr id="37" name="Рисунок 3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99622" y="404057"/>
              <a:ext cx="233464" cy="233464"/>
            </a:xfrm>
            <a:prstGeom prst="rect">
              <a:avLst/>
            </a:prstGeom>
          </p:spPr>
        </p:pic>
        <p:pic>
          <p:nvPicPr>
            <p:cNvPr id="38" name="Рисунок 3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7827223">
              <a:off x="6681181" y="3023484"/>
              <a:ext cx="269823" cy="253634"/>
            </a:xfrm>
            <a:prstGeom prst="rect">
              <a:avLst/>
            </a:prstGeom>
          </p:spPr>
        </p:pic>
        <p:pic>
          <p:nvPicPr>
            <p:cNvPr id="39" name="Рисунок 3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5425848">
              <a:off x="2351600" y="202530"/>
              <a:ext cx="269823" cy="253634"/>
            </a:xfrm>
            <a:prstGeom prst="rect">
              <a:avLst/>
            </a:prstGeom>
          </p:spPr>
        </p:pic>
      </p:grpSp>
      <p:sp>
        <p:nvSpPr>
          <p:cNvPr id="42" name="Заголовок 1"/>
          <p:cNvSpPr>
            <a:spLocks noGrp="1"/>
          </p:cNvSpPr>
          <p:nvPr>
            <p:ph type="title"/>
          </p:nvPr>
        </p:nvSpPr>
        <p:spPr>
          <a:xfrm>
            <a:off x="236764" y="365125"/>
            <a:ext cx="4049486" cy="3363264"/>
          </a:xfrm>
          <a:prstGeom prst="rect">
            <a:avLst/>
          </a:prstGeom>
        </p:spPr>
        <p:txBody>
          <a:bodyPr vert="horz" lIns="91440" tIns="45720" rIns="91440" bIns="45720" rtlCol="0" anchor="ctr">
            <a:normAutofit/>
          </a:bodyPr>
          <a:lstStyle/>
          <a:p>
            <a:r>
              <a:rPr lang="da-DK" dirty="0"/>
              <a:t>Lorem ipsum dolor sit amet</a:t>
            </a:r>
            <a:endParaRPr lang="ru-RU" dirty="0"/>
          </a:p>
        </p:txBody>
      </p:sp>
      <p:sp>
        <p:nvSpPr>
          <p:cNvPr id="43" name="Текст 2"/>
          <p:cNvSpPr>
            <a:spLocks noGrp="1"/>
          </p:cNvSpPr>
          <p:nvPr>
            <p:ph idx="1" hasCustomPrompt="1"/>
          </p:nvPr>
        </p:nvSpPr>
        <p:spPr>
          <a:xfrm>
            <a:off x="236765" y="2975647"/>
            <a:ext cx="3465676" cy="2146989"/>
          </a:xfrm>
          <a:prstGeom prst="rect">
            <a:avLst/>
          </a:prstGeom>
        </p:spPr>
        <p:txBody>
          <a:bodyPr vert="horz" lIns="91440" tIns="45720" rIns="91440" bIns="45720" rtlCol="0">
            <a:normAutofit/>
          </a:bodyPr>
          <a:lstStyle>
            <a:lvl1pPr marL="0" indent="0">
              <a:buNone/>
              <a:defRPr sz="18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sp>
        <p:nvSpPr>
          <p:cNvPr id="44" name="Дата 3"/>
          <p:cNvSpPr txBox="1">
            <a:spLocks/>
          </p:cNvSpPr>
          <p:nvPr userDrawn="1"/>
        </p:nvSpPr>
        <p:spPr>
          <a:xfrm>
            <a:off x="838200" y="6356350"/>
            <a:ext cx="2743200" cy="365125"/>
          </a:xfrm>
          <a:prstGeom prst="rect">
            <a:avLst/>
          </a:prstGeom>
        </p:spPr>
        <p:txBody>
          <a:bodyPr vert="horz" lIns="91440" tIns="45720" rIns="91440" bIns="45720" rtlCol="0" anchor="ct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77DD9B-16CA-464A-A3D4-4D175F1ACCD1}" type="datetimeFigureOut">
              <a:rPr lang="ru-RU" smtClean="0">
                <a:solidFill>
                  <a:schemeClr val="tx1"/>
                </a:solidFill>
              </a:rPr>
              <a:pPr/>
              <a:t>19.07.2021</a:t>
            </a:fld>
            <a:endParaRPr lang="ru-RU" dirty="0">
              <a:solidFill>
                <a:schemeClr val="tx1"/>
              </a:solidFill>
            </a:endParaRPr>
          </a:p>
        </p:txBody>
      </p:sp>
      <p:sp>
        <p:nvSpPr>
          <p:cNvPr id="45" name="Номер слайда 5"/>
          <p:cNvSpPr txBox="1">
            <a:spLocks/>
          </p:cNvSpPr>
          <p:nvPr userDrawn="1"/>
        </p:nvSpPr>
        <p:spPr>
          <a:xfrm>
            <a:off x="11381363" y="6356350"/>
            <a:ext cx="664728" cy="365125"/>
          </a:xfrm>
          <a:prstGeom prst="rect">
            <a:avLst/>
          </a:prstGeom>
        </p:spPr>
        <p:txBody>
          <a:bodyPr vert="horz" lIns="91440" tIns="45720" rIns="91440" bIns="45720" rtlCol="0" anchor="ctr"/>
          <a:lstStyle>
            <a:defPPr>
              <a:defRPr lang="ru-RU"/>
            </a:defPPr>
            <a:lvl1pPr marL="0" algn="r" defTabSz="914400" rtl="0" eaLnBrk="1" latinLnBrk="0" hangingPunct="1">
              <a:defRPr sz="2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E6CA31-DA56-47CF-9891-B6D0296B6AEC}" type="slidenum">
              <a:rPr lang="ru-RU" b="0" cap="none" spc="0" smtClean="0">
                <a:ln w="0"/>
                <a:solidFill>
                  <a:schemeClr val="tx1"/>
                </a:solidFill>
                <a:effectLst>
                  <a:outerShdw blurRad="38100" dist="19050" dir="2700000" algn="tl" rotWithShape="0">
                    <a:schemeClr val="dk1">
                      <a:alpha val="40000"/>
                    </a:schemeClr>
                  </a:outerShdw>
                </a:effectLst>
              </a:rPr>
              <a:pPr/>
              <a:t>‹N°›</a:t>
            </a:fld>
            <a:endParaRPr lang="ru-RU" dirty="0"/>
          </a:p>
        </p:txBody>
      </p:sp>
    </p:spTree>
    <p:extLst>
      <p:ext uri="{BB962C8B-B14F-4D97-AF65-F5344CB8AC3E}">
        <p14:creationId xmlns:p14="http://schemas.microsoft.com/office/powerpoint/2010/main" val="3191799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17" name="Группа 16"/>
          <p:cNvGrpSpPr/>
          <p:nvPr userDrawn="1"/>
        </p:nvGrpSpPr>
        <p:grpSpPr>
          <a:xfrm>
            <a:off x="3138251" y="0"/>
            <a:ext cx="9059505" cy="6868237"/>
            <a:chOff x="3138251" y="0"/>
            <a:chExt cx="9059505" cy="6868237"/>
          </a:xfrm>
        </p:grpSpPr>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38251" y="0"/>
              <a:ext cx="9059505" cy="6868237"/>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39222" y="507696"/>
              <a:ext cx="3477333" cy="5049860"/>
            </a:xfrm>
            <a:prstGeom prst="rect">
              <a:avLst/>
            </a:prstGeom>
          </p:spPr>
        </p:pic>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22258" y="620688"/>
              <a:ext cx="484448" cy="455381"/>
            </a:xfrm>
            <a:prstGeom prst="rect">
              <a:avLst/>
            </a:prstGeom>
          </p:spPr>
        </p:pic>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6791128">
              <a:off x="11244834" y="4257092"/>
              <a:ext cx="484448" cy="455381"/>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39222" y="6112226"/>
              <a:ext cx="4762500" cy="247650"/>
            </a:xfrm>
            <a:prstGeom prst="rect">
              <a:avLst/>
            </a:prstGeom>
          </p:spPr>
        </p:pic>
      </p:grpSp>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2" name="Заголовок 1"/>
          <p:cNvSpPr>
            <a:spLocks noGrp="1"/>
          </p:cNvSpPr>
          <p:nvPr>
            <p:ph type="title" hasCustomPrompt="1"/>
          </p:nvPr>
        </p:nvSpPr>
        <p:spPr>
          <a:xfrm>
            <a:off x="675790" y="2049738"/>
            <a:ext cx="5164406" cy="1343397"/>
          </a:xfrm>
        </p:spPr>
        <p:txBody>
          <a:bodyPr anchor="b"/>
          <a:lstStyle>
            <a:lvl1pPr algn="ctr">
              <a:defRPr sz="6000"/>
            </a:lvl1pPr>
          </a:lstStyle>
          <a:p>
            <a:r>
              <a:rPr lang="da-DK" dirty="0"/>
              <a:t>Lorem ipsum dolor</a:t>
            </a:r>
            <a:endParaRPr lang="ru-RU" dirty="0"/>
          </a:p>
        </p:txBody>
      </p:sp>
      <p:sp>
        <p:nvSpPr>
          <p:cNvPr id="3" name="Текст 2"/>
          <p:cNvSpPr>
            <a:spLocks noGrp="1"/>
          </p:cNvSpPr>
          <p:nvPr>
            <p:ph type="body" idx="1" hasCustomPrompt="1"/>
          </p:nvPr>
        </p:nvSpPr>
        <p:spPr>
          <a:xfrm>
            <a:off x="1847254" y="4242117"/>
            <a:ext cx="2926171"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19.07.2021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spTree>
    <p:extLst>
      <p:ext uri="{BB962C8B-B14F-4D97-AF65-F5344CB8AC3E}">
        <p14:creationId xmlns:p14="http://schemas.microsoft.com/office/powerpoint/2010/main" val="2305652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4_Заголовок раздела">
    <p:spTree>
      <p:nvGrpSpPr>
        <p:cNvPr id="1" name=""/>
        <p:cNvGrpSpPr/>
        <p:nvPr/>
      </p:nvGrpSpPr>
      <p:grpSpPr>
        <a:xfrm>
          <a:off x="0" y="0"/>
          <a:ext cx="0" cy="0"/>
          <a:chOff x="0" y="0"/>
          <a:chExt cx="0" cy="0"/>
        </a:xfrm>
      </p:grpSpPr>
      <p:pic>
        <p:nvPicPr>
          <p:cNvPr id="21" name="Рисунок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8336" y="2139043"/>
            <a:ext cx="3913531" cy="4729194"/>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2"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3"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19.07.2021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22" name="Рисунок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73084" flipH="1">
            <a:off x="955944" y="2143335"/>
            <a:ext cx="253722" cy="1902279"/>
          </a:xfrm>
          <a:prstGeom prst="rect">
            <a:avLst/>
          </a:prstGeom>
        </p:spPr>
      </p:pic>
      <p:pic>
        <p:nvPicPr>
          <p:cNvPr id="23" name="Рисунок 2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4152103">
            <a:off x="841407" y="3203981"/>
            <a:ext cx="552355" cy="1866039"/>
          </a:xfrm>
          <a:prstGeom prst="rect">
            <a:avLst/>
          </a:prstGeom>
        </p:spPr>
      </p:pic>
      <p:pic>
        <p:nvPicPr>
          <p:cNvPr id="26" name="Рисунок 2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21418" y="1453508"/>
            <a:ext cx="3014884" cy="3014884"/>
          </a:xfrm>
          <a:prstGeom prst="rect">
            <a:avLst/>
          </a:prstGeom>
        </p:spPr>
      </p:pic>
      <p:pic>
        <p:nvPicPr>
          <p:cNvPr id="27" name="Рисунок 2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10056488" y="4482131"/>
            <a:ext cx="2135512" cy="555233"/>
          </a:xfrm>
          <a:prstGeom prst="rect">
            <a:avLst/>
          </a:prstGeom>
        </p:spPr>
      </p:pic>
      <p:pic>
        <p:nvPicPr>
          <p:cNvPr id="28" name="Рисунок 2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flipH="1">
            <a:off x="-18336" y="11333"/>
            <a:ext cx="1670956" cy="2493902"/>
          </a:xfrm>
          <a:prstGeom prst="rect">
            <a:avLst/>
          </a:prstGeom>
        </p:spPr>
      </p:pic>
      <p:pic>
        <p:nvPicPr>
          <p:cNvPr id="29" name="Рисунок 2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9384488">
            <a:off x="960166" y="4715367"/>
            <a:ext cx="342550" cy="321997"/>
          </a:xfrm>
          <a:prstGeom prst="rect">
            <a:avLst/>
          </a:prstGeom>
        </p:spPr>
      </p:pic>
    </p:spTree>
    <p:extLst>
      <p:ext uri="{BB962C8B-B14F-4D97-AF65-F5344CB8AC3E}">
        <p14:creationId xmlns:p14="http://schemas.microsoft.com/office/powerpoint/2010/main" val="346709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7_Заголовок раздела">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3546882"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3" name="Текст 2"/>
          <p:cNvSpPr>
            <a:spLocks noGrp="1"/>
          </p:cNvSpPr>
          <p:nvPr>
            <p:ph type="body" idx="1" hasCustomPrompt="1"/>
          </p:nvPr>
        </p:nvSpPr>
        <p:spPr>
          <a:xfrm>
            <a:off x="2187348" y="1738132"/>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19.07.2021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19" name="Рисунок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469821" y="5648183"/>
            <a:ext cx="5252358" cy="262618"/>
          </a:xfrm>
          <a:prstGeom prst="rect">
            <a:avLst/>
          </a:prstGeom>
        </p:spPr>
      </p:pic>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325349">
            <a:off x="9456734" y="1616909"/>
            <a:ext cx="2058636" cy="4201298"/>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3325727">
            <a:off x="9439892" y="1537917"/>
            <a:ext cx="2092319" cy="4270039"/>
          </a:xfrm>
          <a:prstGeom prst="rect">
            <a:avLst/>
          </a:prstGeom>
        </p:spPr>
      </p:pic>
      <p:pic>
        <p:nvPicPr>
          <p:cNvPr id="2" name="Рисунок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105843" y="3279407"/>
            <a:ext cx="2872260" cy="2872260"/>
          </a:xfrm>
          <a:prstGeom prst="rect">
            <a:avLst/>
          </a:prstGeom>
        </p:spPr>
      </p:pic>
      <p:pic>
        <p:nvPicPr>
          <p:cNvPr id="11" name="Рисунок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459534" y="3972227"/>
            <a:ext cx="1371600" cy="1371600"/>
          </a:xfrm>
          <a:prstGeom prst="rect">
            <a:avLst/>
          </a:prstGeom>
        </p:spPr>
      </p:pic>
      <p:pic>
        <p:nvPicPr>
          <p:cNvPr id="12" name="Рисунок 1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88757" y="286906"/>
            <a:ext cx="853216" cy="857956"/>
          </a:xfrm>
          <a:prstGeom prst="rect">
            <a:avLst/>
          </a:prstGeom>
        </p:spPr>
      </p:pic>
      <p:pic>
        <p:nvPicPr>
          <p:cNvPr id="13" name="Рисунок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12192444">
            <a:off x="1083050" y="1247203"/>
            <a:ext cx="399721" cy="375738"/>
          </a:xfrm>
          <a:prstGeom prst="rect">
            <a:avLst/>
          </a:prstGeom>
        </p:spPr>
      </p:pic>
      <p:pic>
        <p:nvPicPr>
          <p:cNvPr id="16" name="Рисунок 1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10800000">
            <a:off x="10259673" y="2281347"/>
            <a:ext cx="399721" cy="375738"/>
          </a:xfrm>
          <a:prstGeom prst="rect">
            <a:avLst/>
          </a:prstGeom>
        </p:spPr>
      </p:pic>
      <p:pic>
        <p:nvPicPr>
          <p:cNvPr id="17" name="Рисунок 1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8536621">
            <a:off x="317286" y="5563248"/>
            <a:ext cx="399721" cy="375738"/>
          </a:xfrm>
          <a:prstGeom prst="rect">
            <a:avLst/>
          </a:prstGeom>
        </p:spPr>
      </p:pic>
    </p:spTree>
    <p:extLst>
      <p:ext uri="{BB962C8B-B14F-4D97-AF65-F5344CB8AC3E}">
        <p14:creationId xmlns:p14="http://schemas.microsoft.com/office/powerpoint/2010/main" val="2932328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More_text_yellow">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5842" y="2998366"/>
            <a:ext cx="1261914" cy="3869871"/>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3"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19.07.2021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877169" cy="5802284"/>
          </a:xfrm>
          <a:prstGeom prst="rect">
            <a:avLst/>
          </a:prstGeom>
        </p:spPr>
      </p:pic>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713308" y="4942988"/>
            <a:ext cx="302079" cy="283954"/>
          </a:xfrm>
          <a:prstGeom prst="rect">
            <a:avLst/>
          </a:prstGeom>
        </p:spPr>
      </p:pic>
    </p:spTree>
    <p:extLst>
      <p:ext uri="{BB962C8B-B14F-4D97-AF65-F5344CB8AC3E}">
        <p14:creationId xmlns:p14="http://schemas.microsoft.com/office/powerpoint/2010/main" val="3186183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More_text_yellow">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5842" y="2998366"/>
            <a:ext cx="1261914" cy="3869871"/>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3"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19.07.2021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Tree>
    <p:extLst>
      <p:ext uri="{BB962C8B-B14F-4D97-AF65-F5344CB8AC3E}">
        <p14:creationId xmlns:p14="http://schemas.microsoft.com/office/powerpoint/2010/main" val="3226383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5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4131">
            <a:off x="5577950" y="5921853"/>
            <a:ext cx="1120784" cy="1224643"/>
          </a:xfrm>
          <a:prstGeom prst="rect">
            <a:avLst/>
          </a:prstGeom>
        </p:spPr>
      </p:pic>
      <p:pic>
        <p:nvPicPr>
          <p:cNvPr id="12" name="Рисунок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5504013" cy="6858000"/>
          </a:xfrm>
          <a:prstGeom prst="rect">
            <a:avLst/>
          </a:prstGeom>
        </p:spPr>
      </p:pic>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0" y="4977310"/>
            <a:ext cx="1513408" cy="188069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2"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3" name="Текст 2"/>
          <p:cNvSpPr>
            <a:spLocks noGrp="1"/>
          </p:cNvSpPr>
          <p:nvPr>
            <p:ph type="body" idx="1" hasCustomPrompt="1"/>
          </p:nvPr>
        </p:nvSpPr>
        <p:spPr>
          <a:xfrm>
            <a:off x="726616" y="2325182"/>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4" name="Дата 3"/>
          <p:cNvSpPr>
            <a:spLocks noGrp="1"/>
          </p:cNvSpPr>
          <p:nvPr>
            <p:ph type="dt" sz="half" idx="10"/>
          </p:nvPr>
        </p:nvSpPr>
        <p:spPr>
          <a:xfrm>
            <a:off x="2061026" y="6356349"/>
            <a:ext cx="2743200" cy="365125"/>
          </a:xfrm>
        </p:spPr>
        <p:txBody>
          <a:bodyPr/>
          <a:lstStyle/>
          <a:p>
            <a:fld id="{0677DD9B-16CA-464A-A3D4-4D175F1ACCD1}" type="datetimeFigureOut">
              <a:rPr lang="ru-RU" smtClean="0"/>
              <a:t>19.07.2021</a:t>
            </a:fld>
            <a:endParaRPr lang="ru-RU"/>
          </a:p>
        </p:txBody>
      </p:sp>
      <p:sp>
        <p:nvSpPr>
          <p:cNvPr id="5" name="Нижний колонтитул 4"/>
          <p:cNvSpPr>
            <a:spLocks noGrp="1"/>
          </p:cNvSpPr>
          <p:nvPr>
            <p:ph type="ftr" sz="quarter" idx="11"/>
          </p:nvPr>
        </p:nvSpPr>
        <p:spPr>
          <a:xfrm>
            <a:off x="6316436" y="6356349"/>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pic>
        <p:nvPicPr>
          <p:cNvPr id="18" name="Рисунок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9" name="Рисунок 8"/>
          <p:cNvSpPr>
            <a:spLocks noGrp="1"/>
          </p:cNvSpPr>
          <p:nvPr>
            <p:ph type="pic" sz="quarter" idx="13"/>
          </p:nvPr>
        </p:nvSpPr>
        <p:spPr>
          <a:xfrm>
            <a:off x="7179597" y="2325182"/>
            <a:ext cx="4179887" cy="3462338"/>
          </a:xfrm>
        </p:spPr>
        <p:txBody>
          <a:bodyPr/>
          <a:lstStyle/>
          <a:p>
            <a:endParaRPr lang="ru-RU" dirty="0"/>
          </a:p>
        </p:txBody>
      </p:sp>
      <p:pic>
        <p:nvPicPr>
          <p:cNvPr id="14" name="Рисунок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758376">
            <a:off x="10450307" y="230235"/>
            <a:ext cx="1557105" cy="1500011"/>
          </a:xfrm>
          <a:prstGeom prst="rect">
            <a:avLst/>
          </a:prstGeom>
        </p:spPr>
      </p:pic>
      <p:pic>
        <p:nvPicPr>
          <p:cNvPr id="15" name="Рисунок 14"/>
          <p:cNvPicPr>
            <a:picLocks noChangeAspect="1"/>
          </p:cNvPicPr>
          <p:nvPr userDrawn="1"/>
        </p:nvPicPr>
        <p:blipFill rotWithShape="1">
          <a:blip r:embed="rId8" cstate="print">
            <a:extLst>
              <a:ext uri="{28A0092B-C50C-407E-A947-70E740481C1C}">
                <a14:useLocalDpi xmlns:a14="http://schemas.microsoft.com/office/drawing/2010/main" val="0"/>
              </a:ext>
            </a:extLst>
          </a:blip>
          <a:srcRect l="-4425" t="2003" r="45637" b="-2003"/>
          <a:stretch/>
        </p:blipFill>
        <p:spPr>
          <a:xfrm>
            <a:off x="11228859" y="3823359"/>
            <a:ext cx="976061" cy="1629861"/>
          </a:xfrm>
          <a:prstGeom prst="rect">
            <a:avLst/>
          </a:prstGeom>
        </p:spPr>
      </p:pic>
    </p:spTree>
    <p:extLst>
      <p:ext uri="{BB962C8B-B14F-4D97-AF65-F5344CB8AC3E}">
        <p14:creationId xmlns:p14="http://schemas.microsoft.com/office/powerpoint/2010/main" val="252907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6_Заголовок раздела">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9046002"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p>
            <a:fld id="{0677DD9B-16CA-464A-A3D4-4D175F1ACCD1}" type="datetimeFigureOut">
              <a:rPr lang="ru-RU" smtClean="0"/>
              <a:t>19.07.2021</a:t>
            </a:fld>
            <a:endParaRPr lang="ru-RU"/>
          </a:p>
        </p:txBody>
      </p:sp>
      <p:sp>
        <p:nvSpPr>
          <p:cNvPr id="5" name="Нижний колонтитул 4"/>
          <p:cNvSpPr>
            <a:spLocks noGrp="1"/>
          </p:cNvSpPr>
          <p:nvPr>
            <p:ph type="ftr" sz="quarter" idx="11"/>
          </p:nvPr>
        </p:nvSpPr>
        <p:spPr>
          <a:xfrm>
            <a:off x="6697677"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9" name="Рисунок 8"/>
          <p:cNvSpPr>
            <a:spLocks noGrp="1"/>
          </p:cNvSpPr>
          <p:nvPr>
            <p:ph type="pic" sz="quarter" idx="13"/>
          </p:nvPr>
        </p:nvSpPr>
        <p:spPr>
          <a:xfrm>
            <a:off x="1379764" y="739549"/>
            <a:ext cx="9432713" cy="5047971"/>
          </a:xfrm>
        </p:spPr>
        <p:txBody>
          <a:bodyPr/>
          <a:lstStyle/>
          <a:p>
            <a:endParaRPr lang="ru-RU" dirty="0"/>
          </a:p>
        </p:txBody>
      </p:sp>
      <p:pic>
        <p:nvPicPr>
          <p:cNvPr id="8" name="Рисунок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86120" y="6009338"/>
            <a:ext cx="7620000" cy="304800"/>
          </a:xfrm>
          <a:prstGeom prst="rect">
            <a:avLst/>
          </a:prstGeom>
        </p:spPr>
      </p:pic>
      <p:pic>
        <p:nvPicPr>
          <p:cNvPr id="16" name="Рисунок 15"/>
          <p:cNvPicPr>
            <a:picLocks noChangeAspect="1"/>
          </p:cNvPicPr>
          <p:nvPr userDrawn="1"/>
        </p:nvPicPr>
        <p:blipFill rotWithShape="1">
          <a:blip r:embed="rId6" cstate="print">
            <a:extLst>
              <a:ext uri="{28A0092B-C50C-407E-A947-70E740481C1C}">
                <a14:useLocalDpi xmlns:a14="http://schemas.microsoft.com/office/drawing/2010/main" val="0"/>
              </a:ext>
            </a:extLst>
          </a:blip>
          <a:srcRect r="40770"/>
          <a:stretch/>
        </p:blipFill>
        <p:spPr>
          <a:xfrm>
            <a:off x="9299121" y="739549"/>
            <a:ext cx="2892879" cy="4884117"/>
          </a:xfrm>
          <a:prstGeom prst="rect">
            <a:avLst/>
          </a:prstGeom>
        </p:spPr>
      </p:pic>
      <p:pic>
        <p:nvPicPr>
          <p:cNvPr id="17" name="Рисунок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5789456">
            <a:off x="293914" y="5875035"/>
            <a:ext cx="285750" cy="268605"/>
          </a:xfrm>
          <a:prstGeom prst="rect">
            <a:avLst/>
          </a:prstGeom>
        </p:spPr>
      </p:pic>
      <p:pic>
        <p:nvPicPr>
          <p:cNvPr id="19" name="Рисунок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218060">
            <a:off x="10602684" y="194276"/>
            <a:ext cx="285750" cy="268605"/>
          </a:xfrm>
          <a:prstGeom prst="rect">
            <a:avLst/>
          </a:prstGeom>
        </p:spPr>
      </p:pic>
      <p:pic>
        <p:nvPicPr>
          <p:cNvPr id="20" name="Рисунок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3962161">
            <a:off x="462494" y="5516354"/>
            <a:ext cx="285750" cy="268605"/>
          </a:xfrm>
          <a:prstGeom prst="rect">
            <a:avLst/>
          </a:prstGeom>
        </p:spPr>
      </p:pic>
      <p:pic>
        <p:nvPicPr>
          <p:cNvPr id="21" name="Рисунок 20"/>
          <p:cNvPicPr>
            <a:picLocks noChangeAspect="1"/>
          </p:cNvPicPr>
          <p:nvPr userDrawn="1"/>
        </p:nvPicPr>
        <p:blipFill rotWithShape="1">
          <a:blip r:embed="rId8" cstate="print">
            <a:extLst>
              <a:ext uri="{28A0092B-C50C-407E-A947-70E740481C1C}">
                <a14:useLocalDpi xmlns:a14="http://schemas.microsoft.com/office/drawing/2010/main" val="0"/>
              </a:ext>
            </a:extLst>
          </a:blip>
          <a:srcRect l="41348"/>
          <a:stretch/>
        </p:blipFill>
        <p:spPr>
          <a:xfrm>
            <a:off x="0" y="1367779"/>
            <a:ext cx="991303" cy="1699528"/>
          </a:xfrm>
          <a:prstGeom prst="rect">
            <a:avLst/>
          </a:prstGeom>
        </p:spPr>
      </p:pic>
      <p:pic>
        <p:nvPicPr>
          <p:cNvPr id="22" name="Рисунок 21"/>
          <p:cNvPicPr>
            <a:picLocks noChangeAspect="1"/>
          </p:cNvPicPr>
          <p:nvPr userDrawn="1"/>
        </p:nvPicPr>
        <p:blipFill rotWithShape="1">
          <a:blip r:embed="rId9" cstate="print">
            <a:extLst>
              <a:ext uri="{28A0092B-C50C-407E-A947-70E740481C1C}">
                <a14:useLocalDpi xmlns:a14="http://schemas.microsoft.com/office/drawing/2010/main" val="0"/>
              </a:ext>
            </a:extLst>
          </a:blip>
          <a:srcRect t="37724"/>
          <a:stretch/>
        </p:blipFill>
        <p:spPr>
          <a:xfrm>
            <a:off x="798783" y="0"/>
            <a:ext cx="505255" cy="314653"/>
          </a:xfrm>
          <a:prstGeom prst="rect">
            <a:avLst/>
          </a:prstGeom>
        </p:spPr>
      </p:pic>
    </p:spTree>
    <p:extLst>
      <p:ext uri="{BB962C8B-B14F-4D97-AF65-F5344CB8AC3E}">
        <p14:creationId xmlns:p14="http://schemas.microsoft.com/office/powerpoint/2010/main" val="3693316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8_Заголовок раздела">
    <p:spTree>
      <p:nvGrpSpPr>
        <p:cNvPr id="1" name=""/>
        <p:cNvGrpSpPr/>
        <p:nvPr/>
      </p:nvGrpSpPr>
      <p:grpSpPr>
        <a:xfrm>
          <a:off x="0" y="0"/>
          <a:ext cx="0" cy="0"/>
          <a:chOff x="0" y="0"/>
          <a:chExt cx="0" cy="0"/>
        </a:xfrm>
      </p:grpSpPr>
      <p:pic>
        <p:nvPicPr>
          <p:cNvPr id="14" name="Рисунок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18897"/>
          <a:stretch/>
        </p:blipFill>
        <p:spPr>
          <a:xfrm flipV="1">
            <a:off x="-8165" y="0"/>
            <a:ext cx="4463906"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p>
            <a:fld id="{0677DD9B-16CA-464A-A3D4-4D175F1ACCD1}" type="datetimeFigureOut">
              <a:rPr lang="ru-RU" smtClean="0"/>
              <a:t>19.07.2021</a:t>
            </a:fld>
            <a:endParaRPr lang="ru-RU"/>
          </a:p>
        </p:txBody>
      </p:sp>
      <p:sp>
        <p:nvSpPr>
          <p:cNvPr id="5" name="Нижний колонтитул 4"/>
          <p:cNvSpPr>
            <a:spLocks noGrp="1"/>
          </p:cNvSpPr>
          <p:nvPr>
            <p:ph type="ftr" sz="quarter" idx="11"/>
          </p:nvPr>
        </p:nvSpPr>
        <p:spPr>
          <a:xfrm>
            <a:off x="6697677"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3" name="Диаграмма 2"/>
          <p:cNvSpPr>
            <a:spLocks noGrp="1"/>
          </p:cNvSpPr>
          <p:nvPr>
            <p:ph type="chart" sz="quarter" idx="13"/>
          </p:nvPr>
        </p:nvSpPr>
        <p:spPr>
          <a:xfrm>
            <a:off x="865867" y="1314449"/>
            <a:ext cx="4449763" cy="4138613"/>
          </a:xfrm>
        </p:spPr>
        <p:txBody>
          <a:bodyPr/>
          <a:lstStyle/>
          <a:p>
            <a:endParaRPr lang="ru-RU"/>
          </a:p>
        </p:txBody>
      </p:sp>
      <p:sp>
        <p:nvSpPr>
          <p:cNvPr id="12"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13" name="Рисунок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6677266" y="5892984"/>
            <a:ext cx="4155621" cy="166225"/>
          </a:xfrm>
          <a:prstGeom prst="rect">
            <a:avLst/>
          </a:prstGeom>
        </p:spPr>
      </p:pic>
      <p:pic>
        <p:nvPicPr>
          <p:cNvPr id="23" name="Рисунок 2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1012938" y="5892984"/>
            <a:ext cx="4155621" cy="166225"/>
          </a:xfrm>
          <a:prstGeom prst="rect">
            <a:avLst/>
          </a:prstGeom>
        </p:spPr>
      </p:pic>
      <p:pic>
        <p:nvPicPr>
          <p:cNvPr id="24" name="Рисунок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3815681" y="158990"/>
            <a:ext cx="713336" cy="713336"/>
          </a:xfrm>
          <a:prstGeom prst="rect">
            <a:avLst/>
          </a:prstGeom>
        </p:spPr>
      </p:pic>
      <p:pic>
        <p:nvPicPr>
          <p:cNvPr id="25" name="Рисунок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0363" y="5976096"/>
            <a:ext cx="653248" cy="656877"/>
          </a:xfrm>
          <a:prstGeom prst="rect">
            <a:avLst/>
          </a:prstGeom>
        </p:spPr>
      </p:pic>
      <p:pic>
        <p:nvPicPr>
          <p:cNvPr id="26" name="Рисунок 2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45946" y="3255459"/>
            <a:ext cx="713336" cy="713336"/>
          </a:xfrm>
          <a:prstGeom prst="rect">
            <a:avLst/>
          </a:prstGeom>
        </p:spPr>
      </p:pic>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902236" y="2501524"/>
            <a:ext cx="653248" cy="656877"/>
          </a:xfrm>
          <a:prstGeom prst="rect">
            <a:avLst/>
          </a:prstGeom>
        </p:spPr>
      </p:pic>
      <p:pic>
        <p:nvPicPr>
          <p:cNvPr id="27" name="Рисунок 2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306318" y="3161716"/>
            <a:ext cx="1885682" cy="2814380"/>
          </a:xfrm>
          <a:prstGeom prst="rect">
            <a:avLst/>
          </a:prstGeom>
        </p:spPr>
      </p:pic>
      <p:pic>
        <p:nvPicPr>
          <p:cNvPr id="28" name="Рисунок 2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854043" y="196568"/>
            <a:ext cx="2326821" cy="897920"/>
          </a:xfrm>
          <a:prstGeom prst="rect">
            <a:avLst/>
          </a:prstGeom>
        </p:spPr>
      </p:pic>
    </p:spTree>
    <p:extLst>
      <p:ext uri="{BB962C8B-B14F-4D97-AF65-F5344CB8AC3E}">
        <p14:creationId xmlns:p14="http://schemas.microsoft.com/office/powerpoint/2010/main" val="643871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9_Заголовок раздела">
    <p:spTree>
      <p:nvGrpSpPr>
        <p:cNvPr id="1" name=""/>
        <p:cNvGrpSpPr/>
        <p:nvPr/>
      </p:nvGrpSpPr>
      <p:grpSpPr>
        <a:xfrm>
          <a:off x="0" y="0"/>
          <a:ext cx="0" cy="0"/>
          <a:chOff x="0" y="0"/>
          <a:chExt cx="0" cy="0"/>
        </a:xfrm>
      </p:grpSpPr>
      <p:pic>
        <p:nvPicPr>
          <p:cNvPr id="9" name="Рисунок 8"/>
          <p:cNvPicPr>
            <a:picLocks noChangeAspect="1"/>
          </p:cNvPicPr>
          <p:nvPr userDrawn="1"/>
        </p:nvPicPr>
        <p:blipFill rotWithShape="1">
          <a:blip r:embed="rId2">
            <a:extLst>
              <a:ext uri="{28A0092B-C50C-407E-A947-70E740481C1C}">
                <a14:useLocalDpi xmlns:a14="http://schemas.microsoft.com/office/drawing/2010/main" val="0"/>
              </a:ext>
            </a:extLst>
          </a:blip>
          <a:srcRect l="-38320" t="7971" r="38320" b="-7971"/>
          <a:stretch/>
        </p:blipFill>
        <p:spPr>
          <a:xfrm flipH="1">
            <a:off x="-1" y="846989"/>
            <a:ext cx="7223672" cy="7091238"/>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p>
            <a:fld id="{0677DD9B-16CA-464A-A3D4-4D175F1ACCD1}" type="datetimeFigureOut">
              <a:rPr lang="ru-RU" smtClean="0"/>
              <a:t>19.07.2021</a:t>
            </a:fld>
            <a:endParaRPr lang="ru-RU"/>
          </a:p>
        </p:txBody>
      </p:sp>
      <p:sp>
        <p:nvSpPr>
          <p:cNvPr id="5" name="Нижний колонтитул 4"/>
          <p:cNvSpPr>
            <a:spLocks noGrp="1"/>
          </p:cNvSpPr>
          <p:nvPr>
            <p:ph type="ftr" sz="quarter" idx="11"/>
          </p:nvPr>
        </p:nvSpPr>
        <p:spPr>
          <a:xfrm>
            <a:off x="6697677"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3" name="Диаграмма 2"/>
          <p:cNvSpPr>
            <a:spLocks noGrp="1"/>
          </p:cNvSpPr>
          <p:nvPr>
            <p:ph type="chart" sz="quarter" idx="13"/>
          </p:nvPr>
        </p:nvSpPr>
        <p:spPr>
          <a:xfrm>
            <a:off x="3707778" y="1542820"/>
            <a:ext cx="4449763" cy="4138613"/>
          </a:xfrm>
        </p:spPr>
        <p:txBody>
          <a:bodyPr/>
          <a:lstStyle/>
          <a:p>
            <a:endParaRPr lang="ru-RU" dirty="0"/>
          </a:p>
        </p:txBody>
      </p:sp>
      <p:pic>
        <p:nvPicPr>
          <p:cNvPr id="13" name="Рисунок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3854849" y="5976096"/>
            <a:ext cx="4155621" cy="166225"/>
          </a:xfrm>
          <a:prstGeom prst="rect">
            <a:avLst/>
          </a:prstGeom>
        </p:spPr>
      </p:pic>
      <p:pic>
        <p:nvPicPr>
          <p:cNvPr id="25" name="Рисунок 2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1701" y="6142321"/>
            <a:ext cx="653248" cy="656877"/>
          </a:xfrm>
          <a:prstGeom prst="rect">
            <a:avLst/>
          </a:prstGeom>
        </p:spPr>
      </p:pic>
      <p:sp>
        <p:nvSpPr>
          <p:cNvPr id="20"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890700">
            <a:off x="10081963" y="4267376"/>
            <a:ext cx="1461027" cy="1596415"/>
          </a:xfrm>
          <a:prstGeom prst="rect">
            <a:avLst/>
          </a:prstGeom>
        </p:spPr>
      </p:pic>
      <p:pic>
        <p:nvPicPr>
          <p:cNvPr id="11" name="Рисунок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84942" y="-55596"/>
            <a:ext cx="1687650" cy="1625770"/>
          </a:xfrm>
          <a:prstGeom prst="rect">
            <a:avLst/>
          </a:prstGeom>
        </p:spPr>
      </p:pic>
      <p:pic>
        <p:nvPicPr>
          <p:cNvPr id="24" name="Рисунок 2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868806" y="757289"/>
            <a:ext cx="713336" cy="713336"/>
          </a:xfrm>
          <a:prstGeom prst="rect">
            <a:avLst/>
          </a:prstGeom>
        </p:spPr>
      </p:pic>
      <p:pic>
        <p:nvPicPr>
          <p:cNvPr id="16" name="Рисунок 15"/>
          <p:cNvPicPr>
            <a:picLocks noChangeAspect="1"/>
          </p:cNvPicPr>
          <p:nvPr userDrawn="1"/>
        </p:nvPicPr>
        <p:blipFill rotWithShape="1">
          <a:blip r:embed="rId2">
            <a:extLst>
              <a:ext uri="{28A0092B-C50C-407E-A947-70E740481C1C}">
                <a14:useLocalDpi xmlns:a14="http://schemas.microsoft.com/office/drawing/2010/main" val="0"/>
              </a:ext>
            </a:extLst>
          </a:blip>
          <a:srcRect l="45279" r="382"/>
          <a:stretch/>
        </p:blipFill>
        <p:spPr>
          <a:xfrm flipH="1">
            <a:off x="9682660" y="489858"/>
            <a:ext cx="2509394" cy="4516061"/>
          </a:xfrm>
          <a:prstGeom prst="rect">
            <a:avLst/>
          </a:prstGeom>
        </p:spPr>
      </p:pic>
      <p:pic>
        <p:nvPicPr>
          <p:cNvPr id="29" name="Рисунок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485852" y="913297"/>
            <a:ext cx="653248" cy="656877"/>
          </a:xfrm>
          <a:prstGeom prst="rect">
            <a:avLst/>
          </a:prstGeom>
        </p:spPr>
      </p:pic>
      <p:pic>
        <p:nvPicPr>
          <p:cNvPr id="30" name="Рисунок 2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8969324" y="4392608"/>
            <a:ext cx="713336" cy="713336"/>
          </a:xfrm>
          <a:prstGeom prst="rect">
            <a:avLst/>
          </a:prstGeom>
        </p:spPr>
      </p:pic>
      <p:pic>
        <p:nvPicPr>
          <p:cNvPr id="17" name="Рисунок 1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682660" y="1971813"/>
            <a:ext cx="1345251" cy="1348104"/>
          </a:xfrm>
          <a:prstGeom prst="rect">
            <a:avLst/>
          </a:prstGeom>
        </p:spPr>
      </p:pic>
      <p:pic>
        <p:nvPicPr>
          <p:cNvPr id="19" name="Рисунок 1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905741" y="4444186"/>
            <a:ext cx="1729928" cy="1733597"/>
          </a:xfrm>
          <a:prstGeom prst="rect">
            <a:avLst/>
          </a:prstGeom>
        </p:spPr>
      </p:pic>
    </p:spTree>
    <p:extLst>
      <p:ext uri="{BB962C8B-B14F-4D97-AF65-F5344CB8AC3E}">
        <p14:creationId xmlns:p14="http://schemas.microsoft.com/office/powerpoint/2010/main" val="3504894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able_slide_yellow">
    <p:spTree>
      <p:nvGrpSpPr>
        <p:cNvPr id="1" name=""/>
        <p:cNvGrpSpPr/>
        <p:nvPr/>
      </p:nvGrpSpPr>
      <p:grpSpPr>
        <a:xfrm>
          <a:off x="0" y="0"/>
          <a:ext cx="0" cy="0"/>
          <a:chOff x="0" y="0"/>
          <a:chExt cx="0" cy="0"/>
        </a:xfrm>
      </p:grpSpPr>
      <p:pic>
        <p:nvPicPr>
          <p:cNvPr id="14" name="Рисунок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2950" y="2374058"/>
            <a:ext cx="3719050" cy="4494179"/>
          </a:xfrm>
          <a:prstGeom prst="rect">
            <a:avLst/>
          </a:prstGeom>
        </p:spPr>
      </p:pic>
      <p:pic>
        <p:nvPicPr>
          <p:cNvPr id="12" name="Рисунок 11"/>
          <p:cNvPicPr>
            <a:picLocks noChangeAspect="1"/>
          </p:cNvPicPr>
          <p:nvPr userDrawn="1"/>
        </p:nvPicPr>
        <p:blipFill rotWithShape="1">
          <a:blip r:embed="rId3" cstate="print">
            <a:extLst>
              <a:ext uri="{28A0092B-C50C-407E-A947-70E740481C1C}">
                <a14:useLocalDpi xmlns:a14="http://schemas.microsoft.com/office/drawing/2010/main" val="0"/>
              </a:ext>
            </a:extLst>
          </a:blip>
          <a:srcRect r="25619" b="14310"/>
          <a:stretch/>
        </p:blipFill>
        <p:spPr>
          <a:xfrm rot="10800000">
            <a:off x="0" y="0"/>
            <a:ext cx="2538920" cy="5969261"/>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0677DD9B-16CA-464A-A3D4-4D175F1ACCD1}" type="datetimeFigureOut">
              <a:rPr lang="ru-RU" smtClean="0"/>
              <a:t>19.07.2021</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pic>
        <p:nvPicPr>
          <p:cNvPr id="18" name="Рисунок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8" name="Таблица 7"/>
          <p:cNvSpPr>
            <a:spLocks noGrp="1"/>
          </p:cNvSpPr>
          <p:nvPr>
            <p:ph type="tbl" sz="quarter" idx="13"/>
          </p:nvPr>
        </p:nvSpPr>
        <p:spPr>
          <a:xfrm>
            <a:off x="885522" y="447597"/>
            <a:ext cx="10382250" cy="5573713"/>
          </a:xfrm>
        </p:spPr>
        <p:txBody>
          <a:bodyPr/>
          <a:lstStyle/>
          <a:p>
            <a:endParaRPr lang="ru-RU"/>
          </a:p>
        </p:txBody>
      </p:sp>
      <p:pic>
        <p:nvPicPr>
          <p:cNvPr id="15" name="Рисунок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626336" y="1225684"/>
            <a:ext cx="253004" cy="1896894"/>
          </a:xfrm>
          <a:prstGeom prst="rect">
            <a:avLst/>
          </a:prstGeom>
        </p:spPr>
      </p:pic>
      <p:pic>
        <p:nvPicPr>
          <p:cNvPr id="22" name="Рисунок 2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92018">
            <a:off x="272307" y="649803"/>
            <a:ext cx="383150" cy="360161"/>
          </a:xfrm>
          <a:prstGeom prst="rect">
            <a:avLst/>
          </a:prstGeom>
        </p:spPr>
      </p:pic>
      <p:pic>
        <p:nvPicPr>
          <p:cNvPr id="27" name="Рисунок 2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3012286">
            <a:off x="11521734" y="5555199"/>
            <a:ext cx="383150" cy="360161"/>
          </a:xfrm>
          <a:prstGeom prst="rect">
            <a:avLst/>
          </a:prstGeom>
        </p:spPr>
      </p:pic>
      <p:pic>
        <p:nvPicPr>
          <p:cNvPr id="23" name="Рисунок 2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363821" y="6036429"/>
            <a:ext cx="7620000" cy="304800"/>
          </a:xfrm>
          <a:prstGeom prst="rect">
            <a:avLst/>
          </a:prstGeom>
        </p:spPr>
      </p:pic>
    </p:spTree>
    <p:extLst>
      <p:ext uri="{BB962C8B-B14F-4D97-AF65-F5344CB8AC3E}">
        <p14:creationId xmlns:p14="http://schemas.microsoft.com/office/powerpoint/2010/main" val="1900703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02">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00646" y="1256699"/>
            <a:ext cx="4988975" cy="4121448"/>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7472528" y="4436779"/>
            <a:ext cx="4573562" cy="1016945"/>
          </a:xfrm>
          <a:prstGeom prst="rect">
            <a:avLst/>
          </a:prstGeom>
        </p:spPr>
      </p:pic>
      <p:pic>
        <p:nvPicPr>
          <p:cNvPr id="6" name="Рисунок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7184571" cy="6858000"/>
          </a:xfrm>
          <a:prstGeom prst="rect">
            <a:avLst/>
          </a:prstGeom>
        </p:spPr>
      </p:pic>
      <p:sp>
        <p:nvSpPr>
          <p:cNvPr id="2" name="Заголовок 1"/>
          <p:cNvSpPr>
            <a:spLocks noGrp="1"/>
          </p:cNvSpPr>
          <p:nvPr>
            <p:ph type="title" hasCustomPrompt="1"/>
          </p:nvPr>
        </p:nvSpPr>
        <p:spPr>
          <a:xfrm>
            <a:off x="541589" y="88265"/>
            <a:ext cx="2621014" cy="3803007"/>
          </a:xfrm>
        </p:spPr>
        <p:txBody>
          <a:bodyPr/>
          <a:lstStyle>
            <a:lvl1pPr algn="l">
              <a:defRPr/>
            </a:lvl1pPr>
          </a:lstStyle>
          <a:p>
            <a:r>
              <a:rPr lang="da-DK" dirty="0"/>
              <a:t>Lorem ipsum dolor sit amet</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19.07.2021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a:t>
            </a:fld>
            <a:endParaRPr lang="ru-RU" dirty="0"/>
          </a:p>
        </p:txBody>
      </p:sp>
      <p:pic>
        <p:nvPicPr>
          <p:cNvPr id="9" name="Рисунок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67100" y="0"/>
            <a:ext cx="7323313" cy="5568043"/>
          </a:xfrm>
          <a:prstGeom prst="rect">
            <a:avLst/>
          </a:prstGeom>
        </p:spPr>
      </p:pic>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sp>
        <p:nvSpPr>
          <p:cNvPr id="13" name="Текст 12"/>
          <p:cNvSpPr>
            <a:spLocks noGrp="1"/>
          </p:cNvSpPr>
          <p:nvPr>
            <p:ph type="body" sz="quarter" idx="13" hasCustomPrompt="1"/>
          </p:nvPr>
        </p:nvSpPr>
        <p:spPr>
          <a:xfrm>
            <a:off x="236538" y="3641725"/>
            <a:ext cx="3502025" cy="1411288"/>
          </a:xfrm>
        </p:spPr>
        <p:txBody>
          <a:bodyPr/>
          <a:lstStyle>
            <a:lvl1pPr>
              <a:defRPr sz="16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pic>
        <p:nvPicPr>
          <p:cNvPr id="14" name="Рисунок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2" y="0"/>
            <a:ext cx="5257800" cy="1959407"/>
          </a:xfrm>
          <a:prstGeom prst="rect">
            <a:avLst/>
          </a:prstGeom>
        </p:spPr>
      </p:pic>
      <p:pic>
        <p:nvPicPr>
          <p:cNvPr id="16" name="Рисунок 1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246839" y="2606379"/>
            <a:ext cx="1263242" cy="2486296"/>
          </a:xfrm>
          <a:prstGeom prst="rect">
            <a:avLst/>
          </a:prstGeom>
        </p:spPr>
      </p:pic>
      <p:pic>
        <p:nvPicPr>
          <p:cNvPr id="19" name="Рисунок 1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459857">
            <a:off x="5242899" y="1331043"/>
            <a:ext cx="926692" cy="1012566"/>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938280" flipH="1">
            <a:off x="9536973" y="4109079"/>
            <a:ext cx="926692" cy="1012566"/>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707986">
            <a:off x="4442763" y="3321250"/>
            <a:ext cx="1357793" cy="1308007"/>
          </a:xfrm>
          <a:prstGeom prst="rect">
            <a:avLst/>
          </a:prstGeom>
        </p:spPr>
      </p:pic>
      <p:pic>
        <p:nvPicPr>
          <p:cNvPr id="22" name="Рисунок 2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0120386">
            <a:off x="3794195" y="174220"/>
            <a:ext cx="2115711" cy="1974095"/>
          </a:xfrm>
          <a:prstGeom prst="rect">
            <a:avLst/>
          </a:prstGeom>
        </p:spPr>
      </p:pic>
    </p:spTree>
    <p:extLst>
      <p:ext uri="{BB962C8B-B14F-4D97-AF65-F5344CB8AC3E}">
        <p14:creationId xmlns:p14="http://schemas.microsoft.com/office/powerpoint/2010/main" val="655565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ullet_points_yellow">
    <p:spTree>
      <p:nvGrpSpPr>
        <p:cNvPr id="1" name=""/>
        <p:cNvGrpSpPr/>
        <p:nvPr/>
      </p:nvGrpSpPr>
      <p:grpSpPr>
        <a:xfrm>
          <a:off x="0" y="0"/>
          <a:ext cx="0" cy="0"/>
          <a:chOff x="0" y="0"/>
          <a:chExt cx="0" cy="0"/>
        </a:xfrm>
      </p:grpSpPr>
      <p:pic>
        <p:nvPicPr>
          <p:cNvPr id="15" name="Рисунок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29233"/>
          <a:stretch/>
        </p:blipFill>
        <p:spPr>
          <a:xfrm>
            <a:off x="0" y="0"/>
            <a:ext cx="3895006" cy="6858000"/>
          </a:xfrm>
          <a:prstGeom prst="rect">
            <a:avLst/>
          </a:prstGeom>
        </p:spPr>
      </p:pic>
      <p:pic>
        <p:nvPicPr>
          <p:cNvPr id="21" name="Рисунок 20"/>
          <p:cNvPicPr>
            <a:picLocks noChangeAspect="1"/>
          </p:cNvPicPr>
          <p:nvPr userDrawn="1"/>
        </p:nvPicPr>
        <p:blipFill rotWithShape="1">
          <a:blip r:embed="rId3" cstate="print">
            <a:extLst>
              <a:ext uri="{28A0092B-C50C-407E-A947-70E740481C1C}">
                <a14:useLocalDpi xmlns:a14="http://schemas.microsoft.com/office/drawing/2010/main" val="0"/>
              </a:ext>
            </a:extLst>
          </a:blip>
          <a:srcRect r="55750"/>
          <a:stretch/>
        </p:blipFill>
        <p:spPr>
          <a:xfrm>
            <a:off x="11176132" y="2061256"/>
            <a:ext cx="1021624" cy="4711735"/>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lvl1pPr>
              <a:defRPr>
                <a:solidFill>
                  <a:schemeClr val="tx1"/>
                </a:solidFill>
              </a:defRPr>
            </a:lvl1pPr>
          </a:lstStyle>
          <a:p>
            <a:fld id="{0677DD9B-16CA-464A-A3D4-4D175F1ACCD1}" type="datetimeFigureOut">
              <a:rPr lang="ru-RU" smtClean="0"/>
              <a:pPr/>
              <a:t>19.07.2021</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pic>
        <p:nvPicPr>
          <p:cNvPr id="18" name="Рисунок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14" name="Рисунок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76841" y="5708485"/>
            <a:ext cx="6841672" cy="273667"/>
          </a:xfrm>
          <a:prstGeom prst="rect">
            <a:avLst/>
          </a:prstGeom>
        </p:spPr>
      </p:pic>
      <p:pic>
        <p:nvPicPr>
          <p:cNvPr id="22" name="Рисунок 2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22145" y="5510650"/>
            <a:ext cx="841026" cy="845698"/>
          </a:xfrm>
          <a:prstGeom prst="rect">
            <a:avLst/>
          </a:prstGeom>
        </p:spPr>
      </p:pic>
      <p:pic>
        <p:nvPicPr>
          <p:cNvPr id="33" name="Рисунок 3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635558" flipV="1">
            <a:off x="11592097" y="2836229"/>
            <a:ext cx="321481" cy="302192"/>
          </a:xfrm>
          <a:prstGeom prst="rect">
            <a:avLst/>
          </a:prstGeom>
        </p:spPr>
      </p:pic>
      <p:pic>
        <p:nvPicPr>
          <p:cNvPr id="34" name="Рисунок 3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2752199" flipV="1">
            <a:off x="492111" y="218678"/>
            <a:ext cx="321481" cy="302192"/>
          </a:xfrm>
          <a:prstGeom prst="rect">
            <a:avLst/>
          </a:prstGeom>
        </p:spPr>
      </p:pic>
      <p:sp>
        <p:nvSpPr>
          <p:cNvPr id="39" name="Текст 38"/>
          <p:cNvSpPr>
            <a:spLocks noGrp="1"/>
          </p:cNvSpPr>
          <p:nvPr>
            <p:ph type="body" sz="quarter" idx="17" hasCustomPrompt="1"/>
          </p:nvPr>
        </p:nvSpPr>
        <p:spPr>
          <a:xfrm>
            <a:off x="1851559" y="1323726"/>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4" name="Текст 38"/>
          <p:cNvSpPr>
            <a:spLocks noGrp="1"/>
          </p:cNvSpPr>
          <p:nvPr>
            <p:ph type="body" sz="quarter" idx="19" hasCustomPrompt="1"/>
          </p:nvPr>
        </p:nvSpPr>
        <p:spPr>
          <a:xfrm>
            <a:off x="1851559" y="3205616"/>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5" name="Текст 38"/>
          <p:cNvSpPr>
            <a:spLocks noGrp="1"/>
          </p:cNvSpPr>
          <p:nvPr>
            <p:ph type="body" sz="quarter" idx="20" hasCustomPrompt="1"/>
          </p:nvPr>
        </p:nvSpPr>
        <p:spPr>
          <a:xfrm>
            <a:off x="1851559" y="4112708"/>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Tree>
    <p:extLst>
      <p:ext uri="{BB962C8B-B14F-4D97-AF65-F5344CB8AC3E}">
        <p14:creationId xmlns:p14="http://schemas.microsoft.com/office/powerpoint/2010/main" val="3567054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bullet_points_yellow">
    <p:spTree>
      <p:nvGrpSpPr>
        <p:cNvPr id="1" name=""/>
        <p:cNvGrpSpPr/>
        <p:nvPr/>
      </p:nvGrpSpPr>
      <p:grpSpPr>
        <a:xfrm>
          <a:off x="0" y="0"/>
          <a:ext cx="0" cy="0"/>
          <a:chOff x="0" y="0"/>
          <a:chExt cx="0" cy="0"/>
        </a:xfrm>
      </p:grpSpPr>
      <p:pic>
        <p:nvPicPr>
          <p:cNvPr id="15" name="Рисунок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29233"/>
          <a:stretch/>
        </p:blipFill>
        <p:spPr>
          <a:xfrm>
            <a:off x="0" y="0"/>
            <a:ext cx="2271860" cy="6858000"/>
          </a:xfrm>
          <a:prstGeom prst="rect">
            <a:avLst/>
          </a:prstGeom>
        </p:spPr>
      </p:pic>
      <p:pic>
        <p:nvPicPr>
          <p:cNvPr id="21" name="Рисунок 20"/>
          <p:cNvPicPr>
            <a:picLocks noChangeAspect="1"/>
          </p:cNvPicPr>
          <p:nvPr userDrawn="1"/>
        </p:nvPicPr>
        <p:blipFill rotWithShape="1">
          <a:blip r:embed="rId3" cstate="print">
            <a:extLst>
              <a:ext uri="{28A0092B-C50C-407E-A947-70E740481C1C}">
                <a14:useLocalDpi xmlns:a14="http://schemas.microsoft.com/office/drawing/2010/main" val="0"/>
              </a:ext>
            </a:extLst>
          </a:blip>
          <a:srcRect r="55750"/>
          <a:stretch/>
        </p:blipFill>
        <p:spPr>
          <a:xfrm>
            <a:off x="11176132" y="2061256"/>
            <a:ext cx="1021624" cy="4711735"/>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lvl1pPr>
              <a:defRPr>
                <a:solidFill>
                  <a:schemeClr val="tx1"/>
                </a:solidFill>
              </a:defRPr>
            </a:lvl1pPr>
          </a:lstStyle>
          <a:p>
            <a:fld id="{0677DD9B-16CA-464A-A3D4-4D175F1ACCD1}" type="datetimeFigureOut">
              <a:rPr lang="ru-RU" smtClean="0"/>
              <a:pPr/>
              <a:t>19.07.2021</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pic>
        <p:nvPicPr>
          <p:cNvPr id="18" name="Рисунок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22" name="Рисунок 2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22145" y="5510650"/>
            <a:ext cx="841026" cy="845698"/>
          </a:xfrm>
          <a:prstGeom prst="rect">
            <a:avLst/>
          </a:prstGeom>
        </p:spPr>
      </p:pic>
      <p:sp>
        <p:nvSpPr>
          <p:cNvPr id="39" name="Текст 38"/>
          <p:cNvSpPr>
            <a:spLocks noGrp="1"/>
          </p:cNvSpPr>
          <p:nvPr>
            <p:ph type="body" sz="quarter" idx="17" hasCustomPrompt="1"/>
          </p:nvPr>
        </p:nvSpPr>
        <p:spPr>
          <a:xfrm>
            <a:off x="1851559" y="1323726"/>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4" name="Текст 38"/>
          <p:cNvSpPr>
            <a:spLocks noGrp="1"/>
          </p:cNvSpPr>
          <p:nvPr>
            <p:ph type="body" sz="quarter" idx="19" hasCustomPrompt="1"/>
          </p:nvPr>
        </p:nvSpPr>
        <p:spPr>
          <a:xfrm>
            <a:off x="1851559" y="3205616"/>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5" name="Текст 38"/>
          <p:cNvSpPr>
            <a:spLocks noGrp="1"/>
          </p:cNvSpPr>
          <p:nvPr>
            <p:ph type="body" sz="quarter" idx="20" hasCustomPrompt="1"/>
          </p:nvPr>
        </p:nvSpPr>
        <p:spPr>
          <a:xfrm>
            <a:off x="1851559" y="4112708"/>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Tree>
    <p:extLst>
      <p:ext uri="{BB962C8B-B14F-4D97-AF65-F5344CB8AC3E}">
        <p14:creationId xmlns:p14="http://schemas.microsoft.com/office/powerpoint/2010/main" val="2141603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1_Заголовок раздела">
    <p:spTree>
      <p:nvGrpSpPr>
        <p:cNvPr id="1" name=""/>
        <p:cNvGrpSpPr/>
        <p:nvPr/>
      </p:nvGrpSpPr>
      <p:grpSpPr>
        <a:xfrm>
          <a:off x="0" y="0"/>
          <a:ext cx="0" cy="0"/>
          <a:chOff x="0" y="0"/>
          <a:chExt cx="0" cy="0"/>
        </a:xfrm>
      </p:grpSpPr>
      <p:grpSp>
        <p:nvGrpSpPr>
          <p:cNvPr id="26" name="Группа 25"/>
          <p:cNvGrpSpPr/>
          <p:nvPr userDrawn="1"/>
        </p:nvGrpSpPr>
        <p:grpSpPr>
          <a:xfrm>
            <a:off x="-241498" y="-23548"/>
            <a:ext cx="12438453" cy="6881548"/>
            <a:chOff x="-241498" y="-23548"/>
            <a:chExt cx="12438453" cy="6881548"/>
          </a:xfrm>
        </p:grpSpPr>
        <p:pic>
          <p:nvPicPr>
            <p:cNvPr id="18" name="Рисунок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6834" y="3383366"/>
              <a:ext cx="4762500" cy="247650"/>
            </a:xfrm>
            <a:prstGeom prst="rect">
              <a:avLst/>
            </a:prstGeom>
          </p:spPr>
        </p:pic>
        <p:pic>
          <p:nvPicPr>
            <p:cNvPr id="19" name="Рисунок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53" y="3150"/>
              <a:ext cx="12186402" cy="6854850"/>
            </a:xfrm>
            <a:prstGeom prst="rect">
              <a:avLst/>
            </a:prstGeom>
          </p:spPr>
        </p:pic>
        <p:pic>
          <p:nvPicPr>
            <p:cNvPr id="20" name="Рисунок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9917" y="721422"/>
              <a:ext cx="4068452" cy="4404099"/>
            </a:xfrm>
            <a:prstGeom prst="rect">
              <a:avLst/>
            </a:prstGeom>
          </p:spPr>
        </p:pic>
        <p:pic>
          <p:nvPicPr>
            <p:cNvPr id="21" name="Рисунок 2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41474" y="-23548"/>
              <a:ext cx="4250215" cy="3339455"/>
            </a:xfrm>
            <a:prstGeom prst="rect">
              <a:avLst/>
            </a:prstGeom>
          </p:spPr>
        </p:pic>
        <p:pic>
          <p:nvPicPr>
            <p:cNvPr id="22" name="Рисунок 2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1498" y="5607344"/>
              <a:ext cx="5724636" cy="381642"/>
            </a:xfrm>
            <a:prstGeom prst="rect">
              <a:avLst/>
            </a:prstGeom>
          </p:spPr>
        </p:pic>
        <p:pic>
          <p:nvPicPr>
            <p:cNvPr id="23" name="Рисунок 2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28873" y="3227981"/>
              <a:ext cx="404242" cy="404242"/>
            </a:xfrm>
            <a:prstGeom prst="rect">
              <a:avLst/>
            </a:prstGeom>
          </p:spPr>
        </p:pic>
        <p:pic>
          <p:nvPicPr>
            <p:cNvPr id="24" name="Рисунок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6467823" y="5040357"/>
              <a:ext cx="3326341" cy="221756"/>
            </a:xfrm>
            <a:prstGeom prst="rect">
              <a:avLst/>
            </a:prstGeom>
          </p:spPr>
        </p:pic>
        <p:pic>
          <p:nvPicPr>
            <p:cNvPr id="25" name="Рисунок 2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918742" y="1"/>
              <a:ext cx="10271671" cy="6417092"/>
            </a:xfrm>
            <a:prstGeom prst="rect">
              <a:avLst/>
            </a:prstGeom>
          </p:spPr>
        </p:pic>
      </p:grpSp>
      <p:pic>
        <p:nvPicPr>
          <p:cNvPr id="7" name="Рисунок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5571197" y="1580074"/>
            <a:ext cx="5164406" cy="1343397"/>
          </a:xfrm>
        </p:spPr>
        <p:txBody>
          <a:bodyPr anchor="b"/>
          <a:lstStyle>
            <a:lvl1pPr algn="ctr">
              <a:defRPr sz="6000"/>
            </a:lvl1pPr>
          </a:lstStyle>
          <a:p>
            <a:r>
              <a:rPr lang="da-DK" dirty="0"/>
              <a:t>Lorem ipsum dolor </a:t>
            </a:r>
            <a:endParaRPr lang="ru-RU" dirty="0"/>
          </a:p>
        </p:txBody>
      </p:sp>
      <p:sp>
        <p:nvSpPr>
          <p:cNvPr id="3" name="Текст 2"/>
          <p:cNvSpPr>
            <a:spLocks noGrp="1"/>
          </p:cNvSpPr>
          <p:nvPr>
            <p:ph type="body" idx="1" hasCustomPrompt="1"/>
          </p:nvPr>
        </p:nvSpPr>
        <p:spPr>
          <a:xfrm>
            <a:off x="6690314" y="3975159"/>
            <a:ext cx="2926171"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19.07.2021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spTree>
    <p:extLst>
      <p:ext uri="{BB962C8B-B14F-4D97-AF65-F5344CB8AC3E}">
        <p14:creationId xmlns:p14="http://schemas.microsoft.com/office/powerpoint/2010/main" val="1450665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0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0" y="1619250"/>
            <a:ext cx="6667500" cy="523875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19.07.2021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sp>
        <p:nvSpPr>
          <p:cNvPr id="17"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27"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8" name="Рисунок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00736" y="1908878"/>
            <a:ext cx="383722" cy="383722"/>
          </a:xfrm>
          <a:prstGeom prst="rect">
            <a:avLst/>
          </a:prstGeom>
        </p:spPr>
      </p:pic>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25065" y="5436733"/>
            <a:ext cx="5535064" cy="369004"/>
          </a:xfrm>
          <a:prstGeom prst="rect">
            <a:avLst/>
          </a:prstGeom>
        </p:spPr>
      </p:pic>
      <p:pic>
        <p:nvPicPr>
          <p:cNvPr id="11" name="Рисунок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1463" y="372001"/>
            <a:ext cx="1134836" cy="1134836"/>
          </a:xfrm>
          <a:prstGeom prst="rect">
            <a:avLst/>
          </a:prstGeom>
        </p:spPr>
      </p:pic>
      <p:pic>
        <p:nvPicPr>
          <p:cNvPr id="28" name="Рисунок 2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21609" y="4963193"/>
            <a:ext cx="576943" cy="576943"/>
          </a:xfrm>
          <a:prstGeom prst="rect">
            <a:avLst/>
          </a:prstGeom>
        </p:spPr>
      </p:pic>
      <p:pic>
        <p:nvPicPr>
          <p:cNvPr id="13" name="Рисунок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783697" y="2167500"/>
            <a:ext cx="2064526" cy="3132708"/>
          </a:xfrm>
          <a:prstGeom prst="rect">
            <a:avLst/>
          </a:prstGeom>
        </p:spPr>
      </p:pic>
      <p:pic>
        <p:nvPicPr>
          <p:cNvPr id="14" name="Рисунок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2761581">
            <a:off x="1149490" y="928885"/>
            <a:ext cx="1173619" cy="1780847"/>
          </a:xfrm>
          <a:prstGeom prst="rect">
            <a:avLst/>
          </a:prstGeom>
        </p:spPr>
      </p:pic>
      <p:pic>
        <p:nvPicPr>
          <p:cNvPr id="15" name="Рисунок 1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a:off x="8770596" y="4788917"/>
            <a:ext cx="2069193" cy="2073581"/>
          </a:xfrm>
          <a:prstGeom prst="rect">
            <a:avLst/>
          </a:prstGeom>
        </p:spPr>
      </p:pic>
      <p:pic>
        <p:nvPicPr>
          <p:cNvPr id="16" name="Рисунок 1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Tree>
    <p:extLst>
      <p:ext uri="{BB962C8B-B14F-4D97-AF65-F5344CB8AC3E}">
        <p14:creationId xmlns:p14="http://schemas.microsoft.com/office/powerpoint/2010/main" val="3650623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1_Заголовок раздела">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2493"/>
            <a:ext cx="5549221" cy="5549221"/>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19.07.2021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pic>
        <p:nvPicPr>
          <p:cNvPr id="9" name="Рисунок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28467" y="5982880"/>
            <a:ext cx="5535064" cy="369004"/>
          </a:xfrm>
          <a:prstGeom prst="rect">
            <a:avLst/>
          </a:prstGeom>
        </p:spPr>
      </p:pic>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00218" y="3431493"/>
            <a:ext cx="1991563" cy="3021993"/>
          </a:xfrm>
          <a:prstGeom prst="rect">
            <a:avLst/>
          </a:prstGeom>
        </p:spPr>
      </p:pic>
      <p:sp>
        <p:nvSpPr>
          <p:cNvPr id="19" name="Текст 2"/>
          <p:cNvSpPr>
            <a:spLocks noGrp="1"/>
          </p:cNvSpPr>
          <p:nvPr>
            <p:ph type="body" idx="1" hasCustomPrompt="1"/>
          </p:nvPr>
        </p:nvSpPr>
        <p:spPr>
          <a:xfrm>
            <a:off x="2187347" y="1689146"/>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pic>
        <p:nvPicPr>
          <p:cNvPr id="3" name="Рисунок 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934074" y="813707"/>
            <a:ext cx="536121" cy="536121"/>
          </a:xfrm>
          <a:prstGeom prst="rect">
            <a:avLst/>
          </a:prstGeom>
        </p:spPr>
      </p:pic>
      <p:pic>
        <p:nvPicPr>
          <p:cNvPr id="16" name="Рисунок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46863" y="2777103"/>
            <a:ext cx="4436079" cy="3927021"/>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645401">
            <a:off x="10492162" y="2590571"/>
            <a:ext cx="1252973" cy="1681843"/>
          </a:xfrm>
          <a:prstGeom prst="rect">
            <a:avLst/>
          </a:prstGeom>
        </p:spPr>
      </p:pic>
      <p:pic>
        <p:nvPicPr>
          <p:cNvPr id="22" name="Рисунок 21"/>
          <p:cNvPicPr>
            <a:picLocks noChangeAspect="1"/>
          </p:cNvPicPr>
          <p:nvPr userDrawn="1"/>
        </p:nvPicPr>
        <p:blipFill rotWithShape="1">
          <a:blip r:embed="rId10" cstate="print">
            <a:extLst>
              <a:ext uri="{28A0092B-C50C-407E-A947-70E740481C1C}">
                <a14:useLocalDpi xmlns:a14="http://schemas.microsoft.com/office/drawing/2010/main" val="0"/>
              </a:ext>
            </a:extLst>
          </a:blip>
          <a:srcRect l="1" t="5851" r="40936"/>
          <a:stretch/>
        </p:blipFill>
        <p:spPr>
          <a:xfrm>
            <a:off x="9769285" y="0"/>
            <a:ext cx="2422715" cy="2413605"/>
          </a:xfrm>
          <a:prstGeom prst="rect">
            <a:avLst/>
          </a:prstGeom>
        </p:spPr>
      </p:pic>
      <p:pic>
        <p:nvPicPr>
          <p:cNvPr id="23" name="Рисунок 2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166653" y="1206802"/>
            <a:ext cx="952500" cy="952500"/>
          </a:xfrm>
          <a:prstGeom prst="rect">
            <a:avLst/>
          </a:prstGeom>
        </p:spPr>
      </p:pic>
    </p:spTree>
    <p:extLst>
      <p:ext uri="{BB962C8B-B14F-4D97-AF65-F5344CB8AC3E}">
        <p14:creationId xmlns:p14="http://schemas.microsoft.com/office/powerpoint/2010/main" val="21928899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More-text-purple">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6219" y="5673479"/>
            <a:ext cx="4801537" cy="1392445"/>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9358960" y="3564409"/>
            <a:ext cx="4937760" cy="72832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19.07.2021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28467" y="6155874"/>
            <a:ext cx="5535064" cy="130698"/>
          </a:xfrm>
          <a:prstGeom prst="rect">
            <a:avLst/>
          </a:prstGeom>
        </p:spPr>
      </p:pic>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7"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10" name="Рисунок 9"/>
          <p:cNvPicPr>
            <a:picLocks noChangeAspect="1"/>
          </p:cNvPicPr>
          <p:nvPr userDrawn="1"/>
        </p:nvPicPr>
        <p:blipFill rotWithShape="1">
          <a:blip r:embed="rId7" cstate="print">
            <a:extLst>
              <a:ext uri="{28A0092B-C50C-407E-A947-70E740481C1C}">
                <a14:useLocalDpi xmlns:a14="http://schemas.microsoft.com/office/drawing/2010/main" val="0"/>
              </a:ext>
            </a:extLst>
          </a:blip>
          <a:srcRect t="10129"/>
          <a:stretch/>
        </p:blipFill>
        <p:spPr>
          <a:xfrm>
            <a:off x="-258515" y="0"/>
            <a:ext cx="1135684" cy="4646815"/>
          </a:xfrm>
          <a:prstGeom prst="rect">
            <a:avLst/>
          </a:prstGeom>
        </p:spPr>
      </p:pic>
      <p:pic>
        <p:nvPicPr>
          <p:cNvPr id="12" name="Рисунок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89658" y="6419243"/>
            <a:ext cx="239337" cy="239337"/>
          </a:xfrm>
          <a:prstGeom prst="rect">
            <a:avLst/>
          </a:prstGeom>
        </p:spPr>
      </p:pic>
      <p:pic>
        <p:nvPicPr>
          <p:cNvPr id="13" name="Рисунок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2135961">
            <a:off x="11555838" y="4812463"/>
            <a:ext cx="426027" cy="400465"/>
          </a:xfrm>
          <a:prstGeom prst="rect">
            <a:avLst/>
          </a:prstGeom>
        </p:spPr>
      </p:pic>
    </p:spTree>
    <p:extLst>
      <p:ext uri="{BB962C8B-B14F-4D97-AF65-F5344CB8AC3E}">
        <p14:creationId xmlns:p14="http://schemas.microsoft.com/office/powerpoint/2010/main" val="4278636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2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2934" y="2922352"/>
            <a:ext cx="1117547" cy="1176676"/>
          </a:xfrm>
          <a:prstGeom prst="rect">
            <a:avLst/>
          </a:prstGeom>
        </p:spPr>
      </p:pic>
      <p:pic>
        <p:nvPicPr>
          <p:cNvPr id="12" name="Рисунок 11"/>
          <p:cNvPicPr>
            <a:picLocks noChangeAspect="1"/>
          </p:cNvPicPr>
          <p:nvPr userDrawn="1"/>
        </p:nvPicPr>
        <p:blipFill rotWithShape="1">
          <a:blip r:embed="rId3">
            <a:extLst>
              <a:ext uri="{28A0092B-C50C-407E-A947-70E740481C1C}">
                <a14:useLocalDpi xmlns:a14="http://schemas.microsoft.com/office/drawing/2010/main" val="0"/>
              </a:ext>
            </a:extLst>
          </a:blip>
          <a:srcRect l="27270"/>
          <a:stretch/>
        </p:blipFill>
        <p:spPr>
          <a:xfrm flipH="1">
            <a:off x="9176797" y="0"/>
            <a:ext cx="3010756" cy="6858000"/>
          </a:xfrm>
          <a:prstGeom prst="rect">
            <a:avLst/>
          </a:prstGeom>
        </p:spPr>
      </p:pic>
      <p:pic>
        <p:nvPicPr>
          <p:cNvPr id="11" name="Рисунок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24" y="5359968"/>
            <a:ext cx="4697660" cy="1498032"/>
          </a:xfrm>
          <a:prstGeom prst="rect">
            <a:avLst/>
          </a:prstGeom>
        </p:spPr>
      </p:pic>
      <p:pic>
        <p:nvPicPr>
          <p:cNvPr id="8" name="Рисунок 7"/>
          <p:cNvPicPr>
            <a:picLocks noChangeAspect="1"/>
          </p:cNvPicPr>
          <p:nvPr userDrawn="1"/>
        </p:nvPicPr>
        <p:blipFill rotWithShape="1">
          <a:blip r:embed="rId5">
            <a:extLst>
              <a:ext uri="{28A0092B-C50C-407E-A947-70E740481C1C}">
                <a14:useLocalDpi xmlns:a14="http://schemas.microsoft.com/office/drawing/2010/main" val="0"/>
              </a:ext>
            </a:extLst>
          </a:blip>
          <a:srcRect r="21520"/>
          <a:stretch/>
        </p:blipFill>
        <p:spPr>
          <a:xfrm rot="16200000">
            <a:off x="3056" y="-3056"/>
            <a:ext cx="5232638" cy="5238750"/>
          </a:xfrm>
          <a:prstGeom prst="rect">
            <a:avLst/>
          </a:prstGeom>
        </p:spPr>
      </p:pic>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19.07.2021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pic>
        <p:nvPicPr>
          <p:cNvPr id="9" name="Рисунок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502008" y="5987346"/>
            <a:ext cx="5535064" cy="369004"/>
          </a:xfrm>
          <a:prstGeom prst="rect">
            <a:avLst/>
          </a:prstGeom>
        </p:spPr>
      </p:pic>
      <p:pic>
        <p:nvPicPr>
          <p:cNvPr id="14" name="Рисунок 13"/>
          <p:cNvPicPr>
            <a:picLocks noChangeAspect="1"/>
          </p:cNvPicPr>
          <p:nvPr userDrawn="1"/>
        </p:nvPicPr>
        <p:blipFill rotWithShape="1">
          <a:blip r:embed="rId8" cstate="print">
            <a:extLst>
              <a:ext uri="{28A0092B-C50C-407E-A947-70E740481C1C}">
                <a14:useLocalDpi xmlns:a14="http://schemas.microsoft.com/office/drawing/2010/main" val="0"/>
              </a:ext>
            </a:extLst>
          </a:blip>
          <a:srcRect b="32565"/>
          <a:stretch/>
        </p:blipFill>
        <p:spPr>
          <a:xfrm rot="10800000">
            <a:off x="-54782" y="0"/>
            <a:ext cx="1991563" cy="2037867"/>
          </a:xfrm>
          <a:prstGeom prst="rect">
            <a:avLst/>
          </a:prstGeom>
        </p:spPr>
      </p:pic>
      <p:pic>
        <p:nvPicPr>
          <p:cNvPr id="20" name="Рисунок 1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25"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26" name="Текст 2"/>
          <p:cNvSpPr>
            <a:spLocks noGrp="1"/>
          </p:cNvSpPr>
          <p:nvPr>
            <p:ph type="body" idx="1" hasCustomPrompt="1"/>
          </p:nvPr>
        </p:nvSpPr>
        <p:spPr>
          <a:xfrm>
            <a:off x="726616" y="2325182"/>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27" name="Рисунок 8"/>
          <p:cNvSpPr>
            <a:spLocks noGrp="1"/>
          </p:cNvSpPr>
          <p:nvPr>
            <p:ph type="pic" sz="quarter" idx="13"/>
          </p:nvPr>
        </p:nvSpPr>
        <p:spPr>
          <a:xfrm>
            <a:off x="7179597" y="2325182"/>
            <a:ext cx="4179887" cy="3462338"/>
          </a:xfrm>
        </p:spPr>
        <p:txBody>
          <a:bodyPr/>
          <a:lstStyle/>
          <a:p>
            <a:endParaRPr lang="ru-RU" dirty="0"/>
          </a:p>
        </p:txBody>
      </p:sp>
      <p:pic>
        <p:nvPicPr>
          <p:cNvPr id="10" name="Рисунок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769225" y="489857"/>
            <a:ext cx="606829" cy="606829"/>
          </a:xfrm>
          <a:prstGeom prst="rect">
            <a:avLst/>
          </a:prstGeom>
        </p:spPr>
      </p:pic>
      <p:pic>
        <p:nvPicPr>
          <p:cNvPr id="28" name="Рисунок 2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76520" y="5206142"/>
            <a:ext cx="606829" cy="606829"/>
          </a:xfrm>
          <a:prstGeom prst="rect">
            <a:avLst/>
          </a:prstGeom>
        </p:spPr>
      </p:pic>
    </p:spTree>
    <p:extLst>
      <p:ext uri="{BB962C8B-B14F-4D97-AF65-F5344CB8AC3E}">
        <p14:creationId xmlns:p14="http://schemas.microsoft.com/office/powerpoint/2010/main" val="6646795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3_Заголовок раздела">
    <p:spTree>
      <p:nvGrpSpPr>
        <p:cNvPr id="1" name=""/>
        <p:cNvGrpSpPr/>
        <p:nvPr/>
      </p:nvGrpSpPr>
      <p:grpSpPr>
        <a:xfrm>
          <a:off x="0" y="0"/>
          <a:ext cx="0" cy="0"/>
          <a:chOff x="0" y="0"/>
          <a:chExt cx="0" cy="0"/>
        </a:xfrm>
      </p:grpSpPr>
      <p:pic>
        <p:nvPicPr>
          <p:cNvPr id="21" name="Рисунок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750"/>
            <a:ext cx="5064952" cy="4524690"/>
          </a:xfrm>
          <a:prstGeom prst="rect">
            <a:avLst/>
          </a:prstGeom>
        </p:spPr>
      </p:pic>
      <p:pic>
        <p:nvPicPr>
          <p:cNvPr id="23" name="Рисунок 22"/>
          <p:cNvPicPr>
            <a:picLocks noChangeAspect="1"/>
          </p:cNvPicPr>
          <p:nvPr userDrawn="1"/>
        </p:nvPicPr>
        <p:blipFill rotWithShape="1">
          <a:blip r:embed="rId3" cstate="print">
            <a:extLst>
              <a:ext uri="{28A0092B-C50C-407E-A947-70E740481C1C}">
                <a14:useLocalDpi xmlns:a14="http://schemas.microsoft.com/office/drawing/2010/main" val="0"/>
              </a:ext>
            </a:extLst>
          </a:blip>
          <a:srcRect b="37149"/>
          <a:stretch/>
        </p:blipFill>
        <p:spPr>
          <a:xfrm flipV="1">
            <a:off x="4239782" y="0"/>
            <a:ext cx="3712436" cy="2333310"/>
          </a:xfrm>
          <a:prstGeom prst="rect">
            <a:avLst/>
          </a:prstGeom>
        </p:spPr>
      </p:pic>
      <p:pic>
        <p:nvPicPr>
          <p:cNvPr id="16" name="Рисунок 15"/>
          <p:cNvPicPr>
            <a:picLocks noChangeAspect="1"/>
          </p:cNvPicPr>
          <p:nvPr userDrawn="1"/>
        </p:nvPicPr>
        <p:blipFill rotWithShape="1">
          <a:blip r:embed="rId4" cstate="print">
            <a:extLst>
              <a:ext uri="{28A0092B-C50C-407E-A947-70E740481C1C}">
                <a14:useLocalDpi xmlns:a14="http://schemas.microsoft.com/office/drawing/2010/main" val="0"/>
              </a:ext>
            </a:extLst>
          </a:blip>
          <a:srcRect b="37149"/>
          <a:stretch/>
        </p:blipFill>
        <p:spPr>
          <a:xfrm>
            <a:off x="5053327" y="5527270"/>
            <a:ext cx="2117271" cy="1330730"/>
          </a:xfrm>
          <a:prstGeom prst="rect">
            <a:avLst/>
          </a:prstGeom>
        </p:spPr>
      </p:pic>
      <p:pic>
        <p:nvPicPr>
          <p:cNvPr id="3" name="Рисунок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489430">
            <a:off x="120478" y="4317215"/>
            <a:ext cx="2355886" cy="2384681"/>
          </a:xfrm>
          <a:prstGeom prst="rect">
            <a:avLst/>
          </a:prstGeom>
        </p:spPr>
      </p:pic>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19.07.2021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pic>
        <p:nvPicPr>
          <p:cNvPr id="20" name="Рисунок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8" name="Рисунок 8"/>
          <p:cNvSpPr>
            <a:spLocks noGrp="1"/>
          </p:cNvSpPr>
          <p:nvPr>
            <p:ph type="pic" sz="quarter" idx="13"/>
          </p:nvPr>
        </p:nvSpPr>
        <p:spPr>
          <a:xfrm>
            <a:off x="1379764" y="739549"/>
            <a:ext cx="9432713" cy="5047971"/>
          </a:xfrm>
        </p:spPr>
        <p:txBody>
          <a:bodyPr/>
          <a:lstStyle/>
          <a:p>
            <a:endParaRPr lang="ru-RU" dirty="0"/>
          </a:p>
        </p:txBody>
      </p:sp>
      <p:pic>
        <p:nvPicPr>
          <p:cNvPr id="2" name="Рисунок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0084" y="2943679"/>
            <a:ext cx="2215318" cy="3412671"/>
          </a:xfrm>
          <a:prstGeom prst="rect">
            <a:avLst/>
          </a:prstGeom>
        </p:spPr>
      </p:pic>
      <p:pic>
        <p:nvPicPr>
          <p:cNvPr id="22" name="Рисунок 2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flipV="1">
            <a:off x="9900923" y="4810805"/>
            <a:ext cx="2291077" cy="343662"/>
          </a:xfrm>
          <a:prstGeom prst="rect">
            <a:avLst/>
          </a:prstGeom>
        </p:spPr>
      </p:pic>
    </p:spTree>
    <p:extLst>
      <p:ext uri="{BB962C8B-B14F-4D97-AF65-F5344CB8AC3E}">
        <p14:creationId xmlns:p14="http://schemas.microsoft.com/office/powerpoint/2010/main" val="3406693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4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rotWithShape="1">
          <a:blip r:embed="rId2">
            <a:extLst>
              <a:ext uri="{28A0092B-C50C-407E-A947-70E740481C1C}">
                <a14:useLocalDpi xmlns:a14="http://schemas.microsoft.com/office/drawing/2010/main" val="0"/>
              </a:ext>
            </a:extLst>
          </a:blip>
          <a:srcRect b="27133"/>
          <a:stretch/>
        </p:blipFill>
        <p:spPr>
          <a:xfrm>
            <a:off x="-1514180" y="3841352"/>
            <a:ext cx="7530961" cy="2886473"/>
          </a:xfrm>
          <a:prstGeom prst="rect">
            <a:avLst/>
          </a:prstGeom>
        </p:spPr>
      </p:pic>
      <p:pic>
        <p:nvPicPr>
          <p:cNvPr id="8" name="Рисунок 7"/>
          <p:cNvPicPr>
            <a:picLocks noChangeAspect="1"/>
          </p:cNvPicPr>
          <p:nvPr userDrawn="1"/>
        </p:nvPicPr>
        <p:blipFill rotWithShape="1">
          <a:blip r:embed="rId3" cstate="print">
            <a:extLst>
              <a:ext uri="{28A0092B-C50C-407E-A947-70E740481C1C}">
                <a14:useLocalDpi xmlns:a14="http://schemas.microsoft.com/office/drawing/2010/main" val="0"/>
              </a:ext>
            </a:extLst>
          </a:blip>
          <a:srcRect l="26208" b="27313"/>
          <a:stretch/>
        </p:blipFill>
        <p:spPr>
          <a:xfrm>
            <a:off x="0" y="1246771"/>
            <a:ext cx="5627738" cy="5611229"/>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19.07.2021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pic>
        <p:nvPicPr>
          <p:cNvPr id="20" name="Рисунок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4" name="Диаграмма 2"/>
          <p:cNvSpPr>
            <a:spLocks noGrp="1"/>
          </p:cNvSpPr>
          <p:nvPr>
            <p:ph type="chart" sz="quarter" idx="13"/>
          </p:nvPr>
        </p:nvSpPr>
        <p:spPr>
          <a:xfrm>
            <a:off x="865867" y="1314449"/>
            <a:ext cx="4449763" cy="4138613"/>
          </a:xfrm>
        </p:spPr>
        <p:txBody>
          <a:bodyPr/>
          <a:lstStyle/>
          <a:p>
            <a:endParaRPr lang="ru-RU"/>
          </a:p>
        </p:txBody>
      </p:sp>
      <p:sp>
        <p:nvSpPr>
          <p:cNvPr id="15"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en-US" dirty="0"/>
              <a:t>L</a:t>
            </a:r>
            <a:r>
              <a:rPr lang="da-DK" dirty="0"/>
              <a:t>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273423" y="4552117"/>
            <a:ext cx="882393" cy="1804233"/>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360426">
            <a:off x="8953994" y="4777960"/>
            <a:ext cx="1261955" cy="2253491"/>
          </a:xfrm>
          <a:prstGeom prst="rect">
            <a:avLst/>
          </a:prstGeom>
        </p:spPr>
      </p:pic>
      <p:pic>
        <p:nvPicPr>
          <p:cNvPr id="11" name="Рисунок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281249">
            <a:off x="65761" y="4480771"/>
            <a:ext cx="1544875" cy="2344190"/>
          </a:xfrm>
          <a:prstGeom prst="rect">
            <a:avLst/>
          </a:prstGeom>
        </p:spPr>
      </p:pic>
      <p:pic>
        <p:nvPicPr>
          <p:cNvPr id="12" name="Рисунок 1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10800000">
            <a:off x="5841646" y="0"/>
            <a:ext cx="3743325" cy="1193705"/>
          </a:xfrm>
          <a:prstGeom prst="rect">
            <a:avLst/>
          </a:prstGeom>
        </p:spPr>
      </p:pic>
    </p:spTree>
    <p:extLst>
      <p:ext uri="{BB962C8B-B14F-4D97-AF65-F5344CB8AC3E}">
        <p14:creationId xmlns:p14="http://schemas.microsoft.com/office/powerpoint/2010/main" val="921443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5_Заголовок раздела">
    <p:spTree>
      <p:nvGrpSpPr>
        <p:cNvPr id="1" name=""/>
        <p:cNvGrpSpPr/>
        <p:nvPr/>
      </p:nvGrpSpPr>
      <p:grpSpPr>
        <a:xfrm>
          <a:off x="0" y="0"/>
          <a:ext cx="0" cy="0"/>
          <a:chOff x="0" y="0"/>
          <a:chExt cx="0" cy="0"/>
        </a:xfrm>
      </p:grpSpPr>
      <p:pic>
        <p:nvPicPr>
          <p:cNvPr id="19" name="Рисунок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244" y="0"/>
            <a:ext cx="10058400" cy="6283853"/>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19.07.2021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pic>
        <p:nvPicPr>
          <p:cNvPr id="20" name="Рисунок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6" name="Диаграмма 2"/>
          <p:cNvSpPr>
            <a:spLocks noGrp="1"/>
          </p:cNvSpPr>
          <p:nvPr>
            <p:ph type="chart" sz="quarter" idx="13"/>
          </p:nvPr>
        </p:nvSpPr>
        <p:spPr>
          <a:xfrm>
            <a:off x="3707778" y="1542820"/>
            <a:ext cx="4449763" cy="4138613"/>
          </a:xfrm>
        </p:spPr>
        <p:txBody>
          <a:bodyPr/>
          <a:lstStyle/>
          <a:p>
            <a:endParaRPr lang="ru-RU" dirty="0"/>
          </a:p>
        </p:txBody>
      </p:sp>
      <p:sp>
        <p:nvSpPr>
          <p:cNvPr id="17"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2" name="Рисунок 1"/>
          <p:cNvPicPr>
            <a:picLocks noChangeAspect="1"/>
          </p:cNvPicPr>
          <p:nvPr userDrawn="1"/>
        </p:nvPicPr>
        <p:blipFill rotWithShape="1">
          <a:blip r:embed="rId5" cstate="print">
            <a:extLst>
              <a:ext uri="{28A0092B-C50C-407E-A947-70E740481C1C}">
                <a14:useLocalDpi xmlns:a14="http://schemas.microsoft.com/office/drawing/2010/main" val="0"/>
              </a:ext>
            </a:extLst>
          </a:blip>
          <a:srcRect r="31496"/>
          <a:stretch/>
        </p:blipFill>
        <p:spPr>
          <a:xfrm>
            <a:off x="9705974" y="1619020"/>
            <a:ext cx="2486025" cy="3629025"/>
          </a:xfrm>
          <a:prstGeom prst="rect">
            <a:avLst/>
          </a:prstGeom>
        </p:spPr>
      </p:pic>
      <p:pic>
        <p:nvPicPr>
          <p:cNvPr id="18" name="Рисунок 17"/>
          <p:cNvPicPr>
            <a:picLocks noChangeAspect="1"/>
          </p:cNvPicPr>
          <p:nvPr userDrawn="1"/>
        </p:nvPicPr>
        <p:blipFill rotWithShape="1">
          <a:blip r:embed="rId5" cstate="print">
            <a:extLst>
              <a:ext uri="{28A0092B-C50C-407E-A947-70E740481C1C}">
                <a14:useLocalDpi xmlns:a14="http://schemas.microsoft.com/office/drawing/2010/main" val="0"/>
              </a:ext>
            </a:extLst>
          </a:blip>
          <a:srcRect r="31496"/>
          <a:stretch/>
        </p:blipFill>
        <p:spPr>
          <a:xfrm flipH="1">
            <a:off x="0" y="1619020"/>
            <a:ext cx="2486025" cy="3629025"/>
          </a:xfrm>
          <a:prstGeom prst="rect">
            <a:avLst/>
          </a:prstGeom>
        </p:spPr>
      </p:pic>
      <p:pic>
        <p:nvPicPr>
          <p:cNvPr id="3" name="Рисунок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779344" y="1231842"/>
            <a:ext cx="621956" cy="621956"/>
          </a:xfrm>
          <a:prstGeom prst="rect">
            <a:avLst/>
          </a:prstGeom>
        </p:spPr>
      </p:pic>
      <p:pic>
        <p:nvPicPr>
          <p:cNvPr id="21" name="Рисунок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90961" y="4991031"/>
            <a:ext cx="801650" cy="801650"/>
          </a:xfrm>
          <a:prstGeom prst="rect">
            <a:avLst/>
          </a:prstGeom>
        </p:spPr>
      </p:pic>
    </p:spTree>
    <p:extLst>
      <p:ext uri="{BB962C8B-B14F-4D97-AF65-F5344CB8AC3E}">
        <p14:creationId xmlns:p14="http://schemas.microsoft.com/office/powerpoint/2010/main" val="1066671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03">
    <p:spTree>
      <p:nvGrpSpPr>
        <p:cNvPr id="1" name=""/>
        <p:cNvGrpSpPr/>
        <p:nvPr/>
      </p:nvGrpSpPr>
      <p:grpSpPr>
        <a:xfrm>
          <a:off x="0" y="0"/>
          <a:ext cx="0" cy="0"/>
          <a:chOff x="0" y="0"/>
          <a:chExt cx="0" cy="0"/>
        </a:xfrm>
      </p:grpSpPr>
      <p:pic>
        <p:nvPicPr>
          <p:cNvPr id="27" name="Рисунок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6" y="0"/>
            <a:ext cx="6239483" cy="2407816"/>
          </a:xfrm>
          <a:prstGeom prst="rect">
            <a:avLst/>
          </a:prstGeom>
        </p:spPr>
      </p:pic>
      <p:pic>
        <p:nvPicPr>
          <p:cNvPr id="25" name="Рисунок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5261969" y="3493788"/>
            <a:ext cx="3169481" cy="164813"/>
          </a:xfrm>
          <a:prstGeom prst="rect">
            <a:avLst/>
          </a:prstGeom>
        </p:spPr>
      </p:pic>
      <p:pic>
        <p:nvPicPr>
          <p:cNvPr id="24" name="Рисунок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23059" y="0"/>
            <a:ext cx="1936759" cy="3208564"/>
          </a:xfrm>
          <a:prstGeom prst="rect">
            <a:avLst/>
          </a:prstGeom>
        </p:spPr>
      </p:pic>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133600" y="0"/>
            <a:ext cx="10058400" cy="5957925"/>
          </a:xfrm>
          <a:prstGeom prst="rect">
            <a:avLst/>
          </a:prstGeom>
        </p:spPr>
      </p:pic>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203086"/>
            <a:ext cx="4713111" cy="6701416"/>
          </a:xfrm>
          <a:prstGeom prst="rect">
            <a:avLst/>
          </a:prstGeom>
        </p:spPr>
      </p:pic>
      <p:sp>
        <p:nvSpPr>
          <p:cNvPr id="2" name="Заголовок 1"/>
          <p:cNvSpPr>
            <a:spLocks noGrp="1"/>
          </p:cNvSpPr>
          <p:nvPr>
            <p:ph type="title" hasCustomPrompt="1"/>
          </p:nvPr>
        </p:nvSpPr>
        <p:spPr>
          <a:xfrm>
            <a:off x="9054193" y="169908"/>
            <a:ext cx="2517624" cy="2761071"/>
          </a:xfrm>
        </p:spPr>
        <p:txBody>
          <a:bodyPr/>
          <a:lstStyle>
            <a:lvl1pPr algn="r">
              <a:defRPr>
                <a:solidFill>
                  <a:schemeClr val="tx1"/>
                </a:solidFill>
              </a:defRPr>
            </a:lvl1pPr>
          </a:lstStyle>
          <a:p>
            <a:r>
              <a:rPr lang="da-DK" dirty="0"/>
              <a:t>Lorem ipsum dolor sit amet</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19.07.2021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a:t>
            </a:fld>
            <a:endParaRPr lang="ru-RU" dirty="0"/>
          </a:p>
        </p:txBody>
      </p:sp>
      <p:sp>
        <p:nvSpPr>
          <p:cNvPr id="13" name="Текст 12"/>
          <p:cNvSpPr>
            <a:spLocks noGrp="1"/>
          </p:cNvSpPr>
          <p:nvPr>
            <p:ph type="body" sz="quarter" idx="13" hasCustomPrompt="1"/>
          </p:nvPr>
        </p:nvSpPr>
        <p:spPr>
          <a:xfrm>
            <a:off x="8069792" y="3225914"/>
            <a:ext cx="3502025" cy="1411288"/>
          </a:xfrm>
        </p:spPr>
        <p:txBody>
          <a:bodyPr/>
          <a:lstStyle>
            <a:lvl1pPr algn="r">
              <a:defRPr sz="16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pic>
        <p:nvPicPr>
          <p:cNvPr id="7" name="Рисунок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6213" y="0"/>
            <a:ext cx="6381890" cy="5355771"/>
          </a:xfrm>
          <a:prstGeom prst="rect">
            <a:avLst/>
          </a:prstGeom>
        </p:spPr>
      </p:pic>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18" name="Рисунок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708809" y="27720"/>
            <a:ext cx="2852057" cy="2799769"/>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244789" y="1333867"/>
            <a:ext cx="2013559" cy="2180685"/>
          </a:xfrm>
          <a:prstGeom prst="rect">
            <a:avLst/>
          </a:prstGeom>
        </p:spPr>
      </p:pic>
      <p:pic>
        <p:nvPicPr>
          <p:cNvPr id="23" name="Рисунок 2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20296" y="60695"/>
            <a:ext cx="1165197" cy="1273172"/>
          </a:xfrm>
          <a:prstGeom prst="rect">
            <a:avLst/>
          </a:prstGeom>
        </p:spPr>
      </p:pic>
    </p:spTree>
    <p:extLst>
      <p:ext uri="{BB962C8B-B14F-4D97-AF65-F5344CB8AC3E}">
        <p14:creationId xmlns:p14="http://schemas.microsoft.com/office/powerpoint/2010/main" val="18466599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able_slide_purplr">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r="25447"/>
          <a:stretch/>
        </p:blipFill>
        <p:spPr>
          <a:xfrm rot="10800000">
            <a:off x="-5756" y="2896358"/>
            <a:ext cx="4727642" cy="3961642"/>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7571362" y="2247599"/>
            <a:ext cx="4620638" cy="4620638"/>
          </a:xfrm>
          <a:prstGeom prst="rect">
            <a:avLst/>
          </a:prstGeom>
        </p:spPr>
      </p:pic>
      <p:pic>
        <p:nvPicPr>
          <p:cNvPr id="2" name="Рисунок 1"/>
          <p:cNvPicPr>
            <a:picLocks noChangeAspect="1"/>
          </p:cNvPicPr>
          <p:nvPr userDrawn="1"/>
        </p:nvPicPr>
        <p:blipFill rotWithShape="1">
          <a:blip r:embed="rId4">
            <a:extLst>
              <a:ext uri="{28A0092B-C50C-407E-A947-70E740481C1C}">
                <a14:useLocalDpi xmlns:a14="http://schemas.microsoft.com/office/drawing/2010/main" val="0"/>
              </a:ext>
            </a:extLst>
          </a:blip>
          <a:srcRect r="20863"/>
          <a:stretch/>
        </p:blipFill>
        <p:spPr>
          <a:xfrm rot="16200000">
            <a:off x="-18847" y="18848"/>
            <a:ext cx="5276445" cy="523875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0677DD9B-16CA-464A-A3D4-4D175F1ACCD1}" type="datetimeFigureOut">
              <a:rPr lang="ru-RU" smtClean="0"/>
              <a:t>19.07.2021</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sp>
        <p:nvSpPr>
          <p:cNvPr id="8" name="Таблица 7"/>
          <p:cNvSpPr>
            <a:spLocks noGrp="1"/>
          </p:cNvSpPr>
          <p:nvPr>
            <p:ph type="tbl" sz="quarter" idx="13"/>
          </p:nvPr>
        </p:nvSpPr>
        <p:spPr>
          <a:xfrm>
            <a:off x="904875" y="447597"/>
            <a:ext cx="10382250" cy="5573713"/>
          </a:xfrm>
        </p:spPr>
        <p:txBody>
          <a:bodyPr/>
          <a:lstStyle/>
          <a:p>
            <a:endParaRPr lang="ru-RU"/>
          </a:p>
        </p:txBody>
      </p:sp>
      <p:pic>
        <p:nvPicPr>
          <p:cNvPr id="16" name="Рисунок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pic>
        <p:nvPicPr>
          <p:cNvPr id="9" name="Рисунок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64043" y="2130357"/>
            <a:ext cx="1166757" cy="1770434"/>
          </a:xfrm>
          <a:prstGeom prst="rect">
            <a:avLst/>
          </a:prstGeom>
        </p:spPr>
      </p:pic>
      <p:pic>
        <p:nvPicPr>
          <p:cNvPr id="11" name="Рисунок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44813" y="5523049"/>
            <a:ext cx="798791" cy="798791"/>
          </a:xfrm>
          <a:prstGeom prst="rect">
            <a:avLst/>
          </a:prstGeom>
        </p:spPr>
      </p:pic>
      <p:pic>
        <p:nvPicPr>
          <p:cNvPr id="13" name="Рисунок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714750" y="6071359"/>
            <a:ext cx="4762500" cy="247650"/>
          </a:xfrm>
          <a:prstGeom prst="rect">
            <a:avLst/>
          </a:prstGeom>
        </p:spPr>
      </p:pic>
    </p:spTree>
    <p:extLst>
      <p:ext uri="{BB962C8B-B14F-4D97-AF65-F5344CB8AC3E}">
        <p14:creationId xmlns:p14="http://schemas.microsoft.com/office/powerpoint/2010/main" val="39729264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ullet_points_purple">
    <p:spTree>
      <p:nvGrpSpPr>
        <p:cNvPr id="1" name=""/>
        <p:cNvGrpSpPr/>
        <p:nvPr/>
      </p:nvGrpSpPr>
      <p:grpSpPr>
        <a:xfrm>
          <a:off x="0" y="0"/>
          <a:ext cx="0" cy="0"/>
          <a:chOff x="0" y="0"/>
          <a:chExt cx="0" cy="0"/>
        </a:xfrm>
      </p:grpSpPr>
      <p:pic>
        <p:nvPicPr>
          <p:cNvPr id="9" name="Рисунок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9362875" y="3653944"/>
            <a:ext cx="4930936" cy="727313"/>
          </a:xfrm>
          <a:prstGeom prst="rect">
            <a:avLst/>
          </a:prstGeom>
        </p:spPr>
      </p:pic>
      <p:pic>
        <p:nvPicPr>
          <p:cNvPr id="3" name="Рисунок 2"/>
          <p:cNvPicPr>
            <a:picLocks noChangeAspect="1"/>
          </p:cNvPicPr>
          <p:nvPr userDrawn="1"/>
        </p:nvPicPr>
        <p:blipFill rotWithShape="1">
          <a:blip r:embed="rId3">
            <a:extLst>
              <a:ext uri="{28A0092B-C50C-407E-A947-70E740481C1C}">
                <a14:useLocalDpi xmlns:a14="http://schemas.microsoft.com/office/drawing/2010/main" val="0"/>
              </a:ext>
            </a:extLst>
          </a:blip>
          <a:srcRect r="16985"/>
          <a:stretch/>
        </p:blipFill>
        <p:spPr>
          <a:xfrm rot="10800000">
            <a:off x="0" y="3836631"/>
            <a:ext cx="3192236" cy="3021369"/>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lvl1pPr>
              <a:defRPr>
                <a:solidFill>
                  <a:schemeClr val="bg1"/>
                </a:solidFill>
              </a:defRPr>
            </a:lvl1pPr>
          </a:lstStyle>
          <a:p>
            <a:fld id="{0677DD9B-16CA-464A-A3D4-4D175F1ACCD1}" type="datetimeFigureOut">
              <a:rPr lang="ru-RU" smtClean="0"/>
              <a:pPr/>
              <a:t>19.07.2021</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17" name="Рисунок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56" y="4664734"/>
            <a:ext cx="1268847" cy="1925346"/>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6200000">
            <a:off x="-1949577" y="1782777"/>
            <a:ext cx="5021907" cy="1456353"/>
          </a:xfrm>
          <a:prstGeom prst="rect">
            <a:avLst/>
          </a:prstGeom>
        </p:spPr>
      </p:pic>
    </p:spTree>
    <p:extLst>
      <p:ext uri="{BB962C8B-B14F-4D97-AF65-F5344CB8AC3E}">
        <p14:creationId xmlns:p14="http://schemas.microsoft.com/office/powerpoint/2010/main" val="27649247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2_Заголовок раздела">
    <p:spTree>
      <p:nvGrpSpPr>
        <p:cNvPr id="1" name=""/>
        <p:cNvGrpSpPr/>
        <p:nvPr/>
      </p:nvGrpSpPr>
      <p:grpSpPr>
        <a:xfrm>
          <a:off x="0" y="0"/>
          <a:ext cx="0" cy="0"/>
          <a:chOff x="0" y="0"/>
          <a:chExt cx="0" cy="0"/>
        </a:xfrm>
      </p:grpSpPr>
      <p:grpSp>
        <p:nvGrpSpPr>
          <p:cNvPr id="8" name="Группа 7"/>
          <p:cNvGrpSpPr/>
          <p:nvPr userDrawn="1"/>
        </p:nvGrpSpPr>
        <p:grpSpPr>
          <a:xfrm>
            <a:off x="-308080" y="0"/>
            <a:ext cx="12517880" cy="6858000"/>
            <a:chOff x="-308080" y="0"/>
            <a:chExt cx="12517880" cy="6858000"/>
          </a:xfrm>
        </p:grpSpPr>
        <p:pic>
          <p:nvPicPr>
            <p:cNvPr id="17" name="Рисунок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9342" y="736116"/>
              <a:ext cx="4466270" cy="342414"/>
            </a:xfrm>
            <a:prstGeom prst="rect">
              <a:avLst/>
            </a:prstGeom>
          </p:spPr>
        </p:pic>
        <p:pic>
          <p:nvPicPr>
            <p:cNvPr id="27" name="Рисунок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830" y="0"/>
              <a:ext cx="7458615" cy="6858000"/>
            </a:xfrm>
            <a:prstGeom prst="rect">
              <a:avLst/>
            </a:prstGeom>
          </p:spPr>
        </p:pic>
        <p:pic>
          <p:nvPicPr>
            <p:cNvPr id="28" name="Рисунок 2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622" y="1355354"/>
              <a:ext cx="3683260" cy="4686240"/>
            </a:xfrm>
            <a:prstGeom prst="rect">
              <a:avLst/>
            </a:prstGeom>
          </p:spPr>
        </p:pic>
        <p:pic>
          <p:nvPicPr>
            <p:cNvPr id="29" name="Рисунок 2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308080" y="6139499"/>
              <a:ext cx="5976664" cy="216654"/>
            </a:xfrm>
            <a:prstGeom prst="rect">
              <a:avLst/>
            </a:prstGeom>
          </p:spPr>
        </p:pic>
        <p:pic>
          <p:nvPicPr>
            <p:cNvPr id="30" name="Рисунок 2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318299" y="5230704"/>
              <a:ext cx="3166874" cy="114799"/>
            </a:xfrm>
            <a:prstGeom prst="rect">
              <a:avLst/>
            </a:prstGeom>
          </p:spPr>
        </p:pic>
        <p:pic>
          <p:nvPicPr>
            <p:cNvPr id="31" name="Рисунок 3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736532" y="3422628"/>
              <a:ext cx="330408" cy="330408"/>
            </a:xfrm>
            <a:prstGeom prst="rect">
              <a:avLst/>
            </a:prstGeom>
          </p:spPr>
        </p:pic>
        <p:pic>
          <p:nvPicPr>
            <p:cNvPr id="32" name="Рисунок 3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666050" y="0"/>
              <a:ext cx="2712926" cy="907323"/>
            </a:xfrm>
            <a:prstGeom prst="rect">
              <a:avLst/>
            </a:prstGeom>
          </p:spPr>
        </p:pic>
        <p:pic>
          <p:nvPicPr>
            <p:cNvPr id="33" name="Рисунок 3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flipV="1">
              <a:off x="10024087" y="3387077"/>
              <a:ext cx="2185713" cy="359647"/>
            </a:xfrm>
            <a:prstGeom prst="rect">
              <a:avLst/>
            </a:prstGeom>
          </p:spPr>
        </p:pic>
      </p:grpSp>
      <p:pic>
        <p:nvPicPr>
          <p:cNvPr id="7" name="Рисунок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6319533" y="1638729"/>
            <a:ext cx="5164406" cy="1343397"/>
          </a:xfrm>
        </p:spPr>
        <p:txBody>
          <a:bodyPr anchor="b"/>
          <a:lstStyle>
            <a:lvl1pPr algn="ctr">
              <a:defRPr sz="6000"/>
            </a:lvl1pPr>
          </a:lstStyle>
          <a:p>
            <a:r>
              <a:rPr lang="da-DK" dirty="0"/>
              <a:t>Lorem ipsum dolor </a:t>
            </a:r>
            <a:endParaRPr lang="ru-RU" dirty="0"/>
          </a:p>
        </p:txBody>
      </p:sp>
      <p:sp>
        <p:nvSpPr>
          <p:cNvPr id="3" name="Текст 2"/>
          <p:cNvSpPr>
            <a:spLocks noGrp="1"/>
          </p:cNvSpPr>
          <p:nvPr>
            <p:ph type="body" idx="1" hasCustomPrompt="1"/>
          </p:nvPr>
        </p:nvSpPr>
        <p:spPr>
          <a:xfrm>
            <a:off x="7389655" y="3992973"/>
            <a:ext cx="2926171"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a:t>
            </a:r>
            <a:endParaRPr lang="ru-RU" dirty="0"/>
          </a:p>
        </p:txBody>
      </p:sp>
      <p:sp>
        <p:nvSpPr>
          <p:cNvPr id="4" name="Дата 3"/>
          <p:cNvSpPr>
            <a:spLocks noGrp="1"/>
          </p:cNvSpPr>
          <p:nvPr>
            <p:ph type="dt" sz="half" idx="10"/>
          </p:nvPr>
        </p:nvSpPr>
        <p:spPr/>
        <p:txBody>
          <a:bodyPr/>
          <a:lstStyle>
            <a:lvl1pPr>
              <a:defRPr>
                <a:solidFill>
                  <a:schemeClr val="bg1"/>
                </a:solidFill>
              </a:defRPr>
            </a:lvl1pPr>
          </a:lstStyle>
          <a:p>
            <a:fld id="{0677DD9B-16CA-464A-A3D4-4D175F1ACCD1}" type="datetimeFigureOut">
              <a:rPr lang="ru-RU" smtClean="0"/>
              <a:pPr/>
              <a:t>19.07.2021</a:t>
            </a:fld>
            <a:endParaRPr lang="ru-RU" dirty="0"/>
          </a:p>
        </p:txBody>
      </p:sp>
      <p:sp>
        <p:nvSpPr>
          <p:cNvPr id="5" name="Нижний колонтитул 4"/>
          <p:cNvSpPr>
            <a:spLocks noGrp="1"/>
          </p:cNvSpPr>
          <p:nvPr>
            <p:ph type="ftr" sz="quarter" idx="11"/>
          </p:nvPr>
        </p:nvSpPr>
        <p:spPr/>
        <p:txBody>
          <a:bodyPr/>
          <a:lstStyle>
            <a:lvl1pPr>
              <a:defRPr>
                <a:solidFill>
                  <a:schemeClr val="bg1"/>
                </a:solidFill>
              </a:defRPr>
            </a:lvl1p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spTree>
    <p:extLst>
      <p:ext uri="{BB962C8B-B14F-4D97-AF65-F5344CB8AC3E}">
        <p14:creationId xmlns:p14="http://schemas.microsoft.com/office/powerpoint/2010/main" val="15405749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6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r="40745" b="16181"/>
          <a:stretch/>
        </p:blipFill>
        <p:spPr>
          <a:xfrm>
            <a:off x="9386846" y="1109662"/>
            <a:ext cx="2805154" cy="5748338"/>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2647950" cy="6705199"/>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19.07.2021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sp>
        <p:nvSpPr>
          <p:cNvPr id="18"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19"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11" name="Рисунок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2865910" y="5774611"/>
            <a:ext cx="6125690" cy="222056"/>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878964" y="1632968"/>
            <a:ext cx="436111" cy="436111"/>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728746" y="196623"/>
            <a:ext cx="504825" cy="504825"/>
          </a:xfrm>
          <a:prstGeom prst="rect">
            <a:avLst/>
          </a:prstGeom>
        </p:spPr>
      </p:pic>
      <p:pic>
        <p:nvPicPr>
          <p:cNvPr id="25" name="Рисунок 2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869460" y="6048972"/>
            <a:ext cx="504825" cy="504825"/>
          </a:xfrm>
          <a:prstGeom prst="rect">
            <a:avLst/>
          </a:prstGeom>
        </p:spPr>
      </p:pic>
      <p:pic>
        <p:nvPicPr>
          <p:cNvPr id="15" name="Рисунок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320171" y="3754337"/>
            <a:ext cx="2743200" cy="2743200"/>
          </a:xfrm>
          <a:prstGeom prst="rect">
            <a:avLst/>
          </a:prstGeom>
        </p:spPr>
      </p:pic>
      <p:pic>
        <p:nvPicPr>
          <p:cNvPr id="21" name="Рисунок 2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V="1">
            <a:off x="0" y="937878"/>
            <a:ext cx="3267075" cy="330338"/>
          </a:xfrm>
          <a:prstGeom prst="rect">
            <a:avLst/>
          </a:prstGeom>
        </p:spPr>
      </p:pic>
      <p:pic>
        <p:nvPicPr>
          <p:cNvPr id="34" name="Рисунок 3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flipV="1">
            <a:off x="8924925" y="937878"/>
            <a:ext cx="3267075" cy="330338"/>
          </a:xfrm>
          <a:prstGeom prst="rect">
            <a:avLst/>
          </a:prstGeom>
        </p:spPr>
      </p:pic>
    </p:spTree>
    <p:extLst>
      <p:ext uri="{BB962C8B-B14F-4D97-AF65-F5344CB8AC3E}">
        <p14:creationId xmlns:p14="http://schemas.microsoft.com/office/powerpoint/2010/main" val="12615697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More-text_blue">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040130"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19.07.2021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2933388" y="6134294"/>
            <a:ext cx="6125690" cy="222056"/>
          </a:xfrm>
          <a:prstGeom prst="rect">
            <a:avLst/>
          </a:prstGeom>
        </p:spPr>
      </p:pic>
      <p:sp>
        <p:nvSpPr>
          <p:cNvPr id="22"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3" name="Рисунок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599842" y="1690006"/>
            <a:ext cx="592158" cy="3224893"/>
          </a:xfrm>
          <a:prstGeom prst="rect">
            <a:avLst/>
          </a:prstGeom>
        </p:spPr>
      </p:pic>
      <p:pic>
        <p:nvPicPr>
          <p:cNvPr id="8" name="Рисунок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48955" y="4212772"/>
            <a:ext cx="450396" cy="450396"/>
          </a:xfrm>
          <a:prstGeom prst="rect">
            <a:avLst/>
          </a:prstGeom>
        </p:spPr>
      </p:pic>
      <p:pic>
        <p:nvPicPr>
          <p:cNvPr id="16" name="Рисунок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584183" y="2843445"/>
            <a:ext cx="387804" cy="387804"/>
          </a:xfrm>
          <a:prstGeom prst="rect">
            <a:avLst/>
          </a:prstGeom>
        </p:spPr>
      </p:pic>
    </p:spTree>
    <p:extLst>
      <p:ext uri="{BB962C8B-B14F-4D97-AF65-F5344CB8AC3E}">
        <p14:creationId xmlns:p14="http://schemas.microsoft.com/office/powerpoint/2010/main" val="14888114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7_Заголовок раздела">
    <p:spTree>
      <p:nvGrpSpPr>
        <p:cNvPr id="1" name=""/>
        <p:cNvGrpSpPr/>
        <p:nvPr/>
      </p:nvGrpSpPr>
      <p:grpSpPr>
        <a:xfrm>
          <a:off x="0" y="0"/>
          <a:ext cx="0" cy="0"/>
          <a:chOff x="0" y="0"/>
          <a:chExt cx="0" cy="0"/>
        </a:xfrm>
      </p:grpSpPr>
      <p:pic>
        <p:nvPicPr>
          <p:cNvPr id="24" name="Рисунок 23"/>
          <p:cNvPicPr>
            <a:picLocks noChangeAspect="1"/>
          </p:cNvPicPr>
          <p:nvPr userDrawn="1"/>
        </p:nvPicPr>
        <p:blipFill rotWithShape="1">
          <a:blip r:embed="rId2" cstate="print">
            <a:extLst>
              <a:ext uri="{28A0092B-C50C-407E-A947-70E740481C1C}">
                <a14:useLocalDpi xmlns:a14="http://schemas.microsoft.com/office/drawing/2010/main" val="0"/>
              </a:ext>
            </a:extLst>
          </a:blip>
          <a:srcRect l="34376" b="49048"/>
          <a:stretch/>
        </p:blipFill>
        <p:spPr>
          <a:xfrm flipH="1">
            <a:off x="9085379" y="3359836"/>
            <a:ext cx="3106621" cy="3494315"/>
          </a:xfrm>
          <a:prstGeom prst="rect">
            <a:avLst/>
          </a:prstGeom>
        </p:spPr>
      </p:pic>
      <p:pic>
        <p:nvPicPr>
          <p:cNvPr id="8" name="Рисунок 7"/>
          <p:cNvPicPr>
            <a:picLocks noChangeAspect="1"/>
          </p:cNvPicPr>
          <p:nvPr userDrawn="1"/>
        </p:nvPicPr>
        <p:blipFill rotWithShape="1">
          <a:blip r:embed="rId2" cstate="print">
            <a:extLst>
              <a:ext uri="{28A0092B-C50C-407E-A947-70E740481C1C}">
                <a14:useLocalDpi xmlns:a14="http://schemas.microsoft.com/office/drawing/2010/main" val="0"/>
              </a:ext>
            </a:extLst>
          </a:blip>
          <a:srcRect l="34376" b="49048"/>
          <a:stretch/>
        </p:blipFill>
        <p:spPr>
          <a:xfrm>
            <a:off x="4691" y="3359837"/>
            <a:ext cx="3106621" cy="3494315"/>
          </a:xfrm>
          <a:prstGeom prst="rect">
            <a:avLst/>
          </a:prstGeom>
        </p:spPr>
      </p:pic>
      <p:grpSp>
        <p:nvGrpSpPr>
          <p:cNvPr id="3" name="Группа 2"/>
          <p:cNvGrpSpPr/>
          <p:nvPr userDrawn="1"/>
        </p:nvGrpSpPr>
        <p:grpSpPr>
          <a:xfrm>
            <a:off x="114206" y="-3848"/>
            <a:ext cx="11889642" cy="6861847"/>
            <a:chOff x="114206" y="-3848"/>
            <a:chExt cx="11889642" cy="6861847"/>
          </a:xfrm>
        </p:grpSpPr>
        <p:pic>
          <p:nvPicPr>
            <p:cNvPr id="2" name="Рисунок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206" y="-1"/>
              <a:ext cx="4139638" cy="6858000"/>
            </a:xfrm>
            <a:prstGeom prst="rect">
              <a:avLst/>
            </a:prstGeom>
          </p:spPr>
        </p:pic>
        <p:pic>
          <p:nvPicPr>
            <p:cNvPr id="23" name="Рисунок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7864210" y="-3848"/>
              <a:ext cx="4139638" cy="6858000"/>
            </a:xfrm>
            <a:prstGeom prst="rect">
              <a:avLst/>
            </a:prstGeom>
          </p:spPr>
        </p:pic>
      </p:grpSp>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0677DD9B-16CA-464A-A3D4-4D175F1ACCD1}" type="datetimeFigureOut">
              <a:rPr lang="ru-RU" smtClean="0"/>
              <a:pPr/>
              <a:t>19.07.2021</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pic>
        <p:nvPicPr>
          <p:cNvPr id="11" name="Рисунок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2996182" y="5373849"/>
            <a:ext cx="6125690" cy="222056"/>
          </a:xfrm>
          <a:prstGeom prst="rect">
            <a:avLst/>
          </a:prstGeom>
        </p:spPr>
      </p:pic>
      <p:pic>
        <p:nvPicPr>
          <p:cNvPr id="25" name="Рисунок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572967" y="2710791"/>
            <a:ext cx="504825" cy="504825"/>
          </a:xfrm>
          <a:prstGeom prst="rect">
            <a:avLst/>
          </a:prstGeom>
        </p:spPr>
      </p:pic>
      <p:pic>
        <p:nvPicPr>
          <p:cNvPr id="15" name="Рисунок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687427" y="3051953"/>
            <a:ext cx="2743200" cy="2743200"/>
          </a:xfrm>
          <a:prstGeom prst="rect">
            <a:avLst/>
          </a:prstGeom>
        </p:spPr>
      </p:pic>
      <p:sp>
        <p:nvSpPr>
          <p:cNvPr id="22" name="Текст 2"/>
          <p:cNvSpPr>
            <a:spLocks noGrp="1"/>
          </p:cNvSpPr>
          <p:nvPr>
            <p:ph type="body" idx="1" hasCustomPrompt="1"/>
          </p:nvPr>
        </p:nvSpPr>
        <p:spPr>
          <a:xfrm>
            <a:off x="2187347" y="1689146"/>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6" name="Рисунок 2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5115" y="2710791"/>
            <a:ext cx="504825" cy="504825"/>
          </a:xfrm>
          <a:prstGeom prst="rect">
            <a:avLst/>
          </a:prstGeom>
        </p:spPr>
      </p:pic>
      <p:pic>
        <p:nvPicPr>
          <p:cNvPr id="16" name="Рисунок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815011" y="366726"/>
            <a:ext cx="561975" cy="561975"/>
          </a:xfrm>
          <a:prstGeom prst="rect">
            <a:avLst/>
          </a:prstGeom>
        </p:spPr>
      </p:pic>
    </p:spTree>
    <p:extLst>
      <p:ext uri="{BB962C8B-B14F-4D97-AF65-F5344CB8AC3E}">
        <p14:creationId xmlns:p14="http://schemas.microsoft.com/office/powerpoint/2010/main" val="29580467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8_Заголовок раздела">
    <p:spTree>
      <p:nvGrpSpPr>
        <p:cNvPr id="1" name=""/>
        <p:cNvGrpSpPr/>
        <p:nvPr/>
      </p:nvGrpSpPr>
      <p:grpSpPr>
        <a:xfrm>
          <a:off x="0" y="0"/>
          <a:ext cx="0" cy="0"/>
          <a:chOff x="0" y="0"/>
          <a:chExt cx="0" cy="0"/>
        </a:xfrm>
      </p:grpSpPr>
      <p:pic>
        <p:nvPicPr>
          <p:cNvPr id="32" name="Рисунок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464" y="3067960"/>
            <a:ext cx="4299535" cy="3790040"/>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7578" y="-10948"/>
            <a:ext cx="3314700" cy="1108583"/>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0677DD9B-16CA-464A-A3D4-4D175F1ACCD1}" type="datetimeFigureOut">
              <a:rPr lang="ru-RU" smtClean="0"/>
              <a:pPr/>
              <a:t>19.07.2021</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pic>
        <p:nvPicPr>
          <p:cNvPr id="11" name="Рисунок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255931" y="5991159"/>
            <a:ext cx="6125690" cy="222056"/>
          </a:xfrm>
          <a:prstGeom prst="rect">
            <a:avLst/>
          </a:prstGeom>
        </p:spPr>
      </p:pic>
      <p:pic>
        <p:nvPicPr>
          <p:cNvPr id="25" name="Рисунок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4656" y="5081886"/>
            <a:ext cx="504825" cy="504825"/>
          </a:xfrm>
          <a:prstGeom prst="rect">
            <a:avLst/>
          </a:prstGeom>
        </p:spPr>
      </p:pic>
      <p:sp>
        <p:nvSpPr>
          <p:cNvPr id="21"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27" name="Текст 2"/>
          <p:cNvSpPr>
            <a:spLocks noGrp="1"/>
          </p:cNvSpPr>
          <p:nvPr>
            <p:ph type="body" idx="1" hasCustomPrompt="1"/>
          </p:nvPr>
        </p:nvSpPr>
        <p:spPr>
          <a:xfrm>
            <a:off x="726616" y="2325182"/>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28" name="Рисунок 8"/>
          <p:cNvSpPr>
            <a:spLocks noGrp="1"/>
          </p:cNvSpPr>
          <p:nvPr>
            <p:ph type="pic" sz="quarter" idx="13"/>
          </p:nvPr>
        </p:nvSpPr>
        <p:spPr>
          <a:xfrm>
            <a:off x="7179597" y="2325182"/>
            <a:ext cx="4179887" cy="3462338"/>
          </a:xfrm>
        </p:spPr>
        <p:txBody>
          <a:bodyPr/>
          <a:lstStyle/>
          <a:p>
            <a:endParaRPr lang="ru-RU" dirty="0"/>
          </a:p>
        </p:txBody>
      </p:sp>
      <p:pic>
        <p:nvPicPr>
          <p:cNvPr id="29" name="Рисунок 2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45660" y="1186062"/>
            <a:ext cx="504825" cy="504825"/>
          </a:xfrm>
          <a:prstGeom prst="rect">
            <a:avLst/>
          </a:prstGeom>
        </p:spPr>
      </p:pic>
      <p:pic>
        <p:nvPicPr>
          <p:cNvPr id="15" name="Рисунок 14"/>
          <p:cNvPicPr>
            <a:picLocks noChangeAspect="1"/>
          </p:cNvPicPr>
          <p:nvPr userDrawn="1"/>
        </p:nvPicPr>
        <p:blipFill rotWithShape="1">
          <a:blip r:embed="rId8" cstate="print">
            <a:extLst>
              <a:ext uri="{28A0092B-C50C-407E-A947-70E740481C1C}">
                <a14:useLocalDpi xmlns:a14="http://schemas.microsoft.com/office/drawing/2010/main" val="0"/>
              </a:ext>
            </a:extLst>
          </a:blip>
          <a:srcRect r="39972"/>
          <a:stretch/>
        </p:blipFill>
        <p:spPr>
          <a:xfrm>
            <a:off x="10545660" y="3710286"/>
            <a:ext cx="1646698" cy="2743200"/>
          </a:xfrm>
          <a:prstGeom prst="rect">
            <a:avLst/>
          </a:prstGeom>
        </p:spPr>
      </p:pic>
      <p:pic>
        <p:nvPicPr>
          <p:cNvPr id="10" name="Рисунок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V="1">
            <a:off x="0" y="1008225"/>
            <a:ext cx="3095625" cy="313002"/>
          </a:xfrm>
          <a:prstGeom prst="rect">
            <a:avLst/>
          </a:prstGeom>
        </p:spPr>
      </p:pic>
      <p:pic>
        <p:nvPicPr>
          <p:cNvPr id="13" name="Рисунок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9215" y="630739"/>
            <a:ext cx="1634833" cy="1638300"/>
          </a:xfrm>
          <a:prstGeom prst="rect">
            <a:avLst/>
          </a:prstGeom>
        </p:spPr>
      </p:pic>
      <p:pic>
        <p:nvPicPr>
          <p:cNvPr id="30" name="Рисунок 29"/>
          <p:cNvPicPr>
            <a:picLocks noChangeAspect="1"/>
          </p:cNvPicPr>
          <p:nvPr userDrawn="1"/>
        </p:nvPicPr>
        <p:blipFill rotWithShape="1">
          <a:blip r:embed="rId11" cstate="print">
            <a:extLst>
              <a:ext uri="{28A0092B-C50C-407E-A947-70E740481C1C}">
                <a14:useLocalDpi xmlns:a14="http://schemas.microsoft.com/office/drawing/2010/main" val="0"/>
              </a:ext>
            </a:extLst>
          </a:blip>
          <a:srcRect t="24697"/>
          <a:stretch/>
        </p:blipFill>
        <p:spPr>
          <a:xfrm>
            <a:off x="2057295" y="-10948"/>
            <a:ext cx="862052" cy="652756"/>
          </a:xfrm>
          <a:prstGeom prst="rect">
            <a:avLst/>
          </a:prstGeom>
        </p:spPr>
      </p:pic>
      <p:pic>
        <p:nvPicPr>
          <p:cNvPr id="31" name="Рисунок 3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678210" y="5627361"/>
            <a:ext cx="862052" cy="866841"/>
          </a:xfrm>
          <a:prstGeom prst="rect">
            <a:avLst/>
          </a:prstGeom>
        </p:spPr>
      </p:pic>
    </p:spTree>
    <p:extLst>
      <p:ext uri="{BB962C8B-B14F-4D97-AF65-F5344CB8AC3E}">
        <p14:creationId xmlns:p14="http://schemas.microsoft.com/office/powerpoint/2010/main" val="3069066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9_Заголовок раздела">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539144" y="5271809"/>
            <a:ext cx="1652856" cy="247928"/>
          </a:xfrm>
          <a:prstGeom prst="rect">
            <a:avLst/>
          </a:prstGeom>
        </p:spPr>
      </p:pic>
      <p:pic>
        <p:nvPicPr>
          <p:cNvPr id="2" name="Рисунок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027" y="0"/>
            <a:ext cx="7779921"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0677DD9B-16CA-464A-A3D4-4D175F1ACCD1}" type="datetimeFigureOut">
              <a:rPr lang="ru-RU" smtClean="0"/>
              <a:pPr/>
              <a:t>19.07.2021</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3033155" y="6029833"/>
            <a:ext cx="6125690" cy="222056"/>
          </a:xfrm>
          <a:prstGeom prst="rect">
            <a:avLst/>
          </a:prstGeom>
        </p:spPr>
      </p:pic>
      <p:sp>
        <p:nvSpPr>
          <p:cNvPr id="20" name="Рисунок 8"/>
          <p:cNvSpPr>
            <a:spLocks noGrp="1"/>
          </p:cNvSpPr>
          <p:nvPr>
            <p:ph type="pic" sz="quarter" idx="13"/>
          </p:nvPr>
        </p:nvSpPr>
        <p:spPr>
          <a:xfrm>
            <a:off x="1379764" y="739549"/>
            <a:ext cx="9432713" cy="5047971"/>
          </a:xfrm>
        </p:spPr>
        <p:txBody>
          <a:bodyPr/>
          <a:lstStyle/>
          <a:p>
            <a:endParaRPr lang="ru-RU" dirty="0"/>
          </a:p>
        </p:txBody>
      </p:sp>
      <p:pic>
        <p:nvPicPr>
          <p:cNvPr id="22" name="Рисунок 2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3" name="Рисунок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0094" y="2828925"/>
            <a:ext cx="2266950" cy="2266950"/>
          </a:xfrm>
          <a:prstGeom prst="rect">
            <a:avLst/>
          </a:prstGeom>
        </p:spPr>
      </p:pic>
      <p:pic>
        <p:nvPicPr>
          <p:cNvPr id="16" name="Рисунок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10391091" y="1820349"/>
            <a:ext cx="1675538" cy="3297771"/>
          </a:xfrm>
          <a:prstGeom prst="rect">
            <a:avLst/>
          </a:prstGeom>
        </p:spPr>
      </p:pic>
      <p:pic>
        <p:nvPicPr>
          <p:cNvPr id="17" name="Рисунок 16"/>
          <p:cNvPicPr>
            <a:picLocks noChangeAspect="1"/>
          </p:cNvPicPr>
          <p:nvPr userDrawn="1"/>
        </p:nvPicPr>
        <p:blipFill rotWithShape="1">
          <a:blip r:embed="rId9">
            <a:extLst>
              <a:ext uri="{28A0092B-C50C-407E-A947-70E740481C1C}">
                <a14:useLocalDpi xmlns:a14="http://schemas.microsoft.com/office/drawing/2010/main" val="0"/>
              </a:ext>
            </a:extLst>
          </a:blip>
          <a:srcRect r="18280"/>
          <a:stretch/>
        </p:blipFill>
        <p:spPr>
          <a:xfrm>
            <a:off x="11131392" y="4716518"/>
            <a:ext cx="1066364" cy="490868"/>
          </a:xfrm>
          <a:prstGeom prst="rect">
            <a:avLst/>
          </a:prstGeom>
        </p:spPr>
      </p:pic>
    </p:spTree>
    <p:extLst>
      <p:ext uri="{BB962C8B-B14F-4D97-AF65-F5344CB8AC3E}">
        <p14:creationId xmlns:p14="http://schemas.microsoft.com/office/powerpoint/2010/main" val="26395493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0_Заголовок раздела">
    <p:spTree>
      <p:nvGrpSpPr>
        <p:cNvPr id="1" name=""/>
        <p:cNvGrpSpPr/>
        <p:nvPr/>
      </p:nvGrpSpPr>
      <p:grpSpPr>
        <a:xfrm>
          <a:off x="0" y="0"/>
          <a:ext cx="0" cy="0"/>
          <a:chOff x="0" y="0"/>
          <a:chExt cx="0" cy="0"/>
        </a:xfrm>
      </p:grpSpPr>
      <p:pic>
        <p:nvPicPr>
          <p:cNvPr id="18" name="Рисунок 17"/>
          <p:cNvPicPr>
            <a:picLocks noChangeAspect="1"/>
          </p:cNvPicPr>
          <p:nvPr userDrawn="1"/>
        </p:nvPicPr>
        <p:blipFill rotWithShape="1">
          <a:blip r:embed="rId2" cstate="print">
            <a:extLst>
              <a:ext uri="{28A0092B-C50C-407E-A947-70E740481C1C}">
                <a14:useLocalDpi xmlns:a14="http://schemas.microsoft.com/office/drawing/2010/main" val="0"/>
              </a:ext>
            </a:extLst>
          </a:blip>
          <a:srcRect r="57066"/>
          <a:stretch/>
        </p:blipFill>
        <p:spPr>
          <a:xfrm flipH="1">
            <a:off x="0" y="0"/>
            <a:ext cx="2657475" cy="3866889"/>
          </a:xfrm>
          <a:prstGeom prst="rect">
            <a:avLst/>
          </a:prstGeom>
        </p:spPr>
      </p:pic>
      <p:pic>
        <p:nvPicPr>
          <p:cNvPr id="2" name="Рисунок 1"/>
          <p:cNvPicPr>
            <a:picLocks noChangeAspect="1"/>
          </p:cNvPicPr>
          <p:nvPr userDrawn="1"/>
        </p:nvPicPr>
        <p:blipFill rotWithShape="1">
          <a:blip r:embed="rId3" cstate="print">
            <a:extLst>
              <a:ext uri="{28A0092B-C50C-407E-A947-70E740481C1C}">
                <a14:useLocalDpi xmlns:a14="http://schemas.microsoft.com/office/drawing/2010/main" val="0"/>
              </a:ext>
            </a:extLst>
          </a:blip>
          <a:srcRect l="35314"/>
          <a:stretch/>
        </p:blipFill>
        <p:spPr>
          <a:xfrm>
            <a:off x="0" y="0"/>
            <a:ext cx="4824682"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19.07.2021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sp>
        <p:nvSpPr>
          <p:cNvPr id="14" name="Диаграмма 2"/>
          <p:cNvSpPr>
            <a:spLocks noGrp="1"/>
          </p:cNvSpPr>
          <p:nvPr>
            <p:ph type="chart" sz="quarter" idx="13"/>
          </p:nvPr>
        </p:nvSpPr>
        <p:spPr>
          <a:xfrm>
            <a:off x="865867" y="1314449"/>
            <a:ext cx="4449763" cy="4138613"/>
          </a:xfrm>
        </p:spPr>
        <p:txBody>
          <a:bodyPr/>
          <a:lstStyle/>
          <a:p>
            <a:endParaRPr lang="ru-RU"/>
          </a:p>
        </p:txBody>
      </p:sp>
      <p:sp>
        <p:nvSpPr>
          <p:cNvPr id="15"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en-US" dirty="0"/>
              <a:t>L</a:t>
            </a:r>
            <a:r>
              <a:rPr lang="da-DK" dirty="0"/>
              <a:t>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16" name="Рисунок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3" name="Рисунок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940689" y="4638674"/>
            <a:ext cx="1628775" cy="1628775"/>
          </a:xfrm>
          <a:prstGeom prst="rect">
            <a:avLst/>
          </a:prstGeom>
        </p:spPr>
      </p:pic>
      <p:pic>
        <p:nvPicPr>
          <p:cNvPr id="17" name="Рисунок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605844" y="652099"/>
            <a:ext cx="298464" cy="298464"/>
          </a:xfrm>
          <a:prstGeom prst="rect">
            <a:avLst/>
          </a:prstGeom>
        </p:spPr>
      </p:pic>
      <p:pic>
        <p:nvPicPr>
          <p:cNvPr id="19" name="Рисунок 18"/>
          <p:cNvPicPr>
            <a:picLocks noChangeAspect="1"/>
          </p:cNvPicPr>
          <p:nvPr userDrawn="1"/>
        </p:nvPicPr>
        <p:blipFill rotWithShape="1">
          <a:blip r:embed="rId8" cstate="print">
            <a:extLst>
              <a:ext uri="{28A0092B-C50C-407E-A947-70E740481C1C}">
                <a14:useLocalDpi xmlns:a14="http://schemas.microsoft.com/office/drawing/2010/main" val="0"/>
              </a:ext>
            </a:extLst>
          </a:blip>
          <a:srcRect r="40696"/>
          <a:stretch/>
        </p:blipFill>
        <p:spPr>
          <a:xfrm>
            <a:off x="10623550" y="2397444"/>
            <a:ext cx="1568450" cy="1972622"/>
          </a:xfrm>
          <a:prstGeom prst="rect">
            <a:avLst/>
          </a:prstGeom>
        </p:spPr>
      </p:pic>
    </p:spTree>
    <p:extLst>
      <p:ext uri="{BB962C8B-B14F-4D97-AF65-F5344CB8AC3E}">
        <p14:creationId xmlns:p14="http://schemas.microsoft.com/office/powerpoint/2010/main" val="11925232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1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t="46667"/>
          <a:stretch/>
        </p:blipFill>
        <p:spPr>
          <a:xfrm rot="5400000">
            <a:off x="8494816" y="2972427"/>
            <a:ext cx="4171429" cy="3222939"/>
          </a:xfrm>
          <a:prstGeom prst="rect">
            <a:avLst/>
          </a:prstGeom>
        </p:spPr>
      </p:pic>
      <p:pic>
        <p:nvPicPr>
          <p:cNvPr id="9" name="Рисунок 8"/>
          <p:cNvPicPr>
            <a:picLocks noChangeAspect="1"/>
          </p:cNvPicPr>
          <p:nvPr userDrawn="1"/>
        </p:nvPicPr>
        <p:blipFill rotWithShape="1">
          <a:blip r:embed="rId3" cstate="print">
            <a:extLst>
              <a:ext uri="{28A0092B-C50C-407E-A947-70E740481C1C}">
                <a14:useLocalDpi xmlns:a14="http://schemas.microsoft.com/office/drawing/2010/main" val="0"/>
              </a:ext>
            </a:extLst>
          </a:blip>
          <a:srcRect l="31603" t="16879"/>
          <a:stretch/>
        </p:blipFill>
        <p:spPr>
          <a:xfrm>
            <a:off x="-11695" y="0"/>
            <a:ext cx="3237901" cy="5700483"/>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19.07.2021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sp>
        <p:nvSpPr>
          <p:cNvPr id="16" name="Диаграмма 2"/>
          <p:cNvSpPr>
            <a:spLocks noGrp="1"/>
          </p:cNvSpPr>
          <p:nvPr>
            <p:ph type="chart" sz="quarter" idx="13"/>
          </p:nvPr>
        </p:nvSpPr>
        <p:spPr>
          <a:xfrm>
            <a:off x="3707778" y="1542820"/>
            <a:ext cx="4449763" cy="4138613"/>
          </a:xfrm>
        </p:spPr>
        <p:txBody>
          <a:bodyPr/>
          <a:lstStyle/>
          <a:p>
            <a:endParaRPr lang="ru-RU" dirty="0"/>
          </a:p>
        </p:txBody>
      </p:sp>
      <p:sp>
        <p:nvSpPr>
          <p:cNvPr id="17"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66410" y="2101927"/>
            <a:ext cx="4963941" cy="4963941"/>
          </a:xfrm>
          <a:prstGeom prst="rect">
            <a:avLst/>
          </a:prstGeom>
        </p:spPr>
      </p:pic>
      <p:pic>
        <p:nvPicPr>
          <p:cNvPr id="11" name="Рисунок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607590" y="4239222"/>
            <a:ext cx="1809750" cy="1809750"/>
          </a:xfrm>
          <a:prstGeom prst="rect">
            <a:avLst/>
          </a:prstGeom>
        </p:spPr>
      </p:pic>
      <p:pic>
        <p:nvPicPr>
          <p:cNvPr id="12" name="Рисунок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80530" y="1156300"/>
            <a:ext cx="628650" cy="628650"/>
          </a:xfrm>
          <a:prstGeom prst="rect">
            <a:avLst/>
          </a:prstGeom>
        </p:spPr>
      </p:pic>
      <p:pic>
        <p:nvPicPr>
          <p:cNvPr id="22" name="Рисунок 2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2875" y="5727700"/>
            <a:ext cx="628650" cy="628650"/>
          </a:xfrm>
          <a:prstGeom prst="rect">
            <a:avLst/>
          </a:prstGeom>
        </p:spPr>
      </p:pic>
      <p:pic>
        <p:nvPicPr>
          <p:cNvPr id="23" name="Рисунок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098251" y="1877543"/>
            <a:ext cx="319089" cy="319089"/>
          </a:xfrm>
          <a:prstGeom prst="rect">
            <a:avLst/>
          </a:prstGeom>
        </p:spPr>
      </p:pic>
      <p:pic>
        <p:nvPicPr>
          <p:cNvPr id="24" name="Рисунок 2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747573" y="736542"/>
            <a:ext cx="319089" cy="319089"/>
          </a:xfrm>
          <a:prstGeom prst="rect">
            <a:avLst/>
          </a:prstGeom>
        </p:spPr>
      </p:pic>
    </p:spTree>
    <p:extLst>
      <p:ext uri="{BB962C8B-B14F-4D97-AF65-F5344CB8AC3E}">
        <p14:creationId xmlns:p14="http://schemas.microsoft.com/office/powerpoint/2010/main" val="366437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03">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376307" cy="3518221"/>
          </a:xfrm>
          <a:prstGeom prst="rect">
            <a:avLst/>
          </a:prstGeom>
        </p:spPr>
      </p:pic>
      <p:pic>
        <p:nvPicPr>
          <p:cNvPr id="19" name="Рисунок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863471" flipH="1">
            <a:off x="382567" y="1475867"/>
            <a:ext cx="4872218" cy="4024993"/>
          </a:xfrm>
          <a:prstGeom prst="rect">
            <a:avLst/>
          </a:prstGeom>
        </p:spPr>
      </p:pic>
      <p:pic>
        <p:nvPicPr>
          <p:cNvPr id="16" name="Рисунок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40325" y="4458656"/>
            <a:ext cx="4305300" cy="1372912"/>
          </a:xfrm>
          <a:prstGeom prst="rect">
            <a:avLst/>
          </a:prstGeom>
        </p:spPr>
      </p:pic>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47765" y="0"/>
            <a:ext cx="8742647" cy="5306786"/>
          </a:xfrm>
          <a:prstGeom prst="rect">
            <a:avLst/>
          </a:prstGeom>
        </p:spPr>
      </p:pic>
      <p:sp>
        <p:nvSpPr>
          <p:cNvPr id="2" name="Заголовок 1"/>
          <p:cNvSpPr>
            <a:spLocks noGrp="1"/>
          </p:cNvSpPr>
          <p:nvPr>
            <p:ph type="title" hasCustomPrompt="1"/>
          </p:nvPr>
        </p:nvSpPr>
        <p:spPr>
          <a:xfrm>
            <a:off x="9054193" y="169908"/>
            <a:ext cx="2517624" cy="2761071"/>
          </a:xfrm>
        </p:spPr>
        <p:txBody>
          <a:bodyPr/>
          <a:lstStyle>
            <a:lvl1pPr algn="r">
              <a:defRPr>
                <a:solidFill>
                  <a:schemeClr val="tx1"/>
                </a:solidFill>
              </a:defRPr>
            </a:lvl1pPr>
          </a:lstStyle>
          <a:p>
            <a:r>
              <a:rPr lang="da-DK" dirty="0"/>
              <a:t>Lorem ipsum dolor sit amet</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19.07.2021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a:t>
            </a:fld>
            <a:endParaRPr lang="ru-RU" dirty="0"/>
          </a:p>
        </p:txBody>
      </p:sp>
      <p:sp>
        <p:nvSpPr>
          <p:cNvPr id="13" name="Текст 12"/>
          <p:cNvSpPr>
            <a:spLocks noGrp="1"/>
          </p:cNvSpPr>
          <p:nvPr>
            <p:ph type="body" sz="quarter" idx="13" hasCustomPrompt="1"/>
          </p:nvPr>
        </p:nvSpPr>
        <p:spPr>
          <a:xfrm>
            <a:off x="8069792" y="3225914"/>
            <a:ext cx="3502025" cy="1411288"/>
          </a:xfrm>
        </p:spPr>
        <p:txBody>
          <a:bodyPr/>
          <a:lstStyle>
            <a:lvl1pPr algn="r">
              <a:defRPr sz="16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pic>
        <p:nvPicPr>
          <p:cNvPr id="6" name="Рисунок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7013" y="902667"/>
            <a:ext cx="6773645" cy="4630915"/>
          </a:xfrm>
          <a:prstGeom prst="rect">
            <a:avLst/>
          </a:prstGeom>
        </p:spPr>
      </p:pic>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493320" y="0"/>
            <a:ext cx="1736561" cy="2506436"/>
          </a:xfrm>
          <a:prstGeom prst="rect">
            <a:avLst/>
          </a:prstGeom>
        </p:spPr>
      </p:pic>
      <p:pic>
        <p:nvPicPr>
          <p:cNvPr id="20" name="Рисунок 1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V="1">
            <a:off x="6064845" y="2774391"/>
            <a:ext cx="2990850" cy="155524"/>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932337">
            <a:off x="335257" y="62979"/>
            <a:ext cx="1119420" cy="1223153"/>
          </a:xfrm>
          <a:prstGeom prst="rect">
            <a:avLst/>
          </a:prstGeom>
        </p:spPr>
      </p:pic>
      <p:pic>
        <p:nvPicPr>
          <p:cNvPr id="22" name="Рисунок 2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107368" y="3851205"/>
            <a:ext cx="732419" cy="732419"/>
          </a:xfrm>
          <a:prstGeom prst="rect">
            <a:avLst/>
          </a:prstGeom>
        </p:spPr>
      </p:pic>
      <p:pic>
        <p:nvPicPr>
          <p:cNvPr id="26" name="Рисунок 2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25277" y="187457"/>
            <a:ext cx="900634" cy="905638"/>
          </a:xfrm>
          <a:prstGeom prst="rect">
            <a:avLst/>
          </a:prstGeom>
        </p:spPr>
      </p:pic>
    </p:spTree>
    <p:extLst>
      <p:ext uri="{BB962C8B-B14F-4D97-AF65-F5344CB8AC3E}">
        <p14:creationId xmlns:p14="http://schemas.microsoft.com/office/powerpoint/2010/main" val="31925685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able_slide_blue">
    <p:spTree>
      <p:nvGrpSpPr>
        <p:cNvPr id="1" name=""/>
        <p:cNvGrpSpPr/>
        <p:nvPr/>
      </p:nvGrpSpPr>
      <p:grpSpPr>
        <a:xfrm>
          <a:off x="0" y="0"/>
          <a:ext cx="0" cy="0"/>
          <a:chOff x="0" y="0"/>
          <a:chExt cx="0" cy="0"/>
        </a:xfrm>
      </p:grpSpPr>
      <p:pic>
        <p:nvPicPr>
          <p:cNvPr id="18" name="Рисунок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61500" y="4304006"/>
            <a:ext cx="2725731" cy="2402732"/>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0677DD9B-16CA-464A-A3D4-4D175F1ACCD1}" type="datetimeFigureOut">
              <a:rPr lang="ru-RU" smtClean="0"/>
              <a:t>19.07.2021</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sp>
        <p:nvSpPr>
          <p:cNvPr id="8" name="Таблица 7"/>
          <p:cNvSpPr>
            <a:spLocks noGrp="1"/>
          </p:cNvSpPr>
          <p:nvPr>
            <p:ph type="tbl" sz="quarter" idx="13"/>
          </p:nvPr>
        </p:nvSpPr>
        <p:spPr>
          <a:xfrm>
            <a:off x="904875" y="447597"/>
            <a:ext cx="10382250" cy="5573713"/>
          </a:xfrm>
        </p:spPr>
        <p:txBody>
          <a:bodyPr/>
          <a:lstStyle/>
          <a:p>
            <a:endParaRPr lang="ru-RU"/>
          </a:p>
        </p:txBody>
      </p:sp>
      <p:pic>
        <p:nvPicPr>
          <p:cNvPr id="12" name="Рисунок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7210" y="1721802"/>
            <a:ext cx="332086" cy="3025302"/>
          </a:xfrm>
          <a:prstGeom prst="rect">
            <a:avLst/>
          </a:prstGeom>
        </p:spPr>
      </p:pic>
      <p:pic>
        <p:nvPicPr>
          <p:cNvPr id="15" name="Рисунок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11415336" y="1372686"/>
            <a:ext cx="332086" cy="3025302"/>
          </a:xfrm>
          <a:prstGeom prst="rect">
            <a:avLst/>
          </a:prstGeom>
        </p:spPr>
      </p:pic>
      <p:pic>
        <p:nvPicPr>
          <p:cNvPr id="14" name="Рисунок 13"/>
          <p:cNvPicPr>
            <a:picLocks noChangeAspect="1"/>
          </p:cNvPicPr>
          <p:nvPr userDrawn="1"/>
        </p:nvPicPr>
        <p:blipFill rotWithShape="1">
          <a:blip r:embed="rId5" cstate="print">
            <a:extLst>
              <a:ext uri="{28A0092B-C50C-407E-A947-70E740481C1C}">
                <a14:useLocalDpi xmlns:a14="http://schemas.microsoft.com/office/drawing/2010/main" val="0"/>
              </a:ext>
            </a:extLst>
          </a:blip>
          <a:srcRect r="33044"/>
          <a:stretch/>
        </p:blipFill>
        <p:spPr>
          <a:xfrm rot="5400000">
            <a:off x="9756364" y="4936789"/>
            <a:ext cx="1547205" cy="2315693"/>
          </a:xfrm>
          <a:prstGeom prst="rect">
            <a:avLst/>
          </a:prstGeom>
        </p:spPr>
      </p:pic>
      <p:pic>
        <p:nvPicPr>
          <p:cNvPr id="17" name="Рисунок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9" name="Рисунок 18"/>
          <p:cNvPicPr>
            <a:picLocks noChangeAspect="1"/>
          </p:cNvPicPr>
          <p:nvPr userDrawn="1"/>
        </p:nvPicPr>
        <p:blipFill rotWithShape="1">
          <a:blip r:embed="rId7">
            <a:extLst>
              <a:ext uri="{28A0092B-C50C-407E-A947-70E740481C1C}">
                <a14:useLocalDpi xmlns:a14="http://schemas.microsoft.com/office/drawing/2010/main" val="0"/>
              </a:ext>
            </a:extLst>
          </a:blip>
          <a:srcRect r="49129"/>
          <a:stretch/>
        </p:blipFill>
        <p:spPr>
          <a:xfrm>
            <a:off x="11819765" y="4948798"/>
            <a:ext cx="378720" cy="744470"/>
          </a:xfrm>
          <a:prstGeom prst="rect">
            <a:avLst/>
          </a:prstGeom>
        </p:spPr>
      </p:pic>
      <p:pic>
        <p:nvPicPr>
          <p:cNvPr id="20" name="Рисунок 19"/>
          <p:cNvPicPr>
            <a:picLocks noChangeAspect="1"/>
          </p:cNvPicPr>
          <p:nvPr userDrawn="1"/>
        </p:nvPicPr>
        <p:blipFill rotWithShape="1">
          <a:blip r:embed="rId7">
            <a:extLst>
              <a:ext uri="{28A0092B-C50C-407E-A947-70E740481C1C}">
                <a14:useLocalDpi xmlns:a14="http://schemas.microsoft.com/office/drawing/2010/main" val="0"/>
              </a:ext>
            </a:extLst>
          </a:blip>
          <a:srcRect r="49129"/>
          <a:stretch/>
        </p:blipFill>
        <p:spPr>
          <a:xfrm rot="16200000">
            <a:off x="2585607" y="-182876"/>
            <a:ext cx="378720" cy="744470"/>
          </a:xfrm>
          <a:prstGeom prst="rect">
            <a:avLst/>
          </a:prstGeom>
        </p:spPr>
      </p:pic>
      <p:pic>
        <p:nvPicPr>
          <p:cNvPr id="21" name="Рисунок 20"/>
          <p:cNvPicPr>
            <a:picLocks noChangeAspect="1"/>
          </p:cNvPicPr>
          <p:nvPr userDrawn="1"/>
        </p:nvPicPr>
        <p:blipFill rotWithShape="1">
          <a:blip r:embed="rId8" cstate="print">
            <a:extLst>
              <a:ext uri="{28A0092B-C50C-407E-A947-70E740481C1C}">
                <a14:useLocalDpi xmlns:a14="http://schemas.microsoft.com/office/drawing/2010/main" val="0"/>
              </a:ext>
            </a:extLst>
          </a:blip>
          <a:srcRect l="32736"/>
          <a:stretch/>
        </p:blipFill>
        <p:spPr>
          <a:xfrm>
            <a:off x="0" y="4333878"/>
            <a:ext cx="1419874" cy="2110896"/>
          </a:xfrm>
          <a:prstGeom prst="rect">
            <a:avLst/>
          </a:prstGeom>
        </p:spPr>
      </p:pic>
    </p:spTree>
    <p:extLst>
      <p:ext uri="{BB962C8B-B14F-4D97-AF65-F5344CB8AC3E}">
        <p14:creationId xmlns:p14="http://schemas.microsoft.com/office/powerpoint/2010/main" val="38810042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ullet_points_blue">
    <p:spTree>
      <p:nvGrpSpPr>
        <p:cNvPr id="1" name=""/>
        <p:cNvGrpSpPr/>
        <p:nvPr/>
      </p:nvGrpSpPr>
      <p:grpSpPr>
        <a:xfrm>
          <a:off x="0" y="0"/>
          <a:ext cx="0" cy="0"/>
          <a:chOff x="0" y="0"/>
          <a:chExt cx="0" cy="0"/>
        </a:xfrm>
      </p:grpSpPr>
      <p:pic>
        <p:nvPicPr>
          <p:cNvPr id="12" name="Рисунок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66671"/>
          <a:stretch/>
        </p:blipFill>
        <p:spPr>
          <a:xfrm>
            <a:off x="11202039" y="2130441"/>
            <a:ext cx="989961" cy="4302951"/>
          </a:xfrm>
          <a:prstGeom prst="rect">
            <a:avLst/>
          </a:prstGeom>
        </p:spPr>
      </p:pic>
      <p:pic>
        <p:nvPicPr>
          <p:cNvPr id="2" name="Рисунок 1"/>
          <p:cNvPicPr>
            <a:picLocks noChangeAspect="1"/>
          </p:cNvPicPr>
          <p:nvPr userDrawn="1"/>
        </p:nvPicPr>
        <p:blipFill rotWithShape="1">
          <a:blip r:embed="rId3" cstate="print">
            <a:extLst>
              <a:ext uri="{28A0092B-C50C-407E-A947-70E740481C1C}">
                <a14:useLocalDpi xmlns:a14="http://schemas.microsoft.com/office/drawing/2010/main" val="0"/>
              </a:ext>
            </a:extLst>
          </a:blip>
          <a:srcRect l="22969"/>
          <a:stretch/>
        </p:blipFill>
        <p:spPr>
          <a:xfrm>
            <a:off x="0" y="-136527"/>
            <a:ext cx="2086210"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851559" y="6363424"/>
            <a:ext cx="2743200" cy="365125"/>
          </a:xfrm>
        </p:spPr>
        <p:txBody>
          <a:bodyPr/>
          <a:lstStyle>
            <a:lvl1pPr>
              <a:defRPr>
                <a:solidFill>
                  <a:schemeClr val="tx1"/>
                </a:solidFill>
              </a:defRPr>
            </a:lvl1pPr>
          </a:lstStyle>
          <a:p>
            <a:fld id="{0677DD9B-16CA-464A-A3D4-4D175F1ACCD1}" type="datetimeFigureOut">
              <a:rPr lang="ru-RU" smtClean="0"/>
              <a:pPr/>
              <a:t>19.07.2021</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15" name="Рисунок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1" name="Рисунок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33535" y="4104551"/>
            <a:ext cx="1384489" cy="1761496"/>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3675" y="3116035"/>
            <a:ext cx="502104" cy="502104"/>
          </a:xfrm>
          <a:prstGeom prst="rect">
            <a:avLst/>
          </a:prstGeom>
        </p:spPr>
      </p:pic>
      <p:pic>
        <p:nvPicPr>
          <p:cNvPr id="21" name="Рисунок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737945" y="5742792"/>
            <a:ext cx="502104" cy="502104"/>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710430" y="2220927"/>
            <a:ext cx="409575" cy="409575"/>
          </a:xfrm>
          <a:prstGeom prst="rect">
            <a:avLst/>
          </a:prstGeom>
        </p:spPr>
      </p:pic>
    </p:spTree>
    <p:extLst>
      <p:ext uri="{BB962C8B-B14F-4D97-AF65-F5344CB8AC3E}">
        <p14:creationId xmlns:p14="http://schemas.microsoft.com/office/powerpoint/2010/main" val="25184801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3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9" name="Группа 8"/>
          <p:cNvGrpSpPr/>
          <p:nvPr userDrawn="1"/>
        </p:nvGrpSpPr>
        <p:grpSpPr>
          <a:xfrm>
            <a:off x="0" y="1152497"/>
            <a:ext cx="12183228" cy="5568978"/>
            <a:chOff x="7185" y="1103455"/>
            <a:chExt cx="12183228" cy="5568978"/>
          </a:xfrm>
        </p:grpSpPr>
        <p:pic>
          <p:nvPicPr>
            <p:cNvPr id="25" name="Рисунок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65076" y="4477004"/>
              <a:ext cx="2846041" cy="218196"/>
            </a:xfrm>
            <a:prstGeom prst="rect">
              <a:avLst/>
            </a:prstGeom>
          </p:spPr>
        </p:pic>
        <p:pic>
          <p:nvPicPr>
            <p:cNvPr id="26" name="Рисунок 2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1310" y="5032159"/>
              <a:ext cx="3370220" cy="202213"/>
            </a:xfrm>
            <a:prstGeom prst="rect">
              <a:avLst/>
            </a:prstGeom>
          </p:spPr>
        </p:pic>
        <p:pic>
          <p:nvPicPr>
            <p:cNvPr id="34" name="Рисунок 3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606" y="1103455"/>
              <a:ext cx="4021096" cy="4057956"/>
            </a:xfrm>
            <a:prstGeom prst="rect">
              <a:avLst/>
            </a:prstGeom>
          </p:spPr>
        </p:pic>
        <p:pic>
          <p:nvPicPr>
            <p:cNvPr id="35" name="Рисунок 3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573545" y="3204192"/>
              <a:ext cx="285750" cy="285750"/>
            </a:xfrm>
            <a:prstGeom prst="rect">
              <a:avLst/>
            </a:prstGeom>
          </p:spPr>
        </p:pic>
        <p:pic>
          <p:nvPicPr>
            <p:cNvPr id="36" name="Рисунок 3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flipV="1">
              <a:off x="694606" y="5661248"/>
              <a:ext cx="4301055" cy="511348"/>
            </a:xfrm>
            <a:prstGeom prst="rect">
              <a:avLst/>
            </a:prstGeom>
          </p:spPr>
        </p:pic>
        <p:pic>
          <p:nvPicPr>
            <p:cNvPr id="37" name="Рисунок 3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185" y="6226376"/>
              <a:ext cx="2973710" cy="446057"/>
            </a:xfrm>
            <a:prstGeom prst="rect">
              <a:avLst/>
            </a:prstGeom>
          </p:spPr>
        </p:pic>
        <p:pic>
          <p:nvPicPr>
            <p:cNvPr id="38" name="Рисунок 3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9331475" y="5234372"/>
              <a:ext cx="2858938" cy="446057"/>
            </a:xfrm>
            <a:prstGeom prst="rect">
              <a:avLst/>
            </a:prstGeom>
          </p:spPr>
        </p:pic>
      </p:grpSp>
      <p:pic>
        <p:nvPicPr>
          <p:cNvPr id="7" name="Рисунок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6205233" y="1641126"/>
            <a:ext cx="5164406" cy="1343397"/>
          </a:xfrm>
        </p:spPr>
        <p:txBody>
          <a:bodyPr anchor="b"/>
          <a:lstStyle>
            <a:lvl1pPr algn="ctr">
              <a:defRPr sz="6000"/>
            </a:lvl1pPr>
          </a:lstStyle>
          <a:p>
            <a:r>
              <a:rPr lang="da-DK" dirty="0"/>
              <a:t>Lorem ipsum dolor </a:t>
            </a:r>
            <a:endParaRPr lang="ru-RU" dirty="0"/>
          </a:p>
        </p:txBody>
      </p:sp>
      <p:sp>
        <p:nvSpPr>
          <p:cNvPr id="3" name="Текст 2"/>
          <p:cNvSpPr>
            <a:spLocks noGrp="1"/>
          </p:cNvSpPr>
          <p:nvPr>
            <p:ph type="body" idx="1" hasCustomPrompt="1"/>
          </p:nvPr>
        </p:nvSpPr>
        <p:spPr>
          <a:xfrm>
            <a:off x="7246149" y="4209447"/>
            <a:ext cx="2926171"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19.07.2021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spTree>
    <p:extLst>
      <p:ext uri="{BB962C8B-B14F-4D97-AF65-F5344CB8AC3E}">
        <p14:creationId xmlns:p14="http://schemas.microsoft.com/office/powerpoint/2010/main" val="11443129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2_Заголовок раздела">
    <p:spTree>
      <p:nvGrpSpPr>
        <p:cNvPr id="1" name=""/>
        <p:cNvGrpSpPr/>
        <p:nvPr/>
      </p:nvGrpSpPr>
      <p:grpSpPr>
        <a:xfrm>
          <a:off x="0" y="0"/>
          <a:ext cx="0" cy="0"/>
          <a:chOff x="0" y="0"/>
          <a:chExt cx="0" cy="0"/>
        </a:xfrm>
      </p:grpSpPr>
      <p:pic>
        <p:nvPicPr>
          <p:cNvPr id="26" name="Рисунок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2085395"/>
            <a:ext cx="2743200" cy="411480"/>
          </a:xfrm>
          <a:prstGeom prst="rect">
            <a:avLst/>
          </a:prstGeom>
        </p:spPr>
      </p:pic>
      <p:pic>
        <p:nvPicPr>
          <p:cNvPr id="23" name="Рисунок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7656" y="0"/>
            <a:ext cx="3679723" cy="1901190"/>
          </a:xfrm>
          <a:prstGeom prst="rect">
            <a:avLst/>
          </a:prstGeom>
        </p:spPr>
      </p:pic>
      <p:pic>
        <p:nvPicPr>
          <p:cNvPr id="20" name="Рисунок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33600" y="2291487"/>
            <a:ext cx="10058400" cy="4566513"/>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0677DD9B-16CA-464A-A3D4-4D175F1ACCD1}" type="datetimeFigureOut">
              <a:rPr lang="ru-RU" smtClean="0"/>
              <a:pPr/>
              <a:t>19.07.2021</a:t>
            </a:fld>
            <a:endParaRPr lang="ru-RU"/>
          </a:p>
        </p:txBody>
      </p:sp>
      <p:sp>
        <p:nvSpPr>
          <p:cNvPr id="5" name="Нижний колонтитул 4"/>
          <p:cNvSpPr>
            <a:spLocks noGrp="1"/>
          </p:cNvSpPr>
          <p:nvPr>
            <p:ph type="ftr" sz="quarter" idx="11"/>
          </p:nvPr>
        </p:nvSpPr>
        <p:spPr/>
        <p:txBody>
          <a:bodyPr/>
          <a:lstStyle>
            <a:lvl1pPr>
              <a:defRPr>
                <a:solidFill>
                  <a:schemeClr val="tx1"/>
                </a:solidFill>
              </a:defRPr>
            </a:lvl1p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sp>
        <p:nvSpPr>
          <p:cNvPr id="18"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19"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 name="Рисунок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947770" y="5538980"/>
            <a:ext cx="4289653" cy="509992"/>
          </a:xfrm>
          <a:prstGeom prst="rect">
            <a:avLst/>
          </a:prstGeom>
        </p:spPr>
      </p:pic>
      <p:pic>
        <p:nvPicPr>
          <p:cNvPr id="3" name="Рисунок 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656" y="2727265"/>
            <a:ext cx="1941591" cy="4130735"/>
          </a:xfrm>
          <a:prstGeom prst="rect">
            <a:avLst/>
          </a:prstGeom>
        </p:spPr>
      </p:pic>
      <p:pic>
        <p:nvPicPr>
          <p:cNvPr id="8" name="Рисунок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066243" y="765590"/>
            <a:ext cx="993253" cy="1961675"/>
          </a:xfrm>
          <a:prstGeom prst="rect">
            <a:avLst/>
          </a:prstGeom>
        </p:spPr>
      </p:pic>
      <p:pic>
        <p:nvPicPr>
          <p:cNvPr id="29" name="Рисунок 2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flipV="1">
            <a:off x="10601325" y="2699913"/>
            <a:ext cx="1593553" cy="239033"/>
          </a:xfrm>
          <a:prstGeom prst="rect">
            <a:avLst/>
          </a:prstGeom>
        </p:spPr>
      </p:pic>
    </p:spTree>
    <p:extLst>
      <p:ext uri="{BB962C8B-B14F-4D97-AF65-F5344CB8AC3E}">
        <p14:creationId xmlns:p14="http://schemas.microsoft.com/office/powerpoint/2010/main" val="1045458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3_Заголовок раздела">
    <p:spTree>
      <p:nvGrpSpPr>
        <p:cNvPr id="1" name=""/>
        <p:cNvGrpSpPr/>
        <p:nvPr/>
      </p:nvGrpSpPr>
      <p:grpSpPr>
        <a:xfrm>
          <a:off x="0" y="0"/>
          <a:ext cx="0" cy="0"/>
          <a:chOff x="0" y="0"/>
          <a:chExt cx="0" cy="0"/>
        </a:xfrm>
      </p:grpSpPr>
      <p:pic>
        <p:nvPicPr>
          <p:cNvPr id="20" name="Рисунок 19"/>
          <p:cNvPicPr>
            <a:picLocks noChangeAspect="1"/>
          </p:cNvPicPr>
          <p:nvPr userDrawn="1"/>
        </p:nvPicPr>
        <p:blipFill rotWithShape="1">
          <a:blip r:embed="rId2" cstate="print">
            <a:extLst>
              <a:ext uri="{28A0092B-C50C-407E-A947-70E740481C1C}">
                <a14:useLocalDpi xmlns:a14="http://schemas.microsoft.com/office/drawing/2010/main" val="0"/>
              </a:ext>
            </a:extLst>
          </a:blip>
          <a:srcRect l="51701"/>
          <a:stretch/>
        </p:blipFill>
        <p:spPr>
          <a:xfrm>
            <a:off x="11713" y="3192938"/>
            <a:ext cx="2142819" cy="3665062"/>
          </a:xfrm>
          <a:prstGeom prst="rect">
            <a:avLst/>
          </a:prstGeom>
        </p:spPr>
      </p:pic>
      <p:pic>
        <p:nvPicPr>
          <p:cNvPr id="17" name="Рисунок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9831281" y="4045974"/>
            <a:ext cx="3616419" cy="1105017"/>
          </a:xfrm>
          <a:prstGeom prst="rect">
            <a:avLst/>
          </a:prstGeom>
        </p:spPr>
      </p:pic>
      <p:pic>
        <p:nvPicPr>
          <p:cNvPr id="9" name="Рисунок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flipH="1">
            <a:off x="2112431" y="-2110977"/>
            <a:ext cx="2633137" cy="685800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0677DD9B-16CA-464A-A3D4-4D175F1ACCD1}" type="datetimeFigureOut">
              <a:rPr lang="ru-RU" smtClean="0"/>
              <a:pPr/>
              <a:t>19.07.2021</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sp>
        <p:nvSpPr>
          <p:cNvPr id="22" name="Текст 2"/>
          <p:cNvSpPr>
            <a:spLocks noGrp="1"/>
          </p:cNvSpPr>
          <p:nvPr>
            <p:ph type="body" idx="1" hasCustomPrompt="1"/>
          </p:nvPr>
        </p:nvSpPr>
        <p:spPr>
          <a:xfrm>
            <a:off x="2209800" y="226772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6" name="Рисунок 2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1312" y="1615416"/>
            <a:ext cx="504825" cy="504825"/>
          </a:xfrm>
          <a:prstGeom prst="rect">
            <a:avLst/>
          </a:prstGeom>
        </p:spPr>
      </p:pic>
      <p:pic>
        <p:nvPicPr>
          <p:cNvPr id="18" name="Рисунок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10" name="Рисунок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77235" y="1062615"/>
            <a:ext cx="1078099" cy="2130323"/>
          </a:xfrm>
          <a:prstGeom prst="rect">
            <a:avLst/>
          </a:prstGeom>
        </p:spPr>
      </p:pic>
      <p:pic>
        <p:nvPicPr>
          <p:cNvPr id="13" name="Рисунок 12"/>
          <p:cNvPicPr>
            <a:picLocks noChangeAspect="1"/>
          </p:cNvPicPr>
          <p:nvPr userDrawn="1"/>
        </p:nvPicPr>
        <p:blipFill rotWithShape="1">
          <a:blip r:embed="rId9">
            <a:extLst>
              <a:ext uri="{28A0092B-C50C-407E-A947-70E740481C1C}">
                <a14:useLocalDpi xmlns:a14="http://schemas.microsoft.com/office/drawing/2010/main" val="0"/>
              </a:ext>
            </a:extLst>
          </a:blip>
          <a:srcRect l="47333"/>
          <a:stretch/>
        </p:blipFill>
        <p:spPr>
          <a:xfrm>
            <a:off x="0" y="4579288"/>
            <a:ext cx="2204044" cy="497537"/>
          </a:xfrm>
          <a:prstGeom prst="rect">
            <a:avLst/>
          </a:prstGeom>
        </p:spPr>
      </p:pic>
      <p:pic>
        <p:nvPicPr>
          <p:cNvPr id="14" name="Рисунок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flipV="1">
            <a:off x="3495675" y="5187380"/>
            <a:ext cx="5200650" cy="398717"/>
          </a:xfrm>
          <a:prstGeom prst="rect">
            <a:avLst/>
          </a:prstGeom>
        </p:spPr>
      </p:pic>
      <p:pic>
        <p:nvPicPr>
          <p:cNvPr id="27" name="Рисунок 2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76447" y="5048659"/>
            <a:ext cx="504825" cy="504825"/>
          </a:xfrm>
          <a:prstGeom prst="rect">
            <a:avLst/>
          </a:prstGeom>
        </p:spPr>
      </p:pic>
    </p:spTree>
    <p:extLst>
      <p:ext uri="{BB962C8B-B14F-4D97-AF65-F5344CB8AC3E}">
        <p14:creationId xmlns:p14="http://schemas.microsoft.com/office/powerpoint/2010/main" val="32320496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More_text_orange">
    <p:spTree>
      <p:nvGrpSpPr>
        <p:cNvPr id="1" name=""/>
        <p:cNvGrpSpPr/>
        <p:nvPr/>
      </p:nvGrpSpPr>
      <p:grpSpPr>
        <a:xfrm>
          <a:off x="0" y="0"/>
          <a:ext cx="0" cy="0"/>
          <a:chOff x="0" y="0"/>
          <a:chExt cx="0" cy="0"/>
        </a:xfrm>
      </p:grpSpPr>
      <p:pic>
        <p:nvPicPr>
          <p:cNvPr id="3" name="Рисунок 2"/>
          <p:cNvPicPr>
            <a:picLocks noChangeAspect="1"/>
          </p:cNvPicPr>
          <p:nvPr userDrawn="1"/>
        </p:nvPicPr>
        <p:blipFill rotWithShape="1">
          <a:blip r:embed="rId2" cstate="print">
            <a:extLst>
              <a:ext uri="{28A0092B-C50C-407E-A947-70E740481C1C}">
                <a14:useLocalDpi xmlns:a14="http://schemas.microsoft.com/office/drawing/2010/main" val="0"/>
              </a:ext>
            </a:extLst>
          </a:blip>
          <a:srcRect t="63484"/>
          <a:stretch/>
        </p:blipFill>
        <p:spPr>
          <a:xfrm rot="5400000">
            <a:off x="10852882" y="5110599"/>
            <a:ext cx="2194103" cy="491671"/>
          </a:xfrm>
          <a:prstGeom prst="rect">
            <a:avLst/>
          </a:prstGeom>
        </p:spPr>
      </p:pic>
      <p:pic>
        <p:nvPicPr>
          <p:cNvPr id="2" name="Рисунок 1"/>
          <p:cNvPicPr>
            <a:picLocks noChangeAspect="1"/>
          </p:cNvPicPr>
          <p:nvPr userDrawn="1"/>
        </p:nvPicPr>
        <p:blipFill rotWithShape="1">
          <a:blip r:embed="rId3" cstate="print">
            <a:extLst>
              <a:ext uri="{28A0092B-C50C-407E-A947-70E740481C1C}">
                <a14:useLocalDpi xmlns:a14="http://schemas.microsoft.com/office/drawing/2010/main" val="0"/>
              </a:ext>
            </a:extLst>
          </a:blip>
          <a:srcRect b="34184"/>
          <a:stretch/>
        </p:blipFill>
        <p:spPr>
          <a:xfrm rot="5400000">
            <a:off x="-1959801" y="3227902"/>
            <a:ext cx="5589899" cy="1670296"/>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0677DD9B-16CA-464A-A3D4-4D175F1ACCD1}" type="datetimeFigureOut">
              <a:rPr lang="ru-RU" smtClean="0"/>
              <a:pPr/>
              <a:t>19.07.2021</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pic>
        <p:nvPicPr>
          <p:cNvPr id="18" name="Рисунок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sp>
        <p:nvSpPr>
          <p:cNvPr id="16"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19" name="Рисунок 1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738107" y="6048972"/>
            <a:ext cx="4289653" cy="264957"/>
          </a:xfrm>
          <a:prstGeom prst="rect">
            <a:avLst/>
          </a:prstGeom>
        </p:spPr>
      </p:pic>
      <p:pic>
        <p:nvPicPr>
          <p:cNvPr id="21" name="Рисунок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4078" y="4938927"/>
            <a:ext cx="504825" cy="504825"/>
          </a:xfrm>
          <a:prstGeom prst="rect">
            <a:avLst/>
          </a:prstGeom>
        </p:spPr>
      </p:pic>
    </p:spTree>
    <p:extLst>
      <p:ext uri="{BB962C8B-B14F-4D97-AF65-F5344CB8AC3E}">
        <p14:creationId xmlns:p14="http://schemas.microsoft.com/office/powerpoint/2010/main" val="5537985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4_Заголовок раздела">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flipV="1">
            <a:off x="-889312" y="889311"/>
            <a:ext cx="3257553" cy="1478929"/>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6854152" y="-2483291"/>
            <a:ext cx="1891417" cy="6858000"/>
          </a:xfrm>
          <a:prstGeom prst="rect">
            <a:avLst/>
          </a:prstGeom>
        </p:spPr>
      </p:pic>
      <p:pic>
        <p:nvPicPr>
          <p:cNvPr id="2" name="Рисунок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14013" y="5081886"/>
            <a:ext cx="4427985" cy="1776114"/>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0677DD9B-16CA-464A-A3D4-4D175F1ACCD1}" type="datetimeFigureOut">
              <a:rPr lang="ru-RU" smtClean="0"/>
              <a:pPr/>
              <a:t>19.07.2021</a:t>
            </a:fld>
            <a:endParaRPr lang="ru-RU" dirty="0"/>
          </a:p>
        </p:txBody>
      </p:sp>
      <p:sp>
        <p:nvSpPr>
          <p:cNvPr id="5" name="Нижний колонтитул 4"/>
          <p:cNvSpPr>
            <a:spLocks noGrp="1"/>
          </p:cNvSpPr>
          <p:nvPr>
            <p:ph type="ftr" sz="quarter" idx="11"/>
          </p:nvPr>
        </p:nvSpPr>
        <p:spPr>
          <a:xfrm>
            <a:off x="4570605" y="6350000"/>
            <a:ext cx="4114800" cy="365125"/>
          </a:xfrm>
        </p:spPr>
        <p:txBody>
          <a:bodyPr/>
          <a:lstStyle>
            <a:lvl1pPr>
              <a:defRPr>
                <a:solidFill>
                  <a:schemeClr val="tx1"/>
                </a:solidFill>
              </a:defRPr>
            </a:lvl1p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pic>
        <p:nvPicPr>
          <p:cNvPr id="25" name="Рисунок 24"/>
          <p:cNvPicPr>
            <a:picLocks noChangeAspect="1"/>
          </p:cNvPicPr>
          <p:nvPr userDrawn="1"/>
        </p:nvPicPr>
        <p:blipFill rotWithShape="1">
          <a:blip r:embed="rId6" cstate="print">
            <a:extLst>
              <a:ext uri="{28A0092B-C50C-407E-A947-70E740481C1C}">
                <a14:useLocalDpi xmlns:a14="http://schemas.microsoft.com/office/drawing/2010/main" val="0"/>
              </a:ext>
            </a:extLst>
          </a:blip>
          <a:srcRect l="40300"/>
          <a:stretch/>
        </p:blipFill>
        <p:spPr>
          <a:xfrm>
            <a:off x="0" y="5344149"/>
            <a:ext cx="529385" cy="886742"/>
          </a:xfrm>
          <a:prstGeom prst="rect">
            <a:avLst/>
          </a:prstGeom>
        </p:spPr>
      </p:pic>
      <p:sp>
        <p:nvSpPr>
          <p:cNvPr id="21"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27" name="Текст 2"/>
          <p:cNvSpPr>
            <a:spLocks noGrp="1"/>
          </p:cNvSpPr>
          <p:nvPr>
            <p:ph type="body" idx="1" hasCustomPrompt="1"/>
          </p:nvPr>
        </p:nvSpPr>
        <p:spPr>
          <a:xfrm>
            <a:off x="726616" y="2325182"/>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28" name="Рисунок 8"/>
          <p:cNvSpPr>
            <a:spLocks noGrp="1"/>
          </p:cNvSpPr>
          <p:nvPr>
            <p:ph type="pic" sz="quarter" idx="13"/>
          </p:nvPr>
        </p:nvSpPr>
        <p:spPr>
          <a:xfrm>
            <a:off x="7179597" y="2325182"/>
            <a:ext cx="4179887" cy="3462338"/>
          </a:xfrm>
        </p:spPr>
        <p:txBody>
          <a:bodyPr/>
          <a:lstStyle/>
          <a:p>
            <a:endParaRPr lang="ru-RU" dirty="0"/>
          </a:p>
        </p:txBody>
      </p:sp>
      <p:pic>
        <p:nvPicPr>
          <p:cNvPr id="29" name="Рисунок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612335" y="587363"/>
            <a:ext cx="504825" cy="504825"/>
          </a:xfrm>
          <a:prstGeom prst="rect">
            <a:avLst/>
          </a:prstGeom>
        </p:spPr>
      </p:pic>
      <p:pic>
        <p:nvPicPr>
          <p:cNvPr id="31" name="Рисунок 3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20241" y="1092188"/>
            <a:ext cx="862052" cy="866841"/>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spTree>
    <p:extLst>
      <p:ext uri="{BB962C8B-B14F-4D97-AF65-F5344CB8AC3E}">
        <p14:creationId xmlns:p14="http://schemas.microsoft.com/office/powerpoint/2010/main" val="37006278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25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43475" y="0"/>
            <a:ext cx="7248525" cy="3745071"/>
          </a:xfrm>
          <a:prstGeom prst="rect">
            <a:avLst/>
          </a:prstGeom>
        </p:spPr>
      </p:pic>
      <p:pic>
        <p:nvPicPr>
          <p:cNvPr id="10" name="Рисунок 9"/>
          <p:cNvPicPr>
            <a:picLocks noChangeAspect="1"/>
          </p:cNvPicPr>
          <p:nvPr userDrawn="1"/>
        </p:nvPicPr>
        <p:blipFill rotWithShape="1">
          <a:blip r:embed="rId3" cstate="print">
            <a:extLst>
              <a:ext uri="{28A0092B-C50C-407E-A947-70E740481C1C}">
                <a14:useLocalDpi xmlns:a14="http://schemas.microsoft.com/office/drawing/2010/main" val="0"/>
              </a:ext>
            </a:extLst>
          </a:blip>
          <a:srcRect l="9330" b="32819"/>
          <a:stretch/>
        </p:blipFill>
        <p:spPr>
          <a:xfrm rot="5400000">
            <a:off x="-1567388" y="1568842"/>
            <a:ext cx="5748636" cy="261386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0677DD9B-16CA-464A-A3D4-4D175F1ACCD1}" type="datetimeFigureOut">
              <a:rPr lang="ru-RU" smtClean="0"/>
              <a:pPr/>
              <a:t>19.07.2021</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sp>
        <p:nvSpPr>
          <p:cNvPr id="20" name="Рисунок 8"/>
          <p:cNvSpPr>
            <a:spLocks noGrp="1"/>
          </p:cNvSpPr>
          <p:nvPr>
            <p:ph type="pic" sz="quarter" idx="13"/>
          </p:nvPr>
        </p:nvSpPr>
        <p:spPr>
          <a:xfrm>
            <a:off x="1379764" y="739549"/>
            <a:ext cx="9432713" cy="5047971"/>
          </a:xfrm>
        </p:spPr>
        <p:txBody>
          <a:bodyPr/>
          <a:lstStyle/>
          <a:p>
            <a:endParaRPr lang="ru-RU" dirty="0"/>
          </a:p>
        </p:txBody>
      </p:sp>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811081" y="3876675"/>
            <a:ext cx="2954244" cy="2981325"/>
          </a:xfrm>
          <a:prstGeom prst="rect">
            <a:avLst/>
          </a:prstGeom>
        </p:spPr>
      </p:pic>
      <p:pic>
        <p:nvPicPr>
          <p:cNvPr id="11" name="Рисунок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929062" y="5824364"/>
            <a:ext cx="4333875" cy="332264"/>
          </a:xfrm>
          <a:prstGeom prst="rect">
            <a:avLst/>
          </a:prstGeom>
        </p:spPr>
      </p:pic>
      <p:pic>
        <p:nvPicPr>
          <p:cNvPr id="15" name="Рисунок 1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96164" y="311035"/>
            <a:ext cx="10058400" cy="138303"/>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74503" y="4272891"/>
            <a:ext cx="504825" cy="504825"/>
          </a:xfrm>
          <a:prstGeom prst="rect">
            <a:avLst/>
          </a:prstGeom>
        </p:spPr>
      </p:pic>
      <p:pic>
        <p:nvPicPr>
          <p:cNvPr id="23" name="Рисунок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460895" y="3011121"/>
            <a:ext cx="504825" cy="504825"/>
          </a:xfrm>
          <a:prstGeom prst="rect">
            <a:avLst/>
          </a:prstGeom>
        </p:spPr>
      </p:pic>
    </p:spTree>
    <p:extLst>
      <p:ext uri="{BB962C8B-B14F-4D97-AF65-F5344CB8AC3E}">
        <p14:creationId xmlns:p14="http://schemas.microsoft.com/office/powerpoint/2010/main" val="1188202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26_Заголовок раздела">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7069465" y="3401933"/>
            <a:ext cx="5122535" cy="3460557"/>
          </a:xfrm>
          <a:prstGeom prst="rect">
            <a:avLst/>
          </a:prstGeom>
        </p:spPr>
      </p:pic>
      <p:pic>
        <p:nvPicPr>
          <p:cNvPr id="9" name="Рисунок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2845" b="33611"/>
          <a:stretch/>
        </p:blipFill>
        <p:spPr>
          <a:xfrm rot="10800000" flipH="1">
            <a:off x="1" y="0"/>
            <a:ext cx="6477014" cy="3420126"/>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19.07.2021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sp>
        <p:nvSpPr>
          <p:cNvPr id="14" name="Диаграмма 2"/>
          <p:cNvSpPr>
            <a:spLocks noGrp="1"/>
          </p:cNvSpPr>
          <p:nvPr>
            <p:ph type="chart" sz="quarter" idx="13"/>
          </p:nvPr>
        </p:nvSpPr>
        <p:spPr>
          <a:xfrm>
            <a:off x="865867" y="1314449"/>
            <a:ext cx="4449763" cy="4138613"/>
          </a:xfrm>
        </p:spPr>
        <p:txBody>
          <a:bodyPr/>
          <a:lstStyle/>
          <a:p>
            <a:endParaRPr lang="ru-RU"/>
          </a:p>
        </p:txBody>
      </p:sp>
      <p:sp>
        <p:nvSpPr>
          <p:cNvPr id="15"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en-US" dirty="0"/>
              <a:t>L</a:t>
            </a:r>
            <a:r>
              <a:rPr lang="da-DK" dirty="0"/>
              <a:t>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0" name="Рисунок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576986" y="4281249"/>
            <a:ext cx="2167339" cy="2023753"/>
          </a:xfrm>
          <a:prstGeom prst="rect">
            <a:avLst/>
          </a:prstGeom>
        </p:spPr>
      </p:pic>
      <p:pic>
        <p:nvPicPr>
          <p:cNvPr id="10" name="Рисунок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515166" y="589583"/>
            <a:ext cx="479821" cy="479821"/>
          </a:xfrm>
          <a:prstGeom prst="rect">
            <a:avLst/>
          </a:prstGeom>
        </p:spPr>
      </p:pic>
      <p:pic>
        <p:nvPicPr>
          <p:cNvPr id="21" name="Рисунок 2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45921" y="5538980"/>
            <a:ext cx="4289653" cy="509992"/>
          </a:xfrm>
          <a:prstGeom prst="rect">
            <a:avLst/>
          </a:prstGeom>
        </p:spPr>
      </p:pic>
    </p:spTree>
    <p:extLst>
      <p:ext uri="{BB962C8B-B14F-4D97-AF65-F5344CB8AC3E}">
        <p14:creationId xmlns:p14="http://schemas.microsoft.com/office/powerpoint/2010/main" val="25153124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7_Заголовок раздела">
    <p:spTree>
      <p:nvGrpSpPr>
        <p:cNvPr id="1" name=""/>
        <p:cNvGrpSpPr/>
        <p:nvPr/>
      </p:nvGrpSpPr>
      <p:grpSpPr>
        <a:xfrm>
          <a:off x="0" y="0"/>
          <a:ext cx="0" cy="0"/>
          <a:chOff x="0" y="0"/>
          <a:chExt cx="0" cy="0"/>
        </a:xfrm>
      </p:grpSpPr>
      <p:pic>
        <p:nvPicPr>
          <p:cNvPr id="2" name="Рисунок 1"/>
          <p:cNvPicPr>
            <a:picLocks noChangeAspect="1"/>
          </p:cNvPicPr>
          <p:nvPr userDrawn="1"/>
        </p:nvPicPr>
        <p:blipFill rotWithShape="1">
          <a:blip r:embed="rId2">
            <a:extLst>
              <a:ext uri="{28A0092B-C50C-407E-A947-70E740481C1C}">
                <a14:useLocalDpi xmlns:a14="http://schemas.microsoft.com/office/drawing/2010/main" val="0"/>
              </a:ext>
            </a:extLst>
          </a:blip>
          <a:srcRect l="26858"/>
          <a:stretch/>
        </p:blipFill>
        <p:spPr>
          <a:xfrm>
            <a:off x="0" y="0"/>
            <a:ext cx="7810336" cy="6856546"/>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0677DD9B-16CA-464A-A3D4-4D175F1ACCD1}" type="datetimeFigureOut">
              <a:rPr lang="ru-RU" smtClean="0"/>
              <a:pPr/>
              <a:t>19.07.2021</a:t>
            </a:fld>
            <a:endParaRPr lang="ru-RU"/>
          </a:p>
        </p:txBody>
      </p:sp>
      <p:sp>
        <p:nvSpPr>
          <p:cNvPr id="5" name="Нижний колонтитул 4"/>
          <p:cNvSpPr>
            <a:spLocks noGrp="1"/>
          </p:cNvSpPr>
          <p:nvPr>
            <p:ph type="ftr" sz="quarter" idx="11"/>
          </p:nvPr>
        </p:nvSpPr>
        <p:spPr/>
        <p:txBody>
          <a:bodyPr/>
          <a:lstStyle>
            <a:lvl1pPr>
              <a:defRPr>
                <a:solidFill>
                  <a:schemeClr val="tx1"/>
                </a:solidFill>
              </a:defRPr>
            </a:lvl1p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sp>
        <p:nvSpPr>
          <p:cNvPr id="16" name="Диаграмма 2"/>
          <p:cNvSpPr>
            <a:spLocks noGrp="1"/>
          </p:cNvSpPr>
          <p:nvPr>
            <p:ph type="chart" sz="quarter" idx="13"/>
          </p:nvPr>
        </p:nvSpPr>
        <p:spPr>
          <a:xfrm>
            <a:off x="3707778" y="1542820"/>
            <a:ext cx="4449763" cy="4138613"/>
          </a:xfrm>
        </p:spPr>
        <p:txBody>
          <a:bodyPr/>
          <a:lstStyle/>
          <a:p>
            <a:endParaRPr lang="ru-RU" dirty="0"/>
          </a:p>
        </p:txBody>
      </p:sp>
      <p:sp>
        <p:nvSpPr>
          <p:cNvPr id="17"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3" name="Рисунок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7308" y="489858"/>
            <a:ext cx="953552" cy="1884218"/>
          </a:xfrm>
          <a:prstGeom prst="rect">
            <a:avLst/>
          </a:prstGeom>
        </p:spPr>
      </p:pic>
      <p:pic>
        <p:nvPicPr>
          <p:cNvPr id="13" name="Рисунок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18259" y="2508757"/>
            <a:ext cx="1771650" cy="210630"/>
          </a:xfrm>
          <a:prstGeom prst="rect">
            <a:avLst/>
          </a:prstGeom>
        </p:spPr>
      </p:pic>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6200000">
            <a:off x="10179243" y="3035913"/>
            <a:ext cx="2873086" cy="1152427"/>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452570" y="2174169"/>
            <a:ext cx="2905845" cy="4683832"/>
          </a:xfrm>
          <a:prstGeom prst="rect">
            <a:avLst/>
          </a:prstGeom>
        </p:spPr>
      </p:pic>
      <p:pic>
        <p:nvPicPr>
          <p:cNvPr id="21" name="Рисунок 20"/>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749002" y="5934162"/>
            <a:ext cx="4367314" cy="334827"/>
          </a:xfrm>
          <a:prstGeom prst="rect">
            <a:avLst/>
          </a:prstGeom>
        </p:spPr>
      </p:pic>
    </p:spTree>
    <p:extLst>
      <p:ext uri="{BB962C8B-B14F-4D97-AF65-F5344CB8AC3E}">
        <p14:creationId xmlns:p14="http://schemas.microsoft.com/office/powerpoint/2010/main" val="2868962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sub-topic-01">
    <p:spTree>
      <p:nvGrpSpPr>
        <p:cNvPr id="1" name=""/>
        <p:cNvGrpSpPr/>
        <p:nvPr/>
      </p:nvGrpSpPr>
      <p:grpSpPr>
        <a:xfrm>
          <a:off x="0" y="0"/>
          <a:ext cx="0" cy="0"/>
          <a:chOff x="0" y="0"/>
          <a:chExt cx="0" cy="0"/>
        </a:xfrm>
      </p:grpSpPr>
      <p:grpSp>
        <p:nvGrpSpPr>
          <p:cNvPr id="17" name="Группа 16"/>
          <p:cNvGrpSpPr/>
          <p:nvPr userDrawn="1"/>
        </p:nvGrpSpPr>
        <p:grpSpPr>
          <a:xfrm>
            <a:off x="0" y="0"/>
            <a:ext cx="12190413" cy="6871807"/>
            <a:chOff x="0" y="0"/>
            <a:chExt cx="12190413" cy="6871807"/>
          </a:xfrm>
        </p:grpSpPr>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7707874" y="0"/>
              <a:ext cx="4147972" cy="6871807"/>
            </a:xfrm>
            <a:prstGeom prst="rect">
              <a:avLst/>
            </a:prstGeom>
          </p:spPr>
        </p:pic>
        <p:pic>
          <p:nvPicPr>
            <p:cNvPr id="9" name="Рисунок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376" y="0"/>
              <a:ext cx="4139638" cy="6858000"/>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44625" y="3478929"/>
              <a:ext cx="4837042" cy="374871"/>
            </a:xfrm>
            <a:prstGeom prst="rect">
              <a:avLst/>
            </a:prstGeom>
          </p:spPr>
        </p:pic>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19762" y="2929662"/>
              <a:ext cx="3693546" cy="3812642"/>
            </a:xfrm>
            <a:prstGeom prst="rect">
              <a:avLst/>
            </a:prstGeom>
          </p:spPr>
        </p:pic>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5493" y="2708920"/>
              <a:ext cx="3538656" cy="3779194"/>
            </a:xfrm>
            <a:prstGeom prst="rect">
              <a:avLst/>
            </a:prstGeom>
          </p:spPr>
        </p:pic>
        <p:pic>
          <p:nvPicPr>
            <p:cNvPr id="13" name="Рисунок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905918" y="0"/>
              <a:ext cx="2314457" cy="1010832"/>
            </a:xfrm>
            <a:prstGeom prst="rect">
              <a:avLst/>
            </a:prstGeom>
          </p:spPr>
        </p:pic>
        <p:pic>
          <p:nvPicPr>
            <p:cNvPr id="14" name="Рисунок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V="1">
              <a:off x="4216885" y="5243007"/>
              <a:ext cx="3729391" cy="1628800"/>
            </a:xfrm>
            <a:prstGeom prst="rect">
              <a:avLst/>
            </a:prstGeom>
          </p:spPr>
        </p:pic>
        <p:pic>
          <p:nvPicPr>
            <p:cNvPr id="15" name="Рисунок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V="1">
              <a:off x="0" y="1365969"/>
              <a:ext cx="2598973" cy="262785"/>
            </a:xfrm>
            <a:prstGeom prst="rect">
              <a:avLst/>
            </a:prstGeom>
          </p:spPr>
        </p:pic>
        <p:pic>
          <p:nvPicPr>
            <p:cNvPr id="16" name="Рисунок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flipV="1">
              <a:off x="9591440" y="1365969"/>
              <a:ext cx="2598973" cy="262785"/>
            </a:xfrm>
            <a:prstGeom prst="rect">
              <a:avLst/>
            </a:prstGeom>
          </p:spPr>
        </p:pic>
      </p:grpSp>
      <p:pic>
        <p:nvPicPr>
          <p:cNvPr id="7" name="Рисунок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ctrTitle" hasCustomPrompt="1"/>
          </p:nvPr>
        </p:nvSpPr>
        <p:spPr>
          <a:xfrm>
            <a:off x="1529246" y="1643883"/>
            <a:ext cx="9144000" cy="828901"/>
          </a:xfrm>
        </p:spPr>
        <p:txBody>
          <a:bodyPr anchor="b"/>
          <a:lstStyle>
            <a:lvl1pPr algn="ctr">
              <a:defRPr sz="6000"/>
            </a:lvl1pPr>
          </a:lstStyle>
          <a:p>
            <a:r>
              <a:rPr lang="da-DK" dirty="0"/>
              <a:t>Lorem ipsum </a:t>
            </a:r>
            <a:r>
              <a:rPr lang="ru-RU" dirty="0"/>
              <a:t/>
            </a:r>
            <a:br>
              <a:rPr lang="ru-RU" dirty="0"/>
            </a:br>
            <a:r>
              <a:rPr lang="da-DK" dirty="0"/>
              <a:t>dolor sit amet</a:t>
            </a:r>
            <a:endParaRPr lang="ru-RU" dirty="0"/>
          </a:p>
        </p:txBody>
      </p:sp>
      <p:sp>
        <p:nvSpPr>
          <p:cNvPr id="3" name="Подзаголовок 2"/>
          <p:cNvSpPr>
            <a:spLocks noGrp="1"/>
          </p:cNvSpPr>
          <p:nvPr>
            <p:ph type="subTitle" idx="1" hasCustomPrompt="1"/>
          </p:nvPr>
        </p:nvSpPr>
        <p:spPr>
          <a:xfrm>
            <a:off x="1529246" y="289264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Lorem ipsum dolor sit amet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19.07.2021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spTree>
    <p:extLst>
      <p:ext uri="{BB962C8B-B14F-4D97-AF65-F5344CB8AC3E}">
        <p14:creationId xmlns:p14="http://schemas.microsoft.com/office/powerpoint/2010/main" val="18090376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able_slide_orange">
    <p:spTree>
      <p:nvGrpSpPr>
        <p:cNvPr id="1" name=""/>
        <p:cNvGrpSpPr/>
        <p:nvPr/>
      </p:nvGrpSpPr>
      <p:grpSpPr>
        <a:xfrm>
          <a:off x="0" y="0"/>
          <a:ext cx="0" cy="0"/>
          <a:chOff x="0" y="0"/>
          <a:chExt cx="0" cy="0"/>
        </a:xfrm>
      </p:grpSpPr>
      <p:pic>
        <p:nvPicPr>
          <p:cNvPr id="9" name="Рисунок 8"/>
          <p:cNvPicPr>
            <a:picLocks noChangeAspect="1"/>
          </p:cNvPicPr>
          <p:nvPr userDrawn="1"/>
        </p:nvPicPr>
        <p:blipFill rotWithShape="1">
          <a:blip r:embed="rId2" cstate="print">
            <a:extLst>
              <a:ext uri="{28A0092B-C50C-407E-A947-70E740481C1C}">
                <a14:useLocalDpi xmlns:a14="http://schemas.microsoft.com/office/drawing/2010/main" val="0"/>
              </a:ext>
            </a:extLst>
          </a:blip>
          <a:srcRect r="44462"/>
          <a:stretch/>
        </p:blipFill>
        <p:spPr>
          <a:xfrm>
            <a:off x="9691991" y="2291422"/>
            <a:ext cx="2500009" cy="2762401"/>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0" y="0"/>
            <a:ext cx="5437762" cy="2468744"/>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0677DD9B-16CA-464A-A3D4-4D175F1ACCD1}" type="datetimeFigureOut">
              <a:rPr lang="ru-RU" smtClean="0"/>
              <a:t>19.07.2021</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sp>
        <p:nvSpPr>
          <p:cNvPr id="8" name="Таблица 7"/>
          <p:cNvSpPr>
            <a:spLocks noGrp="1"/>
          </p:cNvSpPr>
          <p:nvPr>
            <p:ph type="tbl" sz="quarter" idx="13"/>
          </p:nvPr>
        </p:nvSpPr>
        <p:spPr>
          <a:xfrm>
            <a:off x="904875" y="447597"/>
            <a:ext cx="10382250" cy="5573713"/>
          </a:xfrm>
        </p:spPr>
        <p:txBody>
          <a:bodyPr/>
          <a:lstStyle/>
          <a:p>
            <a:endParaRPr lang="ru-RU"/>
          </a:p>
        </p:txBody>
      </p:sp>
      <p:pic>
        <p:nvPicPr>
          <p:cNvPr id="16" name="Рисунок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2" name="Рисунок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3891573"/>
            <a:ext cx="1399137" cy="2976664"/>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379270" y="6093118"/>
            <a:ext cx="3433459" cy="263232"/>
          </a:xfrm>
          <a:prstGeom prst="rect">
            <a:avLst/>
          </a:prstGeom>
        </p:spPr>
      </p:pic>
      <p:pic>
        <p:nvPicPr>
          <p:cNvPr id="11" name="Рисунок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70632" y="1730702"/>
            <a:ext cx="747385" cy="1476086"/>
          </a:xfrm>
          <a:prstGeom prst="rect">
            <a:avLst/>
          </a:prstGeom>
        </p:spPr>
      </p:pic>
    </p:spTree>
    <p:extLst>
      <p:ext uri="{BB962C8B-B14F-4D97-AF65-F5344CB8AC3E}">
        <p14:creationId xmlns:p14="http://schemas.microsoft.com/office/powerpoint/2010/main" val="32090289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ullet_points_orange">
    <p:spTree>
      <p:nvGrpSpPr>
        <p:cNvPr id="1" name=""/>
        <p:cNvGrpSpPr/>
        <p:nvPr/>
      </p:nvGrpSpPr>
      <p:grpSpPr>
        <a:xfrm>
          <a:off x="0" y="0"/>
          <a:ext cx="0" cy="0"/>
          <a:chOff x="0" y="0"/>
          <a:chExt cx="0" cy="0"/>
        </a:xfrm>
      </p:grpSpPr>
      <p:pic>
        <p:nvPicPr>
          <p:cNvPr id="16" name="Рисунок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H="1">
            <a:off x="917382" y="-917381"/>
            <a:ext cx="2289621" cy="4124382"/>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29813" y="4703591"/>
            <a:ext cx="4767943" cy="2164646"/>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851559" y="6363424"/>
            <a:ext cx="2743200" cy="365125"/>
          </a:xfrm>
        </p:spPr>
        <p:txBody>
          <a:bodyPr/>
          <a:lstStyle>
            <a:lvl1pPr>
              <a:defRPr>
                <a:solidFill>
                  <a:schemeClr val="tx1"/>
                </a:solidFill>
              </a:defRPr>
            </a:lvl1pPr>
          </a:lstStyle>
          <a:p>
            <a:fld id="{0677DD9B-16CA-464A-A3D4-4D175F1ACCD1}" type="datetimeFigureOut">
              <a:rPr lang="ru-RU" smtClean="0"/>
              <a:pPr/>
              <a:t>19.07.2021</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17" name="Рисунок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64972" y="854730"/>
            <a:ext cx="921617" cy="1821115"/>
          </a:xfrm>
          <a:prstGeom prst="rect">
            <a:avLst/>
          </a:prstGeom>
        </p:spPr>
      </p:pic>
      <p:pic>
        <p:nvPicPr>
          <p:cNvPr id="18" name="Рисунок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903490" y="4929562"/>
            <a:ext cx="1486403" cy="1387929"/>
          </a:xfrm>
          <a:prstGeom prst="rect">
            <a:avLst/>
          </a:prstGeom>
        </p:spPr>
      </p:pic>
    </p:spTree>
    <p:extLst>
      <p:ext uri="{BB962C8B-B14F-4D97-AF65-F5344CB8AC3E}">
        <p14:creationId xmlns:p14="http://schemas.microsoft.com/office/powerpoint/2010/main" val="357878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pic>
        <p:nvPicPr>
          <p:cNvPr id="16" name="Рисунок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58672" y="0"/>
            <a:ext cx="2767693" cy="615404"/>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1975756"/>
            <a:ext cx="4344992" cy="4882243"/>
          </a:xfrm>
          <a:prstGeom prst="rect">
            <a:avLst/>
          </a:prstGeom>
        </p:spPr>
      </p:pic>
      <p:pic>
        <p:nvPicPr>
          <p:cNvPr id="8" name="Рисунок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365125"/>
            <a:ext cx="12192000" cy="779463"/>
          </a:xfrm>
        </p:spPr>
        <p:txBody>
          <a:bodyPr/>
          <a:lstStyle>
            <a:lvl1pPr algn="ctr">
              <a:defRPr/>
            </a:lvl1pPr>
          </a:lstStyle>
          <a:p>
            <a:r>
              <a:rPr lang="da-DK" dirty="0"/>
              <a:t>Lorem ipsum dolor </a:t>
            </a:r>
            <a:endParaRPr lang="ru-RU" dirty="0"/>
          </a:p>
        </p:txBody>
      </p:sp>
      <p:sp>
        <p:nvSpPr>
          <p:cNvPr id="3" name="Объект 2"/>
          <p:cNvSpPr>
            <a:spLocks noGrp="1"/>
          </p:cNvSpPr>
          <p:nvPr>
            <p:ph sz="half" idx="1" hasCustomPrompt="1"/>
          </p:nvPr>
        </p:nvSpPr>
        <p:spPr>
          <a:xfrm>
            <a:off x="838200" y="1825625"/>
            <a:ext cx="5181600" cy="4351338"/>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 name="Объект 3"/>
          <p:cNvSpPr>
            <a:spLocks noGrp="1"/>
          </p:cNvSpPr>
          <p:nvPr>
            <p:ph sz="half" idx="2" hasCustomPrompt="1"/>
          </p:nvPr>
        </p:nvSpPr>
        <p:spPr>
          <a:xfrm>
            <a:off x="6172200" y="1825625"/>
            <a:ext cx="5181600" cy="4351338"/>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5" name="Дата 4"/>
          <p:cNvSpPr>
            <a:spLocks noGrp="1"/>
          </p:cNvSpPr>
          <p:nvPr>
            <p:ph type="dt" sz="half" idx="10"/>
          </p:nvPr>
        </p:nvSpPr>
        <p:spPr/>
        <p:txBody>
          <a:bodyPr/>
          <a:lstStyle/>
          <a:p>
            <a:fld id="{0677DD9B-16CA-464A-A3D4-4D175F1ACCD1}" type="datetimeFigureOut">
              <a:rPr lang="ru-RU" smtClean="0"/>
              <a:t>19.07.2021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E6CA31-DA56-47CF-9891-B6D0296B6AEC}" type="slidenum">
              <a:rPr lang="ru-RU" smtClean="0"/>
              <a:t>‹N°›</a:t>
            </a:fld>
            <a:endParaRPr lang="ru-RU"/>
          </a:p>
        </p:txBody>
      </p:sp>
      <p:pic>
        <p:nvPicPr>
          <p:cNvPr id="9" name="Рисунок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841792" y="1240320"/>
            <a:ext cx="330408" cy="330408"/>
          </a:xfrm>
          <a:prstGeom prst="rect">
            <a:avLst/>
          </a:prstGeom>
        </p:spPr>
      </p:pic>
      <p:pic>
        <p:nvPicPr>
          <p:cNvPr id="10" name="Рисунок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24889" y="1330334"/>
            <a:ext cx="10058400" cy="138302"/>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3747975"/>
            <a:ext cx="2233743" cy="2192791"/>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832874" flipH="1">
            <a:off x="938553" y="4866917"/>
            <a:ext cx="1556017" cy="1616529"/>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794034" y="3469729"/>
            <a:ext cx="1265178" cy="2490107"/>
          </a:xfrm>
          <a:prstGeom prst="rect">
            <a:avLst/>
          </a:prstGeom>
        </p:spPr>
      </p:pic>
      <p:pic>
        <p:nvPicPr>
          <p:cNvPr id="18" name="Рисунок 1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680122" y="76215"/>
            <a:ext cx="751114" cy="751114"/>
          </a:xfrm>
          <a:prstGeom prst="rect">
            <a:avLst/>
          </a:prstGeom>
        </p:spPr>
      </p:pic>
    </p:spTree>
    <p:extLst>
      <p:ext uri="{BB962C8B-B14F-4D97-AF65-F5344CB8AC3E}">
        <p14:creationId xmlns:p14="http://schemas.microsoft.com/office/powerpoint/2010/main" val="11328192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pic>
        <p:nvPicPr>
          <p:cNvPr id="16" name="Рисунок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76" y="1690688"/>
            <a:ext cx="2475652" cy="5167312"/>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9924" y="0"/>
            <a:ext cx="2392152" cy="1044765"/>
          </a:xfrm>
          <a:prstGeom prst="rect">
            <a:avLst/>
          </a:prstGeom>
        </p:spPr>
      </p:pic>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839788" y="800100"/>
            <a:ext cx="10515600" cy="890588"/>
          </a:xfrm>
        </p:spPr>
        <p:txBody>
          <a:bodyPr/>
          <a:lstStyle>
            <a:lvl1pPr algn="ctr">
              <a:defRPr/>
            </a:lvl1pPr>
          </a:lstStyle>
          <a:p>
            <a:r>
              <a:rPr lang="en-US" dirty="0" err="1"/>
              <a:t>Lorem</a:t>
            </a:r>
            <a:r>
              <a:rPr lang="en-US" dirty="0"/>
              <a:t> </a:t>
            </a:r>
            <a:r>
              <a:rPr lang="en-US" dirty="0" err="1"/>
              <a:t>ipsum</a:t>
            </a:r>
            <a:r>
              <a:rPr lang="en-US" dirty="0"/>
              <a:t> dolor </a:t>
            </a:r>
            <a:endParaRPr lang="ru-RU" dirty="0"/>
          </a:p>
        </p:txBody>
      </p:sp>
      <p:sp>
        <p:nvSpPr>
          <p:cNvPr id="3" name="Текст 2"/>
          <p:cNvSpPr>
            <a:spLocks noGrp="1"/>
          </p:cNvSpPr>
          <p:nvPr>
            <p:ph type="body" idx="1" hasCustomPrompt="1"/>
          </p:nvPr>
        </p:nvSpPr>
        <p:spPr>
          <a:xfrm>
            <a:off x="839788" y="1844865"/>
            <a:ext cx="5157787" cy="504825"/>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Lorem</a:t>
            </a:r>
            <a:r>
              <a:rPr lang="en-US" dirty="0"/>
              <a:t> </a:t>
            </a:r>
            <a:r>
              <a:rPr lang="en-US" dirty="0" err="1"/>
              <a:t>ipsum</a:t>
            </a:r>
            <a:r>
              <a:rPr lang="en-US" dirty="0"/>
              <a:t> dolor </a:t>
            </a:r>
            <a:endParaRPr lang="ru-RU" dirty="0"/>
          </a:p>
        </p:txBody>
      </p:sp>
      <p:sp>
        <p:nvSpPr>
          <p:cNvPr id="4" name="Объект 3"/>
          <p:cNvSpPr>
            <a:spLocks noGrp="1"/>
          </p:cNvSpPr>
          <p:nvPr>
            <p:ph sz="half" idx="2" hasCustomPrompt="1"/>
          </p:nvPr>
        </p:nvSpPr>
        <p:spPr>
          <a:xfrm>
            <a:off x="839788" y="2645229"/>
            <a:ext cx="5157787" cy="3544434"/>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5" name="Текст 4"/>
          <p:cNvSpPr>
            <a:spLocks noGrp="1"/>
          </p:cNvSpPr>
          <p:nvPr>
            <p:ph type="body" sz="quarter" idx="3" hasCustomPrompt="1"/>
          </p:nvPr>
        </p:nvSpPr>
        <p:spPr>
          <a:xfrm>
            <a:off x="6172200" y="1836738"/>
            <a:ext cx="5183188" cy="51295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Lorem</a:t>
            </a:r>
            <a:r>
              <a:rPr lang="en-US" dirty="0"/>
              <a:t> </a:t>
            </a:r>
            <a:r>
              <a:rPr lang="en-US" dirty="0" err="1"/>
              <a:t>ipsum</a:t>
            </a:r>
            <a:r>
              <a:rPr lang="en-US" dirty="0"/>
              <a:t> dolor </a:t>
            </a:r>
            <a:endParaRPr lang="ru-RU" dirty="0"/>
          </a:p>
        </p:txBody>
      </p:sp>
      <p:sp>
        <p:nvSpPr>
          <p:cNvPr id="6" name="Объект 5"/>
          <p:cNvSpPr>
            <a:spLocks noGrp="1"/>
          </p:cNvSpPr>
          <p:nvPr>
            <p:ph sz="quarter" idx="4" hasCustomPrompt="1"/>
          </p:nvPr>
        </p:nvSpPr>
        <p:spPr>
          <a:xfrm>
            <a:off x="6172200" y="2645229"/>
            <a:ext cx="5183188" cy="3544434"/>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7" name="Дата 6"/>
          <p:cNvSpPr>
            <a:spLocks noGrp="1"/>
          </p:cNvSpPr>
          <p:nvPr>
            <p:ph type="dt" sz="half" idx="10"/>
          </p:nvPr>
        </p:nvSpPr>
        <p:spPr/>
        <p:txBody>
          <a:bodyPr/>
          <a:lstStyle/>
          <a:p>
            <a:fld id="{0677DD9B-16CA-464A-A3D4-4D175F1ACCD1}" type="datetimeFigureOut">
              <a:rPr lang="ru-RU" smtClean="0"/>
              <a:t>19.07.2021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7E6CA31-DA56-47CF-9891-B6D0296B6AEC}" type="slidenum">
              <a:rPr lang="ru-RU" smtClean="0"/>
              <a:t>‹N°›</a:t>
            </a:fld>
            <a:endParaRPr lang="ru-RU"/>
          </a:p>
        </p:txBody>
      </p:sp>
      <p:pic>
        <p:nvPicPr>
          <p:cNvPr id="12" name="Рисунок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1151164" y="5286489"/>
            <a:ext cx="4301613" cy="333375"/>
          </a:xfrm>
          <a:prstGeom prst="rect">
            <a:avLst/>
          </a:prstGeom>
        </p:spPr>
      </p:pic>
      <p:pic>
        <p:nvPicPr>
          <p:cNvPr id="13" name="Рисунок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6733222" y="5286489"/>
            <a:ext cx="4301613" cy="333375"/>
          </a:xfrm>
          <a:prstGeom prst="rect">
            <a:avLst/>
          </a:prstGeom>
        </p:spPr>
      </p:pic>
      <p:pic>
        <p:nvPicPr>
          <p:cNvPr id="14" name="Рисунок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0" y="1135877"/>
            <a:ext cx="2166257" cy="219033"/>
          </a:xfrm>
          <a:prstGeom prst="rect">
            <a:avLst/>
          </a:prstGeom>
        </p:spPr>
      </p:pic>
      <p:pic>
        <p:nvPicPr>
          <p:cNvPr id="15" name="Рисунок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flipV="1">
            <a:off x="10025743" y="1135877"/>
            <a:ext cx="2166257" cy="219033"/>
          </a:xfrm>
          <a:prstGeom prst="rect">
            <a:avLst/>
          </a:prstGeom>
        </p:spPr>
      </p:pic>
      <p:pic>
        <p:nvPicPr>
          <p:cNvPr id="18" name="Рисунок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783590" y="4558958"/>
            <a:ext cx="2844800" cy="2121812"/>
          </a:xfrm>
          <a:prstGeom prst="rect">
            <a:avLst/>
          </a:prstGeom>
        </p:spPr>
      </p:pic>
      <p:pic>
        <p:nvPicPr>
          <p:cNvPr id="19" name="Рисунок 1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19063" y="-94776"/>
            <a:ext cx="1761092" cy="1764827"/>
          </a:xfrm>
          <a:prstGeom prst="rect">
            <a:avLst/>
          </a:prstGeom>
        </p:spPr>
      </p:pic>
      <p:pic>
        <p:nvPicPr>
          <p:cNvPr id="20" name="Рисунок 1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0369" y="4833257"/>
            <a:ext cx="2020458" cy="2024743"/>
          </a:xfrm>
          <a:prstGeom prst="rect">
            <a:avLst/>
          </a:prstGeom>
        </p:spPr>
      </p:pic>
    </p:spTree>
    <p:extLst>
      <p:ext uri="{BB962C8B-B14F-4D97-AF65-F5344CB8AC3E}">
        <p14:creationId xmlns:p14="http://schemas.microsoft.com/office/powerpoint/2010/main" val="1085525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grpSp>
        <p:nvGrpSpPr>
          <p:cNvPr id="16" name="Группа 15"/>
          <p:cNvGrpSpPr/>
          <p:nvPr userDrawn="1"/>
        </p:nvGrpSpPr>
        <p:grpSpPr>
          <a:xfrm>
            <a:off x="1662" y="0"/>
            <a:ext cx="12203414" cy="7137412"/>
            <a:chOff x="1662" y="0"/>
            <a:chExt cx="12203414" cy="7137412"/>
          </a:xfrm>
        </p:grpSpPr>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42" y="5514125"/>
              <a:ext cx="4214242" cy="1343875"/>
            </a:xfrm>
            <a:prstGeom prst="rect">
              <a:avLst/>
            </a:prstGeom>
          </p:spPr>
        </p:pic>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15130" y="0"/>
              <a:ext cx="9485477" cy="6858000"/>
            </a:xfrm>
            <a:prstGeom prst="rect">
              <a:avLst/>
            </a:prstGeom>
          </p:spPr>
        </p:pic>
        <p:sp>
          <p:nvSpPr>
            <p:cNvPr id="9" name="TextBox 8"/>
            <p:cNvSpPr txBox="1"/>
            <p:nvPr userDrawn="1"/>
          </p:nvSpPr>
          <p:spPr>
            <a:xfrm>
              <a:off x="11632479" y="6374324"/>
              <a:ext cx="557934" cy="763088"/>
            </a:xfrm>
            <a:prstGeom prst="rect">
              <a:avLst/>
            </a:prstGeom>
            <a:noFill/>
          </p:spPr>
          <p:txBody>
            <a:bodyPr wrap="square" lIns="0" tIns="0" rIns="0" bIns="0" rtlCol="0">
              <a:noAutofit/>
            </a:bodyPr>
            <a:lstStyle/>
            <a:p>
              <a:pPr>
                <a:lnSpc>
                  <a:spcPct val="90000"/>
                </a:lnSpc>
                <a:spcAft>
                  <a:spcPts val="1000"/>
                </a:spcAft>
              </a:pPr>
              <a:r>
                <a:rPr lang="en-US" sz="2400" b="1" dirty="0">
                  <a:solidFill>
                    <a:schemeClr val="bg1"/>
                  </a:solidFill>
                  <a:latin typeface="Century Gothic" panose="020B0502020202020204" pitchFamily="34" charset="0"/>
                </a:rPr>
                <a:t>14</a:t>
              </a:r>
              <a:endParaRPr lang="ru-RU" sz="2400" b="1" dirty="0">
                <a:solidFill>
                  <a:schemeClr val="bg1"/>
                </a:solidFill>
                <a:latin typeface="Century Gothic" panose="020B0502020202020204" pitchFamily="34" charset="0"/>
              </a:endParaRPr>
            </a:p>
          </p:txBody>
        </p:sp>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2" y="1344991"/>
              <a:ext cx="4716524" cy="5513009"/>
            </a:xfrm>
            <a:prstGeom prst="rect">
              <a:avLst/>
            </a:prstGeom>
          </p:spPr>
        </p:pic>
        <p:pic>
          <p:nvPicPr>
            <p:cNvPr id="11" name="Рисунок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80880" y="0"/>
              <a:ext cx="8301547" cy="6858000"/>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02859" y="4014069"/>
              <a:ext cx="2046230" cy="2008716"/>
            </a:xfrm>
            <a:prstGeom prst="rect">
              <a:avLst/>
            </a:prstGeom>
          </p:spPr>
        </p:pic>
        <p:pic>
          <p:nvPicPr>
            <p:cNvPr id="13" name="Рисунок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81558" y="4593980"/>
              <a:ext cx="4762500" cy="247650"/>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62" y="620688"/>
              <a:ext cx="3280880" cy="853029"/>
            </a:xfrm>
            <a:prstGeom prst="rect">
              <a:avLst/>
            </a:prstGeom>
          </p:spPr>
        </p:pic>
        <p:pic>
          <p:nvPicPr>
            <p:cNvPr id="15" name="Рисунок 1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349030" y="1344991"/>
              <a:ext cx="2856046" cy="4262649"/>
            </a:xfrm>
            <a:prstGeom prst="rect">
              <a:avLst/>
            </a:prstGeom>
          </p:spPr>
        </p:pic>
      </p:grpSp>
      <p:pic>
        <p:nvPicPr>
          <p:cNvPr id="6" name="Рисунок 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930729" y="2680792"/>
            <a:ext cx="11259684" cy="1112611"/>
          </a:xfrm>
        </p:spPr>
        <p:txBody>
          <a:bodyPr/>
          <a:lstStyle>
            <a:lvl1pPr algn="ctr">
              <a:defRPr/>
            </a:lvl1pPr>
          </a:lstStyle>
          <a:p>
            <a:r>
              <a:rPr lang="en-US" dirty="0" err="1"/>
              <a:t>Lorem</a:t>
            </a:r>
            <a:r>
              <a:rPr lang="en-US" dirty="0"/>
              <a:t> </a:t>
            </a:r>
            <a:r>
              <a:rPr lang="en-US" dirty="0" err="1"/>
              <a:t>ipsum</a:t>
            </a:r>
            <a:r>
              <a:rPr lang="en-US" dirty="0"/>
              <a:t> </a:t>
            </a:r>
            <a:r>
              <a:rPr lang="ru-RU" dirty="0"/>
              <a:t/>
            </a:r>
            <a:br>
              <a:rPr lang="ru-RU" dirty="0"/>
            </a:br>
            <a:r>
              <a:rPr lang="en-US" dirty="0"/>
              <a:t>dolor </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19.07.2021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a:t>
            </a:fld>
            <a:endParaRPr lang="ru-RU"/>
          </a:p>
        </p:txBody>
      </p:sp>
    </p:spTree>
    <p:extLst>
      <p:ext uri="{BB962C8B-B14F-4D97-AF65-F5344CB8AC3E}">
        <p14:creationId xmlns:p14="http://schemas.microsoft.com/office/powerpoint/2010/main" val="8313744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More_text_green">
    <p:spTree>
      <p:nvGrpSpPr>
        <p:cNvPr id="1" name=""/>
        <p:cNvGrpSpPr/>
        <p:nvPr/>
      </p:nvGrpSpPr>
      <p:grpSpPr>
        <a:xfrm>
          <a:off x="0" y="0"/>
          <a:ext cx="0" cy="0"/>
          <a:chOff x="0" y="0"/>
          <a:chExt cx="0" cy="0"/>
        </a:xfrm>
      </p:grpSpPr>
      <p:pic>
        <p:nvPicPr>
          <p:cNvPr id="6" name="Рисунок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3" name="Дата 2"/>
          <p:cNvSpPr>
            <a:spLocks noGrp="1"/>
          </p:cNvSpPr>
          <p:nvPr>
            <p:ph type="dt" sz="half" idx="10"/>
          </p:nvPr>
        </p:nvSpPr>
        <p:spPr/>
        <p:txBody>
          <a:bodyPr/>
          <a:lstStyle/>
          <a:p>
            <a:fld id="{0677DD9B-16CA-464A-A3D4-4D175F1ACCD1}" type="datetimeFigureOut">
              <a:rPr lang="ru-RU" smtClean="0"/>
              <a:t>19.07.2021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a:t>
            </a:fld>
            <a:endParaRPr lang="ru-RU"/>
          </a:p>
        </p:txBody>
      </p:sp>
      <p:sp>
        <p:nvSpPr>
          <p:cNvPr id="17"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18" name="Рисунок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1255138" y="4566010"/>
            <a:ext cx="3228040" cy="717764"/>
          </a:xfrm>
          <a:prstGeom prst="rect">
            <a:avLst/>
          </a:prstGeom>
        </p:spPr>
      </p:pic>
      <p:pic>
        <p:nvPicPr>
          <p:cNvPr id="19" name="Рисунок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11026374" y="0"/>
            <a:ext cx="1165626" cy="2432957"/>
          </a:xfrm>
          <a:prstGeom prst="rect">
            <a:avLst/>
          </a:prstGeom>
        </p:spPr>
      </p:pic>
      <p:pic>
        <p:nvPicPr>
          <p:cNvPr id="20" name="Рисунок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639" y="3061607"/>
            <a:ext cx="745042" cy="731383"/>
          </a:xfrm>
          <a:prstGeom prst="rect">
            <a:avLst/>
          </a:prstGeom>
        </p:spPr>
      </p:pic>
      <p:pic>
        <p:nvPicPr>
          <p:cNvPr id="21" name="Рисунок 2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3509013">
            <a:off x="11647456" y="1216478"/>
            <a:ext cx="261257" cy="245582"/>
          </a:xfrm>
          <a:prstGeom prst="rect">
            <a:avLst/>
          </a:prstGeom>
        </p:spPr>
      </p:pic>
      <p:pic>
        <p:nvPicPr>
          <p:cNvPr id="22" name="Рисунок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44112" y="6101888"/>
            <a:ext cx="10058400" cy="138303"/>
          </a:xfrm>
          <a:prstGeom prst="rect">
            <a:avLst/>
          </a:prstGeom>
        </p:spPr>
      </p:pic>
    </p:spTree>
    <p:extLst>
      <p:ext uri="{BB962C8B-B14F-4D97-AF65-F5344CB8AC3E}">
        <p14:creationId xmlns:p14="http://schemas.microsoft.com/office/powerpoint/2010/main" val="5578055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bullet_points_orange">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8542137" y="1683882"/>
            <a:ext cx="3646161" cy="5184355"/>
          </a:xfrm>
          <a:prstGeom prst="rect">
            <a:avLst/>
          </a:prstGeom>
        </p:spPr>
      </p:pic>
      <p:pic>
        <p:nvPicPr>
          <p:cNvPr id="2" name="Рисунок 1"/>
          <p:cNvPicPr>
            <a:picLocks noChangeAspect="1"/>
          </p:cNvPicPr>
          <p:nvPr userDrawn="1"/>
        </p:nvPicPr>
        <p:blipFill rotWithShape="1">
          <a:blip r:embed="rId3">
            <a:extLst>
              <a:ext uri="{28A0092B-C50C-407E-A947-70E740481C1C}">
                <a14:useLocalDpi xmlns:a14="http://schemas.microsoft.com/office/drawing/2010/main" val="0"/>
              </a:ext>
            </a:extLst>
          </a:blip>
          <a:srcRect l="40196"/>
          <a:stretch/>
        </p:blipFill>
        <p:spPr>
          <a:xfrm>
            <a:off x="0" y="0"/>
            <a:ext cx="2676825" cy="6868237"/>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851559" y="6363424"/>
            <a:ext cx="2743200" cy="365125"/>
          </a:xfrm>
        </p:spPr>
        <p:txBody>
          <a:bodyPr/>
          <a:lstStyle>
            <a:lvl1pPr>
              <a:defRPr>
                <a:solidFill>
                  <a:schemeClr val="tx1"/>
                </a:solidFill>
              </a:defRPr>
            </a:lvl1pPr>
          </a:lstStyle>
          <a:p>
            <a:fld id="{0677DD9B-16CA-464A-A3D4-4D175F1ACCD1}" type="datetimeFigureOut">
              <a:rPr lang="ru-RU" smtClean="0"/>
              <a:pPr/>
              <a:t>19.07.2021</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8" name="Рисунок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1223" y="3580588"/>
            <a:ext cx="1469114" cy="1442181"/>
          </a:xfrm>
          <a:prstGeom prst="rect">
            <a:avLst/>
          </a:prstGeom>
        </p:spPr>
      </p:pic>
      <p:pic>
        <p:nvPicPr>
          <p:cNvPr id="10" name="Рисунок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412672" y="5480877"/>
            <a:ext cx="5502728" cy="426461"/>
          </a:xfrm>
          <a:prstGeom prst="rect">
            <a:avLst/>
          </a:prstGeom>
        </p:spPr>
      </p:pic>
      <p:pic>
        <p:nvPicPr>
          <p:cNvPr id="12" name="Рисунок 11"/>
          <p:cNvPicPr>
            <a:picLocks noChangeAspect="1"/>
          </p:cNvPicPr>
          <p:nvPr userDrawn="1"/>
        </p:nvPicPr>
        <p:blipFill rotWithShape="1">
          <a:blip r:embed="rId7" cstate="print">
            <a:extLst>
              <a:ext uri="{28A0092B-C50C-407E-A947-70E740481C1C}">
                <a14:useLocalDpi xmlns:a14="http://schemas.microsoft.com/office/drawing/2010/main" val="0"/>
              </a:ext>
            </a:extLst>
          </a:blip>
          <a:srcRect t="52060"/>
          <a:stretch/>
        </p:blipFill>
        <p:spPr>
          <a:xfrm>
            <a:off x="9312208" y="-7790"/>
            <a:ext cx="2419661" cy="1162436"/>
          </a:xfrm>
          <a:prstGeom prst="rect">
            <a:avLst/>
          </a:prstGeom>
        </p:spPr>
      </p:pic>
      <p:pic>
        <p:nvPicPr>
          <p:cNvPr id="13" name="Рисунок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732146">
            <a:off x="1071856" y="4648048"/>
            <a:ext cx="883356" cy="965214"/>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0800000">
            <a:off x="10796628" y="432393"/>
            <a:ext cx="1267035" cy="1384447"/>
          </a:xfrm>
          <a:prstGeom prst="rect">
            <a:avLst/>
          </a:prstGeom>
        </p:spPr>
      </p:pic>
    </p:spTree>
    <p:extLst>
      <p:ext uri="{BB962C8B-B14F-4D97-AF65-F5344CB8AC3E}">
        <p14:creationId xmlns:p14="http://schemas.microsoft.com/office/powerpoint/2010/main" val="35796943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Only" preserve="1">
  <p:cSld name="3_Только заголовок">
    <p:spTree>
      <p:nvGrpSpPr>
        <p:cNvPr id="1" name=""/>
        <p:cNvGrpSpPr/>
        <p:nvPr/>
      </p:nvGrpSpPr>
      <p:grpSpPr>
        <a:xfrm>
          <a:off x="0" y="0"/>
          <a:ext cx="0" cy="0"/>
          <a:chOff x="0" y="0"/>
          <a:chExt cx="0" cy="0"/>
        </a:xfrm>
      </p:grpSpPr>
      <p:pic>
        <p:nvPicPr>
          <p:cNvPr id="19" name="Рисунок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5963211" y="0"/>
            <a:ext cx="6234545" cy="6858000"/>
          </a:xfrm>
          <a:prstGeom prst="rect">
            <a:avLst/>
          </a:prstGeom>
        </p:spPr>
      </p:pic>
      <p:pic>
        <p:nvPicPr>
          <p:cNvPr id="18" name="Рисунок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234545" cy="6858000"/>
          </a:xfrm>
          <a:prstGeom prst="rect">
            <a:avLst/>
          </a:prstGeom>
        </p:spPr>
      </p:pic>
      <p:pic>
        <p:nvPicPr>
          <p:cNvPr id="6" name="Рисунок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7343" y="2346490"/>
            <a:ext cx="12190413" cy="1112611"/>
          </a:xfrm>
        </p:spPr>
        <p:txBody>
          <a:bodyPr/>
          <a:lstStyle>
            <a:lvl1pPr algn="ctr">
              <a:defRPr/>
            </a:lvl1pPr>
          </a:lstStyle>
          <a:p>
            <a:r>
              <a:rPr lang="en-US" dirty="0" err="1"/>
              <a:t>Lorem</a:t>
            </a:r>
            <a:r>
              <a:rPr lang="en-US" dirty="0"/>
              <a:t> </a:t>
            </a:r>
            <a:r>
              <a:rPr lang="en-US" dirty="0" err="1"/>
              <a:t>ipsum</a:t>
            </a:r>
            <a:r>
              <a:rPr lang="en-US" dirty="0"/>
              <a:t> </a:t>
            </a:r>
            <a:r>
              <a:rPr lang="ru-RU" dirty="0"/>
              <a:t/>
            </a:r>
            <a:br>
              <a:rPr lang="ru-RU" dirty="0"/>
            </a:br>
            <a:r>
              <a:rPr lang="en-US" dirty="0"/>
              <a:t>dolor </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19.07.2021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a:t>
            </a:fld>
            <a:endParaRPr lang="ru-RU"/>
          </a:p>
        </p:txBody>
      </p:sp>
      <p:pic>
        <p:nvPicPr>
          <p:cNvPr id="20" name="Рисунок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14750" y="4638614"/>
            <a:ext cx="4762500" cy="247650"/>
          </a:xfrm>
          <a:prstGeom prst="rect">
            <a:avLst/>
          </a:prstGeom>
        </p:spPr>
      </p:pic>
      <p:pic>
        <p:nvPicPr>
          <p:cNvPr id="22" name="Рисунок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728173" y="781667"/>
            <a:ext cx="2049912" cy="1528940"/>
          </a:xfrm>
          <a:prstGeom prst="rect">
            <a:avLst/>
          </a:prstGeom>
        </p:spPr>
      </p:pic>
      <p:pic>
        <p:nvPicPr>
          <p:cNvPr id="24" name="Рисунок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753768">
            <a:off x="2613168" y="2819398"/>
            <a:ext cx="1217239" cy="1330036"/>
          </a:xfrm>
          <a:prstGeom prst="rect">
            <a:avLst/>
          </a:prstGeom>
        </p:spPr>
      </p:pic>
      <p:pic>
        <p:nvPicPr>
          <p:cNvPr id="25" name="Рисунок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6774727" y="3365255"/>
            <a:ext cx="3485354" cy="3492745"/>
          </a:xfrm>
          <a:prstGeom prst="rect">
            <a:avLst/>
          </a:prstGeom>
        </p:spPr>
      </p:pic>
      <p:pic>
        <p:nvPicPr>
          <p:cNvPr id="26" name="Рисунок 2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284770" y="2089915"/>
            <a:ext cx="1526459" cy="1498474"/>
          </a:xfrm>
          <a:prstGeom prst="rect">
            <a:avLst/>
          </a:prstGeom>
        </p:spPr>
      </p:pic>
      <p:pic>
        <p:nvPicPr>
          <p:cNvPr id="27" name="Рисунок 2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2432630">
            <a:off x="60942" y="3700067"/>
            <a:ext cx="2393137" cy="2519758"/>
          </a:xfrm>
          <a:prstGeom prst="rect">
            <a:avLst/>
          </a:prstGeom>
        </p:spPr>
      </p:pic>
      <p:pic>
        <p:nvPicPr>
          <p:cNvPr id="23" name="Рисунок 2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91171" y="219861"/>
            <a:ext cx="3171808" cy="5436172"/>
          </a:xfrm>
          <a:prstGeom prst="rect">
            <a:avLst/>
          </a:prstGeom>
        </p:spPr>
      </p:pic>
      <p:pic>
        <p:nvPicPr>
          <p:cNvPr id="28" name="Рисунок 2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5400000" flipV="1">
            <a:off x="5259153" y="796258"/>
            <a:ext cx="1771650" cy="179134"/>
          </a:xfrm>
          <a:prstGeom prst="rect">
            <a:avLst/>
          </a:prstGeom>
        </p:spPr>
      </p:pic>
      <p:pic>
        <p:nvPicPr>
          <p:cNvPr id="29" name="Рисунок 28"/>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728173" y="244303"/>
            <a:ext cx="293061" cy="293061"/>
          </a:xfrm>
          <a:prstGeom prst="rect">
            <a:avLst/>
          </a:prstGeom>
        </p:spPr>
      </p:pic>
      <p:pic>
        <p:nvPicPr>
          <p:cNvPr id="30" name="Рисунок 2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109313" y="5902441"/>
            <a:ext cx="293061" cy="293061"/>
          </a:xfrm>
          <a:prstGeom prst="rect">
            <a:avLst/>
          </a:prstGeom>
        </p:spPr>
      </p:pic>
      <p:pic>
        <p:nvPicPr>
          <p:cNvPr id="31" name="Рисунок 3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12377" y="302507"/>
            <a:ext cx="293061" cy="293061"/>
          </a:xfrm>
          <a:prstGeom prst="rect">
            <a:avLst/>
          </a:prstGeom>
        </p:spPr>
      </p:pic>
      <p:pic>
        <p:nvPicPr>
          <p:cNvPr id="32" name="Рисунок 3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7353" y="3365255"/>
            <a:ext cx="425845" cy="425845"/>
          </a:xfrm>
          <a:prstGeom prst="rect">
            <a:avLst/>
          </a:prstGeom>
        </p:spPr>
      </p:pic>
      <p:pic>
        <p:nvPicPr>
          <p:cNvPr id="34" name="Рисунок 3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497371" y="281212"/>
            <a:ext cx="425845" cy="425845"/>
          </a:xfrm>
          <a:prstGeom prst="rect">
            <a:avLst/>
          </a:prstGeom>
        </p:spPr>
      </p:pic>
    </p:spTree>
    <p:extLst>
      <p:ext uri="{BB962C8B-B14F-4D97-AF65-F5344CB8AC3E}">
        <p14:creationId xmlns:p14="http://schemas.microsoft.com/office/powerpoint/2010/main" val="29571355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Only" preserve="1">
  <p:cSld name="4_Только заголовок">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1" y="-4824"/>
            <a:ext cx="4208232" cy="3633107"/>
          </a:xfrm>
          <a:prstGeom prst="rect">
            <a:avLst/>
          </a:prstGeom>
        </p:spPr>
      </p:pic>
      <p:pic>
        <p:nvPicPr>
          <p:cNvPr id="11" name="Рисунок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70976" y="4919648"/>
            <a:ext cx="4463143" cy="223157"/>
          </a:xfrm>
          <a:prstGeom prst="rect">
            <a:avLst/>
          </a:prstGeom>
        </p:spPr>
      </p:pic>
      <p:pic>
        <p:nvPicPr>
          <p:cNvPr id="9" name="Рисунок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76170" y="1589976"/>
            <a:ext cx="8452757" cy="2625637"/>
          </a:xfrm>
          <a:prstGeom prst="rect">
            <a:avLst/>
          </a:prstGeom>
        </p:spPr>
      </p:pic>
      <p:pic>
        <p:nvPicPr>
          <p:cNvPr id="8" name="Рисунок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16826" y="-4824"/>
            <a:ext cx="5675174" cy="6858000"/>
          </a:xfrm>
          <a:prstGeom prst="rect">
            <a:avLst/>
          </a:prstGeom>
        </p:spPr>
      </p:pic>
      <p:pic>
        <p:nvPicPr>
          <p:cNvPr id="6" name="Рисунок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7343" y="2346490"/>
            <a:ext cx="12190413" cy="1112611"/>
          </a:xfrm>
        </p:spPr>
        <p:txBody>
          <a:bodyPr/>
          <a:lstStyle>
            <a:lvl1pPr algn="ctr">
              <a:defRPr/>
            </a:lvl1pPr>
          </a:lstStyle>
          <a:p>
            <a:r>
              <a:rPr lang="en-US" dirty="0" err="1"/>
              <a:t>Lorem</a:t>
            </a:r>
            <a:r>
              <a:rPr lang="en-US" dirty="0"/>
              <a:t> </a:t>
            </a:r>
            <a:r>
              <a:rPr lang="en-US" dirty="0" err="1"/>
              <a:t>ipsum</a:t>
            </a:r>
            <a:r>
              <a:rPr lang="en-US" dirty="0"/>
              <a:t> </a:t>
            </a:r>
            <a:r>
              <a:rPr lang="ru-RU" dirty="0"/>
              <a:t/>
            </a:r>
            <a:br>
              <a:rPr lang="ru-RU" dirty="0"/>
            </a:br>
            <a:r>
              <a:rPr lang="en-US" dirty="0"/>
              <a:t>dolor </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19.07.2021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a:t>
            </a:fld>
            <a:endParaRPr lang="ru-RU"/>
          </a:p>
        </p:txBody>
      </p:sp>
      <p:pic>
        <p:nvPicPr>
          <p:cNvPr id="7" name="Рисунок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2721" y="2442748"/>
            <a:ext cx="4035879" cy="4415252"/>
          </a:xfrm>
          <a:prstGeom prst="rect">
            <a:avLst/>
          </a:prstGeom>
        </p:spPr>
      </p:pic>
      <p:pic>
        <p:nvPicPr>
          <p:cNvPr id="10" name="Рисунок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80311" y="819166"/>
            <a:ext cx="476250" cy="447675"/>
          </a:xfrm>
          <a:prstGeom prst="rect">
            <a:avLst/>
          </a:prstGeom>
        </p:spPr>
      </p:pic>
      <p:pic>
        <p:nvPicPr>
          <p:cNvPr id="33" name="Рисунок 3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9059666">
            <a:off x="10752610" y="493330"/>
            <a:ext cx="476250" cy="447675"/>
          </a:xfrm>
          <a:prstGeom prst="rect">
            <a:avLst/>
          </a:prstGeom>
        </p:spPr>
      </p:pic>
      <p:pic>
        <p:nvPicPr>
          <p:cNvPr id="35" name="Рисунок 3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020409">
            <a:off x="3595910" y="5758549"/>
            <a:ext cx="476250" cy="447675"/>
          </a:xfrm>
          <a:prstGeom prst="rect">
            <a:avLst/>
          </a:prstGeom>
        </p:spPr>
      </p:pic>
      <p:pic>
        <p:nvPicPr>
          <p:cNvPr id="12" name="Рисунок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030128" y="1069610"/>
            <a:ext cx="982421" cy="987879"/>
          </a:xfrm>
          <a:prstGeom prst="rect">
            <a:avLst/>
          </a:prstGeom>
        </p:spPr>
      </p:pic>
      <p:pic>
        <p:nvPicPr>
          <p:cNvPr id="36" name="Рисунок 3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7860171">
            <a:off x="9421231" y="5794673"/>
            <a:ext cx="982421" cy="987879"/>
          </a:xfrm>
          <a:prstGeom prst="rect">
            <a:avLst/>
          </a:prstGeom>
        </p:spPr>
      </p:pic>
      <p:pic>
        <p:nvPicPr>
          <p:cNvPr id="14" name="Рисунок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815499" y="5665000"/>
            <a:ext cx="4762500" cy="247650"/>
          </a:xfrm>
          <a:prstGeom prst="rect">
            <a:avLst/>
          </a:prstGeom>
        </p:spPr>
      </p:pic>
    </p:spTree>
    <p:extLst>
      <p:ext uri="{BB962C8B-B14F-4D97-AF65-F5344CB8AC3E}">
        <p14:creationId xmlns:p14="http://schemas.microsoft.com/office/powerpoint/2010/main" val="23191446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Only" preserve="1">
  <p:cSld name="1_Только заголовок">
    <p:spTree>
      <p:nvGrpSpPr>
        <p:cNvPr id="1" name=""/>
        <p:cNvGrpSpPr/>
        <p:nvPr/>
      </p:nvGrpSpPr>
      <p:grpSpPr>
        <a:xfrm>
          <a:off x="0" y="0"/>
          <a:ext cx="0" cy="0"/>
          <a:chOff x="0" y="0"/>
          <a:chExt cx="0" cy="0"/>
        </a:xfrm>
      </p:grpSpPr>
      <p:grpSp>
        <p:nvGrpSpPr>
          <p:cNvPr id="31" name="Группа 30"/>
          <p:cNvGrpSpPr/>
          <p:nvPr userDrawn="1"/>
        </p:nvGrpSpPr>
        <p:grpSpPr>
          <a:xfrm>
            <a:off x="-3645" y="0"/>
            <a:ext cx="12194058" cy="6857999"/>
            <a:chOff x="-3645" y="0"/>
            <a:chExt cx="12194058" cy="6857999"/>
          </a:xfrm>
        </p:grpSpPr>
        <p:pic>
          <p:nvPicPr>
            <p:cNvPr id="17" name="Рисунок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9997" y="0"/>
              <a:ext cx="10058400" cy="6613398"/>
            </a:xfrm>
            <a:prstGeom prst="rect">
              <a:avLst/>
            </a:prstGeom>
          </p:spPr>
        </p:pic>
        <p:cxnSp>
          <p:nvCxnSpPr>
            <p:cNvPr id="18" name="Linie"/>
            <p:cNvCxnSpPr/>
            <p:nvPr userDrawn="1"/>
          </p:nvCxnSpPr>
          <p:spPr bwMode="gray">
            <a:xfrm>
              <a:off x="3755206" y="1682932"/>
              <a:ext cx="1620000" cy="0"/>
            </a:xfrm>
            <a:prstGeom prst="line">
              <a:avLst/>
            </a:prstGeom>
            <a:ln w="25400">
              <a:solidFill>
                <a:srgbClr val="083551"/>
              </a:solidFill>
              <a:tailEnd type="none"/>
            </a:ln>
          </p:spPr>
          <p:style>
            <a:lnRef idx="1">
              <a:schemeClr val="accent1"/>
            </a:lnRef>
            <a:fillRef idx="0">
              <a:schemeClr val="accent1"/>
            </a:fillRef>
            <a:effectRef idx="0">
              <a:schemeClr val="accent1"/>
            </a:effectRef>
            <a:fontRef idx="minor">
              <a:schemeClr val="tx1"/>
            </a:fontRef>
          </p:style>
        </p:cxnSp>
        <p:cxnSp>
          <p:nvCxnSpPr>
            <p:cNvPr id="19" name="Linie"/>
            <p:cNvCxnSpPr/>
            <p:nvPr userDrawn="1"/>
          </p:nvCxnSpPr>
          <p:spPr bwMode="gray">
            <a:xfrm>
              <a:off x="6815206" y="1682932"/>
              <a:ext cx="1620000" cy="0"/>
            </a:xfrm>
            <a:prstGeom prst="line">
              <a:avLst/>
            </a:prstGeom>
            <a:ln w="25400">
              <a:solidFill>
                <a:srgbClr val="083551"/>
              </a:solidFill>
              <a:tailEnd type="none"/>
            </a:ln>
          </p:spPr>
          <p:style>
            <a:lnRef idx="1">
              <a:schemeClr val="accent1"/>
            </a:lnRef>
            <a:fillRef idx="0">
              <a:schemeClr val="accent1"/>
            </a:fillRef>
            <a:effectRef idx="0">
              <a:schemeClr val="accent1"/>
            </a:effectRef>
            <a:fontRef idx="minor">
              <a:schemeClr val="tx1"/>
            </a:fontRef>
          </p:style>
        </p:cxnSp>
        <p:grpSp>
          <p:nvGrpSpPr>
            <p:cNvPr id="20" name="Quotation"/>
            <p:cNvGrpSpPr>
              <a:grpSpLocks noChangeAspect="1"/>
            </p:cNvGrpSpPr>
            <p:nvPr userDrawn="1"/>
          </p:nvGrpSpPr>
          <p:grpSpPr bwMode="gray">
            <a:xfrm>
              <a:off x="5771170" y="1357295"/>
              <a:ext cx="648072" cy="543406"/>
              <a:chOff x="537029" y="1572196"/>
              <a:chExt cx="1010860" cy="847602"/>
            </a:xfrm>
            <a:solidFill>
              <a:srgbClr val="083551"/>
            </a:solidFill>
          </p:grpSpPr>
          <p:sp>
            <p:nvSpPr>
              <p:cNvPr id="21" name="Apostrophe"/>
              <p:cNvSpPr/>
              <p:nvPr/>
            </p:nvSpPr>
            <p:spPr bwMode="gray">
              <a:xfrm>
                <a:off x="537029"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1" y="580653"/>
                    </a:cubicBezTo>
                    <a:lnTo>
                      <a:pt x="0" y="453991"/>
                    </a:lnTo>
                    <a:cubicBezTo>
                      <a:pt x="55029" y="428374"/>
                      <a:pt x="92862" y="402875"/>
                      <a:pt x="113498" y="377495"/>
                    </a:cubicBezTo>
                    <a:cubicBezTo>
                      <a:pt x="134134" y="352115"/>
                      <a:pt x="145638" y="322110"/>
                      <a:pt x="148010" y="287480"/>
                    </a:cubicBezTo>
                    <a:lnTo>
                      <a:pt x="0" y="287480"/>
                    </a:lnTo>
                    <a:lnTo>
                      <a:pt x="0" y="0"/>
                    </a:lnTo>
                    <a:close/>
                  </a:path>
                </a:pathLst>
              </a:custGeom>
              <a:grpFill/>
              <a:ln w="12700">
                <a:noFill/>
                <a:round/>
                <a:headEnd/>
                <a:tailEnd/>
              </a:ln>
            </p:spPr>
            <p:txBody>
              <a:bodyPr lIns="0" tIns="0" rIns="0" bIns="0" rtlCol="0" anchor="ctr"/>
              <a:lstStyle/>
              <a:p>
                <a:pPr algn="ctr"/>
                <a:endParaRPr lang="de-DE" dirty="0"/>
              </a:p>
            </p:txBody>
          </p:sp>
          <p:sp>
            <p:nvSpPr>
              <p:cNvPr id="22" name="Apostrophe"/>
              <p:cNvSpPr/>
              <p:nvPr/>
            </p:nvSpPr>
            <p:spPr bwMode="gray">
              <a:xfrm>
                <a:off x="1081091"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0" y="580653"/>
                    </a:cubicBezTo>
                    <a:lnTo>
                      <a:pt x="0" y="453991"/>
                    </a:lnTo>
                    <a:cubicBezTo>
                      <a:pt x="55029" y="428374"/>
                      <a:pt x="92861" y="402875"/>
                      <a:pt x="113497" y="377495"/>
                    </a:cubicBezTo>
                    <a:cubicBezTo>
                      <a:pt x="134133" y="352115"/>
                      <a:pt x="145637" y="322110"/>
                      <a:pt x="148009" y="287480"/>
                    </a:cubicBezTo>
                    <a:lnTo>
                      <a:pt x="0" y="287480"/>
                    </a:lnTo>
                    <a:lnTo>
                      <a:pt x="0" y="0"/>
                    </a:lnTo>
                    <a:close/>
                  </a:path>
                </a:pathLst>
              </a:custGeom>
              <a:grpFill/>
              <a:ln w="12700">
                <a:noFill/>
                <a:round/>
                <a:headEnd/>
                <a:tailEnd/>
              </a:ln>
            </p:spPr>
            <p:txBody>
              <a:bodyPr lIns="0" tIns="0" rIns="0" bIns="0" rtlCol="0" anchor="ctr"/>
              <a:lstStyle/>
              <a:p>
                <a:pPr algn="ctr"/>
                <a:endParaRPr lang="de-DE" dirty="0"/>
              </a:p>
            </p:txBody>
          </p:sp>
        </p:grpSp>
        <p:pic>
          <p:nvPicPr>
            <p:cNvPr id="23" name="Рисунок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89938" y="0"/>
              <a:ext cx="1000475" cy="842400"/>
            </a:xfrm>
            <a:prstGeom prst="rect">
              <a:avLst/>
            </a:prstGeom>
          </p:spPr>
        </p:pic>
        <p:pic>
          <p:nvPicPr>
            <p:cNvPr id="24" name="Рисунок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45" y="2828916"/>
              <a:ext cx="3290539" cy="4029083"/>
            </a:xfrm>
            <a:prstGeom prst="rect">
              <a:avLst/>
            </a:prstGeom>
          </p:spPr>
        </p:pic>
        <p:pic>
          <p:nvPicPr>
            <p:cNvPr id="25" name="Рисунок 2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23835" y="922847"/>
              <a:ext cx="864096" cy="868896"/>
            </a:xfrm>
            <a:prstGeom prst="rect">
              <a:avLst/>
            </a:prstGeom>
          </p:spPr>
        </p:pic>
        <p:pic>
          <p:nvPicPr>
            <p:cNvPr id="26" name="Рисунок 2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8661869" flipH="1">
              <a:off x="1384363" y="73698"/>
              <a:ext cx="685654" cy="2316366"/>
            </a:xfrm>
            <a:prstGeom prst="rect">
              <a:avLst/>
            </a:prstGeom>
          </p:spPr>
        </p:pic>
        <p:pic>
          <p:nvPicPr>
            <p:cNvPr id="27" name="Рисунок 2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99655" y="1892377"/>
              <a:ext cx="454572" cy="427298"/>
            </a:xfrm>
            <a:prstGeom prst="rect">
              <a:avLst/>
            </a:prstGeom>
          </p:spPr>
        </p:pic>
        <p:pic>
          <p:nvPicPr>
            <p:cNvPr id="28" name="Рисунок 2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9583">
              <a:off x="10143269" y="5805264"/>
              <a:ext cx="454572" cy="427298"/>
            </a:xfrm>
            <a:prstGeom prst="rect">
              <a:avLst/>
            </a:prstGeom>
          </p:spPr>
        </p:pic>
        <p:pic>
          <p:nvPicPr>
            <p:cNvPr id="29" name="Рисунок 2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2041358">
              <a:off x="7319342" y="168829"/>
              <a:ext cx="454572" cy="427298"/>
            </a:xfrm>
            <a:prstGeom prst="rect">
              <a:avLst/>
            </a:prstGeom>
          </p:spPr>
        </p:pic>
        <p:pic>
          <p:nvPicPr>
            <p:cNvPr id="30" name="Рисунок 2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05348" y="2828916"/>
              <a:ext cx="1586211" cy="1586211"/>
            </a:xfrm>
            <a:prstGeom prst="rect">
              <a:avLst/>
            </a:prstGeom>
          </p:spPr>
        </p:pic>
      </p:grpSp>
      <p:pic>
        <p:nvPicPr>
          <p:cNvPr id="6" name="Рисунок 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2176337" y="2122106"/>
            <a:ext cx="7947498" cy="2271779"/>
          </a:xfrm>
        </p:spPr>
        <p:txBody>
          <a:bodyPr/>
          <a:lstStyle>
            <a:lvl1pPr algn="ctr">
              <a:defRPr sz="2400"/>
            </a:lvl1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19.07.2021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a:t>
            </a:fld>
            <a:endParaRPr lang="ru-RU"/>
          </a:p>
        </p:txBody>
      </p:sp>
    </p:spTree>
    <p:extLst>
      <p:ext uri="{BB962C8B-B14F-4D97-AF65-F5344CB8AC3E}">
        <p14:creationId xmlns:p14="http://schemas.microsoft.com/office/powerpoint/2010/main" val="2035080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sub-topic-02">
    <p:spTree>
      <p:nvGrpSpPr>
        <p:cNvPr id="1" name=""/>
        <p:cNvGrpSpPr/>
        <p:nvPr/>
      </p:nvGrpSpPr>
      <p:grpSpPr>
        <a:xfrm>
          <a:off x="0" y="0"/>
          <a:ext cx="0" cy="0"/>
          <a:chOff x="0" y="0"/>
          <a:chExt cx="0" cy="0"/>
        </a:xfrm>
      </p:grpSpPr>
      <p:grpSp>
        <p:nvGrpSpPr>
          <p:cNvPr id="9" name="Группа 8"/>
          <p:cNvGrpSpPr/>
          <p:nvPr userDrawn="1"/>
        </p:nvGrpSpPr>
        <p:grpSpPr>
          <a:xfrm>
            <a:off x="-7685" y="-1"/>
            <a:ext cx="12215900" cy="5401644"/>
            <a:chOff x="-7685" y="-1"/>
            <a:chExt cx="12215900" cy="5401644"/>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1702001" y="1694315"/>
              <a:ext cx="5401643" cy="2013012"/>
            </a:xfrm>
            <a:prstGeom prst="rect">
              <a:avLst/>
            </a:prstGeom>
          </p:spPr>
        </p:pic>
        <p:pic>
          <p:nvPicPr>
            <p:cNvPr id="30" name="Рисунок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H="1">
              <a:off x="8500887" y="1694316"/>
              <a:ext cx="5401643" cy="2013012"/>
            </a:xfrm>
            <a:prstGeom prst="rect">
              <a:avLst/>
            </a:prstGeom>
          </p:spPr>
        </p:pic>
      </p:grpSp>
      <p:grpSp>
        <p:nvGrpSpPr>
          <p:cNvPr id="29" name="Группа 28"/>
          <p:cNvGrpSpPr/>
          <p:nvPr userDrawn="1"/>
        </p:nvGrpSpPr>
        <p:grpSpPr>
          <a:xfrm>
            <a:off x="-37819" y="0"/>
            <a:ext cx="12200175" cy="6858000"/>
            <a:chOff x="-37819" y="0"/>
            <a:chExt cx="12200175" cy="6858000"/>
          </a:xfrm>
        </p:grpSpPr>
        <p:pic>
          <p:nvPicPr>
            <p:cNvPr id="27" name="Рисунок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37819" y="0"/>
              <a:ext cx="4139638" cy="6858000"/>
            </a:xfrm>
            <a:prstGeom prst="rect">
              <a:avLst/>
            </a:prstGeom>
          </p:spPr>
        </p:pic>
        <p:pic>
          <p:nvPicPr>
            <p:cNvPr id="28" name="Рисунок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8022718" y="0"/>
              <a:ext cx="4139638" cy="6858000"/>
            </a:xfrm>
            <a:prstGeom prst="rect">
              <a:avLst/>
            </a:prstGeom>
          </p:spPr>
        </p:pic>
      </p:grpSp>
      <p:grpSp>
        <p:nvGrpSpPr>
          <p:cNvPr id="26" name="Группа 25"/>
          <p:cNvGrpSpPr/>
          <p:nvPr userDrawn="1"/>
        </p:nvGrpSpPr>
        <p:grpSpPr>
          <a:xfrm>
            <a:off x="387424" y="0"/>
            <a:ext cx="11042132" cy="6859390"/>
            <a:chOff x="387424" y="0"/>
            <a:chExt cx="11042132" cy="6859390"/>
          </a:xfrm>
        </p:grpSpPr>
        <p:pic>
          <p:nvPicPr>
            <p:cNvPr id="18" name="Рисунок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44625" y="3478929"/>
              <a:ext cx="4837042" cy="374871"/>
            </a:xfrm>
            <a:prstGeom prst="rect">
              <a:avLst/>
            </a:prstGeom>
          </p:spPr>
        </p:pic>
        <p:pic>
          <p:nvPicPr>
            <p:cNvPr id="19" name="Рисунок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66348" y="2703637"/>
              <a:ext cx="2263208" cy="3883587"/>
            </a:xfrm>
            <a:prstGeom prst="rect">
              <a:avLst/>
            </a:prstGeom>
          </p:spPr>
        </p:pic>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7424" y="2996952"/>
              <a:ext cx="2194636" cy="3765920"/>
            </a:xfrm>
            <a:prstGeom prst="rect">
              <a:avLst/>
            </a:prstGeom>
          </p:spPr>
        </p:pic>
        <p:pic>
          <p:nvPicPr>
            <p:cNvPr id="21" name="Рисунок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874357" y="334062"/>
              <a:ext cx="377577" cy="377577"/>
            </a:xfrm>
            <a:prstGeom prst="rect">
              <a:avLst/>
            </a:prstGeom>
          </p:spPr>
        </p:pic>
        <p:pic>
          <p:nvPicPr>
            <p:cNvPr id="22" name="Рисунок 2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806259" y="2602805"/>
              <a:ext cx="8579482" cy="117967"/>
            </a:xfrm>
            <a:prstGeom prst="rect">
              <a:avLst/>
            </a:prstGeom>
          </p:spPr>
        </p:pic>
        <p:pic>
          <p:nvPicPr>
            <p:cNvPr id="23" name="Рисунок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0800000">
              <a:off x="5324145" y="6048972"/>
              <a:ext cx="1855578" cy="810418"/>
            </a:xfrm>
            <a:prstGeom prst="rect">
              <a:avLst/>
            </a:prstGeom>
          </p:spPr>
        </p:pic>
        <p:pic>
          <p:nvPicPr>
            <p:cNvPr id="24" name="Рисунок 2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66614" y="0"/>
              <a:ext cx="1272583" cy="555797"/>
            </a:xfrm>
            <a:prstGeom prst="rect">
              <a:avLst/>
            </a:prstGeom>
          </p:spPr>
        </p:pic>
        <p:pic>
          <p:nvPicPr>
            <p:cNvPr id="25" name="Рисунок 2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56277" y="0"/>
              <a:ext cx="1272583" cy="555797"/>
            </a:xfrm>
            <a:prstGeom prst="rect">
              <a:avLst/>
            </a:prstGeom>
          </p:spPr>
        </p:pic>
      </p:grpSp>
      <p:pic>
        <p:nvPicPr>
          <p:cNvPr id="7" name="Рисунок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ctrTitle" hasCustomPrompt="1"/>
          </p:nvPr>
        </p:nvSpPr>
        <p:spPr>
          <a:xfrm>
            <a:off x="1529246" y="1643883"/>
            <a:ext cx="9144000" cy="828901"/>
          </a:xfrm>
        </p:spPr>
        <p:txBody>
          <a:bodyPr anchor="b">
            <a:noAutofit/>
          </a:bodyPr>
          <a:lstStyle>
            <a:lvl1pPr algn="ctr">
              <a:defRPr sz="5400"/>
            </a:lvl1pPr>
          </a:lstStyle>
          <a:p>
            <a:r>
              <a:rPr lang="da-DK" dirty="0"/>
              <a:t>Lorem ipsum </a:t>
            </a:r>
            <a:r>
              <a:rPr lang="ru-RU" dirty="0"/>
              <a:t/>
            </a:r>
            <a:br>
              <a:rPr lang="ru-RU" dirty="0"/>
            </a:br>
            <a:r>
              <a:rPr lang="da-DK" dirty="0"/>
              <a:t>dolor sit amet</a:t>
            </a:r>
            <a:endParaRPr lang="ru-RU" dirty="0"/>
          </a:p>
        </p:txBody>
      </p:sp>
      <p:sp>
        <p:nvSpPr>
          <p:cNvPr id="3" name="Подзаголовок 2"/>
          <p:cNvSpPr>
            <a:spLocks noGrp="1"/>
          </p:cNvSpPr>
          <p:nvPr>
            <p:ph type="subTitle" idx="1" hasCustomPrompt="1"/>
          </p:nvPr>
        </p:nvSpPr>
        <p:spPr>
          <a:xfrm>
            <a:off x="1529246" y="289264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Lorem ipsum dolor sit amet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19.07.2021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spTree>
    <p:extLst>
      <p:ext uri="{BB962C8B-B14F-4D97-AF65-F5344CB8AC3E}">
        <p14:creationId xmlns:p14="http://schemas.microsoft.com/office/powerpoint/2010/main" val="10026978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2_Только заголовок">
    <p:spTree>
      <p:nvGrpSpPr>
        <p:cNvPr id="1" name=""/>
        <p:cNvGrpSpPr/>
        <p:nvPr/>
      </p:nvGrpSpPr>
      <p:grpSpPr>
        <a:xfrm>
          <a:off x="0" y="0"/>
          <a:ext cx="0" cy="0"/>
          <a:chOff x="0" y="0"/>
          <a:chExt cx="0" cy="0"/>
        </a:xfrm>
      </p:grpSpPr>
      <p:grpSp>
        <p:nvGrpSpPr>
          <p:cNvPr id="9" name="Группа 8"/>
          <p:cNvGrpSpPr/>
          <p:nvPr userDrawn="1"/>
        </p:nvGrpSpPr>
        <p:grpSpPr>
          <a:xfrm>
            <a:off x="1773909" y="1035687"/>
            <a:ext cx="9793906" cy="5054351"/>
            <a:chOff x="1773909" y="1035687"/>
            <a:chExt cx="9793906" cy="5054351"/>
          </a:xfrm>
        </p:grpSpPr>
        <p:pic>
          <p:nvPicPr>
            <p:cNvPr id="35" name="Рисунок 3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H="1">
              <a:off x="8570619" y="3056386"/>
              <a:ext cx="1010782" cy="4981192"/>
            </a:xfrm>
            <a:prstGeom prst="rect">
              <a:avLst/>
            </a:prstGeom>
          </p:spPr>
        </p:pic>
        <p:pic>
          <p:nvPicPr>
            <p:cNvPr id="36" name="Рисунок 3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8571567" y="1731302"/>
              <a:ext cx="1010095" cy="4982400"/>
            </a:xfrm>
            <a:prstGeom prst="rect">
              <a:avLst/>
            </a:prstGeom>
          </p:spPr>
        </p:pic>
        <p:pic>
          <p:nvPicPr>
            <p:cNvPr id="37" name="Рисунок 3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8563375" y="399375"/>
              <a:ext cx="1025673" cy="4982400"/>
            </a:xfrm>
            <a:prstGeom prst="rect">
              <a:avLst/>
            </a:prstGeom>
          </p:spPr>
        </p:pic>
        <p:pic>
          <p:nvPicPr>
            <p:cNvPr id="38" name="Рисунок 3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8561805" y="-941509"/>
              <a:ext cx="1028008" cy="4982400"/>
            </a:xfrm>
            <a:prstGeom prst="rect">
              <a:avLst/>
            </a:prstGeom>
          </p:spPr>
        </p:pic>
        <p:pic>
          <p:nvPicPr>
            <p:cNvPr id="39" name="Рисунок 3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293817" y="5036673"/>
              <a:ext cx="1007721" cy="1020619"/>
            </a:xfrm>
            <a:prstGeom prst="rect">
              <a:avLst/>
            </a:prstGeom>
          </p:spPr>
        </p:pic>
        <p:pic>
          <p:nvPicPr>
            <p:cNvPr id="40" name="Рисунок 3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3854030" y="5064725"/>
              <a:ext cx="80797" cy="1025313"/>
            </a:xfrm>
            <a:prstGeom prst="rect">
              <a:avLst/>
            </a:prstGeom>
          </p:spPr>
        </p:pic>
        <p:pic>
          <p:nvPicPr>
            <p:cNvPr id="41" name="Рисунок 4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306194" y="1039204"/>
              <a:ext cx="982966" cy="982966"/>
            </a:xfrm>
            <a:prstGeom prst="rect">
              <a:avLst/>
            </a:prstGeom>
          </p:spPr>
        </p:pic>
        <p:pic>
          <p:nvPicPr>
            <p:cNvPr id="42" name="Рисунок 4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304234" y="2365680"/>
              <a:ext cx="986886" cy="986886"/>
            </a:xfrm>
            <a:prstGeom prst="rect">
              <a:avLst/>
            </a:prstGeom>
          </p:spPr>
        </p:pic>
        <p:pic>
          <p:nvPicPr>
            <p:cNvPr id="43" name="Рисунок 4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292932" y="3701015"/>
              <a:ext cx="1009490" cy="1009490"/>
            </a:xfrm>
            <a:prstGeom prst="rect">
              <a:avLst/>
            </a:prstGeom>
          </p:spPr>
        </p:pic>
        <p:pic>
          <p:nvPicPr>
            <p:cNvPr id="44" name="Рисунок 4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53388" y="3692760"/>
              <a:ext cx="82080" cy="1026000"/>
            </a:xfrm>
            <a:prstGeom prst="rect">
              <a:avLst/>
            </a:prstGeom>
          </p:spPr>
        </p:pic>
        <p:pic>
          <p:nvPicPr>
            <p:cNvPr id="45" name="Рисунок 4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54828" y="1035687"/>
              <a:ext cx="79200" cy="990000"/>
            </a:xfrm>
            <a:prstGeom prst="rect">
              <a:avLst/>
            </a:prstGeom>
          </p:spPr>
        </p:pic>
        <p:pic>
          <p:nvPicPr>
            <p:cNvPr id="46" name="Рисунок 4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773909" y="1431007"/>
              <a:ext cx="310376" cy="2827527"/>
            </a:xfrm>
            <a:prstGeom prst="rect">
              <a:avLst/>
            </a:prstGeom>
          </p:spPr>
        </p:pic>
        <p:pic>
          <p:nvPicPr>
            <p:cNvPr id="47" name="Рисунок 4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54828" y="2364123"/>
              <a:ext cx="79200" cy="990000"/>
            </a:xfrm>
            <a:prstGeom prst="rect">
              <a:avLst/>
            </a:prstGeom>
          </p:spPr>
        </p:pic>
      </p:grpSp>
      <p:grpSp>
        <p:nvGrpSpPr>
          <p:cNvPr id="8" name="Группа 7"/>
          <p:cNvGrpSpPr/>
          <p:nvPr userDrawn="1"/>
        </p:nvGrpSpPr>
        <p:grpSpPr>
          <a:xfrm>
            <a:off x="0" y="345746"/>
            <a:ext cx="12197756" cy="269562"/>
            <a:chOff x="0" y="345746"/>
            <a:chExt cx="12197756" cy="269562"/>
          </a:xfrm>
        </p:grpSpPr>
        <p:pic>
          <p:nvPicPr>
            <p:cNvPr id="33" name="Рисунок 32"/>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345746"/>
              <a:ext cx="2666000" cy="269562"/>
            </a:xfrm>
            <a:prstGeom prst="rect">
              <a:avLst/>
            </a:prstGeom>
          </p:spPr>
        </p:pic>
        <p:pic>
          <p:nvPicPr>
            <p:cNvPr id="34" name="Рисунок 3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flipH="1">
              <a:off x="9531756" y="345746"/>
              <a:ext cx="2666000" cy="269562"/>
            </a:xfrm>
            <a:prstGeom prst="rect">
              <a:avLst/>
            </a:prstGeom>
          </p:spPr>
        </p:pic>
      </p:grpSp>
      <p:pic>
        <p:nvPicPr>
          <p:cNvPr id="32" name="Рисунок 3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0800000">
            <a:off x="5177281" y="6130057"/>
            <a:ext cx="1689259" cy="737779"/>
          </a:xfrm>
          <a:prstGeom prst="rect">
            <a:avLst/>
          </a:prstGeom>
        </p:spPr>
      </p:pic>
      <p:pic>
        <p:nvPicPr>
          <p:cNvPr id="6" name="Рисунок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187780"/>
            <a:ext cx="12190413" cy="628650"/>
          </a:xfrm>
        </p:spPr>
        <p:txBody>
          <a:bodyPr/>
          <a:lstStyle>
            <a:lvl1pPr algn="ctr">
              <a:defRPr/>
            </a:lvl1pPr>
          </a:lstStyle>
          <a:p>
            <a:r>
              <a:rPr lang="da-DK" dirty="0"/>
              <a:t>Lorem ipsum dolor sit</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19.07.2021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a:t>
            </a:fld>
            <a:endParaRPr lang="ru-RU"/>
          </a:p>
        </p:txBody>
      </p:sp>
      <p:sp>
        <p:nvSpPr>
          <p:cNvPr id="11" name="Текст 10"/>
          <p:cNvSpPr>
            <a:spLocks noGrp="1"/>
          </p:cNvSpPr>
          <p:nvPr>
            <p:ph type="body" sz="quarter" idx="13" hasCustomPrompt="1"/>
          </p:nvPr>
        </p:nvSpPr>
        <p:spPr>
          <a:xfrm>
            <a:off x="6767513" y="1150938"/>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8" name="Текст 10"/>
          <p:cNvSpPr>
            <a:spLocks noGrp="1"/>
          </p:cNvSpPr>
          <p:nvPr>
            <p:ph type="body" sz="quarter" idx="14" hasCustomPrompt="1"/>
          </p:nvPr>
        </p:nvSpPr>
        <p:spPr>
          <a:xfrm>
            <a:off x="6767512" y="2538408"/>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9" name="Текст 10"/>
          <p:cNvSpPr>
            <a:spLocks noGrp="1"/>
          </p:cNvSpPr>
          <p:nvPr>
            <p:ph type="body" sz="quarter" idx="15" hasCustomPrompt="1"/>
          </p:nvPr>
        </p:nvSpPr>
        <p:spPr>
          <a:xfrm>
            <a:off x="6767512" y="3838319"/>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50" name="Текст 10"/>
          <p:cNvSpPr>
            <a:spLocks noGrp="1"/>
          </p:cNvSpPr>
          <p:nvPr>
            <p:ph type="body" sz="quarter" idx="16" hasCustomPrompt="1"/>
          </p:nvPr>
        </p:nvSpPr>
        <p:spPr>
          <a:xfrm>
            <a:off x="6767511" y="5145150"/>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13" name="Текст 12"/>
          <p:cNvSpPr>
            <a:spLocks noGrp="1"/>
          </p:cNvSpPr>
          <p:nvPr>
            <p:ph type="body" sz="quarter" idx="17" hasCustomPrompt="1"/>
          </p:nvPr>
        </p:nvSpPr>
        <p:spPr>
          <a:xfrm>
            <a:off x="143356" y="2480271"/>
            <a:ext cx="1480518" cy="729000"/>
          </a:xfrm>
        </p:spPr>
        <p:txBody>
          <a:bodyPr>
            <a:noAutofit/>
          </a:bodyPr>
          <a:lstStyle>
            <a:lvl1pPr>
              <a:defRPr sz="1400" b="1"/>
            </a:lvl1pPr>
          </a:lstStyle>
          <a:p>
            <a:pPr lvl="0"/>
            <a:r>
              <a:rPr lang="da-DK" dirty="0"/>
              <a:t>Lorem ipsum dolor sit amet</a:t>
            </a:r>
            <a:endParaRPr lang="ru-RU" dirty="0"/>
          </a:p>
        </p:txBody>
      </p:sp>
      <p:sp>
        <p:nvSpPr>
          <p:cNvPr id="51" name="Текст 12"/>
          <p:cNvSpPr>
            <a:spLocks noGrp="1"/>
          </p:cNvSpPr>
          <p:nvPr>
            <p:ph type="body" sz="quarter" idx="18" hasCustomPrompt="1"/>
          </p:nvPr>
        </p:nvSpPr>
        <p:spPr>
          <a:xfrm>
            <a:off x="143356" y="5189146"/>
            <a:ext cx="1480518" cy="795276"/>
          </a:xfrm>
        </p:spPr>
        <p:txBody>
          <a:bodyPr>
            <a:normAutofit/>
          </a:bodyPr>
          <a:lstStyle>
            <a:lvl1pPr>
              <a:defRPr sz="1400" b="1"/>
            </a:lvl1pPr>
          </a:lstStyle>
          <a:p>
            <a:pPr lvl="0"/>
            <a:r>
              <a:rPr lang="da-DK" dirty="0"/>
              <a:t>Lorem ipsum dolor sit amet</a:t>
            </a:r>
            <a:endParaRPr lang="ru-RU" dirty="0"/>
          </a:p>
        </p:txBody>
      </p:sp>
      <p:sp>
        <p:nvSpPr>
          <p:cNvPr id="52" name="Текст 12"/>
          <p:cNvSpPr>
            <a:spLocks noGrp="1"/>
          </p:cNvSpPr>
          <p:nvPr>
            <p:ph type="body" sz="quarter" idx="19" hasCustomPrompt="1"/>
          </p:nvPr>
        </p:nvSpPr>
        <p:spPr>
          <a:xfrm>
            <a:off x="4455284" y="1198225"/>
            <a:ext cx="1480518" cy="729000"/>
          </a:xfrm>
        </p:spPr>
        <p:txBody>
          <a:bodyPr>
            <a:normAutofit/>
          </a:bodyPr>
          <a:lstStyle>
            <a:lvl1pPr>
              <a:defRPr sz="1400" b="1"/>
            </a:lvl1pPr>
          </a:lstStyle>
          <a:p>
            <a:pPr lvl="0"/>
            <a:r>
              <a:rPr lang="da-DK" dirty="0"/>
              <a:t>Lorem ipsum dolor sit amet</a:t>
            </a:r>
            <a:endParaRPr lang="ru-RU" dirty="0"/>
          </a:p>
        </p:txBody>
      </p:sp>
      <p:sp>
        <p:nvSpPr>
          <p:cNvPr id="53" name="Текст 12"/>
          <p:cNvSpPr>
            <a:spLocks noGrp="1"/>
          </p:cNvSpPr>
          <p:nvPr>
            <p:ph type="body" sz="quarter" idx="20" hasCustomPrompt="1"/>
          </p:nvPr>
        </p:nvSpPr>
        <p:spPr>
          <a:xfrm>
            <a:off x="4457804" y="2480270"/>
            <a:ext cx="1480518" cy="729000"/>
          </a:xfrm>
        </p:spPr>
        <p:txBody>
          <a:bodyPr>
            <a:normAutofit/>
          </a:bodyPr>
          <a:lstStyle>
            <a:lvl1pPr>
              <a:defRPr sz="1400" b="1"/>
            </a:lvl1pPr>
          </a:lstStyle>
          <a:p>
            <a:pPr lvl="0"/>
            <a:r>
              <a:rPr lang="da-DK" dirty="0"/>
              <a:t>Lorem ipsum dolor sit amet</a:t>
            </a:r>
            <a:endParaRPr lang="ru-RU" dirty="0"/>
          </a:p>
        </p:txBody>
      </p:sp>
      <p:sp>
        <p:nvSpPr>
          <p:cNvPr id="54" name="Текст 12"/>
          <p:cNvSpPr>
            <a:spLocks noGrp="1"/>
          </p:cNvSpPr>
          <p:nvPr>
            <p:ph type="body" sz="quarter" idx="21" hasCustomPrompt="1"/>
          </p:nvPr>
        </p:nvSpPr>
        <p:spPr>
          <a:xfrm>
            <a:off x="4455284" y="3791491"/>
            <a:ext cx="1480518" cy="729000"/>
          </a:xfrm>
        </p:spPr>
        <p:txBody>
          <a:bodyPr>
            <a:normAutofit/>
          </a:bodyPr>
          <a:lstStyle>
            <a:lvl1pPr>
              <a:defRPr sz="1400" b="1"/>
            </a:lvl1pPr>
          </a:lstStyle>
          <a:p>
            <a:pPr lvl="0"/>
            <a:r>
              <a:rPr lang="da-DK" dirty="0"/>
              <a:t>Lorem ipsum dolor sit amet</a:t>
            </a:r>
            <a:endParaRPr lang="ru-RU" dirty="0"/>
          </a:p>
        </p:txBody>
      </p:sp>
      <p:sp>
        <p:nvSpPr>
          <p:cNvPr id="55" name="Текст 12"/>
          <p:cNvSpPr>
            <a:spLocks noGrp="1"/>
          </p:cNvSpPr>
          <p:nvPr>
            <p:ph type="body" sz="quarter" idx="22" hasCustomPrompt="1"/>
          </p:nvPr>
        </p:nvSpPr>
        <p:spPr>
          <a:xfrm>
            <a:off x="4455284" y="5192437"/>
            <a:ext cx="1480518" cy="729000"/>
          </a:xfrm>
        </p:spPr>
        <p:txBody>
          <a:bodyPr>
            <a:normAutofit/>
          </a:bodyPr>
          <a:lstStyle>
            <a:lvl1pPr>
              <a:defRPr sz="1400" b="1"/>
            </a:lvl1pPr>
          </a:lstStyle>
          <a:p>
            <a:pPr lvl="0"/>
            <a:r>
              <a:rPr lang="da-DK" dirty="0"/>
              <a:t>Lorem ipsum dolor sit amet</a:t>
            </a:r>
            <a:endParaRPr lang="ru-RU" dirty="0"/>
          </a:p>
        </p:txBody>
      </p:sp>
    </p:spTree>
    <p:extLst>
      <p:ext uri="{BB962C8B-B14F-4D97-AF65-F5344CB8AC3E}">
        <p14:creationId xmlns:p14="http://schemas.microsoft.com/office/powerpoint/2010/main" val="4756429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grpSp>
        <p:nvGrpSpPr>
          <p:cNvPr id="14" name="Группа 13"/>
          <p:cNvGrpSpPr/>
          <p:nvPr userDrawn="1"/>
        </p:nvGrpSpPr>
        <p:grpSpPr>
          <a:xfrm>
            <a:off x="0" y="-17325"/>
            <a:ext cx="10997251" cy="6867251"/>
            <a:chOff x="0" y="-17325"/>
            <a:chExt cx="10997251" cy="6867251"/>
          </a:xfrm>
        </p:grpSpPr>
        <p:pic>
          <p:nvPicPr>
            <p:cNvPr id="6" name="Рисунок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88570" y="5044014"/>
              <a:ext cx="4502274" cy="1805912"/>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54678" y="4221088"/>
              <a:ext cx="970057" cy="1916832"/>
            </a:xfrm>
            <a:prstGeom prst="rect">
              <a:avLst/>
            </a:prstGeom>
          </p:spPr>
        </p:pic>
        <p:pic>
          <p:nvPicPr>
            <p:cNvPr id="8" name="Рисунок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43178" y="2996952"/>
              <a:ext cx="249746" cy="249746"/>
            </a:xfrm>
            <a:prstGeom prst="rect">
              <a:avLst/>
            </a:prstGeom>
          </p:spPr>
        </p:pic>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8851" y="6505690"/>
              <a:ext cx="10058400" cy="138302"/>
            </a:xfrm>
            <a:prstGeom prst="rect">
              <a:avLst/>
            </a:prstGeom>
          </p:spPr>
        </p:pic>
        <p:pic>
          <p:nvPicPr>
            <p:cNvPr id="10" name="Рисунок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3636950"/>
              <a:ext cx="1510212" cy="3212976"/>
            </a:xfrm>
            <a:prstGeom prst="rect">
              <a:avLst/>
            </a:prstGeom>
          </p:spPr>
        </p:pic>
        <p:pic>
          <p:nvPicPr>
            <p:cNvPr id="11" name="Рисунок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63008" y="-17325"/>
              <a:ext cx="2810086" cy="858637"/>
            </a:xfrm>
            <a:prstGeom prst="rect">
              <a:avLst/>
            </a:prstGeom>
          </p:spPr>
        </p:pic>
      </p:grpSp>
      <p:pic>
        <p:nvPicPr>
          <p:cNvPr id="5" name="Рисунок 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0677DD9B-16CA-464A-A3D4-4D175F1ACCD1}" type="datetimeFigureOut">
              <a:rPr lang="ru-RU" smtClean="0"/>
              <a:t>19.07.2021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7E6CA31-DA56-47CF-9891-B6D0296B6AEC}" type="slidenum">
              <a:rPr lang="ru-RU" smtClean="0"/>
              <a:t>‹N°›</a:t>
            </a:fld>
            <a:endParaRPr lang="ru-RU"/>
          </a:p>
        </p:txBody>
      </p:sp>
    </p:spTree>
    <p:extLst>
      <p:ext uri="{BB962C8B-B14F-4D97-AF65-F5344CB8AC3E}">
        <p14:creationId xmlns:p14="http://schemas.microsoft.com/office/powerpoint/2010/main" val="5544033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genda-01">
    <p:spTree>
      <p:nvGrpSpPr>
        <p:cNvPr id="1" name=""/>
        <p:cNvGrpSpPr/>
        <p:nvPr/>
      </p:nvGrpSpPr>
      <p:grpSpPr>
        <a:xfrm>
          <a:off x="0" y="0"/>
          <a:ext cx="0" cy="0"/>
          <a:chOff x="0" y="0"/>
          <a:chExt cx="0" cy="0"/>
        </a:xfrm>
      </p:grpSpPr>
      <p:grpSp>
        <p:nvGrpSpPr>
          <p:cNvPr id="95" name="Группа 94"/>
          <p:cNvGrpSpPr/>
          <p:nvPr userDrawn="1"/>
        </p:nvGrpSpPr>
        <p:grpSpPr>
          <a:xfrm>
            <a:off x="1885163" y="2085384"/>
            <a:ext cx="3635268" cy="3103246"/>
            <a:chOff x="1704655" y="2118352"/>
            <a:chExt cx="3635268" cy="3103246"/>
          </a:xfrm>
        </p:grpSpPr>
        <p:pic>
          <p:nvPicPr>
            <p:cNvPr id="93" name="Рисунок 9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4306896"/>
              <a:ext cx="3635268" cy="367566"/>
            </a:xfrm>
            <a:prstGeom prst="rect">
              <a:avLst/>
            </a:prstGeom>
          </p:spPr>
        </p:pic>
        <p:pic>
          <p:nvPicPr>
            <p:cNvPr id="92" name="Рисунок 9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3759760"/>
              <a:ext cx="3635268" cy="367566"/>
            </a:xfrm>
            <a:prstGeom prst="rect">
              <a:avLst/>
            </a:prstGeom>
          </p:spPr>
        </p:pic>
        <p:pic>
          <p:nvPicPr>
            <p:cNvPr id="90" name="Рисунок 8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2665488"/>
              <a:ext cx="3635268" cy="367566"/>
            </a:xfrm>
            <a:prstGeom prst="rect">
              <a:avLst/>
            </a:prstGeom>
          </p:spPr>
        </p:pic>
        <p:pic>
          <p:nvPicPr>
            <p:cNvPr id="89" name="Рисунок 8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2118352"/>
              <a:ext cx="3635268" cy="367566"/>
            </a:xfrm>
            <a:prstGeom prst="rect">
              <a:avLst/>
            </a:prstGeom>
          </p:spPr>
        </p:pic>
        <p:pic>
          <p:nvPicPr>
            <p:cNvPr id="91" name="Рисунок 9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3212624"/>
              <a:ext cx="3635268" cy="367566"/>
            </a:xfrm>
            <a:prstGeom prst="rect">
              <a:avLst/>
            </a:prstGeom>
          </p:spPr>
        </p:pic>
        <p:pic>
          <p:nvPicPr>
            <p:cNvPr id="94" name="Рисунок 9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4854032"/>
              <a:ext cx="3635268" cy="367566"/>
            </a:xfrm>
            <a:prstGeom prst="rect">
              <a:avLst/>
            </a:prstGeom>
          </p:spPr>
        </p:pic>
      </p:grpSp>
      <p:grpSp>
        <p:nvGrpSpPr>
          <p:cNvPr id="84" name="Группа 83"/>
          <p:cNvGrpSpPr/>
          <p:nvPr userDrawn="1"/>
        </p:nvGrpSpPr>
        <p:grpSpPr>
          <a:xfrm>
            <a:off x="-1" y="0"/>
            <a:ext cx="12197757" cy="6895555"/>
            <a:chOff x="-1" y="0"/>
            <a:chExt cx="12197757" cy="6895555"/>
          </a:xfrm>
        </p:grpSpPr>
        <p:pic>
          <p:nvPicPr>
            <p:cNvPr id="72" name="Рисунок 7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4469369" cy="6857999"/>
            </a:xfrm>
            <a:prstGeom prst="rect">
              <a:avLst/>
            </a:prstGeom>
          </p:spPr>
        </p:pic>
        <p:pic>
          <p:nvPicPr>
            <p:cNvPr id="73" name="Рисунок 7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5810" y="3368926"/>
              <a:ext cx="2910669" cy="2461227"/>
            </a:xfrm>
            <a:prstGeom prst="rect">
              <a:avLst/>
            </a:prstGeom>
          </p:spPr>
        </p:pic>
        <p:pic>
          <p:nvPicPr>
            <p:cNvPr id="74" name="Рисунок 7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17149" y="0"/>
              <a:ext cx="5375126" cy="1195175"/>
            </a:xfrm>
            <a:prstGeom prst="rect">
              <a:avLst/>
            </a:prstGeom>
          </p:spPr>
        </p:pic>
        <p:pic>
          <p:nvPicPr>
            <p:cNvPr id="75" name="Рисунок 7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40420" y="4810523"/>
              <a:ext cx="2123971" cy="2085032"/>
            </a:xfrm>
            <a:prstGeom prst="rect">
              <a:avLst/>
            </a:prstGeom>
          </p:spPr>
        </p:pic>
        <p:pic>
          <p:nvPicPr>
            <p:cNvPr id="76" name="Рисунок 7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6200000">
              <a:off x="10961969" y="3184211"/>
              <a:ext cx="1873982" cy="597592"/>
            </a:xfrm>
            <a:prstGeom prst="rect">
              <a:avLst/>
            </a:prstGeom>
          </p:spPr>
        </p:pic>
        <p:pic>
          <p:nvPicPr>
            <p:cNvPr id="78" name="Рисунок 7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76763" y="195263"/>
              <a:ext cx="1249815" cy="1256759"/>
            </a:xfrm>
            <a:prstGeom prst="rect">
              <a:avLst/>
            </a:prstGeom>
          </p:spPr>
        </p:pic>
        <p:pic>
          <p:nvPicPr>
            <p:cNvPr id="79" name="Рисунок 7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40000" y="5534152"/>
              <a:ext cx="1085473" cy="1085473"/>
            </a:xfrm>
            <a:prstGeom prst="rect">
              <a:avLst/>
            </a:prstGeom>
          </p:spPr>
        </p:pic>
        <p:pic>
          <p:nvPicPr>
            <p:cNvPr id="80" name="Рисунок 7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970063" y="595923"/>
              <a:ext cx="366136" cy="344168"/>
            </a:xfrm>
            <a:prstGeom prst="rect">
              <a:avLst/>
            </a:prstGeom>
          </p:spPr>
        </p:pic>
        <p:pic>
          <p:nvPicPr>
            <p:cNvPr id="81" name="Рисунок 8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4940999">
              <a:off x="11401485" y="1968047"/>
              <a:ext cx="366136" cy="344168"/>
            </a:xfrm>
            <a:prstGeom prst="rect">
              <a:avLst/>
            </a:prstGeom>
          </p:spPr>
        </p:pic>
        <p:pic>
          <p:nvPicPr>
            <p:cNvPr id="82" name="Рисунок 8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2722126">
              <a:off x="5177123" y="6281402"/>
              <a:ext cx="366136" cy="344168"/>
            </a:xfrm>
            <a:prstGeom prst="rect">
              <a:avLst/>
            </a:prstGeom>
          </p:spPr>
        </p:pic>
      </p:grpSp>
      <p:pic>
        <p:nvPicPr>
          <p:cNvPr id="5" name="Рисунок 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0677DD9B-16CA-464A-A3D4-4D175F1ACCD1}" type="datetimeFigureOut">
              <a:rPr lang="ru-RU" smtClean="0"/>
              <a:t>19.07.2021</a:t>
            </a:fld>
            <a:endParaRPr lang="ru-RU"/>
          </a:p>
        </p:txBody>
      </p:sp>
      <p:sp>
        <p:nvSpPr>
          <p:cNvPr id="3" name="Нижний колонтитул 2"/>
          <p:cNvSpPr>
            <a:spLocks noGrp="1"/>
          </p:cNvSpPr>
          <p:nvPr>
            <p:ph type="ftr" sz="quarter" idx="11"/>
          </p:nvPr>
        </p:nvSpPr>
        <p:spPr>
          <a:xfrm>
            <a:off x="4030435" y="6215292"/>
            <a:ext cx="4114800" cy="365125"/>
          </a:xfrm>
        </p:spPr>
        <p:txBody>
          <a:bodyPr/>
          <a:lstStyle/>
          <a:p>
            <a:endParaRPr lang="ru-RU"/>
          </a:p>
        </p:txBody>
      </p:sp>
      <p:sp>
        <p:nvSpPr>
          <p:cNvPr id="4" name="Номер слайда 3"/>
          <p:cNvSpPr>
            <a:spLocks noGrp="1"/>
          </p:cNvSpPr>
          <p:nvPr>
            <p:ph type="sldNum" sz="quarter" idx="12"/>
          </p:nvPr>
        </p:nvSpPr>
        <p:spPr/>
        <p:txBody>
          <a:bodyPr/>
          <a:lstStyle/>
          <a:p>
            <a:fld id="{B7E6CA31-DA56-47CF-9891-B6D0296B6AEC}" type="slidenum">
              <a:rPr lang="ru-RU" smtClean="0"/>
              <a:t>‹N°›</a:t>
            </a:fld>
            <a:endParaRPr lang="ru-RU"/>
          </a:p>
        </p:txBody>
      </p:sp>
      <p:sp>
        <p:nvSpPr>
          <p:cNvPr id="86" name="Текст 85"/>
          <p:cNvSpPr>
            <a:spLocks noGrp="1"/>
          </p:cNvSpPr>
          <p:nvPr>
            <p:ph type="body" sz="quarter" idx="13" hasCustomPrompt="1"/>
          </p:nvPr>
        </p:nvSpPr>
        <p:spPr>
          <a:xfrm>
            <a:off x="5997026" y="2050448"/>
            <a:ext cx="4523357" cy="3588056"/>
          </a:xfrm>
        </p:spPr>
        <p:txBody>
          <a:bodyPr/>
          <a:lstStyle>
            <a:lvl1pPr>
              <a:spcBef>
                <a:spcPts val="1300"/>
              </a:spcBef>
              <a:defRPr/>
            </a:lvl1pPr>
          </a:lstStyle>
          <a:p>
            <a:pPr lvl="0"/>
            <a:r>
              <a:rPr lang="en-US" dirty="0" err="1"/>
              <a:t>Lorem</a:t>
            </a:r>
            <a:r>
              <a:rPr lang="en-US" dirty="0"/>
              <a:t> </a:t>
            </a:r>
            <a:r>
              <a:rPr lang="en-US" dirty="0" err="1"/>
              <a:t>ipsum</a:t>
            </a:r>
            <a:r>
              <a:rPr lang="en-US" dirty="0"/>
              <a:t> 01</a:t>
            </a:r>
          </a:p>
          <a:p>
            <a:pPr lvl="0"/>
            <a:r>
              <a:rPr lang="en-US" dirty="0" err="1"/>
              <a:t>Lorem</a:t>
            </a:r>
            <a:r>
              <a:rPr lang="en-US" dirty="0"/>
              <a:t> </a:t>
            </a:r>
            <a:r>
              <a:rPr lang="en-US" dirty="0" err="1"/>
              <a:t>ipsum</a:t>
            </a:r>
            <a:r>
              <a:rPr lang="en-US" dirty="0"/>
              <a:t> 02</a:t>
            </a:r>
          </a:p>
          <a:p>
            <a:pPr lvl="0"/>
            <a:r>
              <a:rPr lang="en-US" dirty="0" err="1"/>
              <a:t>Lorem</a:t>
            </a:r>
            <a:r>
              <a:rPr lang="en-US" dirty="0"/>
              <a:t> </a:t>
            </a:r>
            <a:r>
              <a:rPr lang="en-US" dirty="0" err="1"/>
              <a:t>ipsum</a:t>
            </a:r>
            <a:r>
              <a:rPr lang="en-US" dirty="0"/>
              <a:t> 03</a:t>
            </a:r>
          </a:p>
          <a:p>
            <a:pPr lvl="0"/>
            <a:r>
              <a:rPr lang="en-US" dirty="0" err="1"/>
              <a:t>Lorem</a:t>
            </a:r>
            <a:r>
              <a:rPr lang="en-US" dirty="0"/>
              <a:t> </a:t>
            </a:r>
            <a:r>
              <a:rPr lang="en-US" dirty="0" err="1"/>
              <a:t>ipsum</a:t>
            </a:r>
            <a:r>
              <a:rPr lang="en-US" dirty="0"/>
              <a:t> 04</a:t>
            </a:r>
          </a:p>
          <a:p>
            <a:pPr lvl="0"/>
            <a:r>
              <a:rPr lang="en-US" dirty="0" err="1"/>
              <a:t>Lorem</a:t>
            </a:r>
            <a:r>
              <a:rPr lang="en-US" dirty="0"/>
              <a:t> </a:t>
            </a:r>
            <a:r>
              <a:rPr lang="en-US" dirty="0" err="1"/>
              <a:t>ipsum</a:t>
            </a:r>
            <a:r>
              <a:rPr lang="en-US" dirty="0"/>
              <a:t> 05</a:t>
            </a:r>
          </a:p>
          <a:p>
            <a:pPr lvl="0"/>
            <a:r>
              <a:rPr lang="en-US" dirty="0" err="1"/>
              <a:t>Lorem</a:t>
            </a:r>
            <a:r>
              <a:rPr lang="en-US" dirty="0"/>
              <a:t> </a:t>
            </a:r>
            <a:r>
              <a:rPr lang="en-US" dirty="0" err="1"/>
              <a:t>ipsum</a:t>
            </a:r>
            <a:r>
              <a:rPr lang="en-US" dirty="0"/>
              <a:t> 06</a:t>
            </a:r>
            <a:endParaRPr lang="ru-RU" dirty="0"/>
          </a:p>
        </p:txBody>
      </p:sp>
      <p:pic>
        <p:nvPicPr>
          <p:cNvPr id="87" name="Рисунок 8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564391" y="5303630"/>
            <a:ext cx="4320958" cy="334874"/>
          </a:xfrm>
          <a:prstGeom prst="rect">
            <a:avLst/>
          </a:prstGeom>
        </p:spPr>
      </p:pic>
      <p:pic>
        <p:nvPicPr>
          <p:cNvPr id="88" name="Рисунок 8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75810" y="1331912"/>
            <a:ext cx="3055617" cy="4707143"/>
          </a:xfrm>
          <a:prstGeom prst="rect">
            <a:avLst/>
          </a:prstGeom>
        </p:spPr>
      </p:pic>
    </p:spTree>
    <p:extLst>
      <p:ext uri="{BB962C8B-B14F-4D97-AF65-F5344CB8AC3E}">
        <p14:creationId xmlns:p14="http://schemas.microsoft.com/office/powerpoint/2010/main" val="42100231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genda-02">
    <p:spTree>
      <p:nvGrpSpPr>
        <p:cNvPr id="1" name=""/>
        <p:cNvGrpSpPr/>
        <p:nvPr/>
      </p:nvGrpSpPr>
      <p:grpSpPr>
        <a:xfrm>
          <a:off x="0" y="0"/>
          <a:ext cx="0" cy="0"/>
          <a:chOff x="0" y="0"/>
          <a:chExt cx="0" cy="0"/>
        </a:xfrm>
      </p:grpSpPr>
      <p:pic>
        <p:nvPicPr>
          <p:cNvPr id="6" name="Рисунок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5372100" cy="4637913"/>
          </a:xfrm>
          <a:prstGeom prst="rect">
            <a:avLst/>
          </a:prstGeom>
        </p:spPr>
      </p:pic>
      <p:pic>
        <p:nvPicPr>
          <p:cNvPr id="8" name="Рисунок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8906342" y="0"/>
            <a:ext cx="3285658"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40093" y="380373"/>
            <a:ext cx="1651907" cy="2465471"/>
          </a:xfrm>
          <a:prstGeom prst="rect">
            <a:avLst/>
          </a:prstGeom>
        </p:spPr>
      </p:pic>
      <p:pic>
        <p:nvPicPr>
          <p:cNvPr id="5" name="Рисунок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0677DD9B-16CA-464A-A3D4-4D175F1ACCD1}" type="datetimeFigureOut">
              <a:rPr lang="ru-RU" smtClean="0"/>
              <a:t>19.07.2021</a:t>
            </a:fld>
            <a:endParaRPr lang="ru-RU"/>
          </a:p>
        </p:txBody>
      </p:sp>
      <p:sp>
        <p:nvSpPr>
          <p:cNvPr id="3" name="Нижний колонтитул 2"/>
          <p:cNvSpPr>
            <a:spLocks noGrp="1"/>
          </p:cNvSpPr>
          <p:nvPr>
            <p:ph type="ftr" sz="quarter" idx="11"/>
          </p:nvPr>
        </p:nvSpPr>
        <p:spPr>
          <a:xfrm>
            <a:off x="4185557" y="6199272"/>
            <a:ext cx="4114800" cy="365125"/>
          </a:xfrm>
        </p:spPr>
        <p:txBody>
          <a:bodyPr/>
          <a:lstStyle/>
          <a:p>
            <a:endParaRPr lang="ru-RU" dirty="0"/>
          </a:p>
        </p:txBody>
      </p:sp>
      <p:sp>
        <p:nvSpPr>
          <p:cNvPr id="4" name="Номер слайда 3"/>
          <p:cNvSpPr>
            <a:spLocks noGrp="1"/>
          </p:cNvSpPr>
          <p:nvPr>
            <p:ph type="sldNum" sz="quarter" idx="12"/>
          </p:nvPr>
        </p:nvSpPr>
        <p:spPr/>
        <p:txBody>
          <a:bodyPr/>
          <a:lstStyle/>
          <a:p>
            <a:fld id="{B7E6CA31-DA56-47CF-9891-B6D0296B6AEC}" type="slidenum">
              <a:rPr lang="ru-RU" smtClean="0"/>
              <a:t>‹N°›</a:t>
            </a:fld>
            <a:endParaRPr lang="ru-RU"/>
          </a:p>
        </p:txBody>
      </p:sp>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77153" y="4899807"/>
            <a:ext cx="1051707" cy="1149165"/>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9702775">
            <a:off x="136669" y="4532181"/>
            <a:ext cx="1192905" cy="1149165"/>
          </a:xfrm>
          <a:prstGeom prst="rect">
            <a:avLst/>
          </a:prstGeom>
        </p:spPr>
      </p:pic>
      <p:sp>
        <p:nvSpPr>
          <p:cNvPr id="11" name="Прямоугольник 10"/>
          <p:cNvSpPr/>
          <p:nvPr userDrawn="1"/>
        </p:nvSpPr>
        <p:spPr>
          <a:xfrm>
            <a:off x="3777395" y="1672625"/>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sp>
        <p:nvSpPr>
          <p:cNvPr id="13" name="Текст 12"/>
          <p:cNvSpPr>
            <a:spLocks noGrp="1"/>
          </p:cNvSpPr>
          <p:nvPr>
            <p:ph type="body" sz="quarter" idx="13" hasCustomPrompt="1"/>
          </p:nvPr>
        </p:nvSpPr>
        <p:spPr>
          <a:xfrm>
            <a:off x="3115581" y="1487785"/>
            <a:ext cx="556712" cy="497794"/>
          </a:xfrm>
        </p:spPr>
        <p:txBody>
          <a:bodyPr>
            <a:noAutofit/>
          </a:bodyPr>
          <a:lstStyle>
            <a:lvl1pPr marL="457200" indent="-457200">
              <a:buClr>
                <a:schemeClr val="accent2"/>
              </a:buClr>
              <a:buFont typeface="Arial" panose="020B0604020202020204" pitchFamily="34" charset="0"/>
              <a:buChar char="•"/>
              <a:defRPr sz="6600"/>
            </a:lvl1pPr>
          </a:lstStyle>
          <a:p>
            <a:pPr lvl="0"/>
            <a:r>
              <a:rPr lang="en-US" dirty="0"/>
              <a:t> </a:t>
            </a:r>
            <a:endParaRPr lang="ru-RU" dirty="0"/>
          </a:p>
        </p:txBody>
      </p:sp>
      <p:sp>
        <p:nvSpPr>
          <p:cNvPr id="36" name="Прямоугольник 35"/>
          <p:cNvSpPr/>
          <p:nvPr userDrawn="1"/>
        </p:nvSpPr>
        <p:spPr>
          <a:xfrm>
            <a:off x="3777395" y="2853324"/>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sp>
        <p:nvSpPr>
          <p:cNvPr id="37" name="Текст 12"/>
          <p:cNvSpPr>
            <a:spLocks noGrp="1"/>
          </p:cNvSpPr>
          <p:nvPr>
            <p:ph type="body" sz="quarter" idx="14" hasCustomPrompt="1"/>
          </p:nvPr>
        </p:nvSpPr>
        <p:spPr>
          <a:xfrm>
            <a:off x="3115581" y="2668484"/>
            <a:ext cx="556712" cy="497794"/>
          </a:xfrm>
        </p:spPr>
        <p:txBody>
          <a:bodyPr>
            <a:noAutofit/>
          </a:bodyPr>
          <a:lstStyle>
            <a:lvl1pPr marL="457200" indent="-457200">
              <a:buClr>
                <a:schemeClr val="accent2"/>
              </a:buClr>
              <a:buFont typeface="Arial" panose="020B0604020202020204" pitchFamily="34" charset="0"/>
              <a:buChar char="•"/>
              <a:defRPr sz="6600"/>
            </a:lvl1pPr>
          </a:lstStyle>
          <a:p>
            <a:pPr lvl="0"/>
            <a:r>
              <a:rPr lang="en-US" dirty="0"/>
              <a:t> </a:t>
            </a:r>
            <a:endParaRPr lang="ru-RU" dirty="0"/>
          </a:p>
        </p:txBody>
      </p:sp>
      <p:sp>
        <p:nvSpPr>
          <p:cNvPr id="39" name="Прямоугольник 38"/>
          <p:cNvSpPr/>
          <p:nvPr userDrawn="1"/>
        </p:nvSpPr>
        <p:spPr>
          <a:xfrm>
            <a:off x="3769200" y="3991581"/>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pic>
        <p:nvPicPr>
          <p:cNvPr id="15" name="Рисунок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9528191" flipV="1">
            <a:off x="882163" y="922316"/>
            <a:ext cx="306371" cy="287989"/>
          </a:xfrm>
          <a:prstGeom prst="rect">
            <a:avLst/>
          </a:prstGeom>
        </p:spPr>
      </p:pic>
      <p:pic>
        <p:nvPicPr>
          <p:cNvPr id="43" name="Рисунок 4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4177586" flipV="1">
            <a:off x="11599571" y="3414717"/>
            <a:ext cx="306371" cy="287989"/>
          </a:xfrm>
          <a:prstGeom prst="rect">
            <a:avLst/>
          </a:prstGeom>
        </p:spPr>
      </p:pic>
      <p:pic>
        <p:nvPicPr>
          <p:cNvPr id="44" name="Рисунок 4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3858411" flipV="1">
            <a:off x="241060" y="6265971"/>
            <a:ext cx="306371" cy="287989"/>
          </a:xfrm>
          <a:prstGeom prst="rect">
            <a:avLst/>
          </a:prstGeom>
        </p:spPr>
      </p:pic>
      <p:pic>
        <p:nvPicPr>
          <p:cNvPr id="16" name="Рисунок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710770" y="5414580"/>
            <a:ext cx="6667500" cy="333375"/>
          </a:xfrm>
          <a:prstGeom prst="rect">
            <a:avLst/>
          </a:prstGeom>
        </p:spPr>
      </p:pic>
      <p:sp>
        <p:nvSpPr>
          <p:cNvPr id="24" name="Текст 12"/>
          <p:cNvSpPr>
            <a:spLocks noGrp="1"/>
          </p:cNvSpPr>
          <p:nvPr>
            <p:ph type="body" sz="quarter" idx="16" hasCustomPrompt="1"/>
          </p:nvPr>
        </p:nvSpPr>
        <p:spPr>
          <a:xfrm>
            <a:off x="3115581" y="3806741"/>
            <a:ext cx="556712" cy="497794"/>
          </a:xfrm>
        </p:spPr>
        <p:txBody>
          <a:bodyPr>
            <a:noAutofit/>
          </a:bodyPr>
          <a:lstStyle>
            <a:lvl1pPr marL="457200" indent="-457200">
              <a:buClr>
                <a:schemeClr val="accent2"/>
              </a:buClr>
              <a:buFont typeface="Arial" panose="020B0604020202020204" pitchFamily="34" charset="0"/>
              <a:buChar char="•"/>
              <a:defRPr sz="6600"/>
            </a:lvl1pPr>
          </a:lstStyle>
          <a:p>
            <a:pPr lvl="0"/>
            <a:r>
              <a:rPr lang="en-US" dirty="0"/>
              <a:t> </a:t>
            </a:r>
            <a:endParaRPr lang="ru-RU" dirty="0"/>
          </a:p>
        </p:txBody>
      </p:sp>
    </p:spTree>
    <p:extLst>
      <p:ext uri="{BB962C8B-B14F-4D97-AF65-F5344CB8AC3E}">
        <p14:creationId xmlns:p14="http://schemas.microsoft.com/office/powerpoint/2010/main" val="13465838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genda-03">
    <p:spTree>
      <p:nvGrpSpPr>
        <p:cNvPr id="1" name=""/>
        <p:cNvGrpSpPr/>
        <p:nvPr/>
      </p:nvGrpSpPr>
      <p:grpSpPr>
        <a:xfrm>
          <a:off x="0" y="0"/>
          <a:ext cx="0" cy="0"/>
          <a:chOff x="0" y="0"/>
          <a:chExt cx="0" cy="0"/>
        </a:xfrm>
      </p:grpSpPr>
      <p:pic>
        <p:nvPicPr>
          <p:cNvPr id="20" name="Рисунок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4823237" cy="6858000"/>
          </a:xfrm>
          <a:prstGeom prst="rect">
            <a:avLst/>
          </a:prstGeom>
        </p:spPr>
      </p:pic>
      <p:pic>
        <p:nvPicPr>
          <p:cNvPr id="19" name="Рисунок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06523" y="0"/>
            <a:ext cx="9485477" cy="6858000"/>
          </a:xfrm>
          <a:prstGeom prst="rect">
            <a:avLst/>
          </a:prstGeom>
        </p:spPr>
      </p:pic>
      <p:pic>
        <p:nvPicPr>
          <p:cNvPr id="5" name="Рисунок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0677DD9B-16CA-464A-A3D4-4D175F1ACCD1}" type="datetimeFigureOut">
              <a:rPr lang="ru-RU" smtClean="0"/>
              <a:t>19.07.2021</a:t>
            </a:fld>
            <a:endParaRPr lang="ru-RU"/>
          </a:p>
        </p:txBody>
      </p:sp>
      <p:sp>
        <p:nvSpPr>
          <p:cNvPr id="3" name="Нижний колонтитул 2"/>
          <p:cNvSpPr>
            <a:spLocks noGrp="1"/>
          </p:cNvSpPr>
          <p:nvPr>
            <p:ph type="ftr" sz="quarter" idx="11"/>
          </p:nvPr>
        </p:nvSpPr>
        <p:spPr>
          <a:xfrm>
            <a:off x="4185557" y="6199272"/>
            <a:ext cx="4114800" cy="365125"/>
          </a:xfrm>
        </p:spPr>
        <p:txBody>
          <a:bodyPr/>
          <a:lstStyle/>
          <a:p>
            <a:endParaRPr lang="ru-RU" dirty="0"/>
          </a:p>
        </p:txBody>
      </p:sp>
      <p:sp>
        <p:nvSpPr>
          <p:cNvPr id="4" name="Номер слайда 3"/>
          <p:cNvSpPr>
            <a:spLocks noGrp="1"/>
          </p:cNvSpPr>
          <p:nvPr>
            <p:ph type="sldNum" sz="quarter" idx="12"/>
          </p:nvPr>
        </p:nvSpPr>
        <p:spPr/>
        <p:txBody>
          <a:bodyPr/>
          <a:lstStyle/>
          <a:p>
            <a:fld id="{B7E6CA31-DA56-47CF-9891-B6D0296B6AEC}" type="slidenum">
              <a:rPr lang="ru-RU" smtClean="0"/>
              <a:t>‹N°›</a:t>
            </a:fld>
            <a:endParaRPr lang="ru-RU"/>
          </a:p>
        </p:txBody>
      </p:sp>
      <p:sp>
        <p:nvSpPr>
          <p:cNvPr id="11" name="Прямоугольник 10"/>
          <p:cNvSpPr/>
          <p:nvPr userDrawn="1"/>
        </p:nvSpPr>
        <p:spPr>
          <a:xfrm>
            <a:off x="3777395" y="1672625"/>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sp>
        <p:nvSpPr>
          <p:cNvPr id="36" name="Прямоугольник 35"/>
          <p:cNvSpPr/>
          <p:nvPr userDrawn="1"/>
        </p:nvSpPr>
        <p:spPr>
          <a:xfrm>
            <a:off x="3777395" y="2853324"/>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sp>
        <p:nvSpPr>
          <p:cNvPr id="39" name="Прямоугольник 38"/>
          <p:cNvSpPr/>
          <p:nvPr userDrawn="1"/>
        </p:nvSpPr>
        <p:spPr>
          <a:xfrm>
            <a:off x="3769200" y="3991581"/>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9857101" y="465898"/>
            <a:ext cx="2334899" cy="6129110"/>
          </a:xfrm>
          <a:prstGeom prst="rect">
            <a:avLst/>
          </a:prstGeom>
        </p:spPr>
      </p:pic>
      <p:pic>
        <p:nvPicPr>
          <p:cNvPr id="18" name="Рисунок 1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581443" y="5294767"/>
            <a:ext cx="4762500" cy="247650"/>
          </a:xfrm>
          <a:prstGeom prst="rect">
            <a:avLst/>
          </a:prstGeom>
        </p:spPr>
      </p:pic>
      <p:pic>
        <p:nvPicPr>
          <p:cNvPr id="23" name="Рисунок 2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957874">
            <a:off x="279457" y="3966116"/>
            <a:ext cx="1349829" cy="1325082"/>
          </a:xfrm>
          <a:prstGeom prst="rect">
            <a:avLst/>
          </a:prstGeom>
        </p:spPr>
      </p:pic>
      <p:pic>
        <p:nvPicPr>
          <p:cNvPr id="25" name="Рисунок 2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53" y="4207326"/>
            <a:ext cx="2712120" cy="274225"/>
          </a:xfrm>
          <a:prstGeom prst="rect">
            <a:avLst/>
          </a:prstGeom>
        </p:spPr>
      </p:pic>
      <p:pic>
        <p:nvPicPr>
          <p:cNvPr id="34" name="Рисунок 3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53" y="3043135"/>
            <a:ext cx="2712120" cy="274225"/>
          </a:xfrm>
          <a:prstGeom prst="rect">
            <a:avLst/>
          </a:prstGeom>
        </p:spPr>
      </p:pic>
      <p:pic>
        <p:nvPicPr>
          <p:cNvPr id="35" name="Рисунок 3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53" y="1910049"/>
            <a:ext cx="2712120" cy="274225"/>
          </a:xfrm>
          <a:prstGeom prst="rect">
            <a:avLst/>
          </a:prstGeom>
        </p:spPr>
      </p:pic>
      <p:pic>
        <p:nvPicPr>
          <p:cNvPr id="22" name="Рисунок 2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62912" y="219650"/>
            <a:ext cx="1780699" cy="3504747"/>
          </a:xfrm>
          <a:prstGeom prst="rect">
            <a:avLst/>
          </a:prstGeom>
        </p:spPr>
      </p:pic>
    </p:spTree>
    <p:extLst>
      <p:ext uri="{BB962C8B-B14F-4D97-AF65-F5344CB8AC3E}">
        <p14:creationId xmlns:p14="http://schemas.microsoft.com/office/powerpoint/2010/main" val="10506210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pic>
        <p:nvPicPr>
          <p:cNvPr id="18" name="Рисунок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0134" y="0"/>
            <a:ext cx="4331866" cy="3403609"/>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8811630">
            <a:off x="348697" y="4677002"/>
            <a:ext cx="1319315" cy="2383971"/>
          </a:xfrm>
          <a:prstGeom prst="rect">
            <a:avLst/>
          </a:prstGeom>
        </p:spPr>
      </p:pic>
      <p:pic>
        <p:nvPicPr>
          <p:cNvPr id="9" name="Рисунок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374519" y="0"/>
            <a:ext cx="4823237" cy="6858000"/>
          </a:xfrm>
          <a:prstGeom prst="rect">
            <a:avLst/>
          </a:prstGeom>
        </p:spPr>
      </p:pic>
      <p:pic>
        <p:nvPicPr>
          <p:cNvPr id="8" name="Рисунок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839788" y="457200"/>
            <a:ext cx="3932237" cy="1600200"/>
          </a:xfrm>
        </p:spPr>
        <p:txBody>
          <a:bodyPr anchor="b"/>
          <a:lstStyle>
            <a:lvl1pPr algn="ctr">
              <a:defRPr sz="3200"/>
            </a:lvl1pPr>
          </a:lstStyle>
          <a:p>
            <a:r>
              <a:rPr lang="en-US" dirty="0" err="1"/>
              <a:t>Lorem</a:t>
            </a:r>
            <a:r>
              <a:rPr lang="en-US" dirty="0"/>
              <a:t> </a:t>
            </a:r>
            <a:r>
              <a:rPr lang="en-US" dirty="0" err="1"/>
              <a:t>ipsum</a:t>
            </a:r>
            <a:r>
              <a:rPr lang="en-US" dirty="0"/>
              <a:t> dolor </a:t>
            </a:r>
            <a:endParaRPr lang="ru-RU" dirty="0"/>
          </a:p>
        </p:txBody>
      </p:sp>
      <p:sp>
        <p:nvSpPr>
          <p:cNvPr id="3" name="Объект 2"/>
          <p:cNvSpPr>
            <a:spLocks noGrp="1"/>
          </p:cNvSpPr>
          <p:nvPr>
            <p:ph idx="1" hasCustomPrompt="1"/>
          </p:nvPr>
        </p:nvSpPr>
        <p:spPr>
          <a:xfrm>
            <a:off x="5603456" y="457201"/>
            <a:ext cx="484683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endParaRPr lang="ru-RU" dirty="0"/>
          </a:p>
        </p:txBody>
      </p:sp>
      <p:sp>
        <p:nvSpPr>
          <p:cNvPr id="4" name="Текст 3"/>
          <p:cNvSpPr>
            <a:spLocks noGrp="1"/>
          </p:cNvSpPr>
          <p:nvPr>
            <p:ph type="body" sz="half" idx="2" hasCustomPrompt="1"/>
          </p:nvPr>
        </p:nvSpPr>
        <p:spPr>
          <a:xfrm>
            <a:off x="839788" y="2465614"/>
            <a:ext cx="3932237" cy="3403374"/>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Lorem</a:t>
            </a:r>
            <a:r>
              <a:rPr lang="en-US" dirty="0"/>
              <a:t> </a:t>
            </a:r>
            <a:r>
              <a:rPr lang="en-US" dirty="0" err="1"/>
              <a:t>ipsum</a:t>
            </a:r>
            <a:r>
              <a:rPr lang="en-US" dirty="0"/>
              <a:t> dolor </a:t>
            </a:r>
            <a:endParaRPr lang="ru-RU" dirty="0"/>
          </a:p>
        </p:txBody>
      </p:sp>
      <p:sp>
        <p:nvSpPr>
          <p:cNvPr id="5" name="Дата 4"/>
          <p:cNvSpPr>
            <a:spLocks noGrp="1"/>
          </p:cNvSpPr>
          <p:nvPr>
            <p:ph type="dt" sz="half" idx="10"/>
          </p:nvPr>
        </p:nvSpPr>
        <p:spPr/>
        <p:txBody>
          <a:bodyPr/>
          <a:lstStyle/>
          <a:p>
            <a:fld id="{0677DD9B-16CA-464A-A3D4-4D175F1ACCD1}" type="datetimeFigureOut">
              <a:rPr lang="ru-RU" smtClean="0"/>
              <a:t>19.07.2021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E6CA31-DA56-47CF-9891-B6D0296B6AEC}" type="slidenum">
              <a:rPr lang="ru-RU" smtClean="0"/>
              <a:t>‹N°›</a:t>
            </a:fld>
            <a:endParaRPr lang="ru-RU"/>
          </a:p>
        </p:txBody>
      </p:sp>
      <p:pic>
        <p:nvPicPr>
          <p:cNvPr id="15" name="Рисунок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81717" y="4479876"/>
            <a:ext cx="635636" cy="635636"/>
          </a:xfrm>
          <a:prstGeom prst="rect">
            <a:avLst/>
          </a:prstGeom>
        </p:spPr>
      </p:pic>
      <p:pic>
        <p:nvPicPr>
          <p:cNvPr id="16" name="Рисунок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2563" y="5764520"/>
            <a:ext cx="635636" cy="635636"/>
          </a:xfrm>
          <a:prstGeom prst="rect">
            <a:avLst/>
          </a:prstGeom>
        </p:spPr>
      </p:pic>
      <p:pic>
        <p:nvPicPr>
          <p:cNvPr id="19" name="Рисунок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264318" y="-170806"/>
            <a:ext cx="1888671" cy="1854045"/>
          </a:xfrm>
          <a:prstGeom prst="rect">
            <a:avLst/>
          </a:prstGeom>
        </p:spPr>
      </p:pic>
      <p:pic>
        <p:nvPicPr>
          <p:cNvPr id="12" name="Рисунок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822176" y="1194615"/>
            <a:ext cx="1223697" cy="2408464"/>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382105" y="59472"/>
            <a:ext cx="516691" cy="516691"/>
          </a:xfrm>
          <a:prstGeom prst="rect">
            <a:avLst/>
          </a:prstGeom>
        </p:spPr>
      </p:pic>
    </p:spTree>
    <p:extLst>
      <p:ext uri="{BB962C8B-B14F-4D97-AF65-F5344CB8AC3E}">
        <p14:creationId xmlns:p14="http://schemas.microsoft.com/office/powerpoint/2010/main" val="7070134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a:extLst>
              <a:ext uri="{28A0092B-C50C-407E-A947-70E740481C1C}">
                <a14:useLocalDpi xmlns:a14="http://schemas.microsoft.com/office/drawing/2010/main" val="0"/>
              </a:ext>
            </a:extLst>
          </a:blip>
          <a:srcRect r="66019"/>
          <a:stretch/>
        </p:blipFill>
        <p:spPr>
          <a:xfrm rot="5400000">
            <a:off x="7502418" y="2784167"/>
            <a:ext cx="1289666" cy="6858000"/>
          </a:xfrm>
          <a:prstGeom prst="rect">
            <a:avLst/>
          </a:prstGeom>
        </p:spPr>
      </p:pic>
      <p:pic>
        <p:nvPicPr>
          <p:cNvPr id="9" name="Рисунок 8"/>
          <p:cNvPicPr>
            <a:picLocks noChangeAspect="1"/>
          </p:cNvPicPr>
          <p:nvPr userDrawn="1"/>
        </p:nvPicPr>
        <p:blipFill rotWithShape="1">
          <a:blip r:embed="rId3">
            <a:extLst>
              <a:ext uri="{28A0092B-C50C-407E-A947-70E740481C1C}">
                <a14:useLocalDpi xmlns:a14="http://schemas.microsoft.com/office/drawing/2010/main" val="0"/>
              </a:ext>
            </a:extLst>
          </a:blip>
          <a:srcRect l="41620"/>
          <a:stretch/>
        </p:blipFill>
        <p:spPr>
          <a:xfrm rot="5400000">
            <a:off x="3773754" y="-3773754"/>
            <a:ext cx="4634946" cy="12182454"/>
          </a:xfrm>
          <a:prstGeom prst="rect">
            <a:avLst/>
          </a:prstGeom>
        </p:spPr>
      </p:pic>
      <p:pic>
        <p:nvPicPr>
          <p:cNvPr id="38" name="Рисунок 3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9337876" y="155276"/>
            <a:ext cx="3172531" cy="5437413"/>
          </a:xfrm>
          <a:prstGeom prst="rect">
            <a:avLst/>
          </a:prstGeom>
        </p:spPr>
      </p:pic>
      <p:pic>
        <p:nvPicPr>
          <p:cNvPr id="8" name="Рисунок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457200"/>
            <a:ext cx="12192000" cy="1221971"/>
          </a:xfrm>
        </p:spPr>
        <p:txBody>
          <a:bodyPr anchor="b"/>
          <a:lstStyle>
            <a:lvl1pPr algn="ctr">
              <a:defRPr sz="3200"/>
            </a:lvl1pPr>
          </a:lstStyle>
          <a:p>
            <a:r>
              <a:rPr lang="en-US" dirty="0" err="1"/>
              <a:t>Lorem</a:t>
            </a:r>
            <a:r>
              <a:rPr lang="en-US" dirty="0"/>
              <a:t> </a:t>
            </a:r>
            <a:r>
              <a:rPr lang="en-US" dirty="0" err="1"/>
              <a:t>ipsum</a:t>
            </a:r>
            <a:endParaRPr lang="ru-RU" dirty="0"/>
          </a:p>
        </p:txBody>
      </p:sp>
      <p:sp>
        <p:nvSpPr>
          <p:cNvPr id="3" name="Рисунок 2"/>
          <p:cNvSpPr>
            <a:spLocks noGrp="1"/>
          </p:cNvSpPr>
          <p:nvPr>
            <p:ph type="pic" idx="1"/>
          </p:nvPr>
        </p:nvSpPr>
        <p:spPr>
          <a:xfrm>
            <a:off x="5183188" y="2573951"/>
            <a:ext cx="4436750" cy="32870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a:t>Вставка рисунка</a:t>
            </a:r>
          </a:p>
        </p:txBody>
      </p:sp>
      <p:sp>
        <p:nvSpPr>
          <p:cNvPr id="4" name="Текст 3"/>
          <p:cNvSpPr>
            <a:spLocks noGrp="1"/>
          </p:cNvSpPr>
          <p:nvPr>
            <p:ph type="body" sz="half" idx="2" hasCustomPrompt="1"/>
          </p:nvPr>
        </p:nvSpPr>
        <p:spPr>
          <a:xfrm>
            <a:off x="839788" y="2573952"/>
            <a:ext cx="3932237" cy="329503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Lorem</a:t>
            </a:r>
            <a:r>
              <a:rPr lang="en-US" dirty="0"/>
              <a:t> </a:t>
            </a:r>
            <a:r>
              <a:rPr lang="en-US" dirty="0" err="1"/>
              <a:t>ipsum</a:t>
            </a:r>
            <a:endParaRPr lang="ru-RU" dirty="0"/>
          </a:p>
        </p:txBody>
      </p:sp>
      <p:sp>
        <p:nvSpPr>
          <p:cNvPr id="5" name="Дата 4"/>
          <p:cNvSpPr>
            <a:spLocks noGrp="1"/>
          </p:cNvSpPr>
          <p:nvPr>
            <p:ph type="dt" sz="half" idx="10"/>
          </p:nvPr>
        </p:nvSpPr>
        <p:spPr/>
        <p:txBody>
          <a:bodyPr/>
          <a:lstStyle/>
          <a:p>
            <a:fld id="{0677DD9B-16CA-464A-A3D4-4D175F1ACCD1}" type="datetimeFigureOut">
              <a:rPr lang="ru-RU" smtClean="0"/>
              <a:t>19.07.2021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E6CA31-DA56-47CF-9891-B6D0296B6AEC}" type="slidenum">
              <a:rPr lang="ru-RU" smtClean="0"/>
              <a:t>‹N°›</a:t>
            </a:fld>
            <a:endParaRPr lang="ru-RU"/>
          </a:p>
        </p:txBody>
      </p:sp>
      <p:pic>
        <p:nvPicPr>
          <p:cNvPr id="41" name="Рисунок 4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8666" y="4771471"/>
            <a:ext cx="4256116" cy="1642435"/>
          </a:xfrm>
          <a:prstGeom prst="rect">
            <a:avLst/>
          </a:prstGeom>
        </p:spPr>
      </p:pic>
      <p:pic>
        <p:nvPicPr>
          <p:cNvPr id="43" name="Рисунок 4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661893" y="1772797"/>
            <a:ext cx="2770040" cy="214678"/>
          </a:xfrm>
          <a:prstGeom prst="rect">
            <a:avLst/>
          </a:prstGeom>
        </p:spPr>
      </p:pic>
    </p:spTree>
    <p:extLst>
      <p:ext uri="{BB962C8B-B14F-4D97-AF65-F5344CB8AC3E}">
        <p14:creationId xmlns:p14="http://schemas.microsoft.com/office/powerpoint/2010/main" val="14290165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32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rotWithShape="1">
          <a:blip r:embed="rId2">
            <a:extLst>
              <a:ext uri="{28A0092B-C50C-407E-A947-70E740481C1C}">
                <a14:useLocalDpi xmlns:a14="http://schemas.microsoft.com/office/drawing/2010/main" val="0"/>
              </a:ext>
            </a:extLst>
          </a:blip>
          <a:srcRect t="1314" b="72870"/>
          <a:stretch/>
        </p:blipFill>
        <p:spPr>
          <a:xfrm rot="16200000">
            <a:off x="9409138" y="3586196"/>
            <a:ext cx="3795290" cy="1770435"/>
          </a:xfrm>
          <a:prstGeom prst="rect">
            <a:avLst/>
          </a:prstGeom>
        </p:spPr>
      </p:pic>
      <p:pic>
        <p:nvPicPr>
          <p:cNvPr id="14" name="Рисунок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37802" y="1766204"/>
            <a:ext cx="2054198" cy="2016538"/>
          </a:xfrm>
          <a:prstGeom prst="rect">
            <a:avLst/>
          </a:prstGeom>
        </p:spPr>
      </p:pic>
      <p:pic>
        <p:nvPicPr>
          <p:cNvPr id="12" name="Рисунок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flipH="1">
            <a:off x="0" y="0"/>
            <a:ext cx="3285658" cy="685800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0677DD9B-16CA-464A-A3D4-4D175F1ACCD1}" type="datetimeFigureOut">
              <a:rPr lang="ru-RU" smtClean="0"/>
              <a:t>19.07.2021</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sp>
        <p:nvSpPr>
          <p:cNvPr id="8" name="Таблица 7"/>
          <p:cNvSpPr>
            <a:spLocks noGrp="1"/>
          </p:cNvSpPr>
          <p:nvPr>
            <p:ph type="tbl" sz="quarter" idx="13"/>
          </p:nvPr>
        </p:nvSpPr>
        <p:spPr>
          <a:xfrm>
            <a:off x="904875" y="447597"/>
            <a:ext cx="10382250" cy="5573713"/>
          </a:xfrm>
        </p:spPr>
        <p:txBody>
          <a:bodyPr/>
          <a:lstStyle/>
          <a:p>
            <a:endParaRPr lang="ru-RU"/>
          </a:p>
        </p:txBody>
      </p:sp>
      <p:pic>
        <p:nvPicPr>
          <p:cNvPr id="15" name="Рисунок 14"/>
          <p:cNvPicPr>
            <a:picLocks noChangeAspect="1"/>
          </p:cNvPicPr>
          <p:nvPr userDrawn="1"/>
        </p:nvPicPr>
        <p:blipFill rotWithShape="1">
          <a:blip r:embed="rId6" cstate="print">
            <a:extLst>
              <a:ext uri="{28A0092B-C50C-407E-A947-70E740481C1C}">
                <a14:useLocalDpi xmlns:a14="http://schemas.microsoft.com/office/drawing/2010/main" val="0"/>
              </a:ext>
            </a:extLst>
          </a:blip>
          <a:srcRect r="27583"/>
          <a:stretch/>
        </p:blipFill>
        <p:spPr>
          <a:xfrm flipH="1">
            <a:off x="-5756" y="2912265"/>
            <a:ext cx="862469" cy="2344069"/>
          </a:xfrm>
          <a:prstGeom prst="rect">
            <a:avLst/>
          </a:prstGeom>
        </p:spPr>
      </p:pic>
      <p:pic>
        <p:nvPicPr>
          <p:cNvPr id="17" name="Рисунок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654402">
            <a:off x="11136657" y="3421105"/>
            <a:ext cx="1205815" cy="1317554"/>
          </a:xfrm>
          <a:prstGeom prst="rect">
            <a:avLst/>
          </a:prstGeom>
        </p:spPr>
      </p:pic>
    </p:spTree>
    <p:extLst>
      <p:ext uri="{BB962C8B-B14F-4D97-AF65-F5344CB8AC3E}">
        <p14:creationId xmlns:p14="http://schemas.microsoft.com/office/powerpoint/2010/main" val="37338171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grpSp>
        <p:nvGrpSpPr>
          <p:cNvPr id="10" name="Группа 9"/>
          <p:cNvGrpSpPr/>
          <p:nvPr userDrawn="1"/>
        </p:nvGrpSpPr>
        <p:grpSpPr>
          <a:xfrm>
            <a:off x="0" y="0"/>
            <a:ext cx="12190413" cy="6858000"/>
            <a:chOff x="0" y="0"/>
            <a:chExt cx="12190413" cy="6858000"/>
          </a:xfrm>
        </p:grpSpPr>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106230" cy="2773986"/>
            </a:xfrm>
            <a:prstGeom prst="rect">
              <a:avLst/>
            </a:prstGeom>
          </p:spPr>
        </p:pic>
        <p:pic>
          <p:nvPicPr>
            <p:cNvPr id="9" name="Рисунок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43791" y="1283487"/>
              <a:ext cx="8746622" cy="5574513"/>
            </a:xfrm>
            <a:prstGeom prst="rect">
              <a:avLst/>
            </a:prstGeom>
          </p:spPr>
        </p:pic>
      </p:grpSp>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1517" y="6048972"/>
            <a:ext cx="968896" cy="809028"/>
          </a:xfrm>
          <a:prstGeom prst="rect">
            <a:avLst/>
          </a:prstGeom>
        </p:spPr>
      </p:pic>
      <p:sp>
        <p:nvSpPr>
          <p:cNvPr id="2" name="Заголовок 1"/>
          <p:cNvSpPr>
            <a:spLocks noGrp="1"/>
          </p:cNvSpPr>
          <p:nvPr>
            <p:ph type="title" hasCustomPrompt="1"/>
          </p:nvPr>
        </p:nvSpPr>
        <p:spPr>
          <a:xfrm>
            <a:off x="0" y="0"/>
            <a:ext cx="12192000" cy="2334986"/>
          </a:xfrm>
        </p:spPr>
        <p:txBody>
          <a:bodyPr/>
          <a:lstStyle>
            <a:lvl1pPr algn="ctr">
              <a:defRPr/>
            </a:lvl1pPr>
          </a:lstStyle>
          <a:p>
            <a:r>
              <a:rPr lang="en-US" dirty="0" err="1"/>
              <a:t>Lorem</a:t>
            </a:r>
            <a:r>
              <a:rPr lang="en-US" dirty="0"/>
              <a:t> </a:t>
            </a:r>
            <a:r>
              <a:rPr lang="en-US" dirty="0" err="1"/>
              <a:t>ipsum</a:t>
            </a:r>
            <a:endParaRPr lang="ru-RU" dirty="0"/>
          </a:p>
        </p:txBody>
      </p:sp>
      <p:sp>
        <p:nvSpPr>
          <p:cNvPr id="3" name="Вертикальный текст 2"/>
          <p:cNvSpPr>
            <a:spLocks noGrp="1"/>
          </p:cNvSpPr>
          <p:nvPr>
            <p:ph type="body" orient="vert" idx="1" hasCustomPrompt="1"/>
          </p:nvPr>
        </p:nvSpPr>
        <p:spPr>
          <a:xfrm>
            <a:off x="2775857" y="2883291"/>
            <a:ext cx="6330043" cy="2578127"/>
          </a:xfrm>
        </p:spPr>
        <p:txBody>
          <a:bodyPr vert="eaVert"/>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19.07.2021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pic>
        <p:nvPicPr>
          <p:cNvPr id="11" name="Рисунок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595257" y="1642738"/>
            <a:ext cx="345621" cy="345621"/>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917337">
            <a:off x="360934" y="1371794"/>
            <a:ext cx="768501" cy="1518557"/>
          </a:xfrm>
          <a:prstGeom prst="rect">
            <a:avLst/>
          </a:prstGeom>
        </p:spPr>
      </p:pic>
    </p:spTree>
    <p:extLst>
      <p:ext uri="{BB962C8B-B14F-4D97-AF65-F5344CB8AC3E}">
        <p14:creationId xmlns:p14="http://schemas.microsoft.com/office/powerpoint/2010/main" val="41625845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57" y="3175794"/>
            <a:ext cx="1760174" cy="3673929"/>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1777752" y="1771996"/>
            <a:ext cx="5649296" cy="2105304"/>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Вертикальный заголовок 1"/>
          <p:cNvSpPr>
            <a:spLocks noGrp="1"/>
          </p:cNvSpPr>
          <p:nvPr>
            <p:ph type="title" orient="vert" hasCustomPrompt="1"/>
          </p:nvPr>
        </p:nvSpPr>
        <p:spPr>
          <a:xfrm>
            <a:off x="8724900" y="365125"/>
            <a:ext cx="2628900" cy="5811838"/>
          </a:xfrm>
        </p:spPr>
        <p:txBody>
          <a:bodyPr vert="eaVert"/>
          <a:lstStyle>
            <a:lvl1pPr algn="ctr">
              <a:defRPr/>
            </a:lvl1pPr>
          </a:lstStyle>
          <a:p>
            <a:r>
              <a:rPr lang="en-US" dirty="0" err="1"/>
              <a:t>Lorem</a:t>
            </a:r>
            <a:r>
              <a:rPr lang="en-US" dirty="0"/>
              <a:t> </a:t>
            </a:r>
            <a:r>
              <a:rPr lang="en-US" dirty="0" err="1"/>
              <a:t>ipsum</a:t>
            </a:r>
            <a:endParaRPr lang="ru-RU" dirty="0"/>
          </a:p>
        </p:txBody>
      </p:sp>
      <p:sp>
        <p:nvSpPr>
          <p:cNvPr id="3" name="Вертикальный текст 2"/>
          <p:cNvSpPr>
            <a:spLocks noGrp="1"/>
          </p:cNvSpPr>
          <p:nvPr>
            <p:ph type="body" orient="vert" idx="1" hasCustomPrompt="1"/>
          </p:nvPr>
        </p:nvSpPr>
        <p:spPr>
          <a:xfrm>
            <a:off x="838200" y="365125"/>
            <a:ext cx="7734300" cy="5811838"/>
          </a:xfrm>
        </p:spPr>
        <p:txBody>
          <a:bodyPr vert="eaVert"/>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19.07.2021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pic>
        <p:nvPicPr>
          <p:cNvPr id="8" name="Рисунок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7476037" y="3136061"/>
            <a:ext cx="3483429" cy="269966"/>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3600000">
            <a:off x="1178613" y="4615007"/>
            <a:ext cx="1319104" cy="2596243"/>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0726" y="-1"/>
            <a:ext cx="2215243" cy="2174630"/>
          </a:xfrm>
          <a:prstGeom prst="rect">
            <a:avLst/>
          </a:prstGeom>
        </p:spPr>
      </p:pic>
      <p:pic>
        <p:nvPicPr>
          <p:cNvPr id="15" name="Рисунок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3342" y="617713"/>
            <a:ext cx="1270934" cy="1273629"/>
          </a:xfrm>
          <a:prstGeom prst="rect">
            <a:avLst/>
          </a:prstGeom>
        </p:spPr>
      </p:pic>
      <p:pic>
        <p:nvPicPr>
          <p:cNvPr id="16" name="Рисунок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5400000">
            <a:off x="9438160" y="2580013"/>
            <a:ext cx="3581400" cy="1382062"/>
          </a:xfrm>
          <a:prstGeom prst="rect">
            <a:avLst/>
          </a:prstGeom>
        </p:spPr>
      </p:pic>
    </p:spTree>
    <p:extLst>
      <p:ext uri="{BB962C8B-B14F-4D97-AF65-F5344CB8AC3E}">
        <p14:creationId xmlns:p14="http://schemas.microsoft.com/office/powerpoint/2010/main" val="290013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sub-topic-03">
    <p:spTree>
      <p:nvGrpSpPr>
        <p:cNvPr id="1" name=""/>
        <p:cNvGrpSpPr/>
        <p:nvPr/>
      </p:nvGrpSpPr>
      <p:grpSpPr>
        <a:xfrm>
          <a:off x="0" y="0"/>
          <a:ext cx="0" cy="0"/>
          <a:chOff x="0" y="0"/>
          <a:chExt cx="0" cy="0"/>
        </a:xfrm>
      </p:grpSpPr>
      <p:grpSp>
        <p:nvGrpSpPr>
          <p:cNvPr id="12" name="Группа 11"/>
          <p:cNvGrpSpPr/>
          <p:nvPr userDrawn="1"/>
        </p:nvGrpSpPr>
        <p:grpSpPr>
          <a:xfrm>
            <a:off x="0" y="-15941"/>
            <a:ext cx="12200394" cy="6876669"/>
            <a:chOff x="0" y="-15941"/>
            <a:chExt cx="12200394" cy="6876669"/>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2728"/>
              <a:ext cx="3285658" cy="6858000"/>
            </a:xfrm>
            <a:prstGeom prst="rect">
              <a:avLst/>
            </a:prstGeom>
          </p:spPr>
        </p:pic>
        <p:pic>
          <p:nvPicPr>
            <p:cNvPr id="22" name="Рисунок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8914736" y="-15941"/>
              <a:ext cx="3285658" cy="6858000"/>
            </a:xfrm>
            <a:prstGeom prst="rect">
              <a:avLst/>
            </a:prstGeom>
          </p:spPr>
        </p:pic>
      </p:grpSp>
      <p:grpSp>
        <p:nvGrpSpPr>
          <p:cNvPr id="10" name="Группа 9"/>
          <p:cNvGrpSpPr/>
          <p:nvPr userDrawn="1"/>
        </p:nvGrpSpPr>
        <p:grpSpPr>
          <a:xfrm>
            <a:off x="1453046" y="2818412"/>
            <a:ext cx="8762986" cy="2505655"/>
            <a:chOff x="1453046" y="2818412"/>
            <a:chExt cx="8762986" cy="2505655"/>
          </a:xfrm>
        </p:grpSpPr>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53046" y="2818412"/>
              <a:ext cx="2468230" cy="2468230"/>
            </a:xfrm>
            <a:prstGeom prst="rect">
              <a:avLst/>
            </a:prstGeom>
          </p:spPr>
        </p:pic>
        <p:pic>
          <p:nvPicPr>
            <p:cNvPr id="39" name="Рисунок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7802" y="2855837"/>
              <a:ext cx="2468230" cy="2468230"/>
            </a:xfrm>
            <a:prstGeom prst="rect">
              <a:avLst/>
            </a:prstGeom>
          </p:spPr>
        </p:pic>
      </p:grpSp>
      <p:grpSp>
        <p:nvGrpSpPr>
          <p:cNvPr id="8" name="Группа 7"/>
          <p:cNvGrpSpPr/>
          <p:nvPr userDrawn="1"/>
        </p:nvGrpSpPr>
        <p:grpSpPr>
          <a:xfrm>
            <a:off x="-133486" y="-15941"/>
            <a:ext cx="12215328" cy="7241745"/>
            <a:chOff x="-133486" y="-15941"/>
            <a:chExt cx="12215328" cy="7241745"/>
          </a:xfrm>
        </p:grpSpPr>
        <p:pic>
          <p:nvPicPr>
            <p:cNvPr id="30" name="Рисунок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5348416" y="6186735"/>
              <a:ext cx="1536966" cy="671265"/>
            </a:xfrm>
            <a:prstGeom prst="rect">
              <a:avLst/>
            </a:prstGeom>
          </p:spPr>
        </p:pic>
        <p:pic>
          <p:nvPicPr>
            <p:cNvPr id="31" name="Рисунок 3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47134" y="-15941"/>
              <a:ext cx="1190545" cy="519967"/>
            </a:xfrm>
            <a:prstGeom prst="rect">
              <a:avLst/>
            </a:prstGeom>
          </p:spPr>
        </p:pic>
        <p:pic>
          <p:nvPicPr>
            <p:cNvPr id="32" name="Рисунок 3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993080" y="3279462"/>
              <a:ext cx="4140132" cy="320860"/>
            </a:xfrm>
            <a:prstGeom prst="rect">
              <a:avLst/>
            </a:prstGeom>
          </p:spPr>
        </p:pic>
        <p:pic>
          <p:nvPicPr>
            <p:cNvPr id="33" name="Рисунок 3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33486" y="2453228"/>
              <a:ext cx="4599527" cy="4599527"/>
            </a:xfrm>
            <a:prstGeom prst="rect">
              <a:avLst/>
            </a:prstGeom>
          </p:spPr>
        </p:pic>
        <p:pic>
          <p:nvPicPr>
            <p:cNvPr id="34" name="Рисунок 3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881326" y="2280177"/>
              <a:ext cx="4945627" cy="4945627"/>
            </a:xfrm>
            <a:prstGeom prst="rect">
              <a:avLst/>
            </a:prstGeom>
          </p:spPr>
        </p:pic>
        <p:pic>
          <p:nvPicPr>
            <p:cNvPr id="35" name="Рисунок 3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867976" y="354226"/>
              <a:ext cx="390339" cy="390339"/>
            </a:xfrm>
            <a:prstGeom prst="rect">
              <a:avLst/>
            </a:prstGeom>
          </p:spPr>
        </p:pic>
        <p:pic>
          <p:nvPicPr>
            <p:cNvPr id="36" name="Рисунок 3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33486" y="533875"/>
              <a:ext cx="4762500" cy="247650"/>
            </a:xfrm>
            <a:prstGeom prst="rect">
              <a:avLst/>
            </a:prstGeom>
          </p:spPr>
        </p:pic>
        <p:pic>
          <p:nvPicPr>
            <p:cNvPr id="37" name="Рисунок 3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19342" y="537940"/>
              <a:ext cx="4762500" cy="247650"/>
            </a:xfrm>
            <a:prstGeom prst="rect">
              <a:avLst/>
            </a:prstGeom>
          </p:spPr>
        </p:pic>
        <p:pic>
          <p:nvPicPr>
            <p:cNvPr id="38" name="Рисунок 3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16200000" flipV="1">
              <a:off x="4903745" y="5533169"/>
              <a:ext cx="2406353" cy="243309"/>
            </a:xfrm>
            <a:prstGeom prst="rect">
              <a:avLst/>
            </a:prstGeom>
          </p:spPr>
        </p:pic>
      </p:grpSp>
      <p:pic>
        <p:nvPicPr>
          <p:cNvPr id="7" name="Рисунок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ctrTitle" hasCustomPrompt="1"/>
          </p:nvPr>
        </p:nvSpPr>
        <p:spPr>
          <a:xfrm>
            <a:off x="1495422" y="1696340"/>
            <a:ext cx="9144000" cy="828901"/>
          </a:xfrm>
        </p:spPr>
        <p:txBody>
          <a:bodyPr anchor="b"/>
          <a:lstStyle>
            <a:lvl1pPr algn="ctr">
              <a:defRPr sz="6000"/>
            </a:lvl1pPr>
          </a:lstStyle>
          <a:p>
            <a:r>
              <a:rPr lang="da-DK" dirty="0"/>
              <a:t>Lorem ipsum </a:t>
            </a:r>
            <a:r>
              <a:rPr lang="ru-RU" dirty="0"/>
              <a:t/>
            </a:r>
            <a:br>
              <a:rPr lang="ru-RU" dirty="0"/>
            </a:br>
            <a:r>
              <a:rPr lang="da-DK" dirty="0"/>
              <a:t>dolor sit amet</a:t>
            </a:r>
            <a:endParaRPr lang="ru-RU" dirty="0"/>
          </a:p>
        </p:txBody>
      </p:sp>
      <p:sp>
        <p:nvSpPr>
          <p:cNvPr id="3" name="Подзаголовок 2"/>
          <p:cNvSpPr>
            <a:spLocks noGrp="1"/>
          </p:cNvSpPr>
          <p:nvPr>
            <p:ph type="subTitle" idx="1" hasCustomPrompt="1"/>
          </p:nvPr>
        </p:nvSpPr>
        <p:spPr>
          <a:xfrm>
            <a:off x="1529246" y="289264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Lorem ipsum dolor sit amet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19.07.2021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spTree>
    <p:extLst>
      <p:ext uri="{BB962C8B-B14F-4D97-AF65-F5344CB8AC3E}">
        <p14:creationId xmlns:p14="http://schemas.microsoft.com/office/powerpoint/2010/main" val="41620335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Agenda 1">
    <p:spTree>
      <p:nvGrpSpPr>
        <p:cNvPr id="1" name=""/>
        <p:cNvGrpSpPr/>
        <p:nvPr/>
      </p:nvGrpSpPr>
      <p:grpSpPr>
        <a:xfrm>
          <a:off x="0" y="0"/>
          <a:ext cx="0" cy="0"/>
          <a:chOff x="0" y="0"/>
          <a:chExt cx="0" cy="0"/>
        </a:xfrm>
      </p:grpSpPr>
      <p:sp>
        <p:nvSpPr>
          <p:cNvPr id="4" name="Titel 1"/>
          <p:cNvSpPr>
            <a:spLocks noGrp="1"/>
          </p:cNvSpPr>
          <p:nvPr>
            <p:ph type="title" hasCustomPrompt="1"/>
          </p:nvPr>
        </p:nvSpPr>
        <p:spPr>
          <a:xfrm>
            <a:off x="1158598" y="113790"/>
            <a:ext cx="10534314" cy="719970"/>
          </a:xfrm>
          <a:prstGeom prst="rect">
            <a:avLst/>
          </a:prstGeom>
        </p:spPr>
        <p:txBody>
          <a:bodyPr anchor="ctr">
            <a:normAutofit/>
          </a:bodyPr>
          <a:lstStyle>
            <a:lvl1pPr>
              <a:defRPr sz="2000">
                <a:solidFill>
                  <a:schemeClr val="tx1"/>
                </a:solidFill>
              </a:defRPr>
            </a:lvl1pPr>
          </a:lstStyle>
          <a:p>
            <a:r>
              <a:rPr lang="de-DE" dirty="0"/>
              <a:t>Agenda 1</a:t>
            </a:r>
            <a:endParaRPr lang="de-CH" dirty="0"/>
          </a:p>
        </p:txBody>
      </p:sp>
      <p:sp>
        <p:nvSpPr>
          <p:cNvPr id="11" name="Textplatzhalter 15"/>
          <p:cNvSpPr>
            <a:spLocks noGrp="1"/>
          </p:cNvSpPr>
          <p:nvPr>
            <p:ph type="body" sz="quarter" idx="11" hasCustomPrompt="1"/>
          </p:nvPr>
        </p:nvSpPr>
        <p:spPr>
          <a:xfrm>
            <a:off x="228944" y="6159502"/>
            <a:ext cx="10843684" cy="271463"/>
          </a:xfrm>
          <a:prstGeom prst="rect">
            <a:avLst/>
          </a:prstGeom>
        </p:spPr>
        <p:txBody>
          <a:bodyPr vert="horz" anchor="b" anchorCtr="0"/>
          <a:lstStyle>
            <a:lvl1pPr marL="0" indent="0" algn="l">
              <a:buNone/>
              <a:defRPr sz="1000" baseline="0">
                <a:solidFill>
                  <a:schemeClr val="bg1">
                    <a:lumMod val="50000"/>
                  </a:schemeClr>
                </a:solidFill>
                <a:latin typeface="Arial"/>
                <a:cs typeface="Arial"/>
              </a:defRPr>
            </a:lvl1pPr>
          </a:lstStyle>
          <a:p>
            <a:pPr lvl="0"/>
            <a:r>
              <a:rPr lang="de-CH" dirty="0"/>
              <a:t>Quellen einfügen</a:t>
            </a:r>
          </a:p>
        </p:txBody>
      </p:sp>
      <p:sp>
        <p:nvSpPr>
          <p:cNvPr id="13" name="Inhaltsplatzhalter 12"/>
          <p:cNvSpPr>
            <a:spLocks noGrp="1"/>
          </p:cNvSpPr>
          <p:nvPr>
            <p:ph sz="quarter" idx="12" hasCustomPrompt="1"/>
          </p:nvPr>
        </p:nvSpPr>
        <p:spPr>
          <a:xfrm>
            <a:off x="1155701" y="1491803"/>
            <a:ext cx="9931400" cy="4243567"/>
          </a:xfrm>
          <a:prstGeom prst="rect">
            <a:avLst/>
          </a:prstGeom>
        </p:spPr>
        <p:txBody>
          <a:bodyPr vert="horz" anchor="ctr"/>
          <a:lstStyle>
            <a:lvl1pPr marL="0" indent="0" algn="l">
              <a:lnSpc>
                <a:spcPct val="120000"/>
              </a:lnSpc>
              <a:buClrTx/>
              <a:buFontTx/>
              <a:buNone/>
              <a:defRPr sz="2000" b="1" baseline="0">
                <a:solidFill>
                  <a:schemeClr val="bg1">
                    <a:lumMod val="65000"/>
                  </a:schemeClr>
                </a:solidFill>
                <a:latin typeface="Arial"/>
                <a:cs typeface="Arial"/>
              </a:defRPr>
            </a:lvl1pPr>
            <a:lvl2pPr marL="577850" indent="-342900">
              <a:lnSpc>
                <a:spcPct val="120000"/>
              </a:lnSpc>
              <a:buClrTx/>
              <a:buFont typeface="Wingdings" charset="2"/>
              <a:buAutoNum type="arabicPlain"/>
              <a:defRPr sz="1800" b="1">
                <a:solidFill>
                  <a:srgbClr val="7F7F7F"/>
                </a:solidFill>
                <a:latin typeface="Arial"/>
                <a:cs typeface="Arial"/>
              </a:defRPr>
            </a:lvl2pPr>
          </a:lstStyle>
          <a:p>
            <a:pPr lvl="0"/>
            <a:r>
              <a:rPr lang="de-CH" dirty="0"/>
              <a:t>Besprechungspunkt 1 einfügen </a:t>
            </a:r>
          </a:p>
          <a:p>
            <a:pPr lvl="0"/>
            <a:r>
              <a:rPr lang="de-CH" dirty="0"/>
              <a:t>Besprechungspunkt 2 einfügen</a:t>
            </a:r>
          </a:p>
          <a:p>
            <a:pPr lvl="0"/>
            <a:r>
              <a:rPr lang="de-CH" dirty="0"/>
              <a:t>Besprechungspunkt 3 einfügen</a:t>
            </a:r>
          </a:p>
          <a:p>
            <a:pPr lvl="0"/>
            <a:r>
              <a:rPr lang="de-CH" dirty="0"/>
              <a:t>Besprechungspunkt 4 einfügen</a:t>
            </a:r>
          </a:p>
          <a:p>
            <a:pPr lvl="0"/>
            <a:r>
              <a:rPr lang="de-CH" dirty="0"/>
              <a:t>Bemerkung: Aktueller Punkt manuell grün einfärben!</a:t>
            </a:r>
          </a:p>
        </p:txBody>
      </p:sp>
    </p:spTree>
    <p:extLst>
      <p:ext uri="{BB962C8B-B14F-4D97-AF65-F5344CB8AC3E}">
        <p14:creationId xmlns:p14="http://schemas.microsoft.com/office/powerpoint/2010/main" val="7596918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24_CD-TITLE SLIDE">
    <p:spTree>
      <p:nvGrpSpPr>
        <p:cNvPr id="1" name=""/>
        <p:cNvGrpSpPr/>
        <p:nvPr/>
      </p:nvGrpSpPr>
      <p:grpSpPr>
        <a:xfrm>
          <a:off x="0" y="0"/>
          <a:ext cx="0" cy="0"/>
          <a:chOff x="0" y="0"/>
          <a:chExt cx="0" cy="0"/>
        </a:xfrm>
      </p:grpSpPr>
      <p:sp>
        <p:nvSpPr>
          <p:cNvPr id="13" name="Bild"/>
          <p:cNvSpPr>
            <a:spLocks noGrp="1"/>
          </p:cNvSpPr>
          <p:nvPr>
            <p:ph type="pic" sz="quarter" idx="17"/>
          </p:nvPr>
        </p:nvSpPr>
        <p:spPr bwMode="gray">
          <a:xfrm>
            <a:off x="1" y="1"/>
            <a:ext cx="12192000" cy="5808663"/>
          </a:xfrm>
          <a:solidFill>
            <a:schemeClr val="bg1">
              <a:lumMod val="85000"/>
            </a:schemeClr>
          </a:solidFill>
          <a:ln>
            <a:noFill/>
          </a:ln>
        </p:spPr>
        <p:txBody>
          <a:bodyPr vert="horz" lIns="144000" tIns="144000" rIns="144000" bIns="144000" rtlCol="0">
            <a:noAutofit/>
          </a:bodyPr>
          <a:lstStyle>
            <a:lvl1pPr>
              <a:defRPr lang="en-US" dirty="0"/>
            </a:lvl1pPr>
          </a:lstStyle>
          <a:p>
            <a:pPr marL="0" lvl="0" indent="0">
              <a:buNone/>
            </a:pPr>
            <a:r>
              <a:rPr lang="de-DE" noProof="0" dirty="0"/>
              <a:t>Bild</a:t>
            </a:r>
          </a:p>
        </p:txBody>
      </p:sp>
      <p:sp>
        <p:nvSpPr>
          <p:cNvPr id="4" name="Layer"/>
          <p:cNvSpPr>
            <a:spLocks noGrp="1"/>
          </p:cNvSpPr>
          <p:nvPr>
            <p:ph type="body" sz="quarter" idx="13" hasCustomPrompt="1"/>
          </p:nvPr>
        </p:nvSpPr>
        <p:spPr bwMode="gray">
          <a:xfrm>
            <a:off x="0" y="1"/>
            <a:ext cx="12191999" cy="5808663"/>
          </a:xfrm>
          <a:gradFill flip="none" rotWithShape="1">
            <a:gsLst>
              <a:gs pos="0">
                <a:schemeClr val="tx1">
                  <a:lumMod val="65000"/>
                  <a:lumOff val="35000"/>
                </a:schemeClr>
              </a:gs>
              <a:gs pos="100000">
                <a:schemeClr val="tx2">
                  <a:lumMod val="40000"/>
                  <a:lumOff val="60000"/>
                  <a:alpha val="45000"/>
                </a:schemeClr>
              </a:gs>
            </a:gsLst>
            <a:lin ang="18900000" scaled="1"/>
            <a:tileRect/>
          </a:gradFill>
        </p:spPr>
        <p:txBody>
          <a:bodyPr lIns="540000" bIns="1404000" anchor="b"/>
          <a:lstStyle>
            <a:lvl1pPr marL="0" indent="0">
              <a:buNone/>
              <a:defRPr sz="4800" cap="all" baseline="0">
                <a:solidFill>
                  <a:schemeClr val="bg1"/>
                </a:solidFill>
              </a:defRPr>
            </a:lvl1pPr>
          </a:lstStyle>
          <a:p>
            <a:pPr lvl="0"/>
            <a:r>
              <a:rPr lang="de-DE" noProof="0" dirty="0"/>
              <a:t>Textmasterformat </a:t>
            </a:r>
            <a:br>
              <a:rPr lang="de-DE" noProof="0" dirty="0"/>
            </a:br>
            <a:r>
              <a:rPr lang="de-DE" noProof="0" dirty="0"/>
              <a:t>bearbeiten</a:t>
            </a:r>
          </a:p>
        </p:txBody>
      </p:sp>
      <p:sp>
        <p:nvSpPr>
          <p:cNvPr id="7" name="Textplatzhalter 10"/>
          <p:cNvSpPr>
            <a:spLocks noGrp="1"/>
          </p:cNvSpPr>
          <p:nvPr>
            <p:ph type="body" sz="quarter" idx="19"/>
          </p:nvPr>
        </p:nvSpPr>
        <p:spPr bwMode="gray">
          <a:xfrm>
            <a:off x="541409" y="4905375"/>
            <a:ext cx="11106007" cy="903288"/>
          </a:xfrm>
        </p:spPr>
        <p:txBody>
          <a:bodyPr lIns="0"/>
          <a:lstStyle>
            <a:lvl1pPr marL="0" indent="0" algn="l">
              <a:buNone/>
              <a:defRPr sz="1800">
                <a:solidFill>
                  <a:schemeClr val="bg2"/>
                </a:solidFill>
              </a:defRPr>
            </a:lvl1pPr>
            <a:lvl2pPr marL="450000" indent="0">
              <a:buNone/>
              <a:defRPr/>
            </a:lvl2pPr>
            <a:lvl3pPr marL="810000" indent="0">
              <a:buNone/>
              <a:defRPr/>
            </a:lvl3pPr>
            <a:lvl4pPr marL="1170000" indent="0">
              <a:buNone/>
              <a:defRPr/>
            </a:lvl4pPr>
            <a:lvl5pPr marL="1530000" indent="0">
              <a:buNone/>
              <a:defRPr/>
            </a:lvl5pPr>
          </a:lstStyle>
          <a:p>
            <a:pPr lvl="0"/>
            <a:r>
              <a:rPr lang="de-DE" dirty="0"/>
              <a:t>Textmasterformat bearbeiten</a:t>
            </a:r>
            <a:endParaRPr lang="en-GB" dirty="0"/>
          </a:p>
        </p:txBody>
      </p:sp>
      <p:cxnSp>
        <p:nvCxnSpPr>
          <p:cNvPr id="8" name="Gerade Verbindung 7"/>
          <p:cNvCxnSpPr/>
          <p:nvPr userDrawn="1"/>
        </p:nvCxnSpPr>
        <p:spPr bwMode="gray">
          <a:xfrm>
            <a:off x="541409" y="4653136"/>
            <a:ext cx="4737717" cy="0"/>
          </a:xfrm>
          <a:prstGeom prst="line">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grpSp>
        <p:nvGrpSpPr>
          <p:cNvPr id="5" name="Gruppieren 4"/>
          <p:cNvGrpSpPr/>
          <p:nvPr userDrawn="1"/>
        </p:nvGrpSpPr>
        <p:grpSpPr bwMode="gray">
          <a:xfrm>
            <a:off x="8860092" y="6006238"/>
            <a:ext cx="2783594" cy="599231"/>
            <a:chOff x="8858939" y="6006237"/>
            <a:chExt cx="2783232" cy="599231"/>
          </a:xfrm>
        </p:grpSpPr>
        <p:pic>
          <p:nvPicPr>
            <p:cNvPr id="2" name="Grafik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9938174" y="6070717"/>
              <a:ext cx="381359" cy="534751"/>
            </a:xfrm>
            <a:prstGeom prst="rect">
              <a:avLst/>
            </a:prstGeom>
          </p:spPr>
        </p:pic>
        <p:pic>
          <p:nvPicPr>
            <p:cNvPr id="3" name="Grafik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8858939" y="6006237"/>
              <a:ext cx="761485" cy="534751"/>
            </a:xfrm>
            <a:prstGeom prst="rect">
              <a:avLst/>
            </a:prstGeom>
          </p:spPr>
        </p:pic>
        <p:grpSp>
          <p:nvGrpSpPr>
            <p:cNvPr id="9" name="Gruppieren 8"/>
            <p:cNvGrpSpPr/>
            <p:nvPr userDrawn="1"/>
          </p:nvGrpSpPr>
          <p:grpSpPr bwMode="gray">
            <a:xfrm>
              <a:off x="10637283" y="6295042"/>
              <a:ext cx="1004888" cy="149281"/>
              <a:chOff x="6096000" y="6184900"/>
              <a:chExt cx="1592263" cy="236538"/>
            </a:xfrm>
            <a:solidFill>
              <a:schemeClr val="bg1">
                <a:lumMod val="85000"/>
              </a:schemeClr>
            </a:solidFill>
          </p:grpSpPr>
          <p:sp>
            <p:nvSpPr>
              <p:cNvPr id="10" name="Freeform 5"/>
              <p:cNvSpPr>
                <a:spLocks/>
              </p:cNvSpPr>
              <p:nvPr userDrawn="1"/>
            </p:nvSpPr>
            <p:spPr bwMode="gray">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1" name="Freeform 6"/>
              <p:cNvSpPr>
                <a:spLocks/>
              </p:cNvSpPr>
              <p:nvPr userDrawn="1"/>
            </p:nvSpPr>
            <p:spPr bwMode="gray">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2" name="Freeform 7"/>
              <p:cNvSpPr>
                <a:spLocks/>
              </p:cNvSpPr>
              <p:nvPr userDrawn="1"/>
            </p:nvSpPr>
            <p:spPr bwMode="gray">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4" name="Freeform 8"/>
              <p:cNvSpPr>
                <a:spLocks/>
              </p:cNvSpPr>
              <p:nvPr userDrawn="1"/>
            </p:nvSpPr>
            <p:spPr bwMode="gray">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5" name="Freeform 9"/>
              <p:cNvSpPr>
                <a:spLocks/>
              </p:cNvSpPr>
              <p:nvPr userDrawn="1"/>
            </p:nvSpPr>
            <p:spPr bwMode="gray">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6" name="Freeform 10"/>
              <p:cNvSpPr>
                <a:spLocks/>
              </p:cNvSpPr>
              <p:nvPr userDrawn="1"/>
            </p:nvSpPr>
            <p:spPr bwMode="gray">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7" name="Freeform 11"/>
              <p:cNvSpPr>
                <a:spLocks/>
              </p:cNvSpPr>
              <p:nvPr userDrawn="1"/>
            </p:nvSpPr>
            <p:spPr bwMode="gray">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grpSp>
      </p:grpSp>
    </p:spTree>
    <p:extLst>
      <p:ext uri="{BB962C8B-B14F-4D97-AF65-F5344CB8AC3E}">
        <p14:creationId xmlns:p14="http://schemas.microsoft.com/office/powerpoint/2010/main" val="118836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25_CD-TITLE SLIDE">
    <p:spTree>
      <p:nvGrpSpPr>
        <p:cNvPr id="1" name=""/>
        <p:cNvGrpSpPr/>
        <p:nvPr/>
      </p:nvGrpSpPr>
      <p:grpSpPr>
        <a:xfrm>
          <a:off x="0" y="0"/>
          <a:ext cx="0" cy="0"/>
          <a:chOff x="0" y="0"/>
          <a:chExt cx="0" cy="0"/>
        </a:xfrm>
      </p:grpSpPr>
      <p:sp>
        <p:nvSpPr>
          <p:cNvPr id="13" name="Bild"/>
          <p:cNvSpPr>
            <a:spLocks noGrp="1"/>
          </p:cNvSpPr>
          <p:nvPr>
            <p:ph type="pic" sz="quarter" idx="17"/>
          </p:nvPr>
        </p:nvSpPr>
        <p:spPr bwMode="gray">
          <a:xfrm>
            <a:off x="1" y="1"/>
            <a:ext cx="12192000" cy="4869160"/>
          </a:xfrm>
          <a:solidFill>
            <a:schemeClr val="bg1">
              <a:lumMod val="85000"/>
            </a:schemeClr>
          </a:solidFill>
          <a:ln>
            <a:noFill/>
          </a:ln>
        </p:spPr>
        <p:txBody>
          <a:bodyPr vert="horz" lIns="144000" tIns="144000" rIns="144000" bIns="144000" rtlCol="0">
            <a:noAutofit/>
          </a:bodyPr>
          <a:lstStyle>
            <a:lvl1pPr>
              <a:defRPr lang="en-US" dirty="0"/>
            </a:lvl1pPr>
          </a:lstStyle>
          <a:p>
            <a:pPr marL="0" lvl="0" indent="0">
              <a:buNone/>
            </a:pPr>
            <a:r>
              <a:rPr lang="de-DE" noProof="0" dirty="0"/>
              <a:t>Bild</a:t>
            </a:r>
          </a:p>
        </p:txBody>
      </p:sp>
      <p:sp>
        <p:nvSpPr>
          <p:cNvPr id="27" name="Layer"/>
          <p:cNvSpPr>
            <a:spLocks noGrp="1"/>
          </p:cNvSpPr>
          <p:nvPr>
            <p:ph type="body" sz="quarter" idx="21"/>
          </p:nvPr>
        </p:nvSpPr>
        <p:spPr bwMode="gray">
          <a:xfrm>
            <a:off x="359715" y="764704"/>
            <a:ext cx="5553796" cy="3618252"/>
          </a:xfrm>
          <a:custGeom>
            <a:avLst/>
            <a:gdLst/>
            <a:ahLst/>
            <a:cxnLst/>
            <a:rect l="l" t="t" r="r" b="b"/>
            <a:pathLst>
              <a:path w="5553073" h="3618252">
                <a:moveTo>
                  <a:pt x="0" y="0"/>
                </a:moveTo>
                <a:lnTo>
                  <a:pt x="5553073" y="0"/>
                </a:lnTo>
                <a:lnTo>
                  <a:pt x="5553073" y="224387"/>
                </a:lnTo>
                <a:lnTo>
                  <a:pt x="5553073" y="2771564"/>
                </a:lnTo>
                <a:lnTo>
                  <a:pt x="5553073" y="2995951"/>
                </a:lnTo>
                <a:lnTo>
                  <a:pt x="4930772" y="3618252"/>
                </a:lnTo>
                <a:lnTo>
                  <a:pt x="0" y="3618252"/>
                </a:lnTo>
                <a:lnTo>
                  <a:pt x="0" y="3393865"/>
                </a:lnTo>
                <a:lnTo>
                  <a:pt x="0" y="224387"/>
                </a:lnTo>
                <a:close/>
              </a:path>
            </a:pathLst>
          </a:custGeom>
          <a:solidFill>
            <a:schemeClr val="tx2">
              <a:alpha val="90000"/>
            </a:schemeClr>
          </a:solidFill>
        </p:spPr>
        <p:txBody>
          <a:bodyPr lIns="180000" bIns="1224000" anchor="b"/>
          <a:lstStyle>
            <a:lvl1pPr marL="0" indent="0">
              <a:buNone/>
              <a:defRPr sz="4800" cap="all" baseline="0">
                <a:solidFill>
                  <a:schemeClr val="bg1"/>
                </a:solidFill>
              </a:defRPr>
            </a:lvl1pPr>
          </a:lstStyle>
          <a:p>
            <a:pPr lvl="0"/>
            <a:endParaRPr lang="de-DE" noProof="0" dirty="0"/>
          </a:p>
        </p:txBody>
      </p:sp>
      <p:sp>
        <p:nvSpPr>
          <p:cNvPr id="20" name="Textplatzhalter 10"/>
          <p:cNvSpPr>
            <a:spLocks noGrp="1"/>
          </p:cNvSpPr>
          <p:nvPr>
            <p:ph type="body" sz="quarter" idx="19"/>
          </p:nvPr>
        </p:nvSpPr>
        <p:spPr bwMode="gray">
          <a:xfrm>
            <a:off x="541409" y="3655696"/>
            <a:ext cx="4730018" cy="431837"/>
          </a:xfrm>
        </p:spPr>
        <p:txBody>
          <a:bodyPr lIns="0"/>
          <a:lstStyle>
            <a:lvl1pPr marL="0" indent="0" algn="l">
              <a:buNone/>
              <a:defRPr sz="1800">
                <a:solidFill>
                  <a:schemeClr val="bg2"/>
                </a:solidFill>
              </a:defRPr>
            </a:lvl1pPr>
            <a:lvl2pPr marL="450000" indent="0">
              <a:buNone/>
              <a:defRPr/>
            </a:lvl2pPr>
            <a:lvl3pPr marL="810000" indent="0">
              <a:buNone/>
              <a:defRPr/>
            </a:lvl3pPr>
            <a:lvl4pPr marL="1170000" indent="0">
              <a:buNone/>
              <a:defRPr/>
            </a:lvl4pPr>
            <a:lvl5pPr marL="1530000" indent="0">
              <a:buNone/>
              <a:defRPr/>
            </a:lvl5pPr>
          </a:lstStyle>
          <a:p>
            <a:pPr lvl="0"/>
            <a:r>
              <a:rPr lang="de-DE" dirty="0"/>
              <a:t>Textmasterformat bearbeiten</a:t>
            </a:r>
            <a:endParaRPr lang="en-GB" dirty="0"/>
          </a:p>
        </p:txBody>
      </p:sp>
      <p:cxnSp>
        <p:nvCxnSpPr>
          <p:cNvPr id="21" name="Gerade Verbindung 20"/>
          <p:cNvCxnSpPr/>
          <p:nvPr userDrawn="1"/>
        </p:nvCxnSpPr>
        <p:spPr bwMode="gray">
          <a:xfrm>
            <a:off x="541409" y="3403456"/>
            <a:ext cx="4737717" cy="0"/>
          </a:xfrm>
          <a:prstGeom prst="line">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83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5" name="Bild"/>
          <p:cNvSpPr>
            <a:spLocks noGrp="1"/>
          </p:cNvSpPr>
          <p:nvPr>
            <p:ph type="pic" sz="quarter" idx="14"/>
          </p:nvPr>
        </p:nvSpPr>
        <p:spPr bwMode="gray">
          <a:xfrm>
            <a:off x="0" y="0"/>
            <a:ext cx="4388971" cy="6858000"/>
          </a:xfrm>
          <a:solidFill>
            <a:schemeClr val="bg1">
              <a:lumMod val="85000"/>
            </a:schemeClr>
          </a:solidFill>
        </p:spPr>
        <p:txBody>
          <a:bodyPr lIns="144000" tIns="144000" rIns="144000" bIns="144000"/>
          <a:lstStyle>
            <a:lvl1pPr marL="0" marR="0" indent="0" algn="l" defTabSz="914400" rtl="0" eaLnBrk="1" fontAlgn="auto" latinLnBrk="0" hangingPunct="1">
              <a:lnSpc>
                <a:spcPct val="90000"/>
              </a:lnSpc>
              <a:spcBef>
                <a:spcPts val="0"/>
              </a:spcBef>
              <a:spcAft>
                <a:spcPts val="1000"/>
              </a:spcAft>
              <a:buClrTx/>
              <a:buSzTx/>
              <a:buFont typeface="Wingdings" panose="05000000000000000000" pitchFamily="2" charset="2"/>
              <a:buNone/>
              <a:tabLst/>
              <a:defRPr/>
            </a:lvl1pPr>
          </a:lstStyle>
          <a:p>
            <a:r>
              <a:rPr lang="de-DE" noProof="0" dirty="0"/>
              <a:t>Bild</a:t>
            </a:r>
          </a:p>
        </p:txBody>
      </p:sp>
      <p:sp>
        <p:nvSpPr>
          <p:cNvPr id="4" name="Agenda"/>
          <p:cNvSpPr>
            <a:spLocks noGrp="1"/>
          </p:cNvSpPr>
          <p:nvPr>
            <p:ph type="body" sz="quarter" idx="16"/>
          </p:nvPr>
        </p:nvSpPr>
        <p:spPr>
          <a:xfrm>
            <a:off x="0" y="0"/>
            <a:ext cx="4388971" cy="6858000"/>
          </a:xfrm>
          <a:solidFill>
            <a:srgbClr val="808080">
              <a:alpha val="89804"/>
            </a:srgbClr>
          </a:solidFill>
        </p:spPr>
        <p:txBody>
          <a:bodyPr lIns="540000" tIns="1512000" rIns="540000" bIns="1080000"/>
          <a:lstStyle>
            <a:lvl1pPr marL="0" indent="0">
              <a:buFont typeface="+mj-lt"/>
              <a:buNone/>
              <a:defRPr sz="2400">
                <a:solidFill>
                  <a:schemeClr val="bg1"/>
                </a:solidFill>
              </a:defRPr>
            </a:lvl1pPr>
          </a:lstStyle>
          <a:p>
            <a:pPr lvl="0"/>
            <a:r>
              <a:rPr lang="de-DE" dirty="0"/>
              <a:t>Textmasterformat bearbeiten</a:t>
            </a:r>
          </a:p>
        </p:txBody>
      </p:sp>
      <p:sp>
        <p:nvSpPr>
          <p:cNvPr id="2" name="Titel"/>
          <p:cNvSpPr>
            <a:spLocks noGrp="1"/>
          </p:cNvSpPr>
          <p:nvPr>
            <p:ph type="title"/>
          </p:nvPr>
        </p:nvSpPr>
        <p:spPr bwMode="gray">
          <a:xfrm>
            <a:off x="540070" y="432000"/>
            <a:ext cx="3848901" cy="1080000"/>
          </a:xfrm>
        </p:spPr>
        <p:txBody>
          <a:bodyPr/>
          <a:lstStyle>
            <a:lvl1pPr>
              <a:defRPr>
                <a:solidFill>
                  <a:schemeClr val="bg1"/>
                </a:solidFill>
              </a:defRPr>
            </a:lvl1pPr>
          </a:lstStyle>
          <a:p>
            <a:r>
              <a:rPr lang="de-DE" noProof="0" dirty="0"/>
              <a:t>Titelmasterformat</a:t>
            </a:r>
          </a:p>
        </p:txBody>
      </p:sp>
      <p:pic>
        <p:nvPicPr>
          <p:cNvPr id="56" name="Grafik 5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73" y="6026954"/>
            <a:ext cx="2020668" cy="443634"/>
          </a:xfrm>
          <a:prstGeom prst="rect">
            <a:avLst/>
          </a:prstGeom>
        </p:spPr>
      </p:pic>
    </p:spTree>
    <p:extLst>
      <p:ext uri="{BB962C8B-B14F-4D97-AF65-F5344CB8AC3E}">
        <p14:creationId xmlns:p14="http://schemas.microsoft.com/office/powerpoint/2010/main" val="296549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3" name="Titel"/>
          <p:cNvSpPr>
            <a:spLocks noGrp="1"/>
          </p:cNvSpPr>
          <p:nvPr>
            <p:ph type="title"/>
          </p:nvPr>
        </p:nvSpPr>
        <p:spPr bwMode="gray">
          <a:xfrm>
            <a:off x="540070" y="432000"/>
            <a:ext cx="9926092" cy="1080000"/>
          </a:xfrm>
        </p:spPr>
        <p:txBody>
          <a:bodyPr lIns="0"/>
          <a:lstStyle/>
          <a:p>
            <a:r>
              <a:rPr lang="de-DE" noProof="0" dirty="0"/>
              <a:t>Titelmasterformat durch Klicken bearbeiten</a:t>
            </a:r>
          </a:p>
        </p:txBody>
      </p:sp>
      <p:sp>
        <p:nvSpPr>
          <p:cNvPr id="7" name="Textplatzhalter 7"/>
          <p:cNvSpPr>
            <a:spLocks noGrp="1"/>
          </p:cNvSpPr>
          <p:nvPr>
            <p:ph type="body" sz="quarter" idx="18" hasCustomPrompt="1"/>
          </p:nvPr>
        </p:nvSpPr>
        <p:spPr>
          <a:xfrm>
            <a:off x="5015739" y="1772816"/>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5" name="Textplatzhalter 7"/>
          <p:cNvSpPr>
            <a:spLocks noGrp="1"/>
          </p:cNvSpPr>
          <p:nvPr>
            <p:ph type="body" sz="quarter" idx="19" hasCustomPrompt="1"/>
          </p:nvPr>
        </p:nvSpPr>
        <p:spPr>
          <a:xfrm>
            <a:off x="6204025" y="2276764"/>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6" name="Textplatzhalter 7"/>
          <p:cNvSpPr>
            <a:spLocks noGrp="1"/>
          </p:cNvSpPr>
          <p:nvPr>
            <p:ph type="body" sz="quarter" idx="20" hasCustomPrompt="1"/>
          </p:nvPr>
        </p:nvSpPr>
        <p:spPr>
          <a:xfrm>
            <a:off x="5015739" y="2924944"/>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7" name="Textplatzhalter 7"/>
          <p:cNvSpPr>
            <a:spLocks noGrp="1"/>
          </p:cNvSpPr>
          <p:nvPr>
            <p:ph type="body" sz="quarter" idx="21" hasCustomPrompt="1"/>
          </p:nvPr>
        </p:nvSpPr>
        <p:spPr>
          <a:xfrm>
            <a:off x="6204025" y="3428892"/>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8" name="Textplatzhalter 7"/>
          <p:cNvSpPr>
            <a:spLocks noGrp="1"/>
          </p:cNvSpPr>
          <p:nvPr>
            <p:ph type="body" sz="quarter" idx="22" hasCustomPrompt="1"/>
          </p:nvPr>
        </p:nvSpPr>
        <p:spPr>
          <a:xfrm>
            <a:off x="5015739" y="4077072"/>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9" name="Textplatzhalter 7"/>
          <p:cNvSpPr>
            <a:spLocks noGrp="1"/>
          </p:cNvSpPr>
          <p:nvPr>
            <p:ph type="body" sz="quarter" idx="23" hasCustomPrompt="1"/>
          </p:nvPr>
        </p:nvSpPr>
        <p:spPr>
          <a:xfrm>
            <a:off x="6204025" y="4581020"/>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40" name="Textplatzhalter 7"/>
          <p:cNvSpPr>
            <a:spLocks noGrp="1"/>
          </p:cNvSpPr>
          <p:nvPr>
            <p:ph type="body" sz="quarter" idx="24" hasCustomPrompt="1"/>
          </p:nvPr>
        </p:nvSpPr>
        <p:spPr>
          <a:xfrm>
            <a:off x="7176260" y="4581020"/>
            <a:ext cx="4471156" cy="972000"/>
          </a:xfrm>
          <a:prstGeom prst="rect">
            <a:avLst/>
          </a:prstGeom>
        </p:spPr>
        <p:txBody>
          <a:bodyPr lIns="216000" anchor="ctr"/>
          <a:lstStyle>
            <a:lvl1pPr marL="0" indent="0" algn="l">
              <a:buNone/>
              <a:defRPr sz="1800">
                <a:solidFill>
                  <a:schemeClr val="tx2"/>
                </a:solidFill>
                <a:latin typeface="+mn-lt"/>
              </a:defRPr>
            </a:lvl1pPr>
          </a:lstStyle>
          <a:p>
            <a:pPr lvl="0"/>
            <a:r>
              <a:rPr lang="de-DE" dirty="0"/>
              <a:t>NR.</a:t>
            </a:r>
          </a:p>
        </p:txBody>
      </p:sp>
      <p:sp>
        <p:nvSpPr>
          <p:cNvPr id="41" name="Textplatzhalter 7"/>
          <p:cNvSpPr>
            <a:spLocks noGrp="1"/>
          </p:cNvSpPr>
          <p:nvPr>
            <p:ph type="body" sz="quarter" idx="25" hasCustomPrompt="1"/>
          </p:nvPr>
        </p:nvSpPr>
        <p:spPr>
          <a:xfrm>
            <a:off x="7176260" y="3428892"/>
            <a:ext cx="4471156" cy="972000"/>
          </a:xfrm>
          <a:prstGeom prst="rect">
            <a:avLst/>
          </a:prstGeom>
        </p:spPr>
        <p:txBody>
          <a:bodyPr lIns="216000" anchor="ctr"/>
          <a:lstStyle>
            <a:lvl1pPr marL="0" indent="0" algn="l">
              <a:buNone/>
              <a:defRPr sz="1800">
                <a:solidFill>
                  <a:schemeClr val="tx2"/>
                </a:solidFill>
                <a:latin typeface="+mn-lt"/>
              </a:defRPr>
            </a:lvl1pPr>
          </a:lstStyle>
          <a:p>
            <a:pPr lvl="0"/>
            <a:r>
              <a:rPr lang="de-DE" dirty="0"/>
              <a:t>NR.</a:t>
            </a:r>
          </a:p>
        </p:txBody>
      </p:sp>
      <p:sp>
        <p:nvSpPr>
          <p:cNvPr id="42" name="Textplatzhalter 7"/>
          <p:cNvSpPr>
            <a:spLocks noGrp="1"/>
          </p:cNvSpPr>
          <p:nvPr>
            <p:ph type="body" sz="quarter" idx="26" hasCustomPrompt="1"/>
          </p:nvPr>
        </p:nvSpPr>
        <p:spPr>
          <a:xfrm>
            <a:off x="7176260" y="2276764"/>
            <a:ext cx="4471156" cy="972000"/>
          </a:xfrm>
          <a:prstGeom prst="rect">
            <a:avLst/>
          </a:prstGeom>
        </p:spPr>
        <p:txBody>
          <a:bodyPr lIns="216000" anchor="ctr"/>
          <a:lstStyle>
            <a:lvl1pPr marL="0" indent="0" algn="l">
              <a:buNone/>
              <a:defRPr sz="1800">
                <a:solidFill>
                  <a:schemeClr val="tx2"/>
                </a:solidFill>
                <a:latin typeface="+mn-lt"/>
              </a:defRPr>
            </a:lvl1pPr>
          </a:lstStyle>
          <a:p>
            <a:pPr lvl="0"/>
            <a:r>
              <a:rPr lang="de-DE" dirty="0"/>
              <a:t>NR.</a:t>
            </a:r>
          </a:p>
        </p:txBody>
      </p:sp>
      <p:sp>
        <p:nvSpPr>
          <p:cNvPr id="43" name="Textplatzhalter 7"/>
          <p:cNvSpPr>
            <a:spLocks noGrp="1"/>
          </p:cNvSpPr>
          <p:nvPr>
            <p:ph type="body" sz="quarter" idx="27" hasCustomPrompt="1"/>
          </p:nvPr>
        </p:nvSpPr>
        <p:spPr>
          <a:xfrm>
            <a:off x="541408" y="4077072"/>
            <a:ext cx="4471156" cy="972000"/>
          </a:xfrm>
          <a:prstGeom prst="rect">
            <a:avLst/>
          </a:prstGeom>
        </p:spPr>
        <p:txBody>
          <a:bodyPr rIns="216000" anchor="ctr"/>
          <a:lstStyle>
            <a:lvl1pPr marL="0" indent="0" algn="r">
              <a:buNone/>
              <a:defRPr sz="1800">
                <a:solidFill>
                  <a:schemeClr val="tx2"/>
                </a:solidFill>
                <a:latin typeface="+mn-lt"/>
              </a:defRPr>
            </a:lvl1pPr>
          </a:lstStyle>
          <a:p>
            <a:pPr lvl="0"/>
            <a:r>
              <a:rPr lang="de-DE" dirty="0"/>
              <a:t>NR.</a:t>
            </a:r>
          </a:p>
        </p:txBody>
      </p:sp>
      <p:sp>
        <p:nvSpPr>
          <p:cNvPr id="44" name="Textplatzhalter 7"/>
          <p:cNvSpPr>
            <a:spLocks noGrp="1"/>
          </p:cNvSpPr>
          <p:nvPr>
            <p:ph type="body" sz="quarter" idx="28" hasCustomPrompt="1"/>
          </p:nvPr>
        </p:nvSpPr>
        <p:spPr>
          <a:xfrm>
            <a:off x="541408" y="2924944"/>
            <a:ext cx="4471156" cy="972000"/>
          </a:xfrm>
          <a:prstGeom prst="rect">
            <a:avLst/>
          </a:prstGeom>
        </p:spPr>
        <p:txBody>
          <a:bodyPr rIns="216000" anchor="ctr"/>
          <a:lstStyle>
            <a:lvl1pPr marL="0" indent="0" algn="r">
              <a:buNone/>
              <a:defRPr sz="1800">
                <a:solidFill>
                  <a:schemeClr val="tx2"/>
                </a:solidFill>
                <a:latin typeface="+mn-lt"/>
              </a:defRPr>
            </a:lvl1pPr>
          </a:lstStyle>
          <a:p>
            <a:pPr lvl="0"/>
            <a:r>
              <a:rPr lang="de-DE" dirty="0"/>
              <a:t>NR.</a:t>
            </a:r>
          </a:p>
        </p:txBody>
      </p:sp>
      <p:sp>
        <p:nvSpPr>
          <p:cNvPr id="45" name="Textplatzhalter 7"/>
          <p:cNvSpPr>
            <a:spLocks noGrp="1"/>
          </p:cNvSpPr>
          <p:nvPr>
            <p:ph type="body" sz="quarter" idx="29" hasCustomPrompt="1"/>
          </p:nvPr>
        </p:nvSpPr>
        <p:spPr>
          <a:xfrm>
            <a:off x="541408" y="1772816"/>
            <a:ext cx="4471156" cy="972000"/>
          </a:xfrm>
          <a:prstGeom prst="rect">
            <a:avLst/>
          </a:prstGeom>
        </p:spPr>
        <p:txBody>
          <a:bodyPr rIns="216000" anchor="ctr"/>
          <a:lstStyle>
            <a:lvl1pPr marL="0" indent="0" algn="r">
              <a:buNone/>
              <a:defRPr sz="1800">
                <a:solidFill>
                  <a:schemeClr val="tx2"/>
                </a:solidFill>
                <a:latin typeface="+mn-lt"/>
              </a:defRPr>
            </a:lvl1pPr>
          </a:lstStyle>
          <a:p>
            <a:pPr lvl="0"/>
            <a:r>
              <a:rPr lang="de-DE" dirty="0"/>
              <a:t>NR.</a:t>
            </a:r>
          </a:p>
        </p:txBody>
      </p:sp>
    </p:spTree>
    <p:extLst>
      <p:ext uri="{BB962C8B-B14F-4D97-AF65-F5344CB8AC3E}">
        <p14:creationId xmlns:p14="http://schemas.microsoft.com/office/powerpoint/2010/main" val="243730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AGENDA">
    <p:spTree>
      <p:nvGrpSpPr>
        <p:cNvPr id="1" name=""/>
        <p:cNvGrpSpPr/>
        <p:nvPr/>
      </p:nvGrpSpPr>
      <p:grpSpPr>
        <a:xfrm>
          <a:off x="0" y="0"/>
          <a:ext cx="0" cy="0"/>
          <a:chOff x="0" y="0"/>
          <a:chExt cx="0" cy="0"/>
        </a:xfrm>
      </p:grpSpPr>
      <p:sp>
        <p:nvSpPr>
          <p:cNvPr id="22" name="Textplatzhalter 7"/>
          <p:cNvSpPr>
            <a:spLocks noGrp="1"/>
          </p:cNvSpPr>
          <p:nvPr>
            <p:ph type="body" sz="quarter" idx="46"/>
          </p:nvPr>
        </p:nvSpPr>
        <p:spPr>
          <a:xfrm>
            <a:off x="541409" y="3791581"/>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23" name="Textplatzhalter 7"/>
          <p:cNvSpPr>
            <a:spLocks noGrp="1"/>
          </p:cNvSpPr>
          <p:nvPr>
            <p:ph type="body" sz="quarter" idx="47"/>
          </p:nvPr>
        </p:nvSpPr>
        <p:spPr>
          <a:xfrm>
            <a:off x="4329987" y="3791581"/>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24" name="Textplatzhalter 7"/>
          <p:cNvSpPr>
            <a:spLocks noGrp="1"/>
          </p:cNvSpPr>
          <p:nvPr>
            <p:ph type="body" sz="quarter" idx="48"/>
          </p:nvPr>
        </p:nvSpPr>
        <p:spPr>
          <a:xfrm>
            <a:off x="8118565" y="3791581"/>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16" name="Textplatzhalter 7"/>
          <p:cNvSpPr>
            <a:spLocks noGrp="1"/>
          </p:cNvSpPr>
          <p:nvPr>
            <p:ph type="body" sz="quarter" idx="29"/>
          </p:nvPr>
        </p:nvSpPr>
        <p:spPr>
          <a:xfrm>
            <a:off x="541409" y="1511298"/>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20" name="Textplatzhalter 7"/>
          <p:cNvSpPr>
            <a:spLocks noGrp="1"/>
          </p:cNvSpPr>
          <p:nvPr>
            <p:ph type="body" sz="quarter" idx="44"/>
          </p:nvPr>
        </p:nvSpPr>
        <p:spPr>
          <a:xfrm>
            <a:off x="4329987" y="1511298"/>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21" name="Textplatzhalter 7"/>
          <p:cNvSpPr>
            <a:spLocks noGrp="1"/>
          </p:cNvSpPr>
          <p:nvPr>
            <p:ph type="body" sz="quarter" idx="45"/>
          </p:nvPr>
        </p:nvSpPr>
        <p:spPr>
          <a:xfrm>
            <a:off x="8118565" y="1511298"/>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3" name="Titel"/>
          <p:cNvSpPr>
            <a:spLocks noGrp="1"/>
          </p:cNvSpPr>
          <p:nvPr>
            <p:ph type="title"/>
          </p:nvPr>
        </p:nvSpPr>
        <p:spPr bwMode="gray">
          <a:xfrm>
            <a:off x="540070" y="432000"/>
            <a:ext cx="9926092" cy="1080000"/>
          </a:xfrm>
        </p:spPr>
        <p:txBody>
          <a:bodyPr lIns="0"/>
          <a:lstStyle/>
          <a:p>
            <a:r>
              <a:rPr lang="de-DE" noProof="0" dirty="0"/>
              <a:t>Titelmasterformat durch Klicken bearbeiten</a:t>
            </a:r>
          </a:p>
        </p:txBody>
      </p:sp>
      <p:sp>
        <p:nvSpPr>
          <p:cNvPr id="38" name="Textplatzhalter 7"/>
          <p:cNvSpPr>
            <a:spLocks noGrp="1"/>
          </p:cNvSpPr>
          <p:nvPr>
            <p:ph type="body" sz="quarter" idx="22" hasCustomPrompt="1"/>
          </p:nvPr>
        </p:nvSpPr>
        <p:spPr>
          <a:xfrm>
            <a:off x="541408" y="1510216"/>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49" name="Textplatzhalter 7"/>
          <p:cNvSpPr>
            <a:spLocks noGrp="1"/>
          </p:cNvSpPr>
          <p:nvPr>
            <p:ph type="body" sz="quarter" idx="33" hasCustomPrompt="1"/>
          </p:nvPr>
        </p:nvSpPr>
        <p:spPr>
          <a:xfrm>
            <a:off x="8118565" y="1510216"/>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53" name="Textplatzhalter 7"/>
          <p:cNvSpPr>
            <a:spLocks noGrp="1"/>
          </p:cNvSpPr>
          <p:nvPr>
            <p:ph type="body" sz="quarter" idx="37" hasCustomPrompt="1"/>
          </p:nvPr>
        </p:nvSpPr>
        <p:spPr>
          <a:xfrm>
            <a:off x="4329986" y="1510216"/>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63" name="Textplatzhalter 7"/>
          <p:cNvSpPr>
            <a:spLocks noGrp="1"/>
          </p:cNvSpPr>
          <p:nvPr>
            <p:ph type="body" sz="quarter" idx="39" hasCustomPrompt="1"/>
          </p:nvPr>
        </p:nvSpPr>
        <p:spPr>
          <a:xfrm>
            <a:off x="541408" y="3791581"/>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65" name="Textplatzhalter 7"/>
          <p:cNvSpPr>
            <a:spLocks noGrp="1"/>
          </p:cNvSpPr>
          <p:nvPr>
            <p:ph type="body" sz="quarter" idx="41" hasCustomPrompt="1"/>
          </p:nvPr>
        </p:nvSpPr>
        <p:spPr>
          <a:xfrm>
            <a:off x="8118565" y="3791581"/>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67" name="Textplatzhalter 7"/>
          <p:cNvSpPr>
            <a:spLocks noGrp="1"/>
          </p:cNvSpPr>
          <p:nvPr>
            <p:ph type="body" sz="quarter" idx="43" hasCustomPrompt="1"/>
          </p:nvPr>
        </p:nvSpPr>
        <p:spPr>
          <a:xfrm>
            <a:off x="4329986" y="3791581"/>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Tree>
    <p:extLst>
      <p:ext uri="{BB962C8B-B14F-4D97-AF65-F5344CB8AC3E}">
        <p14:creationId xmlns:p14="http://schemas.microsoft.com/office/powerpoint/2010/main" val="18683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2" name="Titel"/>
          <p:cNvSpPr>
            <a:spLocks noGrp="1"/>
          </p:cNvSpPr>
          <p:nvPr>
            <p:ph type="title"/>
          </p:nvPr>
        </p:nvSpPr>
        <p:spPr bwMode="gray"/>
        <p:txBody>
          <a:bodyPr lIns="0"/>
          <a:lstStyle/>
          <a:p>
            <a:r>
              <a:rPr lang="de-DE" noProof="0" dirty="0"/>
              <a:t>Titelmasterformat durch Klicken bearbeiten</a:t>
            </a:r>
          </a:p>
        </p:txBody>
      </p:sp>
    </p:spTree>
    <p:extLst>
      <p:ext uri="{BB962C8B-B14F-4D97-AF65-F5344CB8AC3E}">
        <p14:creationId xmlns:p14="http://schemas.microsoft.com/office/powerpoint/2010/main" val="2858965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LEER">
    <p:spTree>
      <p:nvGrpSpPr>
        <p:cNvPr id="1" name=""/>
        <p:cNvGrpSpPr/>
        <p:nvPr/>
      </p:nvGrpSpPr>
      <p:grpSpPr>
        <a:xfrm>
          <a:off x="0" y="0"/>
          <a:ext cx="0" cy="0"/>
          <a:chOff x="0" y="0"/>
          <a:chExt cx="0" cy="0"/>
        </a:xfrm>
      </p:grpSpPr>
      <p:sp>
        <p:nvSpPr>
          <p:cNvPr id="2" name="Titel"/>
          <p:cNvSpPr>
            <a:spLocks noGrp="1"/>
          </p:cNvSpPr>
          <p:nvPr>
            <p:ph type="title"/>
          </p:nvPr>
        </p:nvSpPr>
        <p:spPr bwMode="gray"/>
        <p:txBody>
          <a:bodyPr/>
          <a:lstStyle/>
          <a:p>
            <a:r>
              <a:rPr lang="de-DE" noProof="0" dirty="0"/>
              <a:t>Titelmasterformat durch Klicken bearbeiten</a:t>
            </a:r>
          </a:p>
        </p:txBody>
      </p:sp>
      <p:sp>
        <p:nvSpPr>
          <p:cNvPr id="7"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Tree>
    <p:extLst>
      <p:ext uri="{BB962C8B-B14F-4D97-AF65-F5344CB8AC3E}">
        <p14:creationId xmlns:p14="http://schemas.microsoft.com/office/powerpoint/2010/main" val="291581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sp>
        <p:nvSpPr>
          <p:cNvPr id="13"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idx="1"/>
          </p:nvPr>
        </p:nvSpPr>
        <p:spPr bwMode="gray">
          <a:xfrm>
            <a:off x="540070" y="1512000"/>
            <a:ext cx="11111046" cy="4298400"/>
          </a:xfrm>
        </p:spPr>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0"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Tree>
    <p:extLst>
      <p:ext uri="{BB962C8B-B14F-4D97-AF65-F5344CB8AC3E}">
        <p14:creationId xmlns:p14="http://schemas.microsoft.com/office/powerpoint/2010/main" val="424068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TEXT">
    <p:spTree>
      <p:nvGrpSpPr>
        <p:cNvPr id="1" name=""/>
        <p:cNvGrpSpPr/>
        <p:nvPr/>
      </p:nvGrpSpPr>
      <p:grpSpPr>
        <a:xfrm>
          <a:off x="0" y="0"/>
          <a:ext cx="0" cy="0"/>
          <a:chOff x="0" y="0"/>
          <a:chExt cx="0" cy="0"/>
        </a:xfrm>
      </p:grpSpPr>
      <p:sp>
        <p:nvSpPr>
          <p:cNvPr id="8"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1"/>
          <p:cNvSpPr>
            <a:spLocks noGrp="1"/>
          </p:cNvSpPr>
          <p:nvPr>
            <p:ph sz="half" idx="1"/>
          </p:nvPr>
        </p:nvSpPr>
        <p:spPr bwMode="gray">
          <a:xfrm>
            <a:off x="540070" y="1512000"/>
            <a:ext cx="5339495" cy="42984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4" name="Inhalt 2"/>
          <p:cNvSpPr>
            <a:spLocks noGrp="1"/>
          </p:cNvSpPr>
          <p:nvPr>
            <p:ph sz="half" idx="2"/>
          </p:nvPr>
        </p:nvSpPr>
        <p:spPr bwMode="gray">
          <a:xfrm>
            <a:off x="6311622" y="1512000"/>
            <a:ext cx="5339495" cy="42984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1"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Tree>
    <p:extLst>
      <p:ext uri="{BB962C8B-B14F-4D97-AF65-F5344CB8AC3E}">
        <p14:creationId xmlns:p14="http://schemas.microsoft.com/office/powerpoint/2010/main" val="244936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1798" y="0"/>
            <a:ext cx="4669971" cy="1038381"/>
          </a:xfrm>
          <a:prstGeom prst="rect">
            <a:avLst/>
          </a:prstGeom>
        </p:spPr>
      </p:pic>
      <p:grpSp>
        <p:nvGrpSpPr>
          <p:cNvPr id="11" name="Группа 10"/>
          <p:cNvGrpSpPr/>
          <p:nvPr userDrawn="1"/>
        </p:nvGrpSpPr>
        <p:grpSpPr>
          <a:xfrm>
            <a:off x="0" y="0"/>
            <a:ext cx="8973927" cy="6858000"/>
            <a:chOff x="0" y="0"/>
            <a:chExt cx="8973927" cy="6858000"/>
          </a:xfrm>
        </p:grpSpPr>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1427" y="6308945"/>
              <a:ext cx="4762500" cy="247650"/>
            </a:xfrm>
            <a:prstGeom prst="rect">
              <a:avLst/>
            </a:prstGeom>
          </p:spPr>
        </p:pic>
        <p:pic>
          <p:nvPicPr>
            <p:cNvPr id="9" name="Рисунок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6234545" cy="6858000"/>
            </a:xfrm>
            <a:prstGeom prst="rect">
              <a:avLst/>
            </a:prstGeom>
          </p:spPr>
        </p:pic>
        <p:pic>
          <p:nvPicPr>
            <p:cNvPr id="10" name="Рисунок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51512" y="0"/>
              <a:ext cx="4139638" cy="6858000"/>
            </a:xfrm>
            <a:prstGeom prst="rect">
              <a:avLst/>
            </a:prstGeom>
          </p:spPr>
        </p:pic>
      </p:grpSp>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528411"/>
            <a:ext cx="12192000" cy="1186089"/>
          </a:xfrm>
        </p:spPr>
        <p:txBody>
          <a:bodyPr/>
          <a:lstStyle>
            <a:lvl1pPr algn="ctr">
              <a:defRPr/>
            </a:lvl1pPr>
          </a:lstStyle>
          <a:p>
            <a:r>
              <a:rPr lang="da-DK" dirty="0"/>
              <a:t>Lorem ipsum dolor </a:t>
            </a:r>
            <a:r>
              <a:rPr lang="ru-RU" dirty="0"/>
              <a:t/>
            </a:r>
            <a:br>
              <a:rPr lang="ru-RU" dirty="0"/>
            </a:br>
            <a:r>
              <a:rPr lang="da-DK" dirty="0"/>
              <a:t>sit amet</a:t>
            </a:r>
            <a:endParaRPr lang="ru-RU" dirty="0"/>
          </a:p>
        </p:txBody>
      </p:sp>
      <p:sp>
        <p:nvSpPr>
          <p:cNvPr id="3" name="Объект 2"/>
          <p:cNvSpPr>
            <a:spLocks noGrp="1"/>
          </p:cNvSpPr>
          <p:nvPr>
            <p:ph idx="1" hasCustomPrompt="1"/>
          </p:nvPr>
        </p:nvSpPr>
        <p:spPr>
          <a:xfrm>
            <a:off x="5591150" y="2114236"/>
            <a:ext cx="6010299" cy="3602929"/>
          </a:xfrm>
        </p:spPr>
        <p:txBody>
          <a:bodyPr/>
          <a:lstStyle>
            <a:lvl1pPr algn="r">
              <a:defRPr/>
            </a:lvl1pPr>
            <a:lvl2pPr algn="r">
              <a:defRPr/>
            </a:lvl2pPr>
            <a:lvl3pPr algn="r">
              <a:defRPr/>
            </a:lvl3pPr>
            <a:lvl4pPr algn="r">
              <a:defRPr/>
            </a:lvl4pPr>
            <a:lvl5pPr algn="r">
              <a:defRPr/>
            </a:lvl5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19.07.2021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pic>
        <p:nvPicPr>
          <p:cNvPr id="12" name="Рисунок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flipV="1">
            <a:off x="10345265" y="5699345"/>
            <a:ext cx="1846735" cy="313710"/>
          </a:xfrm>
          <a:prstGeom prst="rect">
            <a:avLst/>
          </a:prstGeom>
        </p:spPr>
      </p:pic>
      <p:pic>
        <p:nvPicPr>
          <p:cNvPr id="13" name="Рисунок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0947" y="549765"/>
            <a:ext cx="3444606" cy="5903721"/>
          </a:xfrm>
          <a:prstGeom prst="rect">
            <a:avLst/>
          </a:prstGeom>
        </p:spPr>
      </p:pic>
      <p:pic>
        <p:nvPicPr>
          <p:cNvPr id="14" name="Рисунок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V="1">
            <a:off x="9284886" y="0"/>
            <a:ext cx="2428422" cy="2433572"/>
          </a:xfrm>
          <a:prstGeom prst="rect">
            <a:avLst/>
          </a:prstGeom>
        </p:spPr>
      </p:pic>
    </p:spTree>
    <p:extLst>
      <p:ext uri="{BB962C8B-B14F-4D97-AF65-F5344CB8AC3E}">
        <p14:creationId xmlns:p14="http://schemas.microsoft.com/office/powerpoint/2010/main" val="329785152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TEXT">
    <p:spTree>
      <p:nvGrpSpPr>
        <p:cNvPr id="1" name=""/>
        <p:cNvGrpSpPr/>
        <p:nvPr/>
      </p:nvGrpSpPr>
      <p:grpSpPr>
        <a:xfrm>
          <a:off x="0" y="0"/>
          <a:ext cx="0" cy="0"/>
          <a:chOff x="0" y="0"/>
          <a:chExt cx="0" cy="0"/>
        </a:xfrm>
      </p:grpSpPr>
      <p:sp>
        <p:nvSpPr>
          <p:cNvPr id="2" name="Titel"/>
          <p:cNvSpPr>
            <a:spLocks noGrp="1"/>
          </p:cNvSpPr>
          <p:nvPr>
            <p:ph type="title"/>
          </p:nvPr>
        </p:nvSpPr>
        <p:spPr bwMode="gray">
          <a:xfrm>
            <a:off x="540070" y="432000"/>
            <a:ext cx="11111046" cy="1080000"/>
          </a:xfrm>
        </p:spPr>
        <p:txBody>
          <a:bodyPr/>
          <a:lstStyle/>
          <a:p>
            <a:r>
              <a:rPr lang="de-DE" noProof="0" dirty="0"/>
              <a:t>Titelmasterformat durch Klicken bearbeiten</a:t>
            </a:r>
          </a:p>
        </p:txBody>
      </p:sp>
      <p:sp>
        <p:nvSpPr>
          <p:cNvPr id="13"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idx="1"/>
          </p:nvPr>
        </p:nvSpPr>
        <p:spPr bwMode="gray">
          <a:xfrm>
            <a:off x="540070" y="1512000"/>
            <a:ext cx="11111046" cy="2818800"/>
          </a:xfrm>
        </p:spPr>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0" name="Text"/>
          <p:cNvSpPr>
            <a:spLocks noGrp="1"/>
          </p:cNvSpPr>
          <p:nvPr>
            <p:ph idx="15"/>
          </p:nvPr>
        </p:nvSpPr>
        <p:spPr bwMode="gray">
          <a:xfrm>
            <a:off x="1200" y="4474800"/>
            <a:ext cx="12191187" cy="2383200"/>
          </a:xfrm>
          <a:custGeom>
            <a:avLst/>
            <a:gdLst/>
            <a:ahLst/>
            <a:cxnLst/>
            <a:rect l="l" t="t" r="r" b="b"/>
            <a:pathLst>
              <a:path w="12189600" h="2383200">
                <a:moveTo>
                  <a:pt x="0" y="0"/>
                </a:moveTo>
                <a:lnTo>
                  <a:pt x="12189600" y="0"/>
                </a:lnTo>
                <a:lnTo>
                  <a:pt x="12189600" y="1765049"/>
                </a:lnTo>
                <a:lnTo>
                  <a:pt x="11571449" y="2383200"/>
                </a:lnTo>
                <a:lnTo>
                  <a:pt x="0" y="2383200"/>
                </a:lnTo>
                <a:close/>
              </a:path>
            </a:pathLst>
          </a:custGeom>
          <a:solidFill>
            <a:srgbClr val="808080"/>
          </a:solidFill>
        </p:spPr>
        <p:txBody>
          <a:bodyPr lIns="540000" tIns="540000" rIns="540000" bIns="540000" anchor="ctr"/>
          <a:lstStyle>
            <a:lvl1pPr marL="0" indent="0">
              <a:buNone/>
              <a:defRPr>
                <a:solidFill>
                  <a:schemeClr val="bg1"/>
                </a:solidFill>
              </a:defRPr>
            </a:lvl1pPr>
            <a:lvl2pPr marL="450000" indent="0">
              <a:buNone/>
              <a:defRPr/>
            </a:lvl2pPr>
            <a:lvl3pPr marL="810000" indent="0">
              <a:buNone/>
              <a:defRPr/>
            </a:lvl3pPr>
            <a:lvl4pPr marL="1170000" indent="0">
              <a:buNone/>
              <a:defRPr/>
            </a:lvl4pPr>
            <a:lvl5pPr marL="1530000" indent="0">
              <a:buNone/>
              <a:defRPr/>
            </a:lvl5pPr>
          </a:lstStyle>
          <a:p>
            <a:pPr lvl="0"/>
            <a:endParaRPr lang="de-DE" noProof="0" dirty="0"/>
          </a:p>
        </p:txBody>
      </p:sp>
      <p:pic>
        <p:nvPicPr>
          <p:cNvPr id="6" name="Grafik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73" y="6026954"/>
            <a:ext cx="2020668" cy="443634"/>
          </a:xfrm>
          <a:prstGeom prst="rect">
            <a:avLst/>
          </a:prstGeom>
        </p:spPr>
      </p:pic>
    </p:spTree>
    <p:extLst>
      <p:ext uri="{BB962C8B-B14F-4D97-AF65-F5344CB8AC3E}">
        <p14:creationId xmlns:p14="http://schemas.microsoft.com/office/powerpoint/2010/main" val="2077671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EXTBOXEN">
    <p:spTree>
      <p:nvGrpSpPr>
        <p:cNvPr id="1" name=""/>
        <p:cNvGrpSpPr/>
        <p:nvPr/>
      </p:nvGrpSpPr>
      <p:grpSpPr>
        <a:xfrm>
          <a:off x="0" y="0"/>
          <a:ext cx="0" cy="0"/>
          <a:chOff x="0" y="0"/>
          <a:chExt cx="0" cy="0"/>
        </a:xfrm>
      </p:grpSpPr>
      <p:sp>
        <p:nvSpPr>
          <p:cNvPr id="10"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Text 1"/>
          <p:cNvSpPr>
            <a:spLocks noGrp="1"/>
          </p:cNvSpPr>
          <p:nvPr>
            <p:ph type="body" idx="1"/>
          </p:nvPr>
        </p:nvSpPr>
        <p:spPr bwMode="gray">
          <a:xfrm>
            <a:off x="540070" y="1512000"/>
            <a:ext cx="5339495"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5" name="Text 2"/>
          <p:cNvSpPr>
            <a:spLocks noGrp="1"/>
          </p:cNvSpPr>
          <p:nvPr>
            <p:ph type="body" sz="quarter" idx="3"/>
          </p:nvPr>
        </p:nvSpPr>
        <p:spPr bwMode="gray">
          <a:xfrm>
            <a:off x="6311622" y="1512000"/>
            <a:ext cx="5339495" cy="360000"/>
          </a:xfrm>
          <a:solidFill>
            <a:schemeClr val="tx2">
              <a:lumMod val="60000"/>
              <a:lumOff val="40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9" name="Foliennummer"/>
          <p:cNvSpPr>
            <a:spLocks noGrp="1"/>
          </p:cNvSpPr>
          <p:nvPr>
            <p:ph type="sldNum" sz="quarter" idx="12"/>
          </p:nvPr>
        </p:nvSpPr>
        <p:spPr bwMode="gray">
          <a:xfrm>
            <a:off x="540070" y="6084000"/>
            <a:ext cx="900117" cy="360000"/>
          </a:xfrm>
          <a:prstGeom prst="rect">
            <a:avLst/>
          </a:prstGeom>
        </p:spPr>
        <p:txBody>
          <a:bodyPr/>
          <a:lstStyle/>
          <a:p>
            <a:fld id="{02CEFE82-39F2-4F47-8A0C-D5AB3496FA5C}" type="slidenum">
              <a:rPr lang="de-DE" noProof="0" smtClean="0"/>
              <a:pPr/>
              <a:t>‹N°›</a:t>
            </a:fld>
            <a:endParaRPr lang="de-DE" noProof="0" dirty="0"/>
          </a:p>
        </p:txBody>
      </p:sp>
      <p:sp>
        <p:nvSpPr>
          <p:cNvPr id="13"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7" name="Textplatzhalter 6"/>
          <p:cNvSpPr>
            <a:spLocks noGrp="1"/>
          </p:cNvSpPr>
          <p:nvPr>
            <p:ph type="body" sz="quarter" idx="15"/>
          </p:nvPr>
        </p:nvSpPr>
        <p:spPr>
          <a:xfrm>
            <a:off x="541409" y="1872000"/>
            <a:ext cx="5337870" cy="3936663"/>
          </a:xfrm>
          <a:custGeom>
            <a:avLst/>
            <a:gdLst/>
            <a:ahLst/>
            <a:cxnLst/>
            <a:rect l="l" t="t" r="r" b="b"/>
            <a:pathLst>
              <a:path w="5337175" h="3936663">
                <a:moveTo>
                  <a:pt x="0" y="0"/>
                </a:moveTo>
                <a:lnTo>
                  <a:pt x="5337175" y="0"/>
                </a:lnTo>
                <a:lnTo>
                  <a:pt x="5337175" y="3322343"/>
                </a:lnTo>
                <a:lnTo>
                  <a:pt x="4722855"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tx2"/>
              </a:buClr>
              <a:defRPr lang="de-DE" sz="1600" dirty="0"/>
            </a:lvl1pPr>
            <a:lvl2pPr>
              <a:buClr>
                <a:schemeClr val="tx2"/>
              </a:buClr>
              <a:defRPr sz="1400"/>
            </a:lvl2pPr>
            <a:lvl3pPr>
              <a:buClr>
                <a:schemeClr val="tx2"/>
              </a:buClr>
              <a:defRPr sz="1200"/>
            </a:lvl3pPr>
            <a:lvl4pPr>
              <a:buClr>
                <a:schemeClr val="tx2"/>
              </a:buClr>
              <a:defRPr sz="1100"/>
            </a:lvl4pPr>
            <a:lvl5pPr>
              <a:buClr>
                <a:schemeClr val="tx2"/>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buClr>
                <a:schemeClr val="tx2">
                  <a:lumMod val="60000"/>
                  <a:lumOff val="40000"/>
                </a:schemeClr>
              </a:buClr>
            </a:pPr>
            <a:endParaRPr lang="de-DE" dirty="0"/>
          </a:p>
        </p:txBody>
      </p:sp>
      <p:sp>
        <p:nvSpPr>
          <p:cNvPr id="15" name="Textplatzhalter 6"/>
          <p:cNvSpPr>
            <a:spLocks noGrp="1"/>
          </p:cNvSpPr>
          <p:nvPr>
            <p:ph type="body" sz="quarter" idx="16"/>
          </p:nvPr>
        </p:nvSpPr>
        <p:spPr>
          <a:xfrm>
            <a:off x="6311622" y="1872000"/>
            <a:ext cx="5337870" cy="3936663"/>
          </a:xfrm>
          <a:custGeom>
            <a:avLst/>
            <a:gdLst/>
            <a:ahLst/>
            <a:cxnLst/>
            <a:rect l="l" t="t" r="r" b="b"/>
            <a:pathLst>
              <a:path w="5337175" h="3936663">
                <a:moveTo>
                  <a:pt x="0" y="0"/>
                </a:moveTo>
                <a:lnTo>
                  <a:pt x="5337175" y="0"/>
                </a:lnTo>
                <a:lnTo>
                  <a:pt x="5337175" y="3322343"/>
                </a:lnTo>
                <a:lnTo>
                  <a:pt x="4722855"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tx2">
                  <a:lumMod val="60000"/>
                  <a:lumOff val="40000"/>
                </a:schemeClr>
              </a:buClr>
              <a:defRPr lang="de-DE" sz="1600" dirty="0"/>
            </a:lvl1pPr>
            <a:lvl2pPr>
              <a:buClr>
                <a:schemeClr val="tx2">
                  <a:lumMod val="60000"/>
                  <a:lumOff val="40000"/>
                </a:schemeClr>
              </a:buClr>
              <a:defRPr sz="1400"/>
            </a:lvl2pPr>
            <a:lvl3pPr>
              <a:buClr>
                <a:schemeClr val="tx2">
                  <a:lumMod val="60000"/>
                  <a:lumOff val="40000"/>
                </a:schemeClr>
              </a:buClr>
              <a:defRPr sz="1200"/>
            </a:lvl3pPr>
            <a:lvl4pPr>
              <a:buClr>
                <a:schemeClr val="tx2">
                  <a:lumMod val="60000"/>
                  <a:lumOff val="40000"/>
                </a:schemeClr>
              </a:buClr>
              <a:defRPr sz="1100"/>
            </a:lvl4pPr>
            <a:lvl5pPr>
              <a:buClr>
                <a:schemeClr val="tx2">
                  <a:lumMod val="60000"/>
                  <a:lumOff val="40000"/>
                </a:schemeClr>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buClr>
                <a:schemeClr val="tx2">
                  <a:lumMod val="60000"/>
                  <a:lumOff val="40000"/>
                </a:schemeClr>
              </a:buClr>
            </a:pPr>
            <a:endParaRPr lang="de-DE" dirty="0"/>
          </a:p>
        </p:txBody>
      </p:sp>
    </p:spTree>
    <p:extLst>
      <p:ext uri="{BB962C8B-B14F-4D97-AF65-F5344CB8AC3E}">
        <p14:creationId xmlns:p14="http://schemas.microsoft.com/office/powerpoint/2010/main" val="790796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TEXTBOXEN">
    <p:spTree>
      <p:nvGrpSpPr>
        <p:cNvPr id="1" name=""/>
        <p:cNvGrpSpPr/>
        <p:nvPr/>
      </p:nvGrpSpPr>
      <p:grpSpPr>
        <a:xfrm>
          <a:off x="0" y="0"/>
          <a:ext cx="0" cy="0"/>
          <a:chOff x="0" y="0"/>
          <a:chExt cx="0" cy="0"/>
        </a:xfrm>
      </p:grpSpPr>
      <p:sp>
        <p:nvSpPr>
          <p:cNvPr id="8"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10" name="Text 1"/>
          <p:cNvSpPr>
            <a:spLocks noGrp="1"/>
          </p:cNvSpPr>
          <p:nvPr>
            <p:ph type="body" idx="15" hasCustomPrompt="1"/>
          </p:nvPr>
        </p:nvSpPr>
        <p:spPr bwMode="gray">
          <a:xfrm>
            <a:off x="540070" y="1512000"/>
            <a:ext cx="3416845"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13" name="Text 1"/>
          <p:cNvSpPr>
            <a:spLocks noGrp="1"/>
          </p:cNvSpPr>
          <p:nvPr>
            <p:ph type="body" idx="16" hasCustomPrompt="1"/>
          </p:nvPr>
        </p:nvSpPr>
        <p:spPr bwMode="gray">
          <a:xfrm>
            <a:off x="8228924" y="1512001"/>
            <a:ext cx="3416845" cy="360000"/>
          </a:xfrm>
          <a:solidFill>
            <a:schemeClr val="accent1"/>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15" name="Text 1"/>
          <p:cNvSpPr>
            <a:spLocks noGrp="1"/>
          </p:cNvSpPr>
          <p:nvPr>
            <p:ph type="body" idx="18" hasCustomPrompt="1"/>
          </p:nvPr>
        </p:nvSpPr>
        <p:spPr bwMode="gray">
          <a:xfrm>
            <a:off x="4387701" y="1512002"/>
            <a:ext cx="3416845" cy="360000"/>
          </a:xfrm>
          <a:solidFill>
            <a:schemeClr val="tx2">
              <a:lumMod val="60000"/>
              <a:lumOff val="40000"/>
            </a:schemeClr>
          </a:solidFill>
        </p:spPr>
        <p:txBody>
          <a:bodyPr lIns="252000" rIns="144000" anchor="ctr"/>
          <a:lstStyle>
            <a:lvl1pPr marL="0" indent="0" algn="l">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20"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16" name="Textplatzhalter 2"/>
          <p:cNvSpPr>
            <a:spLocks noGrp="1"/>
          </p:cNvSpPr>
          <p:nvPr>
            <p:ph type="body" sz="quarter" idx="20"/>
          </p:nvPr>
        </p:nvSpPr>
        <p:spPr>
          <a:xfrm>
            <a:off x="541408" y="1872003"/>
            <a:ext cx="3415507" cy="3936661"/>
          </a:xfrm>
          <a:custGeom>
            <a:avLst/>
            <a:gdLst/>
            <a:ahLst/>
            <a:cxnLst/>
            <a:rect l="l" t="t" r="r" b="b"/>
            <a:pathLst>
              <a:path w="3415062" h="3936661">
                <a:moveTo>
                  <a:pt x="0" y="0"/>
                </a:moveTo>
                <a:lnTo>
                  <a:pt x="3415062" y="0"/>
                </a:lnTo>
                <a:lnTo>
                  <a:pt x="3415062" y="3323759"/>
                </a:lnTo>
                <a:lnTo>
                  <a:pt x="2802160" y="3936661"/>
                </a:lnTo>
                <a:lnTo>
                  <a:pt x="0" y="3936661"/>
                </a:lnTo>
                <a:close/>
              </a:path>
            </a:pathLst>
          </a:custGeom>
          <a:solidFill>
            <a:schemeClr val="bg1">
              <a:lumMod val="95000"/>
            </a:schemeClr>
          </a:solidFill>
        </p:spPr>
        <p:txBody>
          <a:bodyPr vert="horz" lIns="252000" tIns="252000" rIns="252000" bIns="252000" rtlCol="0">
            <a:noAutofit/>
          </a:bodyPr>
          <a:lstStyle>
            <a:lvl1pPr>
              <a:buClr>
                <a:schemeClr val="tx2"/>
              </a:buClr>
              <a:defRPr lang="de-DE" sz="1600" dirty="0"/>
            </a:lvl1pPr>
            <a:lvl2pPr>
              <a:buClr>
                <a:schemeClr val="tx2"/>
              </a:buClr>
              <a:defRPr sz="1400"/>
            </a:lvl2pPr>
            <a:lvl3pPr>
              <a:buClr>
                <a:schemeClr val="tx2"/>
              </a:buClr>
              <a:defRPr sz="1200"/>
            </a:lvl3pPr>
            <a:lvl4pPr>
              <a:buClr>
                <a:schemeClr val="tx2"/>
              </a:buClr>
              <a:defRPr sz="1100"/>
            </a:lvl4pPr>
            <a:lvl5pPr>
              <a:buClr>
                <a:schemeClr val="tx2"/>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9" name="Textplatzhalter 2"/>
          <p:cNvSpPr>
            <a:spLocks noGrp="1"/>
          </p:cNvSpPr>
          <p:nvPr>
            <p:ph type="body" sz="quarter" idx="21"/>
          </p:nvPr>
        </p:nvSpPr>
        <p:spPr>
          <a:xfrm>
            <a:off x="4387701" y="1872003"/>
            <a:ext cx="3415507" cy="3936661"/>
          </a:xfrm>
          <a:custGeom>
            <a:avLst/>
            <a:gdLst/>
            <a:ahLst/>
            <a:cxnLst/>
            <a:rect l="l" t="t" r="r" b="b"/>
            <a:pathLst>
              <a:path w="3415062" h="3936661">
                <a:moveTo>
                  <a:pt x="0" y="0"/>
                </a:moveTo>
                <a:lnTo>
                  <a:pt x="3415062" y="0"/>
                </a:lnTo>
                <a:lnTo>
                  <a:pt x="3415062" y="3323759"/>
                </a:lnTo>
                <a:lnTo>
                  <a:pt x="2802160" y="3936661"/>
                </a:lnTo>
                <a:lnTo>
                  <a:pt x="0" y="3936661"/>
                </a:lnTo>
                <a:close/>
              </a:path>
            </a:pathLst>
          </a:custGeom>
          <a:solidFill>
            <a:schemeClr val="bg1">
              <a:lumMod val="95000"/>
            </a:schemeClr>
          </a:solidFill>
        </p:spPr>
        <p:txBody>
          <a:bodyPr vert="horz" lIns="252000" tIns="252000" rIns="252000" bIns="252000" rtlCol="0">
            <a:noAutofit/>
          </a:bodyPr>
          <a:lstStyle>
            <a:lvl1pPr algn="l">
              <a:buClr>
                <a:schemeClr val="tx2">
                  <a:lumMod val="60000"/>
                  <a:lumOff val="40000"/>
                </a:schemeClr>
              </a:buClr>
              <a:defRPr lang="de-DE" sz="1600" dirty="0"/>
            </a:lvl1pPr>
            <a:lvl2pPr algn="l">
              <a:buClr>
                <a:schemeClr val="tx2">
                  <a:lumMod val="60000"/>
                  <a:lumOff val="40000"/>
                </a:schemeClr>
              </a:buClr>
              <a:defRPr sz="1400"/>
            </a:lvl2pPr>
            <a:lvl3pPr algn="l">
              <a:buClr>
                <a:schemeClr val="tx2">
                  <a:lumMod val="60000"/>
                  <a:lumOff val="40000"/>
                </a:schemeClr>
              </a:buClr>
              <a:defRPr sz="1200"/>
            </a:lvl3pPr>
            <a:lvl4pPr algn="l">
              <a:buClr>
                <a:schemeClr val="tx2">
                  <a:lumMod val="60000"/>
                  <a:lumOff val="40000"/>
                </a:schemeClr>
              </a:buClr>
              <a:defRPr sz="1100"/>
            </a:lvl4pPr>
            <a:lvl5pPr algn="l">
              <a:buClr>
                <a:schemeClr val="tx2">
                  <a:lumMod val="60000"/>
                  <a:lumOff val="40000"/>
                </a:schemeClr>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24" name="Textplatzhalter 2"/>
          <p:cNvSpPr>
            <a:spLocks noGrp="1"/>
          </p:cNvSpPr>
          <p:nvPr>
            <p:ph type="body" sz="quarter" idx="22"/>
          </p:nvPr>
        </p:nvSpPr>
        <p:spPr>
          <a:xfrm>
            <a:off x="8228924" y="1872003"/>
            <a:ext cx="3415507" cy="3936661"/>
          </a:xfrm>
          <a:custGeom>
            <a:avLst/>
            <a:gdLst/>
            <a:ahLst/>
            <a:cxnLst/>
            <a:rect l="l" t="t" r="r" b="b"/>
            <a:pathLst>
              <a:path w="3415062" h="3936661">
                <a:moveTo>
                  <a:pt x="0" y="0"/>
                </a:moveTo>
                <a:lnTo>
                  <a:pt x="3415062" y="0"/>
                </a:lnTo>
                <a:lnTo>
                  <a:pt x="3415062" y="3323759"/>
                </a:lnTo>
                <a:lnTo>
                  <a:pt x="2802160" y="3936661"/>
                </a:lnTo>
                <a:lnTo>
                  <a:pt x="0" y="3936661"/>
                </a:lnTo>
                <a:close/>
              </a:path>
            </a:pathLst>
          </a:custGeom>
          <a:solidFill>
            <a:schemeClr val="bg1">
              <a:lumMod val="95000"/>
            </a:schemeClr>
          </a:solidFill>
        </p:spPr>
        <p:txBody>
          <a:bodyPr vert="horz" lIns="252000" tIns="252000" rIns="252000" bIns="252000" rtlCol="0">
            <a:noAutofit/>
          </a:bodyPr>
          <a:lstStyle>
            <a:lvl1pPr algn="l">
              <a:buClr>
                <a:schemeClr val="accent1"/>
              </a:buClr>
              <a:defRPr lang="de-DE" sz="1600" dirty="0"/>
            </a:lvl1pPr>
            <a:lvl2pPr algn="l">
              <a:buClr>
                <a:schemeClr val="accent1"/>
              </a:buClr>
              <a:defRPr sz="1400"/>
            </a:lvl2pPr>
            <a:lvl3pPr algn="l">
              <a:buClr>
                <a:schemeClr val="accent1"/>
              </a:buClr>
              <a:defRPr sz="1200"/>
            </a:lvl3pPr>
            <a:lvl4pPr algn="l">
              <a:buClr>
                <a:schemeClr val="accent1"/>
              </a:buClr>
              <a:defRPr sz="1100"/>
            </a:lvl4pPr>
            <a:lvl5pPr algn="l">
              <a:buClr>
                <a:schemeClr val="accent1"/>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Tree>
    <p:extLst>
      <p:ext uri="{BB962C8B-B14F-4D97-AF65-F5344CB8AC3E}">
        <p14:creationId xmlns:p14="http://schemas.microsoft.com/office/powerpoint/2010/main" val="389037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_TEXTBOXEN">
    <p:spTree>
      <p:nvGrpSpPr>
        <p:cNvPr id="1" name=""/>
        <p:cNvGrpSpPr/>
        <p:nvPr/>
      </p:nvGrpSpPr>
      <p:grpSpPr>
        <a:xfrm>
          <a:off x="0" y="0"/>
          <a:ext cx="0" cy="0"/>
          <a:chOff x="0" y="0"/>
          <a:chExt cx="0" cy="0"/>
        </a:xfrm>
      </p:grpSpPr>
      <p:sp>
        <p:nvSpPr>
          <p:cNvPr id="10"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Text 1"/>
          <p:cNvSpPr>
            <a:spLocks noGrp="1"/>
          </p:cNvSpPr>
          <p:nvPr>
            <p:ph type="body" idx="1"/>
          </p:nvPr>
        </p:nvSpPr>
        <p:spPr bwMode="gray">
          <a:xfrm>
            <a:off x="540070" y="1512000"/>
            <a:ext cx="5339495"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5" name="Text 2"/>
          <p:cNvSpPr>
            <a:spLocks noGrp="1"/>
          </p:cNvSpPr>
          <p:nvPr>
            <p:ph type="body" sz="quarter" idx="3"/>
          </p:nvPr>
        </p:nvSpPr>
        <p:spPr bwMode="gray">
          <a:xfrm>
            <a:off x="6311622" y="1512000"/>
            <a:ext cx="5339495" cy="360000"/>
          </a:xfrm>
          <a:solidFill>
            <a:schemeClr val="tx2">
              <a:lumMod val="60000"/>
              <a:lumOff val="40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11" name="Text 3"/>
          <p:cNvSpPr>
            <a:spLocks noGrp="1"/>
          </p:cNvSpPr>
          <p:nvPr>
            <p:ph type="body" idx="14"/>
          </p:nvPr>
        </p:nvSpPr>
        <p:spPr bwMode="gray">
          <a:xfrm>
            <a:off x="540070" y="3877200"/>
            <a:ext cx="5339495" cy="360000"/>
          </a:xfrm>
          <a:solidFill>
            <a:schemeClr val="accent1"/>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13" name="Text 4"/>
          <p:cNvSpPr>
            <a:spLocks noGrp="1"/>
          </p:cNvSpPr>
          <p:nvPr>
            <p:ph type="body" sz="quarter" idx="16"/>
          </p:nvPr>
        </p:nvSpPr>
        <p:spPr bwMode="gray">
          <a:xfrm>
            <a:off x="6311622" y="3877200"/>
            <a:ext cx="5339495" cy="360000"/>
          </a:xfrm>
          <a:solidFill>
            <a:schemeClr val="accent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9" name="Foliennummer"/>
          <p:cNvSpPr>
            <a:spLocks noGrp="1"/>
          </p:cNvSpPr>
          <p:nvPr>
            <p:ph type="sldNum" sz="quarter" idx="12"/>
          </p:nvPr>
        </p:nvSpPr>
        <p:spPr bwMode="gray">
          <a:xfrm>
            <a:off x="540070" y="6084000"/>
            <a:ext cx="900117" cy="360000"/>
          </a:xfrm>
          <a:prstGeom prst="rect">
            <a:avLst/>
          </a:prstGeom>
        </p:spPr>
        <p:txBody>
          <a:bodyPr/>
          <a:lstStyle/>
          <a:p>
            <a:fld id="{02CEFE82-39F2-4F47-8A0C-D5AB3496FA5C}" type="slidenum">
              <a:rPr lang="de-DE" noProof="0" smtClean="0"/>
              <a:pPr/>
              <a:t>‹N°›</a:t>
            </a:fld>
            <a:endParaRPr lang="de-DE" noProof="0" dirty="0"/>
          </a:p>
        </p:txBody>
      </p:sp>
      <p:sp>
        <p:nvSpPr>
          <p:cNvPr id="16"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7" name="Textplatzhalter 6"/>
          <p:cNvSpPr>
            <a:spLocks noGrp="1"/>
          </p:cNvSpPr>
          <p:nvPr>
            <p:ph type="body" sz="quarter" idx="19"/>
          </p:nvPr>
        </p:nvSpPr>
        <p:spPr>
          <a:xfrm>
            <a:off x="540071" y="1872000"/>
            <a:ext cx="5339208" cy="1573200"/>
          </a:xfrm>
          <a:custGeom>
            <a:avLst/>
            <a:gdLst/>
            <a:ahLst/>
            <a:cxnLst/>
            <a:rect l="l" t="t" r="r" b="b"/>
            <a:pathLst>
              <a:path w="5338513" h="1573200">
                <a:moveTo>
                  <a:pt x="0" y="0"/>
                </a:moveTo>
                <a:lnTo>
                  <a:pt x="5338513" y="0"/>
                </a:lnTo>
                <a:lnTo>
                  <a:pt x="5338513" y="953447"/>
                </a:lnTo>
                <a:lnTo>
                  <a:pt x="4718760" y="1573200"/>
                </a:lnTo>
                <a:lnTo>
                  <a:pt x="0" y="1573200"/>
                </a:lnTo>
                <a:close/>
              </a:path>
            </a:pathLst>
          </a:custGeom>
          <a:solidFill>
            <a:schemeClr val="bg1">
              <a:lumMod val="95000"/>
            </a:schemeClr>
          </a:solidFill>
        </p:spPr>
        <p:txBody>
          <a:bodyPr vert="horz" lIns="252000" tIns="252000" rIns="576000" bIns="252000" rtlCol="0">
            <a:noAutofit/>
          </a:bodyPr>
          <a:lstStyle>
            <a:lvl1pPr algn="l">
              <a:buClr>
                <a:schemeClr val="tx2"/>
              </a:buClr>
              <a:defRPr lang="de-DE" sz="1600" dirty="0"/>
            </a:lvl1pPr>
            <a:lvl2pPr algn="l">
              <a:buClr>
                <a:schemeClr val="tx2"/>
              </a:buClr>
              <a:defRPr sz="1400"/>
            </a:lvl2pPr>
            <a:lvl3pPr algn="l">
              <a:buClr>
                <a:schemeClr val="tx2"/>
              </a:buClr>
              <a:defRPr sz="1200"/>
            </a:lvl3pPr>
            <a:lvl4pPr algn="l">
              <a:buClr>
                <a:schemeClr val="tx2"/>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0">
              <a:buClr>
                <a:schemeClr val="tx2">
                  <a:lumMod val="60000"/>
                  <a:lumOff val="40000"/>
                </a:schemeClr>
              </a:buClr>
            </a:pPr>
            <a:endParaRPr lang="de-DE" dirty="0"/>
          </a:p>
        </p:txBody>
      </p:sp>
      <p:sp>
        <p:nvSpPr>
          <p:cNvPr id="21" name="Textplatzhalter 6"/>
          <p:cNvSpPr>
            <a:spLocks noGrp="1"/>
          </p:cNvSpPr>
          <p:nvPr>
            <p:ph type="body" sz="quarter" idx="20"/>
          </p:nvPr>
        </p:nvSpPr>
        <p:spPr>
          <a:xfrm>
            <a:off x="6311622" y="1872000"/>
            <a:ext cx="5339208" cy="1573200"/>
          </a:xfrm>
          <a:custGeom>
            <a:avLst/>
            <a:gdLst/>
            <a:ahLst/>
            <a:cxnLst/>
            <a:rect l="l" t="t" r="r" b="b"/>
            <a:pathLst>
              <a:path w="5338513" h="1573200">
                <a:moveTo>
                  <a:pt x="0" y="0"/>
                </a:moveTo>
                <a:lnTo>
                  <a:pt x="5338513" y="0"/>
                </a:lnTo>
                <a:lnTo>
                  <a:pt x="5338513" y="953447"/>
                </a:lnTo>
                <a:lnTo>
                  <a:pt x="4718760" y="1573200"/>
                </a:lnTo>
                <a:lnTo>
                  <a:pt x="0" y="1573200"/>
                </a:lnTo>
                <a:close/>
              </a:path>
            </a:pathLst>
          </a:custGeom>
          <a:solidFill>
            <a:schemeClr val="bg1">
              <a:lumMod val="95000"/>
            </a:schemeClr>
          </a:solidFill>
        </p:spPr>
        <p:txBody>
          <a:bodyPr vert="horz" lIns="252000" tIns="252000" rIns="576000" bIns="252000" rtlCol="0">
            <a:noAutofit/>
          </a:bodyPr>
          <a:lstStyle>
            <a:lvl1pPr algn="l">
              <a:buClr>
                <a:schemeClr val="tx2">
                  <a:lumMod val="60000"/>
                  <a:lumOff val="40000"/>
                </a:schemeClr>
              </a:buClr>
              <a:defRPr lang="de-DE" sz="1600" dirty="0"/>
            </a:lvl1pPr>
            <a:lvl2pPr algn="l">
              <a:buClr>
                <a:schemeClr val="tx2">
                  <a:lumMod val="60000"/>
                  <a:lumOff val="40000"/>
                </a:schemeClr>
              </a:buClr>
              <a:defRPr sz="1400"/>
            </a:lvl2pPr>
            <a:lvl3pPr algn="l">
              <a:buClr>
                <a:schemeClr val="tx2">
                  <a:lumMod val="60000"/>
                  <a:lumOff val="40000"/>
                </a:schemeClr>
              </a:buClr>
              <a:defRPr sz="1200"/>
            </a:lvl3pPr>
            <a:lvl4pPr algn="l">
              <a:buClr>
                <a:schemeClr val="tx2">
                  <a:lumMod val="60000"/>
                  <a:lumOff val="40000"/>
                </a:schemeClr>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0">
              <a:buClr>
                <a:schemeClr val="tx2">
                  <a:lumMod val="60000"/>
                  <a:lumOff val="40000"/>
                </a:schemeClr>
              </a:buClr>
            </a:pPr>
            <a:endParaRPr lang="de-DE" dirty="0"/>
          </a:p>
        </p:txBody>
      </p:sp>
      <p:sp>
        <p:nvSpPr>
          <p:cNvPr id="22" name="Textplatzhalter 6"/>
          <p:cNvSpPr>
            <a:spLocks noGrp="1"/>
          </p:cNvSpPr>
          <p:nvPr>
            <p:ph type="body" sz="quarter" idx="21"/>
          </p:nvPr>
        </p:nvSpPr>
        <p:spPr>
          <a:xfrm>
            <a:off x="540071" y="4235463"/>
            <a:ext cx="5339208" cy="1573200"/>
          </a:xfrm>
          <a:custGeom>
            <a:avLst/>
            <a:gdLst/>
            <a:ahLst/>
            <a:cxnLst/>
            <a:rect l="l" t="t" r="r" b="b"/>
            <a:pathLst>
              <a:path w="5338513" h="1573200">
                <a:moveTo>
                  <a:pt x="0" y="0"/>
                </a:moveTo>
                <a:lnTo>
                  <a:pt x="5338513" y="0"/>
                </a:lnTo>
                <a:lnTo>
                  <a:pt x="5338513" y="953447"/>
                </a:lnTo>
                <a:lnTo>
                  <a:pt x="4718760" y="1573200"/>
                </a:lnTo>
                <a:lnTo>
                  <a:pt x="0" y="1573200"/>
                </a:lnTo>
                <a:close/>
              </a:path>
            </a:pathLst>
          </a:custGeom>
          <a:solidFill>
            <a:schemeClr val="bg1">
              <a:lumMod val="95000"/>
            </a:schemeClr>
          </a:solidFill>
        </p:spPr>
        <p:txBody>
          <a:bodyPr vert="horz" lIns="252000" tIns="252000" rIns="576000" bIns="252000" rtlCol="0">
            <a:noAutofit/>
          </a:bodyPr>
          <a:lstStyle>
            <a:lvl1pPr algn="l">
              <a:buClr>
                <a:schemeClr val="accent1"/>
              </a:buClr>
              <a:defRPr lang="de-DE" sz="1600" dirty="0"/>
            </a:lvl1pPr>
            <a:lvl2pPr algn="l">
              <a:buClr>
                <a:schemeClr val="accent1"/>
              </a:buClr>
              <a:defRPr sz="1400"/>
            </a:lvl2pPr>
            <a:lvl3pPr algn="l">
              <a:buClr>
                <a:schemeClr val="accent1"/>
              </a:buClr>
              <a:defRPr sz="1200"/>
            </a:lvl3pPr>
            <a:lvl4pPr algn="l">
              <a:buClr>
                <a:schemeClr val="accent1"/>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0">
              <a:buClr>
                <a:schemeClr val="tx2">
                  <a:lumMod val="60000"/>
                  <a:lumOff val="40000"/>
                </a:schemeClr>
              </a:buClr>
            </a:pPr>
            <a:endParaRPr lang="de-DE" dirty="0"/>
          </a:p>
        </p:txBody>
      </p:sp>
      <p:sp>
        <p:nvSpPr>
          <p:cNvPr id="23" name="Textplatzhalter 6"/>
          <p:cNvSpPr>
            <a:spLocks noGrp="1"/>
          </p:cNvSpPr>
          <p:nvPr>
            <p:ph type="body" sz="quarter" idx="22"/>
          </p:nvPr>
        </p:nvSpPr>
        <p:spPr>
          <a:xfrm>
            <a:off x="6311622" y="4235463"/>
            <a:ext cx="5339208" cy="1573200"/>
          </a:xfrm>
          <a:custGeom>
            <a:avLst/>
            <a:gdLst/>
            <a:ahLst/>
            <a:cxnLst/>
            <a:rect l="l" t="t" r="r" b="b"/>
            <a:pathLst>
              <a:path w="5338513" h="1573200">
                <a:moveTo>
                  <a:pt x="0" y="0"/>
                </a:moveTo>
                <a:lnTo>
                  <a:pt x="5338513" y="0"/>
                </a:lnTo>
                <a:lnTo>
                  <a:pt x="5338513" y="953447"/>
                </a:lnTo>
                <a:lnTo>
                  <a:pt x="4718760" y="1573200"/>
                </a:lnTo>
                <a:lnTo>
                  <a:pt x="0" y="1573200"/>
                </a:lnTo>
                <a:close/>
              </a:path>
            </a:pathLst>
          </a:custGeom>
          <a:solidFill>
            <a:schemeClr val="bg1">
              <a:lumMod val="95000"/>
            </a:schemeClr>
          </a:solidFill>
        </p:spPr>
        <p:txBody>
          <a:bodyPr vert="horz" lIns="252000" tIns="252000" rIns="576000" bIns="252000" rtlCol="0">
            <a:noAutofit/>
          </a:bodyPr>
          <a:lstStyle>
            <a:lvl1pPr algn="l">
              <a:buClr>
                <a:schemeClr val="accent2"/>
              </a:buClr>
              <a:defRPr lang="de-DE" sz="1600" dirty="0"/>
            </a:lvl1pPr>
            <a:lvl2pPr algn="l">
              <a:buClr>
                <a:schemeClr val="accent2"/>
              </a:buClr>
              <a:defRPr sz="1400"/>
            </a:lvl2pPr>
            <a:lvl3pPr algn="l">
              <a:buClr>
                <a:schemeClr val="accent2"/>
              </a:buClr>
              <a:defRPr sz="1200"/>
            </a:lvl3pPr>
            <a:lvl4pPr algn="l">
              <a:buClr>
                <a:schemeClr val="accent2"/>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0">
              <a:buClr>
                <a:schemeClr val="tx2">
                  <a:lumMod val="60000"/>
                  <a:lumOff val="40000"/>
                </a:schemeClr>
              </a:buClr>
            </a:pPr>
            <a:endParaRPr lang="de-DE" dirty="0"/>
          </a:p>
        </p:txBody>
      </p:sp>
    </p:spTree>
    <p:extLst>
      <p:ext uri="{BB962C8B-B14F-4D97-AF65-F5344CB8AC3E}">
        <p14:creationId xmlns:p14="http://schemas.microsoft.com/office/powerpoint/2010/main" val="378936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_TEXTBOXEN">
    <p:spTree>
      <p:nvGrpSpPr>
        <p:cNvPr id="1" name=""/>
        <p:cNvGrpSpPr/>
        <p:nvPr/>
      </p:nvGrpSpPr>
      <p:grpSpPr>
        <a:xfrm>
          <a:off x="0" y="0"/>
          <a:ext cx="0" cy="0"/>
          <a:chOff x="0" y="0"/>
          <a:chExt cx="0" cy="0"/>
        </a:xfrm>
      </p:grpSpPr>
      <p:sp>
        <p:nvSpPr>
          <p:cNvPr id="8"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10" name="Text 1"/>
          <p:cNvSpPr>
            <a:spLocks noGrp="1"/>
          </p:cNvSpPr>
          <p:nvPr>
            <p:ph type="body" idx="15" hasCustomPrompt="1"/>
          </p:nvPr>
        </p:nvSpPr>
        <p:spPr bwMode="gray">
          <a:xfrm>
            <a:off x="540070" y="1512000"/>
            <a:ext cx="3416845"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60" name="Text 2"/>
          <p:cNvSpPr>
            <a:spLocks noGrp="1"/>
          </p:cNvSpPr>
          <p:nvPr>
            <p:ph type="body" idx="22" hasCustomPrompt="1"/>
          </p:nvPr>
        </p:nvSpPr>
        <p:spPr bwMode="gray">
          <a:xfrm>
            <a:off x="4387171" y="1512000"/>
            <a:ext cx="3416845" cy="360000"/>
          </a:xfrm>
          <a:solidFill>
            <a:schemeClr val="tx2">
              <a:lumMod val="60000"/>
              <a:lumOff val="40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64" name="Text 3"/>
          <p:cNvSpPr>
            <a:spLocks noGrp="1"/>
          </p:cNvSpPr>
          <p:nvPr>
            <p:ph type="body" idx="26" hasCustomPrompt="1"/>
          </p:nvPr>
        </p:nvSpPr>
        <p:spPr bwMode="gray">
          <a:xfrm>
            <a:off x="8230571" y="1512000"/>
            <a:ext cx="3416845" cy="360000"/>
          </a:xfrm>
          <a:solidFill>
            <a:schemeClr val="accent1"/>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56" name="Text 4"/>
          <p:cNvSpPr>
            <a:spLocks noGrp="1"/>
          </p:cNvSpPr>
          <p:nvPr>
            <p:ph type="body" idx="18" hasCustomPrompt="1"/>
          </p:nvPr>
        </p:nvSpPr>
        <p:spPr bwMode="gray">
          <a:xfrm>
            <a:off x="540070" y="3877050"/>
            <a:ext cx="3416845" cy="360000"/>
          </a:xfrm>
          <a:solidFill>
            <a:schemeClr val="accent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58" name="Text 5"/>
          <p:cNvSpPr>
            <a:spLocks noGrp="1"/>
          </p:cNvSpPr>
          <p:nvPr>
            <p:ph type="body" idx="20" hasCustomPrompt="1"/>
          </p:nvPr>
        </p:nvSpPr>
        <p:spPr bwMode="gray">
          <a:xfrm>
            <a:off x="4387171" y="3877050"/>
            <a:ext cx="3416845" cy="360000"/>
          </a:xfrm>
          <a:solidFill>
            <a:schemeClr val="accent2">
              <a:lumMod val="50000"/>
            </a:schemeClr>
          </a:solidFill>
        </p:spPr>
        <p:txBody>
          <a:bodyPr lIns="252000" rIns="144000" anchor="ctr"/>
          <a:lstStyle>
            <a:lvl1pPr marL="0" indent="0">
              <a:lnSpc>
                <a:spcPct val="100000"/>
              </a:lnSpc>
              <a:buNone/>
              <a:defRPr sz="2000" b="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62" name="Text 6"/>
          <p:cNvSpPr>
            <a:spLocks noGrp="1"/>
          </p:cNvSpPr>
          <p:nvPr>
            <p:ph type="body" idx="24" hasCustomPrompt="1"/>
          </p:nvPr>
        </p:nvSpPr>
        <p:spPr bwMode="gray">
          <a:xfrm>
            <a:off x="8230571" y="3877050"/>
            <a:ext cx="3416845" cy="360000"/>
          </a:xfrm>
          <a:solidFill>
            <a:schemeClr val="accent1">
              <a:lumMod val="75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20"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22" name="Textplatzhalter 3"/>
          <p:cNvSpPr>
            <a:spLocks noGrp="1"/>
          </p:cNvSpPr>
          <p:nvPr>
            <p:ph type="body" sz="quarter" idx="27"/>
          </p:nvPr>
        </p:nvSpPr>
        <p:spPr>
          <a:xfrm>
            <a:off x="540070" y="1871664"/>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tx2"/>
              </a:buClr>
              <a:defRPr lang="de-DE" sz="1600" dirty="0"/>
            </a:lvl1pPr>
            <a:lvl2pPr>
              <a:buClr>
                <a:schemeClr val="tx2"/>
              </a:buClr>
              <a:defRPr sz="1400"/>
            </a:lvl2pPr>
            <a:lvl3pPr>
              <a:buClr>
                <a:schemeClr val="tx2"/>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5" name="Textplatzhalter 3"/>
          <p:cNvSpPr>
            <a:spLocks noGrp="1"/>
          </p:cNvSpPr>
          <p:nvPr>
            <p:ph type="body" sz="quarter" idx="28"/>
          </p:nvPr>
        </p:nvSpPr>
        <p:spPr>
          <a:xfrm>
            <a:off x="4387171" y="1871664"/>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tx2">
                  <a:lumMod val="60000"/>
                  <a:lumOff val="40000"/>
                </a:schemeClr>
              </a:buClr>
              <a:defRPr lang="de-DE" sz="1600" dirty="0"/>
            </a:lvl1pPr>
            <a:lvl2pPr>
              <a:buClr>
                <a:schemeClr val="tx2">
                  <a:lumMod val="60000"/>
                  <a:lumOff val="40000"/>
                </a:schemeClr>
              </a:buClr>
              <a:defRPr sz="1400"/>
            </a:lvl2pPr>
            <a:lvl3pPr>
              <a:buClr>
                <a:schemeClr val="tx2">
                  <a:lumMod val="60000"/>
                  <a:lumOff val="40000"/>
                </a:schemeClr>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6" name="Textplatzhalter 3"/>
          <p:cNvSpPr>
            <a:spLocks noGrp="1"/>
          </p:cNvSpPr>
          <p:nvPr>
            <p:ph type="body" sz="quarter" idx="29"/>
          </p:nvPr>
        </p:nvSpPr>
        <p:spPr>
          <a:xfrm>
            <a:off x="8230571" y="1871664"/>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accent1"/>
              </a:buClr>
              <a:defRPr lang="de-DE" sz="1600" dirty="0"/>
            </a:lvl1pPr>
            <a:lvl2pPr>
              <a:buClr>
                <a:schemeClr val="accent1"/>
              </a:buClr>
              <a:defRPr sz="1400"/>
            </a:lvl2pPr>
            <a:lvl3pPr>
              <a:buClr>
                <a:schemeClr val="accent1"/>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7" name="Textplatzhalter 3"/>
          <p:cNvSpPr>
            <a:spLocks noGrp="1"/>
          </p:cNvSpPr>
          <p:nvPr>
            <p:ph type="body" sz="quarter" idx="30"/>
          </p:nvPr>
        </p:nvSpPr>
        <p:spPr>
          <a:xfrm>
            <a:off x="540070" y="4235127"/>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accent2"/>
              </a:buClr>
              <a:defRPr lang="de-DE" sz="1600" dirty="0"/>
            </a:lvl1pPr>
            <a:lvl2pPr>
              <a:buClr>
                <a:schemeClr val="accent2"/>
              </a:buClr>
              <a:defRPr sz="1400"/>
            </a:lvl2pPr>
            <a:lvl3pPr>
              <a:buClr>
                <a:schemeClr val="accent2"/>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8" name="Textplatzhalter 3"/>
          <p:cNvSpPr>
            <a:spLocks noGrp="1"/>
          </p:cNvSpPr>
          <p:nvPr>
            <p:ph type="body" sz="quarter" idx="31"/>
          </p:nvPr>
        </p:nvSpPr>
        <p:spPr>
          <a:xfrm>
            <a:off x="4387171" y="4235127"/>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accent2">
                  <a:lumMod val="50000"/>
                </a:schemeClr>
              </a:buClr>
              <a:defRPr lang="de-DE" sz="1600" dirty="0"/>
            </a:lvl1pPr>
            <a:lvl2pPr>
              <a:buClr>
                <a:schemeClr val="accent2">
                  <a:lumMod val="50000"/>
                </a:schemeClr>
              </a:buClr>
              <a:defRPr sz="1400"/>
            </a:lvl2pPr>
            <a:lvl3pPr>
              <a:buClr>
                <a:schemeClr val="accent2">
                  <a:lumMod val="50000"/>
                </a:schemeClr>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9" name="Textplatzhalter 3"/>
          <p:cNvSpPr>
            <a:spLocks noGrp="1"/>
          </p:cNvSpPr>
          <p:nvPr>
            <p:ph type="body" sz="quarter" idx="32"/>
          </p:nvPr>
        </p:nvSpPr>
        <p:spPr>
          <a:xfrm>
            <a:off x="8230571" y="4235127"/>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accent1">
                  <a:lumMod val="75000"/>
                </a:schemeClr>
              </a:buClr>
              <a:defRPr lang="de-DE" sz="1600" dirty="0"/>
            </a:lvl1pPr>
            <a:lvl2pPr>
              <a:buClr>
                <a:schemeClr val="accent1">
                  <a:lumMod val="75000"/>
                </a:schemeClr>
              </a:buClr>
              <a:defRPr sz="1400"/>
            </a:lvl2pPr>
            <a:lvl3pPr>
              <a:buClr>
                <a:schemeClr val="accent1">
                  <a:lumMod val="75000"/>
                </a:schemeClr>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Tree>
    <p:extLst>
      <p:ext uri="{BB962C8B-B14F-4D97-AF65-F5344CB8AC3E}">
        <p14:creationId xmlns:p14="http://schemas.microsoft.com/office/powerpoint/2010/main" val="195376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5_TEXTBOXEN">
    <p:spTree>
      <p:nvGrpSpPr>
        <p:cNvPr id="1" name=""/>
        <p:cNvGrpSpPr/>
        <p:nvPr/>
      </p:nvGrpSpPr>
      <p:grpSpPr>
        <a:xfrm>
          <a:off x="0" y="0"/>
          <a:ext cx="0" cy="0"/>
          <a:chOff x="0" y="0"/>
          <a:chExt cx="0" cy="0"/>
        </a:xfrm>
      </p:grpSpPr>
      <p:sp>
        <p:nvSpPr>
          <p:cNvPr id="10"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Text 1"/>
          <p:cNvSpPr>
            <a:spLocks noGrp="1"/>
          </p:cNvSpPr>
          <p:nvPr>
            <p:ph type="body" idx="1" hasCustomPrompt="1"/>
          </p:nvPr>
        </p:nvSpPr>
        <p:spPr bwMode="gray">
          <a:xfrm>
            <a:off x="540070" y="1512000"/>
            <a:ext cx="2671548"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 bearbeiten</a:t>
            </a:r>
          </a:p>
        </p:txBody>
      </p:sp>
      <p:sp>
        <p:nvSpPr>
          <p:cNvPr id="27" name="Text 2"/>
          <p:cNvSpPr>
            <a:spLocks noGrp="1"/>
          </p:cNvSpPr>
          <p:nvPr>
            <p:ph type="body" sz="quarter" idx="16" hasCustomPrompt="1"/>
          </p:nvPr>
        </p:nvSpPr>
        <p:spPr bwMode="gray">
          <a:xfrm>
            <a:off x="3353236" y="1512000"/>
            <a:ext cx="2671548" cy="360000"/>
          </a:xfrm>
          <a:solidFill>
            <a:schemeClr val="tx2">
              <a:lumMod val="60000"/>
              <a:lumOff val="40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 bearbeiten</a:t>
            </a:r>
          </a:p>
        </p:txBody>
      </p:sp>
      <p:sp>
        <p:nvSpPr>
          <p:cNvPr id="25" name="Text 3"/>
          <p:cNvSpPr>
            <a:spLocks noGrp="1"/>
          </p:cNvSpPr>
          <p:nvPr>
            <p:ph type="body" sz="quarter" idx="14" hasCustomPrompt="1"/>
          </p:nvPr>
        </p:nvSpPr>
        <p:spPr bwMode="gray">
          <a:xfrm>
            <a:off x="6166403" y="1512000"/>
            <a:ext cx="2671548" cy="360000"/>
          </a:xfrm>
          <a:solidFill>
            <a:schemeClr val="accent1"/>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 bearbeiten</a:t>
            </a:r>
          </a:p>
        </p:txBody>
      </p:sp>
      <p:sp>
        <p:nvSpPr>
          <p:cNvPr id="5" name="Text 4"/>
          <p:cNvSpPr>
            <a:spLocks noGrp="1"/>
          </p:cNvSpPr>
          <p:nvPr>
            <p:ph type="body" sz="quarter" idx="3" hasCustomPrompt="1"/>
          </p:nvPr>
        </p:nvSpPr>
        <p:spPr bwMode="gray">
          <a:xfrm>
            <a:off x="8974818" y="1512000"/>
            <a:ext cx="2671548" cy="360000"/>
          </a:xfrm>
          <a:solidFill>
            <a:schemeClr val="accent2"/>
          </a:solidFill>
        </p:spPr>
        <p:txBody>
          <a:bodyPr lIns="252000" rIns="144000" anchor="ctr"/>
          <a:lstStyle>
            <a:lvl1pPr marL="0" indent="0">
              <a:lnSpc>
                <a:spcPct val="100000"/>
              </a:lnSpc>
              <a:buNone/>
              <a:defRPr sz="2000" b="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 bearbeiten</a:t>
            </a:r>
          </a:p>
        </p:txBody>
      </p:sp>
      <p:sp>
        <p:nvSpPr>
          <p:cNvPr id="9" name="Foliennummer"/>
          <p:cNvSpPr>
            <a:spLocks noGrp="1"/>
          </p:cNvSpPr>
          <p:nvPr>
            <p:ph type="sldNum" sz="quarter" idx="12"/>
          </p:nvPr>
        </p:nvSpPr>
        <p:spPr bwMode="gray">
          <a:xfrm>
            <a:off x="540070" y="6084000"/>
            <a:ext cx="900117" cy="360000"/>
          </a:xfrm>
          <a:prstGeom prst="rect">
            <a:avLst/>
          </a:prstGeom>
        </p:spPr>
        <p:txBody>
          <a:bodyPr/>
          <a:lstStyle/>
          <a:p>
            <a:fld id="{02CEFE82-39F2-4F47-8A0C-D5AB3496FA5C}" type="slidenum">
              <a:rPr lang="de-DE" noProof="0" smtClean="0"/>
              <a:pPr/>
              <a:t>‹N°›</a:t>
            </a:fld>
            <a:endParaRPr lang="de-DE" noProof="0" dirty="0"/>
          </a:p>
        </p:txBody>
      </p:sp>
      <p:sp>
        <p:nvSpPr>
          <p:cNvPr id="16"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7" name="Textplatzhalter 6"/>
          <p:cNvSpPr>
            <a:spLocks noGrp="1"/>
          </p:cNvSpPr>
          <p:nvPr>
            <p:ph type="body" sz="quarter" idx="19"/>
          </p:nvPr>
        </p:nvSpPr>
        <p:spPr>
          <a:xfrm>
            <a:off x="541408" y="1871999"/>
            <a:ext cx="2670210" cy="3936663"/>
          </a:xfrm>
          <a:custGeom>
            <a:avLst/>
            <a:gdLst/>
            <a:ahLst/>
            <a:cxnLst/>
            <a:rect l="l" t="t" r="r" b="b"/>
            <a:pathLst>
              <a:path w="2669862" h="3936663">
                <a:moveTo>
                  <a:pt x="0" y="0"/>
                </a:moveTo>
                <a:lnTo>
                  <a:pt x="2669862" y="0"/>
                </a:lnTo>
                <a:lnTo>
                  <a:pt x="2669862" y="3300215"/>
                </a:lnTo>
                <a:lnTo>
                  <a:pt x="2033414"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tx2"/>
              </a:buClr>
              <a:defRPr lang="de-DE" sz="1600" dirty="0"/>
            </a:lvl1pPr>
            <a:lvl2pPr>
              <a:buClr>
                <a:schemeClr val="tx2"/>
              </a:buClr>
              <a:defRPr sz="1400"/>
            </a:lvl2pPr>
            <a:lvl3pPr>
              <a:buClr>
                <a:schemeClr val="tx2"/>
              </a:buClr>
              <a:defRPr sz="1200"/>
            </a:lvl3pPr>
            <a:lvl4pPr>
              <a:buClr>
                <a:schemeClr val="tx2"/>
              </a:buClr>
              <a:defRPr sz="1100"/>
            </a:lvl4pPr>
            <a:lvl5pPr>
              <a:buClr>
                <a:schemeClr val="tx2"/>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endParaRPr lang="de-DE" dirty="0"/>
          </a:p>
        </p:txBody>
      </p:sp>
      <p:sp>
        <p:nvSpPr>
          <p:cNvPr id="19" name="Textplatzhalter 6"/>
          <p:cNvSpPr>
            <a:spLocks noGrp="1"/>
          </p:cNvSpPr>
          <p:nvPr>
            <p:ph type="body" sz="quarter" idx="20"/>
          </p:nvPr>
        </p:nvSpPr>
        <p:spPr>
          <a:xfrm>
            <a:off x="3353236" y="1871999"/>
            <a:ext cx="2670210" cy="3936663"/>
          </a:xfrm>
          <a:custGeom>
            <a:avLst/>
            <a:gdLst/>
            <a:ahLst/>
            <a:cxnLst/>
            <a:rect l="l" t="t" r="r" b="b"/>
            <a:pathLst>
              <a:path w="2669862" h="3936663">
                <a:moveTo>
                  <a:pt x="0" y="0"/>
                </a:moveTo>
                <a:lnTo>
                  <a:pt x="2669862" y="0"/>
                </a:lnTo>
                <a:lnTo>
                  <a:pt x="2669862" y="3300215"/>
                </a:lnTo>
                <a:lnTo>
                  <a:pt x="2033414"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tx2">
                  <a:lumMod val="60000"/>
                  <a:lumOff val="40000"/>
                </a:schemeClr>
              </a:buClr>
              <a:defRPr lang="de-DE" sz="1600" dirty="0"/>
            </a:lvl1pPr>
            <a:lvl2pPr>
              <a:buClr>
                <a:schemeClr val="tx2">
                  <a:lumMod val="60000"/>
                  <a:lumOff val="40000"/>
                </a:schemeClr>
              </a:buClr>
              <a:defRPr sz="1400"/>
            </a:lvl2pPr>
            <a:lvl3pPr>
              <a:buClr>
                <a:schemeClr val="tx2">
                  <a:lumMod val="60000"/>
                  <a:lumOff val="40000"/>
                </a:schemeClr>
              </a:buClr>
              <a:defRPr sz="1200"/>
            </a:lvl3pPr>
            <a:lvl4pPr>
              <a:buClr>
                <a:schemeClr val="tx2">
                  <a:lumMod val="60000"/>
                  <a:lumOff val="40000"/>
                </a:schemeClr>
              </a:buClr>
              <a:defRPr sz="1100"/>
            </a:lvl4pPr>
            <a:lvl5pPr>
              <a:buClr>
                <a:schemeClr val="tx2">
                  <a:lumMod val="60000"/>
                  <a:lumOff val="40000"/>
                </a:schemeClr>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endParaRPr lang="de-DE" dirty="0"/>
          </a:p>
        </p:txBody>
      </p:sp>
      <p:sp>
        <p:nvSpPr>
          <p:cNvPr id="20" name="Textplatzhalter 6"/>
          <p:cNvSpPr>
            <a:spLocks noGrp="1"/>
          </p:cNvSpPr>
          <p:nvPr>
            <p:ph type="body" sz="quarter" idx="21"/>
          </p:nvPr>
        </p:nvSpPr>
        <p:spPr>
          <a:xfrm>
            <a:off x="6166402" y="1871999"/>
            <a:ext cx="2670210" cy="3936663"/>
          </a:xfrm>
          <a:custGeom>
            <a:avLst/>
            <a:gdLst/>
            <a:ahLst/>
            <a:cxnLst/>
            <a:rect l="l" t="t" r="r" b="b"/>
            <a:pathLst>
              <a:path w="2669862" h="3936663">
                <a:moveTo>
                  <a:pt x="0" y="0"/>
                </a:moveTo>
                <a:lnTo>
                  <a:pt x="2669862" y="0"/>
                </a:lnTo>
                <a:lnTo>
                  <a:pt x="2669862" y="3300215"/>
                </a:lnTo>
                <a:lnTo>
                  <a:pt x="2033414" y="3936663"/>
                </a:lnTo>
                <a:lnTo>
                  <a:pt x="0" y="3936663"/>
                </a:lnTo>
                <a:close/>
              </a:path>
            </a:pathLst>
          </a:custGeom>
          <a:solidFill>
            <a:schemeClr val="bg1">
              <a:lumMod val="95000"/>
            </a:schemeClr>
          </a:solidFill>
        </p:spPr>
        <p:txBody>
          <a:bodyPr vert="horz" lIns="252000" tIns="252000" rIns="252000" bIns="252000" rtlCol="0">
            <a:noAutofit/>
          </a:bodyPr>
          <a:lstStyle>
            <a:lvl1pPr>
              <a:defRPr lang="de-DE" sz="1600" dirty="0"/>
            </a:lvl1pPr>
            <a:lvl2pPr>
              <a:defRPr sz="1400"/>
            </a:lvl2pPr>
            <a:lvl3pPr>
              <a:defRPr sz="1200"/>
            </a:lvl3pPr>
            <a:lvl4pPr>
              <a:defRPr sz="1100"/>
            </a:lvl4pPr>
            <a:lvl5pP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endParaRPr lang="de-DE" dirty="0"/>
          </a:p>
        </p:txBody>
      </p:sp>
      <p:sp>
        <p:nvSpPr>
          <p:cNvPr id="21" name="Textplatzhalter 6"/>
          <p:cNvSpPr>
            <a:spLocks noGrp="1"/>
          </p:cNvSpPr>
          <p:nvPr>
            <p:ph type="body" sz="quarter" idx="22"/>
          </p:nvPr>
        </p:nvSpPr>
        <p:spPr>
          <a:xfrm>
            <a:off x="8974818" y="1871999"/>
            <a:ext cx="2670210" cy="3936663"/>
          </a:xfrm>
          <a:custGeom>
            <a:avLst/>
            <a:gdLst/>
            <a:ahLst/>
            <a:cxnLst/>
            <a:rect l="l" t="t" r="r" b="b"/>
            <a:pathLst>
              <a:path w="2669862" h="3936663">
                <a:moveTo>
                  <a:pt x="0" y="0"/>
                </a:moveTo>
                <a:lnTo>
                  <a:pt x="2669862" y="0"/>
                </a:lnTo>
                <a:lnTo>
                  <a:pt x="2669862" y="3300215"/>
                </a:lnTo>
                <a:lnTo>
                  <a:pt x="2033414"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accent2"/>
              </a:buClr>
              <a:defRPr lang="de-DE" sz="1600" dirty="0"/>
            </a:lvl1pPr>
            <a:lvl2pPr>
              <a:buClr>
                <a:schemeClr val="accent2"/>
              </a:buClr>
              <a:defRPr sz="1400"/>
            </a:lvl2pPr>
            <a:lvl3pPr>
              <a:buClr>
                <a:schemeClr val="accent2"/>
              </a:buClr>
              <a:defRPr sz="1200"/>
            </a:lvl3pPr>
            <a:lvl4pPr>
              <a:buClr>
                <a:schemeClr val="accent2"/>
              </a:buClr>
              <a:defRPr sz="1100"/>
            </a:lvl4pPr>
            <a:lvl5pPr>
              <a:buClr>
                <a:schemeClr val="accent2"/>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endParaRPr lang="de-DE" dirty="0"/>
          </a:p>
        </p:txBody>
      </p:sp>
    </p:spTree>
    <p:extLst>
      <p:ext uri="{BB962C8B-B14F-4D97-AF65-F5344CB8AC3E}">
        <p14:creationId xmlns:p14="http://schemas.microsoft.com/office/powerpoint/2010/main" val="355835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EXT &amp; BILD">
    <p:spTree>
      <p:nvGrpSpPr>
        <p:cNvPr id="1" name=""/>
        <p:cNvGrpSpPr/>
        <p:nvPr/>
      </p:nvGrpSpPr>
      <p:grpSpPr>
        <a:xfrm>
          <a:off x="0" y="0"/>
          <a:ext cx="0" cy="0"/>
          <a:chOff x="0" y="0"/>
          <a:chExt cx="0" cy="0"/>
        </a:xfrm>
      </p:grpSpPr>
      <p:sp>
        <p:nvSpPr>
          <p:cNvPr id="2" name="Titel"/>
          <p:cNvSpPr>
            <a:spLocks noGrp="1"/>
          </p:cNvSpPr>
          <p:nvPr>
            <p:ph type="title"/>
          </p:nvPr>
        </p:nvSpPr>
        <p:spPr bwMode="gray">
          <a:xfrm>
            <a:off x="540070" y="432000"/>
            <a:ext cx="11111046" cy="1080000"/>
          </a:xfrm>
        </p:spPr>
        <p:txBody>
          <a:bodyPr/>
          <a:lstStyle/>
          <a:p>
            <a:r>
              <a:rPr lang="de-DE" noProof="0" dirty="0"/>
              <a:t>Titelmasterformat durch Klicken bearbeiten</a:t>
            </a:r>
          </a:p>
        </p:txBody>
      </p:sp>
      <p:sp>
        <p:nvSpPr>
          <p:cNvPr id="8"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11" name="Bild 1"/>
          <p:cNvSpPr>
            <a:spLocks noGrp="1"/>
          </p:cNvSpPr>
          <p:nvPr>
            <p:ph type="pic" sz="quarter" idx="15"/>
          </p:nvPr>
        </p:nvSpPr>
        <p:spPr bwMode="gray">
          <a:xfrm>
            <a:off x="540070" y="1512000"/>
            <a:ext cx="3416845" cy="23652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4" name="Text 3"/>
          <p:cNvSpPr>
            <a:spLocks noGrp="1"/>
          </p:cNvSpPr>
          <p:nvPr>
            <p:ph type="body" sz="quarter" idx="29" hasCustomPrompt="1"/>
          </p:nvPr>
        </p:nvSpPr>
        <p:spPr bwMode="gray">
          <a:xfrm>
            <a:off x="540070" y="3517050"/>
            <a:ext cx="3416845" cy="360000"/>
          </a:xfrm>
          <a:solidFill>
            <a:schemeClr val="tx2">
              <a:alpha val="80000"/>
            </a:schemeClr>
          </a:solidFill>
        </p:spPr>
        <p:txBody>
          <a:bodyPr lIns="252000" rIns="180000" anchor="ctr"/>
          <a:lstStyle>
            <a:lvl1pPr marL="0" indent="0">
              <a:lnSpc>
                <a:spcPct val="100000"/>
              </a:lnSpc>
              <a:buNone/>
              <a:defRPr>
                <a:solidFill>
                  <a:schemeClr val="bg1"/>
                </a:solidFill>
                <a:latin typeface="+mj-lt"/>
              </a:defRPr>
            </a:lvl1pPr>
          </a:lstStyle>
          <a:p>
            <a:pPr lvl="0"/>
            <a:r>
              <a:rPr lang="de-DE" noProof="0" dirty="0"/>
              <a:t>Textformat bearbeiten</a:t>
            </a:r>
          </a:p>
        </p:txBody>
      </p:sp>
      <p:sp>
        <p:nvSpPr>
          <p:cNvPr id="58" name="Bild 2"/>
          <p:cNvSpPr>
            <a:spLocks noGrp="1"/>
          </p:cNvSpPr>
          <p:nvPr>
            <p:ph type="pic" sz="quarter" idx="22"/>
          </p:nvPr>
        </p:nvSpPr>
        <p:spPr bwMode="gray">
          <a:xfrm>
            <a:off x="4387171" y="1512000"/>
            <a:ext cx="3416845" cy="23652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18" name="Text 2"/>
          <p:cNvSpPr>
            <a:spLocks noGrp="1"/>
          </p:cNvSpPr>
          <p:nvPr>
            <p:ph type="body" sz="quarter" idx="30" hasCustomPrompt="1"/>
          </p:nvPr>
        </p:nvSpPr>
        <p:spPr bwMode="gray">
          <a:xfrm>
            <a:off x="4387171" y="3517050"/>
            <a:ext cx="3416845" cy="360000"/>
          </a:xfrm>
          <a:solidFill>
            <a:schemeClr val="tx2">
              <a:lumMod val="60000"/>
              <a:lumOff val="40000"/>
              <a:alpha val="80000"/>
            </a:schemeClr>
          </a:solidFill>
        </p:spPr>
        <p:txBody>
          <a:bodyPr lIns="252000" rIns="180000" anchor="ctr"/>
          <a:lstStyle>
            <a:lvl1pPr marL="0" indent="0">
              <a:lnSpc>
                <a:spcPct val="100000"/>
              </a:lnSpc>
              <a:buNone/>
              <a:defRPr>
                <a:solidFill>
                  <a:schemeClr val="bg1"/>
                </a:solidFill>
                <a:latin typeface="+mj-lt"/>
              </a:defRPr>
            </a:lvl1pPr>
          </a:lstStyle>
          <a:p>
            <a:pPr lvl="0"/>
            <a:r>
              <a:rPr lang="de-DE" noProof="0" dirty="0"/>
              <a:t>Textformat bearbeiten</a:t>
            </a:r>
          </a:p>
        </p:txBody>
      </p:sp>
      <p:sp>
        <p:nvSpPr>
          <p:cNvPr id="60" name="Bild 3"/>
          <p:cNvSpPr>
            <a:spLocks noGrp="1"/>
          </p:cNvSpPr>
          <p:nvPr>
            <p:ph type="pic" sz="quarter" idx="24"/>
          </p:nvPr>
        </p:nvSpPr>
        <p:spPr bwMode="gray">
          <a:xfrm>
            <a:off x="8234272" y="1512000"/>
            <a:ext cx="3416845" cy="23652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19" name="Text 3"/>
          <p:cNvSpPr>
            <a:spLocks noGrp="1"/>
          </p:cNvSpPr>
          <p:nvPr>
            <p:ph type="body" sz="quarter" idx="31" hasCustomPrompt="1"/>
          </p:nvPr>
        </p:nvSpPr>
        <p:spPr bwMode="gray">
          <a:xfrm>
            <a:off x="8234272" y="3517050"/>
            <a:ext cx="3416845" cy="360000"/>
          </a:xfrm>
          <a:solidFill>
            <a:schemeClr val="accent1">
              <a:alpha val="80000"/>
            </a:schemeClr>
          </a:solidFill>
        </p:spPr>
        <p:txBody>
          <a:bodyPr lIns="252000" rIns="180000" anchor="ctr"/>
          <a:lstStyle>
            <a:lvl1pPr marL="0" indent="0">
              <a:lnSpc>
                <a:spcPct val="100000"/>
              </a:lnSpc>
              <a:buNone/>
              <a:defRPr>
                <a:solidFill>
                  <a:schemeClr val="bg1"/>
                </a:solidFill>
                <a:latin typeface="+mj-lt"/>
              </a:defRPr>
            </a:lvl1pPr>
          </a:lstStyle>
          <a:p>
            <a:pPr lvl="0"/>
            <a:r>
              <a:rPr lang="de-DE" noProof="0" dirty="0"/>
              <a:t>Textformat bearbeiten</a:t>
            </a:r>
          </a:p>
        </p:txBody>
      </p:sp>
      <p:sp>
        <p:nvSpPr>
          <p:cNvPr id="23" name="Textplatzhalter 8"/>
          <p:cNvSpPr>
            <a:spLocks noGrp="1"/>
          </p:cNvSpPr>
          <p:nvPr>
            <p:ph type="body" sz="quarter" idx="33"/>
          </p:nvPr>
        </p:nvSpPr>
        <p:spPr>
          <a:xfrm>
            <a:off x="540070" y="3877050"/>
            <a:ext cx="3416845" cy="1931613"/>
          </a:xfrm>
          <a:custGeom>
            <a:avLst/>
            <a:gdLst/>
            <a:ahLst/>
            <a:cxnLst/>
            <a:rect l="l" t="t" r="r" b="b"/>
            <a:pathLst>
              <a:path w="3416400" h="1931613">
                <a:moveTo>
                  <a:pt x="0" y="0"/>
                </a:moveTo>
                <a:lnTo>
                  <a:pt x="3416400" y="0"/>
                </a:lnTo>
                <a:lnTo>
                  <a:pt x="3416400" y="1318586"/>
                </a:lnTo>
                <a:lnTo>
                  <a:pt x="2803373" y="1931613"/>
                </a:lnTo>
                <a:lnTo>
                  <a:pt x="0" y="1931613"/>
                </a:lnTo>
                <a:close/>
              </a:path>
            </a:pathLst>
          </a:custGeom>
          <a:solidFill>
            <a:schemeClr val="bg1">
              <a:lumMod val="95000"/>
            </a:schemeClr>
          </a:solidFill>
        </p:spPr>
        <p:txBody>
          <a:bodyPr vert="horz" lIns="252000" tIns="252000" rIns="576000" bIns="252000" rtlCol="0">
            <a:noAutofit/>
          </a:bodyPr>
          <a:lstStyle>
            <a:lvl1pPr>
              <a:buClr>
                <a:schemeClr val="tx2"/>
              </a:buClr>
              <a:defRPr lang="de-DE" sz="1600" dirty="0"/>
            </a:lvl1pPr>
            <a:lvl2pPr>
              <a:defRPr sz="1400"/>
            </a:lvl2pPr>
            <a:lvl3pPr>
              <a:defRPr sz="1200"/>
            </a:lvl3pPr>
            <a:lvl4pP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endParaRPr lang="de-DE" dirty="0"/>
          </a:p>
        </p:txBody>
      </p:sp>
      <p:sp>
        <p:nvSpPr>
          <p:cNvPr id="24" name="Textplatzhalter 8"/>
          <p:cNvSpPr>
            <a:spLocks noGrp="1"/>
          </p:cNvSpPr>
          <p:nvPr>
            <p:ph type="body" sz="quarter" idx="34"/>
          </p:nvPr>
        </p:nvSpPr>
        <p:spPr>
          <a:xfrm>
            <a:off x="4387171" y="3877050"/>
            <a:ext cx="3416845" cy="1931613"/>
          </a:xfrm>
          <a:custGeom>
            <a:avLst/>
            <a:gdLst/>
            <a:ahLst/>
            <a:cxnLst/>
            <a:rect l="l" t="t" r="r" b="b"/>
            <a:pathLst>
              <a:path w="3416400" h="1931613">
                <a:moveTo>
                  <a:pt x="0" y="0"/>
                </a:moveTo>
                <a:lnTo>
                  <a:pt x="3416400" y="0"/>
                </a:lnTo>
                <a:lnTo>
                  <a:pt x="3416400" y="1318586"/>
                </a:lnTo>
                <a:lnTo>
                  <a:pt x="2803373" y="1931613"/>
                </a:lnTo>
                <a:lnTo>
                  <a:pt x="0" y="1931613"/>
                </a:lnTo>
                <a:close/>
              </a:path>
            </a:pathLst>
          </a:custGeom>
          <a:solidFill>
            <a:schemeClr val="bg1">
              <a:lumMod val="95000"/>
            </a:schemeClr>
          </a:solidFill>
        </p:spPr>
        <p:txBody>
          <a:bodyPr vert="horz" lIns="252000" tIns="252000" rIns="576000" bIns="252000" rtlCol="0">
            <a:noAutofit/>
          </a:bodyPr>
          <a:lstStyle>
            <a:lvl1pPr>
              <a:buClr>
                <a:schemeClr val="tx2">
                  <a:lumMod val="60000"/>
                  <a:lumOff val="40000"/>
                </a:schemeClr>
              </a:buClr>
              <a:defRPr lang="de-DE" sz="1600" dirty="0"/>
            </a:lvl1pPr>
            <a:lvl2pPr>
              <a:buClr>
                <a:schemeClr val="tx2">
                  <a:lumMod val="60000"/>
                  <a:lumOff val="40000"/>
                </a:schemeClr>
              </a:buClr>
              <a:defRPr sz="1400"/>
            </a:lvl2pPr>
            <a:lvl3pPr>
              <a:buClr>
                <a:schemeClr val="tx2">
                  <a:lumMod val="60000"/>
                  <a:lumOff val="40000"/>
                </a:schemeClr>
              </a:buClr>
              <a:defRPr sz="1200"/>
            </a:lvl3pPr>
            <a:lvl4pPr>
              <a:buClr>
                <a:schemeClr val="tx2">
                  <a:lumMod val="60000"/>
                  <a:lumOff val="40000"/>
                </a:schemeClr>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endParaRPr lang="de-DE" dirty="0"/>
          </a:p>
        </p:txBody>
      </p:sp>
      <p:sp>
        <p:nvSpPr>
          <p:cNvPr id="25" name="Textplatzhalter 8"/>
          <p:cNvSpPr>
            <a:spLocks noGrp="1"/>
          </p:cNvSpPr>
          <p:nvPr>
            <p:ph type="body" sz="quarter" idx="35"/>
          </p:nvPr>
        </p:nvSpPr>
        <p:spPr>
          <a:xfrm>
            <a:off x="8234272" y="3877050"/>
            <a:ext cx="3416845" cy="1931613"/>
          </a:xfrm>
          <a:custGeom>
            <a:avLst/>
            <a:gdLst/>
            <a:ahLst/>
            <a:cxnLst/>
            <a:rect l="l" t="t" r="r" b="b"/>
            <a:pathLst>
              <a:path w="3416400" h="1931613">
                <a:moveTo>
                  <a:pt x="0" y="0"/>
                </a:moveTo>
                <a:lnTo>
                  <a:pt x="3416400" y="0"/>
                </a:lnTo>
                <a:lnTo>
                  <a:pt x="3416400" y="1318586"/>
                </a:lnTo>
                <a:lnTo>
                  <a:pt x="2803373" y="1931613"/>
                </a:lnTo>
                <a:lnTo>
                  <a:pt x="0" y="1931613"/>
                </a:lnTo>
                <a:close/>
              </a:path>
            </a:pathLst>
          </a:custGeom>
          <a:solidFill>
            <a:schemeClr val="bg1">
              <a:lumMod val="95000"/>
            </a:schemeClr>
          </a:solidFill>
        </p:spPr>
        <p:txBody>
          <a:bodyPr vert="horz" lIns="252000" tIns="252000" rIns="576000" bIns="252000" rtlCol="0">
            <a:noAutofit/>
          </a:bodyPr>
          <a:lstStyle>
            <a:lvl1pPr>
              <a:defRPr lang="de-DE" sz="1600" dirty="0"/>
            </a:lvl1pPr>
            <a:lvl2pPr>
              <a:defRPr sz="1400"/>
            </a:lvl2pPr>
            <a:lvl3pPr>
              <a:defRPr sz="1200"/>
            </a:lvl3pPr>
            <a:lvl4pP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endParaRPr lang="de-DE" dirty="0"/>
          </a:p>
        </p:txBody>
      </p:sp>
    </p:spTree>
    <p:extLst>
      <p:ext uri="{BB962C8B-B14F-4D97-AF65-F5344CB8AC3E}">
        <p14:creationId xmlns:p14="http://schemas.microsoft.com/office/powerpoint/2010/main" val="282555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TEXT &amp; BILD">
    <p:spTree>
      <p:nvGrpSpPr>
        <p:cNvPr id="1" name=""/>
        <p:cNvGrpSpPr/>
        <p:nvPr/>
      </p:nvGrpSpPr>
      <p:grpSpPr>
        <a:xfrm>
          <a:off x="0" y="0"/>
          <a:ext cx="0" cy="0"/>
          <a:chOff x="0" y="0"/>
          <a:chExt cx="0" cy="0"/>
        </a:xfrm>
      </p:grpSpPr>
      <p:sp>
        <p:nvSpPr>
          <p:cNvPr id="2" name="Titel"/>
          <p:cNvSpPr>
            <a:spLocks noGrp="1"/>
          </p:cNvSpPr>
          <p:nvPr>
            <p:ph type="title" hasCustomPrompt="1"/>
          </p:nvPr>
        </p:nvSpPr>
        <p:spPr bwMode="gray">
          <a:xfrm>
            <a:off x="540070" y="432000"/>
            <a:ext cx="7265746" cy="1080000"/>
          </a:xfrm>
        </p:spPr>
        <p:txBody>
          <a:bodyPr/>
          <a:lstStyle/>
          <a:p>
            <a:r>
              <a:rPr lang="de-DE" noProof="0" dirty="0"/>
              <a:t>Titelmasterformat bearbeiten</a:t>
            </a:r>
          </a:p>
        </p:txBody>
      </p:sp>
      <p:sp>
        <p:nvSpPr>
          <p:cNvPr id="8" name="Untertitel"/>
          <p:cNvSpPr>
            <a:spLocks noGrp="1"/>
          </p:cNvSpPr>
          <p:nvPr>
            <p:ph type="body" sz="quarter" idx="13" hasCustomPrompt="1"/>
          </p:nvPr>
        </p:nvSpPr>
        <p:spPr bwMode="gray">
          <a:xfrm>
            <a:off x="540070" y="972000"/>
            <a:ext cx="72657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sz="half" idx="1"/>
          </p:nvPr>
        </p:nvSpPr>
        <p:spPr bwMode="gray">
          <a:xfrm>
            <a:off x="540070" y="1512000"/>
            <a:ext cx="7265746" cy="42984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9" name="Bildplatzhalter 3"/>
          <p:cNvSpPr>
            <a:spLocks noGrp="1"/>
          </p:cNvSpPr>
          <p:nvPr>
            <p:ph type="pic" sz="quarter" idx="35"/>
          </p:nvPr>
        </p:nvSpPr>
        <p:spPr>
          <a:xfrm>
            <a:off x="8235086" y="0"/>
            <a:ext cx="3956915" cy="6858000"/>
          </a:xfrm>
          <a:custGeom>
            <a:avLst/>
            <a:gdLst/>
            <a:ahLst/>
            <a:cxnLst/>
            <a:rect l="l" t="t" r="r" b="b"/>
            <a:pathLst>
              <a:path w="3956400" h="6858000">
                <a:moveTo>
                  <a:pt x="0" y="0"/>
                </a:moveTo>
                <a:lnTo>
                  <a:pt x="3956400" y="0"/>
                </a:lnTo>
                <a:lnTo>
                  <a:pt x="3956400" y="6238081"/>
                </a:lnTo>
                <a:lnTo>
                  <a:pt x="3336481" y="6858000"/>
                </a:lnTo>
                <a:lnTo>
                  <a:pt x="0" y="6858000"/>
                </a:lnTo>
                <a:close/>
              </a:path>
            </a:pathLst>
          </a:custGeom>
          <a:solidFill>
            <a:schemeClr val="bg1">
              <a:lumMod val="85000"/>
            </a:schemeClr>
          </a:solidFill>
        </p:spPr>
        <p:txBody>
          <a:bodyPr lIns="144000" tIns="144000" rIns="144000" bIns="144000"/>
          <a:lstStyle>
            <a:lvl1pPr marL="0" indent="0">
              <a:buNone/>
              <a:defRPr/>
            </a:lvl1pPr>
          </a:lstStyle>
          <a:p>
            <a:endParaRPr lang="de-DE" dirty="0"/>
          </a:p>
        </p:txBody>
      </p:sp>
    </p:spTree>
    <p:extLst>
      <p:ext uri="{BB962C8B-B14F-4D97-AF65-F5344CB8AC3E}">
        <p14:creationId xmlns:p14="http://schemas.microsoft.com/office/powerpoint/2010/main" val="109295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TEXT &amp; BILD">
    <p:spTree>
      <p:nvGrpSpPr>
        <p:cNvPr id="1" name=""/>
        <p:cNvGrpSpPr/>
        <p:nvPr/>
      </p:nvGrpSpPr>
      <p:grpSpPr>
        <a:xfrm>
          <a:off x="0" y="0"/>
          <a:ext cx="0" cy="0"/>
          <a:chOff x="0" y="0"/>
          <a:chExt cx="0" cy="0"/>
        </a:xfrm>
      </p:grpSpPr>
      <p:sp>
        <p:nvSpPr>
          <p:cNvPr id="14" name="Bildplatzhalter 10"/>
          <p:cNvSpPr>
            <a:spLocks noGrp="1"/>
          </p:cNvSpPr>
          <p:nvPr>
            <p:ph type="pic" sz="quarter" idx="16"/>
          </p:nvPr>
        </p:nvSpPr>
        <p:spPr>
          <a:xfrm>
            <a:off x="4386183" y="0"/>
            <a:ext cx="7805817" cy="6858000"/>
          </a:xfrm>
          <a:custGeom>
            <a:avLst/>
            <a:gdLst/>
            <a:ahLst/>
            <a:cxnLst/>
            <a:rect l="l" t="t" r="r" b="b"/>
            <a:pathLst>
              <a:path w="7804801" h="6858000">
                <a:moveTo>
                  <a:pt x="0" y="0"/>
                </a:moveTo>
                <a:lnTo>
                  <a:pt x="7804801" y="0"/>
                </a:lnTo>
                <a:lnTo>
                  <a:pt x="7804801" y="6235700"/>
                </a:lnTo>
                <a:lnTo>
                  <a:pt x="7182501" y="6858000"/>
                </a:lnTo>
                <a:lnTo>
                  <a:pt x="0" y="6858000"/>
                </a:lnTo>
                <a:close/>
              </a:path>
            </a:pathLst>
          </a:custGeom>
          <a:solidFill>
            <a:schemeClr val="bg1">
              <a:lumMod val="85000"/>
            </a:schemeClr>
          </a:solidFill>
        </p:spPr>
        <p:txBody>
          <a:bodyPr lIns="144000" tIns="144000" rIns="144000" bIns="144000"/>
          <a:lstStyle>
            <a:lvl1pPr marL="0" indent="0">
              <a:buNone/>
              <a:defRPr/>
            </a:lvl1pPr>
          </a:lstStyle>
          <a:p>
            <a:endParaRPr lang="de-DE"/>
          </a:p>
        </p:txBody>
      </p:sp>
      <p:sp>
        <p:nvSpPr>
          <p:cNvPr id="2" name="Titel"/>
          <p:cNvSpPr>
            <a:spLocks noGrp="1"/>
          </p:cNvSpPr>
          <p:nvPr>
            <p:ph type="title"/>
          </p:nvPr>
        </p:nvSpPr>
        <p:spPr bwMode="gray">
          <a:xfrm>
            <a:off x="540070" y="432000"/>
            <a:ext cx="3416845" cy="1080000"/>
          </a:xfrm>
        </p:spPr>
        <p:txBody>
          <a:bodyPr/>
          <a:lstStyle/>
          <a:p>
            <a:r>
              <a:rPr lang="de-DE" noProof="0" dirty="0"/>
              <a:t>Titelmasterformat durch Klicken bearbeiten</a:t>
            </a:r>
          </a:p>
        </p:txBody>
      </p:sp>
      <p:sp>
        <p:nvSpPr>
          <p:cNvPr id="8" name="Untertitel"/>
          <p:cNvSpPr>
            <a:spLocks noGrp="1"/>
          </p:cNvSpPr>
          <p:nvPr>
            <p:ph type="body" sz="quarter" idx="13" hasCustomPrompt="1"/>
          </p:nvPr>
        </p:nvSpPr>
        <p:spPr bwMode="gray">
          <a:xfrm>
            <a:off x="540070" y="972000"/>
            <a:ext cx="3416845"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sz="half" idx="1"/>
          </p:nvPr>
        </p:nvSpPr>
        <p:spPr bwMode="gray">
          <a:xfrm>
            <a:off x="540070" y="1512000"/>
            <a:ext cx="3416845" cy="42984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grpSp>
        <p:nvGrpSpPr>
          <p:cNvPr id="15" name="Gruppieren 14"/>
          <p:cNvGrpSpPr/>
          <p:nvPr userDrawn="1"/>
        </p:nvGrpSpPr>
        <p:grpSpPr>
          <a:xfrm>
            <a:off x="10646085" y="432000"/>
            <a:ext cx="1005019" cy="149281"/>
            <a:chOff x="6096000" y="6184900"/>
            <a:chExt cx="1592263" cy="236538"/>
          </a:xfrm>
          <a:solidFill>
            <a:schemeClr val="bg1"/>
          </a:solidFill>
        </p:grpSpPr>
        <p:sp>
          <p:nvSpPr>
            <p:cNvPr id="16" name="Freeform 5"/>
            <p:cNvSpPr>
              <a:spLocks/>
            </p:cNvSpPr>
            <p:nvPr userDrawn="1"/>
          </p:nvSpPr>
          <p:spPr bwMode="auto">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7" name="Freeform 6"/>
            <p:cNvSpPr>
              <a:spLocks/>
            </p:cNvSpPr>
            <p:nvPr userDrawn="1"/>
          </p:nvSpPr>
          <p:spPr bwMode="auto">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8" name="Freeform 7"/>
            <p:cNvSpPr>
              <a:spLocks/>
            </p:cNvSpPr>
            <p:nvPr userDrawn="1"/>
          </p:nvSpPr>
          <p:spPr bwMode="auto">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9" name="Freeform 8"/>
            <p:cNvSpPr>
              <a:spLocks/>
            </p:cNvSpPr>
            <p:nvPr userDrawn="1"/>
          </p:nvSpPr>
          <p:spPr bwMode="auto">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0" name="Freeform 9"/>
            <p:cNvSpPr>
              <a:spLocks/>
            </p:cNvSpPr>
            <p:nvPr userDrawn="1"/>
          </p:nvSpPr>
          <p:spPr bwMode="auto">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1" name="Freeform 10"/>
            <p:cNvSpPr>
              <a:spLocks/>
            </p:cNvSpPr>
            <p:nvPr userDrawn="1"/>
          </p:nvSpPr>
          <p:spPr bwMode="auto">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2" name="Freeform 11"/>
            <p:cNvSpPr>
              <a:spLocks/>
            </p:cNvSpPr>
            <p:nvPr userDrawn="1"/>
          </p:nvSpPr>
          <p:spPr bwMode="auto">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91823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TEXT &amp; BILD">
    <p:spTree>
      <p:nvGrpSpPr>
        <p:cNvPr id="1" name=""/>
        <p:cNvGrpSpPr/>
        <p:nvPr/>
      </p:nvGrpSpPr>
      <p:grpSpPr>
        <a:xfrm>
          <a:off x="0" y="0"/>
          <a:ext cx="0" cy="0"/>
          <a:chOff x="0" y="0"/>
          <a:chExt cx="0" cy="0"/>
        </a:xfrm>
      </p:grpSpPr>
      <p:sp>
        <p:nvSpPr>
          <p:cNvPr id="8" name="Bildplatzhalter 19"/>
          <p:cNvSpPr>
            <a:spLocks noGrp="1"/>
          </p:cNvSpPr>
          <p:nvPr>
            <p:ph type="pic" sz="quarter" idx="15"/>
          </p:nvPr>
        </p:nvSpPr>
        <p:spPr>
          <a:xfrm>
            <a:off x="-1" y="4474800"/>
            <a:ext cx="12192000" cy="2383200"/>
          </a:xfrm>
          <a:custGeom>
            <a:avLst/>
            <a:gdLst/>
            <a:ahLst/>
            <a:cxnLst/>
            <a:rect l="l" t="t" r="r" b="b"/>
            <a:pathLst>
              <a:path w="12190413" h="2383200">
                <a:moveTo>
                  <a:pt x="0" y="0"/>
                </a:moveTo>
                <a:lnTo>
                  <a:pt x="12190413" y="0"/>
                </a:lnTo>
                <a:lnTo>
                  <a:pt x="12190413" y="1761411"/>
                </a:lnTo>
                <a:lnTo>
                  <a:pt x="11568624" y="2383200"/>
                </a:lnTo>
                <a:lnTo>
                  <a:pt x="0" y="2383200"/>
                </a:lnTo>
                <a:close/>
              </a:path>
            </a:pathLst>
          </a:custGeom>
          <a:solidFill>
            <a:schemeClr val="bg1">
              <a:lumMod val="85000"/>
            </a:schemeClr>
          </a:solidFill>
        </p:spPr>
        <p:txBody>
          <a:bodyPr lIns="144000" tIns="144000" rIns="144000" bIns="144000"/>
          <a:lstStyle>
            <a:lvl1pPr marL="0" indent="0">
              <a:buNone/>
              <a:defRPr/>
            </a:lvl1pPr>
          </a:lstStyle>
          <a:p>
            <a:endParaRPr lang="de-DE"/>
          </a:p>
        </p:txBody>
      </p:sp>
      <p:sp>
        <p:nvSpPr>
          <p:cNvPr id="2" name="Titel"/>
          <p:cNvSpPr>
            <a:spLocks noGrp="1"/>
          </p:cNvSpPr>
          <p:nvPr>
            <p:ph type="title"/>
          </p:nvPr>
        </p:nvSpPr>
        <p:spPr bwMode="gray">
          <a:xfrm>
            <a:off x="540070" y="432000"/>
            <a:ext cx="11111046" cy="1080000"/>
          </a:xfrm>
        </p:spPr>
        <p:txBody>
          <a:bodyPr/>
          <a:lstStyle/>
          <a:p>
            <a:r>
              <a:rPr lang="de-DE" noProof="0" dirty="0"/>
              <a:t>Titelmasterformat durch Klicken bearbeiten</a:t>
            </a:r>
          </a:p>
        </p:txBody>
      </p:sp>
      <p:sp>
        <p:nvSpPr>
          <p:cNvPr id="13"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idx="1"/>
          </p:nvPr>
        </p:nvSpPr>
        <p:spPr bwMode="gray">
          <a:xfrm>
            <a:off x="540070" y="1512000"/>
            <a:ext cx="11111046" cy="2818800"/>
          </a:xfrm>
        </p:spPr>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Tree>
    <p:extLst>
      <p:ext uri="{BB962C8B-B14F-4D97-AF65-F5344CB8AC3E}">
        <p14:creationId xmlns:p14="http://schemas.microsoft.com/office/powerpoint/2010/main" val="167311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Заголовок и объект">
    <p:spTree>
      <p:nvGrpSpPr>
        <p:cNvPr id="1" name=""/>
        <p:cNvGrpSpPr/>
        <p:nvPr/>
      </p:nvGrpSpPr>
      <p:grpSpPr>
        <a:xfrm>
          <a:off x="0" y="0"/>
          <a:ext cx="0" cy="0"/>
          <a:chOff x="0" y="0"/>
          <a:chExt cx="0" cy="0"/>
        </a:xfrm>
      </p:grpSpPr>
      <p:grpSp>
        <p:nvGrpSpPr>
          <p:cNvPr id="31" name="Группа 30"/>
          <p:cNvGrpSpPr/>
          <p:nvPr userDrawn="1"/>
        </p:nvGrpSpPr>
        <p:grpSpPr>
          <a:xfrm>
            <a:off x="-9326" y="0"/>
            <a:ext cx="12203410" cy="6877876"/>
            <a:chOff x="-9326" y="0"/>
            <a:chExt cx="12203410" cy="6877876"/>
          </a:xfrm>
        </p:grpSpPr>
        <p:pic>
          <p:nvPicPr>
            <p:cNvPr id="14" name="Рисунок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54781" y="2600907"/>
              <a:ext cx="3539303" cy="4276969"/>
            </a:xfrm>
            <a:prstGeom prst="rect">
              <a:avLst/>
            </a:prstGeom>
          </p:spPr>
        </p:pic>
        <p:pic>
          <p:nvPicPr>
            <p:cNvPr id="15" name="Рисунок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290467" cy="4567437"/>
            </a:xfrm>
            <a:prstGeom prst="rect">
              <a:avLst/>
            </a:prstGeom>
          </p:spPr>
        </p:pic>
        <p:pic>
          <p:nvPicPr>
            <p:cNvPr id="16" name="Рисунок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3848927"/>
              <a:ext cx="2001020" cy="300153"/>
            </a:xfrm>
            <a:prstGeom prst="rect">
              <a:avLst/>
            </a:prstGeom>
          </p:spPr>
        </p:pic>
        <p:pic>
          <p:nvPicPr>
            <p:cNvPr id="17" name="Рисунок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89938" y="0"/>
              <a:ext cx="1000475" cy="842400"/>
            </a:xfrm>
            <a:prstGeom prst="rect">
              <a:avLst/>
            </a:prstGeom>
          </p:spPr>
        </p:pic>
        <p:pic>
          <p:nvPicPr>
            <p:cNvPr id="18" name="Рисунок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51305" y="3916928"/>
              <a:ext cx="2706534" cy="2960948"/>
            </a:xfrm>
            <a:prstGeom prst="rect">
              <a:avLst/>
            </a:prstGeom>
          </p:spPr>
        </p:pic>
        <p:pic>
          <p:nvPicPr>
            <p:cNvPr id="19" name="Рисунок 1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4201160" cy="3753036"/>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0" y="1138203"/>
              <a:ext cx="2000970" cy="5253658"/>
            </a:xfrm>
            <a:prstGeom prst="rect">
              <a:avLst/>
            </a:prstGeom>
          </p:spPr>
        </p:pic>
        <p:pic>
          <p:nvPicPr>
            <p:cNvPr id="25" name="Рисунок 2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2901090" flipV="1">
              <a:off x="10397548" y="1487071"/>
              <a:ext cx="376436" cy="353850"/>
            </a:xfrm>
            <a:prstGeom prst="rect">
              <a:avLst/>
            </a:prstGeom>
          </p:spPr>
        </p:pic>
        <p:pic>
          <p:nvPicPr>
            <p:cNvPr id="27" name="Рисунок 2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885158" y="1016732"/>
              <a:ext cx="1301918" cy="1943112"/>
            </a:xfrm>
            <a:prstGeom prst="rect">
              <a:avLst/>
            </a:prstGeom>
          </p:spPr>
        </p:pic>
        <p:pic>
          <p:nvPicPr>
            <p:cNvPr id="28" name="Рисунок 2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V="1">
              <a:off x="-9326" y="6304149"/>
              <a:ext cx="1716784" cy="446364"/>
            </a:xfrm>
            <a:prstGeom prst="rect">
              <a:avLst/>
            </a:prstGeom>
          </p:spPr>
        </p:pic>
      </p:grpSp>
      <p:pic>
        <p:nvPicPr>
          <p:cNvPr id="7" name="Рисунок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228484" y="6068848"/>
            <a:ext cx="968896" cy="809028"/>
          </a:xfrm>
          <a:prstGeom prst="rect">
            <a:avLst/>
          </a:prstGeom>
        </p:spPr>
      </p:pic>
      <p:sp>
        <p:nvSpPr>
          <p:cNvPr id="2" name="Заголовок 1"/>
          <p:cNvSpPr>
            <a:spLocks noGrp="1"/>
          </p:cNvSpPr>
          <p:nvPr>
            <p:ph type="title" hasCustomPrompt="1"/>
          </p:nvPr>
        </p:nvSpPr>
        <p:spPr>
          <a:xfrm>
            <a:off x="0" y="528411"/>
            <a:ext cx="12192000" cy="1186089"/>
          </a:xfrm>
        </p:spPr>
        <p:txBody>
          <a:bodyPr/>
          <a:lstStyle>
            <a:lvl1pPr algn="ctr">
              <a:defRPr/>
            </a:lvl1pPr>
          </a:lstStyle>
          <a:p>
            <a:r>
              <a:rPr lang="en-US" dirty="0" err="1"/>
              <a:t>Lorem</a:t>
            </a:r>
            <a:r>
              <a:rPr lang="en-US" dirty="0"/>
              <a:t> </a:t>
            </a:r>
            <a:r>
              <a:rPr lang="en-US" dirty="0" err="1"/>
              <a:t>ipsum</a:t>
            </a:r>
            <a:r>
              <a:rPr lang="en-US" dirty="0"/>
              <a:t> dolor</a:t>
            </a:r>
            <a:endParaRPr lang="ru-RU" dirty="0"/>
          </a:p>
        </p:txBody>
      </p:sp>
      <p:sp>
        <p:nvSpPr>
          <p:cNvPr id="3" name="Объект 2"/>
          <p:cNvSpPr>
            <a:spLocks noGrp="1"/>
          </p:cNvSpPr>
          <p:nvPr>
            <p:ph idx="1" hasCustomPrompt="1"/>
          </p:nvPr>
        </p:nvSpPr>
        <p:spPr>
          <a:xfrm>
            <a:off x="3477986" y="2114237"/>
            <a:ext cx="5176795" cy="2041810"/>
          </a:xfrm>
        </p:spPr>
        <p:txBody>
          <a:bodyPr/>
          <a:lstStyle>
            <a:lvl1pPr algn="ctr">
              <a:defRPr/>
            </a:lvl1pPr>
            <a:lvl2pPr algn="ctr">
              <a:defRPr/>
            </a:lvl2pPr>
            <a:lvl3pPr algn="ctr">
              <a:defRPr/>
            </a:lvl3pPr>
            <a:lvl4pPr algn="ctr">
              <a:defRPr/>
            </a:lvl4pPr>
            <a:lvl5pPr algn="ctr">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19.07.2021</a:t>
            </a:fld>
            <a:endParaRPr lang="ru-RU"/>
          </a:p>
        </p:txBody>
      </p:sp>
      <p:sp>
        <p:nvSpPr>
          <p:cNvPr id="5" name="Нижний колонтитул 4"/>
          <p:cNvSpPr>
            <a:spLocks noGrp="1"/>
          </p:cNvSpPr>
          <p:nvPr>
            <p:ph type="ftr" sz="quarter" idx="11"/>
          </p:nvPr>
        </p:nvSpPr>
        <p:spPr>
          <a:xfrm>
            <a:off x="4038600" y="5703723"/>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sp>
        <p:nvSpPr>
          <p:cNvPr id="33" name="Текст 32"/>
          <p:cNvSpPr>
            <a:spLocks noGrp="1"/>
          </p:cNvSpPr>
          <p:nvPr>
            <p:ph type="body" sz="quarter" idx="13" hasCustomPrompt="1"/>
          </p:nvPr>
        </p:nvSpPr>
        <p:spPr>
          <a:xfrm>
            <a:off x="3122451" y="4967174"/>
            <a:ext cx="5608864" cy="2014729"/>
          </a:xfrm>
        </p:spPr>
        <p:txBody>
          <a:bodyPr/>
          <a:lstStyle>
            <a:lvl1pPr algn="ctr">
              <a:defRPr sz="1600" b="1"/>
            </a:lvl1pPr>
            <a:lvl2pPr algn="ctr">
              <a:defRPr b="1"/>
            </a:lvl2pPr>
            <a:lvl3pPr algn="ctr">
              <a:defRPr b="1"/>
            </a:lvl3pPr>
            <a:lvl4pPr>
              <a:defRPr b="1"/>
            </a:lvl4pPr>
            <a:lvl5pPr>
              <a:defRPr b="1"/>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spTree>
    <p:extLst>
      <p:ext uri="{BB962C8B-B14F-4D97-AF65-F5344CB8AC3E}">
        <p14:creationId xmlns:p14="http://schemas.microsoft.com/office/powerpoint/2010/main" val="27098813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_TEXT &amp; BILD">
    <p:spTree>
      <p:nvGrpSpPr>
        <p:cNvPr id="1" name=""/>
        <p:cNvGrpSpPr/>
        <p:nvPr/>
      </p:nvGrpSpPr>
      <p:grpSpPr>
        <a:xfrm>
          <a:off x="0" y="0"/>
          <a:ext cx="0" cy="0"/>
          <a:chOff x="0" y="0"/>
          <a:chExt cx="0" cy="0"/>
        </a:xfrm>
      </p:grpSpPr>
      <p:sp>
        <p:nvSpPr>
          <p:cNvPr id="2" name="Titel"/>
          <p:cNvSpPr>
            <a:spLocks noGrp="1"/>
          </p:cNvSpPr>
          <p:nvPr>
            <p:ph type="title"/>
          </p:nvPr>
        </p:nvSpPr>
        <p:spPr>
          <a:xfrm>
            <a:off x="540070" y="432000"/>
            <a:ext cx="11111046" cy="1080000"/>
          </a:xfrm>
        </p:spPr>
        <p:txBody>
          <a:bodyPr/>
          <a:lstStyle/>
          <a:p>
            <a:r>
              <a:rPr lang="de-DE" noProof="0" dirty="0"/>
              <a:t>Titelmasterformat durch Klicken bearbeiten</a:t>
            </a:r>
          </a:p>
        </p:txBody>
      </p:sp>
      <p:sp>
        <p:nvSpPr>
          <p:cNvPr id="13" name="Untertitel"/>
          <p:cNvSpPr>
            <a:spLocks noGrp="1"/>
          </p:cNvSpPr>
          <p:nvPr>
            <p:ph type="body" sz="quarter" idx="13" hasCustomPrompt="1"/>
          </p:nvPr>
        </p:nvSpPr>
        <p:spPr>
          <a:xfrm>
            <a:off x="540070" y="972000"/>
            <a:ext cx="11111046" cy="540000"/>
          </a:xfrm>
        </p:spPr>
        <p:txBody>
          <a:bodyPr/>
          <a:lstStyle>
            <a:lvl1pPr marL="0" indent="0">
              <a:buNone/>
              <a:defRPr baseline="0">
                <a:solidFill>
                  <a:srgbClr val="7F7F7F"/>
                </a:solidFill>
              </a:defRPr>
            </a:lvl1pPr>
          </a:lstStyle>
          <a:p>
            <a:r>
              <a:rPr lang="de-DE" noProof="0" dirty="0"/>
              <a:t>Geben Sie Ihren Untertitel ein</a:t>
            </a:r>
          </a:p>
        </p:txBody>
      </p:sp>
      <p:sp>
        <p:nvSpPr>
          <p:cNvPr id="10" name="Bild"/>
          <p:cNvSpPr>
            <a:spLocks noGrp="1"/>
          </p:cNvSpPr>
          <p:nvPr>
            <p:ph type="pic" sz="quarter" idx="15"/>
          </p:nvPr>
        </p:nvSpPr>
        <p:spPr bwMode="gray">
          <a:xfrm>
            <a:off x="1" y="1512000"/>
            <a:ext cx="12192000" cy="23652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36" name="Text"/>
          <p:cNvSpPr>
            <a:spLocks noGrp="1"/>
          </p:cNvSpPr>
          <p:nvPr>
            <p:ph type="body" sz="quarter" idx="41"/>
          </p:nvPr>
        </p:nvSpPr>
        <p:spPr bwMode="gray">
          <a:xfrm>
            <a:off x="540070" y="1512000"/>
            <a:ext cx="7262145" cy="2365200"/>
          </a:xfrm>
          <a:solidFill>
            <a:srgbClr val="808080">
              <a:alpha val="90000"/>
            </a:srgbClr>
          </a:solidFill>
        </p:spPr>
        <p:txBody>
          <a:bodyPr lIns="540000" tIns="180000" rIns="540000" bIns="180000" anchor="ctr"/>
          <a:lstStyle>
            <a:lvl1pPr marL="0" indent="0" algn="l">
              <a:buFontTx/>
              <a:buNone/>
              <a:defRPr>
                <a:solidFill>
                  <a:schemeClr val="bg1"/>
                </a:solidFill>
              </a:defRPr>
            </a:lvl1pPr>
          </a:lstStyle>
          <a:p>
            <a:pPr lvl="0"/>
            <a:r>
              <a:rPr lang="de-DE" noProof="0" dirty="0"/>
              <a:t>Textmasterformat bearbeiten</a:t>
            </a:r>
          </a:p>
        </p:txBody>
      </p:sp>
      <p:sp>
        <p:nvSpPr>
          <p:cNvPr id="3" name="Inhalt"/>
          <p:cNvSpPr>
            <a:spLocks noGrp="1"/>
          </p:cNvSpPr>
          <p:nvPr>
            <p:ph idx="1"/>
          </p:nvPr>
        </p:nvSpPr>
        <p:spPr>
          <a:xfrm>
            <a:off x="540070" y="4233451"/>
            <a:ext cx="11111046" cy="1575213"/>
          </a:xfrm>
        </p:spPr>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p:txBody>
      </p:sp>
    </p:spTree>
    <p:extLst>
      <p:ext uri="{BB962C8B-B14F-4D97-AF65-F5344CB8AC3E}">
        <p14:creationId xmlns:p14="http://schemas.microsoft.com/office/powerpoint/2010/main" val="3635909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6_TEXT &amp; BILD">
    <p:spTree>
      <p:nvGrpSpPr>
        <p:cNvPr id="1" name=""/>
        <p:cNvGrpSpPr/>
        <p:nvPr/>
      </p:nvGrpSpPr>
      <p:grpSpPr>
        <a:xfrm>
          <a:off x="0" y="0"/>
          <a:ext cx="0" cy="0"/>
          <a:chOff x="0" y="0"/>
          <a:chExt cx="0" cy="0"/>
        </a:xfrm>
      </p:grpSpPr>
      <p:sp>
        <p:nvSpPr>
          <p:cNvPr id="2" name="Titel"/>
          <p:cNvSpPr>
            <a:spLocks noGrp="1"/>
          </p:cNvSpPr>
          <p:nvPr>
            <p:ph type="title"/>
          </p:nvPr>
        </p:nvSpPr>
        <p:spPr/>
        <p:txBody>
          <a:bodyPr/>
          <a:lstStyle/>
          <a:p>
            <a:r>
              <a:rPr lang="de-DE" noProof="0" dirty="0"/>
              <a:t>Titelmasterformat durch Klicken bearbeiten</a:t>
            </a:r>
          </a:p>
        </p:txBody>
      </p:sp>
      <p:sp>
        <p:nvSpPr>
          <p:cNvPr id="8" name="Untertitel"/>
          <p:cNvSpPr>
            <a:spLocks noGrp="1"/>
          </p:cNvSpPr>
          <p:nvPr>
            <p:ph type="body" sz="quarter" idx="13" hasCustomPrompt="1"/>
          </p:nvPr>
        </p:nvSpPr>
        <p:spPr>
          <a:xfrm>
            <a:off x="540070" y="972000"/>
            <a:ext cx="11111046" cy="540000"/>
          </a:xfrm>
        </p:spPr>
        <p:txBody>
          <a:bodyPr/>
          <a:lstStyle>
            <a:lvl1pPr marL="0" indent="0">
              <a:buNone/>
              <a:defRPr baseline="0">
                <a:solidFill>
                  <a:srgbClr val="7F7F7F"/>
                </a:solidFill>
              </a:defRPr>
            </a:lvl1pPr>
          </a:lstStyle>
          <a:p>
            <a:r>
              <a:rPr lang="de-DE" noProof="0" dirty="0"/>
              <a:t>Geben Sie Ihren Untertitel ein</a:t>
            </a:r>
          </a:p>
        </p:txBody>
      </p:sp>
      <p:sp>
        <p:nvSpPr>
          <p:cNvPr id="12" name="Bild"/>
          <p:cNvSpPr>
            <a:spLocks noGrp="1"/>
          </p:cNvSpPr>
          <p:nvPr>
            <p:ph type="pic" sz="quarter" idx="14"/>
          </p:nvPr>
        </p:nvSpPr>
        <p:spPr bwMode="gray">
          <a:xfrm>
            <a:off x="1" y="1512000"/>
            <a:ext cx="12192000" cy="42984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11" name="Text 1"/>
          <p:cNvSpPr>
            <a:spLocks noGrp="1"/>
          </p:cNvSpPr>
          <p:nvPr>
            <p:ph type="body" sz="quarter" idx="17"/>
          </p:nvPr>
        </p:nvSpPr>
        <p:spPr>
          <a:xfrm>
            <a:off x="0" y="3733200"/>
            <a:ext cx="4064929" cy="2077200"/>
          </a:xfrm>
          <a:solidFill>
            <a:srgbClr val="808080">
              <a:alpha val="90000"/>
            </a:srgbClr>
          </a:solidFill>
        </p:spPr>
        <p:txBody>
          <a:bodyPr lIns="540000" tIns="360000" rIns="54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Textmasterformat bearbeiten</a:t>
            </a:r>
          </a:p>
          <a:p>
            <a:pPr lvl="1"/>
            <a:r>
              <a:rPr lang="de-DE" noProof="0" dirty="0"/>
              <a:t>Zweite Ebene</a:t>
            </a:r>
          </a:p>
          <a:p>
            <a:pPr lvl="2"/>
            <a:r>
              <a:rPr lang="de-DE" noProof="0" dirty="0"/>
              <a:t>Dritte Ebene</a:t>
            </a:r>
          </a:p>
        </p:txBody>
      </p:sp>
      <p:sp>
        <p:nvSpPr>
          <p:cNvPr id="30" name="Text 2"/>
          <p:cNvSpPr>
            <a:spLocks noGrp="1"/>
          </p:cNvSpPr>
          <p:nvPr>
            <p:ph type="body" sz="quarter" idx="18"/>
          </p:nvPr>
        </p:nvSpPr>
        <p:spPr>
          <a:xfrm>
            <a:off x="4063535" y="3733200"/>
            <a:ext cx="4064929" cy="2077200"/>
          </a:xfrm>
          <a:solidFill>
            <a:srgbClr val="808080">
              <a:alpha val="90000"/>
            </a:srgbClr>
          </a:solidFill>
        </p:spPr>
        <p:txBody>
          <a:bodyPr lIns="540000" tIns="360000" rIns="54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Textmasterformat bearbeiten</a:t>
            </a:r>
          </a:p>
          <a:p>
            <a:pPr lvl="1"/>
            <a:r>
              <a:rPr lang="de-DE" noProof="0" dirty="0"/>
              <a:t>Zweite Ebene</a:t>
            </a:r>
          </a:p>
          <a:p>
            <a:pPr lvl="2"/>
            <a:r>
              <a:rPr lang="de-DE" noProof="0" dirty="0"/>
              <a:t>Dritte Ebene</a:t>
            </a:r>
          </a:p>
        </p:txBody>
      </p:sp>
      <p:sp>
        <p:nvSpPr>
          <p:cNvPr id="31" name="Text 3"/>
          <p:cNvSpPr>
            <a:spLocks noGrp="1"/>
          </p:cNvSpPr>
          <p:nvPr>
            <p:ph type="body" sz="quarter" idx="19"/>
          </p:nvPr>
        </p:nvSpPr>
        <p:spPr>
          <a:xfrm>
            <a:off x="8127071" y="3733200"/>
            <a:ext cx="4064929" cy="2077200"/>
          </a:xfrm>
          <a:solidFill>
            <a:srgbClr val="808080">
              <a:alpha val="90000"/>
            </a:srgbClr>
          </a:solidFill>
        </p:spPr>
        <p:txBody>
          <a:bodyPr lIns="540000" tIns="360000" rIns="54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Textmasterformat bearbeiten</a:t>
            </a:r>
          </a:p>
          <a:p>
            <a:pPr lvl="1"/>
            <a:r>
              <a:rPr lang="de-DE" noProof="0" dirty="0"/>
              <a:t>Zweite Ebene</a:t>
            </a:r>
          </a:p>
          <a:p>
            <a:pPr lvl="2"/>
            <a:r>
              <a:rPr lang="de-DE" noProof="0" dirty="0"/>
              <a:t>Dritte Ebene</a:t>
            </a:r>
          </a:p>
        </p:txBody>
      </p:sp>
      <p:cxnSp>
        <p:nvCxnSpPr>
          <p:cNvPr id="17" name="Linie"/>
          <p:cNvCxnSpPr/>
          <p:nvPr userDrawn="1"/>
        </p:nvCxnSpPr>
        <p:spPr bwMode="gray">
          <a:xfrm>
            <a:off x="4060632" y="1512000"/>
            <a:ext cx="0" cy="4298400"/>
          </a:xfrm>
          <a:prstGeom prst="line">
            <a:avLst/>
          </a:prstGeom>
          <a:ln w="190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8" name="Linie"/>
          <p:cNvCxnSpPr/>
          <p:nvPr userDrawn="1"/>
        </p:nvCxnSpPr>
        <p:spPr bwMode="gray">
          <a:xfrm>
            <a:off x="8131368" y="1512000"/>
            <a:ext cx="0" cy="4298400"/>
          </a:xfrm>
          <a:prstGeom prst="line">
            <a:avLst/>
          </a:prstGeom>
          <a:ln w="1905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452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_TEXT &amp; BILD">
    <p:spTree>
      <p:nvGrpSpPr>
        <p:cNvPr id="1" name=""/>
        <p:cNvGrpSpPr/>
        <p:nvPr/>
      </p:nvGrpSpPr>
      <p:grpSpPr>
        <a:xfrm>
          <a:off x="0" y="0"/>
          <a:ext cx="0" cy="0"/>
          <a:chOff x="0" y="0"/>
          <a:chExt cx="0" cy="0"/>
        </a:xfrm>
      </p:grpSpPr>
      <p:sp>
        <p:nvSpPr>
          <p:cNvPr id="2" name="Titel"/>
          <p:cNvSpPr>
            <a:spLocks noGrp="1"/>
          </p:cNvSpPr>
          <p:nvPr>
            <p:ph type="title"/>
          </p:nvPr>
        </p:nvSpPr>
        <p:spPr>
          <a:xfrm>
            <a:off x="540070" y="432000"/>
            <a:ext cx="11111046" cy="1080000"/>
          </a:xfrm>
        </p:spPr>
        <p:txBody>
          <a:bodyPr/>
          <a:lstStyle/>
          <a:p>
            <a:r>
              <a:rPr lang="de-DE" noProof="0" dirty="0"/>
              <a:t>Titelmasterformat durch Klicken bearbeiten</a:t>
            </a:r>
          </a:p>
        </p:txBody>
      </p:sp>
      <p:sp>
        <p:nvSpPr>
          <p:cNvPr id="13" name="Untertitel"/>
          <p:cNvSpPr>
            <a:spLocks noGrp="1"/>
          </p:cNvSpPr>
          <p:nvPr>
            <p:ph type="body" sz="quarter" idx="13" hasCustomPrompt="1"/>
          </p:nvPr>
        </p:nvSpPr>
        <p:spPr>
          <a:xfrm>
            <a:off x="540070" y="972000"/>
            <a:ext cx="11111046" cy="540000"/>
          </a:xfrm>
        </p:spPr>
        <p:txBody>
          <a:bodyPr/>
          <a:lstStyle>
            <a:lvl1pPr marL="0" indent="0">
              <a:buNone/>
              <a:defRPr baseline="0">
                <a:solidFill>
                  <a:srgbClr val="7F7F7F"/>
                </a:solidFill>
              </a:defRPr>
            </a:lvl1pPr>
          </a:lstStyle>
          <a:p>
            <a:r>
              <a:rPr lang="de-DE" noProof="0" dirty="0"/>
              <a:t>Geben Sie Ihren Untertitel ein</a:t>
            </a:r>
          </a:p>
        </p:txBody>
      </p:sp>
      <p:sp>
        <p:nvSpPr>
          <p:cNvPr id="11" name="Bild"/>
          <p:cNvSpPr>
            <a:spLocks noGrp="1"/>
          </p:cNvSpPr>
          <p:nvPr>
            <p:ph type="pic" sz="quarter" idx="17"/>
          </p:nvPr>
        </p:nvSpPr>
        <p:spPr bwMode="gray">
          <a:xfrm>
            <a:off x="1" y="1512000"/>
            <a:ext cx="12192000" cy="42984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9" name="Text"/>
          <p:cNvSpPr>
            <a:spLocks noGrp="1"/>
          </p:cNvSpPr>
          <p:nvPr>
            <p:ph type="body" sz="quarter" idx="19"/>
          </p:nvPr>
        </p:nvSpPr>
        <p:spPr>
          <a:xfrm>
            <a:off x="540070" y="1512000"/>
            <a:ext cx="4450179" cy="4298400"/>
          </a:xfrm>
          <a:solidFill>
            <a:srgbClr val="808080">
              <a:alpha val="90000"/>
            </a:srgbClr>
          </a:solidFill>
        </p:spPr>
        <p:txBody>
          <a:bodyPr lIns="540000" tIns="360000" rIns="54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Tree>
    <p:extLst>
      <p:ext uri="{BB962C8B-B14F-4D97-AF65-F5344CB8AC3E}">
        <p14:creationId xmlns:p14="http://schemas.microsoft.com/office/powerpoint/2010/main" val="92804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sp>
        <p:nvSpPr>
          <p:cNvPr id="25" name="Bildplatzhalter 17"/>
          <p:cNvSpPr>
            <a:spLocks noGrp="1"/>
          </p:cNvSpPr>
          <p:nvPr>
            <p:ph type="pic" sz="quarter" idx="10"/>
          </p:nvPr>
        </p:nvSpPr>
        <p:spPr>
          <a:xfrm>
            <a:off x="-1" y="0"/>
            <a:ext cx="12192000" cy="6858000"/>
          </a:xfrm>
          <a:custGeom>
            <a:avLst/>
            <a:gdLst/>
            <a:ahLst/>
            <a:cxnLst/>
            <a:rect l="l" t="t" r="r" b="b"/>
            <a:pathLst>
              <a:path w="12190413" h="6858000">
                <a:moveTo>
                  <a:pt x="0" y="0"/>
                </a:moveTo>
                <a:lnTo>
                  <a:pt x="12190413" y="0"/>
                </a:lnTo>
                <a:lnTo>
                  <a:pt x="12190413" y="6238082"/>
                </a:lnTo>
                <a:lnTo>
                  <a:pt x="11570495" y="6858000"/>
                </a:lnTo>
                <a:lnTo>
                  <a:pt x="0" y="6858000"/>
                </a:lnTo>
                <a:close/>
              </a:path>
            </a:pathLst>
          </a:custGeom>
          <a:solidFill>
            <a:schemeClr val="bg1">
              <a:lumMod val="85000"/>
            </a:schemeClr>
          </a:solidFill>
        </p:spPr>
        <p:txBody>
          <a:bodyPr lIns="144000" tIns="144000" rIns="144000"/>
          <a:lstStyle>
            <a:lvl1pPr marL="0" indent="0">
              <a:buNone/>
              <a:defRPr/>
            </a:lvl1pPr>
          </a:lstStyle>
          <a:p>
            <a:endParaRPr lang="de-DE"/>
          </a:p>
        </p:txBody>
      </p:sp>
      <p:sp>
        <p:nvSpPr>
          <p:cNvPr id="23" name="Textplatzhalter 22"/>
          <p:cNvSpPr>
            <a:spLocks noGrp="1"/>
          </p:cNvSpPr>
          <p:nvPr>
            <p:ph type="body" sz="quarter" idx="11"/>
          </p:nvPr>
        </p:nvSpPr>
        <p:spPr>
          <a:xfrm>
            <a:off x="-1" y="0"/>
            <a:ext cx="12192000" cy="6858000"/>
          </a:xfrm>
          <a:custGeom>
            <a:avLst/>
            <a:gdLst/>
            <a:ahLst/>
            <a:cxnLst/>
            <a:rect l="l" t="t" r="r" b="b"/>
            <a:pathLst>
              <a:path w="12190413" h="6858000">
                <a:moveTo>
                  <a:pt x="0" y="0"/>
                </a:moveTo>
                <a:lnTo>
                  <a:pt x="12190413" y="0"/>
                </a:lnTo>
                <a:lnTo>
                  <a:pt x="12190413" y="6238082"/>
                </a:lnTo>
                <a:lnTo>
                  <a:pt x="11570495" y="6858000"/>
                </a:lnTo>
                <a:lnTo>
                  <a:pt x="0" y="6858000"/>
                </a:lnTo>
                <a:close/>
              </a:path>
            </a:pathLst>
          </a:custGeom>
          <a:gradFill>
            <a:gsLst>
              <a:gs pos="0">
                <a:schemeClr val="tx1">
                  <a:lumMod val="50000"/>
                  <a:lumOff val="50000"/>
                  <a:alpha val="95000"/>
                </a:schemeClr>
              </a:gs>
              <a:gs pos="100000">
                <a:schemeClr val="tx2">
                  <a:lumMod val="60000"/>
                  <a:lumOff val="40000"/>
                  <a:alpha val="80000"/>
                </a:schemeClr>
              </a:gs>
            </a:gsLst>
            <a:lin ang="18900000" scaled="1"/>
          </a:gradFill>
        </p:spPr>
        <p:txBody>
          <a:bodyPr anchor="ctr"/>
          <a:lstStyle>
            <a:lvl1pPr marL="0" indent="0" algn="ctr">
              <a:buNone/>
              <a:defRPr sz="3600" b="0">
                <a:solidFill>
                  <a:schemeClr val="bg1"/>
                </a:solidFill>
              </a:defRPr>
            </a:lvl1pPr>
          </a:lstStyle>
          <a:p>
            <a:pPr lvl="0"/>
            <a:endParaRPr lang="de-DE" dirty="0"/>
          </a:p>
        </p:txBody>
      </p:sp>
      <p:pic>
        <p:nvPicPr>
          <p:cNvPr id="15" name="Grafik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73" y="6026954"/>
            <a:ext cx="2020668" cy="443634"/>
          </a:xfrm>
          <a:prstGeom prst="rect">
            <a:avLst/>
          </a:prstGeom>
        </p:spPr>
      </p:pic>
      <p:sp>
        <p:nvSpPr>
          <p:cNvPr id="13" name="Textplatzhalter 7"/>
          <p:cNvSpPr>
            <a:spLocks noGrp="1"/>
          </p:cNvSpPr>
          <p:nvPr>
            <p:ph type="body" sz="quarter" idx="18" hasCustomPrompt="1"/>
          </p:nvPr>
        </p:nvSpPr>
        <p:spPr>
          <a:xfrm>
            <a:off x="540072" y="4589714"/>
            <a:ext cx="11107344" cy="639284"/>
          </a:xfrm>
        </p:spPr>
        <p:txBody>
          <a:bodyPr anchor="ctr"/>
          <a:lstStyle>
            <a:lvl1pPr marL="0" indent="0" algn="ctr">
              <a:buNone/>
              <a:defRPr sz="1600" i="1" baseline="0">
                <a:solidFill>
                  <a:schemeClr val="bg2"/>
                </a:solidFill>
                <a:latin typeface="+mn-lt"/>
              </a:defRPr>
            </a:lvl1pPr>
          </a:lstStyle>
          <a:p>
            <a:pPr lvl="0"/>
            <a:r>
              <a:rPr lang="de-DE" dirty="0"/>
              <a:t>Name des Autors</a:t>
            </a:r>
          </a:p>
        </p:txBody>
      </p:sp>
      <p:cxnSp>
        <p:nvCxnSpPr>
          <p:cNvPr id="14" name="Linie"/>
          <p:cNvCxnSpPr/>
          <p:nvPr userDrawn="1"/>
        </p:nvCxnSpPr>
        <p:spPr bwMode="gray">
          <a:xfrm>
            <a:off x="3755695" y="1628998"/>
            <a:ext cx="1620211" cy="0"/>
          </a:xfrm>
          <a:prstGeom prst="line">
            <a:avLst/>
          </a:prstGeom>
          <a:ln w="2540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16" name="Linie"/>
          <p:cNvCxnSpPr/>
          <p:nvPr userDrawn="1"/>
        </p:nvCxnSpPr>
        <p:spPr bwMode="gray">
          <a:xfrm>
            <a:off x="3755695" y="5228998"/>
            <a:ext cx="4680609" cy="0"/>
          </a:xfrm>
          <a:prstGeom prst="line">
            <a:avLst/>
          </a:prstGeom>
          <a:ln w="2540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17" name="Linie"/>
          <p:cNvCxnSpPr/>
          <p:nvPr userDrawn="1"/>
        </p:nvCxnSpPr>
        <p:spPr bwMode="gray">
          <a:xfrm>
            <a:off x="6816093" y="1628998"/>
            <a:ext cx="1620211" cy="0"/>
          </a:xfrm>
          <a:prstGeom prst="line">
            <a:avLst/>
          </a:prstGeom>
          <a:ln w="25400">
            <a:solidFill>
              <a:schemeClr val="accent2"/>
            </a:solidFill>
            <a:tailEnd type="none"/>
          </a:ln>
        </p:spPr>
        <p:style>
          <a:lnRef idx="1">
            <a:schemeClr val="accent1"/>
          </a:lnRef>
          <a:fillRef idx="0">
            <a:schemeClr val="accent1"/>
          </a:fillRef>
          <a:effectRef idx="0">
            <a:schemeClr val="accent1"/>
          </a:effectRef>
          <a:fontRef idx="minor">
            <a:schemeClr val="tx1"/>
          </a:fontRef>
        </p:style>
      </p:cxnSp>
      <p:grpSp>
        <p:nvGrpSpPr>
          <p:cNvPr id="18" name="Quotation"/>
          <p:cNvGrpSpPr>
            <a:grpSpLocks noChangeAspect="1"/>
          </p:cNvGrpSpPr>
          <p:nvPr userDrawn="1"/>
        </p:nvGrpSpPr>
        <p:grpSpPr bwMode="gray">
          <a:xfrm>
            <a:off x="5771921" y="1357295"/>
            <a:ext cx="648156" cy="543406"/>
            <a:chOff x="537029" y="1572196"/>
            <a:chExt cx="1010860" cy="847602"/>
          </a:xfrm>
        </p:grpSpPr>
        <p:sp>
          <p:nvSpPr>
            <p:cNvPr id="19" name="Apostrophe"/>
            <p:cNvSpPr/>
            <p:nvPr/>
          </p:nvSpPr>
          <p:spPr bwMode="gray">
            <a:xfrm>
              <a:off x="537029"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1" y="580653"/>
                  </a:cubicBezTo>
                  <a:lnTo>
                    <a:pt x="0" y="453991"/>
                  </a:lnTo>
                  <a:cubicBezTo>
                    <a:pt x="55029" y="428374"/>
                    <a:pt x="92862" y="402875"/>
                    <a:pt x="113498" y="377495"/>
                  </a:cubicBezTo>
                  <a:cubicBezTo>
                    <a:pt x="134134" y="352115"/>
                    <a:pt x="145638" y="322110"/>
                    <a:pt x="148010" y="287480"/>
                  </a:cubicBezTo>
                  <a:lnTo>
                    <a:pt x="0" y="287480"/>
                  </a:lnTo>
                  <a:lnTo>
                    <a:pt x="0" y="0"/>
                  </a:lnTo>
                  <a:close/>
                </a:path>
              </a:pathLst>
            </a:custGeom>
            <a:solidFill>
              <a:srgbClr val="FFFFFF"/>
            </a:solidFill>
            <a:ln w="12700">
              <a:noFill/>
              <a:round/>
              <a:headEnd/>
              <a:tailEnd/>
            </a:ln>
          </p:spPr>
          <p:txBody>
            <a:bodyPr lIns="0" tIns="0" rIns="0" bIns="0" rtlCol="0" anchor="ctr"/>
            <a:lstStyle/>
            <a:p>
              <a:pPr algn="ctr"/>
              <a:endParaRPr lang="de-DE" sz="1800" dirty="0"/>
            </a:p>
          </p:txBody>
        </p:sp>
        <p:sp>
          <p:nvSpPr>
            <p:cNvPr id="20" name="Apostrophe"/>
            <p:cNvSpPr/>
            <p:nvPr/>
          </p:nvSpPr>
          <p:spPr bwMode="gray">
            <a:xfrm>
              <a:off x="1081091"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0" y="580653"/>
                  </a:cubicBezTo>
                  <a:lnTo>
                    <a:pt x="0" y="453991"/>
                  </a:lnTo>
                  <a:cubicBezTo>
                    <a:pt x="55029" y="428374"/>
                    <a:pt x="92861" y="402875"/>
                    <a:pt x="113497" y="377495"/>
                  </a:cubicBezTo>
                  <a:cubicBezTo>
                    <a:pt x="134133" y="352115"/>
                    <a:pt x="145637" y="322110"/>
                    <a:pt x="148009" y="287480"/>
                  </a:cubicBezTo>
                  <a:lnTo>
                    <a:pt x="0" y="287480"/>
                  </a:lnTo>
                  <a:lnTo>
                    <a:pt x="0" y="0"/>
                  </a:lnTo>
                  <a:close/>
                </a:path>
              </a:pathLst>
            </a:custGeom>
            <a:solidFill>
              <a:srgbClr val="FFFFFF"/>
            </a:solidFill>
            <a:ln w="12700">
              <a:noFill/>
              <a:round/>
              <a:headEnd/>
              <a:tailEnd/>
            </a:ln>
          </p:spPr>
          <p:txBody>
            <a:bodyPr lIns="0" tIns="0" rIns="0" bIns="0" rtlCol="0" anchor="ctr"/>
            <a:lstStyle/>
            <a:p>
              <a:pPr algn="ctr"/>
              <a:endParaRPr lang="de-DE" sz="1800" dirty="0"/>
            </a:p>
          </p:txBody>
        </p:sp>
      </p:grpSp>
      <p:grpSp>
        <p:nvGrpSpPr>
          <p:cNvPr id="26" name="Gruppieren 25"/>
          <p:cNvGrpSpPr/>
          <p:nvPr userDrawn="1"/>
        </p:nvGrpSpPr>
        <p:grpSpPr>
          <a:xfrm>
            <a:off x="10646085" y="432000"/>
            <a:ext cx="1005019" cy="149281"/>
            <a:chOff x="6096000" y="6184900"/>
            <a:chExt cx="1592263" cy="236538"/>
          </a:xfrm>
          <a:solidFill>
            <a:schemeClr val="bg1">
              <a:lumMod val="85000"/>
            </a:schemeClr>
          </a:solidFill>
        </p:grpSpPr>
        <p:sp>
          <p:nvSpPr>
            <p:cNvPr id="27" name="Freeform 5"/>
            <p:cNvSpPr>
              <a:spLocks/>
            </p:cNvSpPr>
            <p:nvPr userDrawn="1"/>
          </p:nvSpPr>
          <p:spPr bwMode="auto">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8" name="Freeform 6"/>
            <p:cNvSpPr>
              <a:spLocks/>
            </p:cNvSpPr>
            <p:nvPr userDrawn="1"/>
          </p:nvSpPr>
          <p:spPr bwMode="auto">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9" name="Freeform 7"/>
            <p:cNvSpPr>
              <a:spLocks/>
            </p:cNvSpPr>
            <p:nvPr userDrawn="1"/>
          </p:nvSpPr>
          <p:spPr bwMode="auto">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0" name="Freeform 8"/>
            <p:cNvSpPr>
              <a:spLocks/>
            </p:cNvSpPr>
            <p:nvPr userDrawn="1"/>
          </p:nvSpPr>
          <p:spPr bwMode="auto">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1" name="Freeform 9"/>
            <p:cNvSpPr>
              <a:spLocks/>
            </p:cNvSpPr>
            <p:nvPr userDrawn="1"/>
          </p:nvSpPr>
          <p:spPr bwMode="auto">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2" name="Freeform 10"/>
            <p:cNvSpPr>
              <a:spLocks/>
            </p:cNvSpPr>
            <p:nvPr userDrawn="1"/>
          </p:nvSpPr>
          <p:spPr bwMode="auto">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3" name="Freeform 11"/>
            <p:cNvSpPr>
              <a:spLocks/>
            </p:cNvSpPr>
            <p:nvPr userDrawn="1"/>
          </p:nvSpPr>
          <p:spPr bwMode="auto">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161080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SCHLUSSFOLIE">
    <p:spTree>
      <p:nvGrpSpPr>
        <p:cNvPr id="1" name=""/>
        <p:cNvGrpSpPr/>
        <p:nvPr/>
      </p:nvGrpSpPr>
      <p:grpSpPr>
        <a:xfrm>
          <a:off x="0" y="0"/>
          <a:ext cx="0" cy="0"/>
          <a:chOff x="0" y="0"/>
          <a:chExt cx="0" cy="0"/>
        </a:xfrm>
      </p:grpSpPr>
      <p:sp>
        <p:nvSpPr>
          <p:cNvPr id="13" name="Bild"/>
          <p:cNvSpPr>
            <a:spLocks noGrp="1"/>
          </p:cNvSpPr>
          <p:nvPr>
            <p:ph type="pic" sz="quarter" idx="17"/>
          </p:nvPr>
        </p:nvSpPr>
        <p:spPr bwMode="gray">
          <a:xfrm>
            <a:off x="1" y="1"/>
            <a:ext cx="12192000" cy="5808663"/>
          </a:xfrm>
          <a:solidFill>
            <a:schemeClr val="bg1">
              <a:lumMod val="85000"/>
            </a:schemeClr>
          </a:solidFill>
          <a:ln>
            <a:noFill/>
          </a:ln>
        </p:spPr>
        <p:txBody>
          <a:bodyPr vert="horz" lIns="144000" tIns="144000" rIns="144000" bIns="144000" rtlCol="0">
            <a:noAutofit/>
          </a:bodyPr>
          <a:lstStyle>
            <a:lvl1pPr>
              <a:defRPr lang="en-US" dirty="0"/>
            </a:lvl1pPr>
          </a:lstStyle>
          <a:p>
            <a:pPr marL="0" lvl="0" indent="0">
              <a:buNone/>
            </a:pPr>
            <a:r>
              <a:rPr lang="de-DE" noProof="0" dirty="0"/>
              <a:t>Bild</a:t>
            </a:r>
          </a:p>
        </p:txBody>
      </p:sp>
      <p:sp>
        <p:nvSpPr>
          <p:cNvPr id="4" name="Layer"/>
          <p:cNvSpPr>
            <a:spLocks noGrp="1"/>
          </p:cNvSpPr>
          <p:nvPr>
            <p:ph type="body" sz="quarter" idx="13" hasCustomPrompt="1"/>
          </p:nvPr>
        </p:nvSpPr>
        <p:spPr bwMode="gray">
          <a:xfrm>
            <a:off x="0" y="1"/>
            <a:ext cx="12191999" cy="5808663"/>
          </a:xfrm>
          <a:gradFill>
            <a:gsLst>
              <a:gs pos="0">
                <a:schemeClr val="tx1">
                  <a:lumMod val="65000"/>
                  <a:lumOff val="35000"/>
                </a:schemeClr>
              </a:gs>
              <a:gs pos="100000">
                <a:schemeClr val="tx2">
                  <a:lumMod val="40000"/>
                  <a:lumOff val="60000"/>
                  <a:alpha val="45000"/>
                </a:schemeClr>
              </a:gs>
            </a:gsLst>
            <a:lin ang="18900000" scaled="1"/>
          </a:gradFill>
        </p:spPr>
        <p:txBody>
          <a:bodyPr lIns="540000" tIns="1440000" bIns="1404000" anchor="t"/>
          <a:lstStyle>
            <a:lvl1pPr marL="0" indent="0">
              <a:buNone/>
              <a:defRPr sz="4400" cap="all" baseline="0">
                <a:solidFill>
                  <a:schemeClr val="bg1"/>
                </a:solidFill>
              </a:defRPr>
            </a:lvl1pPr>
          </a:lstStyle>
          <a:p>
            <a:pPr lvl="0"/>
            <a:r>
              <a:rPr lang="de-DE" noProof="0" dirty="0"/>
              <a:t>Textmasterformat </a:t>
            </a:r>
            <a:br>
              <a:rPr lang="de-DE" noProof="0" dirty="0"/>
            </a:br>
            <a:r>
              <a:rPr lang="de-DE" noProof="0" dirty="0"/>
              <a:t>bearbeiten</a:t>
            </a:r>
          </a:p>
        </p:txBody>
      </p:sp>
      <p:sp>
        <p:nvSpPr>
          <p:cNvPr id="7" name="Textplatzhalter 10"/>
          <p:cNvSpPr>
            <a:spLocks noGrp="1"/>
          </p:cNvSpPr>
          <p:nvPr>
            <p:ph type="body" sz="quarter" idx="19"/>
          </p:nvPr>
        </p:nvSpPr>
        <p:spPr bwMode="gray">
          <a:xfrm>
            <a:off x="6096794" y="2762251"/>
            <a:ext cx="5550622" cy="2543175"/>
          </a:xfrm>
        </p:spPr>
        <p:txBody>
          <a:bodyPr lIns="0" anchor="b"/>
          <a:lstStyle>
            <a:lvl1pPr marL="0" indent="0" algn="r">
              <a:buNone/>
              <a:defRPr sz="1400">
                <a:solidFill>
                  <a:schemeClr val="bg2"/>
                </a:solidFill>
              </a:defRPr>
            </a:lvl1pPr>
            <a:lvl2pPr marL="450000" indent="0">
              <a:buNone/>
              <a:defRPr/>
            </a:lvl2pPr>
            <a:lvl3pPr marL="810000" indent="0">
              <a:buNone/>
              <a:defRPr/>
            </a:lvl3pPr>
            <a:lvl4pPr marL="1170000" indent="0">
              <a:buNone/>
              <a:defRPr/>
            </a:lvl4pPr>
            <a:lvl5pPr marL="1530000" indent="0">
              <a:buNone/>
              <a:defRPr/>
            </a:lvl5pPr>
          </a:lstStyle>
          <a:p>
            <a:pPr lvl="0"/>
            <a:r>
              <a:rPr lang="de-DE" dirty="0"/>
              <a:t>Textmasterformat bearbeiten</a:t>
            </a:r>
            <a:endParaRPr lang="en-GB" dirty="0"/>
          </a:p>
        </p:txBody>
      </p:sp>
      <p:cxnSp>
        <p:nvCxnSpPr>
          <p:cNvPr id="11" name="Gerade Verbindung 10"/>
          <p:cNvCxnSpPr/>
          <p:nvPr userDrawn="1"/>
        </p:nvCxnSpPr>
        <p:spPr bwMode="gray">
          <a:xfrm>
            <a:off x="9840607" y="3938761"/>
            <a:ext cx="1806810" cy="0"/>
          </a:xfrm>
          <a:prstGeom prst="line">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grpSp>
        <p:nvGrpSpPr>
          <p:cNvPr id="9" name="Gruppieren 8"/>
          <p:cNvGrpSpPr/>
          <p:nvPr userDrawn="1"/>
        </p:nvGrpSpPr>
        <p:grpSpPr bwMode="gray">
          <a:xfrm>
            <a:off x="8860092" y="6006238"/>
            <a:ext cx="2783594" cy="599231"/>
            <a:chOff x="8858939" y="6006237"/>
            <a:chExt cx="2783232" cy="599231"/>
          </a:xfrm>
        </p:grpSpPr>
        <p:pic>
          <p:nvPicPr>
            <p:cNvPr id="10" name="Grafik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9938174" y="6070717"/>
              <a:ext cx="381359" cy="534751"/>
            </a:xfrm>
            <a:prstGeom prst="rect">
              <a:avLst/>
            </a:prstGeom>
          </p:spPr>
        </p:pic>
        <p:pic>
          <p:nvPicPr>
            <p:cNvPr id="12" name="Grafik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8858939" y="6006237"/>
              <a:ext cx="761485" cy="534751"/>
            </a:xfrm>
            <a:prstGeom prst="rect">
              <a:avLst/>
            </a:prstGeom>
          </p:spPr>
        </p:pic>
        <p:grpSp>
          <p:nvGrpSpPr>
            <p:cNvPr id="14" name="Gruppieren 13"/>
            <p:cNvGrpSpPr/>
            <p:nvPr userDrawn="1"/>
          </p:nvGrpSpPr>
          <p:grpSpPr bwMode="gray">
            <a:xfrm>
              <a:off x="10637283" y="6295042"/>
              <a:ext cx="1004888" cy="149281"/>
              <a:chOff x="6096000" y="6184900"/>
              <a:chExt cx="1592263" cy="236538"/>
            </a:xfrm>
            <a:solidFill>
              <a:schemeClr val="bg1">
                <a:lumMod val="85000"/>
              </a:schemeClr>
            </a:solidFill>
          </p:grpSpPr>
          <p:sp>
            <p:nvSpPr>
              <p:cNvPr id="15" name="Freeform 5"/>
              <p:cNvSpPr>
                <a:spLocks/>
              </p:cNvSpPr>
              <p:nvPr userDrawn="1"/>
            </p:nvSpPr>
            <p:spPr bwMode="gray">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6" name="Freeform 6"/>
              <p:cNvSpPr>
                <a:spLocks/>
              </p:cNvSpPr>
              <p:nvPr userDrawn="1"/>
            </p:nvSpPr>
            <p:spPr bwMode="gray">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7" name="Freeform 7"/>
              <p:cNvSpPr>
                <a:spLocks/>
              </p:cNvSpPr>
              <p:nvPr userDrawn="1"/>
            </p:nvSpPr>
            <p:spPr bwMode="gray">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8" name="Freeform 8"/>
              <p:cNvSpPr>
                <a:spLocks/>
              </p:cNvSpPr>
              <p:nvPr userDrawn="1"/>
            </p:nvSpPr>
            <p:spPr bwMode="gray">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9" name="Freeform 9"/>
              <p:cNvSpPr>
                <a:spLocks/>
              </p:cNvSpPr>
              <p:nvPr userDrawn="1"/>
            </p:nvSpPr>
            <p:spPr bwMode="gray">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0" name="Freeform 10"/>
              <p:cNvSpPr>
                <a:spLocks/>
              </p:cNvSpPr>
              <p:nvPr userDrawn="1"/>
            </p:nvSpPr>
            <p:spPr bwMode="gray">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1" name="Freeform 11"/>
              <p:cNvSpPr>
                <a:spLocks/>
              </p:cNvSpPr>
              <p:nvPr userDrawn="1"/>
            </p:nvSpPr>
            <p:spPr bwMode="gray">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grpSp>
      </p:grpSp>
    </p:spTree>
    <p:extLst>
      <p:ext uri="{BB962C8B-B14F-4D97-AF65-F5344CB8AC3E}">
        <p14:creationId xmlns:p14="http://schemas.microsoft.com/office/powerpoint/2010/main" val="413603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02_Kontakt">
    <p:bg bwMode="gray">
      <p:bgPr>
        <a:solidFill>
          <a:schemeClr val="bg1"/>
        </a:solidFill>
        <a:effectLst/>
      </p:bgPr>
    </p:bg>
    <p:spTree>
      <p:nvGrpSpPr>
        <p:cNvPr id="1" name=""/>
        <p:cNvGrpSpPr/>
        <p:nvPr/>
      </p:nvGrpSpPr>
      <p:grpSpPr>
        <a:xfrm>
          <a:off x="0" y="0"/>
          <a:ext cx="0" cy="0"/>
          <a:chOff x="0" y="0"/>
          <a:chExt cx="0" cy="0"/>
        </a:xfrm>
      </p:grpSpPr>
      <p:sp>
        <p:nvSpPr>
          <p:cNvPr id="25" name="Bild"/>
          <p:cNvSpPr>
            <a:spLocks noGrp="1"/>
          </p:cNvSpPr>
          <p:nvPr>
            <p:ph type="pic" sz="quarter" idx="18"/>
          </p:nvPr>
        </p:nvSpPr>
        <p:spPr bwMode="gray">
          <a:xfrm>
            <a:off x="1" y="1"/>
            <a:ext cx="12192000" cy="5808663"/>
          </a:xfrm>
          <a:solidFill>
            <a:schemeClr val="bg1">
              <a:lumMod val="85000"/>
            </a:schemeClr>
          </a:solidFill>
          <a:ln>
            <a:noFill/>
          </a:ln>
        </p:spPr>
        <p:txBody>
          <a:bodyPr vert="horz" lIns="144000" tIns="144000" rIns="144000" bIns="144000" rtlCol="0">
            <a:noAutofit/>
          </a:bodyPr>
          <a:lstStyle>
            <a:lvl1pPr>
              <a:defRPr lang="en-US" dirty="0"/>
            </a:lvl1pPr>
          </a:lstStyle>
          <a:p>
            <a:pPr marL="0" lvl="0" indent="0">
              <a:buNone/>
            </a:pPr>
            <a:r>
              <a:rPr lang="de-DE" noProof="0" dirty="0"/>
              <a:t>Bild</a:t>
            </a:r>
          </a:p>
        </p:txBody>
      </p:sp>
      <p:sp>
        <p:nvSpPr>
          <p:cNvPr id="24" name="Layer"/>
          <p:cNvSpPr>
            <a:spLocks noGrp="1"/>
          </p:cNvSpPr>
          <p:nvPr>
            <p:ph type="body" sz="quarter" idx="17"/>
          </p:nvPr>
        </p:nvSpPr>
        <p:spPr bwMode="gray">
          <a:xfrm>
            <a:off x="0" y="1"/>
            <a:ext cx="12191999" cy="5808663"/>
          </a:xfrm>
          <a:gradFill>
            <a:gsLst>
              <a:gs pos="0">
                <a:schemeClr val="tx1">
                  <a:lumMod val="65000"/>
                  <a:lumOff val="35000"/>
                </a:schemeClr>
              </a:gs>
              <a:gs pos="100000">
                <a:schemeClr val="tx2">
                  <a:lumMod val="40000"/>
                  <a:lumOff val="60000"/>
                  <a:alpha val="70000"/>
                </a:schemeClr>
              </a:gs>
            </a:gsLst>
            <a:lin ang="18900000" scaled="1"/>
          </a:gradFill>
        </p:spPr>
        <p:txBody>
          <a:bodyPr lIns="540000" tIns="1440000" bIns="1404000" anchor="t"/>
          <a:lstStyle>
            <a:lvl1pPr marL="0" indent="0">
              <a:buNone/>
              <a:defRPr sz="4400" cap="all" baseline="0">
                <a:solidFill>
                  <a:schemeClr val="bg1"/>
                </a:solidFill>
              </a:defRPr>
            </a:lvl1pPr>
          </a:lstStyle>
          <a:p>
            <a:pPr lvl="0"/>
            <a:endParaRPr lang="de-DE" noProof="0" dirty="0"/>
          </a:p>
        </p:txBody>
      </p:sp>
      <p:sp>
        <p:nvSpPr>
          <p:cNvPr id="36" name="Textplatzhalter 15"/>
          <p:cNvSpPr>
            <a:spLocks noGrp="1"/>
          </p:cNvSpPr>
          <p:nvPr>
            <p:ph type="body" sz="quarter" idx="15" hasCustomPrompt="1"/>
          </p:nvPr>
        </p:nvSpPr>
        <p:spPr bwMode="gray">
          <a:xfrm>
            <a:off x="2027019" y="4102101"/>
            <a:ext cx="2515720" cy="1203324"/>
          </a:xfrm>
          <a:prstGeom prst="rect">
            <a:avLst/>
          </a:prstGeom>
        </p:spPr>
        <p:txBody>
          <a:bodyPr lIns="0" tIns="0" rIns="0" bIns="0" anchor="b">
            <a:noAutofit/>
          </a:bodyPr>
          <a:lstStyle>
            <a:lvl1pPr marL="0" indent="0" algn="l">
              <a:lnSpc>
                <a:spcPct val="90000"/>
              </a:lnSpc>
              <a:spcBef>
                <a:spcPts val="0"/>
              </a:spcBef>
              <a:spcAft>
                <a:spcPts val="1000"/>
              </a:spcAft>
              <a:buNone/>
              <a:defRPr sz="1400" cap="none"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Textmasterformat </a:t>
            </a:r>
            <a:br>
              <a:rPr lang="de-DE" dirty="0"/>
            </a:br>
            <a:r>
              <a:rPr lang="de-DE" dirty="0"/>
              <a:t>bearbeiten</a:t>
            </a:r>
          </a:p>
        </p:txBody>
      </p:sp>
      <p:grpSp>
        <p:nvGrpSpPr>
          <p:cNvPr id="11" name="Gruppieren 10"/>
          <p:cNvGrpSpPr/>
          <p:nvPr userDrawn="1"/>
        </p:nvGrpSpPr>
        <p:grpSpPr bwMode="gray">
          <a:xfrm>
            <a:off x="8860092" y="6006238"/>
            <a:ext cx="2783594" cy="599231"/>
            <a:chOff x="8858939" y="6006237"/>
            <a:chExt cx="2783232" cy="599231"/>
          </a:xfrm>
        </p:grpSpPr>
        <p:pic>
          <p:nvPicPr>
            <p:cNvPr id="12" name="Grafik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9938174" y="6070717"/>
              <a:ext cx="381359" cy="534751"/>
            </a:xfrm>
            <a:prstGeom prst="rect">
              <a:avLst/>
            </a:prstGeom>
          </p:spPr>
        </p:pic>
        <p:pic>
          <p:nvPicPr>
            <p:cNvPr id="13" name="Grafik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8858939" y="6006237"/>
              <a:ext cx="761485" cy="534751"/>
            </a:xfrm>
            <a:prstGeom prst="rect">
              <a:avLst/>
            </a:prstGeom>
          </p:spPr>
        </p:pic>
        <p:grpSp>
          <p:nvGrpSpPr>
            <p:cNvPr id="14" name="Gruppieren 13"/>
            <p:cNvGrpSpPr/>
            <p:nvPr userDrawn="1"/>
          </p:nvGrpSpPr>
          <p:grpSpPr bwMode="gray">
            <a:xfrm>
              <a:off x="10637283" y="6295042"/>
              <a:ext cx="1004888" cy="149281"/>
              <a:chOff x="6096000" y="6184900"/>
              <a:chExt cx="1592263" cy="236538"/>
            </a:xfrm>
            <a:solidFill>
              <a:schemeClr val="bg1">
                <a:lumMod val="85000"/>
              </a:schemeClr>
            </a:solidFill>
          </p:grpSpPr>
          <p:sp>
            <p:nvSpPr>
              <p:cNvPr id="15" name="Freeform 5"/>
              <p:cNvSpPr>
                <a:spLocks/>
              </p:cNvSpPr>
              <p:nvPr userDrawn="1"/>
            </p:nvSpPr>
            <p:spPr bwMode="gray">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7" name="Freeform 6"/>
              <p:cNvSpPr>
                <a:spLocks/>
              </p:cNvSpPr>
              <p:nvPr userDrawn="1"/>
            </p:nvSpPr>
            <p:spPr bwMode="gray">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9" name="Freeform 7"/>
              <p:cNvSpPr>
                <a:spLocks/>
              </p:cNvSpPr>
              <p:nvPr userDrawn="1"/>
            </p:nvSpPr>
            <p:spPr bwMode="gray">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0" name="Freeform 8"/>
              <p:cNvSpPr>
                <a:spLocks/>
              </p:cNvSpPr>
              <p:nvPr userDrawn="1"/>
            </p:nvSpPr>
            <p:spPr bwMode="gray">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1" name="Freeform 9"/>
              <p:cNvSpPr>
                <a:spLocks/>
              </p:cNvSpPr>
              <p:nvPr userDrawn="1"/>
            </p:nvSpPr>
            <p:spPr bwMode="gray">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2" name="Freeform 10"/>
              <p:cNvSpPr>
                <a:spLocks/>
              </p:cNvSpPr>
              <p:nvPr userDrawn="1"/>
            </p:nvSpPr>
            <p:spPr bwMode="gray">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3" name="Freeform 11"/>
              <p:cNvSpPr>
                <a:spLocks/>
              </p:cNvSpPr>
              <p:nvPr userDrawn="1"/>
            </p:nvSpPr>
            <p:spPr bwMode="gray">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grpSp>
      </p:grpSp>
      <p:sp>
        <p:nvSpPr>
          <p:cNvPr id="26" name="Textplatzhalter 10"/>
          <p:cNvSpPr>
            <a:spLocks noGrp="1"/>
          </p:cNvSpPr>
          <p:nvPr>
            <p:ph type="body" sz="quarter" idx="19"/>
          </p:nvPr>
        </p:nvSpPr>
        <p:spPr bwMode="gray">
          <a:xfrm>
            <a:off x="8976695" y="2762251"/>
            <a:ext cx="2670721" cy="2543175"/>
          </a:xfrm>
        </p:spPr>
        <p:txBody>
          <a:bodyPr lIns="0" anchor="b"/>
          <a:lstStyle>
            <a:lvl1pPr marL="0" indent="0" algn="r">
              <a:buNone/>
              <a:defRPr sz="1400">
                <a:solidFill>
                  <a:schemeClr val="bg2"/>
                </a:solidFill>
              </a:defRPr>
            </a:lvl1pPr>
            <a:lvl2pPr marL="450000" indent="0">
              <a:buNone/>
              <a:defRPr/>
            </a:lvl2pPr>
            <a:lvl3pPr marL="810000" indent="0">
              <a:buNone/>
              <a:defRPr/>
            </a:lvl3pPr>
            <a:lvl4pPr marL="1170000" indent="0">
              <a:buNone/>
              <a:defRPr/>
            </a:lvl4pPr>
            <a:lvl5pPr marL="1530000" indent="0">
              <a:buNone/>
              <a:defRPr/>
            </a:lvl5pPr>
          </a:lstStyle>
          <a:p>
            <a:pPr lvl="0"/>
            <a:r>
              <a:rPr lang="de-DE" dirty="0"/>
              <a:t>Textmasterformat bearbeiten</a:t>
            </a:r>
            <a:endParaRPr lang="en-GB" dirty="0"/>
          </a:p>
        </p:txBody>
      </p:sp>
      <p:cxnSp>
        <p:nvCxnSpPr>
          <p:cNvPr id="27" name="Gerade Verbindung 26"/>
          <p:cNvCxnSpPr/>
          <p:nvPr userDrawn="1"/>
        </p:nvCxnSpPr>
        <p:spPr bwMode="gray">
          <a:xfrm>
            <a:off x="9840607" y="3938761"/>
            <a:ext cx="1806810" cy="0"/>
          </a:xfrm>
          <a:prstGeom prst="line">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a:off x="1888211" y="4102101"/>
            <a:ext cx="0" cy="1203324"/>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Bildplatzhalter 3"/>
          <p:cNvSpPr>
            <a:spLocks noGrp="1"/>
          </p:cNvSpPr>
          <p:nvPr>
            <p:ph type="pic" sz="quarter" idx="20"/>
          </p:nvPr>
        </p:nvSpPr>
        <p:spPr>
          <a:xfrm>
            <a:off x="549347" y="4105525"/>
            <a:ext cx="1200057" cy="1199901"/>
          </a:xfrm>
          <a:solidFill>
            <a:schemeClr val="bg1">
              <a:lumMod val="85000"/>
            </a:schemeClr>
          </a:solidFill>
        </p:spPr>
        <p:txBody>
          <a:bodyPr/>
          <a:lstStyle>
            <a:lvl1pPr marL="0" indent="0" algn="ctr">
              <a:buNone/>
              <a:defRPr sz="1600"/>
            </a:lvl1pPr>
          </a:lstStyle>
          <a:p>
            <a:endParaRPr lang="en-GB"/>
          </a:p>
        </p:txBody>
      </p:sp>
    </p:spTree>
    <p:extLst>
      <p:ext uri="{BB962C8B-B14F-4D97-AF65-F5344CB8AC3E}">
        <p14:creationId xmlns:p14="http://schemas.microsoft.com/office/powerpoint/2010/main" val="1864998116"/>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image" Target="../media/image3.png"/><Relationship Id="rId79" Type="http://schemas.openxmlformats.org/officeDocument/2006/relationships/image" Target="../media/image8.png"/><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image" Target="../media/image11.png"/><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image" Target="../media/image6.png"/><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image" Target="../media/image1.png"/><Relationship Id="rId80" Type="http://schemas.openxmlformats.org/officeDocument/2006/relationships/image" Target="../media/image9.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image" Target="../media/image4.png"/><Relationship Id="rId83"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image" Target="../media/image2.png"/><Relationship Id="rId78" Type="http://schemas.openxmlformats.org/officeDocument/2006/relationships/image" Target="../media/image7.png"/><Relationship Id="rId81" Type="http://schemas.openxmlformats.org/officeDocument/2006/relationships/image" Target="../media/image10.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image" Target="../media/image5.png"/><Relationship Id="rId7" Type="http://schemas.openxmlformats.org/officeDocument/2006/relationships/slideLayout" Target="../slideLayouts/slideLayout7.xml"/><Relationship Id="rId71" Type="http://schemas.openxmlformats.org/officeDocument/2006/relationships/theme" Target="../theme/theme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theme" Target="../theme/theme2.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6" name="Группа 25"/>
          <p:cNvGrpSpPr/>
          <p:nvPr userDrawn="1"/>
        </p:nvGrpSpPr>
        <p:grpSpPr>
          <a:xfrm>
            <a:off x="0" y="-398436"/>
            <a:ext cx="12190413" cy="7256436"/>
            <a:chOff x="0" y="-398436"/>
            <a:chExt cx="12190413" cy="7256436"/>
          </a:xfrm>
        </p:grpSpPr>
        <p:pic>
          <p:nvPicPr>
            <p:cNvPr id="7" name="Рисунок 6"/>
            <p:cNvPicPr>
              <a:picLocks noChangeAspect="1"/>
            </p:cNvPicPr>
            <p:nvPr userDrawn="1"/>
          </p:nvPicPr>
          <p:blipFill>
            <a:blip r:embed="rId72">
              <a:extLst>
                <a:ext uri="{28A0092B-C50C-407E-A947-70E740481C1C}">
                  <a14:useLocalDpi xmlns:a14="http://schemas.microsoft.com/office/drawing/2010/main" val="0"/>
                </a:ext>
              </a:extLst>
            </a:blip>
            <a:stretch>
              <a:fillRect/>
            </a:stretch>
          </p:blipFill>
          <p:spPr>
            <a:xfrm flipV="1">
              <a:off x="3981696" y="405923"/>
              <a:ext cx="2746327" cy="142809"/>
            </a:xfrm>
            <a:prstGeom prst="rect">
              <a:avLst/>
            </a:prstGeom>
          </p:spPr>
        </p:pic>
        <p:pic>
          <p:nvPicPr>
            <p:cNvPr id="8" name="Рисунок 7"/>
            <p:cNvPicPr>
              <a:picLocks noChangeAspect="1"/>
            </p:cNvPicPr>
            <p:nvPr userDrawn="1"/>
          </p:nvPicPr>
          <p:blipFill>
            <a:blip r:embed="rId73" cstate="print">
              <a:extLst>
                <a:ext uri="{28A0092B-C50C-407E-A947-70E740481C1C}">
                  <a14:useLocalDpi xmlns:a14="http://schemas.microsoft.com/office/drawing/2010/main" val="0"/>
                </a:ext>
              </a:extLst>
            </a:blip>
            <a:stretch>
              <a:fillRect/>
            </a:stretch>
          </p:blipFill>
          <p:spPr>
            <a:xfrm>
              <a:off x="6460283" y="1587"/>
              <a:ext cx="5730130" cy="2135428"/>
            </a:xfrm>
            <a:prstGeom prst="rect">
              <a:avLst/>
            </a:prstGeom>
          </p:spPr>
        </p:pic>
        <p:grpSp>
          <p:nvGrpSpPr>
            <p:cNvPr id="9" name="Группа 8"/>
            <p:cNvGrpSpPr/>
            <p:nvPr userDrawn="1"/>
          </p:nvGrpSpPr>
          <p:grpSpPr>
            <a:xfrm>
              <a:off x="0" y="1587"/>
              <a:ext cx="12176092" cy="5856700"/>
              <a:chOff x="0" y="1587"/>
              <a:chExt cx="12176092" cy="5856700"/>
            </a:xfrm>
          </p:grpSpPr>
          <p:pic>
            <p:nvPicPr>
              <p:cNvPr id="10" name="Рисунок 9"/>
              <p:cNvPicPr>
                <a:picLocks noChangeAspect="1"/>
              </p:cNvPicPr>
              <p:nvPr/>
            </p:nvPicPr>
            <p:blipFill>
              <a:blip r:embed="rId74" cstate="print">
                <a:extLst>
                  <a:ext uri="{28A0092B-C50C-407E-A947-70E740481C1C}">
                    <a14:useLocalDpi xmlns:a14="http://schemas.microsoft.com/office/drawing/2010/main" val="0"/>
                  </a:ext>
                </a:extLst>
              </a:blip>
              <a:stretch>
                <a:fillRect/>
              </a:stretch>
            </p:blipFill>
            <p:spPr>
              <a:xfrm>
                <a:off x="0" y="1587"/>
                <a:ext cx="12176092" cy="5856700"/>
              </a:xfrm>
              <a:prstGeom prst="rect">
                <a:avLst/>
              </a:prstGeom>
            </p:spPr>
          </p:pic>
          <p:pic>
            <p:nvPicPr>
              <p:cNvPr id="11" name="Рисунок 10"/>
              <p:cNvPicPr>
                <a:picLocks noChangeAspect="1"/>
              </p:cNvPicPr>
              <p:nvPr/>
            </p:nvPicPr>
            <p:blipFill>
              <a:blip r:embed="rId75" cstate="print">
                <a:extLst>
                  <a:ext uri="{28A0092B-C50C-407E-A947-70E740481C1C}">
                    <a14:useLocalDpi xmlns:a14="http://schemas.microsoft.com/office/drawing/2010/main" val="0"/>
                  </a:ext>
                </a:extLst>
              </a:blip>
              <a:stretch>
                <a:fillRect/>
              </a:stretch>
            </p:blipFill>
            <p:spPr>
              <a:xfrm>
                <a:off x="2656824" y="1587"/>
                <a:ext cx="9389267" cy="5552186"/>
              </a:xfrm>
              <a:prstGeom prst="rect">
                <a:avLst/>
              </a:prstGeom>
            </p:spPr>
          </p:pic>
        </p:grpSp>
        <p:pic>
          <p:nvPicPr>
            <p:cNvPr id="12" name="Рисунок 11"/>
            <p:cNvPicPr>
              <a:picLocks noChangeAspect="1"/>
            </p:cNvPicPr>
            <p:nvPr userDrawn="1"/>
          </p:nvPicPr>
          <p:blipFill>
            <a:blip r:embed="rId76">
              <a:extLst>
                <a:ext uri="{28A0092B-C50C-407E-A947-70E740481C1C}">
                  <a14:useLocalDpi xmlns:a14="http://schemas.microsoft.com/office/drawing/2010/main" val="0"/>
                </a:ext>
              </a:extLst>
            </a:blip>
            <a:stretch>
              <a:fillRect/>
            </a:stretch>
          </p:blipFill>
          <p:spPr>
            <a:xfrm rot="847671">
              <a:off x="1910818" y="-398436"/>
              <a:ext cx="4354233" cy="4274405"/>
            </a:xfrm>
            <a:prstGeom prst="rect">
              <a:avLst/>
            </a:prstGeom>
          </p:spPr>
        </p:pic>
        <p:pic>
          <p:nvPicPr>
            <p:cNvPr id="13" name="Рисунок 12"/>
            <p:cNvPicPr>
              <a:picLocks noChangeAspect="1"/>
            </p:cNvPicPr>
            <p:nvPr userDrawn="1"/>
          </p:nvPicPr>
          <p:blipFill>
            <a:blip r:embed="rId77" cstate="print">
              <a:extLst>
                <a:ext uri="{28A0092B-C50C-407E-A947-70E740481C1C}">
                  <a14:useLocalDpi xmlns:a14="http://schemas.microsoft.com/office/drawing/2010/main" val="0"/>
                </a:ext>
              </a:extLst>
            </a:blip>
            <a:stretch>
              <a:fillRect/>
            </a:stretch>
          </p:blipFill>
          <p:spPr>
            <a:xfrm>
              <a:off x="2486511" y="3474791"/>
              <a:ext cx="3768633" cy="1982301"/>
            </a:xfrm>
            <a:prstGeom prst="rect">
              <a:avLst/>
            </a:prstGeom>
          </p:spPr>
        </p:pic>
        <p:pic>
          <p:nvPicPr>
            <p:cNvPr id="14" name="Рисунок 13"/>
            <p:cNvPicPr>
              <a:picLocks noChangeAspect="1"/>
            </p:cNvPicPr>
            <p:nvPr userDrawn="1"/>
          </p:nvPicPr>
          <p:blipFill>
            <a:blip r:embed="rId78" cstate="print">
              <a:extLst>
                <a:ext uri="{28A0092B-C50C-407E-A947-70E740481C1C}">
                  <a14:useLocalDpi xmlns:a14="http://schemas.microsoft.com/office/drawing/2010/main" val="0"/>
                </a:ext>
              </a:extLst>
            </a:blip>
            <a:stretch>
              <a:fillRect/>
            </a:stretch>
          </p:blipFill>
          <p:spPr>
            <a:xfrm>
              <a:off x="6320030" y="353039"/>
              <a:ext cx="4959752" cy="5688835"/>
            </a:xfrm>
            <a:prstGeom prst="rect">
              <a:avLst/>
            </a:prstGeom>
          </p:spPr>
        </p:pic>
        <p:sp>
          <p:nvSpPr>
            <p:cNvPr id="15"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16" name="Рисунок 15"/>
            <p:cNvPicPr>
              <a:picLocks noChangeAspect="1"/>
            </p:cNvPicPr>
            <p:nvPr userDrawn="1"/>
          </p:nvPicPr>
          <p:blipFill>
            <a:blip r:embed="rId79" cstate="print">
              <a:extLst>
                <a:ext uri="{28A0092B-C50C-407E-A947-70E740481C1C}">
                  <a14:useLocalDpi xmlns:a14="http://schemas.microsoft.com/office/drawing/2010/main" val="0"/>
                </a:ext>
              </a:extLst>
            </a:blip>
            <a:stretch>
              <a:fillRect/>
            </a:stretch>
          </p:blipFill>
          <p:spPr>
            <a:xfrm>
              <a:off x="10441334" y="95349"/>
              <a:ext cx="1458438" cy="1515155"/>
            </a:xfrm>
            <a:prstGeom prst="rect">
              <a:avLst/>
            </a:prstGeom>
          </p:spPr>
        </p:pic>
        <p:pic>
          <p:nvPicPr>
            <p:cNvPr id="17" name="Рисунок 16"/>
            <p:cNvPicPr>
              <a:picLocks noChangeAspect="1"/>
            </p:cNvPicPr>
            <p:nvPr userDrawn="1"/>
          </p:nvPicPr>
          <p:blipFill>
            <a:blip r:embed="rId72">
              <a:extLst>
                <a:ext uri="{28A0092B-C50C-407E-A947-70E740481C1C}">
                  <a14:useLocalDpi xmlns:a14="http://schemas.microsoft.com/office/drawing/2010/main" val="0"/>
                </a:ext>
              </a:extLst>
            </a:blip>
            <a:stretch>
              <a:fillRect/>
            </a:stretch>
          </p:blipFill>
          <p:spPr>
            <a:xfrm flipV="1">
              <a:off x="0" y="4829074"/>
              <a:ext cx="2746327" cy="142809"/>
            </a:xfrm>
            <a:prstGeom prst="rect">
              <a:avLst/>
            </a:prstGeom>
          </p:spPr>
        </p:pic>
        <p:pic>
          <p:nvPicPr>
            <p:cNvPr id="18" name="Рисунок 17"/>
            <p:cNvPicPr>
              <a:picLocks noChangeAspect="1"/>
            </p:cNvPicPr>
            <p:nvPr userDrawn="1"/>
          </p:nvPicPr>
          <p:blipFill>
            <a:blip r:embed="rId80" cstate="print">
              <a:extLst>
                <a:ext uri="{28A0092B-C50C-407E-A947-70E740481C1C}">
                  <a14:useLocalDpi xmlns:a14="http://schemas.microsoft.com/office/drawing/2010/main" val="0"/>
                </a:ext>
              </a:extLst>
            </a:blip>
            <a:stretch>
              <a:fillRect/>
            </a:stretch>
          </p:blipFill>
          <p:spPr>
            <a:xfrm flipH="1">
              <a:off x="4028374" y="540984"/>
              <a:ext cx="1416169" cy="2787284"/>
            </a:xfrm>
            <a:prstGeom prst="rect">
              <a:avLst/>
            </a:prstGeom>
          </p:spPr>
        </p:pic>
        <p:pic>
          <p:nvPicPr>
            <p:cNvPr id="19" name="Рисунок 18"/>
            <p:cNvPicPr>
              <a:picLocks noChangeAspect="1"/>
            </p:cNvPicPr>
            <p:nvPr userDrawn="1"/>
          </p:nvPicPr>
          <p:blipFill>
            <a:blip r:embed="rId81" cstate="print">
              <a:extLst>
                <a:ext uri="{28A0092B-C50C-407E-A947-70E740481C1C}">
                  <a14:useLocalDpi xmlns:a14="http://schemas.microsoft.com/office/drawing/2010/main" val="0"/>
                </a:ext>
              </a:extLst>
            </a:blip>
            <a:stretch>
              <a:fillRect/>
            </a:stretch>
          </p:blipFill>
          <p:spPr>
            <a:xfrm>
              <a:off x="6224785" y="904031"/>
              <a:ext cx="210077" cy="210077"/>
            </a:xfrm>
            <a:prstGeom prst="rect">
              <a:avLst/>
            </a:prstGeom>
          </p:spPr>
        </p:pic>
        <p:pic>
          <p:nvPicPr>
            <p:cNvPr id="20" name="Рисунок 19"/>
            <p:cNvPicPr>
              <a:picLocks noChangeAspect="1"/>
            </p:cNvPicPr>
            <p:nvPr userDrawn="1"/>
          </p:nvPicPr>
          <p:blipFill>
            <a:blip r:embed="rId81" cstate="print">
              <a:extLst>
                <a:ext uri="{28A0092B-C50C-407E-A947-70E740481C1C}">
                  <a14:useLocalDpi xmlns:a14="http://schemas.microsoft.com/office/drawing/2010/main" val="0"/>
                </a:ext>
              </a:extLst>
            </a:blip>
            <a:stretch>
              <a:fillRect/>
            </a:stretch>
          </p:blipFill>
          <p:spPr>
            <a:xfrm>
              <a:off x="11510081" y="4448891"/>
              <a:ext cx="210077" cy="210077"/>
            </a:xfrm>
            <a:prstGeom prst="rect">
              <a:avLst/>
            </a:prstGeom>
          </p:spPr>
        </p:pic>
        <p:pic>
          <p:nvPicPr>
            <p:cNvPr id="21" name="Рисунок 20"/>
            <p:cNvPicPr>
              <a:picLocks noChangeAspect="1"/>
            </p:cNvPicPr>
            <p:nvPr userDrawn="1"/>
          </p:nvPicPr>
          <p:blipFill>
            <a:blip r:embed="rId82" cstate="print">
              <a:extLst>
                <a:ext uri="{28A0092B-C50C-407E-A947-70E740481C1C}">
                  <a14:useLocalDpi xmlns:a14="http://schemas.microsoft.com/office/drawing/2010/main" val="0"/>
                </a:ext>
              </a:extLst>
            </a:blip>
            <a:stretch>
              <a:fillRect/>
            </a:stretch>
          </p:blipFill>
          <p:spPr>
            <a:xfrm>
              <a:off x="6405452" y="1208990"/>
              <a:ext cx="233464" cy="233464"/>
            </a:xfrm>
            <a:prstGeom prst="rect">
              <a:avLst/>
            </a:prstGeom>
          </p:spPr>
        </p:pic>
        <p:pic>
          <p:nvPicPr>
            <p:cNvPr id="22" name="Рисунок 21"/>
            <p:cNvPicPr>
              <a:picLocks noChangeAspect="1"/>
            </p:cNvPicPr>
            <p:nvPr userDrawn="1"/>
          </p:nvPicPr>
          <p:blipFill>
            <a:blip r:embed="rId82" cstate="print">
              <a:extLst>
                <a:ext uri="{28A0092B-C50C-407E-A947-70E740481C1C}">
                  <a14:useLocalDpi xmlns:a14="http://schemas.microsoft.com/office/drawing/2010/main" val="0"/>
                </a:ext>
              </a:extLst>
            </a:blip>
            <a:stretch>
              <a:fillRect/>
            </a:stretch>
          </p:blipFill>
          <p:spPr>
            <a:xfrm>
              <a:off x="11703056" y="3728389"/>
              <a:ext cx="233464" cy="233464"/>
            </a:xfrm>
            <a:prstGeom prst="rect">
              <a:avLst/>
            </a:prstGeom>
          </p:spPr>
        </p:pic>
        <p:pic>
          <p:nvPicPr>
            <p:cNvPr id="23" name="Рисунок 22"/>
            <p:cNvPicPr>
              <a:picLocks noChangeAspect="1"/>
            </p:cNvPicPr>
            <p:nvPr userDrawn="1"/>
          </p:nvPicPr>
          <p:blipFill>
            <a:blip r:embed="rId82" cstate="print">
              <a:extLst>
                <a:ext uri="{28A0092B-C50C-407E-A947-70E740481C1C}">
                  <a14:useLocalDpi xmlns:a14="http://schemas.microsoft.com/office/drawing/2010/main" val="0"/>
                </a:ext>
              </a:extLst>
            </a:blip>
            <a:stretch>
              <a:fillRect/>
            </a:stretch>
          </p:blipFill>
          <p:spPr>
            <a:xfrm>
              <a:off x="299622" y="404057"/>
              <a:ext cx="233464" cy="233464"/>
            </a:xfrm>
            <a:prstGeom prst="rect">
              <a:avLst/>
            </a:prstGeom>
          </p:spPr>
        </p:pic>
        <p:pic>
          <p:nvPicPr>
            <p:cNvPr id="24" name="Рисунок 23"/>
            <p:cNvPicPr>
              <a:picLocks noChangeAspect="1"/>
            </p:cNvPicPr>
            <p:nvPr userDrawn="1"/>
          </p:nvPicPr>
          <p:blipFill>
            <a:blip r:embed="rId83" cstate="print">
              <a:extLst>
                <a:ext uri="{28A0092B-C50C-407E-A947-70E740481C1C}">
                  <a14:useLocalDpi xmlns:a14="http://schemas.microsoft.com/office/drawing/2010/main" val="0"/>
                </a:ext>
              </a:extLst>
            </a:blip>
            <a:stretch>
              <a:fillRect/>
            </a:stretch>
          </p:blipFill>
          <p:spPr>
            <a:xfrm rot="17827223">
              <a:off x="6681181" y="3023484"/>
              <a:ext cx="269823" cy="253634"/>
            </a:xfrm>
            <a:prstGeom prst="rect">
              <a:avLst/>
            </a:prstGeom>
          </p:spPr>
        </p:pic>
        <p:pic>
          <p:nvPicPr>
            <p:cNvPr id="25" name="Рисунок 24"/>
            <p:cNvPicPr>
              <a:picLocks noChangeAspect="1"/>
            </p:cNvPicPr>
            <p:nvPr userDrawn="1"/>
          </p:nvPicPr>
          <p:blipFill>
            <a:blip r:embed="rId83" cstate="print">
              <a:extLst>
                <a:ext uri="{28A0092B-C50C-407E-A947-70E740481C1C}">
                  <a14:useLocalDpi xmlns:a14="http://schemas.microsoft.com/office/drawing/2010/main" val="0"/>
                </a:ext>
              </a:extLst>
            </a:blip>
            <a:stretch>
              <a:fillRect/>
            </a:stretch>
          </p:blipFill>
          <p:spPr>
            <a:xfrm rot="15425848">
              <a:off x="2351600" y="202530"/>
              <a:ext cx="269823" cy="253634"/>
            </a:xfrm>
            <a:prstGeom prst="rect">
              <a:avLst/>
            </a:prstGeom>
          </p:spPr>
        </p:pic>
      </p:grpSp>
      <p:sp>
        <p:nvSpPr>
          <p:cNvPr id="2" name="Заголовок 1"/>
          <p:cNvSpPr>
            <a:spLocks noGrp="1"/>
          </p:cNvSpPr>
          <p:nvPr>
            <p:ph type="title"/>
          </p:nvPr>
        </p:nvSpPr>
        <p:spPr>
          <a:xfrm>
            <a:off x="236764" y="365125"/>
            <a:ext cx="4049486" cy="3363264"/>
          </a:xfrm>
          <a:prstGeom prst="rect">
            <a:avLst/>
          </a:prstGeom>
        </p:spPr>
        <p:txBody>
          <a:bodyPr vert="horz" lIns="91440" tIns="45720" rIns="91440" bIns="45720" rtlCol="0" anchor="ctr">
            <a:normAutofit/>
          </a:bodyPr>
          <a:lstStyle/>
          <a:p>
            <a:r>
              <a:rPr lang="da-DK" dirty="0"/>
              <a:t>Lorem ipsum dolor sit amet</a:t>
            </a:r>
            <a:endParaRPr lang="ru-RU" dirty="0"/>
          </a:p>
        </p:txBody>
      </p:sp>
      <p:sp>
        <p:nvSpPr>
          <p:cNvPr id="3" name="Текст 2"/>
          <p:cNvSpPr>
            <a:spLocks noGrp="1"/>
          </p:cNvSpPr>
          <p:nvPr>
            <p:ph type="body" idx="1"/>
          </p:nvPr>
        </p:nvSpPr>
        <p:spPr>
          <a:xfrm>
            <a:off x="236765" y="2975647"/>
            <a:ext cx="6295382" cy="2146989"/>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77DD9B-16CA-464A-A3D4-4D175F1ACCD1}" type="datetimeFigureOut">
              <a:rPr lang="ru-RU" smtClean="0"/>
              <a:t>19.07.2021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11510081" y="6356350"/>
            <a:ext cx="536009" cy="365125"/>
          </a:xfrm>
          <a:prstGeom prst="rect">
            <a:avLst/>
          </a:prstGeom>
        </p:spPr>
        <p:txBody>
          <a:bodyPr vert="horz" lIns="91440" tIns="45720" rIns="91440" bIns="45720" rtlCol="0" anchor="ctr"/>
          <a:lstStyle>
            <a:lvl1pPr algn="r">
              <a:defRPr sz="2400" b="1">
                <a:solidFill>
                  <a:schemeClr val="bg1"/>
                </a:solidFill>
              </a:defRPr>
            </a:lvl1pPr>
          </a:lstStyle>
          <a:p>
            <a:fld id="{B7E6CA31-DA56-47CF-9891-B6D0296B6AEC}" type="slidenum">
              <a:rPr lang="ru-RU" smtClean="0"/>
              <a:pPr/>
              <a:t>‹N°›</a:t>
            </a:fld>
            <a:endParaRPr lang="ru-RU" dirty="0"/>
          </a:p>
        </p:txBody>
      </p:sp>
    </p:spTree>
    <p:extLst>
      <p:ext uri="{BB962C8B-B14F-4D97-AF65-F5344CB8AC3E}">
        <p14:creationId xmlns:p14="http://schemas.microsoft.com/office/powerpoint/2010/main" val="1714536039"/>
      </p:ext>
    </p:extLst>
  </p:cSld>
  <p:clrMap bg1="lt1" tx1="dk1" bg2="lt2" tx2="dk2" accent1="accent1" accent2="accent2" accent3="accent3" accent4="accent4" accent5="accent5" accent6="accent6" hlink="hlink" folHlink="folHlink"/>
  <p:sldLayoutIdLst>
    <p:sldLayoutId id="2147483717" r:id="rId1"/>
    <p:sldLayoutId id="2147483681" r:id="rId2"/>
    <p:sldLayoutId id="2147483682" r:id="rId3"/>
    <p:sldLayoutId id="2147483683" r:id="rId4"/>
    <p:sldLayoutId id="2147483661" r:id="rId5"/>
    <p:sldLayoutId id="2147483672" r:id="rId6"/>
    <p:sldLayoutId id="2147483673" r:id="rId7"/>
    <p:sldLayoutId id="2147483662" r:id="rId8"/>
    <p:sldLayoutId id="2147483677" r:id="rId9"/>
    <p:sldLayoutId id="2147483663" r:id="rId10"/>
    <p:sldLayoutId id="2147483688" r:id="rId11"/>
    <p:sldLayoutId id="2147483691" r:id="rId12"/>
    <p:sldLayoutId id="2147483718" r:id="rId13"/>
    <p:sldLayoutId id="2147483729" r:id="rId14"/>
    <p:sldLayoutId id="2147483689" r:id="rId15"/>
    <p:sldLayoutId id="2147483690" r:id="rId16"/>
    <p:sldLayoutId id="2147483692" r:id="rId17"/>
    <p:sldLayoutId id="2147483693" r:id="rId18"/>
    <p:sldLayoutId id="2147483712" r:id="rId19"/>
    <p:sldLayoutId id="2147483723" r:id="rId20"/>
    <p:sldLayoutId id="2147483730" r:id="rId21"/>
    <p:sldLayoutId id="2147483674" r:id="rId22"/>
    <p:sldLayoutId id="2147483694" r:id="rId23"/>
    <p:sldLayoutId id="2147483695" r:id="rId24"/>
    <p:sldLayoutId id="2147483719" r:id="rId25"/>
    <p:sldLayoutId id="2147483696" r:id="rId26"/>
    <p:sldLayoutId id="2147483697" r:id="rId27"/>
    <p:sldLayoutId id="2147483698" r:id="rId28"/>
    <p:sldLayoutId id="2147483699" r:id="rId29"/>
    <p:sldLayoutId id="2147483713" r:id="rId30"/>
    <p:sldLayoutId id="2147483724" r:id="rId31"/>
    <p:sldLayoutId id="2147483675" r:id="rId32"/>
    <p:sldLayoutId id="2147483700" r:id="rId33"/>
    <p:sldLayoutId id="2147483720" r:id="rId34"/>
    <p:sldLayoutId id="2147483701" r:id="rId35"/>
    <p:sldLayoutId id="2147483702" r:id="rId36"/>
    <p:sldLayoutId id="2147483703" r:id="rId37"/>
    <p:sldLayoutId id="2147483704" r:id="rId38"/>
    <p:sldLayoutId id="2147483705" r:id="rId39"/>
    <p:sldLayoutId id="2147483714" r:id="rId40"/>
    <p:sldLayoutId id="2147483725" r:id="rId41"/>
    <p:sldLayoutId id="2147483676" r:id="rId42"/>
    <p:sldLayoutId id="2147483706" r:id="rId43"/>
    <p:sldLayoutId id="2147483707" r:id="rId44"/>
    <p:sldLayoutId id="2147483721" r:id="rId45"/>
    <p:sldLayoutId id="2147483708" r:id="rId46"/>
    <p:sldLayoutId id="2147483709" r:id="rId47"/>
    <p:sldLayoutId id="2147483710" r:id="rId48"/>
    <p:sldLayoutId id="2147483711" r:id="rId49"/>
    <p:sldLayoutId id="2147483715" r:id="rId50"/>
    <p:sldLayoutId id="2147483726" r:id="rId51"/>
    <p:sldLayoutId id="2147483664" r:id="rId52"/>
    <p:sldLayoutId id="2147483665" r:id="rId53"/>
    <p:sldLayoutId id="2147483666" r:id="rId54"/>
    <p:sldLayoutId id="2147483722" r:id="rId55"/>
    <p:sldLayoutId id="2147483727" r:id="rId56"/>
    <p:sldLayoutId id="2147483686" r:id="rId57"/>
    <p:sldLayoutId id="2147483687" r:id="rId58"/>
    <p:sldLayoutId id="2147483678" r:id="rId59"/>
    <p:sldLayoutId id="2147483680" r:id="rId60"/>
    <p:sldLayoutId id="2147483667" r:id="rId61"/>
    <p:sldLayoutId id="2147483679" r:id="rId62"/>
    <p:sldLayoutId id="2147483684" r:id="rId63"/>
    <p:sldLayoutId id="2147483685" r:id="rId64"/>
    <p:sldLayoutId id="2147483668" r:id="rId65"/>
    <p:sldLayoutId id="2147483669" r:id="rId66"/>
    <p:sldLayoutId id="2147483716" r:id="rId67"/>
    <p:sldLayoutId id="2147483670" r:id="rId68"/>
    <p:sldLayoutId id="2147483671" r:id="rId69"/>
    <p:sldLayoutId id="2147483728" r:id="rId70"/>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3" name="Inhalt"/>
          <p:cNvSpPr>
            <a:spLocks noGrp="1"/>
          </p:cNvSpPr>
          <p:nvPr>
            <p:ph type="body" idx="1"/>
          </p:nvPr>
        </p:nvSpPr>
        <p:spPr bwMode="gray">
          <a:xfrm>
            <a:off x="540070" y="1512000"/>
            <a:ext cx="11111046" cy="4298400"/>
          </a:xfrm>
          <a:prstGeom prst="rect">
            <a:avLst/>
          </a:prstGeom>
        </p:spPr>
        <p:txBody>
          <a:bodyPr vert="horz" lIns="0" tIns="0" rIns="0" bIns="0" rtlCol="0">
            <a:noAutofit/>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grpSp>
        <p:nvGrpSpPr>
          <p:cNvPr id="11" name="Hilfslinie"/>
          <p:cNvGrpSpPr/>
          <p:nvPr userDrawn="1"/>
        </p:nvGrpSpPr>
        <p:grpSpPr bwMode="gray">
          <a:xfrm>
            <a:off x="540071" y="-739050"/>
            <a:ext cx="900117" cy="720000"/>
            <a:chOff x="540001" y="-720000"/>
            <a:chExt cx="900000" cy="720000"/>
          </a:xfrm>
        </p:grpSpPr>
        <p:cxnSp>
          <p:nvCxnSpPr>
            <p:cNvPr id="24" name="Line"/>
            <p:cNvCxnSpPr/>
            <p:nvPr userDrawn="1"/>
          </p:nvCxnSpPr>
          <p:spPr bwMode="gray">
            <a:xfrm flipV="1">
              <a:off x="540002" y="-720000"/>
              <a:ext cx="0" cy="720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Text"/>
            <p:cNvSpPr txBox="1"/>
            <p:nvPr userDrawn="1"/>
          </p:nvSpPr>
          <p:spPr bwMode="gray">
            <a:xfrm>
              <a:off x="540001" y="-720000"/>
              <a:ext cx="900000" cy="540000"/>
            </a:xfrm>
            <a:prstGeom prst="rect">
              <a:avLst/>
            </a:prstGeom>
            <a:noFill/>
          </p:spPr>
          <p:txBody>
            <a:bodyPr wrap="square" lIns="72000" tIns="0" rIns="0" bIns="0" rtlCol="0">
              <a:noAutofit/>
            </a:bodyPr>
            <a:lstStyle/>
            <a:p>
              <a:pPr>
                <a:lnSpc>
                  <a:spcPct val="90000"/>
                </a:lnSpc>
                <a:spcAft>
                  <a:spcPts val="1000"/>
                </a:spcAft>
              </a:pPr>
              <a:r>
                <a:rPr lang="de-DE" sz="1200" noProof="0" dirty="0"/>
                <a:t>Position Hilfslinie</a:t>
              </a:r>
              <a:br>
                <a:rPr lang="de-DE" sz="1200" noProof="0" dirty="0"/>
              </a:br>
              <a:r>
                <a:rPr lang="de-DE" sz="1200" noProof="0" dirty="0"/>
                <a:t>15,42</a:t>
              </a:r>
            </a:p>
          </p:txBody>
        </p:sp>
      </p:grpSp>
      <p:grpSp>
        <p:nvGrpSpPr>
          <p:cNvPr id="12" name="Hilfslinie"/>
          <p:cNvGrpSpPr/>
          <p:nvPr userDrawn="1"/>
        </p:nvGrpSpPr>
        <p:grpSpPr bwMode="gray">
          <a:xfrm>
            <a:off x="10751001" y="-739050"/>
            <a:ext cx="900117" cy="720000"/>
            <a:chOff x="10749601" y="-720000"/>
            <a:chExt cx="900000" cy="720000"/>
          </a:xfrm>
        </p:grpSpPr>
        <p:cxnSp>
          <p:nvCxnSpPr>
            <p:cNvPr id="22" name="Line"/>
            <p:cNvCxnSpPr/>
            <p:nvPr userDrawn="1"/>
          </p:nvCxnSpPr>
          <p:spPr bwMode="gray">
            <a:xfrm flipV="1">
              <a:off x="11649601" y="-720000"/>
              <a:ext cx="0" cy="720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
            <p:cNvSpPr txBox="1"/>
            <p:nvPr userDrawn="1"/>
          </p:nvSpPr>
          <p:spPr bwMode="gray">
            <a:xfrm>
              <a:off x="10749601" y="-720000"/>
              <a:ext cx="900000" cy="540000"/>
            </a:xfrm>
            <a:prstGeom prst="rect">
              <a:avLst/>
            </a:prstGeom>
            <a:noFill/>
          </p:spPr>
          <p:txBody>
            <a:bodyPr wrap="square" lIns="0" tIns="0" rIns="72000" bIns="0" rtlCol="0">
              <a:noAutofit/>
            </a:bodyPr>
            <a:lstStyle/>
            <a:p>
              <a:pPr algn="r">
                <a:lnSpc>
                  <a:spcPct val="90000"/>
                </a:lnSpc>
                <a:spcAft>
                  <a:spcPts val="1000"/>
                </a:spcAft>
              </a:pPr>
              <a:r>
                <a:rPr lang="de-DE" sz="1200" noProof="0" dirty="0"/>
                <a:t>Position Hilfslinie 15,42</a:t>
              </a:r>
            </a:p>
          </p:txBody>
        </p:sp>
      </p:grpSp>
      <p:grpSp>
        <p:nvGrpSpPr>
          <p:cNvPr id="13" name="Hilfslinie"/>
          <p:cNvGrpSpPr/>
          <p:nvPr userDrawn="1"/>
        </p:nvGrpSpPr>
        <p:grpSpPr bwMode="gray">
          <a:xfrm>
            <a:off x="-739146" y="432000"/>
            <a:ext cx="720094" cy="540000"/>
            <a:chOff x="-720000" y="432000"/>
            <a:chExt cx="720000" cy="540000"/>
          </a:xfrm>
        </p:grpSpPr>
        <p:cxnSp>
          <p:nvCxnSpPr>
            <p:cNvPr id="20" name="Line"/>
            <p:cNvCxnSpPr/>
            <p:nvPr/>
          </p:nvCxnSpPr>
          <p:spPr bwMode="gray">
            <a:xfrm>
              <a:off x="-720000" y="432000"/>
              <a:ext cx="720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ext"/>
            <p:cNvSpPr txBox="1"/>
            <p:nvPr userDrawn="1"/>
          </p:nvSpPr>
          <p:spPr bwMode="gray">
            <a:xfrm>
              <a:off x="-720000" y="432000"/>
              <a:ext cx="720000" cy="540000"/>
            </a:xfrm>
            <a:prstGeom prst="rect">
              <a:avLst/>
            </a:prstGeom>
            <a:noFill/>
          </p:spPr>
          <p:txBody>
            <a:bodyPr wrap="square" lIns="0" tIns="72000" rIns="0" bIns="0" rtlCol="0">
              <a:noAutofit/>
            </a:bodyPr>
            <a:lstStyle/>
            <a:p>
              <a:pPr>
                <a:lnSpc>
                  <a:spcPct val="90000"/>
                </a:lnSpc>
                <a:spcAft>
                  <a:spcPts val="1000"/>
                </a:spcAft>
              </a:pPr>
              <a:r>
                <a:rPr lang="de-DE" sz="1200" noProof="0" dirty="0"/>
                <a:t>Position Hilfslinie</a:t>
              </a:r>
              <a:br>
                <a:rPr lang="de-DE" sz="1200" noProof="0" dirty="0"/>
              </a:br>
              <a:r>
                <a:rPr lang="de-DE" sz="1200" noProof="0" dirty="0"/>
                <a:t>8,32</a:t>
              </a:r>
            </a:p>
          </p:txBody>
        </p:sp>
      </p:grpSp>
      <p:grpSp>
        <p:nvGrpSpPr>
          <p:cNvPr id="14" name="Hilfslinie"/>
          <p:cNvGrpSpPr/>
          <p:nvPr userDrawn="1"/>
        </p:nvGrpSpPr>
        <p:grpSpPr bwMode="gray">
          <a:xfrm>
            <a:off x="-739146" y="1512000"/>
            <a:ext cx="720094" cy="540000"/>
            <a:chOff x="-720000" y="1512000"/>
            <a:chExt cx="720000" cy="540000"/>
          </a:xfrm>
        </p:grpSpPr>
        <p:cxnSp>
          <p:nvCxnSpPr>
            <p:cNvPr id="18" name="Line"/>
            <p:cNvCxnSpPr/>
            <p:nvPr userDrawn="1"/>
          </p:nvCxnSpPr>
          <p:spPr bwMode="gray">
            <a:xfrm>
              <a:off x="-720000" y="1512000"/>
              <a:ext cx="720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Text"/>
            <p:cNvSpPr txBox="1"/>
            <p:nvPr userDrawn="1"/>
          </p:nvSpPr>
          <p:spPr bwMode="gray">
            <a:xfrm>
              <a:off x="-720000" y="1512000"/>
              <a:ext cx="720000" cy="540000"/>
            </a:xfrm>
            <a:prstGeom prst="rect">
              <a:avLst/>
            </a:prstGeom>
            <a:noFill/>
          </p:spPr>
          <p:txBody>
            <a:bodyPr wrap="square" lIns="0" tIns="72000" rIns="0" bIns="0" rtlCol="0">
              <a:noAutofit/>
            </a:bodyPr>
            <a:lstStyle/>
            <a:p>
              <a:pPr>
                <a:lnSpc>
                  <a:spcPct val="90000"/>
                </a:lnSpc>
                <a:spcAft>
                  <a:spcPts val="1000"/>
                </a:spcAft>
              </a:pPr>
              <a:r>
                <a:rPr lang="de-DE" sz="1200" noProof="0" dirty="0"/>
                <a:t>Position Hilfslinie</a:t>
              </a:r>
              <a:br>
                <a:rPr lang="de-DE" sz="1200" noProof="0" dirty="0"/>
              </a:br>
              <a:r>
                <a:rPr lang="de-DE" sz="1200" noProof="0" dirty="0"/>
                <a:t>5,33</a:t>
              </a:r>
            </a:p>
          </p:txBody>
        </p:sp>
      </p:grpSp>
      <p:grpSp>
        <p:nvGrpSpPr>
          <p:cNvPr id="15" name="Hilfslinie"/>
          <p:cNvGrpSpPr/>
          <p:nvPr userDrawn="1"/>
        </p:nvGrpSpPr>
        <p:grpSpPr bwMode="gray">
          <a:xfrm>
            <a:off x="-739146" y="5810400"/>
            <a:ext cx="720094" cy="540000"/>
            <a:chOff x="-720000" y="5810400"/>
            <a:chExt cx="720000" cy="540000"/>
          </a:xfrm>
        </p:grpSpPr>
        <p:cxnSp>
          <p:nvCxnSpPr>
            <p:cNvPr id="16" name="Line"/>
            <p:cNvCxnSpPr/>
            <p:nvPr userDrawn="1"/>
          </p:nvCxnSpPr>
          <p:spPr bwMode="gray">
            <a:xfrm>
              <a:off x="-720000" y="5810400"/>
              <a:ext cx="720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Text"/>
            <p:cNvSpPr txBox="1"/>
            <p:nvPr userDrawn="1"/>
          </p:nvSpPr>
          <p:spPr bwMode="gray">
            <a:xfrm>
              <a:off x="-720000" y="5810400"/>
              <a:ext cx="720000" cy="540000"/>
            </a:xfrm>
            <a:prstGeom prst="rect">
              <a:avLst/>
            </a:prstGeom>
            <a:noFill/>
          </p:spPr>
          <p:txBody>
            <a:bodyPr wrap="square" lIns="0" tIns="72000" rIns="0" bIns="0" rtlCol="0">
              <a:noAutofit/>
            </a:bodyPr>
            <a:lstStyle/>
            <a:p>
              <a:pPr>
                <a:lnSpc>
                  <a:spcPct val="90000"/>
                </a:lnSpc>
                <a:spcAft>
                  <a:spcPts val="1000"/>
                </a:spcAft>
              </a:pPr>
              <a:r>
                <a:rPr lang="de-DE" sz="1200" noProof="0" dirty="0"/>
                <a:t>Position Hilfslinie</a:t>
              </a:r>
              <a:br>
                <a:rPr lang="de-DE" sz="1200" noProof="0" dirty="0"/>
              </a:br>
              <a:r>
                <a:rPr lang="de-DE" sz="1200" noProof="0" dirty="0"/>
                <a:t>6,61</a:t>
              </a:r>
            </a:p>
          </p:txBody>
        </p:sp>
      </p:grpSp>
      <p:sp>
        <p:nvSpPr>
          <p:cNvPr id="27" name="Rechtwinkliges Dreieck 26"/>
          <p:cNvSpPr/>
          <p:nvPr/>
        </p:nvSpPr>
        <p:spPr>
          <a:xfrm flipH="1">
            <a:off x="11569620" y="6235702"/>
            <a:ext cx="622380" cy="62229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GB" sz="1800" dirty="0" err="1"/>
          </a:p>
        </p:txBody>
      </p:sp>
      <p:sp>
        <p:nvSpPr>
          <p:cNvPr id="29" name="Foliennummer"/>
          <p:cNvSpPr txBox="1">
            <a:spLocks/>
          </p:cNvSpPr>
          <p:nvPr/>
        </p:nvSpPr>
        <p:spPr bwMode="gray">
          <a:xfrm>
            <a:off x="11781540" y="6201308"/>
            <a:ext cx="501766" cy="525542"/>
          </a:xfrm>
          <a:prstGeom prst="rect">
            <a:avLst/>
          </a:prstGeom>
        </p:spPr>
        <p:txBody>
          <a:bodyPr vert="horz" lIns="0" tIns="0" rIns="0" bIns="0" rtlCol="0" anchor="b"/>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2CEFE82-39F2-4F47-8A0C-D5AB3496FA5C}" type="slidenum">
              <a:rPr lang="de-DE" sz="1200" smtClean="0">
                <a:solidFill>
                  <a:schemeClr val="bg1"/>
                </a:solidFill>
              </a:rPr>
              <a:pPr algn="ctr"/>
              <a:t>‹N°›</a:t>
            </a:fld>
            <a:endParaRPr lang="de-DE" sz="1200" dirty="0">
              <a:solidFill>
                <a:schemeClr val="bg1"/>
              </a:solidFill>
            </a:endParaRPr>
          </a:p>
        </p:txBody>
      </p:sp>
    </p:spTree>
    <p:extLst>
      <p:ext uri="{BB962C8B-B14F-4D97-AF65-F5344CB8AC3E}">
        <p14:creationId xmlns:p14="http://schemas.microsoft.com/office/powerpoint/2010/main" val="249389339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 id="2147483752" r:id="rId21"/>
    <p:sldLayoutId id="2147483753" r:id="rId22"/>
    <p:sldLayoutId id="2147483754" r:id="rId23"/>
    <p:sldLayoutId id="2147483755" r:id="rId24"/>
    <p:sldLayoutId id="2147483756"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66700" indent="-2667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539750" indent="-2664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1079500" indent="-27305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1440000" indent="-2664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701800" indent="-2667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2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23.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2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32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idx="1"/>
          </p:nvPr>
        </p:nvSpPr>
        <p:spPr>
          <a:xfrm>
            <a:off x="2222501" y="3087961"/>
            <a:ext cx="6680200" cy="1002589"/>
          </a:xfrm>
          <a:noFill/>
        </p:spPr>
        <p:txBody>
          <a:bodyPr>
            <a:noAutofit/>
          </a:bodyPr>
          <a:lstStyle/>
          <a:p>
            <a:pPr marL="0" indent="0" algn="ctr">
              <a:buNone/>
            </a:pPr>
            <a:r>
              <a:rPr lang="fr-CH" sz="3200" b="1" dirty="0">
                <a:solidFill>
                  <a:srgbClr val="0B4874"/>
                </a:solidFill>
                <a:latin typeface="+mj-lt"/>
              </a:rPr>
              <a:t>Présentation du programme d’enseignement et d’apprentissage </a:t>
            </a:r>
            <a:r>
              <a:rPr lang="fr-CH" sz="3200" b="1" dirty="0" err="1">
                <a:solidFill>
                  <a:srgbClr val="0B4874"/>
                </a:solidFill>
                <a:latin typeface="+mj-lt"/>
              </a:rPr>
              <a:t>myidea</a:t>
            </a:r>
            <a:endParaRPr lang="fr-CH" sz="3200" b="1" dirty="0">
              <a:solidFill>
                <a:srgbClr val="0B4874"/>
              </a:solidFill>
              <a:latin typeface="+mj-lt"/>
            </a:endParaRPr>
          </a:p>
        </p:txBody>
      </p:sp>
      <p:pic>
        <p:nvPicPr>
          <p:cNvPr id="3" name="Рисунок 28">
            <a:extLst>
              <a:ext uri="{FF2B5EF4-FFF2-40B4-BE49-F238E27FC236}">
                <a16:creationId xmlns:a16="http://schemas.microsoft.com/office/drawing/2014/main" xmlns="" id="{133B2606-BED0-4447-BEDB-EDEE9B08EA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3607853" y="4610285"/>
            <a:ext cx="3858692" cy="192935"/>
          </a:xfrm>
          <a:prstGeom prst="rect">
            <a:avLst/>
          </a:prstGeom>
        </p:spPr>
      </p:pic>
      <p:sp>
        <p:nvSpPr>
          <p:cNvPr id="5" name="Foliennummernplatzhalter 1">
            <a:extLst>
              <a:ext uri="{FF2B5EF4-FFF2-40B4-BE49-F238E27FC236}">
                <a16:creationId xmlns:a16="http://schemas.microsoft.com/office/drawing/2014/main" xmlns="" id="{ABD15D23-C88A-4A6C-BE8F-1EEB17326BEF}"/>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1</a:t>
            </a:fld>
            <a:endParaRPr lang="ru-RU"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2"/>
          <p:cNvSpPr>
            <a:spLocks noGrp="1"/>
          </p:cNvSpPr>
          <p:nvPr>
            <p:ph type="body" idx="1"/>
          </p:nvPr>
        </p:nvSpPr>
        <p:spPr>
          <a:xfrm>
            <a:off x="943156" y="1139843"/>
            <a:ext cx="10532359" cy="5610173"/>
          </a:xfrm>
          <a:prstGeom prst="rect">
            <a:avLst/>
          </a:prstGeom>
        </p:spPr>
        <p:txBody>
          <a:bodyPr>
            <a:noAutofit/>
          </a:bodyPr>
          <a:lstStyle/>
          <a:p>
            <a:pPr marL="0" indent="0" algn="l">
              <a:spcAft>
                <a:spcPts val="400"/>
              </a:spcAft>
              <a:buNone/>
            </a:pPr>
            <a:endParaRPr lang="de-CH" sz="1800" b="1" dirty="0">
              <a:solidFill>
                <a:srgbClr val="96CB00"/>
              </a:solidFill>
              <a:latin typeface="+mj-lt"/>
              <a:cs typeface="Arial" panose="020B0604020202020204" pitchFamily="34" charset="0"/>
            </a:endParaRPr>
          </a:p>
          <a:p>
            <a:pPr marL="0" indent="0" algn="l">
              <a:spcAft>
                <a:spcPts val="400"/>
              </a:spcAft>
              <a:buNone/>
            </a:pPr>
            <a:r>
              <a:rPr lang="fr-CH" sz="2000" b="1">
                <a:solidFill>
                  <a:srgbClr val="96CB00"/>
                </a:solidFill>
                <a:latin typeface="+mj-lt"/>
                <a:cs typeface="Arial" panose="020B0604020202020204" pitchFamily="34" charset="0"/>
              </a:rPr>
              <a:t>Plans d’étude école: </a:t>
            </a:r>
          </a:p>
          <a:p>
            <a:pPr marL="285750" indent="-285750" algn="l">
              <a:spcAft>
                <a:spcPts val="400"/>
              </a:spcAft>
              <a:buClr>
                <a:srgbClr val="96CB00"/>
              </a:buClr>
              <a:buFont typeface="Arial" panose="020B0604020202020204" pitchFamily="34" charset="0"/>
              <a:buChar char="•"/>
            </a:pPr>
            <a:r>
              <a:rPr lang="fr-CH" sz="1800">
                <a:solidFill>
                  <a:srgbClr val="686868"/>
                </a:solidFill>
                <a:latin typeface="+mj-lt"/>
                <a:cs typeface="Arial" panose="020B0604020202020204" pitchFamily="34" charset="0"/>
              </a:rPr>
              <a:t>Dans l’ECG, de nombreux plans d’étude école comprennent des thèmes tels que «Marché», «Acheter» ou «Consommation» qui sont souvent abordés selon une approche économique générale.</a:t>
            </a:r>
          </a:p>
          <a:p>
            <a:pPr marL="285750" indent="-285750" algn="l">
              <a:spcAft>
                <a:spcPts val="400"/>
              </a:spcAft>
              <a:buClr>
                <a:srgbClr val="96CB00"/>
              </a:buClr>
              <a:buFont typeface="Arial" panose="020B0604020202020204" pitchFamily="34" charset="0"/>
              <a:buChar char="•"/>
            </a:pPr>
            <a:endParaRPr lang="fr-CH" sz="1800">
              <a:solidFill>
                <a:srgbClr val="686868"/>
              </a:solidFill>
              <a:latin typeface="+mj-lt"/>
              <a:cs typeface="Arial" panose="020B0604020202020204" pitchFamily="34" charset="0"/>
            </a:endParaRPr>
          </a:p>
          <a:p>
            <a:pPr marL="285750" indent="-285750" algn="l">
              <a:spcAft>
                <a:spcPts val="400"/>
              </a:spcAft>
              <a:buClr>
                <a:srgbClr val="96CB00"/>
              </a:buClr>
              <a:buFont typeface="Wingdings" panose="05000000000000000000" pitchFamily="2" charset="2"/>
              <a:buChar char="à"/>
            </a:pPr>
            <a:r>
              <a:rPr lang="fr-CH" sz="2000" b="1">
                <a:solidFill>
                  <a:srgbClr val="96CB00"/>
                </a:solidFill>
                <a:latin typeface="+mj-lt"/>
                <a:cs typeface="Arial" panose="020B0604020202020204" pitchFamily="34" charset="0"/>
                <a:sym typeface="Wingdings" panose="05000000000000000000" pitchFamily="2" charset="2"/>
              </a:rPr>
              <a:t>Avec son approche innovante, le programme favorise le développement de nouvelles façons de penser.</a:t>
            </a:r>
          </a:p>
          <a:p>
            <a:pPr marL="285750" indent="-285750" algn="l">
              <a:spcAft>
                <a:spcPts val="400"/>
              </a:spcAft>
              <a:buClr>
                <a:srgbClr val="117613"/>
              </a:buClr>
              <a:buFont typeface="Wingdings" panose="05000000000000000000" pitchFamily="2" charset="2"/>
              <a:buChar char="à"/>
            </a:pPr>
            <a:endParaRPr lang="de-CH" sz="2000" b="1" dirty="0">
              <a:solidFill>
                <a:srgbClr val="96CB00"/>
              </a:solidFill>
              <a:latin typeface="+mj-lt"/>
              <a:cs typeface="Arial" panose="020B0604020202020204" pitchFamily="34" charset="0"/>
            </a:endParaRPr>
          </a:p>
          <a:p>
            <a:pPr marL="0" indent="0" algn="l">
              <a:spcAft>
                <a:spcPts val="400"/>
              </a:spcAft>
              <a:buClr>
                <a:srgbClr val="117613"/>
              </a:buClr>
              <a:buNone/>
            </a:pPr>
            <a:r>
              <a:rPr lang="fr-CH" sz="2000" b="1">
                <a:solidFill>
                  <a:srgbClr val="96CB00"/>
                </a:solidFill>
                <a:latin typeface="+mj-lt"/>
                <a:cs typeface="Arial" panose="020B0604020202020204" pitchFamily="34" charset="0"/>
              </a:rPr>
              <a:t>Mise en œuvre</a:t>
            </a:r>
            <a:r>
              <a:rPr lang="fr-CH" sz="2000" b="1">
                <a:latin typeface="+mj-lt"/>
                <a:cs typeface="Arial" panose="020B0604020202020204" pitchFamily="34" charset="0"/>
              </a:rPr>
              <a:t>:</a:t>
            </a:r>
          </a:p>
          <a:p>
            <a:pPr algn="l">
              <a:spcAft>
                <a:spcPts val="400"/>
              </a:spcAft>
              <a:buClr>
                <a:srgbClr val="96CB00"/>
              </a:buClr>
            </a:pPr>
            <a:r>
              <a:rPr lang="fr-CH" sz="1800">
                <a:solidFill>
                  <a:srgbClr val="686868"/>
                </a:solidFill>
                <a:latin typeface="+mj-lt"/>
                <a:cs typeface="Arial" panose="020B0604020202020204" pitchFamily="34" charset="0"/>
              </a:rPr>
              <a:t>Dans le cadre de l’ECG, le thème peut être mis en œuvre sur une période de six à huit semaines (env. 18 à 24 leçons).</a:t>
            </a:r>
          </a:p>
          <a:p>
            <a:pPr algn="l">
              <a:spcAft>
                <a:spcPts val="400"/>
              </a:spcAft>
              <a:buClr>
                <a:srgbClr val="96CB00"/>
              </a:buClr>
            </a:pPr>
            <a:endParaRPr lang="de-CH" sz="1600" dirty="0">
              <a:solidFill>
                <a:srgbClr val="96CB00"/>
              </a:solidFill>
              <a:latin typeface="+mj-lt"/>
              <a:cs typeface="Arial" panose="020B0604020202020204" pitchFamily="34" charset="0"/>
            </a:endParaRPr>
          </a:p>
        </p:txBody>
      </p:sp>
      <p:sp>
        <p:nvSpPr>
          <p:cNvPr id="8" name="Titel 1">
            <a:extLst>
              <a:ext uri="{FF2B5EF4-FFF2-40B4-BE49-F238E27FC236}">
                <a16:creationId xmlns:a16="http://schemas.microsoft.com/office/drawing/2014/main" xmlns="" id="{A8360520-00E7-4004-A67E-081A4EBE4D35}"/>
              </a:ext>
            </a:extLst>
          </p:cNvPr>
          <p:cNvSpPr txBox="1">
            <a:spLocks/>
          </p:cNvSpPr>
          <p:nvPr/>
        </p:nvSpPr>
        <p:spPr>
          <a:xfrm>
            <a:off x="877168" y="9099"/>
            <a:ext cx="12192000" cy="981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fr-CH" sz="2400">
                <a:solidFill>
                  <a:srgbClr val="96CB00"/>
                </a:solidFill>
              </a:rPr>
              <a:t>Pensée et action entrepreneuriales dans l’ECG</a:t>
            </a:r>
          </a:p>
        </p:txBody>
      </p:sp>
      <p:sp>
        <p:nvSpPr>
          <p:cNvPr id="4" name="Foliennummernplatzhalter 1">
            <a:extLst>
              <a:ext uri="{FF2B5EF4-FFF2-40B4-BE49-F238E27FC236}">
                <a16:creationId xmlns:a16="http://schemas.microsoft.com/office/drawing/2014/main" xmlns="" id="{14B70024-02CA-4677-A034-CF639F1DA621}"/>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10</a:t>
            </a:fld>
            <a:endParaRPr lang="ru-RU" smtClean="0"/>
          </a:p>
        </p:txBody>
      </p:sp>
    </p:spTree>
    <p:extLst>
      <p:ext uri="{BB962C8B-B14F-4D97-AF65-F5344CB8AC3E}">
        <p14:creationId xmlns:p14="http://schemas.microsoft.com/office/powerpoint/2010/main" val="3727184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stretch>
            <a:fillRect/>
          </a:stretch>
        </p:blipFill>
        <p:spPr>
          <a:xfrm>
            <a:off x="1379168" y="866607"/>
            <a:ext cx="8873538" cy="5436604"/>
          </a:xfrm>
          <a:prstGeom prst="rect">
            <a:avLst/>
          </a:prstGeom>
        </p:spPr>
      </p:pic>
      <p:sp>
        <p:nvSpPr>
          <p:cNvPr id="6" name="Titel 1">
            <a:extLst>
              <a:ext uri="{FF2B5EF4-FFF2-40B4-BE49-F238E27FC236}">
                <a16:creationId xmlns:a16="http://schemas.microsoft.com/office/drawing/2014/main" xmlns="" id="{4E75BBB8-62C5-43C7-B467-2533C9A268C3}"/>
              </a:ext>
            </a:extLst>
          </p:cNvPr>
          <p:cNvSpPr txBox="1">
            <a:spLocks/>
          </p:cNvSpPr>
          <p:nvPr/>
        </p:nvSpPr>
        <p:spPr>
          <a:xfrm>
            <a:off x="877168" y="9099"/>
            <a:ext cx="9809029" cy="981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fr-CH" sz="2400">
                <a:solidFill>
                  <a:srgbClr val="96CB00"/>
                </a:solidFill>
              </a:rPr>
              <a:t>Ancrage des contenus dans le PEC CG (image symbolique)</a:t>
            </a:r>
          </a:p>
        </p:txBody>
      </p:sp>
      <p:sp>
        <p:nvSpPr>
          <p:cNvPr id="4" name="Foliennummernplatzhalter 1">
            <a:extLst>
              <a:ext uri="{FF2B5EF4-FFF2-40B4-BE49-F238E27FC236}">
                <a16:creationId xmlns:a16="http://schemas.microsoft.com/office/drawing/2014/main" xmlns="" id="{8D748340-C6A8-4E40-8935-F7F86640A788}"/>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11</a:t>
            </a:fld>
            <a:endParaRPr lang="ru-RU"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xmlns="" id="{D35AC632-FABE-4C7A-BA87-D7844A5F0BC8}"/>
              </a:ext>
            </a:extLst>
          </p:cNvPr>
          <p:cNvSpPr>
            <a:spLocks noGrp="1"/>
          </p:cNvSpPr>
          <p:nvPr>
            <p:ph type="title"/>
          </p:nvPr>
        </p:nvSpPr>
        <p:spPr>
          <a:xfrm>
            <a:off x="0" y="162380"/>
            <a:ext cx="12190413" cy="628650"/>
          </a:xfrm>
        </p:spPr>
        <p:txBody>
          <a:bodyPr>
            <a:normAutofit fontScale="90000"/>
          </a:bodyPr>
          <a:lstStyle/>
          <a:p>
            <a:r>
              <a:rPr lang="fr-CH" sz="2800" dirty="0">
                <a:solidFill>
                  <a:srgbClr val="0B4874"/>
                </a:solidFill>
              </a:rPr>
              <a:t>Les éléments de </a:t>
            </a:r>
            <a:r>
              <a:rPr lang="fr-CH" sz="2800" dirty="0" smtClean="0">
                <a:solidFill>
                  <a:srgbClr val="0B4874"/>
                </a:solidFill>
              </a:rPr>
              <a:t/>
            </a:r>
            <a:br>
              <a:rPr lang="fr-CH" sz="2800" dirty="0" smtClean="0">
                <a:solidFill>
                  <a:srgbClr val="0B4874"/>
                </a:solidFill>
              </a:rPr>
            </a:br>
            <a:r>
              <a:rPr lang="fr-CH" sz="2800" dirty="0" smtClean="0">
                <a:solidFill>
                  <a:srgbClr val="0B4874"/>
                </a:solidFill>
              </a:rPr>
              <a:t>votre </a:t>
            </a:r>
            <a:r>
              <a:rPr lang="fr-CH" sz="2800" dirty="0">
                <a:solidFill>
                  <a:srgbClr val="0B4874"/>
                </a:solidFill>
              </a:rPr>
              <a:t>formation continue</a:t>
            </a:r>
          </a:p>
        </p:txBody>
      </p:sp>
      <p:sp>
        <p:nvSpPr>
          <p:cNvPr id="4" name="Textplatzhalter 3">
            <a:extLst>
              <a:ext uri="{FF2B5EF4-FFF2-40B4-BE49-F238E27FC236}">
                <a16:creationId xmlns:a16="http://schemas.microsoft.com/office/drawing/2014/main" xmlns="" id="{0CA21BBC-1995-4BCB-900F-4FCDF9452447}"/>
              </a:ext>
            </a:extLst>
          </p:cNvPr>
          <p:cNvSpPr>
            <a:spLocks noGrp="1"/>
          </p:cNvSpPr>
          <p:nvPr>
            <p:ph type="body" sz="quarter" idx="13"/>
          </p:nvPr>
        </p:nvSpPr>
        <p:spPr>
          <a:xfrm>
            <a:off x="6767513" y="1057702"/>
            <a:ext cx="4662487" cy="1023582"/>
          </a:xfrm>
        </p:spPr>
        <p:txBody>
          <a:bodyPr>
            <a:normAutofit fontScale="92500"/>
          </a:bodyPr>
          <a:lstStyle/>
          <a:p>
            <a:r>
              <a:rPr lang="fr-CH"/>
              <a:t>Connaissances ou outils nécessaires pour la création de votre propre entreprise.</a:t>
            </a:r>
          </a:p>
          <a:p>
            <a:r>
              <a:rPr lang="fr-CH"/>
              <a:t>Les différents sujets seront abordés au fur et à mesure des phases de développement de l’entreprise.</a:t>
            </a:r>
          </a:p>
          <a:p>
            <a:endParaRPr lang="de-CH" dirty="0"/>
          </a:p>
        </p:txBody>
      </p:sp>
      <p:sp>
        <p:nvSpPr>
          <p:cNvPr id="5" name="Textplatzhalter 4">
            <a:extLst>
              <a:ext uri="{FF2B5EF4-FFF2-40B4-BE49-F238E27FC236}">
                <a16:creationId xmlns:a16="http://schemas.microsoft.com/office/drawing/2014/main" xmlns="" id="{5C9AB761-6CA4-434D-A775-7E8B5AD0E989}"/>
              </a:ext>
            </a:extLst>
          </p:cNvPr>
          <p:cNvSpPr>
            <a:spLocks noGrp="1"/>
          </p:cNvSpPr>
          <p:nvPr>
            <p:ph type="body" sz="quarter" idx="14"/>
          </p:nvPr>
        </p:nvSpPr>
        <p:spPr/>
        <p:txBody>
          <a:bodyPr>
            <a:normAutofit fontScale="92500"/>
          </a:bodyPr>
          <a:lstStyle/>
          <a:p>
            <a:r>
              <a:rPr lang="fr-CH"/>
              <a:t>Vous développez votre propre idée entrepreneuriale. </a:t>
            </a:r>
          </a:p>
          <a:p>
            <a:r>
              <a:rPr lang="fr-CH"/>
              <a:t>Ce faisant, vous utilisez directement les outils étudiés.</a:t>
            </a:r>
          </a:p>
          <a:p>
            <a:endParaRPr lang="de-CH" dirty="0"/>
          </a:p>
        </p:txBody>
      </p:sp>
      <p:sp>
        <p:nvSpPr>
          <p:cNvPr id="6" name="Textplatzhalter 5">
            <a:extLst>
              <a:ext uri="{FF2B5EF4-FFF2-40B4-BE49-F238E27FC236}">
                <a16:creationId xmlns:a16="http://schemas.microsoft.com/office/drawing/2014/main" xmlns="" id="{C100C0F6-0E7F-4703-B113-9D4399DD52BD}"/>
              </a:ext>
            </a:extLst>
          </p:cNvPr>
          <p:cNvSpPr>
            <a:spLocks noGrp="1"/>
          </p:cNvSpPr>
          <p:nvPr>
            <p:ph type="body" sz="quarter" idx="15"/>
          </p:nvPr>
        </p:nvSpPr>
        <p:spPr>
          <a:xfrm>
            <a:off x="6767512" y="3954327"/>
            <a:ext cx="4662487" cy="776287"/>
          </a:xfrm>
        </p:spPr>
        <p:txBody>
          <a:bodyPr/>
          <a:lstStyle/>
          <a:p>
            <a:r>
              <a:rPr lang="fr-CH"/>
              <a:t>Vous vous familiarisez avec les sujets essentiels de l’entrepreneuriat à l’aide d’études de cas.</a:t>
            </a:r>
          </a:p>
        </p:txBody>
      </p:sp>
      <p:sp>
        <p:nvSpPr>
          <p:cNvPr id="7" name="Textplatzhalter 6">
            <a:extLst>
              <a:ext uri="{FF2B5EF4-FFF2-40B4-BE49-F238E27FC236}">
                <a16:creationId xmlns:a16="http://schemas.microsoft.com/office/drawing/2014/main" xmlns="" id="{DA9C2B61-2DE9-4A33-B9CB-142F33DBAA8A}"/>
              </a:ext>
            </a:extLst>
          </p:cNvPr>
          <p:cNvSpPr>
            <a:spLocks noGrp="1"/>
          </p:cNvSpPr>
          <p:nvPr>
            <p:ph type="body" sz="quarter" idx="16"/>
          </p:nvPr>
        </p:nvSpPr>
        <p:spPr/>
        <p:txBody>
          <a:bodyPr>
            <a:normAutofit lnSpcReduction="10000"/>
          </a:bodyPr>
          <a:lstStyle/>
          <a:p>
            <a:r>
              <a:rPr lang="fr-CH"/>
              <a:t>Informations complémentaires importantes aux niveaux méthodologique et didactique</a:t>
            </a:r>
          </a:p>
          <a:p>
            <a:r>
              <a:rPr lang="fr-CH"/>
              <a:t>Pistes de réflexion</a:t>
            </a:r>
          </a:p>
          <a:p>
            <a:endParaRPr lang="de-CH" dirty="0"/>
          </a:p>
        </p:txBody>
      </p:sp>
      <p:sp>
        <p:nvSpPr>
          <p:cNvPr id="8" name="Textplatzhalter 7">
            <a:extLst>
              <a:ext uri="{FF2B5EF4-FFF2-40B4-BE49-F238E27FC236}">
                <a16:creationId xmlns:a16="http://schemas.microsoft.com/office/drawing/2014/main" xmlns="" id="{9CC2F3A7-F2FA-49B8-9978-D66B00363616}"/>
              </a:ext>
            </a:extLst>
          </p:cNvPr>
          <p:cNvSpPr>
            <a:spLocks noGrp="1"/>
          </p:cNvSpPr>
          <p:nvPr>
            <p:ph type="body" sz="quarter" idx="17"/>
          </p:nvPr>
        </p:nvSpPr>
        <p:spPr>
          <a:xfrm>
            <a:off x="143355" y="2480271"/>
            <a:ext cx="1869799" cy="729000"/>
          </a:xfrm>
        </p:spPr>
        <p:txBody>
          <a:bodyPr/>
          <a:lstStyle/>
          <a:p>
            <a:pPr marL="0" indent="0">
              <a:buNone/>
            </a:pPr>
            <a:r>
              <a:rPr lang="fr-CH"/>
              <a:t>Eléments de myidea</a:t>
            </a:r>
          </a:p>
        </p:txBody>
      </p:sp>
      <p:sp>
        <p:nvSpPr>
          <p:cNvPr id="9" name="Textplatzhalter 8">
            <a:extLst>
              <a:ext uri="{FF2B5EF4-FFF2-40B4-BE49-F238E27FC236}">
                <a16:creationId xmlns:a16="http://schemas.microsoft.com/office/drawing/2014/main" xmlns="" id="{203476E2-224D-4189-81CD-112CEC498119}"/>
              </a:ext>
            </a:extLst>
          </p:cNvPr>
          <p:cNvSpPr>
            <a:spLocks noGrp="1"/>
          </p:cNvSpPr>
          <p:nvPr>
            <p:ph type="body" sz="quarter" idx="18"/>
          </p:nvPr>
        </p:nvSpPr>
        <p:spPr>
          <a:xfrm>
            <a:off x="143356" y="5189146"/>
            <a:ext cx="1766560" cy="795276"/>
          </a:xfrm>
        </p:spPr>
        <p:txBody>
          <a:bodyPr>
            <a:normAutofit lnSpcReduction="10000"/>
          </a:bodyPr>
          <a:lstStyle/>
          <a:p>
            <a:pPr marL="0" indent="0">
              <a:buNone/>
            </a:pPr>
            <a:r>
              <a:rPr lang="fr-CH"/>
              <a:t>Informations complémentaires pour le corps enseignant</a:t>
            </a:r>
          </a:p>
        </p:txBody>
      </p:sp>
      <p:sp>
        <p:nvSpPr>
          <p:cNvPr id="10" name="Textplatzhalter 9">
            <a:extLst>
              <a:ext uri="{FF2B5EF4-FFF2-40B4-BE49-F238E27FC236}">
                <a16:creationId xmlns:a16="http://schemas.microsoft.com/office/drawing/2014/main" xmlns="" id="{ADA7B766-023B-49AF-A7B4-90D953F5E329}"/>
              </a:ext>
            </a:extLst>
          </p:cNvPr>
          <p:cNvSpPr>
            <a:spLocks noGrp="1"/>
          </p:cNvSpPr>
          <p:nvPr>
            <p:ph type="body" sz="quarter" idx="19"/>
          </p:nvPr>
        </p:nvSpPr>
        <p:spPr>
          <a:xfrm>
            <a:off x="4262284" y="1198225"/>
            <a:ext cx="1833716" cy="729000"/>
          </a:xfrm>
        </p:spPr>
        <p:txBody>
          <a:bodyPr/>
          <a:lstStyle/>
          <a:p>
            <a:pPr marL="0" indent="0" algn="ctr">
              <a:buNone/>
            </a:pPr>
            <a:r>
              <a:rPr lang="fr-CH" dirty="0"/>
              <a:t>Connaissances </a:t>
            </a:r>
            <a:r>
              <a:rPr lang="fr-CH" dirty="0" smtClean="0"/>
              <a:t/>
            </a:r>
            <a:br>
              <a:rPr lang="fr-CH" dirty="0" smtClean="0"/>
            </a:br>
            <a:r>
              <a:rPr lang="fr-CH" dirty="0" smtClean="0"/>
              <a:t>et </a:t>
            </a:r>
            <a:r>
              <a:rPr lang="fr-CH" dirty="0"/>
              <a:t>outils</a:t>
            </a:r>
          </a:p>
        </p:txBody>
      </p:sp>
      <p:sp>
        <p:nvSpPr>
          <p:cNvPr id="11" name="Textplatzhalter 10">
            <a:extLst>
              <a:ext uri="{FF2B5EF4-FFF2-40B4-BE49-F238E27FC236}">
                <a16:creationId xmlns:a16="http://schemas.microsoft.com/office/drawing/2014/main" xmlns="" id="{610546A6-9FDA-4075-A275-E63C2A9C09CC}"/>
              </a:ext>
            </a:extLst>
          </p:cNvPr>
          <p:cNvSpPr>
            <a:spLocks noGrp="1"/>
          </p:cNvSpPr>
          <p:nvPr>
            <p:ph type="body" sz="quarter" idx="20"/>
          </p:nvPr>
        </p:nvSpPr>
        <p:spPr>
          <a:xfrm>
            <a:off x="4262284" y="2480270"/>
            <a:ext cx="1833716" cy="729000"/>
          </a:xfrm>
        </p:spPr>
        <p:txBody>
          <a:bodyPr>
            <a:normAutofit fontScale="92500"/>
          </a:bodyPr>
          <a:lstStyle/>
          <a:p>
            <a:pPr marL="0" indent="0" algn="ctr">
              <a:buNone/>
            </a:pPr>
            <a:r>
              <a:rPr lang="fr-CH"/>
              <a:t>Développement de votre propre idée entrepreneuriale</a:t>
            </a:r>
          </a:p>
        </p:txBody>
      </p:sp>
      <p:sp>
        <p:nvSpPr>
          <p:cNvPr id="12" name="Textplatzhalter 11">
            <a:extLst>
              <a:ext uri="{FF2B5EF4-FFF2-40B4-BE49-F238E27FC236}">
                <a16:creationId xmlns:a16="http://schemas.microsoft.com/office/drawing/2014/main" xmlns="" id="{7F170F20-AD94-457A-ABA1-6878F5E12600}"/>
              </a:ext>
            </a:extLst>
          </p:cNvPr>
          <p:cNvSpPr>
            <a:spLocks noGrp="1"/>
          </p:cNvSpPr>
          <p:nvPr>
            <p:ph type="body" sz="quarter" idx="21"/>
          </p:nvPr>
        </p:nvSpPr>
        <p:spPr>
          <a:xfrm>
            <a:off x="4262283" y="3791491"/>
            <a:ext cx="1833715" cy="729000"/>
          </a:xfrm>
        </p:spPr>
        <p:txBody>
          <a:bodyPr>
            <a:normAutofit/>
          </a:bodyPr>
          <a:lstStyle/>
          <a:p>
            <a:pPr marL="0" indent="0" algn="ctr">
              <a:buNone/>
            </a:pPr>
            <a:r>
              <a:rPr lang="fr-CH"/>
              <a:t>Études de cas sur les entrepreneurs/-ses</a:t>
            </a:r>
          </a:p>
        </p:txBody>
      </p:sp>
      <p:sp>
        <p:nvSpPr>
          <p:cNvPr id="13" name="Textplatzhalter 12">
            <a:extLst>
              <a:ext uri="{FF2B5EF4-FFF2-40B4-BE49-F238E27FC236}">
                <a16:creationId xmlns:a16="http://schemas.microsoft.com/office/drawing/2014/main" xmlns="" id="{C8AB3870-8C3A-46F5-8DBB-D47C9E433327}"/>
              </a:ext>
            </a:extLst>
          </p:cNvPr>
          <p:cNvSpPr>
            <a:spLocks noGrp="1"/>
          </p:cNvSpPr>
          <p:nvPr>
            <p:ph type="body" sz="quarter" idx="22"/>
          </p:nvPr>
        </p:nvSpPr>
        <p:spPr>
          <a:xfrm>
            <a:off x="4262283" y="5146956"/>
            <a:ext cx="1954162" cy="776287"/>
          </a:xfrm>
        </p:spPr>
        <p:txBody>
          <a:bodyPr>
            <a:normAutofit lnSpcReduction="10000"/>
          </a:bodyPr>
          <a:lstStyle/>
          <a:p>
            <a:pPr marL="0" indent="0" algn="ctr">
              <a:buNone/>
            </a:pPr>
            <a:r>
              <a:rPr lang="fr-CH"/>
              <a:t>Informations complémentaires (pédagogie, économie)</a:t>
            </a:r>
          </a:p>
        </p:txBody>
      </p:sp>
      <p:sp>
        <p:nvSpPr>
          <p:cNvPr id="14" name="Foliennummernplatzhalter 1">
            <a:extLst>
              <a:ext uri="{FF2B5EF4-FFF2-40B4-BE49-F238E27FC236}">
                <a16:creationId xmlns:a16="http://schemas.microsoft.com/office/drawing/2014/main" xmlns="" id="{651807EA-4FF8-4530-BCE4-8D2FC70BCDFA}"/>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2</a:t>
            </a:fld>
            <a:endParaRPr lang="ru-RU" smtClean="0"/>
          </a:p>
        </p:txBody>
      </p:sp>
    </p:spTree>
    <p:extLst>
      <p:ext uri="{BB962C8B-B14F-4D97-AF65-F5344CB8AC3E}">
        <p14:creationId xmlns:p14="http://schemas.microsoft.com/office/powerpoint/2010/main" val="3011465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xmlns="" id="{0DCB3FB3-9799-4F1D-9FA7-94D15B4D05DF}"/>
              </a:ext>
            </a:extLst>
          </p:cNvPr>
          <p:cNvSpPr>
            <a:spLocks noGrp="1"/>
          </p:cNvSpPr>
          <p:nvPr>
            <p:ph type="sldNum" sz="quarter" idx="12"/>
          </p:nvPr>
        </p:nvSpPr>
        <p:spPr/>
        <p:txBody>
          <a:bodyPr/>
          <a:lstStyle/>
          <a:p>
            <a:fld id="{B7E6CA31-DA56-47CF-9891-B6D0296B6AEC}" type="slidenum">
              <a:rPr lang="ru-RU" smtClean="0"/>
              <a:t>3</a:t>
            </a:fld>
            <a:endParaRPr lang="ru-RU" smtClean="0"/>
          </a:p>
        </p:txBody>
      </p:sp>
      <p:sp>
        <p:nvSpPr>
          <p:cNvPr id="92" name="Rechteck 91">
            <a:extLst>
              <a:ext uri="{FF2B5EF4-FFF2-40B4-BE49-F238E27FC236}">
                <a16:creationId xmlns:a16="http://schemas.microsoft.com/office/drawing/2014/main" xmlns="" id="{95BFF870-078C-4907-B737-014885314308}"/>
              </a:ext>
            </a:extLst>
          </p:cNvPr>
          <p:cNvSpPr/>
          <p:nvPr/>
        </p:nvSpPr>
        <p:spPr>
          <a:xfrm>
            <a:off x="6057346" y="1897486"/>
            <a:ext cx="1620000" cy="4788000"/>
          </a:xfrm>
          <a:prstGeom prst="rect">
            <a:avLst/>
          </a:prstGeom>
          <a:solidFill>
            <a:sysClr val="window" lastClr="FFFFFF">
              <a:lumMod val="95000"/>
            </a:sysClr>
          </a:solidFill>
          <a:ln>
            <a:solidFill>
              <a:sysClr val="window" lastClr="FFFFFF">
                <a:lumMod val="50000"/>
              </a:sysClr>
            </a:solidFill>
          </a:ln>
          <a:effectLst>
            <a:outerShdw blurRad="50800" dist="38100" dir="2700000" algn="tl" rotWithShape="0">
              <a:prstClr val="black">
                <a:alpha val="40000"/>
              </a:prstClr>
            </a:outerShdw>
          </a:effectLst>
        </p:spPr>
        <p:txBody>
          <a:bodyPr vert="horz" lIns="252000" tIns="252000" rIns="252000" bIns="252000" rtlCol="0">
            <a:noAutofit/>
          </a:bodyPr>
          <a:lstStyle/>
          <a:p>
            <a:pPr marL="0" marR="0" lvl="0" indent="0" algn="l" defTabSz="914400" eaLnBrk="1" fontAlgn="auto" latinLnBrk="0" hangingPunct="1">
              <a:lnSpc>
                <a:spcPct val="90000"/>
              </a:lnSpc>
              <a:spcBef>
                <a:spcPts val="0"/>
              </a:spcBef>
              <a:spcAft>
                <a:spcPts val="1000"/>
              </a:spcAft>
              <a:buClr>
                <a:srgbClr val="5F5F5F"/>
              </a:buClr>
              <a:buSzTx/>
              <a:buFontTx/>
              <a:buNone/>
              <a:tabLst/>
              <a:defRPr/>
            </a:pPr>
            <a:endParaRPr kumimoji="0" lang="de-DE" sz="1600" b="0" i="0" u="none" strike="noStrike" kern="0" cap="none" spc="0" normalizeH="0" baseline="0" noProof="0" dirty="0" err="1">
              <a:ln>
                <a:noFill/>
              </a:ln>
              <a:solidFill>
                <a:prstClr val="black"/>
              </a:solidFill>
              <a:effectLst/>
              <a:uLnTx/>
              <a:uFillTx/>
              <a:latin typeface="Malgun Gothic"/>
              <a:ea typeface="+mn-ea"/>
              <a:cs typeface="+mn-cs"/>
            </a:endParaRPr>
          </a:p>
        </p:txBody>
      </p:sp>
      <p:sp>
        <p:nvSpPr>
          <p:cNvPr id="93" name="Rechteck 92">
            <a:extLst>
              <a:ext uri="{FF2B5EF4-FFF2-40B4-BE49-F238E27FC236}">
                <a16:creationId xmlns:a16="http://schemas.microsoft.com/office/drawing/2014/main" xmlns="" id="{F689427A-70EB-4F39-909C-1D59C3AF19ED}"/>
              </a:ext>
            </a:extLst>
          </p:cNvPr>
          <p:cNvSpPr/>
          <p:nvPr/>
        </p:nvSpPr>
        <p:spPr>
          <a:xfrm>
            <a:off x="9595193" y="1897486"/>
            <a:ext cx="1620000" cy="4515870"/>
          </a:xfrm>
          <a:prstGeom prst="rect">
            <a:avLst/>
          </a:prstGeom>
          <a:solidFill>
            <a:sysClr val="window" lastClr="FFFFFF">
              <a:lumMod val="95000"/>
            </a:sysClr>
          </a:solidFill>
          <a:ln>
            <a:solidFill>
              <a:sysClr val="window" lastClr="FFFFFF">
                <a:lumMod val="50000"/>
              </a:sysClr>
            </a:solidFill>
          </a:ln>
          <a:effectLst>
            <a:outerShdw blurRad="50800" dist="38100" dir="2700000" algn="tl" rotWithShape="0">
              <a:prstClr val="black">
                <a:alpha val="40000"/>
              </a:prstClr>
            </a:outerShdw>
          </a:effectLst>
        </p:spPr>
        <p:txBody>
          <a:bodyPr vert="horz" lIns="252000" tIns="252000" rIns="252000" bIns="252000" rtlCol="0">
            <a:noAutofit/>
          </a:bodyPr>
          <a:lstStyle/>
          <a:p>
            <a:pPr marL="0" marR="0" lvl="0" indent="0" algn="l" defTabSz="914400" eaLnBrk="1" fontAlgn="auto" latinLnBrk="0" hangingPunct="1">
              <a:lnSpc>
                <a:spcPct val="90000"/>
              </a:lnSpc>
              <a:spcBef>
                <a:spcPts val="0"/>
              </a:spcBef>
              <a:spcAft>
                <a:spcPts val="1000"/>
              </a:spcAft>
              <a:buClr>
                <a:srgbClr val="5F5F5F"/>
              </a:buClr>
              <a:buSzTx/>
              <a:buFontTx/>
              <a:buNone/>
              <a:tabLst/>
              <a:defRPr/>
            </a:pPr>
            <a:endParaRPr kumimoji="0" lang="de-DE" sz="1600" b="0" i="0" u="none" strike="noStrike" kern="0" cap="none" spc="0" normalizeH="0" baseline="0" noProof="0" dirty="0" err="1">
              <a:ln>
                <a:noFill/>
              </a:ln>
              <a:solidFill>
                <a:prstClr val="black"/>
              </a:solidFill>
              <a:effectLst/>
              <a:uLnTx/>
              <a:uFillTx/>
              <a:latin typeface="Malgun Gothic"/>
              <a:ea typeface="+mn-ea"/>
              <a:cs typeface="+mn-cs"/>
            </a:endParaRPr>
          </a:p>
        </p:txBody>
      </p:sp>
      <p:sp>
        <p:nvSpPr>
          <p:cNvPr id="94" name="Rechteck 93">
            <a:extLst>
              <a:ext uri="{FF2B5EF4-FFF2-40B4-BE49-F238E27FC236}">
                <a16:creationId xmlns:a16="http://schemas.microsoft.com/office/drawing/2014/main" xmlns="" id="{A94663DF-FE1F-44F8-A659-A91FBAE799B0}"/>
              </a:ext>
            </a:extLst>
          </p:cNvPr>
          <p:cNvSpPr/>
          <p:nvPr/>
        </p:nvSpPr>
        <p:spPr>
          <a:xfrm>
            <a:off x="7826270" y="1897486"/>
            <a:ext cx="1620000" cy="4788000"/>
          </a:xfrm>
          <a:prstGeom prst="rect">
            <a:avLst/>
          </a:prstGeom>
          <a:solidFill>
            <a:sysClr val="window" lastClr="FFFFFF">
              <a:lumMod val="95000"/>
            </a:sysClr>
          </a:solidFill>
          <a:ln>
            <a:solidFill>
              <a:sysClr val="window" lastClr="FFFFFF">
                <a:lumMod val="50000"/>
              </a:sysClr>
            </a:solidFill>
          </a:ln>
          <a:effectLst>
            <a:outerShdw blurRad="50800" dist="38100" dir="2700000" algn="tl" rotWithShape="0">
              <a:prstClr val="black">
                <a:alpha val="40000"/>
              </a:prstClr>
            </a:outerShdw>
          </a:effectLst>
        </p:spPr>
        <p:txBody>
          <a:bodyPr vert="horz" lIns="252000" tIns="252000" rIns="252000" bIns="252000" rtlCol="0">
            <a:noAutofit/>
          </a:bodyPr>
          <a:lstStyle/>
          <a:p>
            <a:pPr marL="0" marR="0" lvl="0" indent="0" algn="l" defTabSz="914400" eaLnBrk="1" fontAlgn="auto" latinLnBrk="0" hangingPunct="1">
              <a:lnSpc>
                <a:spcPct val="90000"/>
              </a:lnSpc>
              <a:spcBef>
                <a:spcPts val="0"/>
              </a:spcBef>
              <a:spcAft>
                <a:spcPts val="1000"/>
              </a:spcAft>
              <a:buClr>
                <a:srgbClr val="5F5F5F"/>
              </a:buClr>
              <a:buSzTx/>
              <a:buFontTx/>
              <a:buNone/>
              <a:tabLst/>
              <a:defRPr/>
            </a:pPr>
            <a:endParaRPr kumimoji="0" lang="de-DE" sz="1600" b="0" i="0" u="none" strike="noStrike" kern="0" cap="none" spc="0" normalizeH="0" baseline="0" noProof="0" dirty="0" err="1">
              <a:ln>
                <a:noFill/>
              </a:ln>
              <a:solidFill>
                <a:prstClr val="black"/>
              </a:solidFill>
              <a:effectLst/>
              <a:uLnTx/>
              <a:uFillTx/>
              <a:latin typeface="Malgun Gothic"/>
              <a:ea typeface="+mn-ea"/>
              <a:cs typeface="+mn-cs"/>
            </a:endParaRPr>
          </a:p>
        </p:txBody>
      </p:sp>
      <p:sp>
        <p:nvSpPr>
          <p:cNvPr id="95" name="Rechteck 94">
            <a:extLst>
              <a:ext uri="{FF2B5EF4-FFF2-40B4-BE49-F238E27FC236}">
                <a16:creationId xmlns:a16="http://schemas.microsoft.com/office/drawing/2014/main" xmlns="" id="{21111346-EF23-4D0F-AA17-25BBE00390F4}"/>
              </a:ext>
            </a:extLst>
          </p:cNvPr>
          <p:cNvSpPr/>
          <p:nvPr/>
        </p:nvSpPr>
        <p:spPr>
          <a:xfrm>
            <a:off x="4288422" y="1897486"/>
            <a:ext cx="1620000" cy="4788000"/>
          </a:xfrm>
          <a:prstGeom prst="rect">
            <a:avLst/>
          </a:prstGeom>
          <a:solidFill>
            <a:sysClr val="window" lastClr="FFFFFF">
              <a:lumMod val="95000"/>
            </a:sysClr>
          </a:solidFill>
          <a:ln>
            <a:solidFill>
              <a:sysClr val="window" lastClr="FFFFFF">
                <a:lumMod val="50000"/>
              </a:sysClr>
            </a:solidFill>
          </a:ln>
          <a:effectLst>
            <a:outerShdw blurRad="50800" dist="38100" dir="2700000" algn="tl" rotWithShape="0">
              <a:prstClr val="black">
                <a:alpha val="40000"/>
              </a:prstClr>
            </a:outerShdw>
          </a:effectLst>
        </p:spPr>
        <p:txBody>
          <a:bodyPr vert="horz" lIns="252000" tIns="252000" rIns="252000" bIns="252000" rtlCol="0">
            <a:noAutofit/>
          </a:bodyPr>
          <a:lstStyle/>
          <a:p>
            <a:pPr marL="0" marR="0" lvl="0" indent="0" algn="l" defTabSz="914400" eaLnBrk="1" fontAlgn="auto" latinLnBrk="0" hangingPunct="1">
              <a:lnSpc>
                <a:spcPct val="90000"/>
              </a:lnSpc>
              <a:spcBef>
                <a:spcPts val="0"/>
              </a:spcBef>
              <a:spcAft>
                <a:spcPts val="1000"/>
              </a:spcAft>
              <a:buClr>
                <a:srgbClr val="5F5F5F"/>
              </a:buClr>
              <a:buSzTx/>
              <a:buFontTx/>
              <a:buNone/>
              <a:tabLst/>
              <a:defRPr/>
            </a:pPr>
            <a:endParaRPr kumimoji="0" lang="de-DE" sz="1600" b="0" i="0" u="none" strike="noStrike" kern="0" cap="none" spc="0" normalizeH="0" baseline="0" noProof="0" dirty="0" err="1">
              <a:ln>
                <a:noFill/>
              </a:ln>
              <a:solidFill>
                <a:prstClr val="black"/>
              </a:solidFill>
              <a:effectLst/>
              <a:uLnTx/>
              <a:uFillTx/>
              <a:latin typeface="Malgun Gothic"/>
              <a:ea typeface="+mn-ea"/>
              <a:cs typeface="+mn-cs"/>
            </a:endParaRPr>
          </a:p>
        </p:txBody>
      </p:sp>
      <p:sp>
        <p:nvSpPr>
          <p:cNvPr id="96" name="Rechteck 95">
            <a:extLst>
              <a:ext uri="{FF2B5EF4-FFF2-40B4-BE49-F238E27FC236}">
                <a16:creationId xmlns:a16="http://schemas.microsoft.com/office/drawing/2014/main" xmlns="" id="{1A87148B-1574-4E14-A699-7DE36BCEF5F4}"/>
              </a:ext>
            </a:extLst>
          </p:cNvPr>
          <p:cNvSpPr/>
          <p:nvPr/>
        </p:nvSpPr>
        <p:spPr>
          <a:xfrm>
            <a:off x="2519498" y="1897486"/>
            <a:ext cx="1620000" cy="4788000"/>
          </a:xfrm>
          <a:prstGeom prst="rect">
            <a:avLst/>
          </a:prstGeom>
          <a:solidFill>
            <a:sysClr val="window" lastClr="FFFFFF">
              <a:lumMod val="95000"/>
            </a:sysClr>
          </a:solidFill>
          <a:ln>
            <a:solidFill>
              <a:sysClr val="window" lastClr="FFFFFF">
                <a:lumMod val="50000"/>
              </a:sysClr>
            </a:solidFill>
          </a:ln>
          <a:effectLst>
            <a:outerShdw blurRad="50800" dist="38100" dir="2700000" algn="tl" rotWithShape="0">
              <a:prstClr val="black">
                <a:alpha val="40000"/>
              </a:prstClr>
            </a:outerShdw>
          </a:effectLst>
        </p:spPr>
        <p:txBody>
          <a:bodyPr vert="horz" lIns="252000" tIns="252000" rIns="252000" bIns="252000" rtlCol="0">
            <a:noAutofit/>
          </a:bodyPr>
          <a:lstStyle/>
          <a:p>
            <a:pPr marL="0" marR="0" lvl="0" indent="0" algn="l" defTabSz="914400" eaLnBrk="1" fontAlgn="auto" latinLnBrk="0" hangingPunct="1">
              <a:lnSpc>
                <a:spcPct val="90000"/>
              </a:lnSpc>
              <a:spcBef>
                <a:spcPts val="0"/>
              </a:spcBef>
              <a:spcAft>
                <a:spcPts val="1000"/>
              </a:spcAft>
              <a:buClr>
                <a:srgbClr val="5F5F5F"/>
              </a:buClr>
              <a:buSzTx/>
              <a:buFontTx/>
              <a:buNone/>
              <a:tabLst/>
              <a:defRPr/>
            </a:pPr>
            <a:endParaRPr kumimoji="0" lang="de-DE" sz="1600" b="0" i="0" u="none" strike="noStrike" kern="0" cap="none" spc="0" normalizeH="0" baseline="0" noProof="0" dirty="0" err="1">
              <a:ln>
                <a:noFill/>
              </a:ln>
              <a:solidFill>
                <a:prstClr val="black"/>
              </a:solidFill>
              <a:effectLst/>
              <a:uLnTx/>
              <a:uFillTx/>
              <a:latin typeface="Malgun Gothic"/>
              <a:ea typeface="+mn-ea"/>
              <a:cs typeface="+mn-cs"/>
            </a:endParaRPr>
          </a:p>
        </p:txBody>
      </p:sp>
      <p:sp>
        <p:nvSpPr>
          <p:cNvPr id="97" name="Rechteck 96">
            <a:extLst>
              <a:ext uri="{FF2B5EF4-FFF2-40B4-BE49-F238E27FC236}">
                <a16:creationId xmlns:a16="http://schemas.microsoft.com/office/drawing/2014/main" xmlns="" id="{77F5A6DA-4FA0-4F0D-BAA3-E0A755ED2BEF}"/>
              </a:ext>
            </a:extLst>
          </p:cNvPr>
          <p:cNvSpPr/>
          <p:nvPr/>
        </p:nvSpPr>
        <p:spPr>
          <a:xfrm>
            <a:off x="751946" y="1897486"/>
            <a:ext cx="1620000" cy="4788000"/>
          </a:xfrm>
          <a:prstGeom prst="rect">
            <a:avLst/>
          </a:prstGeom>
          <a:solidFill>
            <a:sysClr val="window" lastClr="FFFFFF">
              <a:lumMod val="95000"/>
            </a:sysClr>
          </a:solidFill>
          <a:ln>
            <a:solidFill>
              <a:sysClr val="window" lastClr="FFFFFF">
                <a:lumMod val="50000"/>
              </a:sysClr>
            </a:solidFill>
          </a:ln>
          <a:effectLst>
            <a:outerShdw blurRad="50800" dist="38100" dir="2700000" algn="tl" rotWithShape="0">
              <a:prstClr val="black">
                <a:alpha val="40000"/>
              </a:prstClr>
            </a:outerShdw>
          </a:effectLst>
        </p:spPr>
        <p:txBody>
          <a:bodyPr vert="horz" lIns="252000" tIns="252000" rIns="252000" bIns="252000" rtlCol="0">
            <a:noAutofit/>
          </a:bodyPr>
          <a:lstStyle/>
          <a:p>
            <a:pPr marL="0" marR="0" lvl="0" indent="0" algn="l" defTabSz="914400" eaLnBrk="1" fontAlgn="auto" latinLnBrk="0" hangingPunct="1">
              <a:lnSpc>
                <a:spcPct val="90000"/>
              </a:lnSpc>
              <a:spcBef>
                <a:spcPts val="0"/>
              </a:spcBef>
              <a:spcAft>
                <a:spcPts val="1000"/>
              </a:spcAft>
              <a:buClr>
                <a:srgbClr val="5F5F5F"/>
              </a:buClr>
              <a:buSzTx/>
              <a:buFontTx/>
              <a:buNone/>
              <a:tabLst/>
              <a:defRPr/>
            </a:pPr>
            <a:endParaRPr kumimoji="0" lang="de-DE" sz="1600" b="0" i="0" u="none" strike="noStrike" kern="0" cap="none" spc="0" normalizeH="0" baseline="0" noProof="0" dirty="0" err="1">
              <a:ln>
                <a:noFill/>
              </a:ln>
              <a:solidFill>
                <a:prstClr val="black"/>
              </a:solidFill>
              <a:effectLst/>
              <a:uLnTx/>
              <a:uFillTx/>
              <a:latin typeface="Malgun Gothic"/>
              <a:ea typeface="+mn-ea"/>
              <a:cs typeface="+mn-cs"/>
            </a:endParaRPr>
          </a:p>
        </p:txBody>
      </p:sp>
      <p:sp>
        <p:nvSpPr>
          <p:cNvPr id="98" name="Rechteck 97">
            <a:extLst>
              <a:ext uri="{FF2B5EF4-FFF2-40B4-BE49-F238E27FC236}">
                <a16:creationId xmlns:a16="http://schemas.microsoft.com/office/drawing/2014/main" xmlns="" id="{77E1D313-8C39-4110-B038-485ED0970601}"/>
              </a:ext>
            </a:extLst>
          </p:cNvPr>
          <p:cNvSpPr/>
          <p:nvPr/>
        </p:nvSpPr>
        <p:spPr>
          <a:xfrm>
            <a:off x="751946" y="907454"/>
            <a:ext cx="1620000" cy="900898"/>
          </a:xfrm>
          <a:prstGeom prst="rect">
            <a:avLst/>
          </a:prstGeom>
          <a:solidFill>
            <a:srgbClr val="5F5F5F"/>
          </a:solidFill>
          <a:ln>
            <a:noFill/>
          </a:ln>
          <a:effectLst>
            <a:outerShdw blurRad="50800" dist="38100" dir="2700000" algn="tl" rotWithShape="0">
              <a:prstClr val="black">
                <a:alpha val="40000"/>
              </a:prstClr>
            </a:outerShdw>
          </a:effectLst>
        </p:spPr>
        <p:txBody>
          <a:bodyPr vert="horz" lIns="252000" tIns="252000" rIns="252000" bIns="252000" rtlCol="0">
            <a:noAutofit/>
          </a:bodyPr>
          <a:lstStyle/>
          <a:p>
            <a:pPr marL="0" marR="0" lvl="0" indent="0" algn="l" defTabSz="914400" eaLnBrk="1" fontAlgn="auto" latinLnBrk="0" hangingPunct="1">
              <a:lnSpc>
                <a:spcPct val="90000"/>
              </a:lnSpc>
              <a:spcBef>
                <a:spcPts val="0"/>
              </a:spcBef>
              <a:spcAft>
                <a:spcPts val="1000"/>
              </a:spcAft>
              <a:buClr>
                <a:srgbClr val="5F5F5F"/>
              </a:buClr>
              <a:buSzTx/>
              <a:buFontTx/>
              <a:buNone/>
              <a:tabLst/>
              <a:defRPr/>
            </a:pPr>
            <a:endParaRPr kumimoji="0" lang="de-DE" sz="1600" b="0" i="0" u="none" strike="noStrike" kern="0" cap="none" spc="0" normalizeH="0" baseline="0" noProof="0" dirty="0" err="1">
              <a:ln>
                <a:noFill/>
              </a:ln>
              <a:solidFill>
                <a:prstClr val="black"/>
              </a:solidFill>
              <a:effectLst/>
              <a:uLnTx/>
              <a:uFillTx/>
              <a:latin typeface="Malgun Gothic"/>
              <a:ea typeface="+mn-ea"/>
              <a:cs typeface="+mn-cs"/>
            </a:endParaRPr>
          </a:p>
        </p:txBody>
      </p:sp>
      <p:sp>
        <p:nvSpPr>
          <p:cNvPr id="99" name="Rechteck 98">
            <a:extLst>
              <a:ext uri="{FF2B5EF4-FFF2-40B4-BE49-F238E27FC236}">
                <a16:creationId xmlns:a16="http://schemas.microsoft.com/office/drawing/2014/main" xmlns="" id="{F2F41201-B2DF-4B57-9B13-BE83BA2F5FAA}"/>
              </a:ext>
            </a:extLst>
          </p:cNvPr>
          <p:cNvSpPr/>
          <p:nvPr/>
        </p:nvSpPr>
        <p:spPr>
          <a:xfrm>
            <a:off x="725210" y="944724"/>
            <a:ext cx="1603664" cy="784830"/>
          </a:xfrm>
          <a:prstGeom prst="rect">
            <a:avLst/>
          </a:prstGeom>
        </p:spPr>
        <p:txBody>
          <a:bodyPr wrap="square">
            <a:spAutoFit/>
          </a:bodyPr>
          <a:lstStyle/>
          <a:p>
            <a:pPr algn="ctr" eaLnBrk="1" fontAlgn="auto" hangingPunct="1">
              <a:lnSpc>
                <a:spcPct val="90000"/>
              </a:lnSpc>
              <a:spcBef>
                <a:spcPts val="0"/>
              </a:spcBef>
              <a:spcAft>
                <a:spcPts val="0"/>
              </a:spcAft>
              <a:buClr>
                <a:srgbClr val="5F5F5F"/>
              </a:buClr>
            </a:pPr>
            <a:r>
              <a:rPr lang="fr-CH" sz="2000" b="1" dirty="0">
                <a:solidFill>
                  <a:prstClr val="white"/>
                </a:solidFill>
                <a:latin typeface="Malgun Gothic"/>
                <a:ea typeface="+mn-ea"/>
                <a:cs typeface="+mn-cs"/>
              </a:rPr>
              <a:t>Module 1</a:t>
            </a:r>
            <a:br>
              <a:rPr lang="fr-CH" sz="2000" b="1" dirty="0">
                <a:solidFill>
                  <a:prstClr val="white"/>
                </a:solidFill>
                <a:latin typeface="Malgun Gothic"/>
                <a:ea typeface="+mn-ea"/>
                <a:cs typeface="+mn-cs"/>
              </a:rPr>
            </a:br>
            <a:r>
              <a:rPr lang="fr-CH" sz="1500" dirty="0">
                <a:solidFill>
                  <a:prstClr val="white"/>
                </a:solidFill>
                <a:latin typeface="Malgun Gothic"/>
              </a:rPr>
              <a:t>Développement d’idées</a:t>
            </a:r>
          </a:p>
        </p:txBody>
      </p:sp>
      <p:sp>
        <p:nvSpPr>
          <p:cNvPr id="100" name="Rechteck 99">
            <a:extLst>
              <a:ext uri="{FF2B5EF4-FFF2-40B4-BE49-F238E27FC236}">
                <a16:creationId xmlns:a16="http://schemas.microsoft.com/office/drawing/2014/main" xmlns="" id="{3E0EA590-16CC-47C4-B709-B28369006039}"/>
              </a:ext>
            </a:extLst>
          </p:cNvPr>
          <p:cNvSpPr/>
          <p:nvPr/>
        </p:nvSpPr>
        <p:spPr>
          <a:xfrm>
            <a:off x="2520184" y="919725"/>
            <a:ext cx="1620000" cy="900000"/>
          </a:xfrm>
          <a:prstGeom prst="rect">
            <a:avLst/>
          </a:prstGeom>
          <a:solidFill>
            <a:srgbClr val="5F5F5F"/>
          </a:solidFill>
          <a:ln>
            <a:noFill/>
          </a:ln>
          <a:effectLst>
            <a:outerShdw blurRad="50800" dist="38100" dir="2700000" algn="tl" rotWithShape="0">
              <a:prstClr val="black">
                <a:alpha val="40000"/>
              </a:prstClr>
            </a:outerShdw>
          </a:effectLst>
        </p:spPr>
        <p:txBody>
          <a:bodyPr vert="horz" lIns="252000" tIns="252000" rIns="252000" bIns="252000" rtlCol="0">
            <a:noAutofit/>
          </a:bodyPr>
          <a:lstStyle/>
          <a:p>
            <a:pPr algn="l" eaLnBrk="1" fontAlgn="auto" hangingPunct="1">
              <a:lnSpc>
                <a:spcPct val="90000"/>
              </a:lnSpc>
              <a:spcBef>
                <a:spcPts val="0"/>
              </a:spcBef>
              <a:spcAft>
                <a:spcPts val="1000"/>
              </a:spcAft>
              <a:buClr>
                <a:srgbClr val="5F5F5F"/>
              </a:buClr>
            </a:pPr>
            <a:endParaRPr lang="de-DE" sz="1600" kern="0" dirty="0" err="1">
              <a:solidFill>
                <a:prstClr val="black"/>
              </a:solidFill>
              <a:latin typeface="Malgun Gothic"/>
              <a:ea typeface="+mn-ea"/>
              <a:cs typeface="+mn-cs"/>
            </a:endParaRPr>
          </a:p>
        </p:txBody>
      </p:sp>
      <p:sp>
        <p:nvSpPr>
          <p:cNvPr id="101" name="Rechteck 100">
            <a:extLst>
              <a:ext uri="{FF2B5EF4-FFF2-40B4-BE49-F238E27FC236}">
                <a16:creationId xmlns:a16="http://schemas.microsoft.com/office/drawing/2014/main" xmlns="" id="{D94C59F1-1204-442E-B697-AF6117ADD893}"/>
              </a:ext>
            </a:extLst>
          </p:cNvPr>
          <p:cNvSpPr/>
          <p:nvPr/>
        </p:nvSpPr>
        <p:spPr>
          <a:xfrm>
            <a:off x="2538339" y="944724"/>
            <a:ext cx="1607251" cy="892552"/>
          </a:xfrm>
          <a:prstGeom prst="rect">
            <a:avLst/>
          </a:prstGeom>
        </p:spPr>
        <p:txBody>
          <a:bodyPr wrap="square" lIns="36000" rIns="36000">
            <a:spAutoFit/>
          </a:bodyPr>
          <a:lstStyle/>
          <a:p>
            <a:pPr algn="ctr" eaLnBrk="1" fontAlgn="auto" hangingPunct="1">
              <a:lnSpc>
                <a:spcPct val="80000"/>
              </a:lnSpc>
              <a:spcBef>
                <a:spcPts val="0"/>
              </a:spcBef>
              <a:spcAft>
                <a:spcPts val="0"/>
              </a:spcAft>
              <a:buClr>
                <a:srgbClr val="5F5F5F"/>
              </a:buClr>
            </a:pPr>
            <a:r>
              <a:rPr lang="fr-CH" sz="2000" b="1" dirty="0">
                <a:solidFill>
                  <a:prstClr val="white"/>
                </a:solidFill>
                <a:latin typeface="Malgun Gothic"/>
                <a:ea typeface="+mn-ea"/>
                <a:cs typeface="+mn-cs"/>
              </a:rPr>
              <a:t>Module 2</a:t>
            </a:r>
            <a:br>
              <a:rPr lang="fr-CH" sz="2000" b="1" dirty="0">
                <a:solidFill>
                  <a:prstClr val="white"/>
                </a:solidFill>
                <a:latin typeface="Malgun Gothic"/>
                <a:ea typeface="+mn-ea"/>
                <a:cs typeface="+mn-cs"/>
              </a:rPr>
            </a:br>
            <a:r>
              <a:rPr lang="fr-CH" sz="1500" dirty="0">
                <a:solidFill>
                  <a:prstClr val="white"/>
                </a:solidFill>
                <a:latin typeface="Malgun Gothic"/>
                <a:ea typeface="+mn-ea"/>
                <a:cs typeface="+mn-cs"/>
              </a:rPr>
              <a:t>Test et perfectionnement des idées</a:t>
            </a:r>
          </a:p>
        </p:txBody>
      </p:sp>
      <p:sp>
        <p:nvSpPr>
          <p:cNvPr id="102" name="Rechteck 101">
            <a:extLst>
              <a:ext uri="{FF2B5EF4-FFF2-40B4-BE49-F238E27FC236}">
                <a16:creationId xmlns:a16="http://schemas.microsoft.com/office/drawing/2014/main" xmlns="" id="{80CAF2B8-0842-4FE5-A714-E10F345025C4}"/>
              </a:ext>
            </a:extLst>
          </p:cNvPr>
          <p:cNvSpPr/>
          <p:nvPr/>
        </p:nvSpPr>
        <p:spPr>
          <a:xfrm>
            <a:off x="4288422" y="907454"/>
            <a:ext cx="1620000" cy="900000"/>
          </a:xfrm>
          <a:prstGeom prst="rect">
            <a:avLst/>
          </a:prstGeom>
          <a:solidFill>
            <a:srgbClr val="5F5F5F"/>
          </a:solidFill>
          <a:ln>
            <a:noFill/>
          </a:ln>
          <a:effectLst>
            <a:outerShdw blurRad="50800" dist="38100" dir="2700000" algn="tl" rotWithShape="0">
              <a:prstClr val="black">
                <a:alpha val="40000"/>
              </a:prstClr>
            </a:outerShdw>
          </a:effectLst>
        </p:spPr>
        <p:txBody>
          <a:bodyPr vert="horz" lIns="252000" tIns="252000" rIns="252000" bIns="252000" rtlCol="0">
            <a:noAutofit/>
          </a:bodyPr>
          <a:lstStyle/>
          <a:p>
            <a:pPr algn="l" eaLnBrk="1" fontAlgn="auto" hangingPunct="1">
              <a:lnSpc>
                <a:spcPct val="90000"/>
              </a:lnSpc>
              <a:spcBef>
                <a:spcPts val="0"/>
              </a:spcBef>
              <a:spcAft>
                <a:spcPts val="1000"/>
              </a:spcAft>
              <a:buClr>
                <a:srgbClr val="5F5F5F"/>
              </a:buClr>
            </a:pPr>
            <a:endParaRPr lang="de-DE" sz="1600" kern="0" dirty="0" err="1">
              <a:solidFill>
                <a:prstClr val="black"/>
              </a:solidFill>
              <a:latin typeface="Malgun Gothic"/>
              <a:ea typeface="+mn-ea"/>
              <a:cs typeface="+mn-cs"/>
            </a:endParaRPr>
          </a:p>
        </p:txBody>
      </p:sp>
      <p:sp>
        <p:nvSpPr>
          <p:cNvPr id="103" name="Rechteck 102">
            <a:extLst>
              <a:ext uri="{FF2B5EF4-FFF2-40B4-BE49-F238E27FC236}">
                <a16:creationId xmlns:a16="http://schemas.microsoft.com/office/drawing/2014/main" xmlns="" id="{B56453B9-D031-495F-8040-06D491F5DBE3}"/>
              </a:ext>
            </a:extLst>
          </p:cNvPr>
          <p:cNvSpPr/>
          <p:nvPr/>
        </p:nvSpPr>
        <p:spPr>
          <a:xfrm>
            <a:off x="4288272" y="944724"/>
            <a:ext cx="1620150" cy="892552"/>
          </a:xfrm>
          <a:prstGeom prst="rect">
            <a:avLst/>
          </a:prstGeom>
        </p:spPr>
        <p:txBody>
          <a:bodyPr wrap="square">
            <a:spAutoFit/>
          </a:bodyPr>
          <a:lstStyle/>
          <a:p>
            <a:pPr algn="ctr" eaLnBrk="1" fontAlgn="auto" hangingPunct="1">
              <a:lnSpc>
                <a:spcPct val="80000"/>
              </a:lnSpc>
              <a:spcBef>
                <a:spcPts val="0"/>
              </a:spcBef>
              <a:spcAft>
                <a:spcPts val="0"/>
              </a:spcAft>
              <a:buClr>
                <a:srgbClr val="5F5F5F"/>
              </a:buClr>
            </a:pPr>
            <a:r>
              <a:rPr lang="fr-CH" sz="2000" b="1" dirty="0">
                <a:solidFill>
                  <a:prstClr val="white"/>
                </a:solidFill>
                <a:latin typeface="Malgun Gothic"/>
                <a:ea typeface="+mn-ea"/>
                <a:cs typeface="+mn-cs"/>
              </a:rPr>
              <a:t>Module 3</a:t>
            </a:r>
            <a:br>
              <a:rPr lang="fr-CH" sz="2000" b="1" dirty="0">
                <a:solidFill>
                  <a:prstClr val="white"/>
                </a:solidFill>
                <a:latin typeface="Malgun Gothic"/>
                <a:ea typeface="+mn-ea"/>
                <a:cs typeface="+mn-cs"/>
              </a:rPr>
            </a:br>
            <a:r>
              <a:rPr lang="fr-CH" sz="1500" dirty="0">
                <a:solidFill>
                  <a:prstClr val="white"/>
                </a:solidFill>
                <a:latin typeface="Malgun Gothic"/>
              </a:rPr>
              <a:t>Développement de modèles d’entreprise</a:t>
            </a:r>
          </a:p>
        </p:txBody>
      </p:sp>
      <p:sp>
        <p:nvSpPr>
          <p:cNvPr id="104" name="Rechteck 103">
            <a:extLst>
              <a:ext uri="{FF2B5EF4-FFF2-40B4-BE49-F238E27FC236}">
                <a16:creationId xmlns:a16="http://schemas.microsoft.com/office/drawing/2014/main" xmlns="" id="{9BF48AB7-534B-4155-98E8-1DB1DEC780C3}"/>
              </a:ext>
            </a:extLst>
          </p:cNvPr>
          <p:cNvSpPr/>
          <p:nvPr/>
        </p:nvSpPr>
        <p:spPr>
          <a:xfrm>
            <a:off x="7826270" y="907454"/>
            <a:ext cx="1620000" cy="900000"/>
          </a:xfrm>
          <a:prstGeom prst="rect">
            <a:avLst/>
          </a:prstGeom>
          <a:solidFill>
            <a:srgbClr val="5F5F5F"/>
          </a:solidFill>
          <a:ln>
            <a:noFill/>
          </a:ln>
          <a:effectLst>
            <a:outerShdw blurRad="50800" dist="38100" dir="2700000" algn="tl" rotWithShape="0">
              <a:prstClr val="black">
                <a:alpha val="40000"/>
              </a:prstClr>
            </a:outerShdw>
          </a:effectLst>
        </p:spPr>
        <p:txBody>
          <a:bodyPr vert="horz" lIns="252000" tIns="252000" rIns="252000" bIns="252000" rtlCol="0">
            <a:noAutofit/>
          </a:bodyPr>
          <a:lstStyle/>
          <a:p>
            <a:pPr algn="l" eaLnBrk="1" fontAlgn="auto" hangingPunct="1">
              <a:lnSpc>
                <a:spcPct val="90000"/>
              </a:lnSpc>
              <a:spcBef>
                <a:spcPts val="0"/>
              </a:spcBef>
              <a:spcAft>
                <a:spcPts val="1000"/>
              </a:spcAft>
              <a:buClr>
                <a:srgbClr val="5F5F5F"/>
              </a:buClr>
            </a:pPr>
            <a:endParaRPr lang="de-DE" sz="1600" kern="0" dirty="0" err="1">
              <a:solidFill>
                <a:prstClr val="black"/>
              </a:solidFill>
              <a:latin typeface="Malgun Gothic"/>
              <a:ea typeface="+mn-ea"/>
              <a:cs typeface="+mn-cs"/>
            </a:endParaRPr>
          </a:p>
        </p:txBody>
      </p:sp>
      <p:sp>
        <p:nvSpPr>
          <p:cNvPr id="105" name="Rechteck 104">
            <a:extLst>
              <a:ext uri="{FF2B5EF4-FFF2-40B4-BE49-F238E27FC236}">
                <a16:creationId xmlns:a16="http://schemas.microsoft.com/office/drawing/2014/main" xmlns="" id="{B442DAD3-F9B2-4D24-8BAA-F04DE05CE2C1}"/>
              </a:ext>
            </a:extLst>
          </p:cNvPr>
          <p:cNvSpPr/>
          <p:nvPr/>
        </p:nvSpPr>
        <p:spPr>
          <a:xfrm>
            <a:off x="7779657" y="944724"/>
            <a:ext cx="1622517" cy="892552"/>
          </a:xfrm>
          <a:prstGeom prst="rect">
            <a:avLst/>
          </a:prstGeom>
        </p:spPr>
        <p:txBody>
          <a:bodyPr wrap="square">
            <a:spAutoFit/>
          </a:bodyPr>
          <a:lstStyle/>
          <a:p>
            <a:pPr algn="ctr">
              <a:lnSpc>
                <a:spcPct val="80000"/>
              </a:lnSpc>
              <a:buClr>
                <a:srgbClr val="5F5F5F"/>
              </a:buClr>
            </a:pPr>
            <a:r>
              <a:rPr lang="fr-CH" sz="2000" b="1" dirty="0">
                <a:solidFill>
                  <a:prstClr val="white"/>
                </a:solidFill>
                <a:latin typeface="Malgun Gothic"/>
                <a:ea typeface="+mn-ea"/>
                <a:cs typeface="+mn-cs"/>
              </a:rPr>
              <a:t>Module 5</a:t>
            </a:r>
            <a:br>
              <a:rPr lang="fr-CH" sz="2000" b="1" dirty="0">
                <a:solidFill>
                  <a:prstClr val="white"/>
                </a:solidFill>
                <a:latin typeface="Malgun Gothic"/>
                <a:ea typeface="+mn-ea"/>
                <a:cs typeface="+mn-cs"/>
              </a:rPr>
            </a:br>
            <a:r>
              <a:rPr lang="fr-CH" sz="1500" dirty="0">
                <a:solidFill>
                  <a:prstClr val="white"/>
                </a:solidFill>
                <a:latin typeface="Malgun Gothic"/>
              </a:rPr>
              <a:t>Finances pour fondateurs/-</a:t>
            </a:r>
            <a:r>
              <a:rPr lang="fr-CH" sz="1500" dirty="0" err="1">
                <a:solidFill>
                  <a:prstClr val="white"/>
                </a:solidFill>
                <a:latin typeface="Malgun Gothic"/>
              </a:rPr>
              <a:t>trices</a:t>
            </a:r>
            <a:endParaRPr lang="fr-CH" sz="1500" dirty="0">
              <a:solidFill>
                <a:prstClr val="white"/>
              </a:solidFill>
              <a:latin typeface="Malgun Gothic"/>
            </a:endParaRPr>
          </a:p>
        </p:txBody>
      </p:sp>
      <p:sp>
        <p:nvSpPr>
          <p:cNvPr id="106" name="Rechteck 105">
            <a:extLst>
              <a:ext uri="{FF2B5EF4-FFF2-40B4-BE49-F238E27FC236}">
                <a16:creationId xmlns:a16="http://schemas.microsoft.com/office/drawing/2014/main" xmlns="" id="{2643BEBA-51EF-4655-BADF-67DC14B0F357}"/>
              </a:ext>
            </a:extLst>
          </p:cNvPr>
          <p:cNvSpPr/>
          <p:nvPr/>
        </p:nvSpPr>
        <p:spPr>
          <a:xfrm>
            <a:off x="9595193" y="907454"/>
            <a:ext cx="1620000" cy="900000"/>
          </a:xfrm>
          <a:prstGeom prst="rect">
            <a:avLst/>
          </a:prstGeom>
          <a:solidFill>
            <a:srgbClr val="5F5F5F"/>
          </a:solidFill>
          <a:ln>
            <a:noFill/>
          </a:ln>
          <a:effectLst>
            <a:outerShdw blurRad="50800" dist="38100" dir="2700000" algn="tl" rotWithShape="0">
              <a:prstClr val="black">
                <a:alpha val="40000"/>
              </a:prstClr>
            </a:outerShdw>
          </a:effectLst>
        </p:spPr>
        <p:txBody>
          <a:bodyPr vert="horz" lIns="252000" tIns="252000" rIns="252000" bIns="252000" rtlCol="0">
            <a:noAutofit/>
          </a:bodyPr>
          <a:lstStyle/>
          <a:p>
            <a:pPr algn="l" eaLnBrk="1" fontAlgn="auto" hangingPunct="1">
              <a:lnSpc>
                <a:spcPct val="90000"/>
              </a:lnSpc>
              <a:spcBef>
                <a:spcPts val="0"/>
              </a:spcBef>
              <a:spcAft>
                <a:spcPts val="1000"/>
              </a:spcAft>
              <a:buClr>
                <a:srgbClr val="5F5F5F"/>
              </a:buClr>
            </a:pPr>
            <a:endParaRPr lang="de-DE" sz="1600" kern="0" dirty="0" err="1">
              <a:solidFill>
                <a:prstClr val="black"/>
              </a:solidFill>
              <a:latin typeface="Malgun Gothic"/>
              <a:ea typeface="+mn-ea"/>
              <a:cs typeface="+mn-cs"/>
            </a:endParaRPr>
          </a:p>
        </p:txBody>
      </p:sp>
      <p:sp>
        <p:nvSpPr>
          <p:cNvPr id="107" name="Rechteck 106">
            <a:extLst>
              <a:ext uri="{FF2B5EF4-FFF2-40B4-BE49-F238E27FC236}">
                <a16:creationId xmlns:a16="http://schemas.microsoft.com/office/drawing/2014/main" xmlns="" id="{BC59E389-EEBB-4E37-A326-C14D1BEC1B6A}"/>
              </a:ext>
            </a:extLst>
          </p:cNvPr>
          <p:cNvSpPr/>
          <p:nvPr/>
        </p:nvSpPr>
        <p:spPr>
          <a:xfrm>
            <a:off x="9552384" y="944724"/>
            <a:ext cx="1728192" cy="892552"/>
          </a:xfrm>
          <a:prstGeom prst="rect">
            <a:avLst/>
          </a:prstGeom>
        </p:spPr>
        <p:txBody>
          <a:bodyPr wrap="square">
            <a:spAutoFit/>
          </a:bodyPr>
          <a:lstStyle/>
          <a:p>
            <a:pPr algn="ctr">
              <a:lnSpc>
                <a:spcPct val="80000"/>
              </a:lnSpc>
              <a:buClr>
                <a:srgbClr val="5F5F5F"/>
              </a:buClr>
            </a:pPr>
            <a:r>
              <a:rPr lang="fr-CH" sz="2000" b="1" dirty="0">
                <a:solidFill>
                  <a:prstClr val="white"/>
                </a:solidFill>
                <a:latin typeface="Malgun Gothic"/>
                <a:ea typeface="+mn-ea"/>
                <a:cs typeface="+mn-cs"/>
              </a:rPr>
              <a:t>Module 6</a:t>
            </a:r>
            <a:br>
              <a:rPr lang="fr-CH" sz="2000" b="1" dirty="0">
                <a:solidFill>
                  <a:prstClr val="white"/>
                </a:solidFill>
                <a:latin typeface="Malgun Gothic"/>
                <a:ea typeface="+mn-ea"/>
                <a:cs typeface="+mn-cs"/>
              </a:rPr>
            </a:br>
            <a:r>
              <a:rPr lang="fr-CH" sz="1500" dirty="0">
                <a:solidFill>
                  <a:prstClr val="white"/>
                </a:solidFill>
                <a:latin typeface="Malgun Gothic"/>
              </a:rPr>
              <a:t>Présentation des idées entrepreneuriales</a:t>
            </a:r>
          </a:p>
        </p:txBody>
      </p:sp>
      <p:sp>
        <p:nvSpPr>
          <p:cNvPr id="108" name="Text 4">
            <a:extLst>
              <a:ext uri="{FF2B5EF4-FFF2-40B4-BE49-F238E27FC236}">
                <a16:creationId xmlns:a16="http://schemas.microsoft.com/office/drawing/2014/main" xmlns="" id="{7A5A08F9-E799-460B-A944-192B0945D3C1}"/>
              </a:ext>
            </a:extLst>
          </p:cNvPr>
          <p:cNvSpPr txBox="1">
            <a:spLocks/>
          </p:cNvSpPr>
          <p:nvPr/>
        </p:nvSpPr>
        <p:spPr bwMode="gray">
          <a:xfrm>
            <a:off x="830175" y="3832763"/>
            <a:ext cx="10300192" cy="808464"/>
          </a:xfrm>
          <a:prstGeom prst="rect">
            <a:avLst/>
          </a:prstGeom>
          <a:solidFill>
            <a:srgbClr val="FF9E61"/>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marL="0" indent="0" algn="l" defTabSz="914400" rtl="0" eaLnBrk="1" latinLnBrk="0" hangingPunct="1">
              <a:lnSpc>
                <a:spcPct val="100000"/>
              </a:lnSpc>
              <a:spcBef>
                <a:spcPts val="0"/>
              </a:spcBef>
              <a:spcAft>
                <a:spcPts val="1000"/>
              </a:spcAft>
              <a:buClr>
                <a:schemeClr val="accent1"/>
              </a:buClr>
              <a:buFont typeface="Arial" panose="020B0604020202020204" pitchFamily="34" charset="0"/>
              <a:buNone/>
              <a:defRPr sz="2000" b="0" kern="1200" baseline="0">
                <a:solidFill>
                  <a:schemeClr val="bg1"/>
                </a:solidFill>
                <a:latin typeface="+mj-lt"/>
                <a:ea typeface="+mn-ea"/>
                <a:cs typeface="+mn-cs"/>
              </a:defRPr>
            </a:lvl1pPr>
            <a:lvl2pPr marL="4572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R="0" lvl="0" indent="0" algn="ctr" fontAlgn="auto">
              <a:lnSpc>
                <a:spcPct val="100000"/>
              </a:lnSpc>
              <a:spcBef>
                <a:spcPts val="0"/>
              </a:spcBef>
              <a:spcAft>
                <a:spcPts val="1000"/>
              </a:spcAft>
              <a:buClr>
                <a:srgbClr val="00802F"/>
              </a:buClr>
              <a:buSzTx/>
              <a:buFont typeface="Arial" panose="020B0604020202020204" pitchFamily="34" charset="0"/>
              <a:buNone/>
              <a:tabLst/>
              <a:defRPr/>
            </a:pPr>
            <a:r>
              <a:rPr lang="fr-CH" sz="1600" b="1">
                <a:solidFill>
                  <a:schemeClr val="lt1"/>
                </a:solidFill>
              </a:rPr>
              <a:t>Continuer à peaufiner votre propre idée entrepreneuriale: </a:t>
            </a:r>
            <a:r>
              <a:rPr lang="fr-CH" sz="1600">
                <a:solidFill>
                  <a:schemeClr val="lt1"/>
                </a:solidFill>
              </a:rPr>
              <a:t>choisir une idée, former l’équipe,</a:t>
            </a:r>
            <a:br>
              <a:rPr lang="fr-CH" sz="1600">
                <a:solidFill>
                  <a:schemeClr val="lt1"/>
                </a:solidFill>
              </a:rPr>
            </a:br>
            <a:r>
              <a:rPr lang="fr-CH" sz="1600">
                <a:solidFill>
                  <a:schemeClr val="lt1"/>
                </a:solidFill>
              </a:rPr>
              <a:t>créer une version de démonstration/un MVP, développer le modèle d’entreprise, obtenir le feed-back du marché, etc.</a:t>
            </a:r>
          </a:p>
        </p:txBody>
      </p:sp>
      <p:grpSp>
        <p:nvGrpSpPr>
          <p:cNvPr id="109" name="Gruppieren 121">
            <a:extLst>
              <a:ext uri="{FF2B5EF4-FFF2-40B4-BE49-F238E27FC236}">
                <a16:creationId xmlns:a16="http://schemas.microsoft.com/office/drawing/2014/main" xmlns="" id="{BA3CD39D-FCD5-47F7-BD9B-FDBE313F1ED3}"/>
              </a:ext>
            </a:extLst>
          </p:cNvPr>
          <p:cNvGrpSpPr/>
          <p:nvPr/>
        </p:nvGrpSpPr>
        <p:grpSpPr>
          <a:xfrm>
            <a:off x="9602999" y="4701740"/>
            <a:ext cx="1599375" cy="1593909"/>
            <a:chOff x="9091344" y="4701740"/>
            <a:chExt cx="1599375" cy="1593909"/>
          </a:xfrm>
        </p:grpSpPr>
        <p:sp>
          <p:nvSpPr>
            <p:cNvPr id="110" name="Textplatzhalter 35">
              <a:extLst>
                <a:ext uri="{FF2B5EF4-FFF2-40B4-BE49-F238E27FC236}">
                  <a16:creationId xmlns:a16="http://schemas.microsoft.com/office/drawing/2014/main" xmlns="" id="{6566B2D5-8E68-44BC-9522-923BD0B2E3A2}"/>
                </a:ext>
              </a:extLst>
            </p:cNvPr>
            <p:cNvSpPr txBox="1">
              <a:spLocks/>
            </p:cNvSpPr>
            <p:nvPr/>
          </p:nvSpPr>
          <p:spPr bwMode="gray">
            <a:xfrm>
              <a:off x="9165788" y="4701740"/>
              <a:ext cx="1440000" cy="1593909"/>
            </a:xfrm>
            <a:prstGeom prst="rect">
              <a:avLst/>
            </a:prstGeom>
            <a:solidFill>
              <a:srgbClr val="738D05"/>
            </a:solidFill>
          </p:spPr>
          <p:txBody>
            <a:bodyPr vert="horz" lIns="252000" tIns="0" rIns="144000" bIns="0" rtlCol="0" anchor="ctr">
              <a:noAutofit/>
            </a:bodyPr>
            <a:lstStyle>
              <a:lvl1pPr marL="0" indent="0" algn="l" defTabSz="914400" rtl="0" eaLnBrk="1" latinLnBrk="0" hangingPunct="1">
                <a:lnSpc>
                  <a:spcPct val="100000"/>
                </a:lnSpc>
                <a:spcBef>
                  <a:spcPts val="0"/>
                </a:spcBef>
                <a:spcAft>
                  <a:spcPts val="1000"/>
                </a:spcAft>
                <a:buClr>
                  <a:schemeClr val="accent1"/>
                </a:buClr>
                <a:buFont typeface="Arial" panose="020B0604020202020204" pitchFamily="34" charset="0"/>
                <a:buNone/>
                <a:defRPr sz="2000" b="0" kern="1200" baseline="0">
                  <a:solidFill>
                    <a:schemeClr val="bg1"/>
                  </a:solidFill>
                  <a:latin typeface="+mj-lt"/>
                  <a:ea typeface="+mn-ea"/>
                  <a:cs typeface="+mn-cs"/>
                </a:defRPr>
              </a:lvl1pPr>
              <a:lvl2pPr marL="4572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000"/>
                </a:spcAft>
                <a:buClr>
                  <a:srgbClr val="00802F"/>
                </a:buClr>
                <a:buSzTx/>
                <a:buFont typeface="Arial" panose="020B0604020202020204" pitchFamily="34" charset="0"/>
                <a:buNone/>
                <a:tabLst/>
                <a:defRPr/>
              </a:pPr>
              <a:endParaRPr kumimoji="0" lang="de-DE" sz="1400" b="1" i="0" u="none" strike="noStrike" kern="1200" cap="none" spc="0" normalizeH="0" baseline="0" noProof="0" dirty="0">
                <a:ln>
                  <a:noFill/>
                </a:ln>
                <a:solidFill>
                  <a:sysClr val="window" lastClr="FFFFFF"/>
                </a:solidFill>
                <a:effectLst/>
                <a:uLnTx/>
                <a:uFillTx/>
                <a:latin typeface="Malgun Gothic"/>
                <a:ea typeface="+mn-ea"/>
                <a:cs typeface="+mn-cs"/>
              </a:endParaRPr>
            </a:p>
          </p:txBody>
        </p:sp>
        <p:sp>
          <p:nvSpPr>
            <p:cNvPr id="111" name="Rechteck 110">
              <a:extLst>
                <a:ext uri="{FF2B5EF4-FFF2-40B4-BE49-F238E27FC236}">
                  <a16:creationId xmlns:a16="http://schemas.microsoft.com/office/drawing/2014/main" xmlns="" id="{7614FE28-51E3-4698-9871-5EC3D5280DB1}"/>
                </a:ext>
              </a:extLst>
            </p:cNvPr>
            <p:cNvSpPr/>
            <p:nvPr/>
          </p:nvSpPr>
          <p:spPr>
            <a:xfrm>
              <a:off x="9091344" y="4857871"/>
              <a:ext cx="1599375" cy="1092607"/>
            </a:xfrm>
            <a:prstGeom prst="rect">
              <a:avLst/>
            </a:prstGeom>
          </p:spPr>
          <p:txBody>
            <a:bodyPr wrap="square">
              <a:spAutoFit/>
            </a:bodyPr>
            <a:lstStyle/>
            <a:p>
              <a:pPr lvl="0" algn="ctr" eaLnBrk="1" fontAlgn="auto" hangingPunct="1">
                <a:spcBef>
                  <a:spcPts val="0"/>
                </a:spcBef>
                <a:spcAft>
                  <a:spcPts val="1000"/>
                </a:spcAft>
                <a:buClr>
                  <a:srgbClr val="00802F"/>
                </a:buClr>
                <a:defRPr/>
              </a:pPr>
              <a:r>
                <a:rPr lang="fr-CH" sz="1300" b="1">
                  <a:solidFill>
                    <a:sysClr val="window" lastClr="FFFFFF"/>
                  </a:solidFill>
                  <a:latin typeface="Malgun Gothic"/>
                </a:rPr>
                <a:t>Événement de clôture: présentation des idées entrepreneuriales et feed-back</a:t>
              </a:r>
            </a:p>
          </p:txBody>
        </p:sp>
      </p:grpSp>
      <p:sp>
        <p:nvSpPr>
          <p:cNvPr id="112" name="Text 2">
            <a:extLst>
              <a:ext uri="{FF2B5EF4-FFF2-40B4-BE49-F238E27FC236}">
                <a16:creationId xmlns:a16="http://schemas.microsoft.com/office/drawing/2014/main" xmlns="" id="{148BF66A-E52C-4020-B9FD-3E64D7B00B2E}"/>
              </a:ext>
            </a:extLst>
          </p:cNvPr>
          <p:cNvSpPr txBox="1">
            <a:spLocks/>
          </p:cNvSpPr>
          <p:nvPr/>
        </p:nvSpPr>
        <p:spPr bwMode="gray">
          <a:xfrm>
            <a:off x="830175" y="2852936"/>
            <a:ext cx="1440000" cy="917930"/>
          </a:xfrm>
          <a:prstGeom prst="rect">
            <a:avLst/>
          </a:prstGeom>
          <a:solidFill>
            <a:srgbClr val="135B87"/>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marL="0" indent="0" algn="l" defTabSz="914400" rtl="0" eaLnBrk="1" latinLnBrk="0" hangingPunct="1">
              <a:lnSpc>
                <a:spcPct val="100000"/>
              </a:lnSpc>
              <a:spcBef>
                <a:spcPts val="0"/>
              </a:spcBef>
              <a:spcAft>
                <a:spcPts val="1000"/>
              </a:spcAft>
              <a:buClr>
                <a:schemeClr val="accent1"/>
              </a:buClr>
              <a:buFont typeface="Arial" panose="020B0604020202020204" pitchFamily="34" charset="0"/>
              <a:buNone/>
              <a:defRPr sz="2000" b="0" kern="1200">
                <a:solidFill>
                  <a:schemeClr val="bg1"/>
                </a:solidFill>
                <a:latin typeface="+mj-lt"/>
                <a:ea typeface="+mn-ea"/>
                <a:cs typeface="+mn-cs"/>
              </a:defRPr>
            </a:lvl1pPr>
            <a:lvl2pPr marL="4572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R="0" lvl="0" indent="0" algn="ctr" fontAlgn="auto">
              <a:lnSpc>
                <a:spcPct val="100000"/>
              </a:lnSpc>
              <a:spcBef>
                <a:spcPts val="0"/>
              </a:spcBef>
              <a:spcAft>
                <a:spcPts val="1000"/>
              </a:spcAft>
              <a:buClr>
                <a:srgbClr val="00802F"/>
              </a:buClr>
              <a:buSzTx/>
              <a:buFont typeface="Arial" panose="020B0604020202020204" pitchFamily="34" charset="0"/>
              <a:buNone/>
              <a:tabLst/>
              <a:defRPr/>
            </a:pPr>
            <a:endParaRPr lang="de-DE" sz="1600" dirty="0">
              <a:solidFill>
                <a:schemeClr val="lt1"/>
              </a:solidFill>
            </a:endParaRPr>
          </a:p>
        </p:txBody>
      </p:sp>
      <p:sp>
        <p:nvSpPr>
          <p:cNvPr id="113" name="Rechteck 112">
            <a:extLst>
              <a:ext uri="{FF2B5EF4-FFF2-40B4-BE49-F238E27FC236}">
                <a16:creationId xmlns:a16="http://schemas.microsoft.com/office/drawing/2014/main" xmlns="" id="{3E9A5955-45E5-4027-9F43-CCCB17DD03A7}"/>
              </a:ext>
            </a:extLst>
          </p:cNvPr>
          <p:cNvSpPr/>
          <p:nvPr/>
        </p:nvSpPr>
        <p:spPr>
          <a:xfrm>
            <a:off x="784158" y="2852936"/>
            <a:ext cx="1489224" cy="892552"/>
          </a:xfrm>
          <a:prstGeom prst="rect">
            <a:avLst/>
          </a:prstGeom>
        </p:spPr>
        <p:txBody>
          <a:bodyPr wrap="square">
            <a:spAutoFit/>
          </a:bodyPr>
          <a:lstStyle/>
          <a:p>
            <a:pPr lvl="0" algn="ctr" eaLnBrk="1" fontAlgn="auto" hangingPunct="1">
              <a:spcBef>
                <a:spcPts val="0"/>
              </a:spcBef>
              <a:spcAft>
                <a:spcPts val="1000"/>
              </a:spcAft>
              <a:buClr>
                <a:srgbClr val="00802F"/>
              </a:buClr>
              <a:defRPr/>
            </a:pPr>
            <a:r>
              <a:rPr lang="fr-CH" sz="1300" b="1">
                <a:solidFill>
                  <a:sysClr val="window" lastClr="FFFFFF"/>
                </a:solidFill>
                <a:latin typeface="Malgun Gothic"/>
              </a:rPr>
              <a:t>Développement,</a:t>
            </a:r>
            <a:br>
              <a:rPr lang="fr-CH" sz="1300" b="1">
                <a:solidFill>
                  <a:sysClr val="window" lastClr="FFFFFF"/>
                </a:solidFill>
                <a:latin typeface="Malgun Gothic"/>
              </a:rPr>
            </a:br>
            <a:r>
              <a:rPr lang="fr-CH" sz="1300" b="1">
                <a:solidFill>
                  <a:sysClr val="window" lastClr="FFFFFF"/>
                </a:solidFill>
                <a:latin typeface="Malgun Gothic"/>
              </a:rPr>
              <a:t>évaluation et sélection</a:t>
            </a:r>
            <a:br>
              <a:rPr lang="fr-CH" sz="1300" b="1">
                <a:solidFill>
                  <a:sysClr val="window" lastClr="FFFFFF"/>
                </a:solidFill>
                <a:latin typeface="Malgun Gothic"/>
              </a:rPr>
            </a:br>
            <a:r>
              <a:rPr lang="fr-CH" sz="1300" b="1">
                <a:solidFill>
                  <a:sysClr val="window" lastClr="FFFFFF"/>
                </a:solidFill>
                <a:latin typeface="Malgun Gothic"/>
              </a:rPr>
              <a:t>d’idées</a:t>
            </a:r>
          </a:p>
        </p:txBody>
      </p:sp>
      <p:sp>
        <p:nvSpPr>
          <p:cNvPr id="114" name="Text 2">
            <a:extLst>
              <a:ext uri="{FF2B5EF4-FFF2-40B4-BE49-F238E27FC236}">
                <a16:creationId xmlns:a16="http://schemas.microsoft.com/office/drawing/2014/main" xmlns="" id="{91D33842-1507-44C3-94FA-2BB1FD3D084D}"/>
              </a:ext>
            </a:extLst>
          </p:cNvPr>
          <p:cNvSpPr txBox="1">
            <a:spLocks/>
          </p:cNvSpPr>
          <p:nvPr/>
        </p:nvSpPr>
        <p:spPr bwMode="gray">
          <a:xfrm>
            <a:off x="2583279" y="2041832"/>
            <a:ext cx="1440000" cy="720000"/>
          </a:xfrm>
          <a:prstGeom prst="rect">
            <a:avLst/>
          </a:prstGeom>
          <a:solidFill>
            <a:srgbClr val="135B87"/>
          </a:solidFill>
        </p:spPr>
        <p:txBody>
          <a:bodyPr vert="horz" lIns="252000" tIns="0" rIns="144000" bIns="0" rtlCol="0" anchor="ctr">
            <a:noAutofit/>
          </a:bodyPr>
          <a:lstStyle>
            <a:lvl1pPr marL="0" indent="0" algn="l" defTabSz="914400" rtl="0" eaLnBrk="1" latinLnBrk="0" hangingPunct="1">
              <a:lnSpc>
                <a:spcPct val="100000"/>
              </a:lnSpc>
              <a:spcBef>
                <a:spcPts val="0"/>
              </a:spcBef>
              <a:spcAft>
                <a:spcPts val="1000"/>
              </a:spcAft>
              <a:buClr>
                <a:schemeClr val="accent1"/>
              </a:buClr>
              <a:buFont typeface="Arial" panose="020B0604020202020204" pitchFamily="34" charset="0"/>
              <a:buNone/>
              <a:defRPr sz="2000" b="0" kern="1200">
                <a:solidFill>
                  <a:schemeClr val="bg1"/>
                </a:solidFill>
                <a:latin typeface="+mj-lt"/>
                <a:ea typeface="+mn-ea"/>
                <a:cs typeface="+mn-cs"/>
              </a:defRPr>
            </a:lvl1pPr>
            <a:lvl2pPr marL="4572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000"/>
              </a:spcAft>
              <a:buClr>
                <a:srgbClr val="00802F"/>
              </a:buClr>
              <a:buSzTx/>
              <a:buFont typeface="Arial" panose="020B0604020202020204" pitchFamily="34" charset="0"/>
              <a:buNone/>
              <a:tabLst/>
              <a:defRPr/>
            </a:pPr>
            <a:endParaRPr kumimoji="0" lang="de-DE" sz="1400" b="0" i="0" u="none" strike="noStrike" kern="1200" cap="none" spc="0" normalizeH="0" baseline="0" noProof="0" dirty="0">
              <a:ln>
                <a:noFill/>
              </a:ln>
              <a:solidFill>
                <a:sysClr val="window" lastClr="FFFFFF"/>
              </a:solidFill>
              <a:effectLst/>
              <a:uLnTx/>
              <a:uFillTx/>
              <a:latin typeface="Malgun Gothic"/>
              <a:ea typeface="+mn-ea"/>
              <a:cs typeface="+mn-cs"/>
            </a:endParaRPr>
          </a:p>
        </p:txBody>
      </p:sp>
      <p:sp>
        <p:nvSpPr>
          <p:cNvPr id="115" name="Rechteck 114">
            <a:extLst>
              <a:ext uri="{FF2B5EF4-FFF2-40B4-BE49-F238E27FC236}">
                <a16:creationId xmlns:a16="http://schemas.microsoft.com/office/drawing/2014/main" xmlns="" id="{640BEB79-B0BE-4EDE-A6C5-EA409B12A37A}"/>
              </a:ext>
            </a:extLst>
          </p:cNvPr>
          <p:cNvSpPr/>
          <p:nvPr/>
        </p:nvSpPr>
        <p:spPr>
          <a:xfrm>
            <a:off x="2545288" y="2105817"/>
            <a:ext cx="1476164" cy="523220"/>
          </a:xfrm>
          <a:prstGeom prst="rect">
            <a:avLst/>
          </a:prstGeom>
        </p:spPr>
        <p:txBody>
          <a:bodyPr wrap="square">
            <a:spAutoFit/>
          </a:bodyPr>
          <a:lstStyle/>
          <a:p>
            <a:pPr lvl="0" algn="ctr" eaLnBrk="1" fontAlgn="auto" hangingPunct="1">
              <a:spcBef>
                <a:spcPts val="0"/>
              </a:spcBef>
              <a:spcAft>
                <a:spcPts val="1000"/>
              </a:spcAft>
              <a:buClr>
                <a:srgbClr val="00802F"/>
              </a:buClr>
              <a:defRPr/>
            </a:pPr>
            <a:r>
              <a:rPr lang="fr-CH" sz="1400" b="1">
                <a:solidFill>
                  <a:sysClr val="window" lastClr="FFFFFF"/>
                </a:solidFill>
                <a:latin typeface="Malgun Gothic"/>
              </a:rPr>
              <a:t>Lean</a:t>
            </a:r>
            <a:br>
              <a:rPr lang="fr-CH" sz="1400" b="1">
                <a:solidFill>
                  <a:sysClr val="window" lastClr="FFFFFF"/>
                </a:solidFill>
                <a:latin typeface="Malgun Gothic"/>
              </a:rPr>
            </a:br>
            <a:r>
              <a:rPr lang="fr-CH" sz="1400" b="1">
                <a:solidFill>
                  <a:sysClr val="window" lastClr="FFFFFF"/>
                </a:solidFill>
                <a:latin typeface="Malgun Gothic"/>
              </a:rPr>
              <a:t>Start-up</a:t>
            </a:r>
          </a:p>
        </p:txBody>
      </p:sp>
      <p:sp>
        <p:nvSpPr>
          <p:cNvPr id="116" name="Text 2">
            <a:extLst>
              <a:ext uri="{FF2B5EF4-FFF2-40B4-BE49-F238E27FC236}">
                <a16:creationId xmlns:a16="http://schemas.microsoft.com/office/drawing/2014/main" xmlns="" id="{D734DC25-85BD-41B3-AFA8-42AA37289DB1}"/>
              </a:ext>
            </a:extLst>
          </p:cNvPr>
          <p:cNvSpPr txBox="1">
            <a:spLocks/>
          </p:cNvSpPr>
          <p:nvPr/>
        </p:nvSpPr>
        <p:spPr bwMode="gray">
          <a:xfrm>
            <a:off x="2597578" y="3011730"/>
            <a:ext cx="1440000" cy="720000"/>
          </a:xfrm>
          <a:prstGeom prst="rect">
            <a:avLst/>
          </a:prstGeom>
          <a:solidFill>
            <a:srgbClr val="135B87"/>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marL="0" indent="0" algn="l" defTabSz="914400" rtl="0" eaLnBrk="1" latinLnBrk="0" hangingPunct="1">
              <a:lnSpc>
                <a:spcPct val="100000"/>
              </a:lnSpc>
              <a:spcBef>
                <a:spcPts val="0"/>
              </a:spcBef>
              <a:spcAft>
                <a:spcPts val="1000"/>
              </a:spcAft>
              <a:buClr>
                <a:schemeClr val="accent1"/>
              </a:buClr>
              <a:buFont typeface="Arial" panose="020B0604020202020204" pitchFamily="34" charset="0"/>
              <a:buNone/>
              <a:defRPr sz="2000" b="0" kern="1200">
                <a:solidFill>
                  <a:schemeClr val="bg1"/>
                </a:solidFill>
                <a:latin typeface="+mj-lt"/>
                <a:ea typeface="+mn-ea"/>
                <a:cs typeface="+mn-cs"/>
              </a:defRPr>
            </a:lvl1pPr>
            <a:lvl2pPr marL="4572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R="0" lvl="0" algn="ctr" fontAlgn="auto">
              <a:buClr>
                <a:srgbClr val="00802F"/>
              </a:buClr>
              <a:buSzTx/>
              <a:tabLst/>
              <a:defRPr/>
            </a:pPr>
            <a:endParaRPr lang="de-DE" sz="1600" dirty="0">
              <a:solidFill>
                <a:schemeClr val="lt1"/>
              </a:solidFill>
            </a:endParaRPr>
          </a:p>
        </p:txBody>
      </p:sp>
      <p:sp>
        <p:nvSpPr>
          <p:cNvPr id="117" name="Rechteck 116">
            <a:extLst>
              <a:ext uri="{FF2B5EF4-FFF2-40B4-BE49-F238E27FC236}">
                <a16:creationId xmlns:a16="http://schemas.microsoft.com/office/drawing/2014/main" xmlns="" id="{6800B0C9-B0B0-4DFE-B72D-169DA9434433}"/>
              </a:ext>
            </a:extLst>
          </p:cNvPr>
          <p:cNvSpPr/>
          <p:nvPr/>
        </p:nvSpPr>
        <p:spPr>
          <a:xfrm>
            <a:off x="2805492" y="3208572"/>
            <a:ext cx="1016062" cy="307777"/>
          </a:xfrm>
          <a:prstGeom prst="rect">
            <a:avLst/>
          </a:prstGeom>
        </p:spPr>
        <p:txBody>
          <a:bodyPr wrap="square">
            <a:spAutoFit/>
          </a:bodyPr>
          <a:lstStyle/>
          <a:p>
            <a:pPr lvl="0" algn="ctr" eaLnBrk="1" fontAlgn="auto" hangingPunct="1">
              <a:spcBef>
                <a:spcPts val="0"/>
              </a:spcBef>
              <a:spcAft>
                <a:spcPts val="1000"/>
              </a:spcAft>
              <a:buClr>
                <a:srgbClr val="00802F"/>
              </a:buClr>
              <a:defRPr/>
            </a:pPr>
            <a:r>
              <a:rPr lang="fr-CH" sz="1400" b="1">
                <a:solidFill>
                  <a:sysClr val="window" lastClr="FFFFFF"/>
                </a:solidFill>
                <a:latin typeface="Malgun Gothic"/>
              </a:rPr>
              <a:t>MVP</a:t>
            </a:r>
          </a:p>
        </p:txBody>
      </p:sp>
      <p:sp>
        <p:nvSpPr>
          <p:cNvPr id="118" name="Text 2">
            <a:extLst>
              <a:ext uri="{FF2B5EF4-FFF2-40B4-BE49-F238E27FC236}">
                <a16:creationId xmlns:a16="http://schemas.microsoft.com/office/drawing/2014/main" xmlns="" id="{099E391A-9227-4838-9910-CD183CAA91FB}"/>
              </a:ext>
            </a:extLst>
          </p:cNvPr>
          <p:cNvSpPr txBox="1">
            <a:spLocks/>
          </p:cNvSpPr>
          <p:nvPr/>
        </p:nvSpPr>
        <p:spPr bwMode="gray">
          <a:xfrm>
            <a:off x="4396315" y="2041832"/>
            <a:ext cx="1440000" cy="720000"/>
          </a:xfrm>
          <a:prstGeom prst="rect">
            <a:avLst/>
          </a:prstGeom>
          <a:solidFill>
            <a:srgbClr val="135B87"/>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marL="0" indent="0" algn="l" defTabSz="914400" rtl="0" eaLnBrk="1" latinLnBrk="0" hangingPunct="1">
              <a:lnSpc>
                <a:spcPct val="100000"/>
              </a:lnSpc>
              <a:spcBef>
                <a:spcPts val="0"/>
              </a:spcBef>
              <a:spcAft>
                <a:spcPts val="1000"/>
              </a:spcAft>
              <a:buClr>
                <a:schemeClr val="accent1"/>
              </a:buClr>
              <a:buFont typeface="Arial" panose="020B0604020202020204" pitchFamily="34" charset="0"/>
              <a:buNone/>
              <a:defRPr sz="2000" b="0" kern="1200">
                <a:solidFill>
                  <a:schemeClr val="bg1"/>
                </a:solidFill>
                <a:latin typeface="+mj-lt"/>
                <a:ea typeface="+mn-ea"/>
                <a:cs typeface="+mn-cs"/>
              </a:defRPr>
            </a:lvl1pPr>
            <a:lvl2pPr marL="4572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buClr>
                <a:srgbClr val="00802F"/>
              </a:buClr>
              <a:defRPr/>
            </a:pPr>
            <a:endParaRPr lang="de-DE" sz="1600" dirty="0">
              <a:solidFill>
                <a:schemeClr val="lt1"/>
              </a:solidFill>
            </a:endParaRPr>
          </a:p>
        </p:txBody>
      </p:sp>
      <p:sp>
        <p:nvSpPr>
          <p:cNvPr id="119" name="Rechteck 118">
            <a:extLst>
              <a:ext uri="{FF2B5EF4-FFF2-40B4-BE49-F238E27FC236}">
                <a16:creationId xmlns:a16="http://schemas.microsoft.com/office/drawing/2014/main" xmlns="" id="{B349C3A5-5127-43D6-A77D-34B2FE6E02DD}"/>
              </a:ext>
            </a:extLst>
          </p:cNvPr>
          <p:cNvSpPr/>
          <p:nvPr/>
        </p:nvSpPr>
        <p:spPr>
          <a:xfrm>
            <a:off x="4417395" y="2105817"/>
            <a:ext cx="1397631" cy="523220"/>
          </a:xfrm>
          <a:prstGeom prst="rect">
            <a:avLst/>
          </a:prstGeom>
        </p:spPr>
        <p:txBody>
          <a:bodyPr wrap="square">
            <a:spAutoFit/>
          </a:bodyPr>
          <a:lstStyle/>
          <a:p>
            <a:pPr lvl="0" algn="ctr" eaLnBrk="1" fontAlgn="auto" hangingPunct="1">
              <a:spcBef>
                <a:spcPts val="0"/>
              </a:spcBef>
              <a:spcAft>
                <a:spcPts val="1000"/>
              </a:spcAft>
              <a:buClr>
                <a:srgbClr val="00802F"/>
              </a:buClr>
              <a:defRPr/>
            </a:pPr>
            <a:r>
              <a:rPr lang="fr-CH" sz="1400" b="1">
                <a:solidFill>
                  <a:sysClr val="window" lastClr="FFFFFF"/>
                </a:solidFill>
                <a:latin typeface="Malgun Gothic"/>
              </a:rPr>
              <a:t>Modèle d’entreprise</a:t>
            </a:r>
          </a:p>
        </p:txBody>
      </p:sp>
      <p:sp>
        <p:nvSpPr>
          <p:cNvPr id="120" name="Text 2">
            <a:extLst>
              <a:ext uri="{FF2B5EF4-FFF2-40B4-BE49-F238E27FC236}">
                <a16:creationId xmlns:a16="http://schemas.microsoft.com/office/drawing/2014/main" xmlns="" id="{D298D0AF-CB6E-44C5-85AA-DA34A44C109B}"/>
              </a:ext>
            </a:extLst>
          </p:cNvPr>
          <p:cNvSpPr txBox="1">
            <a:spLocks/>
          </p:cNvSpPr>
          <p:nvPr/>
        </p:nvSpPr>
        <p:spPr bwMode="gray">
          <a:xfrm>
            <a:off x="6161814" y="3023876"/>
            <a:ext cx="1440000" cy="721612"/>
          </a:xfrm>
          <a:prstGeom prst="rect">
            <a:avLst/>
          </a:prstGeom>
          <a:solidFill>
            <a:srgbClr val="135B87"/>
          </a:solidFill>
        </p:spPr>
        <p:txBody>
          <a:bodyPr vert="horz" lIns="252000" tIns="0" rIns="144000" bIns="0" rtlCol="0" anchor="ctr">
            <a:noAutofit/>
          </a:bodyPr>
          <a:lstStyle>
            <a:lvl1pPr marL="0" indent="0" algn="l" defTabSz="914400" rtl="0" eaLnBrk="1" latinLnBrk="0" hangingPunct="1">
              <a:lnSpc>
                <a:spcPct val="100000"/>
              </a:lnSpc>
              <a:spcBef>
                <a:spcPts val="0"/>
              </a:spcBef>
              <a:spcAft>
                <a:spcPts val="1000"/>
              </a:spcAft>
              <a:buClr>
                <a:schemeClr val="accent1"/>
              </a:buClr>
              <a:buFont typeface="Arial" panose="020B0604020202020204" pitchFamily="34" charset="0"/>
              <a:buNone/>
              <a:defRPr sz="2000" b="0" kern="1200">
                <a:solidFill>
                  <a:schemeClr val="bg1"/>
                </a:solidFill>
                <a:latin typeface="+mj-lt"/>
                <a:ea typeface="+mn-ea"/>
                <a:cs typeface="+mn-cs"/>
              </a:defRPr>
            </a:lvl1pPr>
            <a:lvl2pPr marL="4572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000"/>
              </a:spcAft>
              <a:buClr>
                <a:srgbClr val="00802F"/>
              </a:buClr>
              <a:buSzTx/>
              <a:buFont typeface="Arial" panose="020B0604020202020204" pitchFamily="34" charset="0"/>
              <a:buNone/>
              <a:tabLst/>
              <a:defRPr/>
            </a:pPr>
            <a:endParaRPr kumimoji="0" lang="de-DE" sz="1400" b="0" i="0" u="none" strike="noStrike" kern="1200" cap="none" spc="0" normalizeH="0" baseline="0" noProof="0" dirty="0">
              <a:ln>
                <a:noFill/>
              </a:ln>
              <a:solidFill>
                <a:sysClr val="window" lastClr="FFFFFF"/>
              </a:solidFill>
              <a:effectLst/>
              <a:uLnTx/>
              <a:uFillTx/>
              <a:latin typeface="Malgun Gothic"/>
              <a:ea typeface="+mn-ea"/>
              <a:cs typeface="+mn-cs"/>
            </a:endParaRPr>
          </a:p>
        </p:txBody>
      </p:sp>
      <p:sp>
        <p:nvSpPr>
          <p:cNvPr id="121" name="Rechteck 120">
            <a:extLst>
              <a:ext uri="{FF2B5EF4-FFF2-40B4-BE49-F238E27FC236}">
                <a16:creationId xmlns:a16="http://schemas.microsoft.com/office/drawing/2014/main" xmlns="" id="{6AD0880C-591C-4A4B-A69A-BA54CF544800}"/>
              </a:ext>
            </a:extLst>
          </p:cNvPr>
          <p:cNvSpPr/>
          <p:nvPr/>
        </p:nvSpPr>
        <p:spPr>
          <a:xfrm>
            <a:off x="6103103" y="3014372"/>
            <a:ext cx="1510743" cy="523220"/>
          </a:xfrm>
          <a:prstGeom prst="rect">
            <a:avLst/>
          </a:prstGeom>
        </p:spPr>
        <p:txBody>
          <a:bodyPr wrap="square">
            <a:spAutoFit/>
          </a:bodyPr>
          <a:lstStyle/>
          <a:p>
            <a:pPr lvl="0" algn="ctr" eaLnBrk="1" fontAlgn="auto" hangingPunct="1">
              <a:spcBef>
                <a:spcPts val="0"/>
              </a:spcBef>
              <a:spcAft>
                <a:spcPts val="1000"/>
              </a:spcAft>
              <a:buClr>
                <a:srgbClr val="00802F"/>
              </a:buClr>
              <a:defRPr/>
            </a:pPr>
            <a:r>
              <a:rPr lang="fr-CH" sz="1400" b="1" dirty="0">
                <a:solidFill>
                  <a:sysClr val="window" lastClr="FFFFFF"/>
                </a:solidFill>
                <a:latin typeface="Malgun Gothic"/>
              </a:rPr>
              <a:t>Marketing</a:t>
            </a:r>
            <a:br>
              <a:rPr lang="fr-CH" sz="1400" b="1" dirty="0">
                <a:solidFill>
                  <a:sysClr val="window" lastClr="FFFFFF"/>
                </a:solidFill>
                <a:latin typeface="Malgun Gothic"/>
              </a:rPr>
            </a:br>
            <a:r>
              <a:rPr lang="fr-CH" sz="1400" b="1" dirty="0">
                <a:solidFill>
                  <a:sysClr val="window" lastClr="FFFFFF"/>
                </a:solidFill>
                <a:latin typeface="Malgun Gothic"/>
              </a:rPr>
              <a:t>entrepreneurial</a:t>
            </a:r>
          </a:p>
        </p:txBody>
      </p:sp>
      <p:sp>
        <p:nvSpPr>
          <p:cNvPr id="122" name="Text 2">
            <a:extLst>
              <a:ext uri="{FF2B5EF4-FFF2-40B4-BE49-F238E27FC236}">
                <a16:creationId xmlns:a16="http://schemas.microsoft.com/office/drawing/2014/main" xmlns="" id="{F850A4A9-EBBC-4C8B-8AD7-82CBE8408076}"/>
              </a:ext>
            </a:extLst>
          </p:cNvPr>
          <p:cNvSpPr txBox="1">
            <a:spLocks/>
          </p:cNvSpPr>
          <p:nvPr/>
        </p:nvSpPr>
        <p:spPr bwMode="gray">
          <a:xfrm>
            <a:off x="9690206" y="2041832"/>
            <a:ext cx="1440000" cy="720000"/>
          </a:xfrm>
          <a:prstGeom prst="rect">
            <a:avLst/>
          </a:prstGeom>
          <a:solidFill>
            <a:srgbClr val="135B87"/>
          </a:solidFill>
        </p:spPr>
        <p:txBody>
          <a:bodyPr vert="horz" lIns="252000" tIns="0" rIns="144000" bIns="0" rtlCol="0" anchor="ctr">
            <a:noAutofit/>
          </a:bodyPr>
          <a:lstStyle>
            <a:lvl1pPr marL="0" indent="0" algn="l" defTabSz="914400" rtl="0" eaLnBrk="1" latinLnBrk="0" hangingPunct="1">
              <a:lnSpc>
                <a:spcPct val="100000"/>
              </a:lnSpc>
              <a:spcBef>
                <a:spcPts val="0"/>
              </a:spcBef>
              <a:spcAft>
                <a:spcPts val="1000"/>
              </a:spcAft>
              <a:buClr>
                <a:schemeClr val="accent1"/>
              </a:buClr>
              <a:buFont typeface="Arial" panose="020B0604020202020204" pitchFamily="34" charset="0"/>
              <a:buNone/>
              <a:defRPr sz="2000" b="0" kern="1200">
                <a:solidFill>
                  <a:schemeClr val="bg1"/>
                </a:solidFill>
                <a:latin typeface="+mj-lt"/>
                <a:ea typeface="+mn-ea"/>
                <a:cs typeface="+mn-cs"/>
              </a:defRPr>
            </a:lvl1pPr>
            <a:lvl2pPr marL="4572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000"/>
              </a:spcAft>
              <a:buClr>
                <a:srgbClr val="00802F"/>
              </a:buClr>
              <a:buSzTx/>
              <a:buFont typeface="Arial" panose="020B0604020202020204" pitchFamily="34" charset="0"/>
              <a:buNone/>
              <a:tabLst/>
              <a:defRPr/>
            </a:pPr>
            <a:endParaRPr kumimoji="0" lang="de-DE" sz="1400" b="0" i="0" u="none" strike="noStrike" kern="1200" cap="none" spc="0" normalizeH="0" baseline="0" noProof="0" dirty="0">
              <a:ln>
                <a:noFill/>
              </a:ln>
              <a:solidFill>
                <a:sysClr val="window" lastClr="FFFFFF"/>
              </a:solidFill>
              <a:effectLst/>
              <a:uLnTx/>
              <a:uFillTx/>
              <a:latin typeface="Malgun Gothic"/>
              <a:ea typeface="+mn-ea"/>
              <a:cs typeface="+mn-cs"/>
            </a:endParaRPr>
          </a:p>
        </p:txBody>
      </p:sp>
      <p:sp>
        <p:nvSpPr>
          <p:cNvPr id="123" name="Rechteck 122">
            <a:extLst>
              <a:ext uri="{FF2B5EF4-FFF2-40B4-BE49-F238E27FC236}">
                <a16:creationId xmlns:a16="http://schemas.microsoft.com/office/drawing/2014/main" xmlns="" id="{D1E5EC00-5318-449C-971F-C71D8BE1A721}"/>
              </a:ext>
            </a:extLst>
          </p:cNvPr>
          <p:cNvSpPr/>
          <p:nvPr/>
        </p:nvSpPr>
        <p:spPr>
          <a:xfrm>
            <a:off x="9599525" y="2015081"/>
            <a:ext cx="1599374" cy="738664"/>
          </a:xfrm>
          <a:prstGeom prst="rect">
            <a:avLst/>
          </a:prstGeom>
        </p:spPr>
        <p:txBody>
          <a:bodyPr wrap="square">
            <a:spAutoFit/>
          </a:bodyPr>
          <a:lstStyle/>
          <a:p>
            <a:pPr lvl="0" algn="ctr" eaLnBrk="1" fontAlgn="auto" hangingPunct="1">
              <a:spcBef>
                <a:spcPts val="0"/>
              </a:spcBef>
              <a:spcAft>
                <a:spcPts val="1000"/>
              </a:spcAft>
              <a:buClr>
                <a:srgbClr val="00802F"/>
              </a:buClr>
              <a:defRPr/>
            </a:pPr>
            <a:r>
              <a:rPr lang="fr-CH" sz="1400" b="1">
                <a:solidFill>
                  <a:sysClr val="window" lastClr="FFFFFF"/>
                </a:solidFill>
                <a:latin typeface="Malgun Gothic"/>
              </a:rPr>
              <a:t>Qu’est-ce qui fait un bon pitch?</a:t>
            </a:r>
          </a:p>
        </p:txBody>
      </p:sp>
      <p:sp>
        <p:nvSpPr>
          <p:cNvPr id="124" name="Rechteck 123">
            <a:extLst>
              <a:ext uri="{FF2B5EF4-FFF2-40B4-BE49-F238E27FC236}">
                <a16:creationId xmlns:a16="http://schemas.microsoft.com/office/drawing/2014/main" xmlns="" id="{6F418A98-8B39-493A-820A-A6C906F6ACDB}"/>
              </a:ext>
            </a:extLst>
          </p:cNvPr>
          <p:cNvSpPr/>
          <p:nvPr/>
        </p:nvSpPr>
        <p:spPr>
          <a:xfrm>
            <a:off x="6057346" y="907454"/>
            <a:ext cx="1620000" cy="900000"/>
          </a:xfrm>
          <a:prstGeom prst="rect">
            <a:avLst/>
          </a:prstGeom>
          <a:solidFill>
            <a:srgbClr val="5F5F5F"/>
          </a:solidFill>
          <a:ln>
            <a:noFill/>
          </a:ln>
          <a:effectLst>
            <a:outerShdw blurRad="50800" dist="38100" dir="2700000" algn="tl" rotWithShape="0">
              <a:prstClr val="black">
                <a:alpha val="40000"/>
              </a:prstClr>
            </a:outerShdw>
          </a:effectLst>
        </p:spPr>
        <p:txBody>
          <a:bodyPr vert="horz" lIns="252000" tIns="252000" rIns="252000" bIns="252000" rtlCol="0">
            <a:noAutofit/>
          </a:bodyPr>
          <a:lstStyle/>
          <a:p>
            <a:pPr algn="l" eaLnBrk="1" fontAlgn="auto" hangingPunct="1">
              <a:lnSpc>
                <a:spcPct val="90000"/>
              </a:lnSpc>
              <a:spcBef>
                <a:spcPts val="0"/>
              </a:spcBef>
              <a:spcAft>
                <a:spcPts val="1000"/>
              </a:spcAft>
              <a:buClr>
                <a:srgbClr val="5F5F5F"/>
              </a:buClr>
            </a:pPr>
            <a:endParaRPr lang="de-DE" sz="1600" kern="0" dirty="0" err="1">
              <a:solidFill>
                <a:prstClr val="black"/>
              </a:solidFill>
              <a:latin typeface="Malgun Gothic"/>
              <a:ea typeface="+mn-ea"/>
              <a:cs typeface="+mn-cs"/>
            </a:endParaRPr>
          </a:p>
        </p:txBody>
      </p:sp>
      <p:sp>
        <p:nvSpPr>
          <p:cNvPr id="125" name="Rechteck 124">
            <a:extLst>
              <a:ext uri="{FF2B5EF4-FFF2-40B4-BE49-F238E27FC236}">
                <a16:creationId xmlns:a16="http://schemas.microsoft.com/office/drawing/2014/main" xmlns="" id="{78589FAC-E9C7-4245-8CDE-81749A84DA5A}"/>
              </a:ext>
            </a:extLst>
          </p:cNvPr>
          <p:cNvSpPr/>
          <p:nvPr/>
        </p:nvSpPr>
        <p:spPr>
          <a:xfrm>
            <a:off x="6032864" y="944724"/>
            <a:ext cx="1607251" cy="892552"/>
          </a:xfrm>
          <a:prstGeom prst="rect">
            <a:avLst/>
          </a:prstGeom>
        </p:spPr>
        <p:txBody>
          <a:bodyPr wrap="square">
            <a:spAutoFit/>
          </a:bodyPr>
          <a:lstStyle/>
          <a:p>
            <a:pPr algn="ctr">
              <a:lnSpc>
                <a:spcPct val="80000"/>
              </a:lnSpc>
              <a:buClr>
                <a:srgbClr val="5F5F5F"/>
              </a:buClr>
            </a:pPr>
            <a:r>
              <a:rPr lang="fr-CH" sz="2000" b="1" dirty="0">
                <a:solidFill>
                  <a:prstClr val="white"/>
                </a:solidFill>
                <a:latin typeface="Malgun Gothic"/>
                <a:ea typeface="+mn-ea"/>
                <a:cs typeface="+mn-cs"/>
              </a:rPr>
              <a:t>Module 4</a:t>
            </a:r>
            <a:br>
              <a:rPr lang="fr-CH" sz="2000" b="1" dirty="0">
                <a:solidFill>
                  <a:prstClr val="white"/>
                </a:solidFill>
                <a:latin typeface="Malgun Gothic"/>
                <a:ea typeface="+mn-ea"/>
                <a:cs typeface="+mn-cs"/>
              </a:rPr>
            </a:br>
            <a:r>
              <a:rPr lang="fr-CH" sz="1500" dirty="0">
                <a:solidFill>
                  <a:prstClr val="white"/>
                </a:solidFill>
                <a:latin typeface="Malgun Gothic"/>
              </a:rPr>
              <a:t>Marketing pour fondateurs/-</a:t>
            </a:r>
            <a:r>
              <a:rPr lang="fr-CH" sz="1500" dirty="0" err="1">
                <a:solidFill>
                  <a:prstClr val="white"/>
                </a:solidFill>
                <a:latin typeface="Malgun Gothic"/>
              </a:rPr>
              <a:t>trices</a:t>
            </a:r>
            <a:endParaRPr lang="fr-CH" sz="1500" dirty="0">
              <a:solidFill>
                <a:prstClr val="white"/>
              </a:solidFill>
              <a:latin typeface="Malgun Gothic"/>
            </a:endParaRPr>
          </a:p>
        </p:txBody>
      </p:sp>
      <p:sp>
        <p:nvSpPr>
          <p:cNvPr id="126" name="Text 2">
            <a:extLst>
              <a:ext uri="{FF2B5EF4-FFF2-40B4-BE49-F238E27FC236}">
                <a16:creationId xmlns:a16="http://schemas.microsoft.com/office/drawing/2014/main" xmlns="" id="{0D156090-A478-4B45-8531-C9858189134E}"/>
              </a:ext>
            </a:extLst>
          </p:cNvPr>
          <p:cNvSpPr txBox="1">
            <a:spLocks/>
          </p:cNvSpPr>
          <p:nvPr/>
        </p:nvSpPr>
        <p:spPr bwMode="gray">
          <a:xfrm>
            <a:off x="837513" y="5782148"/>
            <a:ext cx="1440000" cy="749383"/>
          </a:xfrm>
          <a:prstGeom prst="rect">
            <a:avLst/>
          </a:prstGeom>
          <a:solidFill>
            <a:srgbClr val="135B87"/>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marL="0" indent="0" algn="l" defTabSz="914400" rtl="0" eaLnBrk="1" latinLnBrk="0" hangingPunct="1">
              <a:lnSpc>
                <a:spcPct val="100000"/>
              </a:lnSpc>
              <a:spcBef>
                <a:spcPts val="0"/>
              </a:spcBef>
              <a:spcAft>
                <a:spcPts val="1000"/>
              </a:spcAft>
              <a:buClr>
                <a:schemeClr val="accent1"/>
              </a:buClr>
              <a:buFont typeface="Arial" panose="020B0604020202020204" pitchFamily="34" charset="0"/>
              <a:buNone/>
              <a:defRPr sz="2000" b="0" kern="1200">
                <a:solidFill>
                  <a:schemeClr val="bg1"/>
                </a:solidFill>
                <a:latin typeface="+mj-lt"/>
                <a:ea typeface="+mn-ea"/>
                <a:cs typeface="+mn-cs"/>
              </a:defRPr>
            </a:lvl1pPr>
            <a:lvl2pPr marL="4572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buClr>
                <a:srgbClr val="00802F"/>
              </a:buClr>
              <a:defRPr/>
            </a:pPr>
            <a:endParaRPr lang="de-DE" sz="1600" dirty="0">
              <a:solidFill>
                <a:schemeClr val="lt1"/>
              </a:solidFill>
            </a:endParaRPr>
          </a:p>
        </p:txBody>
      </p:sp>
      <p:sp>
        <p:nvSpPr>
          <p:cNvPr id="127" name="Rechteck 126">
            <a:extLst>
              <a:ext uri="{FF2B5EF4-FFF2-40B4-BE49-F238E27FC236}">
                <a16:creationId xmlns:a16="http://schemas.microsoft.com/office/drawing/2014/main" xmlns="" id="{FC3762D9-E584-4C12-BAF4-BF478836D450}"/>
              </a:ext>
            </a:extLst>
          </p:cNvPr>
          <p:cNvSpPr/>
          <p:nvPr/>
        </p:nvSpPr>
        <p:spPr>
          <a:xfrm>
            <a:off x="794494" y="5904472"/>
            <a:ext cx="1473503" cy="523220"/>
          </a:xfrm>
          <a:prstGeom prst="rect">
            <a:avLst/>
          </a:prstGeom>
        </p:spPr>
        <p:txBody>
          <a:bodyPr wrap="square">
            <a:spAutoFit/>
          </a:bodyPr>
          <a:lstStyle/>
          <a:p>
            <a:pPr lvl="0" algn="ctr" eaLnBrk="1" fontAlgn="auto" hangingPunct="1">
              <a:spcBef>
                <a:spcPts val="0"/>
              </a:spcBef>
              <a:spcAft>
                <a:spcPts val="1000"/>
              </a:spcAft>
              <a:buClr>
                <a:srgbClr val="00802F"/>
              </a:buClr>
              <a:defRPr/>
            </a:pPr>
            <a:r>
              <a:rPr lang="fr-CH" sz="1400" b="1">
                <a:solidFill>
                  <a:sysClr val="window" lastClr="FFFFFF"/>
                </a:solidFill>
                <a:latin typeface="Malgun Gothic"/>
              </a:rPr>
              <a:t>Mini-business plan</a:t>
            </a:r>
          </a:p>
        </p:txBody>
      </p:sp>
      <p:sp>
        <p:nvSpPr>
          <p:cNvPr id="128" name="Text 2">
            <a:extLst>
              <a:ext uri="{FF2B5EF4-FFF2-40B4-BE49-F238E27FC236}">
                <a16:creationId xmlns:a16="http://schemas.microsoft.com/office/drawing/2014/main" xmlns="" id="{F1127E5B-C2C3-464A-81D6-A1F3A91F0798}"/>
              </a:ext>
            </a:extLst>
          </p:cNvPr>
          <p:cNvSpPr txBox="1">
            <a:spLocks/>
          </p:cNvSpPr>
          <p:nvPr/>
        </p:nvSpPr>
        <p:spPr bwMode="gray">
          <a:xfrm>
            <a:off x="7890006" y="5811531"/>
            <a:ext cx="1440000" cy="720000"/>
          </a:xfrm>
          <a:prstGeom prst="rect">
            <a:avLst/>
          </a:prstGeom>
          <a:solidFill>
            <a:srgbClr val="135B87"/>
          </a:solidFill>
        </p:spPr>
        <p:txBody>
          <a:bodyPr vert="horz" lIns="252000" tIns="0" rIns="144000" bIns="0" rtlCol="0" anchor="ctr">
            <a:noAutofit/>
          </a:bodyPr>
          <a:lstStyle>
            <a:lvl1pPr marL="0" indent="0" algn="l" defTabSz="914400" rtl="0" eaLnBrk="1" latinLnBrk="0" hangingPunct="1">
              <a:lnSpc>
                <a:spcPct val="100000"/>
              </a:lnSpc>
              <a:spcBef>
                <a:spcPts val="0"/>
              </a:spcBef>
              <a:spcAft>
                <a:spcPts val="1000"/>
              </a:spcAft>
              <a:buClr>
                <a:schemeClr val="accent1"/>
              </a:buClr>
              <a:buFont typeface="Arial" panose="020B0604020202020204" pitchFamily="34" charset="0"/>
              <a:buNone/>
              <a:defRPr sz="2000" b="0" kern="1200">
                <a:solidFill>
                  <a:schemeClr val="bg1"/>
                </a:solidFill>
                <a:latin typeface="+mj-lt"/>
                <a:ea typeface="+mn-ea"/>
                <a:cs typeface="+mn-cs"/>
              </a:defRPr>
            </a:lvl1pPr>
            <a:lvl2pPr marL="4572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000"/>
              </a:spcAft>
              <a:buClr>
                <a:srgbClr val="00802F"/>
              </a:buClr>
              <a:buSzTx/>
              <a:buFont typeface="Arial" panose="020B0604020202020204" pitchFamily="34" charset="0"/>
              <a:buNone/>
              <a:tabLst/>
              <a:defRPr/>
            </a:pPr>
            <a:endParaRPr kumimoji="0" lang="de-DE" sz="1400" b="0" i="0" u="none" strike="noStrike" kern="1200" cap="none" spc="0" normalizeH="0" baseline="0" noProof="0" dirty="0">
              <a:ln>
                <a:noFill/>
              </a:ln>
              <a:solidFill>
                <a:sysClr val="window" lastClr="FFFFFF"/>
              </a:solidFill>
              <a:effectLst/>
              <a:uLnTx/>
              <a:uFillTx/>
              <a:latin typeface="Malgun Gothic"/>
              <a:ea typeface="+mn-ea"/>
              <a:cs typeface="+mn-cs"/>
            </a:endParaRPr>
          </a:p>
        </p:txBody>
      </p:sp>
      <p:sp>
        <p:nvSpPr>
          <p:cNvPr id="129" name="Rechteck 128">
            <a:extLst>
              <a:ext uri="{FF2B5EF4-FFF2-40B4-BE49-F238E27FC236}">
                <a16:creationId xmlns:a16="http://schemas.microsoft.com/office/drawing/2014/main" xmlns="" id="{C29F039A-715D-47E9-97A2-F385507E0624}"/>
              </a:ext>
            </a:extLst>
          </p:cNvPr>
          <p:cNvSpPr/>
          <p:nvPr/>
        </p:nvSpPr>
        <p:spPr>
          <a:xfrm>
            <a:off x="7813451" y="5811676"/>
            <a:ext cx="1520129" cy="523220"/>
          </a:xfrm>
          <a:prstGeom prst="rect">
            <a:avLst/>
          </a:prstGeom>
        </p:spPr>
        <p:txBody>
          <a:bodyPr wrap="square">
            <a:spAutoFit/>
          </a:bodyPr>
          <a:lstStyle/>
          <a:p>
            <a:pPr lvl="0" algn="ctr" eaLnBrk="1" fontAlgn="auto" hangingPunct="1">
              <a:spcBef>
                <a:spcPts val="0"/>
              </a:spcBef>
              <a:spcAft>
                <a:spcPts val="1000"/>
              </a:spcAft>
              <a:buClr>
                <a:srgbClr val="00802F"/>
              </a:buClr>
              <a:defRPr/>
            </a:pPr>
            <a:r>
              <a:rPr lang="fr-CH" sz="1400" b="1" dirty="0">
                <a:solidFill>
                  <a:sysClr val="window" lastClr="FFFFFF"/>
                </a:solidFill>
                <a:latin typeface="Malgun Gothic"/>
              </a:rPr>
              <a:t>Digression: formes juridiques</a:t>
            </a:r>
          </a:p>
        </p:txBody>
      </p:sp>
      <p:sp>
        <p:nvSpPr>
          <p:cNvPr id="130" name="Text 2">
            <a:extLst>
              <a:ext uri="{FF2B5EF4-FFF2-40B4-BE49-F238E27FC236}">
                <a16:creationId xmlns:a16="http://schemas.microsoft.com/office/drawing/2014/main" xmlns="" id="{F30F21F1-6A06-4124-B023-0827B6C5F6B0}"/>
              </a:ext>
            </a:extLst>
          </p:cNvPr>
          <p:cNvSpPr txBox="1">
            <a:spLocks/>
          </p:cNvSpPr>
          <p:nvPr/>
        </p:nvSpPr>
        <p:spPr bwMode="gray">
          <a:xfrm>
            <a:off x="7926010" y="3033036"/>
            <a:ext cx="1404156" cy="720000"/>
          </a:xfrm>
          <a:prstGeom prst="rect">
            <a:avLst/>
          </a:prstGeom>
          <a:solidFill>
            <a:srgbClr val="135B87"/>
          </a:solidFill>
        </p:spPr>
        <p:txBody>
          <a:bodyPr vert="horz" lIns="252000" tIns="0" rIns="144000" bIns="0" rtlCol="0" anchor="ctr">
            <a:noAutofit/>
          </a:bodyPr>
          <a:lstStyle>
            <a:lvl1pPr marL="0" indent="0" algn="l" defTabSz="914400" rtl="0" eaLnBrk="1" latinLnBrk="0" hangingPunct="1">
              <a:lnSpc>
                <a:spcPct val="100000"/>
              </a:lnSpc>
              <a:spcBef>
                <a:spcPts val="0"/>
              </a:spcBef>
              <a:spcAft>
                <a:spcPts val="1000"/>
              </a:spcAft>
              <a:buClr>
                <a:schemeClr val="accent1"/>
              </a:buClr>
              <a:buFont typeface="Arial" panose="020B0604020202020204" pitchFamily="34" charset="0"/>
              <a:buNone/>
              <a:defRPr sz="2000" b="0" kern="1200">
                <a:solidFill>
                  <a:schemeClr val="bg1"/>
                </a:solidFill>
                <a:latin typeface="+mj-lt"/>
                <a:ea typeface="+mn-ea"/>
                <a:cs typeface="+mn-cs"/>
              </a:defRPr>
            </a:lvl1pPr>
            <a:lvl2pPr marL="4572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000"/>
              </a:spcAft>
              <a:buClr>
                <a:srgbClr val="00802F"/>
              </a:buClr>
              <a:buSzTx/>
              <a:buFont typeface="Arial" panose="020B0604020202020204" pitchFamily="34" charset="0"/>
              <a:buNone/>
              <a:tabLst/>
              <a:defRPr/>
            </a:pPr>
            <a:endParaRPr kumimoji="0" lang="de-DE" sz="1400" b="1" i="0" u="none" strike="noStrike" kern="1200" cap="none" spc="0" normalizeH="0" baseline="0" noProof="0" dirty="0">
              <a:ln>
                <a:noFill/>
              </a:ln>
              <a:solidFill>
                <a:sysClr val="window" lastClr="FFFFFF"/>
              </a:solidFill>
              <a:effectLst/>
              <a:uLnTx/>
              <a:uFillTx/>
              <a:latin typeface="Malgun Gothic"/>
              <a:ea typeface="+mn-ea"/>
              <a:cs typeface="+mn-cs"/>
            </a:endParaRPr>
          </a:p>
        </p:txBody>
      </p:sp>
      <p:sp>
        <p:nvSpPr>
          <p:cNvPr id="131" name="Rechteck 130">
            <a:extLst>
              <a:ext uri="{FF2B5EF4-FFF2-40B4-BE49-F238E27FC236}">
                <a16:creationId xmlns:a16="http://schemas.microsoft.com/office/drawing/2014/main" xmlns="" id="{3C16736A-B4A5-41A7-8FBC-7270AF1876CF}"/>
              </a:ext>
            </a:extLst>
          </p:cNvPr>
          <p:cNvSpPr/>
          <p:nvPr/>
        </p:nvSpPr>
        <p:spPr>
          <a:xfrm>
            <a:off x="8002210" y="3060280"/>
            <a:ext cx="1394245" cy="738664"/>
          </a:xfrm>
          <a:prstGeom prst="rect">
            <a:avLst/>
          </a:prstGeom>
          <a:noFill/>
        </p:spPr>
        <p:txBody>
          <a:bodyPr wrap="square">
            <a:spAutoFit/>
          </a:bodyPr>
          <a:lstStyle/>
          <a:p>
            <a:pPr lvl="0" algn="ctr" eaLnBrk="1" fontAlgn="auto" hangingPunct="1">
              <a:spcBef>
                <a:spcPts val="0"/>
              </a:spcBef>
              <a:spcAft>
                <a:spcPts val="1000"/>
              </a:spcAft>
              <a:buClr>
                <a:srgbClr val="00802F"/>
              </a:buClr>
              <a:defRPr/>
            </a:pPr>
            <a:r>
              <a:rPr lang="fr-CH" sz="1400" b="1" dirty="0">
                <a:solidFill>
                  <a:sysClr val="window" lastClr="FFFFFF"/>
                </a:solidFill>
                <a:latin typeface="Malgun Gothic"/>
              </a:rPr>
              <a:t>Marge sur coûts et seuil de rentabilité</a:t>
            </a:r>
          </a:p>
        </p:txBody>
      </p:sp>
      <p:sp>
        <p:nvSpPr>
          <p:cNvPr id="132" name="Text 2">
            <a:extLst>
              <a:ext uri="{FF2B5EF4-FFF2-40B4-BE49-F238E27FC236}">
                <a16:creationId xmlns:a16="http://schemas.microsoft.com/office/drawing/2014/main" xmlns="" id="{9AD80842-7CBA-4A52-A2B8-4FFC573227CB}"/>
              </a:ext>
            </a:extLst>
          </p:cNvPr>
          <p:cNvSpPr txBox="1">
            <a:spLocks/>
          </p:cNvSpPr>
          <p:nvPr/>
        </p:nvSpPr>
        <p:spPr bwMode="gray">
          <a:xfrm>
            <a:off x="7926010" y="2041832"/>
            <a:ext cx="1404156" cy="720000"/>
          </a:xfrm>
          <a:prstGeom prst="rect">
            <a:avLst/>
          </a:prstGeom>
          <a:solidFill>
            <a:srgbClr val="135B87"/>
          </a:solidFill>
        </p:spPr>
        <p:txBody>
          <a:bodyPr vert="horz" lIns="252000" tIns="0" rIns="144000" bIns="0" rtlCol="0" anchor="ctr">
            <a:noAutofit/>
          </a:bodyPr>
          <a:lstStyle>
            <a:lvl1pPr marL="0" indent="0" algn="l" defTabSz="914400" rtl="0" eaLnBrk="1" latinLnBrk="0" hangingPunct="1">
              <a:lnSpc>
                <a:spcPct val="100000"/>
              </a:lnSpc>
              <a:spcBef>
                <a:spcPts val="0"/>
              </a:spcBef>
              <a:spcAft>
                <a:spcPts val="1000"/>
              </a:spcAft>
              <a:buClr>
                <a:schemeClr val="accent1"/>
              </a:buClr>
              <a:buFont typeface="Arial" panose="020B0604020202020204" pitchFamily="34" charset="0"/>
              <a:buNone/>
              <a:defRPr sz="2000" b="0" kern="1200">
                <a:solidFill>
                  <a:schemeClr val="bg1"/>
                </a:solidFill>
                <a:latin typeface="+mj-lt"/>
                <a:ea typeface="+mn-ea"/>
                <a:cs typeface="+mn-cs"/>
              </a:defRPr>
            </a:lvl1pPr>
            <a:lvl2pPr marL="4572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000"/>
              </a:spcAft>
              <a:buClr>
                <a:srgbClr val="00802F"/>
              </a:buClr>
              <a:buSzTx/>
              <a:buFont typeface="Arial" panose="020B0604020202020204" pitchFamily="34" charset="0"/>
              <a:buNone/>
              <a:tabLst/>
              <a:defRPr/>
            </a:pPr>
            <a:endParaRPr kumimoji="0" lang="de-DE" sz="1400" b="0" i="0" u="none" strike="noStrike" kern="1200" cap="none" spc="0" normalizeH="0" baseline="0" noProof="0" dirty="0">
              <a:ln>
                <a:noFill/>
              </a:ln>
              <a:solidFill>
                <a:sysClr val="window" lastClr="FFFFFF"/>
              </a:solidFill>
              <a:effectLst/>
              <a:uLnTx/>
              <a:uFillTx/>
              <a:latin typeface="Malgun Gothic"/>
              <a:ea typeface="+mn-ea"/>
              <a:cs typeface="+mn-cs"/>
            </a:endParaRPr>
          </a:p>
        </p:txBody>
      </p:sp>
      <p:sp>
        <p:nvSpPr>
          <p:cNvPr id="133" name="Rechteck 132">
            <a:extLst>
              <a:ext uri="{FF2B5EF4-FFF2-40B4-BE49-F238E27FC236}">
                <a16:creationId xmlns:a16="http://schemas.microsoft.com/office/drawing/2014/main" xmlns="" id="{98BD1252-ED05-4E33-A8A4-7F5F702934EB}"/>
              </a:ext>
            </a:extLst>
          </p:cNvPr>
          <p:cNvSpPr/>
          <p:nvPr/>
        </p:nvSpPr>
        <p:spPr>
          <a:xfrm>
            <a:off x="7890006" y="2105817"/>
            <a:ext cx="1426254" cy="523220"/>
          </a:xfrm>
          <a:prstGeom prst="rect">
            <a:avLst/>
          </a:prstGeom>
        </p:spPr>
        <p:txBody>
          <a:bodyPr wrap="square">
            <a:spAutoFit/>
          </a:bodyPr>
          <a:lstStyle/>
          <a:p>
            <a:pPr lvl="0" algn="ctr" eaLnBrk="1" fontAlgn="auto" hangingPunct="1">
              <a:spcBef>
                <a:spcPts val="0"/>
              </a:spcBef>
              <a:spcAft>
                <a:spcPts val="1000"/>
              </a:spcAft>
              <a:buClr>
                <a:srgbClr val="00802F"/>
              </a:buClr>
              <a:defRPr/>
            </a:pPr>
            <a:r>
              <a:rPr lang="fr-CH" sz="1400" b="1">
                <a:solidFill>
                  <a:sysClr val="window" lastClr="FFFFFF"/>
                </a:solidFill>
                <a:latin typeface="Malgun Gothic"/>
              </a:rPr>
              <a:t>Sources de financement</a:t>
            </a:r>
          </a:p>
        </p:txBody>
      </p:sp>
      <p:sp>
        <p:nvSpPr>
          <p:cNvPr id="134" name="Text 2">
            <a:extLst>
              <a:ext uri="{FF2B5EF4-FFF2-40B4-BE49-F238E27FC236}">
                <a16:creationId xmlns:a16="http://schemas.microsoft.com/office/drawing/2014/main" xmlns="" id="{274A9249-DE4A-4C38-AE1A-993953E73B33}"/>
              </a:ext>
            </a:extLst>
          </p:cNvPr>
          <p:cNvSpPr txBox="1">
            <a:spLocks/>
          </p:cNvSpPr>
          <p:nvPr/>
        </p:nvSpPr>
        <p:spPr bwMode="gray">
          <a:xfrm>
            <a:off x="9690366" y="3025488"/>
            <a:ext cx="1440000" cy="720000"/>
          </a:xfrm>
          <a:prstGeom prst="rect">
            <a:avLst/>
          </a:prstGeom>
          <a:solidFill>
            <a:srgbClr val="135B87"/>
          </a:solidFill>
        </p:spPr>
        <p:txBody>
          <a:bodyPr vert="horz" lIns="252000" tIns="0" rIns="144000" bIns="0" rtlCol="0" anchor="ctr">
            <a:noAutofit/>
          </a:bodyPr>
          <a:lstStyle>
            <a:lvl1pPr marL="0" indent="0" algn="l" defTabSz="914400" rtl="0" eaLnBrk="1" latinLnBrk="0" hangingPunct="1">
              <a:lnSpc>
                <a:spcPct val="100000"/>
              </a:lnSpc>
              <a:spcBef>
                <a:spcPts val="0"/>
              </a:spcBef>
              <a:spcAft>
                <a:spcPts val="1000"/>
              </a:spcAft>
              <a:buClr>
                <a:schemeClr val="accent1"/>
              </a:buClr>
              <a:buFont typeface="Arial" panose="020B0604020202020204" pitchFamily="34" charset="0"/>
              <a:buNone/>
              <a:defRPr sz="2000" b="0" kern="1200">
                <a:solidFill>
                  <a:schemeClr val="bg1"/>
                </a:solidFill>
                <a:latin typeface="+mj-lt"/>
                <a:ea typeface="+mn-ea"/>
                <a:cs typeface="+mn-cs"/>
              </a:defRPr>
            </a:lvl1pPr>
            <a:lvl2pPr marL="4572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buClr>
                <a:srgbClr val="00802F"/>
              </a:buClr>
              <a:defRPr/>
            </a:pPr>
            <a:endParaRPr lang="de-DE" sz="1400" dirty="0">
              <a:solidFill>
                <a:sysClr val="window" lastClr="FFFFFF"/>
              </a:solidFill>
              <a:latin typeface="Malgun Gothic"/>
            </a:endParaRPr>
          </a:p>
        </p:txBody>
      </p:sp>
      <p:sp>
        <p:nvSpPr>
          <p:cNvPr id="135" name="Rechteck 134">
            <a:extLst>
              <a:ext uri="{FF2B5EF4-FFF2-40B4-BE49-F238E27FC236}">
                <a16:creationId xmlns:a16="http://schemas.microsoft.com/office/drawing/2014/main" xmlns="" id="{DA514244-68DB-4A60-9D3D-3F70D0BCD4C6}"/>
              </a:ext>
            </a:extLst>
          </p:cNvPr>
          <p:cNvSpPr/>
          <p:nvPr/>
        </p:nvSpPr>
        <p:spPr>
          <a:xfrm>
            <a:off x="9726210" y="3229235"/>
            <a:ext cx="1404156" cy="307777"/>
          </a:xfrm>
          <a:prstGeom prst="rect">
            <a:avLst/>
          </a:prstGeom>
        </p:spPr>
        <p:txBody>
          <a:bodyPr wrap="square">
            <a:spAutoFit/>
          </a:bodyPr>
          <a:lstStyle/>
          <a:p>
            <a:pPr lvl="0" algn="ctr" eaLnBrk="1" fontAlgn="auto" hangingPunct="1">
              <a:spcBef>
                <a:spcPts val="0"/>
              </a:spcBef>
              <a:spcAft>
                <a:spcPts val="1000"/>
              </a:spcAft>
              <a:buClr>
                <a:srgbClr val="00802F"/>
              </a:buClr>
              <a:defRPr/>
            </a:pPr>
            <a:r>
              <a:rPr lang="fr-CH" sz="1400" b="1">
                <a:solidFill>
                  <a:sysClr val="window" lastClr="FFFFFF"/>
                </a:solidFill>
                <a:latin typeface="Malgun Gothic"/>
              </a:rPr>
              <a:t>Présentation</a:t>
            </a:r>
          </a:p>
        </p:txBody>
      </p:sp>
      <p:sp>
        <p:nvSpPr>
          <p:cNvPr id="136" name="Text 2">
            <a:extLst>
              <a:ext uri="{FF2B5EF4-FFF2-40B4-BE49-F238E27FC236}">
                <a16:creationId xmlns:a16="http://schemas.microsoft.com/office/drawing/2014/main" xmlns="" id="{36B9A015-2FB9-4567-99C5-D61488A37513}"/>
              </a:ext>
            </a:extLst>
          </p:cNvPr>
          <p:cNvSpPr txBox="1">
            <a:spLocks/>
          </p:cNvSpPr>
          <p:nvPr/>
        </p:nvSpPr>
        <p:spPr bwMode="gray">
          <a:xfrm>
            <a:off x="6125810" y="2041832"/>
            <a:ext cx="1440000" cy="721612"/>
          </a:xfrm>
          <a:prstGeom prst="rect">
            <a:avLst/>
          </a:prstGeom>
          <a:solidFill>
            <a:srgbClr val="135B87"/>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marL="0" indent="0" algn="l" defTabSz="914400" rtl="0" eaLnBrk="1" latinLnBrk="0" hangingPunct="1">
              <a:lnSpc>
                <a:spcPct val="100000"/>
              </a:lnSpc>
              <a:spcBef>
                <a:spcPts val="0"/>
              </a:spcBef>
              <a:spcAft>
                <a:spcPts val="1000"/>
              </a:spcAft>
              <a:buClr>
                <a:schemeClr val="accent1"/>
              </a:buClr>
              <a:buFont typeface="Arial" panose="020B0604020202020204" pitchFamily="34" charset="0"/>
              <a:buNone/>
              <a:defRPr sz="2000" b="0" kern="1200">
                <a:solidFill>
                  <a:schemeClr val="bg1"/>
                </a:solidFill>
                <a:latin typeface="+mj-lt"/>
                <a:ea typeface="+mn-ea"/>
                <a:cs typeface="+mn-cs"/>
              </a:defRPr>
            </a:lvl1pPr>
            <a:lvl2pPr marL="4572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buClr>
                <a:srgbClr val="00802F"/>
              </a:buClr>
              <a:defRPr/>
            </a:pPr>
            <a:endParaRPr lang="de-DE" sz="1600" dirty="0">
              <a:solidFill>
                <a:schemeClr val="lt1"/>
              </a:solidFill>
            </a:endParaRPr>
          </a:p>
        </p:txBody>
      </p:sp>
      <p:sp>
        <p:nvSpPr>
          <p:cNvPr id="137" name="Rechteck 136">
            <a:extLst>
              <a:ext uri="{FF2B5EF4-FFF2-40B4-BE49-F238E27FC236}">
                <a16:creationId xmlns:a16="http://schemas.microsoft.com/office/drawing/2014/main" xmlns="" id="{425E9BE0-3E35-405A-BBFC-E19B9A0349A6}"/>
              </a:ext>
            </a:extLst>
          </p:cNvPr>
          <p:cNvSpPr/>
          <p:nvPr/>
        </p:nvSpPr>
        <p:spPr>
          <a:xfrm>
            <a:off x="6103560" y="2105817"/>
            <a:ext cx="1399367" cy="523220"/>
          </a:xfrm>
          <a:prstGeom prst="rect">
            <a:avLst/>
          </a:prstGeom>
        </p:spPr>
        <p:txBody>
          <a:bodyPr wrap="square">
            <a:spAutoFit/>
          </a:bodyPr>
          <a:lstStyle/>
          <a:p>
            <a:pPr lvl="0" algn="ctr" eaLnBrk="1" fontAlgn="auto" hangingPunct="1">
              <a:spcBef>
                <a:spcPts val="0"/>
              </a:spcBef>
              <a:spcAft>
                <a:spcPts val="1000"/>
              </a:spcAft>
              <a:buClr>
                <a:srgbClr val="00802F"/>
              </a:buClr>
              <a:defRPr/>
            </a:pPr>
            <a:r>
              <a:rPr lang="fr-CH" sz="1400" b="1">
                <a:solidFill>
                  <a:sysClr val="window" lastClr="FFFFFF"/>
                </a:solidFill>
                <a:latin typeface="Malgun Gothic"/>
              </a:rPr>
              <a:t>4 P du marketing</a:t>
            </a:r>
          </a:p>
        </p:txBody>
      </p:sp>
      <p:sp>
        <p:nvSpPr>
          <p:cNvPr id="138" name="Pfeil: nach unten 137">
            <a:extLst>
              <a:ext uri="{FF2B5EF4-FFF2-40B4-BE49-F238E27FC236}">
                <a16:creationId xmlns:a16="http://schemas.microsoft.com/office/drawing/2014/main" xmlns="" id="{15234F76-2C33-4217-8F32-7555ACB5F062}"/>
              </a:ext>
            </a:extLst>
          </p:cNvPr>
          <p:cNvSpPr/>
          <p:nvPr/>
        </p:nvSpPr>
        <p:spPr>
          <a:xfrm>
            <a:off x="967835" y="5608168"/>
            <a:ext cx="189507" cy="305108"/>
          </a:xfrm>
          <a:prstGeom prst="downArrow">
            <a:avLst/>
          </a:prstGeom>
          <a:solidFill>
            <a:srgbClr val="96CB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CH" dirty="0" err="1"/>
          </a:p>
        </p:txBody>
      </p:sp>
      <p:sp>
        <p:nvSpPr>
          <p:cNvPr id="139" name="Pfeil: nach unten 138">
            <a:extLst>
              <a:ext uri="{FF2B5EF4-FFF2-40B4-BE49-F238E27FC236}">
                <a16:creationId xmlns:a16="http://schemas.microsoft.com/office/drawing/2014/main" xmlns="" id="{0D15E5A3-BE4F-4D8E-A77A-272E1A85F497}"/>
              </a:ext>
            </a:extLst>
          </p:cNvPr>
          <p:cNvSpPr/>
          <p:nvPr/>
        </p:nvSpPr>
        <p:spPr>
          <a:xfrm>
            <a:off x="980750" y="3519936"/>
            <a:ext cx="189507" cy="305108"/>
          </a:xfrm>
          <a:prstGeom prst="downArrow">
            <a:avLst/>
          </a:prstGeom>
          <a:solidFill>
            <a:srgbClr val="96CB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CH" dirty="0" err="1"/>
          </a:p>
        </p:txBody>
      </p:sp>
      <p:sp>
        <p:nvSpPr>
          <p:cNvPr id="140" name="Pfeil: nach unten 139">
            <a:extLst>
              <a:ext uri="{FF2B5EF4-FFF2-40B4-BE49-F238E27FC236}">
                <a16:creationId xmlns:a16="http://schemas.microsoft.com/office/drawing/2014/main" xmlns="" id="{5DA4490C-E6B7-4F2D-B142-ADF300DA535D}"/>
              </a:ext>
            </a:extLst>
          </p:cNvPr>
          <p:cNvSpPr/>
          <p:nvPr/>
        </p:nvSpPr>
        <p:spPr>
          <a:xfrm>
            <a:off x="2708942" y="2672916"/>
            <a:ext cx="189507" cy="305108"/>
          </a:xfrm>
          <a:prstGeom prst="downArrow">
            <a:avLst/>
          </a:prstGeom>
          <a:solidFill>
            <a:srgbClr val="96CB00"/>
          </a:solidFill>
          <a:ln>
            <a:solidFill>
              <a:srgbClr val="96CB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CH" dirty="0" err="1"/>
          </a:p>
        </p:txBody>
      </p:sp>
      <p:sp>
        <p:nvSpPr>
          <p:cNvPr id="142" name="Pfeil: nach unten 141">
            <a:extLst>
              <a:ext uri="{FF2B5EF4-FFF2-40B4-BE49-F238E27FC236}">
                <a16:creationId xmlns:a16="http://schemas.microsoft.com/office/drawing/2014/main" xmlns="" id="{C99D2F51-9C4D-4848-A9FC-29F77EB225EC}"/>
              </a:ext>
            </a:extLst>
          </p:cNvPr>
          <p:cNvSpPr/>
          <p:nvPr/>
        </p:nvSpPr>
        <p:spPr>
          <a:xfrm>
            <a:off x="4437134" y="2672916"/>
            <a:ext cx="189507" cy="305108"/>
          </a:xfrm>
          <a:prstGeom prst="downArrow">
            <a:avLst/>
          </a:prstGeom>
          <a:solidFill>
            <a:srgbClr val="96CB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CH" dirty="0" err="1"/>
          </a:p>
        </p:txBody>
      </p:sp>
      <p:sp>
        <p:nvSpPr>
          <p:cNvPr id="144" name="Pfeil: nach unten 143">
            <a:extLst>
              <a:ext uri="{FF2B5EF4-FFF2-40B4-BE49-F238E27FC236}">
                <a16:creationId xmlns:a16="http://schemas.microsoft.com/office/drawing/2014/main" xmlns="" id="{F23A1D0F-F890-4703-B302-7AFD897703AB}"/>
              </a:ext>
            </a:extLst>
          </p:cNvPr>
          <p:cNvSpPr/>
          <p:nvPr/>
        </p:nvSpPr>
        <p:spPr>
          <a:xfrm>
            <a:off x="7921739" y="2618698"/>
            <a:ext cx="189507" cy="305108"/>
          </a:xfrm>
          <a:prstGeom prst="downArrow">
            <a:avLst/>
          </a:prstGeom>
          <a:solidFill>
            <a:srgbClr val="96CB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CH" dirty="0" err="1"/>
          </a:p>
        </p:txBody>
      </p:sp>
      <p:sp>
        <p:nvSpPr>
          <p:cNvPr id="145" name="Pfeil: nach unten 144">
            <a:extLst>
              <a:ext uri="{FF2B5EF4-FFF2-40B4-BE49-F238E27FC236}">
                <a16:creationId xmlns:a16="http://schemas.microsoft.com/office/drawing/2014/main" xmlns="" id="{9E174D4E-C82B-47E5-B590-316365D61313}"/>
              </a:ext>
            </a:extLst>
          </p:cNvPr>
          <p:cNvSpPr/>
          <p:nvPr/>
        </p:nvSpPr>
        <p:spPr>
          <a:xfrm>
            <a:off x="7938769" y="3479366"/>
            <a:ext cx="189507" cy="305108"/>
          </a:xfrm>
          <a:prstGeom prst="downArrow">
            <a:avLst/>
          </a:prstGeom>
          <a:solidFill>
            <a:srgbClr val="96CB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CH" dirty="0" err="1"/>
          </a:p>
        </p:txBody>
      </p:sp>
      <p:sp>
        <p:nvSpPr>
          <p:cNvPr id="146" name="Pfeil: nach unten 145">
            <a:extLst>
              <a:ext uri="{FF2B5EF4-FFF2-40B4-BE49-F238E27FC236}">
                <a16:creationId xmlns:a16="http://schemas.microsoft.com/office/drawing/2014/main" xmlns="" id="{A480CB0C-A9E1-49B6-AFB1-69C4582AD3D3}"/>
              </a:ext>
            </a:extLst>
          </p:cNvPr>
          <p:cNvSpPr/>
          <p:nvPr/>
        </p:nvSpPr>
        <p:spPr>
          <a:xfrm>
            <a:off x="6192668" y="2615548"/>
            <a:ext cx="189507" cy="305108"/>
          </a:xfrm>
          <a:prstGeom prst="downArrow">
            <a:avLst/>
          </a:prstGeom>
          <a:solidFill>
            <a:srgbClr val="96CB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CH" dirty="0" err="1"/>
          </a:p>
        </p:txBody>
      </p:sp>
      <p:cxnSp>
        <p:nvCxnSpPr>
          <p:cNvPr id="147" name="Gerader Verbinder 146">
            <a:extLst>
              <a:ext uri="{FF2B5EF4-FFF2-40B4-BE49-F238E27FC236}">
                <a16:creationId xmlns:a16="http://schemas.microsoft.com/office/drawing/2014/main" xmlns="" id="{4FB746CF-D992-4AA2-B0BC-D0ED05E83898}"/>
              </a:ext>
            </a:extLst>
          </p:cNvPr>
          <p:cNvCxnSpPr>
            <a:cxnSpLocks/>
          </p:cNvCxnSpPr>
          <p:nvPr/>
        </p:nvCxnSpPr>
        <p:spPr>
          <a:xfrm flipV="1">
            <a:off x="2355301" y="2420848"/>
            <a:ext cx="0" cy="1321938"/>
          </a:xfrm>
          <a:prstGeom prst="line">
            <a:avLst/>
          </a:prstGeom>
          <a:ln w="76200">
            <a:solidFill>
              <a:srgbClr val="96CB00"/>
            </a:solidFill>
            <a:tailEnd type="none"/>
          </a:ln>
        </p:spPr>
        <p:style>
          <a:lnRef idx="1">
            <a:schemeClr val="accent1"/>
          </a:lnRef>
          <a:fillRef idx="0">
            <a:schemeClr val="accent1"/>
          </a:fillRef>
          <a:effectRef idx="0">
            <a:schemeClr val="accent1"/>
          </a:effectRef>
          <a:fontRef idx="minor">
            <a:schemeClr val="tx1"/>
          </a:fontRef>
        </p:style>
      </p:cxnSp>
      <p:cxnSp>
        <p:nvCxnSpPr>
          <p:cNvPr id="148" name="Gerade Verbindung mit Pfeil 147">
            <a:extLst>
              <a:ext uri="{FF2B5EF4-FFF2-40B4-BE49-F238E27FC236}">
                <a16:creationId xmlns:a16="http://schemas.microsoft.com/office/drawing/2014/main" xmlns="" id="{EF8C5038-F692-49E8-AF33-8BD74B17B5C8}"/>
              </a:ext>
            </a:extLst>
          </p:cNvPr>
          <p:cNvCxnSpPr>
            <a:cxnSpLocks/>
          </p:cNvCxnSpPr>
          <p:nvPr/>
        </p:nvCxnSpPr>
        <p:spPr>
          <a:xfrm flipV="1">
            <a:off x="2320590" y="2447019"/>
            <a:ext cx="360186" cy="9833"/>
          </a:xfrm>
          <a:prstGeom prst="straightConnector1">
            <a:avLst/>
          </a:prstGeom>
          <a:ln w="76200">
            <a:solidFill>
              <a:srgbClr val="96CB00"/>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Gerader Verbinder 148">
            <a:extLst>
              <a:ext uri="{FF2B5EF4-FFF2-40B4-BE49-F238E27FC236}">
                <a16:creationId xmlns:a16="http://schemas.microsoft.com/office/drawing/2014/main" xmlns="" id="{26377454-E719-472D-B192-55122B9AFF7E}"/>
              </a:ext>
            </a:extLst>
          </p:cNvPr>
          <p:cNvCxnSpPr>
            <a:cxnSpLocks/>
          </p:cNvCxnSpPr>
          <p:nvPr/>
        </p:nvCxnSpPr>
        <p:spPr>
          <a:xfrm flipV="1">
            <a:off x="4053924" y="2420888"/>
            <a:ext cx="0" cy="962235"/>
          </a:xfrm>
          <a:prstGeom prst="line">
            <a:avLst/>
          </a:prstGeom>
          <a:ln w="76200">
            <a:solidFill>
              <a:srgbClr val="96CB00"/>
            </a:solidFill>
            <a:tailEnd type="none"/>
          </a:ln>
        </p:spPr>
        <p:style>
          <a:lnRef idx="1">
            <a:schemeClr val="accent1"/>
          </a:lnRef>
          <a:fillRef idx="0">
            <a:schemeClr val="accent1"/>
          </a:fillRef>
          <a:effectRef idx="0">
            <a:schemeClr val="accent1"/>
          </a:effectRef>
          <a:fontRef idx="minor">
            <a:schemeClr val="tx1"/>
          </a:fontRef>
        </p:style>
      </p:cxnSp>
      <p:cxnSp>
        <p:nvCxnSpPr>
          <p:cNvPr id="150" name="Gerade Verbindung mit Pfeil 149">
            <a:extLst>
              <a:ext uri="{FF2B5EF4-FFF2-40B4-BE49-F238E27FC236}">
                <a16:creationId xmlns:a16="http://schemas.microsoft.com/office/drawing/2014/main" xmlns="" id="{AF18C3E0-CF8F-4464-A17F-1E79E0C481AE}"/>
              </a:ext>
            </a:extLst>
          </p:cNvPr>
          <p:cNvCxnSpPr>
            <a:cxnSpLocks/>
          </p:cNvCxnSpPr>
          <p:nvPr/>
        </p:nvCxnSpPr>
        <p:spPr>
          <a:xfrm flipV="1">
            <a:off x="4014427" y="2447059"/>
            <a:ext cx="360186" cy="9833"/>
          </a:xfrm>
          <a:prstGeom prst="straightConnector1">
            <a:avLst/>
          </a:prstGeom>
          <a:ln w="76200">
            <a:solidFill>
              <a:srgbClr val="96CB00"/>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Gerade Verbindung mit Pfeil 150">
            <a:extLst>
              <a:ext uri="{FF2B5EF4-FFF2-40B4-BE49-F238E27FC236}">
                <a16:creationId xmlns:a16="http://schemas.microsoft.com/office/drawing/2014/main" xmlns="" id="{E7E1FDF7-76F2-4AD4-860B-3D70AA07DF48}"/>
              </a:ext>
            </a:extLst>
          </p:cNvPr>
          <p:cNvCxnSpPr>
            <a:cxnSpLocks/>
          </p:cNvCxnSpPr>
          <p:nvPr/>
        </p:nvCxnSpPr>
        <p:spPr>
          <a:xfrm flipV="1">
            <a:off x="7542965" y="2374253"/>
            <a:ext cx="360186" cy="9833"/>
          </a:xfrm>
          <a:prstGeom prst="straightConnector1">
            <a:avLst/>
          </a:prstGeom>
          <a:ln w="76200">
            <a:solidFill>
              <a:srgbClr val="96CB00"/>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Gerade Verbindung mit Pfeil 152">
            <a:extLst>
              <a:ext uri="{FF2B5EF4-FFF2-40B4-BE49-F238E27FC236}">
                <a16:creationId xmlns:a16="http://schemas.microsoft.com/office/drawing/2014/main" xmlns="" id="{83589A21-43FA-406A-B5C5-618D0F5353A1}"/>
              </a:ext>
            </a:extLst>
          </p:cNvPr>
          <p:cNvCxnSpPr>
            <a:cxnSpLocks/>
          </p:cNvCxnSpPr>
          <p:nvPr/>
        </p:nvCxnSpPr>
        <p:spPr>
          <a:xfrm flipV="1">
            <a:off x="5760470" y="2387371"/>
            <a:ext cx="360186" cy="9832"/>
          </a:xfrm>
          <a:prstGeom prst="straightConnector1">
            <a:avLst/>
          </a:prstGeom>
          <a:ln w="76200">
            <a:solidFill>
              <a:srgbClr val="96CB00"/>
            </a:solidFill>
            <a:tailEnd type="triangle"/>
          </a:ln>
        </p:spPr>
        <p:style>
          <a:lnRef idx="1">
            <a:schemeClr val="accent1"/>
          </a:lnRef>
          <a:fillRef idx="0">
            <a:schemeClr val="accent1"/>
          </a:fillRef>
          <a:effectRef idx="0">
            <a:schemeClr val="accent1"/>
          </a:effectRef>
          <a:fontRef idx="minor">
            <a:schemeClr val="tx1"/>
          </a:fontRef>
        </p:style>
      </p:cxnSp>
      <p:sp>
        <p:nvSpPr>
          <p:cNvPr id="154" name="Text 2">
            <a:extLst>
              <a:ext uri="{FF2B5EF4-FFF2-40B4-BE49-F238E27FC236}">
                <a16:creationId xmlns:a16="http://schemas.microsoft.com/office/drawing/2014/main" xmlns="" id="{D4D556EC-8882-4524-827B-706D27417EAD}"/>
              </a:ext>
            </a:extLst>
          </p:cNvPr>
          <p:cNvSpPr txBox="1">
            <a:spLocks/>
          </p:cNvSpPr>
          <p:nvPr/>
        </p:nvSpPr>
        <p:spPr bwMode="gray">
          <a:xfrm>
            <a:off x="4361614" y="4833156"/>
            <a:ext cx="1440000" cy="720000"/>
          </a:xfrm>
          <a:prstGeom prst="rect">
            <a:avLst/>
          </a:prstGeom>
          <a:solidFill>
            <a:srgbClr val="135B87"/>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marL="0" indent="0" algn="l" defTabSz="914400" rtl="0" eaLnBrk="1" latinLnBrk="0" hangingPunct="1">
              <a:lnSpc>
                <a:spcPct val="100000"/>
              </a:lnSpc>
              <a:spcBef>
                <a:spcPts val="0"/>
              </a:spcBef>
              <a:spcAft>
                <a:spcPts val="1000"/>
              </a:spcAft>
              <a:buClr>
                <a:schemeClr val="accent1"/>
              </a:buClr>
              <a:buFont typeface="Arial" panose="020B0604020202020204" pitchFamily="34" charset="0"/>
              <a:buNone/>
              <a:defRPr sz="2000" b="0" kern="1200">
                <a:solidFill>
                  <a:schemeClr val="bg1"/>
                </a:solidFill>
                <a:latin typeface="+mj-lt"/>
                <a:ea typeface="+mn-ea"/>
                <a:cs typeface="+mn-cs"/>
              </a:defRPr>
            </a:lvl1pPr>
            <a:lvl2pPr marL="4572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R="0" lvl="0" algn="ctr" fontAlgn="auto">
              <a:buClr>
                <a:srgbClr val="00802F"/>
              </a:buClr>
              <a:buSzTx/>
              <a:tabLst/>
              <a:defRPr/>
            </a:pPr>
            <a:endParaRPr lang="de-DE" sz="1600" dirty="0">
              <a:solidFill>
                <a:schemeClr val="lt1"/>
              </a:solidFill>
            </a:endParaRPr>
          </a:p>
        </p:txBody>
      </p:sp>
      <p:sp>
        <p:nvSpPr>
          <p:cNvPr id="155" name="Rechteck 154">
            <a:extLst>
              <a:ext uri="{FF2B5EF4-FFF2-40B4-BE49-F238E27FC236}">
                <a16:creationId xmlns:a16="http://schemas.microsoft.com/office/drawing/2014/main" xmlns="" id="{0A6FBE00-D4A4-4E8A-A234-7D4269CF6BE6}"/>
              </a:ext>
            </a:extLst>
          </p:cNvPr>
          <p:cNvSpPr/>
          <p:nvPr/>
        </p:nvSpPr>
        <p:spPr>
          <a:xfrm>
            <a:off x="4338862" y="4944042"/>
            <a:ext cx="1512168" cy="523220"/>
          </a:xfrm>
          <a:prstGeom prst="rect">
            <a:avLst/>
          </a:prstGeom>
        </p:spPr>
        <p:txBody>
          <a:bodyPr wrap="square">
            <a:spAutoFit/>
          </a:bodyPr>
          <a:lstStyle/>
          <a:p>
            <a:pPr lvl="0" algn="ctr" eaLnBrk="1" fontAlgn="auto" hangingPunct="1">
              <a:spcBef>
                <a:spcPts val="0"/>
              </a:spcBef>
              <a:spcAft>
                <a:spcPts val="1000"/>
              </a:spcAft>
              <a:buClr>
                <a:srgbClr val="00802F"/>
              </a:buClr>
              <a:defRPr/>
            </a:pPr>
            <a:r>
              <a:rPr lang="fr-CH" sz="1400" b="1">
                <a:solidFill>
                  <a:sysClr val="window" lastClr="FFFFFF"/>
                </a:solidFill>
                <a:latin typeface="Malgun Gothic"/>
              </a:rPr>
              <a:t>Caractéristique</a:t>
            </a:r>
            <a:br>
              <a:rPr lang="fr-CH" sz="1400" b="1">
                <a:solidFill>
                  <a:sysClr val="window" lastClr="FFFFFF"/>
                </a:solidFill>
                <a:latin typeface="Malgun Gothic"/>
              </a:rPr>
            </a:br>
            <a:r>
              <a:rPr lang="fr-CH" sz="1400" b="1">
                <a:solidFill>
                  <a:sysClr val="window" lastClr="FFFFFF"/>
                </a:solidFill>
                <a:latin typeface="Malgun Gothic"/>
              </a:rPr>
              <a:t>distinctive</a:t>
            </a:r>
          </a:p>
        </p:txBody>
      </p:sp>
      <p:sp>
        <p:nvSpPr>
          <p:cNvPr id="156" name="Text 2">
            <a:extLst>
              <a:ext uri="{FF2B5EF4-FFF2-40B4-BE49-F238E27FC236}">
                <a16:creationId xmlns:a16="http://schemas.microsoft.com/office/drawing/2014/main" xmlns="" id="{E79B51B2-66D5-425F-85B9-EBB983A1E0F6}"/>
              </a:ext>
            </a:extLst>
          </p:cNvPr>
          <p:cNvSpPr txBox="1">
            <a:spLocks/>
          </p:cNvSpPr>
          <p:nvPr/>
        </p:nvSpPr>
        <p:spPr bwMode="gray">
          <a:xfrm>
            <a:off x="6130599" y="5809919"/>
            <a:ext cx="1440000" cy="721612"/>
          </a:xfrm>
          <a:prstGeom prst="rect">
            <a:avLst/>
          </a:prstGeom>
          <a:solidFill>
            <a:srgbClr val="135B87"/>
          </a:solidFill>
        </p:spPr>
        <p:txBody>
          <a:bodyPr vert="horz" lIns="252000" tIns="0" rIns="144000" bIns="0" rtlCol="0" anchor="ctr">
            <a:noAutofit/>
          </a:bodyPr>
          <a:lstStyle>
            <a:lvl1pPr marL="0" indent="0" algn="l" defTabSz="914400" rtl="0" eaLnBrk="1" latinLnBrk="0" hangingPunct="1">
              <a:lnSpc>
                <a:spcPct val="100000"/>
              </a:lnSpc>
              <a:spcBef>
                <a:spcPts val="0"/>
              </a:spcBef>
              <a:spcAft>
                <a:spcPts val="1000"/>
              </a:spcAft>
              <a:buClr>
                <a:schemeClr val="accent1"/>
              </a:buClr>
              <a:buFont typeface="Arial" panose="020B0604020202020204" pitchFamily="34" charset="0"/>
              <a:buNone/>
              <a:defRPr sz="2000" b="0" kern="1200">
                <a:solidFill>
                  <a:schemeClr val="bg1"/>
                </a:solidFill>
                <a:latin typeface="+mj-lt"/>
                <a:ea typeface="+mn-ea"/>
                <a:cs typeface="+mn-cs"/>
              </a:defRPr>
            </a:lvl1pPr>
            <a:lvl2pPr marL="4572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000"/>
              </a:spcAft>
              <a:buClr>
                <a:srgbClr val="00802F"/>
              </a:buClr>
              <a:buSzTx/>
              <a:buFont typeface="Arial" panose="020B0604020202020204" pitchFamily="34" charset="0"/>
              <a:buNone/>
              <a:tabLst/>
              <a:defRPr/>
            </a:pPr>
            <a:endParaRPr kumimoji="0" lang="de-DE" sz="1400" b="0" i="0" u="none" strike="noStrike" kern="1200" cap="none" spc="0" normalizeH="0" baseline="0" noProof="0" dirty="0">
              <a:ln>
                <a:noFill/>
              </a:ln>
              <a:solidFill>
                <a:sysClr val="window" lastClr="FFFFFF"/>
              </a:solidFill>
              <a:effectLst/>
              <a:uLnTx/>
              <a:uFillTx/>
              <a:latin typeface="Malgun Gothic"/>
              <a:ea typeface="+mn-ea"/>
              <a:cs typeface="+mn-cs"/>
            </a:endParaRPr>
          </a:p>
        </p:txBody>
      </p:sp>
      <p:sp>
        <p:nvSpPr>
          <p:cNvPr id="157" name="Rechteck 156">
            <a:extLst>
              <a:ext uri="{FF2B5EF4-FFF2-40B4-BE49-F238E27FC236}">
                <a16:creationId xmlns:a16="http://schemas.microsoft.com/office/drawing/2014/main" xmlns="" id="{145CAB7B-4F45-494B-9392-453C08A6278F}"/>
              </a:ext>
            </a:extLst>
          </p:cNvPr>
          <p:cNvSpPr/>
          <p:nvPr/>
        </p:nvSpPr>
        <p:spPr>
          <a:xfrm>
            <a:off x="6140538" y="5799077"/>
            <a:ext cx="1582520" cy="781752"/>
          </a:xfrm>
          <a:prstGeom prst="rect">
            <a:avLst/>
          </a:prstGeom>
        </p:spPr>
        <p:txBody>
          <a:bodyPr wrap="square">
            <a:spAutoFit/>
          </a:bodyPr>
          <a:lstStyle/>
          <a:p>
            <a:pPr algn="ctr">
              <a:lnSpc>
                <a:spcPct val="80000"/>
              </a:lnSpc>
              <a:spcAft>
                <a:spcPts val="1000"/>
              </a:spcAft>
              <a:buClr>
                <a:srgbClr val="00802F"/>
              </a:buClr>
              <a:defRPr/>
            </a:pPr>
            <a:r>
              <a:rPr lang="fr-CH" sz="1400" b="1" dirty="0">
                <a:solidFill>
                  <a:sysClr val="window" lastClr="FFFFFF"/>
                </a:solidFill>
                <a:latin typeface="Malgun Gothic"/>
              </a:rPr>
              <a:t>Réseaux sociaux pour </a:t>
            </a:r>
            <a:r>
              <a:rPr lang="fr-CH" sz="1400" b="1" dirty="0" smtClean="0">
                <a:solidFill>
                  <a:sysClr val="window" lastClr="FFFFFF"/>
                </a:solidFill>
                <a:latin typeface="Malgun Gothic"/>
              </a:rPr>
              <a:t>fondateurs</a:t>
            </a:r>
            <a:r>
              <a:rPr lang="fr-CH" sz="1400" b="1" dirty="0">
                <a:solidFill>
                  <a:sysClr val="window" lastClr="FFFFFF"/>
                </a:solidFill>
                <a:latin typeface="Malgun Gothic"/>
              </a:rPr>
              <a:t>/-</a:t>
            </a:r>
            <a:r>
              <a:rPr lang="fr-CH" sz="1400" b="1" dirty="0" err="1">
                <a:solidFill>
                  <a:sysClr val="window" lastClr="FFFFFF"/>
                </a:solidFill>
                <a:latin typeface="Malgun Gothic"/>
              </a:rPr>
              <a:t>trices</a:t>
            </a:r>
            <a:endParaRPr lang="fr-CH" sz="1400" b="1" dirty="0">
              <a:solidFill>
                <a:sysClr val="window" lastClr="FFFFFF"/>
              </a:solidFill>
              <a:latin typeface="Malgun Gothic"/>
            </a:endParaRPr>
          </a:p>
        </p:txBody>
      </p:sp>
      <p:sp>
        <p:nvSpPr>
          <p:cNvPr id="158" name="Rechteck 157">
            <a:extLst>
              <a:ext uri="{FF2B5EF4-FFF2-40B4-BE49-F238E27FC236}">
                <a16:creationId xmlns:a16="http://schemas.microsoft.com/office/drawing/2014/main" xmlns="" id="{167BB368-A871-47B1-B642-C98F4046053A}"/>
              </a:ext>
            </a:extLst>
          </p:cNvPr>
          <p:cNvSpPr/>
          <p:nvPr/>
        </p:nvSpPr>
        <p:spPr>
          <a:xfrm>
            <a:off x="833221" y="2041832"/>
            <a:ext cx="1440000" cy="720080"/>
          </a:xfrm>
          <a:prstGeom prst="rect">
            <a:avLst/>
          </a:prstGeom>
          <a:solidFill>
            <a:srgbClr val="135B87"/>
          </a:solidFill>
        </p:spPr>
        <p:txBody>
          <a:bodyPr vert="horz" lIns="252000" tIns="0" rIns="144000" bIns="0" rtlCol="0" anchor="ctr">
            <a:noAutofit/>
          </a:bodyPr>
          <a:lstStyle/>
          <a:p>
            <a:pPr algn="ctr">
              <a:spcAft>
                <a:spcPts val="1000"/>
              </a:spcAft>
              <a:buClr>
                <a:srgbClr val="00802F"/>
              </a:buClr>
              <a:defRPr/>
            </a:pPr>
            <a:endParaRPr lang="de-DE" sz="1400" dirty="0">
              <a:solidFill>
                <a:sysClr val="window" lastClr="FFFFFF"/>
              </a:solidFill>
              <a:latin typeface="Malgun Gothic"/>
            </a:endParaRPr>
          </a:p>
        </p:txBody>
      </p:sp>
      <p:sp>
        <p:nvSpPr>
          <p:cNvPr id="159" name="Rechteck 158">
            <a:extLst>
              <a:ext uri="{FF2B5EF4-FFF2-40B4-BE49-F238E27FC236}">
                <a16:creationId xmlns:a16="http://schemas.microsoft.com/office/drawing/2014/main" xmlns="" id="{1FCF7246-27C2-41E7-BD51-0E1EE9CE727A}"/>
              </a:ext>
            </a:extLst>
          </p:cNvPr>
          <p:cNvSpPr/>
          <p:nvPr/>
        </p:nvSpPr>
        <p:spPr>
          <a:xfrm>
            <a:off x="831789" y="4833156"/>
            <a:ext cx="1441487" cy="720080"/>
          </a:xfrm>
          <a:prstGeom prst="rect">
            <a:avLst/>
          </a:prstGeom>
          <a:solidFill>
            <a:srgbClr val="90117E"/>
          </a:solidFill>
        </p:spPr>
        <p:txBody>
          <a:bodyPr vert="horz" lIns="252000" tIns="0" rIns="144000" bIns="0" rtlCol="0" anchor="ctr">
            <a:noAutofit/>
          </a:bodyPr>
          <a:lstStyle/>
          <a:p>
            <a:pPr eaLnBrk="1" fontAlgn="auto" hangingPunct="1">
              <a:spcBef>
                <a:spcPts val="0"/>
              </a:spcBef>
              <a:spcAft>
                <a:spcPts val="1000"/>
              </a:spcAft>
              <a:buClr>
                <a:srgbClr val="00802F"/>
              </a:buClr>
            </a:pPr>
            <a:endParaRPr lang="de-DE" sz="1400" b="1" dirty="0">
              <a:solidFill>
                <a:prstClr val="white"/>
              </a:solidFill>
              <a:latin typeface="Malgun Gothic"/>
              <a:ea typeface="+mn-ea"/>
              <a:cs typeface="+mn-cs"/>
            </a:endParaRPr>
          </a:p>
        </p:txBody>
      </p:sp>
      <p:sp>
        <p:nvSpPr>
          <p:cNvPr id="160" name="Rechteck 159">
            <a:extLst>
              <a:ext uri="{FF2B5EF4-FFF2-40B4-BE49-F238E27FC236}">
                <a16:creationId xmlns:a16="http://schemas.microsoft.com/office/drawing/2014/main" xmlns="" id="{8EF55DC1-0926-4900-8133-5D1E00645641}"/>
              </a:ext>
            </a:extLst>
          </p:cNvPr>
          <p:cNvSpPr/>
          <p:nvPr/>
        </p:nvSpPr>
        <p:spPr>
          <a:xfrm>
            <a:off x="817592" y="4849556"/>
            <a:ext cx="1399908" cy="523220"/>
          </a:xfrm>
          <a:prstGeom prst="rect">
            <a:avLst/>
          </a:prstGeom>
        </p:spPr>
        <p:txBody>
          <a:bodyPr wrap="square">
            <a:spAutoFit/>
          </a:bodyPr>
          <a:lstStyle/>
          <a:p>
            <a:pPr algn="ctr" eaLnBrk="1" fontAlgn="auto" hangingPunct="1">
              <a:spcBef>
                <a:spcPts val="0"/>
              </a:spcBef>
              <a:spcAft>
                <a:spcPts val="1000"/>
              </a:spcAft>
              <a:buClr>
                <a:srgbClr val="00802F"/>
              </a:buClr>
            </a:pPr>
            <a:r>
              <a:rPr lang="fr-CH" sz="1400" b="1" dirty="0">
                <a:solidFill>
                  <a:prstClr val="white"/>
                </a:solidFill>
                <a:latin typeface="Malgun Gothic"/>
              </a:rPr>
              <a:t>Conflit d’équipe: étude de cas</a:t>
            </a:r>
          </a:p>
        </p:txBody>
      </p:sp>
      <p:sp>
        <p:nvSpPr>
          <p:cNvPr id="163" name="Rechteck 162">
            <a:extLst>
              <a:ext uri="{FF2B5EF4-FFF2-40B4-BE49-F238E27FC236}">
                <a16:creationId xmlns:a16="http://schemas.microsoft.com/office/drawing/2014/main" xmlns="" id="{AA1D47AE-3F0B-4C6B-B3A6-794B219E054C}"/>
              </a:ext>
            </a:extLst>
          </p:cNvPr>
          <p:cNvSpPr/>
          <p:nvPr/>
        </p:nvSpPr>
        <p:spPr>
          <a:xfrm>
            <a:off x="6168338" y="4833156"/>
            <a:ext cx="1440000" cy="720080"/>
          </a:xfrm>
          <a:prstGeom prst="rect">
            <a:avLst/>
          </a:prstGeom>
          <a:solidFill>
            <a:srgbClr val="90117E"/>
          </a:solidFill>
        </p:spPr>
        <p:txBody>
          <a:bodyPr vert="horz" lIns="252000" tIns="0" rIns="144000" bIns="0" rtlCol="0" anchor="ctr">
            <a:noAutofit/>
          </a:bodyPr>
          <a:lstStyle/>
          <a:p>
            <a:pPr eaLnBrk="1" fontAlgn="auto" hangingPunct="1">
              <a:spcBef>
                <a:spcPts val="0"/>
              </a:spcBef>
              <a:spcAft>
                <a:spcPts val="1000"/>
              </a:spcAft>
              <a:buClr>
                <a:srgbClr val="00802F"/>
              </a:buClr>
            </a:pPr>
            <a:endParaRPr lang="de-DE" sz="1400" b="1" dirty="0">
              <a:solidFill>
                <a:prstClr val="white"/>
              </a:solidFill>
              <a:latin typeface="Malgun Gothic"/>
              <a:ea typeface="+mn-ea"/>
              <a:cs typeface="+mn-cs"/>
            </a:endParaRPr>
          </a:p>
        </p:txBody>
      </p:sp>
      <p:sp>
        <p:nvSpPr>
          <p:cNvPr id="164" name="Rechteck 163">
            <a:extLst>
              <a:ext uri="{FF2B5EF4-FFF2-40B4-BE49-F238E27FC236}">
                <a16:creationId xmlns:a16="http://schemas.microsoft.com/office/drawing/2014/main" xmlns="" id="{82601DD6-5FA3-4DD9-9E8E-4DACE49807F8}"/>
              </a:ext>
            </a:extLst>
          </p:cNvPr>
          <p:cNvSpPr/>
          <p:nvPr/>
        </p:nvSpPr>
        <p:spPr>
          <a:xfrm>
            <a:off x="6175257" y="4938130"/>
            <a:ext cx="1380774" cy="523220"/>
          </a:xfrm>
          <a:prstGeom prst="rect">
            <a:avLst/>
          </a:prstGeom>
        </p:spPr>
        <p:txBody>
          <a:bodyPr wrap="square">
            <a:spAutoFit/>
          </a:bodyPr>
          <a:lstStyle/>
          <a:p>
            <a:pPr algn="ctr" eaLnBrk="1" fontAlgn="auto" hangingPunct="1">
              <a:spcBef>
                <a:spcPts val="0"/>
              </a:spcBef>
              <a:spcAft>
                <a:spcPts val="1000"/>
              </a:spcAft>
              <a:buClr>
                <a:srgbClr val="00802F"/>
              </a:buClr>
            </a:pPr>
            <a:r>
              <a:rPr lang="fr-CH" sz="1400" b="1">
                <a:solidFill>
                  <a:prstClr val="white"/>
                </a:solidFill>
                <a:latin typeface="Malgun Gothic"/>
              </a:rPr>
              <a:t>Marketing: étude de cas</a:t>
            </a:r>
          </a:p>
        </p:txBody>
      </p:sp>
      <p:sp>
        <p:nvSpPr>
          <p:cNvPr id="165" name="Rechteck 164">
            <a:extLst>
              <a:ext uri="{FF2B5EF4-FFF2-40B4-BE49-F238E27FC236}">
                <a16:creationId xmlns:a16="http://schemas.microsoft.com/office/drawing/2014/main" xmlns="" id="{C3A751FB-7B45-4BD9-B76A-CFA15618D7A3}"/>
              </a:ext>
            </a:extLst>
          </p:cNvPr>
          <p:cNvSpPr/>
          <p:nvPr/>
        </p:nvSpPr>
        <p:spPr>
          <a:xfrm>
            <a:off x="7926010" y="4833156"/>
            <a:ext cx="1440000" cy="720080"/>
          </a:xfrm>
          <a:prstGeom prst="rect">
            <a:avLst/>
          </a:prstGeom>
          <a:solidFill>
            <a:srgbClr val="90117E"/>
          </a:solidFill>
        </p:spPr>
        <p:txBody>
          <a:bodyPr vert="horz" lIns="252000" tIns="0" rIns="144000" bIns="0" rtlCol="0" anchor="ctr">
            <a:noAutofit/>
          </a:bodyPr>
          <a:lstStyle/>
          <a:p>
            <a:pPr eaLnBrk="1" fontAlgn="auto" hangingPunct="1">
              <a:spcBef>
                <a:spcPts val="0"/>
              </a:spcBef>
              <a:spcAft>
                <a:spcPts val="1000"/>
              </a:spcAft>
              <a:buClr>
                <a:srgbClr val="00802F"/>
              </a:buClr>
            </a:pPr>
            <a:endParaRPr lang="de-DE" sz="1400" b="1" dirty="0">
              <a:solidFill>
                <a:prstClr val="white"/>
              </a:solidFill>
              <a:latin typeface="Malgun Gothic"/>
              <a:ea typeface="+mn-ea"/>
              <a:cs typeface="+mn-cs"/>
            </a:endParaRPr>
          </a:p>
        </p:txBody>
      </p:sp>
      <p:sp>
        <p:nvSpPr>
          <p:cNvPr id="166" name="Rechteck 165">
            <a:extLst>
              <a:ext uri="{FF2B5EF4-FFF2-40B4-BE49-F238E27FC236}">
                <a16:creationId xmlns:a16="http://schemas.microsoft.com/office/drawing/2014/main" xmlns="" id="{7AF172F3-4AD8-481D-91DE-31FB8B8F93B1}"/>
              </a:ext>
            </a:extLst>
          </p:cNvPr>
          <p:cNvSpPr/>
          <p:nvPr/>
        </p:nvSpPr>
        <p:spPr>
          <a:xfrm>
            <a:off x="7870128" y="4922004"/>
            <a:ext cx="1547969" cy="523220"/>
          </a:xfrm>
          <a:prstGeom prst="rect">
            <a:avLst/>
          </a:prstGeom>
        </p:spPr>
        <p:txBody>
          <a:bodyPr wrap="square">
            <a:spAutoFit/>
          </a:bodyPr>
          <a:lstStyle/>
          <a:p>
            <a:pPr algn="ctr" eaLnBrk="1" fontAlgn="auto" hangingPunct="1">
              <a:spcBef>
                <a:spcPts val="0"/>
              </a:spcBef>
              <a:spcAft>
                <a:spcPts val="1000"/>
              </a:spcAft>
              <a:buClr>
                <a:srgbClr val="00802F"/>
              </a:buClr>
            </a:pPr>
            <a:r>
              <a:rPr lang="fr-CH" sz="1400" b="1">
                <a:solidFill>
                  <a:prstClr val="white"/>
                </a:solidFill>
                <a:latin typeface="Malgun Gothic"/>
              </a:rPr>
              <a:t>Coûts fixes: étude de cas</a:t>
            </a:r>
          </a:p>
        </p:txBody>
      </p:sp>
      <p:sp>
        <p:nvSpPr>
          <p:cNvPr id="171" name="Pfeil: nach unten 170">
            <a:extLst>
              <a:ext uri="{FF2B5EF4-FFF2-40B4-BE49-F238E27FC236}">
                <a16:creationId xmlns:a16="http://schemas.microsoft.com/office/drawing/2014/main" xmlns="" id="{32F687E6-B9F3-457E-B977-58F17D63B9C7}"/>
              </a:ext>
            </a:extLst>
          </p:cNvPr>
          <p:cNvSpPr/>
          <p:nvPr/>
        </p:nvSpPr>
        <p:spPr>
          <a:xfrm>
            <a:off x="980750" y="4600056"/>
            <a:ext cx="189507" cy="305108"/>
          </a:xfrm>
          <a:prstGeom prst="downArrow">
            <a:avLst/>
          </a:prstGeom>
          <a:solidFill>
            <a:srgbClr val="96CB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CH" dirty="0" err="1"/>
          </a:p>
        </p:txBody>
      </p:sp>
      <p:cxnSp>
        <p:nvCxnSpPr>
          <p:cNvPr id="177" name="Verbinder: gewinkelt 201">
            <a:extLst>
              <a:ext uri="{FF2B5EF4-FFF2-40B4-BE49-F238E27FC236}">
                <a16:creationId xmlns:a16="http://schemas.microsoft.com/office/drawing/2014/main" xmlns="" id="{A7284A8C-9BAB-48D0-9CED-0067FCF0D241}"/>
              </a:ext>
            </a:extLst>
          </p:cNvPr>
          <p:cNvCxnSpPr>
            <a:cxnSpLocks/>
          </p:cNvCxnSpPr>
          <p:nvPr/>
        </p:nvCxnSpPr>
        <p:spPr>
          <a:xfrm flipV="1">
            <a:off x="5664651" y="4571229"/>
            <a:ext cx="124124" cy="576024"/>
          </a:xfrm>
          <a:prstGeom prst="bentConnector2">
            <a:avLst/>
          </a:prstGeom>
          <a:ln w="76200">
            <a:solidFill>
              <a:srgbClr val="96CB00"/>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Verbinder: gewinkelt 177">
            <a:extLst>
              <a:ext uri="{FF2B5EF4-FFF2-40B4-BE49-F238E27FC236}">
                <a16:creationId xmlns:a16="http://schemas.microsoft.com/office/drawing/2014/main" xmlns="" id="{970393D8-00BD-4F9E-900D-1939EB7454A2}"/>
              </a:ext>
            </a:extLst>
          </p:cNvPr>
          <p:cNvCxnSpPr>
            <a:cxnSpLocks/>
          </p:cNvCxnSpPr>
          <p:nvPr/>
        </p:nvCxnSpPr>
        <p:spPr>
          <a:xfrm flipV="1">
            <a:off x="2178369" y="4581128"/>
            <a:ext cx="176932" cy="1401384"/>
          </a:xfrm>
          <a:prstGeom prst="bentConnector2">
            <a:avLst/>
          </a:prstGeom>
          <a:ln w="76200">
            <a:solidFill>
              <a:srgbClr val="96CB00"/>
            </a:solidFill>
            <a:tailEnd type="triangle"/>
          </a:ln>
        </p:spPr>
        <p:style>
          <a:lnRef idx="1">
            <a:schemeClr val="accent1"/>
          </a:lnRef>
          <a:fillRef idx="0">
            <a:schemeClr val="accent1"/>
          </a:fillRef>
          <a:effectRef idx="0">
            <a:schemeClr val="accent1"/>
          </a:effectRef>
          <a:fontRef idx="minor">
            <a:schemeClr val="tx1"/>
          </a:fontRef>
        </p:style>
      </p:cxnSp>
      <p:cxnSp>
        <p:nvCxnSpPr>
          <p:cNvPr id="179" name="Verbinder: gewinkelt 178">
            <a:extLst>
              <a:ext uri="{FF2B5EF4-FFF2-40B4-BE49-F238E27FC236}">
                <a16:creationId xmlns:a16="http://schemas.microsoft.com/office/drawing/2014/main" xmlns="" id="{70A8F9E7-6D3E-4FC9-A29A-7B818C4EE851}"/>
              </a:ext>
            </a:extLst>
          </p:cNvPr>
          <p:cNvCxnSpPr>
            <a:cxnSpLocks/>
          </p:cNvCxnSpPr>
          <p:nvPr/>
        </p:nvCxnSpPr>
        <p:spPr>
          <a:xfrm flipV="1">
            <a:off x="2221266" y="4581168"/>
            <a:ext cx="124124" cy="576024"/>
          </a:xfrm>
          <a:prstGeom prst="bentConnector2">
            <a:avLst/>
          </a:prstGeom>
          <a:ln w="76200">
            <a:solidFill>
              <a:srgbClr val="96CB00"/>
            </a:solidFill>
            <a:tailEnd type="triangle"/>
          </a:ln>
        </p:spPr>
        <p:style>
          <a:lnRef idx="1">
            <a:schemeClr val="accent1"/>
          </a:lnRef>
          <a:fillRef idx="0">
            <a:schemeClr val="accent1"/>
          </a:fillRef>
          <a:effectRef idx="0">
            <a:schemeClr val="accent1"/>
          </a:effectRef>
          <a:fontRef idx="minor">
            <a:schemeClr val="tx1"/>
          </a:fontRef>
        </p:style>
      </p:cxnSp>
      <p:cxnSp>
        <p:nvCxnSpPr>
          <p:cNvPr id="180" name="Verbinder: gewinkelt 201">
            <a:extLst>
              <a:ext uri="{FF2B5EF4-FFF2-40B4-BE49-F238E27FC236}">
                <a16:creationId xmlns:a16="http://schemas.microsoft.com/office/drawing/2014/main" xmlns="" id="{DCC7C138-F482-4499-AFDD-B3006F5EF4B2}"/>
              </a:ext>
            </a:extLst>
          </p:cNvPr>
          <p:cNvCxnSpPr>
            <a:cxnSpLocks/>
          </p:cNvCxnSpPr>
          <p:nvPr/>
        </p:nvCxnSpPr>
        <p:spPr>
          <a:xfrm flipV="1">
            <a:off x="7449829" y="4571884"/>
            <a:ext cx="124124" cy="576024"/>
          </a:xfrm>
          <a:prstGeom prst="bentConnector2">
            <a:avLst/>
          </a:prstGeom>
          <a:ln w="76200">
            <a:solidFill>
              <a:srgbClr val="96CB00"/>
            </a:solidFill>
            <a:tailEnd type="triangle"/>
          </a:ln>
        </p:spPr>
        <p:style>
          <a:lnRef idx="1">
            <a:schemeClr val="accent1"/>
          </a:lnRef>
          <a:fillRef idx="0">
            <a:schemeClr val="accent1"/>
          </a:fillRef>
          <a:effectRef idx="0">
            <a:schemeClr val="accent1"/>
          </a:effectRef>
          <a:fontRef idx="minor">
            <a:schemeClr val="tx1"/>
          </a:fontRef>
        </p:style>
      </p:cxnSp>
      <p:cxnSp>
        <p:nvCxnSpPr>
          <p:cNvPr id="181" name="Verbinder: gewinkelt 9">
            <a:extLst>
              <a:ext uri="{FF2B5EF4-FFF2-40B4-BE49-F238E27FC236}">
                <a16:creationId xmlns:a16="http://schemas.microsoft.com/office/drawing/2014/main" xmlns="" id="{67803F27-574C-423C-BCD1-4C9568606E40}"/>
              </a:ext>
            </a:extLst>
          </p:cNvPr>
          <p:cNvCxnSpPr>
            <a:cxnSpLocks/>
          </p:cNvCxnSpPr>
          <p:nvPr/>
        </p:nvCxnSpPr>
        <p:spPr>
          <a:xfrm rot="5400000" flipH="1" flipV="1">
            <a:off x="6676909" y="5296628"/>
            <a:ext cx="1620180" cy="180020"/>
          </a:xfrm>
          <a:prstGeom prst="bentConnector3">
            <a:avLst>
              <a:gd name="adj1" fmla="val 1537"/>
            </a:avLst>
          </a:prstGeom>
          <a:ln w="76200">
            <a:solidFill>
              <a:srgbClr val="96CB00"/>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Verbinder: gewinkelt 9">
            <a:extLst>
              <a:ext uri="{FF2B5EF4-FFF2-40B4-BE49-F238E27FC236}">
                <a16:creationId xmlns:a16="http://schemas.microsoft.com/office/drawing/2014/main" xmlns="" id="{32F59A45-0BE5-43DE-AAA5-F6EAF7909EC8}"/>
              </a:ext>
            </a:extLst>
          </p:cNvPr>
          <p:cNvCxnSpPr>
            <a:cxnSpLocks/>
          </p:cNvCxnSpPr>
          <p:nvPr/>
        </p:nvCxnSpPr>
        <p:spPr>
          <a:xfrm flipV="1">
            <a:off x="9153234" y="4581128"/>
            <a:ext cx="176932" cy="1401384"/>
          </a:xfrm>
          <a:prstGeom prst="bentConnector2">
            <a:avLst/>
          </a:prstGeom>
          <a:ln w="76200">
            <a:solidFill>
              <a:srgbClr val="96CB00"/>
            </a:solidFill>
            <a:tailEnd type="triangle"/>
          </a:ln>
        </p:spPr>
        <p:style>
          <a:lnRef idx="1">
            <a:schemeClr val="accent1"/>
          </a:lnRef>
          <a:fillRef idx="0">
            <a:schemeClr val="accent1"/>
          </a:fillRef>
          <a:effectRef idx="0">
            <a:schemeClr val="accent1"/>
          </a:effectRef>
          <a:fontRef idx="minor">
            <a:schemeClr val="tx1"/>
          </a:fontRef>
        </p:style>
      </p:cxnSp>
      <p:sp>
        <p:nvSpPr>
          <p:cNvPr id="183" name="Rechteck 182">
            <a:extLst>
              <a:ext uri="{FF2B5EF4-FFF2-40B4-BE49-F238E27FC236}">
                <a16:creationId xmlns:a16="http://schemas.microsoft.com/office/drawing/2014/main" xmlns="" id="{B3E4B486-EB9F-4B53-ADDA-DBD2DD37BDA9}"/>
              </a:ext>
            </a:extLst>
          </p:cNvPr>
          <p:cNvSpPr/>
          <p:nvPr/>
        </p:nvSpPr>
        <p:spPr>
          <a:xfrm>
            <a:off x="833222" y="2042918"/>
            <a:ext cx="720000" cy="720080"/>
          </a:xfrm>
          <a:prstGeom prst="rect">
            <a:avLst/>
          </a:prstGeom>
          <a:solidFill>
            <a:srgbClr val="90117E"/>
          </a:solidFill>
        </p:spPr>
        <p:txBody>
          <a:bodyPr vert="horz" lIns="252000" tIns="0" rIns="144000" bIns="0" rtlCol="0" anchor="ctr">
            <a:noAutofit/>
          </a:bodyPr>
          <a:lstStyle/>
          <a:p>
            <a:pPr eaLnBrk="1" fontAlgn="auto" hangingPunct="1">
              <a:spcBef>
                <a:spcPts val="0"/>
              </a:spcBef>
              <a:spcAft>
                <a:spcPts val="1000"/>
              </a:spcAft>
              <a:buClr>
                <a:srgbClr val="00802F"/>
              </a:buClr>
            </a:pPr>
            <a:endParaRPr lang="de-DE" sz="1400" b="1" dirty="0">
              <a:solidFill>
                <a:prstClr val="white"/>
              </a:solidFill>
              <a:latin typeface="Malgun Gothic"/>
              <a:ea typeface="+mn-ea"/>
              <a:cs typeface="+mn-cs"/>
            </a:endParaRPr>
          </a:p>
        </p:txBody>
      </p:sp>
      <p:cxnSp>
        <p:nvCxnSpPr>
          <p:cNvPr id="184" name="Verbinder: gewinkelt 201">
            <a:extLst>
              <a:ext uri="{FF2B5EF4-FFF2-40B4-BE49-F238E27FC236}">
                <a16:creationId xmlns:a16="http://schemas.microsoft.com/office/drawing/2014/main" xmlns="" id="{85FDEE6D-170F-4C1B-9573-5265A618A68D}"/>
              </a:ext>
            </a:extLst>
          </p:cNvPr>
          <p:cNvCxnSpPr>
            <a:cxnSpLocks/>
          </p:cNvCxnSpPr>
          <p:nvPr/>
        </p:nvCxnSpPr>
        <p:spPr>
          <a:xfrm flipV="1">
            <a:off x="9196131" y="4581168"/>
            <a:ext cx="124124" cy="576024"/>
          </a:xfrm>
          <a:prstGeom prst="bentConnector2">
            <a:avLst/>
          </a:prstGeom>
          <a:ln w="76200">
            <a:solidFill>
              <a:srgbClr val="96CB00"/>
            </a:solidFill>
            <a:tailEnd type="triangle"/>
          </a:ln>
        </p:spPr>
        <p:style>
          <a:lnRef idx="1">
            <a:schemeClr val="accent1"/>
          </a:lnRef>
          <a:fillRef idx="0">
            <a:schemeClr val="accent1"/>
          </a:fillRef>
          <a:effectRef idx="0">
            <a:schemeClr val="accent1"/>
          </a:effectRef>
          <a:fontRef idx="minor">
            <a:schemeClr val="tx1"/>
          </a:fontRef>
        </p:style>
      </p:cxnSp>
      <p:sp>
        <p:nvSpPr>
          <p:cNvPr id="185" name="Rechteck 184">
            <a:extLst>
              <a:ext uri="{FF2B5EF4-FFF2-40B4-BE49-F238E27FC236}">
                <a16:creationId xmlns:a16="http://schemas.microsoft.com/office/drawing/2014/main" xmlns="" id="{B7153F64-E625-4258-92C7-B53E7F9795B0}"/>
              </a:ext>
            </a:extLst>
          </p:cNvPr>
          <p:cNvSpPr/>
          <p:nvPr/>
        </p:nvSpPr>
        <p:spPr>
          <a:xfrm>
            <a:off x="886475" y="2139871"/>
            <a:ext cx="1291894" cy="523220"/>
          </a:xfrm>
          <a:prstGeom prst="rect">
            <a:avLst/>
          </a:prstGeom>
        </p:spPr>
        <p:txBody>
          <a:bodyPr wrap="square">
            <a:spAutoFit/>
          </a:bodyPr>
          <a:lstStyle/>
          <a:p>
            <a:pPr algn="ctr" eaLnBrk="1" fontAlgn="auto" hangingPunct="1">
              <a:spcBef>
                <a:spcPts val="0"/>
              </a:spcBef>
              <a:spcAft>
                <a:spcPts val="1000"/>
              </a:spcAft>
              <a:buClr>
                <a:srgbClr val="00802F"/>
              </a:buClr>
              <a:tabLst>
                <a:tab pos="990600" algn="l"/>
              </a:tabLst>
            </a:pPr>
            <a:r>
              <a:rPr lang="fr-CH" sz="1400" b="1">
                <a:solidFill>
                  <a:prstClr val="white"/>
                </a:solidFill>
                <a:latin typeface="Malgun Gothic"/>
              </a:rPr>
              <a:t>Film: </a:t>
            </a:r>
            <a:r>
              <a:rPr lang="fr-CH" sz="1400" b="1" i="1">
                <a:solidFill>
                  <a:prstClr val="white"/>
                </a:solidFill>
                <a:latin typeface="Malgun Gothic"/>
              </a:rPr>
              <a:t>Die Schrippe</a:t>
            </a:r>
          </a:p>
        </p:txBody>
      </p:sp>
      <p:sp>
        <p:nvSpPr>
          <p:cNvPr id="143" name="Pfeil: nach unten 142">
            <a:extLst>
              <a:ext uri="{FF2B5EF4-FFF2-40B4-BE49-F238E27FC236}">
                <a16:creationId xmlns:a16="http://schemas.microsoft.com/office/drawing/2014/main" xmlns="" id="{5F495394-263F-414A-9A38-D5074B05A266}"/>
              </a:ext>
            </a:extLst>
          </p:cNvPr>
          <p:cNvSpPr/>
          <p:nvPr/>
        </p:nvSpPr>
        <p:spPr>
          <a:xfrm>
            <a:off x="4437134" y="3465004"/>
            <a:ext cx="189507" cy="305108"/>
          </a:xfrm>
          <a:prstGeom prst="downArrow">
            <a:avLst/>
          </a:prstGeom>
          <a:solidFill>
            <a:srgbClr val="96CB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CH" dirty="0" err="1"/>
          </a:p>
        </p:txBody>
      </p:sp>
      <p:sp>
        <p:nvSpPr>
          <p:cNvPr id="187" name="Pfeil: nach unten 186">
            <a:extLst>
              <a:ext uri="{FF2B5EF4-FFF2-40B4-BE49-F238E27FC236}">
                <a16:creationId xmlns:a16="http://schemas.microsoft.com/office/drawing/2014/main" xmlns="" id="{6CD4BEF3-0FC0-4CF9-9D6E-000DFFD8E0ED}"/>
              </a:ext>
            </a:extLst>
          </p:cNvPr>
          <p:cNvSpPr/>
          <p:nvPr/>
        </p:nvSpPr>
        <p:spPr>
          <a:xfrm>
            <a:off x="6200946" y="3474814"/>
            <a:ext cx="189507" cy="305108"/>
          </a:xfrm>
          <a:prstGeom prst="downArrow">
            <a:avLst/>
          </a:prstGeom>
          <a:solidFill>
            <a:srgbClr val="96CB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CH" dirty="0" err="1"/>
          </a:p>
        </p:txBody>
      </p:sp>
      <p:sp>
        <p:nvSpPr>
          <p:cNvPr id="188" name="Pfeil: nach unten 187">
            <a:extLst>
              <a:ext uri="{FF2B5EF4-FFF2-40B4-BE49-F238E27FC236}">
                <a16:creationId xmlns:a16="http://schemas.microsoft.com/office/drawing/2014/main" xmlns="" id="{E8E87456-FD9E-4385-965F-476A45A6FC4A}"/>
              </a:ext>
            </a:extLst>
          </p:cNvPr>
          <p:cNvSpPr/>
          <p:nvPr/>
        </p:nvSpPr>
        <p:spPr>
          <a:xfrm>
            <a:off x="6214595" y="4607582"/>
            <a:ext cx="189507" cy="305108"/>
          </a:xfrm>
          <a:prstGeom prst="downArrow">
            <a:avLst/>
          </a:prstGeom>
          <a:solidFill>
            <a:srgbClr val="96CB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CH" dirty="0" err="1"/>
          </a:p>
        </p:txBody>
      </p:sp>
      <p:sp>
        <p:nvSpPr>
          <p:cNvPr id="189" name="Pfeil: nach unten 188">
            <a:extLst>
              <a:ext uri="{FF2B5EF4-FFF2-40B4-BE49-F238E27FC236}">
                <a16:creationId xmlns:a16="http://schemas.microsoft.com/office/drawing/2014/main" xmlns="" id="{0709631E-8B30-4BBB-986F-5594B3D3E17F}"/>
              </a:ext>
            </a:extLst>
          </p:cNvPr>
          <p:cNvSpPr/>
          <p:nvPr/>
        </p:nvSpPr>
        <p:spPr>
          <a:xfrm>
            <a:off x="6241888" y="5549280"/>
            <a:ext cx="189507" cy="305108"/>
          </a:xfrm>
          <a:prstGeom prst="downArrow">
            <a:avLst/>
          </a:prstGeom>
          <a:solidFill>
            <a:srgbClr val="96CB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CH" dirty="0" err="1"/>
          </a:p>
        </p:txBody>
      </p:sp>
      <p:sp>
        <p:nvSpPr>
          <p:cNvPr id="190" name="Pfeil: nach unten 189">
            <a:extLst>
              <a:ext uri="{FF2B5EF4-FFF2-40B4-BE49-F238E27FC236}">
                <a16:creationId xmlns:a16="http://schemas.microsoft.com/office/drawing/2014/main" xmlns="" id="{1AA14BC0-C9C8-43F5-B1DE-CD0089B87972}"/>
              </a:ext>
            </a:extLst>
          </p:cNvPr>
          <p:cNvSpPr/>
          <p:nvPr/>
        </p:nvSpPr>
        <p:spPr>
          <a:xfrm>
            <a:off x="9670931" y="2627794"/>
            <a:ext cx="189507" cy="305108"/>
          </a:xfrm>
          <a:prstGeom prst="downArrow">
            <a:avLst/>
          </a:prstGeom>
          <a:solidFill>
            <a:srgbClr val="96CB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CH" dirty="0" err="1"/>
          </a:p>
        </p:txBody>
      </p:sp>
      <p:sp>
        <p:nvSpPr>
          <p:cNvPr id="191" name="Pfeil: nach unten 190">
            <a:extLst>
              <a:ext uri="{FF2B5EF4-FFF2-40B4-BE49-F238E27FC236}">
                <a16:creationId xmlns:a16="http://schemas.microsoft.com/office/drawing/2014/main" xmlns="" id="{34995EFA-46F4-43BB-B6DC-4D2407362B07}"/>
              </a:ext>
            </a:extLst>
          </p:cNvPr>
          <p:cNvSpPr/>
          <p:nvPr/>
        </p:nvSpPr>
        <p:spPr>
          <a:xfrm>
            <a:off x="9687961" y="3474814"/>
            <a:ext cx="189507" cy="305108"/>
          </a:xfrm>
          <a:prstGeom prst="downArrow">
            <a:avLst/>
          </a:prstGeom>
          <a:solidFill>
            <a:srgbClr val="96CB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CH" dirty="0" err="1"/>
          </a:p>
        </p:txBody>
      </p:sp>
      <p:sp>
        <p:nvSpPr>
          <p:cNvPr id="192" name="Pfeil: nach unten 191">
            <a:extLst>
              <a:ext uri="{FF2B5EF4-FFF2-40B4-BE49-F238E27FC236}">
                <a16:creationId xmlns:a16="http://schemas.microsoft.com/office/drawing/2014/main" xmlns="" id="{FED150B9-936F-4633-8523-047FC6942A18}"/>
              </a:ext>
            </a:extLst>
          </p:cNvPr>
          <p:cNvSpPr/>
          <p:nvPr/>
        </p:nvSpPr>
        <p:spPr>
          <a:xfrm>
            <a:off x="991598" y="2661540"/>
            <a:ext cx="189507" cy="305108"/>
          </a:xfrm>
          <a:prstGeom prst="downArrow">
            <a:avLst/>
          </a:prstGeom>
          <a:solidFill>
            <a:srgbClr val="96CB00"/>
          </a:solidFill>
          <a:ln>
            <a:solidFill>
              <a:srgbClr val="96CB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CH" dirty="0" err="1"/>
          </a:p>
        </p:txBody>
      </p:sp>
      <p:sp>
        <p:nvSpPr>
          <p:cNvPr id="193" name="Pfeil: nach unten 192">
            <a:extLst>
              <a:ext uri="{FF2B5EF4-FFF2-40B4-BE49-F238E27FC236}">
                <a16:creationId xmlns:a16="http://schemas.microsoft.com/office/drawing/2014/main" xmlns="" id="{05EFFA79-33AA-459D-A0BC-8D98D3EFC5D7}"/>
              </a:ext>
            </a:extLst>
          </p:cNvPr>
          <p:cNvSpPr/>
          <p:nvPr/>
        </p:nvSpPr>
        <p:spPr>
          <a:xfrm>
            <a:off x="4437662" y="4613173"/>
            <a:ext cx="189507" cy="305108"/>
          </a:xfrm>
          <a:prstGeom prst="downArrow">
            <a:avLst/>
          </a:prstGeom>
          <a:solidFill>
            <a:srgbClr val="96CB00"/>
          </a:solidFill>
          <a:ln>
            <a:solidFill>
              <a:srgbClr val="96CB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CH" dirty="0" err="1"/>
          </a:p>
        </p:txBody>
      </p:sp>
      <p:sp>
        <p:nvSpPr>
          <p:cNvPr id="195" name="Pfeil: nach unten 194">
            <a:extLst>
              <a:ext uri="{FF2B5EF4-FFF2-40B4-BE49-F238E27FC236}">
                <a16:creationId xmlns:a16="http://schemas.microsoft.com/office/drawing/2014/main" xmlns="" id="{B1FB82CB-B6AE-439A-A050-0B3A3F520BD9}"/>
              </a:ext>
            </a:extLst>
          </p:cNvPr>
          <p:cNvSpPr/>
          <p:nvPr/>
        </p:nvSpPr>
        <p:spPr>
          <a:xfrm>
            <a:off x="7922840" y="4609854"/>
            <a:ext cx="189507" cy="305108"/>
          </a:xfrm>
          <a:prstGeom prst="downArrow">
            <a:avLst/>
          </a:prstGeom>
          <a:solidFill>
            <a:srgbClr val="96CB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CH" dirty="0" err="1"/>
          </a:p>
        </p:txBody>
      </p:sp>
      <p:sp>
        <p:nvSpPr>
          <p:cNvPr id="196" name="Pfeil: nach unten 195">
            <a:extLst>
              <a:ext uri="{FF2B5EF4-FFF2-40B4-BE49-F238E27FC236}">
                <a16:creationId xmlns:a16="http://schemas.microsoft.com/office/drawing/2014/main" xmlns="" id="{0E79FAC2-5935-4400-81CB-59AD00743EA9}"/>
              </a:ext>
            </a:extLst>
          </p:cNvPr>
          <p:cNvSpPr/>
          <p:nvPr/>
        </p:nvSpPr>
        <p:spPr>
          <a:xfrm>
            <a:off x="7950133" y="5565200"/>
            <a:ext cx="189507" cy="305108"/>
          </a:xfrm>
          <a:prstGeom prst="downArrow">
            <a:avLst/>
          </a:prstGeom>
          <a:solidFill>
            <a:srgbClr val="96CB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CH" dirty="0" err="1"/>
          </a:p>
        </p:txBody>
      </p:sp>
      <p:sp>
        <p:nvSpPr>
          <p:cNvPr id="197" name="Pfeil: nach unten 196">
            <a:extLst>
              <a:ext uri="{FF2B5EF4-FFF2-40B4-BE49-F238E27FC236}">
                <a16:creationId xmlns:a16="http://schemas.microsoft.com/office/drawing/2014/main" xmlns="" id="{1B479749-D347-49B8-870E-B92B7EAAFF17}"/>
              </a:ext>
            </a:extLst>
          </p:cNvPr>
          <p:cNvSpPr/>
          <p:nvPr/>
        </p:nvSpPr>
        <p:spPr>
          <a:xfrm>
            <a:off x="9733448" y="4598478"/>
            <a:ext cx="189507" cy="305108"/>
          </a:xfrm>
          <a:prstGeom prst="downArrow">
            <a:avLst/>
          </a:prstGeom>
          <a:solidFill>
            <a:srgbClr val="96CB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CH" dirty="0" err="1"/>
          </a:p>
        </p:txBody>
      </p:sp>
      <p:cxnSp>
        <p:nvCxnSpPr>
          <p:cNvPr id="167" name="Gerader Verbinder 166">
            <a:extLst>
              <a:ext uri="{FF2B5EF4-FFF2-40B4-BE49-F238E27FC236}">
                <a16:creationId xmlns:a16="http://schemas.microsoft.com/office/drawing/2014/main" xmlns="" id="{1E2E9BFF-6E11-40D0-81C5-45D8A818A1F2}"/>
              </a:ext>
            </a:extLst>
          </p:cNvPr>
          <p:cNvCxnSpPr>
            <a:cxnSpLocks/>
          </p:cNvCxnSpPr>
          <p:nvPr/>
        </p:nvCxnSpPr>
        <p:spPr>
          <a:xfrm flipV="1">
            <a:off x="7584040" y="2417270"/>
            <a:ext cx="0" cy="962235"/>
          </a:xfrm>
          <a:prstGeom prst="line">
            <a:avLst/>
          </a:prstGeom>
          <a:ln w="76200">
            <a:solidFill>
              <a:srgbClr val="96CB00"/>
            </a:solidFill>
            <a:tailEnd type="none"/>
          </a:ln>
        </p:spPr>
        <p:style>
          <a:lnRef idx="1">
            <a:schemeClr val="accent1"/>
          </a:lnRef>
          <a:fillRef idx="0">
            <a:schemeClr val="accent1"/>
          </a:fillRef>
          <a:effectRef idx="0">
            <a:schemeClr val="accent1"/>
          </a:effectRef>
          <a:fontRef idx="minor">
            <a:schemeClr val="tx1"/>
          </a:fontRef>
        </p:style>
      </p:cxnSp>
      <p:cxnSp>
        <p:nvCxnSpPr>
          <p:cNvPr id="172" name="Gerader Verbinder 171">
            <a:extLst>
              <a:ext uri="{FF2B5EF4-FFF2-40B4-BE49-F238E27FC236}">
                <a16:creationId xmlns:a16="http://schemas.microsoft.com/office/drawing/2014/main" xmlns="" id="{D1505FD7-48AD-4680-B23D-76AE79C797EB}"/>
              </a:ext>
            </a:extLst>
          </p:cNvPr>
          <p:cNvCxnSpPr>
            <a:cxnSpLocks/>
          </p:cNvCxnSpPr>
          <p:nvPr/>
        </p:nvCxnSpPr>
        <p:spPr>
          <a:xfrm flipH="1">
            <a:off x="3896139" y="3349916"/>
            <a:ext cx="196153" cy="3547"/>
          </a:xfrm>
          <a:prstGeom prst="line">
            <a:avLst/>
          </a:prstGeom>
          <a:ln w="76200">
            <a:solidFill>
              <a:srgbClr val="96CB00"/>
            </a:solidFill>
            <a:tailEnd type="none"/>
          </a:ln>
        </p:spPr>
        <p:style>
          <a:lnRef idx="1">
            <a:schemeClr val="accent1"/>
          </a:lnRef>
          <a:fillRef idx="0">
            <a:schemeClr val="accent1"/>
          </a:fillRef>
          <a:effectRef idx="0">
            <a:schemeClr val="accent1"/>
          </a:effectRef>
          <a:fontRef idx="minor">
            <a:schemeClr val="tx1"/>
          </a:fontRef>
        </p:style>
      </p:cxnSp>
      <p:cxnSp>
        <p:nvCxnSpPr>
          <p:cNvPr id="174" name="Gerade Verbindung mit Pfeil 173">
            <a:extLst>
              <a:ext uri="{FF2B5EF4-FFF2-40B4-BE49-F238E27FC236}">
                <a16:creationId xmlns:a16="http://schemas.microsoft.com/office/drawing/2014/main" xmlns="" id="{E90EF573-1659-4BE4-8720-BBAB368A30BC}"/>
              </a:ext>
            </a:extLst>
          </p:cNvPr>
          <p:cNvCxnSpPr>
            <a:cxnSpLocks/>
          </p:cNvCxnSpPr>
          <p:nvPr/>
        </p:nvCxnSpPr>
        <p:spPr>
          <a:xfrm flipV="1">
            <a:off x="9303155" y="2370642"/>
            <a:ext cx="360186" cy="9833"/>
          </a:xfrm>
          <a:prstGeom prst="straightConnector1">
            <a:avLst/>
          </a:prstGeom>
          <a:ln w="76200">
            <a:solidFill>
              <a:srgbClr val="96CB00"/>
            </a:solidFill>
            <a:tailEnd type="triangle"/>
          </a:ln>
        </p:spPr>
        <p:style>
          <a:lnRef idx="1">
            <a:schemeClr val="accent1"/>
          </a:lnRef>
          <a:fillRef idx="0">
            <a:schemeClr val="accent1"/>
          </a:fillRef>
          <a:effectRef idx="0">
            <a:schemeClr val="accent1"/>
          </a:effectRef>
          <a:fontRef idx="minor">
            <a:schemeClr val="tx1"/>
          </a:fontRef>
        </p:style>
      </p:cxnSp>
      <p:cxnSp>
        <p:nvCxnSpPr>
          <p:cNvPr id="186" name="Gerader Verbinder 185">
            <a:extLst>
              <a:ext uri="{FF2B5EF4-FFF2-40B4-BE49-F238E27FC236}">
                <a16:creationId xmlns:a16="http://schemas.microsoft.com/office/drawing/2014/main" xmlns="" id="{08AE5CCE-1F73-47C3-BFE9-D566C43009C9}"/>
              </a:ext>
            </a:extLst>
          </p:cNvPr>
          <p:cNvCxnSpPr>
            <a:cxnSpLocks/>
          </p:cNvCxnSpPr>
          <p:nvPr/>
        </p:nvCxnSpPr>
        <p:spPr>
          <a:xfrm flipV="1">
            <a:off x="9344230" y="2413659"/>
            <a:ext cx="0" cy="962235"/>
          </a:xfrm>
          <a:prstGeom prst="line">
            <a:avLst/>
          </a:prstGeom>
          <a:ln w="76200">
            <a:solidFill>
              <a:srgbClr val="96CB00"/>
            </a:solidFill>
            <a:tailEnd type="none"/>
          </a:ln>
        </p:spPr>
        <p:style>
          <a:lnRef idx="1">
            <a:schemeClr val="accent1"/>
          </a:lnRef>
          <a:fillRef idx="0">
            <a:schemeClr val="accent1"/>
          </a:fillRef>
          <a:effectRef idx="0">
            <a:schemeClr val="accent1"/>
          </a:effectRef>
          <a:fontRef idx="minor">
            <a:schemeClr val="tx1"/>
          </a:fontRef>
        </p:style>
      </p:cxnSp>
      <p:cxnSp>
        <p:nvCxnSpPr>
          <p:cNvPr id="152" name="Gerader Verbinder 151">
            <a:extLst>
              <a:ext uri="{FF2B5EF4-FFF2-40B4-BE49-F238E27FC236}">
                <a16:creationId xmlns:a16="http://schemas.microsoft.com/office/drawing/2014/main" xmlns="" id="{43A643BC-2C2D-473A-89E9-4865D055F883}"/>
              </a:ext>
            </a:extLst>
          </p:cNvPr>
          <p:cNvCxnSpPr>
            <a:cxnSpLocks/>
          </p:cNvCxnSpPr>
          <p:nvPr/>
        </p:nvCxnSpPr>
        <p:spPr>
          <a:xfrm flipV="1">
            <a:off x="5795181" y="2361202"/>
            <a:ext cx="0" cy="954424"/>
          </a:xfrm>
          <a:prstGeom prst="line">
            <a:avLst/>
          </a:prstGeom>
          <a:ln w="76200">
            <a:solidFill>
              <a:srgbClr val="96CB00"/>
            </a:solidFill>
            <a:tailEnd type="none"/>
          </a:ln>
        </p:spPr>
        <p:style>
          <a:lnRef idx="1">
            <a:schemeClr val="accent1"/>
          </a:lnRef>
          <a:fillRef idx="0">
            <a:schemeClr val="accent1"/>
          </a:fillRef>
          <a:effectRef idx="0">
            <a:schemeClr val="accent1"/>
          </a:effectRef>
          <a:fontRef idx="minor">
            <a:schemeClr val="tx1"/>
          </a:fontRef>
        </p:style>
      </p:cxnSp>
      <p:sp>
        <p:nvSpPr>
          <p:cNvPr id="198" name="Rechteck 197">
            <a:extLst>
              <a:ext uri="{FF2B5EF4-FFF2-40B4-BE49-F238E27FC236}">
                <a16:creationId xmlns:a16="http://schemas.microsoft.com/office/drawing/2014/main" xmlns="" id="{1B65ABF6-6CA9-43CD-A7E5-8C9065ABA8AE}"/>
              </a:ext>
            </a:extLst>
          </p:cNvPr>
          <p:cNvSpPr/>
          <p:nvPr/>
        </p:nvSpPr>
        <p:spPr>
          <a:xfrm>
            <a:off x="4360283" y="5844837"/>
            <a:ext cx="1461449" cy="692497"/>
          </a:xfrm>
          <a:prstGeom prst="rect">
            <a:avLst/>
          </a:prstGeom>
          <a:solidFill>
            <a:srgbClr val="90117E"/>
          </a:solidFill>
        </p:spPr>
        <p:txBody>
          <a:bodyPr wrap="square">
            <a:spAutoFit/>
          </a:bodyPr>
          <a:lstStyle/>
          <a:p>
            <a:pPr algn="ctr" eaLnBrk="1" fontAlgn="auto" hangingPunct="1">
              <a:spcBef>
                <a:spcPts val="0"/>
              </a:spcBef>
              <a:spcAft>
                <a:spcPts val="1000"/>
              </a:spcAft>
              <a:buClr>
                <a:srgbClr val="00802F"/>
              </a:buClr>
              <a:tabLst>
                <a:tab pos="990600" algn="l"/>
              </a:tabLst>
            </a:pPr>
            <a:r>
              <a:rPr lang="fr-CH" sz="1300" b="1">
                <a:solidFill>
                  <a:prstClr val="white"/>
                </a:solidFill>
                <a:latin typeface="Malgun Gothic"/>
              </a:rPr>
              <a:t>Caractéristique distinctive: étude de cas</a:t>
            </a:r>
          </a:p>
        </p:txBody>
      </p:sp>
      <p:sp>
        <p:nvSpPr>
          <p:cNvPr id="194" name="Pfeil: nach unten 193">
            <a:extLst>
              <a:ext uri="{FF2B5EF4-FFF2-40B4-BE49-F238E27FC236}">
                <a16:creationId xmlns:a16="http://schemas.microsoft.com/office/drawing/2014/main" xmlns="" id="{2E8B955E-4E9D-4D50-9944-7AE2360032F5}"/>
              </a:ext>
            </a:extLst>
          </p:cNvPr>
          <p:cNvSpPr/>
          <p:nvPr/>
        </p:nvSpPr>
        <p:spPr>
          <a:xfrm>
            <a:off x="4458135" y="5602647"/>
            <a:ext cx="189507" cy="305108"/>
          </a:xfrm>
          <a:prstGeom prst="downArrow">
            <a:avLst/>
          </a:prstGeom>
          <a:solidFill>
            <a:srgbClr val="96CB00"/>
          </a:solidFill>
          <a:ln>
            <a:solidFill>
              <a:srgbClr val="96CB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CH" dirty="0" err="1"/>
          </a:p>
        </p:txBody>
      </p:sp>
      <p:cxnSp>
        <p:nvCxnSpPr>
          <p:cNvPr id="176" name="Verbinder: gewinkelt 9">
            <a:extLst>
              <a:ext uri="{FF2B5EF4-FFF2-40B4-BE49-F238E27FC236}">
                <a16:creationId xmlns:a16="http://schemas.microsoft.com/office/drawing/2014/main" xmlns="" id="{74EA04A1-FBFD-44D7-A966-CEA7B3772B67}"/>
              </a:ext>
            </a:extLst>
          </p:cNvPr>
          <p:cNvCxnSpPr>
            <a:cxnSpLocks/>
          </p:cNvCxnSpPr>
          <p:nvPr/>
        </p:nvCxnSpPr>
        <p:spPr>
          <a:xfrm flipV="1">
            <a:off x="5621754" y="4571189"/>
            <a:ext cx="176932" cy="1401384"/>
          </a:xfrm>
          <a:prstGeom prst="bentConnector2">
            <a:avLst/>
          </a:prstGeom>
          <a:ln w="76200">
            <a:solidFill>
              <a:srgbClr val="96CB00"/>
            </a:solidFill>
            <a:tailEnd type="triangle"/>
          </a:ln>
        </p:spPr>
        <p:style>
          <a:lnRef idx="1">
            <a:schemeClr val="accent1"/>
          </a:lnRef>
          <a:fillRef idx="0">
            <a:schemeClr val="accent1"/>
          </a:fillRef>
          <a:effectRef idx="0">
            <a:schemeClr val="accent1"/>
          </a:effectRef>
          <a:fontRef idx="minor">
            <a:schemeClr val="tx1"/>
          </a:fontRef>
        </p:style>
      </p:cxnSp>
      <p:sp>
        <p:nvSpPr>
          <p:cNvPr id="199" name="Text 2">
            <a:extLst>
              <a:ext uri="{FF2B5EF4-FFF2-40B4-BE49-F238E27FC236}">
                <a16:creationId xmlns:a16="http://schemas.microsoft.com/office/drawing/2014/main" xmlns="" id="{9495AEB7-F168-4B0B-AF0E-573F3DE01376}"/>
              </a:ext>
            </a:extLst>
          </p:cNvPr>
          <p:cNvSpPr txBox="1">
            <a:spLocks/>
          </p:cNvSpPr>
          <p:nvPr/>
        </p:nvSpPr>
        <p:spPr bwMode="gray">
          <a:xfrm>
            <a:off x="4419059" y="2999454"/>
            <a:ext cx="1440000" cy="720000"/>
          </a:xfrm>
          <a:prstGeom prst="rect">
            <a:avLst/>
          </a:prstGeom>
          <a:solidFill>
            <a:srgbClr val="135B87"/>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marL="0" indent="0" algn="l" defTabSz="914400" rtl="0" eaLnBrk="1" latinLnBrk="0" hangingPunct="1">
              <a:lnSpc>
                <a:spcPct val="100000"/>
              </a:lnSpc>
              <a:spcBef>
                <a:spcPts val="0"/>
              </a:spcBef>
              <a:spcAft>
                <a:spcPts val="1000"/>
              </a:spcAft>
              <a:buClr>
                <a:schemeClr val="accent1"/>
              </a:buClr>
              <a:buFont typeface="Arial" panose="020B0604020202020204" pitchFamily="34" charset="0"/>
              <a:buNone/>
              <a:defRPr sz="2000" b="0" kern="1200">
                <a:solidFill>
                  <a:schemeClr val="bg1"/>
                </a:solidFill>
                <a:latin typeface="+mj-lt"/>
                <a:ea typeface="+mn-ea"/>
                <a:cs typeface="+mn-cs"/>
              </a:defRPr>
            </a:lvl1pPr>
            <a:lvl2pPr marL="4572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buClr>
                <a:srgbClr val="00802F"/>
              </a:buClr>
              <a:defRPr/>
            </a:pPr>
            <a:endParaRPr lang="de-DE" sz="1600" dirty="0">
              <a:solidFill>
                <a:schemeClr val="lt1"/>
              </a:solidFill>
            </a:endParaRPr>
          </a:p>
        </p:txBody>
      </p:sp>
      <p:sp>
        <p:nvSpPr>
          <p:cNvPr id="200" name="Rechteck 199">
            <a:extLst>
              <a:ext uri="{FF2B5EF4-FFF2-40B4-BE49-F238E27FC236}">
                <a16:creationId xmlns:a16="http://schemas.microsoft.com/office/drawing/2014/main" xmlns="" id="{B058B789-AAB2-409F-9E74-6927C1BC0B8F}"/>
              </a:ext>
            </a:extLst>
          </p:cNvPr>
          <p:cNvSpPr/>
          <p:nvPr/>
        </p:nvSpPr>
        <p:spPr>
          <a:xfrm>
            <a:off x="4460611" y="3070262"/>
            <a:ext cx="1397631" cy="523220"/>
          </a:xfrm>
          <a:prstGeom prst="rect">
            <a:avLst/>
          </a:prstGeom>
        </p:spPr>
        <p:txBody>
          <a:bodyPr wrap="square">
            <a:spAutoFit/>
          </a:bodyPr>
          <a:lstStyle/>
          <a:p>
            <a:pPr lvl="0" algn="ctr" eaLnBrk="1" fontAlgn="auto" hangingPunct="1">
              <a:spcBef>
                <a:spcPts val="0"/>
              </a:spcBef>
              <a:spcAft>
                <a:spcPts val="1000"/>
              </a:spcAft>
              <a:buClr>
                <a:srgbClr val="00802F"/>
              </a:buClr>
              <a:defRPr/>
            </a:pPr>
            <a:r>
              <a:rPr lang="fr-CH" sz="1400" b="1">
                <a:solidFill>
                  <a:sysClr val="window" lastClr="FFFFFF"/>
                </a:solidFill>
                <a:latin typeface="Malgun Gothic"/>
              </a:rPr>
              <a:t>Business plan et pitch deck</a:t>
            </a:r>
          </a:p>
        </p:txBody>
      </p:sp>
      <p:sp>
        <p:nvSpPr>
          <p:cNvPr id="141" name="Rectangle 2">
            <a:extLst>
              <a:ext uri="{FF2B5EF4-FFF2-40B4-BE49-F238E27FC236}">
                <a16:creationId xmlns:a16="http://schemas.microsoft.com/office/drawing/2014/main" xmlns="" id="{D5976081-A24A-4FA6-805D-26DEF6F31D8F}"/>
              </a:ext>
            </a:extLst>
          </p:cNvPr>
          <p:cNvSpPr txBox="1">
            <a:spLocks noChangeArrowheads="1"/>
          </p:cNvSpPr>
          <p:nvPr/>
        </p:nvSpPr>
        <p:spPr bwMode="auto">
          <a:xfrm>
            <a:off x="679222" y="168992"/>
            <a:ext cx="10573279" cy="657225"/>
          </a:xfrm>
          <a:prstGeom prst="rect">
            <a:avLst/>
          </a:prstGeom>
          <a:noFill/>
          <a:ln w="9525">
            <a:noFill/>
            <a:miter lim="800000"/>
            <a:headEnd/>
            <a:tailEnd/>
          </a:ln>
        </p:spPr>
        <p:txBody>
          <a:bodyPr anchor="ctr"/>
          <a:lstStyle/>
          <a:p>
            <a:pPr>
              <a:defRPr/>
            </a:pPr>
            <a:r>
              <a:rPr lang="fr-CH" sz="2000" b="1">
                <a:solidFill>
                  <a:srgbClr val="0B4874"/>
                </a:solidFill>
                <a:latin typeface="+mj-lt"/>
                <a:ea typeface="ＭＳ Ｐゴシック" charset="0"/>
                <a:cs typeface="Arial"/>
              </a:rPr>
              <a:t>Vue d’ensemble du programme pour les apprenant-e-s: acquérir des connaissances tout en continuant à développer une idée entrepreneuriale</a:t>
            </a:r>
          </a:p>
        </p:txBody>
      </p:sp>
    </p:spTree>
    <p:extLst>
      <p:ext uri="{BB962C8B-B14F-4D97-AF65-F5344CB8AC3E}">
        <p14:creationId xmlns:p14="http://schemas.microsoft.com/office/powerpoint/2010/main" val="3919048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type="body" idx="1"/>
          </p:nvPr>
        </p:nvSpPr>
        <p:spPr>
          <a:xfrm>
            <a:off x="675571" y="4060216"/>
            <a:ext cx="5631511" cy="718115"/>
          </a:xfrm>
        </p:spPr>
        <p:txBody>
          <a:bodyPr>
            <a:noAutofit/>
          </a:bodyPr>
          <a:lstStyle/>
          <a:p>
            <a:pPr>
              <a:lnSpc>
                <a:spcPct val="100000"/>
              </a:lnSpc>
              <a:spcAft>
                <a:spcPts val="600"/>
              </a:spcAft>
            </a:pPr>
            <a:r>
              <a:rPr lang="fr-CH" sz="1800" b="0">
                <a:solidFill>
                  <a:srgbClr val="686868"/>
                </a:solidFill>
                <a:latin typeface="+mj-lt"/>
              </a:rPr>
              <a:t>Discussion sur des aspects didactiques et méthodologiques importants pour la mise en œuvre du thème</a:t>
            </a:r>
          </a:p>
          <a:p>
            <a:endParaRPr lang="de-DE" sz="1800" b="0" dirty="0">
              <a:solidFill>
                <a:srgbClr val="898F97"/>
              </a:solidFill>
            </a:endParaRPr>
          </a:p>
        </p:txBody>
      </p:sp>
      <p:sp>
        <p:nvSpPr>
          <p:cNvPr id="6" name="Rechteck 5"/>
          <p:cNvSpPr/>
          <p:nvPr/>
        </p:nvSpPr>
        <p:spPr>
          <a:xfrm>
            <a:off x="6780077" y="2310728"/>
            <a:ext cx="4886013" cy="3293209"/>
          </a:xfrm>
          <a:prstGeom prst="rect">
            <a:avLst/>
          </a:prstGeom>
        </p:spPr>
        <p:txBody>
          <a:bodyPr wrap="square">
            <a:spAutoFit/>
          </a:bodyPr>
          <a:lstStyle/>
          <a:p>
            <a:pPr marL="357188" indent="-357188">
              <a:spcBef>
                <a:spcPts val="600"/>
              </a:spcBef>
              <a:buClr>
                <a:srgbClr val="96CB00"/>
              </a:buClr>
              <a:buFont typeface="Century Gothic" panose="020B0502020202020204" pitchFamily="34" charset="0"/>
              <a:buChar char="●"/>
            </a:pPr>
            <a:r>
              <a:rPr lang="fr-CH" dirty="0">
                <a:solidFill>
                  <a:srgbClr val="686868"/>
                </a:solidFill>
              </a:rPr>
              <a:t>Vous êtes capables de mener à bien le programme </a:t>
            </a:r>
            <a:r>
              <a:rPr lang="fr-CH" dirty="0" err="1">
                <a:solidFill>
                  <a:srgbClr val="686868"/>
                </a:solidFill>
              </a:rPr>
              <a:t>myidea</a:t>
            </a:r>
            <a:r>
              <a:rPr lang="fr-CH" dirty="0">
                <a:solidFill>
                  <a:srgbClr val="686868"/>
                </a:solidFill>
              </a:rPr>
              <a:t> dans l’ECG de façon à ce que les apprenant-e-s puissent acquérir avec succès des connaissances entrepreneuriales et les compétences correspondantes.</a:t>
            </a:r>
          </a:p>
          <a:p>
            <a:pPr marL="357188" indent="-357188">
              <a:spcBef>
                <a:spcPts val="600"/>
              </a:spcBef>
              <a:buClr>
                <a:srgbClr val="96CB00"/>
              </a:buClr>
              <a:buFont typeface="Century Gothic" panose="020B0502020202020204" pitchFamily="34" charset="0"/>
              <a:buChar char="●"/>
            </a:pPr>
            <a:r>
              <a:rPr lang="fr-CH" dirty="0">
                <a:solidFill>
                  <a:srgbClr val="686868"/>
                </a:solidFill>
              </a:rPr>
              <a:t>Vous découvrez des moyens d’apprentissage et d’enseignement spécifiques et innovants.</a:t>
            </a:r>
          </a:p>
          <a:p>
            <a:pPr marL="357188" indent="-357188">
              <a:spcBef>
                <a:spcPts val="600"/>
              </a:spcBef>
              <a:buClr>
                <a:srgbClr val="96CB00"/>
              </a:buClr>
              <a:buFont typeface="Century Gothic" panose="020B0502020202020204" pitchFamily="34" charset="0"/>
              <a:buChar char="●"/>
            </a:pPr>
            <a:r>
              <a:rPr lang="fr-CH" dirty="0">
                <a:solidFill>
                  <a:srgbClr val="686868"/>
                </a:solidFill>
              </a:rPr>
              <a:t>Vous comprenez comment intégrer le thème judicieusement dans les plans d’étude école.</a:t>
            </a:r>
          </a:p>
        </p:txBody>
      </p:sp>
      <p:sp>
        <p:nvSpPr>
          <p:cNvPr id="7" name="Rectangle 5"/>
          <p:cNvSpPr>
            <a:spLocks noChangeArrowheads="1"/>
          </p:cNvSpPr>
          <p:nvPr/>
        </p:nvSpPr>
        <p:spPr bwMode="auto">
          <a:xfrm>
            <a:off x="1052152" y="2414356"/>
            <a:ext cx="2160000" cy="1078143"/>
          </a:xfrm>
          <a:prstGeom prst="rect">
            <a:avLst/>
          </a:prstGeom>
          <a:solidFill>
            <a:srgbClr val="96CB00"/>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solidFill>
                <a:schemeClr val="bg1"/>
              </a:solidFill>
            </a:endParaRPr>
          </a:p>
        </p:txBody>
      </p:sp>
      <p:sp>
        <p:nvSpPr>
          <p:cNvPr id="9" name="Rectangle 13"/>
          <p:cNvSpPr>
            <a:spLocks noChangeArrowheads="1"/>
          </p:cNvSpPr>
          <p:nvPr/>
        </p:nvSpPr>
        <p:spPr bwMode="auto">
          <a:xfrm>
            <a:off x="3908360" y="2414357"/>
            <a:ext cx="2160000" cy="1078142"/>
          </a:xfrm>
          <a:prstGeom prst="rect">
            <a:avLst/>
          </a:prstGeom>
          <a:solidFill>
            <a:srgbClr val="96CB00"/>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solidFill>
                <a:schemeClr val="bg1"/>
              </a:solidFill>
            </a:endParaRPr>
          </a:p>
        </p:txBody>
      </p:sp>
      <p:sp>
        <p:nvSpPr>
          <p:cNvPr id="14" name="Textfeld 13"/>
          <p:cNvSpPr txBox="1"/>
          <p:nvPr/>
        </p:nvSpPr>
        <p:spPr>
          <a:xfrm>
            <a:off x="1003768" y="2489629"/>
            <a:ext cx="2160000" cy="899999"/>
          </a:xfrm>
          <a:prstGeom prst="rect">
            <a:avLst/>
          </a:prstGeom>
          <a:noFill/>
        </p:spPr>
        <p:txBody>
          <a:bodyPr wrap="square" lIns="0" tIns="0" rIns="0" bIns="0" rtlCol="0">
            <a:noAutofit/>
          </a:bodyPr>
          <a:lstStyle/>
          <a:p>
            <a:pPr algn="ctr">
              <a:lnSpc>
                <a:spcPct val="90000"/>
              </a:lnSpc>
              <a:spcAft>
                <a:spcPts val="1000"/>
              </a:spcAft>
            </a:pPr>
            <a:r>
              <a:rPr lang="fr-CH" b="1" dirty="0">
                <a:solidFill>
                  <a:schemeClr val="bg1"/>
                </a:solidFill>
              </a:rPr>
              <a:t>Expérimenter </a:t>
            </a:r>
            <a:r>
              <a:rPr lang="fr-CH" b="1" dirty="0" smtClean="0">
                <a:solidFill>
                  <a:schemeClr val="bg1"/>
                </a:solidFill>
              </a:rPr>
              <a:t/>
            </a:r>
            <a:br>
              <a:rPr lang="fr-CH" b="1" dirty="0" smtClean="0">
                <a:solidFill>
                  <a:schemeClr val="bg1"/>
                </a:solidFill>
              </a:rPr>
            </a:br>
            <a:r>
              <a:rPr lang="fr-CH" b="1" dirty="0" smtClean="0">
                <a:solidFill>
                  <a:schemeClr val="bg1"/>
                </a:solidFill>
              </a:rPr>
              <a:t>soi-même </a:t>
            </a:r>
            <a:br>
              <a:rPr lang="fr-CH" b="1" dirty="0" smtClean="0">
                <a:solidFill>
                  <a:schemeClr val="bg1"/>
                </a:solidFill>
              </a:rPr>
            </a:br>
            <a:r>
              <a:rPr lang="fr-CH" b="1" dirty="0" smtClean="0">
                <a:solidFill>
                  <a:schemeClr val="bg1"/>
                </a:solidFill>
              </a:rPr>
              <a:t>le </a:t>
            </a:r>
            <a:r>
              <a:rPr lang="fr-CH" b="1" dirty="0">
                <a:solidFill>
                  <a:schemeClr val="bg1"/>
                </a:solidFill>
              </a:rPr>
              <a:t>processus de création</a:t>
            </a:r>
          </a:p>
        </p:txBody>
      </p:sp>
      <p:sp>
        <p:nvSpPr>
          <p:cNvPr id="15" name="Textfeld 14"/>
          <p:cNvSpPr txBox="1"/>
          <p:nvPr/>
        </p:nvSpPr>
        <p:spPr>
          <a:xfrm>
            <a:off x="3998250" y="2535100"/>
            <a:ext cx="1980220" cy="882555"/>
          </a:xfrm>
          <a:prstGeom prst="rect">
            <a:avLst/>
          </a:prstGeom>
          <a:solidFill>
            <a:srgbClr val="96CB00"/>
          </a:solidFill>
          <a:ln w="9525">
            <a:noFill/>
            <a:miter lim="800000"/>
            <a:headEnd/>
            <a:tailEnd/>
          </a:ln>
        </p:spPr>
        <p:txBody>
          <a:bodyPr vert="horz" wrap="square" lIns="91440" tIns="45720" rIns="91440" bIns="45720" numCol="1" anchor="t" anchorCtr="0" compatLnSpc="1">
            <a:prstTxWarp prst="textNoShape">
              <a:avLst/>
            </a:prstTxWarp>
          </a:bodyPr>
          <a:lstStyle>
            <a:defPPr>
              <a:defRPr lang="ru-RU"/>
            </a:defPPr>
            <a:lvl1pPr>
              <a:defRPr>
                <a:solidFill>
                  <a:schemeClr val="bg1"/>
                </a:solidFill>
              </a:defRPr>
            </a:lvl1pPr>
          </a:lstStyle>
          <a:p>
            <a:pPr algn="ctr">
              <a:lnSpc>
                <a:spcPct val="90000"/>
              </a:lnSpc>
              <a:spcAft>
                <a:spcPts val="1000"/>
              </a:spcAft>
            </a:pPr>
            <a:r>
              <a:rPr lang="fr-CH" b="1" dirty="0"/>
              <a:t>Retransmettre ce que l’on a appris</a:t>
            </a:r>
          </a:p>
        </p:txBody>
      </p:sp>
      <p:sp>
        <p:nvSpPr>
          <p:cNvPr id="18" name="Freeform 15"/>
          <p:cNvSpPr>
            <a:spLocks/>
          </p:cNvSpPr>
          <p:nvPr/>
        </p:nvSpPr>
        <p:spPr bwMode="auto">
          <a:xfrm>
            <a:off x="3348422" y="2743629"/>
            <a:ext cx="449140" cy="481337"/>
          </a:xfrm>
          <a:custGeom>
            <a:avLst/>
            <a:gdLst/>
            <a:ahLst/>
            <a:cxnLst>
              <a:cxn ang="0">
                <a:pos x="0" y="63"/>
              </a:cxn>
              <a:cxn ang="0">
                <a:pos x="321" y="63"/>
              </a:cxn>
              <a:cxn ang="0">
                <a:pos x="321" y="0"/>
              </a:cxn>
              <a:cxn ang="0">
                <a:pos x="489" y="126"/>
              </a:cxn>
              <a:cxn ang="0">
                <a:pos x="321" y="252"/>
              </a:cxn>
              <a:cxn ang="0">
                <a:pos x="321" y="189"/>
              </a:cxn>
              <a:cxn ang="0">
                <a:pos x="0" y="189"/>
              </a:cxn>
              <a:cxn ang="0">
                <a:pos x="0" y="63"/>
              </a:cxn>
            </a:cxnLst>
            <a:rect l="0" t="0" r="r" b="b"/>
            <a:pathLst>
              <a:path w="489" h="252">
                <a:moveTo>
                  <a:pt x="0" y="63"/>
                </a:moveTo>
                <a:lnTo>
                  <a:pt x="321" y="63"/>
                </a:lnTo>
                <a:lnTo>
                  <a:pt x="321" y="0"/>
                </a:lnTo>
                <a:lnTo>
                  <a:pt x="489" y="126"/>
                </a:lnTo>
                <a:lnTo>
                  <a:pt x="321" y="252"/>
                </a:lnTo>
                <a:lnTo>
                  <a:pt x="321" y="189"/>
                </a:lnTo>
                <a:lnTo>
                  <a:pt x="0" y="189"/>
                </a:lnTo>
                <a:lnTo>
                  <a:pt x="0" y="63"/>
                </a:lnTo>
                <a:close/>
              </a:path>
            </a:pathLst>
          </a:custGeom>
          <a:solidFill>
            <a:srgbClr val="7F7F7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cxnSp>
        <p:nvCxnSpPr>
          <p:cNvPr id="28" name="Gerade Verbindung 27"/>
          <p:cNvCxnSpPr>
            <a:cxnSpLocks/>
          </p:cNvCxnSpPr>
          <p:nvPr/>
        </p:nvCxnSpPr>
        <p:spPr>
          <a:xfrm>
            <a:off x="6571862" y="1571932"/>
            <a:ext cx="0" cy="4189863"/>
          </a:xfrm>
          <a:prstGeom prst="line">
            <a:avLst/>
          </a:prstGeom>
          <a:ln w="38100">
            <a:solidFill>
              <a:schemeClr val="accent1"/>
            </a:solidFill>
            <a:tailEnd type="none"/>
          </a:ln>
          <a:effectLst/>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937489" y="1590649"/>
            <a:ext cx="1478290" cy="430887"/>
          </a:xfrm>
          <a:prstGeom prst="rect">
            <a:avLst/>
          </a:prstGeom>
        </p:spPr>
        <p:txBody>
          <a:bodyPr wrap="none">
            <a:spAutoFit/>
          </a:bodyPr>
          <a:lstStyle/>
          <a:p>
            <a:pPr>
              <a:spcAft>
                <a:spcPts val="600"/>
              </a:spcAft>
            </a:pPr>
            <a:r>
              <a:rPr lang="fr-CH" sz="2200" b="1">
                <a:solidFill>
                  <a:srgbClr val="686868"/>
                </a:solidFill>
              </a:rPr>
              <a:t>Méthodologie</a:t>
            </a:r>
          </a:p>
        </p:txBody>
      </p:sp>
      <p:sp>
        <p:nvSpPr>
          <p:cNvPr id="20" name="Rechteck 19"/>
          <p:cNvSpPr/>
          <p:nvPr/>
        </p:nvSpPr>
        <p:spPr>
          <a:xfrm>
            <a:off x="6694048" y="1571932"/>
            <a:ext cx="1382173" cy="430887"/>
          </a:xfrm>
          <a:prstGeom prst="rect">
            <a:avLst/>
          </a:prstGeom>
        </p:spPr>
        <p:txBody>
          <a:bodyPr wrap="none">
            <a:spAutoFit/>
          </a:bodyPr>
          <a:lstStyle/>
          <a:p>
            <a:r>
              <a:rPr lang="fr-CH" sz="2200" b="1">
                <a:solidFill>
                  <a:srgbClr val="686868"/>
                </a:solidFill>
              </a:rPr>
              <a:t>Objectifs de la formation</a:t>
            </a:r>
          </a:p>
        </p:txBody>
      </p:sp>
      <p:sp>
        <p:nvSpPr>
          <p:cNvPr id="13" name="Titel 1">
            <a:extLst>
              <a:ext uri="{FF2B5EF4-FFF2-40B4-BE49-F238E27FC236}">
                <a16:creationId xmlns:a16="http://schemas.microsoft.com/office/drawing/2014/main" xmlns="" id="{5F4DFE03-6AAA-4F63-A307-D5EFC96F0F17}"/>
              </a:ext>
            </a:extLst>
          </p:cNvPr>
          <p:cNvSpPr txBox="1">
            <a:spLocks/>
          </p:cNvSpPr>
          <p:nvPr/>
        </p:nvSpPr>
        <p:spPr>
          <a:xfrm>
            <a:off x="877169" y="55411"/>
            <a:ext cx="12192000" cy="981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fr-CH" sz="2400">
                <a:solidFill>
                  <a:srgbClr val="96CB00"/>
                </a:solidFill>
              </a:rPr>
              <a:t>Le concept «Teach the teacher»</a:t>
            </a:r>
          </a:p>
        </p:txBody>
      </p:sp>
      <p:sp>
        <p:nvSpPr>
          <p:cNvPr id="16" name="Foliennummernplatzhalter 1">
            <a:extLst>
              <a:ext uri="{FF2B5EF4-FFF2-40B4-BE49-F238E27FC236}">
                <a16:creationId xmlns:a16="http://schemas.microsoft.com/office/drawing/2014/main" xmlns="" id="{4AC429B4-74E0-43AE-8318-2E914CA721EA}"/>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4</a:t>
            </a:fld>
            <a:endParaRPr lang="ru-RU"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idx="1"/>
          </p:nvPr>
        </p:nvSpPr>
        <p:spPr>
          <a:xfrm>
            <a:off x="3507601" y="2689741"/>
            <a:ext cx="5176795" cy="1430241"/>
          </a:xfrm>
          <a:noFill/>
        </p:spPr>
        <p:txBody>
          <a:bodyPr>
            <a:noAutofit/>
          </a:bodyPr>
          <a:lstStyle/>
          <a:p>
            <a:pPr marL="0" indent="0" algn="ctr">
              <a:buNone/>
            </a:pPr>
            <a:r>
              <a:rPr lang="fr-CH" sz="3200" b="1">
                <a:solidFill>
                  <a:srgbClr val="0B4874"/>
                </a:solidFill>
                <a:latin typeface="+mj-lt"/>
              </a:rPr>
              <a:t>Indications sur l’événement de clôture</a:t>
            </a:r>
          </a:p>
        </p:txBody>
      </p:sp>
      <p:pic>
        <p:nvPicPr>
          <p:cNvPr id="3" name="Рисунок 28">
            <a:extLst>
              <a:ext uri="{FF2B5EF4-FFF2-40B4-BE49-F238E27FC236}">
                <a16:creationId xmlns:a16="http://schemas.microsoft.com/office/drawing/2014/main" xmlns="" id="{3D29F353-AA11-435A-84BE-82CF88BEE5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4166653" y="4168259"/>
            <a:ext cx="3858692" cy="192935"/>
          </a:xfrm>
          <a:prstGeom prst="rect">
            <a:avLst/>
          </a:prstGeom>
        </p:spPr>
      </p:pic>
      <p:sp>
        <p:nvSpPr>
          <p:cNvPr id="5" name="Foliennummernplatzhalter 1">
            <a:extLst>
              <a:ext uri="{FF2B5EF4-FFF2-40B4-BE49-F238E27FC236}">
                <a16:creationId xmlns:a16="http://schemas.microsoft.com/office/drawing/2014/main" xmlns="" id="{E08842CC-F72E-4F07-AEC4-AA2D599F2254}"/>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5</a:t>
            </a:fld>
            <a:endParaRPr lang="ru-RU" smtClean="0"/>
          </a:p>
        </p:txBody>
      </p:sp>
    </p:spTree>
    <p:extLst>
      <p:ext uri="{BB962C8B-B14F-4D97-AF65-F5344CB8AC3E}">
        <p14:creationId xmlns:p14="http://schemas.microsoft.com/office/powerpoint/2010/main" val="266399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xmlns="" id="{5F4DFE03-6AAA-4F63-A307-D5EFC96F0F17}"/>
              </a:ext>
            </a:extLst>
          </p:cNvPr>
          <p:cNvSpPr txBox="1">
            <a:spLocks/>
          </p:cNvSpPr>
          <p:nvPr/>
        </p:nvSpPr>
        <p:spPr>
          <a:xfrm>
            <a:off x="877169" y="55411"/>
            <a:ext cx="12192000" cy="981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fr-CH" sz="2400">
                <a:solidFill>
                  <a:srgbClr val="96CB00"/>
                </a:solidFill>
              </a:rPr>
              <a:t>L’événement de clôture couronne le travail accompli</a:t>
            </a:r>
          </a:p>
        </p:txBody>
      </p:sp>
      <p:sp>
        <p:nvSpPr>
          <p:cNvPr id="2" name="Textfeld 1">
            <a:extLst>
              <a:ext uri="{FF2B5EF4-FFF2-40B4-BE49-F238E27FC236}">
                <a16:creationId xmlns:a16="http://schemas.microsoft.com/office/drawing/2014/main" xmlns="" id="{B9BF4652-3366-4419-A4DA-C49EF3AA9CF6}"/>
              </a:ext>
            </a:extLst>
          </p:cNvPr>
          <p:cNvSpPr txBox="1"/>
          <p:nvPr/>
        </p:nvSpPr>
        <p:spPr>
          <a:xfrm>
            <a:off x="1165122" y="1010265"/>
            <a:ext cx="10518877" cy="6196568"/>
          </a:xfrm>
          <a:prstGeom prst="rect">
            <a:avLst/>
          </a:prstGeom>
          <a:noFill/>
        </p:spPr>
        <p:txBody>
          <a:bodyPr wrap="square" rtlCol="0">
            <a:spAutoFit/>
          </a:bodyPr>
          <a:lstStyle/>
          <a:p>
            <a:r>
              <a:rPr lang="fr-CH" sz="2000" b="1" dirty="0">
                <a:solidFill>
                  <a:srgbClr val="898F97"/>
                </a:solidFill>
              </a:rPr>
              <a:t>Objectifs de l’événement de clôture</a:t>
            </a:r>
          </a:p>
          <a:p>
            <a:endParaRPr lang="de-CH" sz="800" dirty="0">
              <a:solidFill>
                <a:srgbClr val="898F97"/>
              </a:solidFill>
            </a:endParaRPr>
          </a:p>
          <a:p>
            <a:pPr marL="285750" indent="-285750">
              <a:buClr>
                <a:srgbClr val="96CB00"/>
              </a:buClr>
              <a:buFont typeface="Arial" panose="020B0604020202020204" pitchFamily="34" charset="0"/>
              <a:buChar char="•"/>
            </a:pPr>
            <a:r>
              <a:rPr lang="fr-CH" dirty="0">
                <a:solidFill>
                  <a:srgbClr val="898F97"/>
                </a:solidFill>
              </a:rPr>
              <a:t>Reconnaissance </a:t>
            </a:r>
          </a:p>
          <a:p>
            <a:pPr marL="285750" indent="-285750">
              <a:buClr>
                <a:srgbClr val="96CB00"/>
              </a:buClr>
              <a:buFont typeface="Arial" panose="020B0604020202020204" pitchFamily="34" charset="0"/>
              <a:buChar char="•"/>
            </a:pPr>
            <a:r>
              <a:rPr lang="fr-CH" dirty="0">
                <a:solidFill>
                  <a:srgbClr val="898F97"/>
                </a:solidFill>
              </a:rPr>
              <a:t>Feed-back pertinent </a:t>
            </a:r>
          </a:p>
          <a:p>
            <a:pPr marL="285750" indent="-285750">
              <a:buClr>
                <a:srgbClr val="96CB00"/>
              </a:buClr>
              <a:buFont typeface="Arial" panose="020B0604020202020204" pitchFamily="34" charset="0"/>
              <a:buChar char="•"/>
            </a:pPr>
            <a:r>
              <a:rPr lang="fr-CH" dirty="0">
                <a:solidFill>
                  <a:srgbClr val="898F97"/>
                </a:solidFill>
              </a:rPr>
              <a:t>Point culminant sur lequel il vaut la peine de travailler</a:t>
            </a:r>
          </a:p>
          <a:p>
            <a:pPr marL="285750" indent="-285750">
              <a:buClr>
                <a:srgbClr val="96CB00"/>
              </a:buClr>
              <a:buFont typeface="Arial" panose="020B0604020202020204" pitchFamily="34" charset="0"/>
              <a:buChar char="•"/>
            </a:pPr>
            <a:endParaRPr lang="de-CH" dirty="0">
              <a:solidFill>
                <a:srgbClr val="898F97"/>
              </a:solidFill>
            </a:endParaRPr>
          </a:p>
          <a:p>
            <a:pPr>
              <a:buClr>
                <a:srgbClr val="96CB00"/>
              </a:buClr>
            </a:pPr>
            <a:r>
              <a:rPr lang="fr-CH" sz="2000" b="1" dirty="0">
                <a:solidFill>
                  <a:srgbClr val="898F97"/>
                </a:solidFill>
              </a:rPr>
              <a:t>Cadre et organisation</a:t>
            </a:r>
          </a:p>
          <a:p>
            <a:pPr>
              <a:buClr>
                <a:srgbClr val="96CB00"/>
              </a:buClr>
            </a:pPr>
            <a:endParaRPr lang="de-CH" sz="800" dirty="0">
              <a:solidFill>
                <a:srgbClr val="898F97"/>
              </a:solidFill>
            </a:endParaRPr>
          </a:p>
          <a:p>
            <a:pPr marL="285750" indent="-285750">
              <a:spcBef>
                <a:spcPts val="400"/>
              </a:spcBef>
              <a:buClr>
                <a:srgbClr val="96CB00"/>
              </a:buClr>
              <a:buFont typeface="Arial" panose="020B0604020202020204" pitchFamily="34" charset="0"/>
              <a:buChar char="•"/>
            </a:pPr>
            <a:r>
              <a:rPr lang="fr-CH" b="1" dirty="0">
                <a:solidFill>
                  <a:srgbClr val="96CB00"/>
                </a:solidFill>
              </a:rPr>
              <a:t>Public:</a:t>
            </a:r>
            <a:r>
              <a:rPr lang="fr-CH" dirty="0">
                <a:solidFill>
                  <a:srgbClr val="898F97"/>
                </a:solidFill>
              </a:rPr>
              <a:t> Les apprenant-e-s doivent avoir l’opportunité de présenter leur idée devant un public aussi large que possible:  apprenant-e-s d’autres classes, corps enseignant, entrepreneurs/ses, personnes du milieu politique, parents.</a:t>
            </a:r>
          </a:p>
          <a:p>
            <a:pPr marL="285750" indent="-285750">
              <a:spcBef>
                <a:spcPts val="400"/>
              </a:spcBef>
              <a:buClr>
                <a:srgbClr val="96CB00"/>
              </a:buClr>
              <a:buFont typeface="Arial" panose="020B0604020202020204" pitchFamily="34" charset="0"/>
              <a:buChar char="•"/>
            </a:pPr>
            <a:r>
              <a:rPr lang="fr-CH" b="1" dirty="0">
                <a:solidFill>
                  <a:srgbClr val="96CB00"/>
                </a:solidFill>
              </a:rPr>
              <a:t>Jury:</a:t>
            </a:r>
            <a:r>
              <a:rPr lang="fr-CH" dirty="0">
                <a:solidFill>
                  <a:srgbClr val="898F97"/>
                </a:solidFill>
              </a:rPr>
              <a:t> Un jury composé d’entrepreneurs/ses ou d’investisseurs/ses qui peuvent donner un feed-back pertinent à toutes les équipes, afin que le choix des gagnant-e-s soit compréhensible.</a:t>
            </a:r>
          </a:p>
          <a:p>
            <a:pPr marL="285750" indent="-285750">
              <a:spcBef>
                <a:spcPts val="400"/>
              </a:spcBef>
              <a:buClr>
                <a:srgbClr val="96CB00"/>
              </a:buClr>
              <a:buFont typeface="Arial" panose="020B0604020202020204" pitchFamily="34" charset="0"/>
              <a:buChar char="•"/>
            </a:pPr>
            <a:r>
              <a:rPr lang="fr-CH" b="1" dirty="0">
                <a:solidFill>
                  <a:srgbClr val="96CB00"/>
                </a:solidFill>
              </a:rPr>
              <a:t>Prix</a:t>
            </a:r>
            <a:r>
              <a:rPr lang="fr-CH" dirty="0">
                <a:solidFill>
                  <a:srgbClr val="898F97"/>
                </a:solidFill>
              </a:rPr>
              <a:t>: Les prix peuvent être en espèces ou en nature. Pour cela, il faut absolument trouver des sponsors. L’essentiel est que les prix constituent un véritable attrait.</a:t>
            </a:r>
          </a:p>
          <a:p>
            <a:pPr marL="285750" indent="-285750">
              <a:spcBef>
                <a:spcPts val="400"/>
              </a:spcBef>
              <a:buClr>
                <a:srgbClr val="96CB00"/>
              </a:buClr>
              <a:buFont typeface="Arial" panose="020B0604020202020204" pitchFamily="34" charset="0"/>
              <a:buChar char="•"/>
            </a:pPr>
            <a:r>
              <a:rPr lang="fr-CH" b="1" dirty="0">
                <a:solidFill>
                  <a:srgbClr val="96CB00"/>
                </a:solidFill>
              </a:rPr>
              <a:t>Présélection:</a:t>
            </a:r>
            <a:r>
              <a:rPr lang="fr-CH" dirty="0">
                <a:solidFill>
                  <a:srgbClr val="898F97"/>
                </a:solidFill>
              </a:rPr>
              <a:t> S’il n’est pas possible de faire participer toutes les équipes à l’événement de clôture pour des raisons de temps, une présélection peut être organisée dans la classe. </a:t>
            </a:r>
          </a:p>
          <a:p>
            <a:pPr marL="285750" indent="-285750">
              <a:spcBef>
                <a:spcPts val="400"/>
              </a:spcBef>
              <a:buClr>
                <a:srgbClr val="96CB00"/>
              </a:buClr>
              <a:buFont typeface="Arial" panose="020B0604020202020204" pitchFamily="34" charset="0"/>
              <a:buChar char="•"/>
            </a:pPr>
            <a:r>
              <a:rPr lang="fr-CH" b="1" dirty="0">
                <a:solidFill>
                  <a:srgbClr val="96CB00"/>
                </a:solidFill>
              </a:rPr>
              <a:t>Participation:</a:t>
            </a:r>
            <a:r>
              <a:rPr lang="fr-CH" dirty="0">
                <a:solidFill>
                  <a:srgbClr val="898F97"/>
                </a:solidFill>
              </a:rPr>
              <a:t> Les apprenant-e-s doivent impérativement participer à la présélection. L’</a:t>
            </a:r>
            <a:r>
              <a:rPr lang="fr-CH" dirty="0" err="1">
                <a:solidFill>
                  <a:srgbClr val="898F97"/>
                </a:solidFill>
              </a:rPr>
              <a:t>enseignant-e</a:t>
            </a:r>
            <a:r>
              <a:rPr lang="fr-CH" dirty="0">
                <a:solidFill>
                  <a:srgbClr val="898F97"/>
                </a:solidFill>
              </a:rPr>
              <a:t> peut toutefois aussi sélectionner une ou deux équipes.</a:t>
            </a:r>
          </a:p>
          <a:p>
            <a:pPr>
              <a:buClr>
                <a:srgbClr val="96CB00"/>
              </a:buClr>
            </a:pPr>
            <a:endParaRPr lang="de-CH" dirty="0">
              <a:solidFill>
                <a:srgbClr val="898F97"/>
              </a:solidFill>
            </a:endParaRPr>
          </a:p>
          <a:p>
            <a:pPr marL="285750" indent="-285750">
              <a:buClr>
                <a:srgbClr val="96CB00"/>
              </a:buClr>
              <a:buFont typeface="Arial" panose="020B0604020202020204" pitchFamily="34" charset="0"/>
              <a:buChar char="•"/>
            </a:pPr>
            <a:endParaRPr lang="de-CH" dirty="0">
              <a:solidFill>
                <a:srgbClr val="898F97"/>
              </a:solidFill>
            </a:endParaRPr>
          </a:p>
        </p:txBody>
      </p:sp>
      <p:pic>
        <p:nvPicPr>
          <p:cNvPr id="5" name="Inhaltsplatzhalter 4" descr="DSC_0889_klein.jpg">
            <a:extLst>
              <a:ext uri="{FF2B5EF4-FFF2-40B4-BE49-F238E27FC236}">
                <a16:creationId xmlns:a16="http://schemas.microsoft.com/office/drawing/2014/main" xmlns="" id="{F008763E-C2BB-404C-9859-7D52391C35AF}"/>
              </a:ext>
            </a:extLst>
          </p:cNvPr>
          <p:cNvPicPr>
            <a:picLocks noChangeAspect="1"/>
          </p:cNvPicPr>
          <p:nvPr/>
        </p:nvPicPr>
        <p:blipFill>
          <a:blip r:embed="rId2"/>
          <a:stretch>
            <a:fillRect/>
          </a:stretch>
        </p:blipFill>
        <p:spPr>
          <a:xfrm>
            <a:off x="7730055" y="762767"/>
            <a:ext cx="3754022" cy="2127097"/>
          </a:xfrm>
          <a:prstGeom prst="rect">
            <a:avLst/>
          </a:prstGeom>
        </p:spPr>
      </p:pic>
      <p:sp>
        <p:nvSpPr>
          <p:cNvPr id="7" name="Foliennummernplatzhalter 1">
            <a:extLst>
              <a:ext uri="{FF2B5EF4-FFF2-40B4-BE49-F238E27FC236}">
                <a16:creationId xmlns:a16="http://schemas.microsoft.com/office/drawing/2014/main" xmlns="" id="{1F46E851-E2A2-483E-99FE-5D58C6643482}"/>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6</a:t>
            </a:fld>
            <a:endParaRPr lang="ru-RU" smtClean="0"/>
          </a:p>
        </p:txBody>
      </p:sp>
    </p:spTree>
    <p:extLst>
      <p:ext uri="{BB962C8B-B14F-4D97-AF65-F5344CB8AC3E}">
        <p14:creationId xmlns:p14="http://schemas.microsoft.com/office/powerpoint/2010/main" val="2256876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xmlns="" id="{F738ABC5-7FF8-40FD-9FB7-3B1460BDA3B4}"/>
              </a:ext>
            </a:extLst>
          </p:cNvPr>
          <p:cNvPicPr>
            <a:picLocks noChangeAspect="1"/>
          </p:cNvPicPr>
          <p:nvPr/>
        </p:nvPicPr>
        <p:blipFill>
          <a:blip r:embed="rId2"/>
          <a:stretch>
            <a:fillRect/>
          </a:stretch>
        </p:blipFill>
        <p:spPr>
          <a:xfrm>
            <a:off x="1416914" y="1320618"/>
            <a:ext cx="9358171" cy="5035732"/>
          </a:xfrm>
          <a:prstGeom prst="rect">
            <a:avLst/>
          </a:prstGeom>
        </p:spPr>
      </p:pic>
      <p:sp>
        <p:nvSpPr>
          <p:cNvPr id="4" name="Rechteck 3">
            <a:extLst>
              <a:ext uri="{FF2B5EF4-FFF2-40B4-BE49-F238E27FC236}">
                <a16:creationId xmlns:a16="http://schemas.microsoft.com/office/drawing/2014/main" xmlns="" id="{0B8E5B0E-80E5-42E7-9C07-1F314D66FD73}"/>
              </a:ext>
            </a:extLst>
          </p:cNvPr>
          <p:cNvSpPr/>
          <p:nvPr/>
        </p:nvSpPr>
        <p:spPr>
          <a:xfrm>
            <a:off x="1689100" y="2084538"/>
            <a:ext cx="8928099" cy="4478149"/>
          </a:xfrm>
          <a:prstGeom prst="rect">
            <a:avLst/>
          </a:prstGeom>
        </p:spPr>
        <p:txBody>
          <a:bodyPr wrap="square">
            <a:spAutoFit/>
          </a:bodyPr>
          <a:lstStyle/>
          <a:p>
            <a:pPr lvl="0" fontAlgn="base">
              <a:spcBef>
                <a:spcPct val="0"/>
              </a:spcBef>
              <a:spcAft>
                <a:spcPct val="0"/>
              </a:spcAft>
            </a:pPr>
            <a:r>
              <a:rPr lang="fr-CH" sz="2200" b="1" dirty="0">
                <a:solidFill>
                  <a:srgbClr val="96CB00"/>
                </a:solidFill>
                <a:latin typeface="+mj-lt"/>
                <a:ea typeface="Calibri" pitchFamily="34" charset="0"/>
                <a:cs typeface="Times New Roman" pitchFamily="18" charset="0"/>
              </a:rPr>
              <a:t>Organisation au Centre de formation professionnelle d’Olten</a:t>
            </a:r>
          </a:p>
          <a:p>
            <a:pPr lvl="0" fontAlgn="base">
              <a:spcBef>
                <a:spcPct val="0"/>
              </a:spcBef>
              <a:spcAft>
                <a:spcPct val="0"/>
              </a:spcAft>
            </a:pPr>
            <a:endParaRPr lang="de-DE" sz="800" dirty="0">
              <a:solidFill>
                <a:srgbClr val="96CB00"/>
              </a:solidFill>
              <a:latin typeface="+mj-lt"/>
              <a:cs typeface="Arial" pitchFamily="34" charset="0"/>
            </a:endParaRPr>
          </a:p>
          <a:p>
            <a:pPr marL="357188" lvl="0" indent="-357188" eaLnBrk="0" fontAlgn="base" hangingPunct="0">
              <a:spcBef>
                <a:spcPts val="600"/>
              </a:spcBef>
              <a:spcAft>
                <a:spcPct val="0"/>
              </a:spcAft>
              <a:buClr>
                <a:srgbClr val="96CB00"/>
              </a:buClr>
              <a:buFont typeface="Arial" panose="020B0604020202020204" pitchFamily="34" charset="0"/>
              <a:buChar char="•"/>
            </a:pPr>
            <a:r>
              <a:rPr lang="fr-CH" sz="2000" dirty="0">
                <a:solidFill>
                  <a:srgbClr val="000000"/>
                </a:solidFill>
                <a:latin typeface="+mj-lt"/>
                <a:ea typeface="Times New Roman" pitchFamily="18" charset="0"/>
                <a:cs typeface="Times New Roman" pitchFamily="18" charset="0"/>
              </a:rPr>
              <a:t>Message d’accueil par Georg Berger, Directeur du Centre de formation professionnelle d’Olten (5 min.)</a:t>
            </a:r>
          </a:p>
          <a:p>
            <a:pPr marL="357188" lvl="0" indent="-357188" eaLnBrk="0" fontAlgn="base" hangingPunct="0">
              <a:spcBef>
                <a:spcPts val="600"/>
              </a:spcBef>
              <a:spcAft>
                <a:spcPct val="0"/>
              </a:spcAft>
              <a:buClr>
                <a:srgbClr val="96CB00"/>
              </a:buClr>
              <a:buFont typeface="Arial" panose="020B0604020202020204" pitchFamily="34" charset="0"/>
              <a:buChar char="•"/>
            </a:pPr>
            <a:r>
              <a:rPr lang="fr-CH" sz="2000" dirty="0">
                <a:solidFill>
                  <a:srgbClr val="000000"/>
                </a:solidFill>
                <a:latin typeface="+mj-lt"/>
                <a:ea typeface="Times New Roman" pitchFamily="18" charset="0"/>
                <a:cs typeface="Times New Roman" pitchFamily="18" charset="0"/>
              </a:rPr>
              <a:t>Message d’accueil par Stefan </a:t>
            </a:r>
            <a:r>
              <a:rPr lang="fr-CH" sz="2000" dirty="0" err="1">
                <a:solidFill>
                  <a:srgbClr val="000000"/>
                </a:solidFill>
                <a:latin typeface="+mj-lt"/>
                <a:ea typeface="Times New Roman" pitchFamily="18" charset="0"/>
                <a:cs typeface="Times New Roman" pitchFamily="18" charset="0"/>
              </a:rPr>
              <a:t>Ruchti</a:t>
            </a:r>
            <a:r>
              <a:rPr lang="fr-CH" sz="2000" dirty="0">
                <a:solidFill>
                  <a:srgbClr val="000000"/>
                </a:solidFill>
                <a:latin typeface="+mj-lt"/>
                <a:ea typeface="Times New Roman" pitchFamily="18" charset="0"/>
                <a:cs typeface="Times New Roman" pitchFamily="18" charset="0"/>
              </a:rPr>
              <a:t>, Directeur de l’Office pour la formation professionnelle, l’école secondaire et les hautes écoles, ABMH (5 min.)</a:t>
            </a:r>
          </a:p>
          <a:p>
            <a:pPr marL="357188" lvl="0" indent="-357188" eaLnBrk="0" fontAlgn="base" hangingPunct="0">
              <a:spcBef>
                <a:spcPts val="600"/>
              </a:spcBef>
              <a:spcAft>
                <a:spcPct val="0"/>
              </a:spcAft>
              <a:buClr>
                <a:srgbClr val="96CB00"/>
              </a:buClr>
              <a:buFont typeface="Arial" panose="020B0604020202020204" pitchFamily="34" charset="0"/>
              <a:buChar char="•"/>
            </a:pPr>
            <a:r>
              <a:rPr lang="fr-CH" sz="2000" dirty="0">
                <a:solidFill>
                  <a:srgbClr val="000000"/>
                </a:solidFill>
                <a:latin typeface="+mj-lt"/>
                <a:ea typeface="Times New Roman" pitchFamily="18" charset="0"/>
                <a:cs typeface="Times New Roman" pitchFamily="18" charset="0"/>
              </a:rPr>
              <a:t>Rétrospective par le Prof. Fritz Oser et la Prof. Susan Müller (10 min.) </a:t>
            </a:r>
          </a:p>
          <a:p>
            <a:pPr marL="357188" lvl="0" indent="-357188" eaLnBrk="0" fontAlgn="base" hangingPunct="0">
              <a:spcBef>
                <a:spcPts val="600"/>
              </a:spcBef>
              <a:spcAft>
                <a:spcPct val="0"/>
              </a:spcAft>
              <a:buClr>
                <a:srgbClr val="96CB00"/>
              </a:buClr>
              <a:buFont typeface="Arial" panose="020B0604020202020204" pitchFamily="34" charset="0"/>
              <a:buChar char="•"/>
            </a:pPr>
            <a:r>
              <a:rPr lang="fr-CH" sz="2000" dirty="0">
                <a:solidFill>
                  <a:srgbClr val="000000"/>
                </a:solidFill>
                <a:latin typeface="+mj-lt"/>
                <a:ea typeface="Times New Roman" pitchFamily="18" charset="0"/>
                <a:cs typeface="Times New Roman" pitchFamily="18" charset="0"/>
              </a:rPr>
              <a:t>Présentations des apprenant-e-s (45 min.)</a:t>
            </a:r>
          </a:p>
          <a:p>
            <a:pPr marL="357188" lvl="0" indent="-357188" eaLnBrk="0" fontAlgn="base" hangingPunct="0">
              <a:spcBef>
                <a:spcPts val="600"/>
              </a:spcBef>
              <a:spcAft>
                <a:spcPct val="0"/>
              </a:spcAft>
              <a:buClr>
                <a:srgbClr val="96CB00"/>
              </a:buClr>
              <a:buFont typeface="Arial" panose="020B0604020202020204" pitchFamily="34" charset="0"/>
              <a:buChar char="•"/>
            </a:pPr>
            <a:r>
              <a:rPr lang="fr-CH" sz="2000" dirty="0">
                <a:solidFill>
                  <a:srgbClr val="000000"/>
                </a:solidFill>
                <a:latin typeface="+mj-lt"/>
                <a:ea typeface="Times New Roman" pitchFamily="18" charset="0"/>
                <a:cs typeface="Times New Roman" pitchFamily="18" charset="0"/>
              </a:rPr>
              <a:t>Remise des certificats par l’équipe d’enseignant-e-s (15 min.)</a:t>
            </a:r>
          </a:p>
          <a:p>
            <a:pPr marL="357188" lvl="0" indent="-357188" eaLnBrk="0" fontAlgn="base" hangingPunct="0">
              <a:spcBef>
                <a:spcPts val="600"/>
              </a:spcBef>
              <a:spcAft>
                <a:spcPct val="0"/>
              </a:spcAft>
              <a:buClr>
                <a:srgbClr val="96CB00"/>
              </a:buClr>
              <a:buFont typeface="Arial" panose="020B0604020202020204" pitchFamily="34" charset="0"/>
              <a:buChar char="•"/>
            </a:pPr>
            <a:r>
              <a:rPr lang="fr-CH" sz="2000" dirty="0">
                <a:solidFill>
                  <a:srgbClr val="000000"/>
                </a:solidFill>
                <a:latin typeface="+mj-lt"/>
                <a:ea typeface="Times New Roman" pitchFamily="18" charset="0"/>
                <a:cs typeface="Times New Roman" pitchFamily="18" charset="0"/>
              </a:rPr>
              <a:t>Remise des prix aux gagnant-e-s par Christine </a:t>
            </a:r>
            <a:r>
              <a:rPr lang="fr-CH" sz="2000" dirty="0" err="1">
                <a:solidFill>
                  <a:srgbClr val="000000"/>
                </a:solidFill>
                <a:latin typeface="+mj-lt"/>
                <a:ea typeface="Times New Roman" pitchFamily="18" charset="0"/>
                <a:cs typeface="Times New Roman" pitchFamily="18" charset="0"/>
              </a:rPr>
              <a:t>Davatz</a:t>
            </a:r>
            <a:r>
              <a:rPr lang="fr-CH" sz="2000" dirty="0">
                <a:solidFill>
                  <a:srgbClr val="000000"/>
                </a:solidFill>
                <a:latin typeface="+mj-lt"/>
                <a:ea typeface="Times New Roman" pitchFamily="18" charset="0"/>
                <a:cs typeface="Times New Roman" pitchFamily="18" charset="0"/>
              </a:rPr>
              <a:t>, </a:t>
            </a:r>
            <a:r>
              <a:rPr lang="fr-CH" sz="2000" dirty="0" err="1">
                <a:solidFill>
                  <a:srgbClr val="000000"/>
                </a:solidFill>
                <a:latin typeface="+mj-lt"/>
                <a:ea typeface="Times New Roman" pitchFamily="18" charset="0"/>
                <a:cs typeface="Times New Roman" pitchFamily="18" charset="0"/>
              </a:rPr>
              <a:t>usam</a:t>
            </a:r>
            <a:r>
              <a:rPr lang="fr-CH" sz="2000" dirty="0">
                <a:solidFill>
                  <a:srgbClr val="000000"/>
                </a:solidFill>
                <a:latin typeface="+mj-lt"/>
                <a:ea typeface="Times New Roman" pitchFamily="18" charset="0"/>
                <a:cs typeface="Times New Roman" pitchFamily="18" charset="0"/>
              </a:rPr>
              <a:t> (5 min.)</a:t>
            </a:r>
          </a:p>
          <a:p>
            <a:pPr marL="357188" indent="-357188" eaLnBrk="0" fontAlgn="base" hangingPunct="0">
              <a:spcBef>
                <a:spcPts val="600"/>
              </a:spcBef>
              <a:spcAft>
                <a:spcPct val="0"/>
              </a:spcAft>
              <a:buClr>
                <a:srgbClr val="96CB00"/>
              </a:buClr>
              <a:buFont typeface="Arial" panose="020B0604020202020204" pitchFamily="34" charset="0"/>
              <a:buChar char="•"/>
            </a:pPr>
            <a:r>
              <a:rPr lang="fr-CH" sz="2000" dirty="0">
                <a:solidFill>
                  <a:srgbClr val="000000"/>
                </a:solidFill>
                <a:latin typeface="+mj-lt"/>
                <a:ea typeface="Times New Roman" pitchFamily="18" charset="0"/>
                <a:cs typeface="Times New Roman" pitchFamily="18" charset="0"/>
              </a:rPr>
              <a:t>Allocution du conseiller d’Etat Remo </a:t>
            </a:r>
            <a:r>
              <a:rPr lang="fr-CH" sz="2000" dirty="0" err="1">
                <a:solidFill>
                  <a:srgbClr val="000000"/>
                </a:solidFill>
                <a:latin typeface="+mj-lt"/>
                <a:ea typeface="Times New Roman" pitchFamily="18" charset="0"/>
                <a:cs typeface="Times New Roman" pitchFamily="18" charset="0"/>
              </a:rPr>
              <a:t>Ankli</a:t>
            </a:r>
            <a:r>
              <a:rPr lang="fr-CH" sz="2000" dirty="0">
                <a:solidFill>
                  <a:srgbClr val="000000"/>
                </a:solidFill>
                <a:latin typeface="+mj-lt"/>
                <a:ea typeface="Times New Roman" pitchFamily="18" charset="0"/>
                <a:cs typeface="Times New Roman" pitchFamily="18" charset="0"/>
              </a:rPr>
              <a:t> (5-8 min.)</a:t>
            </a:r>
          </a:p>
          <a:p>
            <a:pPr lvl="0" eaLnBrk="0" fontAlgn="base" hangingPunct="0">
              <a:spcBef>
                <a:spcPct val="0"/>
              </a:spcBef>
              <a:spcAft>
                <a:spcPct val="0"/>
              </a:spcAft>
              <a:buFontTx/>
              <a:buChar char="•"/>
            </a:pPr>
            <a:endParaRPr lang="de-CH" sz="2000" dirty="0">
              <a:latin typeface="+mj-lt"/>
              <a:cs typeface="Arial" pitchFamily="34" charset="0"/>
            </a:endParaRPr>
          </a:p>
        </p:txBody>
      </p:sp>
      <p:sp>
        <p:nvSpPr>
          <p:cNvPr id="6" name="Titel 1">
            <a:extLst>
              <a:ext uri="{FF2B5EF4-FFF2-40B4-BE49-F238E27FC236}">
                <a16:creationId xmlns:a16="http://schemas.microsoft.com/office/drawing/2014/main" xmlns="" id="{98B8247F-D426-4AEA-BA47-DD6D23A21DC3}"/>
              </a:ext>
            </a:extLst>
          </p:cNvPr>
          <p:cNvSpPr txBox="1">
            <a:spLocks/>
          </p:cNvSpPr>
          <p:nvPr/>
        </p:nvSpPr>
        <p:spPr>
          <a:xfrm>
            <a:off x="877169" y="55411"/>
            <a:ext cx="12192000" cy="981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fr-CH" sz="2400">
                <a:solidFill>
                  <a:srgbClr val="96CB00"/>
                </a:solidFill>
              </a:rPr>
              <a:t>Exemple de programme pour l’événement de clôture</a:t>
            </a:r>
          </a:p>
        </p:txBody>
      </p:sp>
      <p:sp>
        <p:nvSpPr>
          <p:cNvPr id="7" name="Foliennummernplatzhalter 1">
            <a:extLst>
              <a:ext uri="{FF2B5EF4-FFF2-40B4-BE49-F238E27FC236}">
                <a16:creationId xmlns:a16="http://schemas.microsoft.com/office/drawing/2014/main" xmlns="" id="{E6DFADB2-2EFF-419A-BA1B-40DFC2453603}"/>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7</a:t>
            </a:fld>
            <a:endParaRPr lang="ru-RU" smtClean="0"/>
          </a:p>
        </p:txBody>
      </p:sp>
    </p:spTree>
    <p:extLst>
      <p:ext uri="{BB962C8B-B14F-4D97-AF65-F5344CB8AC3E}">
        <p14:creationId xmlns:p14="http://schemas.microsoft.com/office/powerpoint/2010/main" val="3164875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idx="1"/>
          </p:nvPr>
        </p:nvSpPr>
        <p:spPr>
          <a:xfrm>
            <a:off x="3289301" y="2689741"/>
            <a:ext cx="5395096" cy="1430241"/>
          </a:xfrm>
          <a:noFill/>
        </p:spPr>
        <p:txBody>
          <a:bodyPr>
            <a:noAutofit/>
          </a:bodyPr>
          <a:lstStyle/>
          <a:p>
            <a:pPr marL="0" indent="0" algn="ctr">
              <a:buNone/>
            </a:pPr>
            <a:r>
              <a:rPr lang="fr-CH" sz="3200" b="1" dirty="0">
                <a:solidFill>
                  <a:srgbClr val="0B4874"/>
                </a:solidFill>
                <a:latin typeface="+mj-lt"/>
              </a:rPr>
              <a:t>«Pensée et action entrepreneuriales» comme thème dans l’ECG</a:t>
            </a:r>
          </a:p>
        </p:txBody>
      </p:sp>
      <p:pic>
        <p:nvPicPr>
          <p:cNvPr id="3" name="Рисунок 28">
            <a:extLst>
              <a:ext uri="{FF2B5EF4-FFF2-40B4-BE49-F238E27FC236}">
                <a16:creationId xmlns:a16="http://schemas.microsoft.com/office/drawing/2014/main" xmlns="" id="{3D29F353-AA11-435A-84BE-82CF88BEE5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4166653" y="4168259"/>
            <a:ext cx="3858692" cy="19293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Ãhnliches Foto">
            <a:extLst>
              <a:ext uri="{FF2B5EF4-FFF2-40B4-BE49-F238E27FC236}">
                <a16:creationId xmlns:a16="http://schemas.microsoft.com/office/drawing/2014/main" xmlns="" id="{760771A9-4591-4D4A-B7A0-B82611739E2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38621" y="4517678"/>
            <a:ext cx="855539" cy="855539"/>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2"/>
          <p:cNvSpPr>
            <a:spLocks noGrp="1"/>
          </p:cNvSpPr>
          <p:nvPr>
            <p:ph type="body" idx="1"/>
          </p:nvPr>
        </p:nvSpPr>
        <p:spPr>
          <a:xfrm>
            <a:off x="952585" y="1139843"/>
            <a:ext cx="9575715" cy="5610173"/>
          </a:xfrm>
          <a:prstGeom prst="rect">
            <a:avLst/>
          </a:prstGeom>
        </p:spPr>
        <p:txBody>
          <a:bodyPr>
            <a:noAutofit/>
          </a:bodyPr>
          <a:lstStyle/>
          <a:p>
            <a:pPr marL="0" indent="0" algn="l">
              <a:spcAft>
                <a:spcPts val="400"/>
              </a:spcAft>
              <a:buNone/>
            </a:pPr>
            <a:r>
              <a:rPr lang="fr-CH" sz="1800" b="1" dirty="0">
                <a:solidFill>
                  <a:srgbClr val="96CB00"/>
                </a:solidFill>
                <a:latin typeface="+mj-lt"/>
                <a:cs typeface="Arial" panose="020B0604020202020204" pitchFamily="34" charset="0"/>
              </a:rPr>
              <a:t>Plan d’études cadre pour l’enseignement de la culture générale (PEC CG): </a:t>
            </a:r>
          </a:p>
          <a:p>
            <a:pPr marL="0" indent="0" algn="l">
              <a:spcAft>
                <a:spcPts val="400"/>
              </a:spcAft>
              <a:buNone/>
            </a:pPr>
            <a:r>
              <a:rPr lang="fr-CH" sz="1600" b="1" dirty="0">
                <a:solidFill>
                  <a:srgbClr val="686868"/>
                </a:solidFill>
                <a:latin typeface="+mj-lt"/>
                <a:cs typeface="Arial" panose="020B0604020202020204" pitchFamily="34" charset="0"/>
              </a:rPr>
              <a:t>A. Le PEC CG cite explicitement les concepts didactiques et pédagogiques suivants: </a:t>
            </a:r>
          </a:p>
          <a:p>
            <a:pPr marL="285750" indent="-285750" algn="l">
              <a:spcAft>
                <a:spcPts val="400"/>
              </a:spcAft>
              <a:buClr>
                <a:srgbClr val="96CB00"/>
              </a:buClr>
              <a:buFont typeface="Century Gothic" panose="020B0502020202020204" pitchFamily="34" charset="0"/>
              <a:buChar char="●"/>
            </a:pPr>
            <a:r>
              <a:rPr lang="fr-CH" sz="1600" dirty="0">
                <a:solidFill>
                  <a:srgbClr val="686868"/>
                </a:solidFill>
                <a:latin typeface="+mj-lt"/>
                <a:cs typeface="Arial" panose="020B0604020202020204" pitchFamily="34" charset="0"/>
              </a:rPr>
              <a:t>Enseignement thématique</a:t>
            </a:r>
          </a:p>
          <a:p>
            <a:pPr marL="285750" indent="-285750" algn="l">
              <a:spcAft>
                <a:spcPts val="400"/>
              </a:spcAft>
              <a:buClr>
                <a:srgbClr val="96CB00"/>
              </a:buClr>
              <a:buFont typeface="Century Gothic" panose="020B0502020202020204" pitchFamily="34" charset="0"/>
              <a:buChar char="●"/>
            </a:pPr>
            <a:r>
              <a:rPr lang="fr-CH" sz="1600" dirty="0">
                <a:solidFill>
                  <a:srgbClr val="686868"/>
                </a:solidFill>
                <a:latin typeface="+mj-lt"/>
                <a:cs typeface="Arial" panose="020B0604020202020204" pitchFamily="34" charset="0"/>
              </a:rPr>
              <a:t>Enseignement orienté vers une pédagogie active</a:t>
            </a:r>
          </a:p>
          <a:p>
            <a:pPr marL="285750" indent="-285750" algn="l">
              <a:spcAft>
                <a:spcPts val="400"/>
              </a:spcAft>
              <a:buClr>
                <a:srgbClr val="96CB00"/>
              </a:buClr>
              <a:buFont typeface="Century Gothic" panose="020B0502020202020204" pitchFamily="34" charset="0"/>
              <a:buChar char="●"/>
            </a:pPr>
            <a:r>
              <a:rPr lang="fr-CH" sz="1600" dirty="0">
                <a:solidFill>
                  <a:srgbClr val="686868"/>
                </a:solidFill>
                <a:latin typeface="+mj-lt"/>
                <a:cs typeface="Arial" panose="020B0604020202020204" pitchFamily="34" charset="0"/>
              </a:rPr>
              <a:t>Enseignement orienté vers les compétences (spécialisées, méthodologiques, sociales et personnelles)</a:t>
            </a:r>
          </a:p>
          <a:p>
            <a:pPr marL="285750" indent="-285750" algn="l">
              <a:spcAft>
                <a:spcPts val="400"/>
              </a:spcAft>
              <a:buClr>
                <a:srgbClr val="96CB00"/>
              </a:buClr>
              <a:buFont typeface="Century Gothic" panose="020B0502020202020204" pitchFamily="34" charset="0"/>
              <a:buChar char="●"/>
            </a:pPr>
            <a:r>
              <a:rPr lang="fr-CH" sz="1600" b="1" dirty="0">
                <a:solidFill>
                  <a:srgbClr val="96CB00"/>
                </a:solidFill>
                <a:latin typeface="+mj-lt"/>
                <a:cs typeface="Arial" panose="020B0604020202020204" pitchFamily="34" charset="0"/>
                <a:sym typeface="Wingdings" panose="05000000000000000000" pitchFamily="2" charset="2"/>
              </a:rPr>
              <a:t>Le programme </a:t>
            </a:r>
            <a:r>
              <a:rPr lang="fr-CH" sz="1600" b="1" dirty="0" err="1">
                <a:solidFill>
                  <a:srgbClr val="96CB00"/>
                </a:solidFill>
                <a:latin typeface="+mj-lt"/>
                <a:cs typeface="Arial" panose="020B0604020202020204" pitchFamily="34" charset="0"/>
                <a:sym typeface="Wingdings" panose="05000000000000000000" pitchFamily="2" charset="2"/>
              </a:rPr>
              <a:t>myidea</a:t>
            </a:r>
            <a:r>
              <a:rPr lang="fr-CH" sz="1600" b="1" dirty="0">
                <a:solidFill>
                  <a:srgbClr val="96CB00"/>
                </a:solidFill>
                <a:latin typeface="+mj-lt"/>
                <a:cs typeface="Arial" panose="020B0604020202020204" pitchFamily="34" charset="0"/>
                <a:sym typeface="Wingdings" panose="05000000000000000000" pitchFamily="2" charset="2"/>
              </a:rPr>
              <a:t> couvre de manière optimale l’ensemble des concepts précités.</a:t>
            </a:r>
          </a:p>
          <a:p>
            <a:pPr marL="285750" indent="-285750" algn="l">
              <a:spcAft>
                <a:spcPts val="400"/>
              </a:spcAft>
              <a:buClr>
                <a:srgbClr val="117613"/>
              </a:buClr>
              <a:buFont typeface="Wingdings" panose="05000000000000000000" pitchFamily="2" charset="2"/>
              <a:buChar char="à"/>
            </a:pPr>
            <a:endParaRPr lang="de-CH" sz="200" b="1" dirty="0">
              <a:solidFill>
                <a:srgbClr val="96CB00"/>
              </a:solidFill>
              <a:latin typeface="+mj-lt"/>
              <a:cs typeface="Arial" panose="020B0604020202020204" pitchFamily="34" charset="0"/>
            </a:endParaRPr>
          </a:p>
          <a:p>
            <a:pPr marL="0" indent="0" algn="l">
              <a:spcAft>
                <a:spcPts val="400"/>
              </a:spcAft>
              <a:buClr>
                <a:srgbClr val="117613"/>
              </a:buClr>
              <a:buNone/>
            </a:pPr>
            <a:r>
              <a:rPr lang="fr-CH" sz="1600" b="1" dirty="0">
                <a:solidFill>
                  <a:srgbClr val="686868"/>
                </a:solidFill>
                <a:latin typeface="+mj-lt"/>
                <a:cs typeface="Arial" panose="020B0604020202020204" pitchFamily="34" charset="0"/>
              </a:rPr>
              <a:t>B. Le PEC CG stipule que deux domaines doivent être combinés:</a:t>
            </a:r>
          </a:p>
          <a:p>
            <a:pPr marL="285750" indent="-285750" algn="l">
              <a:spcAft>
                <a:spcPts val="400"/>
              </a:spcAft>
              <a:buClr>
                <a:srgbClr val="96CB00"/>
              </a:buClr>
              <a:buFont typeface="Century Gothic" panose="020B0502020202020204" pitchFamily="34" charset="0"/>
              <a:buChar char="●"/>
            </a:pPr>
            <a:r>
              <a:rPr lang="fr-CH" sz="1600" dirty="0">
                <a:solidFill>
                  <a:srgbClr val="686868"/>
                </a:solidFill>
                <a:latin typeface="+mj-lt"/>
                <a:cs typeface="Arial" panose="020B0604020202020204" pitchFamily="34" charset="0"/>
              </a:rPr>
              <a:t>«Société»</a:t>
            </a:r>
          </a:p>
          <a:p>
            <a:pPr marL="742950" lvl="1" indent="-285750">
              <a:lnSpc>
                <a:spcPct val="120000"/>
              </a:lnSpc>
              <a:spcAft>
                <a:spcPts val="400"/>
              </a:spcAft>
              <a:buClr>
                <a:srgbClr val="96CB00"/>
              </a:buClr>
              <a:buFont typeface="Century Gothic" panose="020B0502020202020204" pitchFamily="34" charset="0"/>
              <a:buChar char="●"/>
            </a:pPr>
            <a:r>
              <a:rPr lang="fr-CH" sz="1500" dirty="0">
                <a:solidFill>
                  <a:srgbClr val="686868"/>
                </a:solidFill>
                <a:latin typeface="+mj-lt"/>
                <a:cs typeface="Arial" panose="020B0604020202020204" pitchFamily="34" charset="0"/>
              </a:rPr>
              <a:t>Aspects : éthique, identité et socialisation, culture, écologie, politique, droit, technologie, économie</a:t>
            </a:r>
          </a:p>
          <a:p>
            <a:pPr marL="285750" indent="-285750" algn="l">
              <a:spcAft>
                <a:spcPts val="400"/>
              </a:spcAft>
              <a:buClr>
                <a:srgbClr val="96CB00"/>
              </a:buClr>
              <a:buFont typeface="Century Gothic" panose="020B0502020202020204" pitchFamily="34" charset="0"/>
              <a:buChar char="●"/>
            </a:pPr>
            <a:r>
              <a:rPr lang="fr-CH" sz="1600" dirty="0">
                <a:solidFill>
                  <a:srgbClr val="686868"/>
                </a:solidFill>
                <a:latin typeface="+mj-lt"/>
                <a:cs typeface="Arial" panose="020B0604020202020204" pitchFamily="34" charset="0"/>
              </a:rPr>
              <a:t>«Langue et communication»</a:t>
            </a:r>
          </a:p>
          <a:p>
            <a:pPr marL="742950" lvl="1" indent="-285750">
              <a:spcAft>
                <a:spcPts val="400"/>
              </a:spcAft>
              <a:buClr>
                <a:srgbClr val="96CB00"/>
              </a:buClr>
              <a:buFont typeface="Century Gothic" panose="020B0502020202020204" pitchFamily="34" charset="0"/>
              <a:buChar char="●"/>
            </a:pPr>
            <a:r>
              <a:rPr lang="fr-CH" sz="1500" dirty="0">
                <a:solidFill>
                  <a:srgbClr val="686868"/>
                </a:solidFill>
                <a:latin typeface="+mj-lt"/>
                <a:cs typeface="Arial" panose="020B0604020202020204" pitchFamily="34" charset="0"/>
              </a:rPr>
              <a:t>Compétence linguistique réceptive, compétence linguistique productive, compétence linguistique normative</a:t>
            </a:r>
          </a:p>
          <a:p>
            <a:pPr marL="0" indent="0" algn="l">
              <a:spcAft>
                <a:spcPts val="400"/>
              </a:spcAft>
              <a:buClr>
                <a:srgbClr val="117613"/>
              </a:buClr>
              <a:buNone/>
            </a:pPr>
            <a:r>
              <a:rPr lang="fr-CH" sz="1600" b="1" dirty="0">
                <a:solidFill>
                  <a:srgbClr val="96CB00"/>
                </a:solidFill>
                <a:latin typeface="+mj-lt"/>
                <a:cs typeface="Arial" panose="020B0604020202020204" pitchFamily="34" charset="0"/>
                <a:sym typeface="Wingdings" panose="05000000000000000000" pitchFamily="2" charset="2"/>
              </a:rPr>
              <a:t> Le programme offre d’excellentes possibilités de combinaison.</a:t>
            </a:r>
          </a:p>
        </p:txBody>
      </p:sp>
      <p:pic>
        <p:nvPicPr>
          <p:cNvPr id="1026" name="Picture 2" descr="Ãhnliches Foto">
            <a:extLst>
              <a:ext uri="{FF2B5EF4-FFF2-40B4-BE49-F238E27FC236}">
                <a16:creationId xmlns:a16="http://schemas.microsoft.com/office/drawing/2014/main" xmlns="" id="{8E6FDC83-F130-4D2A-BB07-33020F2C35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38622" y="1880829"/>
            <a:ext cx="855539" cy="855539"/>
          </a:xfrm>
          <a:prstGeom prst="rect">
            <a:avLst/>
          </a:prstGeom>
          <a:solidFill>
            <a:srgbClr val="96CB00"/>
          </a:solidFill>
          <a:extLst/>
        </p:spPr>
      </p:pic>
      <p:sp>
        <p:nvSpPr>
          <p:cNvPr id="8" name="Titel 1">
            <a:extLst>
              <a:ext uri="{FF2B5EF4-FFF2-40B4-BE49-F238E27FC236}">
                <a16:creationId xmlns:a16="http://schemas.microsoft.com/office/drawing/2014/main" xmlns="" id="{A8360520-00E7-4004-A67E-081A4EBE4D35}"/>
              </a:ext>
            </a:extLst>
          </p:cNvPr>
          <p:cNvSpPr txBox="1">
            <a:spLocks/>
          </p:cNvSpPr>
          <p:nvPr/>
        </p:nvSpPr>
        <p:spPr>
          <a:xfrm>
            <a:off x="877168" y="9099"/>
            <a:ext cx="12192000" cy="981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fr-CH" sz="2400">
                <a:solidFill>
                  <a:srgbClr val="96CB00"/>
                </a:solidFill>
              </a:rPr>
              <a:t>Pensée et action entrepreneuriales dans l’ECG</a:t>
            </a:r>
          </a:p>
        </p:txBody>
      </p:sp>
      <p:sp>
        <p:nvSpPr>
          <p:cNvPr id="9" name="Foliennummernplatzhalter 1">
            <a:extLst>
              <a:ext uri="{FF2B5EF4-FFF2-40B4-BE49-F238E27FC236}">
                <a16:creationId xmlns:a16="http://schemas.microsoft.com/office/drawing/2014/main" xmlns="" id="{3907FEE3-107B-4413-968F-2F89D4497802}"/>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9</a:t>
            </a:fld>
            <a:endParaRPr lang="ru-RU" smtClean="0"/>
          </a:p>
        </p:txBody>
      </p:sp>
    </p:spTree>
    <p:extLst>
      <p:ext uri="{BB962C8B-B14F-4D97-AF65-F5344CB8AC3E}">
        <p14:creationId xmlns:p14="http://schemas.microsoft.com/office/powerpoint/2010/main" val="3202836572"/>
      </p:ext>
    </p:extLst>
  </p:cSld>
  <p:clrMapOvr>
    <a:masterClrMapping/>
  </p:clrMapOvr>
</p:sld>
</file>

<file path=ppt/theme/theme1.xml><?xml version="1.0" encoding="utf-8"?>
<a:theme xmlns:a="http://schemas.openxmlformats.org/drawingml/2006/main" name="myidea">
  <a:themeElements>
    <a:clrScheme name="myidea-01">
      <a:dk1>
        <a:srgbClr val="073450"/>
      </a:dk1>
      <a:lt1>
        <a:sysClr val="window" lastClr="FFFFFF"/>
      </a:lt1>
      <a:dk2>
        <a:srgbClr val="135B87"/>
      </a:dk2>
      <a:lt2>
        <a:srgbClr val="D0D0D0"/>
      </a:lt2>
      <a:accent1>
        <a:srgbClr val="8EB403"/>
      </a:accent1>
      <a:accent2>
        <a:srgbClr val="FFC424"/>
      </a:accent2>
      <a:accent3>
        <a:srgbClr val="E7AB14"/>
      </a:accent3>
      <a:accent4>
        <a:srgbClr val="FF9E61"/>
      </a:accent4>
      <a:accent5>
        <a:srgbClr val="D17930"/>
      </a:accent5>
      <a:accent6>
        <a:srgbClr val="D0D0D0"/>
      </a:accent6>
      <a:hlink>
        <a:srgbClr val="96CB00"/>
      </a:hlink>
      <a:folHlink>
        <a:srgbClr val="B11B96"/>
      </a:folHlink>
    </a:clrScheme>
    <a:fontScheme name="myidea">
      <a:majorFont>
        <a:latin typeface="Century Gothic"/>
        <a:ea typeface=""/>
        <a:cs typeface=""/>
      </a:majorFont>
      <a:minorFont>
        <a:latin typeface="Century Gothic"/>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myidea" id="{188F9B45-897C-40C9-85A2-A9C2BA700BD4}" vid="{19FBC268-E0C9-463F-9190-6FDD742A0217}"/>
    </a:ext>
  </a:extLst>
</a:theme>
</file>

<file path=ppt/theme/theme2.xml><?xml version="1.0" encoding="utf-8"?>
<a:theme xmlns:a="http://schemas.openxmlformats.org/drawingml/2006/main" name="KMU-HSG">
  <a:themeElements>
    <a:clrScheme name="Benutzerdefiniert 13">
      <a:dk1>
        <a:sysClr val="windowText" lastClr="000000"/>
      </a:dk1>
      <a:lt1>
        <a:sysClr val="window" lastClr="FFFFFF"/>
      </a:lt1>
      <a:dk2>
        <a:srgbClr val="5F5F5F"/>
      </a:dk2>
      <a:lt2>
        <a:srgbClr val="FFFFFF"/>
      </a:lt2>
      <a:accent1>
        <a:srgbClr val="00802F"/>
      </a:accent1>
      <a:accent2>
        <a:srgbClr val="ACCC3D"/>
      </a:accent2>
      <a:accent3>
        <a:srgbClr val="0067B1"/>
      </a:accent3>
      <a:accent4>
        <a:srgbClr val="95C7E8"/>
      </a:accent4>
      <a:accent5>
        <a:srgbClr val="FFFFFF"/>
      </a:accent5>
      <a:accent6>
        <a:srgbClr val="FFFFFF"/>
      </a:accent6>
      <a:hlink>
        <a:srgbClr val="7F7F7F"/>
      </a:hlink>
      <a:folHlink>
        <a:srgbClr val="7F7F7F"/>
      </a:folHlink>
    </a:clrScheme>
    <a:fontScheme name="KMU">
      <a:majorFont>
        <a:latin typeface="Malgun Gothic"/>
        <a:ea typeface=""/>
        <a:cs typeface=""/>
      </a:majorFont>
      <a:minorFont>
        <a:latin typeface="Malgun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F5F5F"/>
        </a:solidFill>
        <a:ln>
          <a:noFill/>
        </a:ln>
        <a:effectLst>
          <a:outerShdw blurRad="50800" dist="38100" dir="2700000" algn="tl" rotWithShape="0">
            <a:prstClr val="black">
              <a:alpha val="40000"/>
            </a:prstClr>
          </a:outerShdw>
        </a:effectLst>
      </a:spPr>
      <a:bodyPr vert="horz" lIns="252000" tIns="252000" rIns="252000" bIns="252000" rtlCol="0">
        <a:noAutofit/>
      </a:bodyPr>
      <a:lstStyle>
        <a:defPPr algn="l" eaLnBrk="1" fontAlgn="auto" hangingPunct="1">
          <a:lnSpc>
            <a:spcPct val="90000"/>
          </a:lnSpc>
          <a:spcBef>
            <a:spcPts val="0"/>
          </a:spcBef>
          <a:spcAft>
            <a:spcPts val="1000"/>
          </a:spcAft>
          <a:buClr>
            <a:srgbClr val="5F5F5F"/>
          </a:buClr>
          <a:defRPr sz="1600" kern="0" dirty="0" err="1">
            <a:solidFill>
              <a:prstClr val="black"/>
            </a:solidFill>
            <a:latin typeface="Malgun Gothic"/>
            <a:ea typeface="+mn-ea"/>
            <a:cs typeface="+mn-cs"/>
          </a:defRPr>
        </a:defPPr>
      </a:lstStyle>
    </a:spDef>
    <a:lnDef>
      <a:spPr>
        <a:ln w="28575">
          <a:solidFill>
            <a:schemeClr val="bg1">
              <a:lumMod val="50000"/>
            </a:schemeClr>
          </a:solidFill>
          <a:tailEnd type="arrow"/>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spPr>
      <a:bodyPr wrap="square" lIns="0" tIns="0" rIns="0" bIns="0" rtlCol="0">
        <a:noAutofit/>
      </a:bodyPr>
      <a:lstStyle>
        <a:defPPr>
          <a:lnSpc>
            <a:spcPct val="90000"/>
          </a:lnSpc>
          <a:spcAft>
            <a:spcPts val="1000"/>
          </a:spcAft>
          <a:defRPr dirty="0" err="1" smtClean="0"/>
        </a:defPPr>
      </a:lstStyle>
    </a:txDef>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TotalTime>
  <Words>832</Words>
  <Application>Microsoft Office PowerPoint</Application>
  <PresentationFormat>Personnalisé</PresentationFormat>
  <Paragraphs>114</Paragraphs>
  <Slides>11</Slides>
  <Notes>1</Notes>
  <HiddenSlides>0</HiddenSlides>
  <MMClips>0</MMClips>
  <ScaleCrop>false</ScaleCrop>
  <HeadingPairs>
    <vt:vector size="4" baseType="variant">
      <vt:variant>
        <vt:lpstr>Thème</vt:lpstr>
      </vt:variant>
      <vt:variant>
        <vt:i4>2</vt:i4>
      </vt:variant>
      <vt:variant>
        <vt:lpstr>Titres des diapositives</vt:lpstr>
      </vt:variant>
      <vt:variant>
        <vt:i4>11</vt:i4>
      </vt:variant>
    </vt:vector>
  </HeadingPairs>
  <TitlesOfParts>
    <vt:vector size="13" baseType="lpstr">
      <vt:lpstr>myidea</vt:lpstr>
      <vt:lpstr>KMU-HSG</vt:lpstr>
      <vt:lpstr>Présentation PowerPoint</vt:lpstr>
      <vt:lpstr>Les éléments de  votre formation continue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Semantis Translation 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 Lehrpersonen_allgemeine Informationen.pptx</dc:title>
  <dc:subject>211145_1</dc:subject>
  <dc:creator/>
  <cp:keywords>juillet 21</cp:keywords>
  <dc:description>1</dc:description>
  <cp:lastModifiedBy>Semantis</cp:lastModifiedBy>
  <cp:revision>2</cp:revision>
  <dcterms:created xsi:type="dcterms:W3CDTF">2020-11-11T18:04:37Z</dcterms:created>
  <dcterms:modified xsi:type="dcterms:W3CDTF">2021-07-19T09:05:12Z</dcterms:modified>
  <cp:category>211155</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9eb5799-d0fd-4e27-b9df-61ef8d68c68c_Enabled">
    <vt:lpwstr>true</vt:lpwstr>
  </property>
  <property fmtid="{D5CDD505-2E9C-101B-9397-08002B2CF9AE}" pid="3" name="MSIP_Label_89eb5799-d0fd-4e27-b9df-61ef8d68c68c_SetDate">
    <vt:lpwstr>2021-02-20T21:05:04Z</vt:lpwstr>
  </property>
  <property fmtid="{D5CDD505-2E9C-101B-9397-08002B2CF9AE}" pid="4" name="MSIP_Label_89eb5799-d0fd-4e27-b9df-61ef8d68c68c_Method">
    <vt:lpwstr>Privileged</vt:lpwstr>
  </property>
  <property fmtid="{D5CDD505-2E9C-101B-9397-08002B2CF9AE}" pid="5" name="MSIP_Label_89eb5799-d0fd-4e27-b9df-61ef8d68c68c_Name">
    <vt:lpwstr>89eb5799-d0fd-4e27-b9df-61ef8d68c68c</vt:lpwstr>
  </property>
  <property fmtid="{D5CDD505-2E9C-101B-9397-08002B2CF9AE}" pid="6" name="MSIP_Label_89eb5799-d0fd-4e27-b9df-61ef8d68c68c_SiteId">
    <vt:lpwstr>d6a1cf8c-768e-4187-a738-b6e50c4deb4a</vt:lpwstr>
  </property>
  <property fmtid="{D5CDD505-2E9C-101B-9397-08002B2CF9AE}" pid="7" name="MSIP_Label_89eb5799-d0fd-4e27-b9df-61ef8d68c68c_ActionId">
    <vt:lpwstr>a6852517-cd03-438d-9f3e-39c89f736e15</vt:lpwstr>
  </property>
  <property fmtid="{D5CDD505-2E9C-101B-9397-08002B2CF9AE}" pid="8" name="MSIP_Label_89eb5799-d0fd-4e27-b9df-61ef8d68c68c_ContentBits">
    <vt:lpwstr>0</vt:lpwstr>
  </property>
</Properties>
</file>