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1" r:id="rId2"/>
  </p:sldMasterIdLst>
  <p:notesMasterIdLst>
    <p:notesMasterId r:id="rId20"/>
  </p:notesMasterIdLst>
  <p:sldIdLst>
    <p:sldId id="265" r:id="rId3"/>
    <p:sldId id="268" r:id="rId4"/>
    <p:sldId id="276" r:id="rId5"/>
    <p:sldId id="277" r:id="rId6"/>
    <p:sldId id="275" r:id="rId7"/>
    <p:sldId id="285" r:id="rId8"/>
    <p:sldId id="266" r:id="rId9"/>
    <p:sldId id="284" r:id="rId10"/>
    <p:sldId id="281" r:id="rId11"/>
    <p:sldId id="286" r:id="rId12"/>
    <p:sldId id="279" r:id="rId13"/>
    <p:sldId id="287" r:id="rId14"/>
    <p:sldId id="280" r:id="rId15"/>
    <p:sldId id="288" r:id="rId16"/>
    <p:sldId id="278" r:id="rId17"/>
    <p:sldId id="282" r:id="rId18"/>
    <p:sldId id="283" r:id="rId1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eline Gutzwiller" initials="EG" lastIdx="5" clrIdx="0"/>
  <p:cmAuthor id="2" name="Müller Susan" initials="MS" lastIdx="1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F97"/>
    <a:srgbClr val="96CB00"/>
    <a:srgbClr val="686868"/>
    <a:srgbClr val="0B4874"/>
    <a:srgbClr val="738D05"/>
    <a:srgbClr val="B11B96"/>
    <a:srgbClr val="FFC424"/>
    <a:srgbClr val="FFEBB3"/>
    <a:srgbClr val="FFDB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56" autoAdjust="0"/>
    <p:restoredTop sz="94628" autoAdjust="0"/>
  </p:normalViewPr>
  <p:slideViewPr>
    <p:cSldViewPr snapToGrid="0">
      <p:cViewPr varScale="1">
        <p:scale>
          <a:sx n="108" d="100"/>
          <a:sy n="108" d="100"/>
        </p:scale>
        <p:origin x="768" y="9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63D0C0-5BDE-495E-A54C-EA63650EE5ED}" type="datetimeFigureOut">
              <a:rPr lang="ru-RU" smtClean="0"/>
              <a:t>06.12.2022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2985BD-394C-4249-9520-F7128BE881DD}" type="slidenum">
              <a:rPr lang="ru-RU" smtClean="0"/>
              <a:t>‹Nr.›</a:t>
            </a:fld>
            <a:endParaRPr lang="ru-RU"/>
          </a:p>
        </p:txBody>
      </p:sp>
    </p:spTree>
    <p:extLst>
      <p:ext uri="{BB962C8B-B14F-4D97-AF65-F5344CB8AC3E}">
        <p14:creationId xmlns:p14="http://schemas.microsoft.com/office/powerpoint/2010/main" val="3836305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52985BD-394C-4249-9520-F7128BE881DD}" type="slidenum">
              <a:rPr lang="ru-RU" smtClean="0"/>
              <a:t>3</a:t>
            </a:fld>
            <a:endParaRPr lang="ru-RU"/>
          </a:p>
        </p:txBody>
      </p:sp>
    </p:spTree>
    <p:extLst>
      <p:ext uri="{BB962C8B-B14F-4D97-AF65-F5344CB8AC3E}">
        <p14:creationId xmlns:p14="http://schemas.microsoft.com/office/powerpoint/2010/main" val="3245945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552985BD-394C-4249-9520-F7128BE881DD}" type="slidenum">
              <a:rPr lang="ru-RU" smtClean="0"/>
              <a:t>17</a:t>
            </a:fld>
            <a:endParaRPr lang="ru-RU"/>
          </a:p>
        </p:txBody>
      </p:sp>
    </p:spTree>
    <p:extLst>
      <p:ext uri="{BB962C8B-B14F-4D97-AF65-F5344CB8AC3E}">
        <p14:creationId xmlns:p14="http://schemas.microsoft.com/office/powerpoint/2010/main" val="337739768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Master" Target="../slideMasters/slideMaster1.xml"/><Relationship Id="rId6" Type="http://schemas.openxmlformats.org/officeDocument/2006/relationships/image" Target="../media/image45.png"/><Relationship Id="rId5" Type="http://schemas.openxmlformats.org/officeDocument/2006/relationships/image" Target="../media/image1.png"/><Relationship Id="rId4" Type="http://schemas.openxmlformats.org/officeDocument/2006/relationships/image" Target="../media/image77.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45.png"/><Relationship Id="rId7" Type="http://schemas.openxmlformats.org/officeDocument/2006/relationships/image" Target="../media/image81.png"/><Relationship Id="rId2" Type="http://schemas.openxmlformats.org/officeDocument/2006/relationships/image" Target="../media/image66.png"/><Relationship Id="rId1" Type="http://schemas.openxmlformats.org/officeDocument/2006/relationships/slideMaster" Target="../slideMasters/slideMaster1.xml"/><Relationship Id="rId6" Type="http://schemas.openxmlformats.org/officeDocument/2006/relationships/image" Target="../media/image80.png"/><Relationship Id="rId5" Type="http://schemas.openxmlformats.org/officeDocument/2006/relationships/image" Target="../media/image79.png"/><Relationship Id="rId10" Type="http://schemas.openxmlformats.org/officeDocument/2006/relationships/image" Target="../media/image83.png"/><Relationship Id="rId4" Type="http://schemas.openxmlformats.org/officeDocument/2006/relationships/image" Target="../media/image78.png"/><Relationship Id="rId9" Type="http://schemas.openxmlformats.org/officeDocument/2006/relationships/image" Target="../media/image82.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45.png"/><Relationship Id="rId7" Type="http://schemas.openxmlformats.org/officeDocument/2006/relationships/image" Target="../media/image87.png"/><Relationship Id="rId2" Type="http://schemas.openxmlformats.org/officeDocument/2006/relationships/image" Target="../media/image84.png"/><Relationship Id="rId1" Type="http://schemas.openxmlformats.org/officeDocument/2006/relationships/slideMaster" Target="../slideMasters/slideMaster1.xml"/><Relationship Id="rId6" Type="http://schemas.openxmlformats.org/officeDocument/2006/relationships/image" Target="../media/image86.png"/><Relationship Id="rId11" Type="http://schemas.openxmlformats.org/officeDocument/2006/relationships/image" Target="../media/image91.png"/><Relationship Id="rId5" Type="http://schemas.openxmlformats.org/officeDocument/2006/relationships/image" Target="../media/image85.png"/><Relationship Id="rId10" Type="http://schemas.openxmlformats.org/officeDocument/2006/relationships/image" Target="../media/image90.png"/><Relationship Id="rId4" Type="http://schemas.openxmlformats.org/officeDocument/2006/relationships/image" Target="../media/image78.png"/><Relationship Id="rId9" Type="http://schemas.openxmlformats.org/officeDocument/2006/relationships/image" Target="../media/image8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92.png"/><Relationship Id="rId1" Type="http://schemas.openxmlformats.org/officeDocument/2006/relationships/slideMaster" Target="../slideMasters/slideMaster1.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7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92.png"/><Relationship Id="rId1" Type="http://schemas.openxmlformats.org/officeDocument/2006/relationships/slideMaster" Target="../slideMasters/slideMaster1.xml"/><Relationship Id="rId4" Type="http://schemas.openxmlformats.org/officeDocument/2006/relationships/image" Target="../media/image78.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6.png"/><Relationship Id="rId7" Type="http://schemas.openxmlformats.org/officeDocument/2006/relationships/image" Target="../media/image98.png"/><Relationship Id="rId2" Type="http://schemas.openxmlformats.org/officeDocument/2006/relationships/image" Target="../media/image95.png"/><Relationship Id="rId1" Type="http://schemas.openxmlformats.org/officeDocument/2006/relationships/slideMaster" Target="../slideMasters/slideMaster1.xml"/><Relationship Id="rId6" Type="http://schemas.openxmlformats.org/officeDocument/2006/relationships/image" Target="../media/image78.png"/><Relationship Id="rId5" Type="http://schemas.openxmlformats.org/officeDocument/2006/relationships/image" Target="../media/image45.png"/><Relationship Id="rId4" Type="http://schemas.openxmlformats.org/officeDocument/2006/relationships/image" Target="../media/image97.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45.png"/><Relationship Id="rId7" Type="http://schemas.openxmlformats.org/officeDocument/2006/relationships/image" Target="../media/image102.png"/><Relationship Id="rId2" Type="http://schemas.openxmlformats.org/officeDocument/2006/relationships/image" Target="../media/image75.png"/><Relationship Id="rId1" Type="http://schemas.openxmlformats.org/officeDocument/2006/relationships/slideMaster" Target="../slideMasters/slideMaster1.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78.png"/><Relationship Id="rId9" Type="http://schemas.openxmlformats.org/officeDocument/2006/relationships/image" Target="../media/image104.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45.png"/><Relationship Id="rId7" Type="http://schemas.openxmlformats.org/officeDocument/2006/relationships/image" Target="../media/image106.png"/><Relationship Id="rId2" Type="http://schemas.openxmlformats.org/officeDocument/2006/relationships/image" Target="../media/image96.png"/><Relationship Id="rId1" Type="http://schemas.openxmlformats.org/officeDocument/2006/relationships/slideMaster" Target="../slideMasters/slideMaster1.xml"/><Relationship Id="rId6" Type="http://schemas.openxmlformats.org/officeDocument/2006/relationships/image" Target="../media/image105.png"/><Relationship Id="rId5" Type="http://schemas.openxmlformats.org/officeDocument/2006/relationships/image" Target="../media/image100.png"/><Relationship Id="rId4" Type="http://schemas.openxmlformats.org/officeDocument/2006/relationships/image" Target="../media/image78.png"/><Relationship Id="rId9" Type="http://schemas.openxmlformats.org/officeDocument/2006/relationships/image" Target="../media/image107.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45.png"/><Relationship Id="rId7" Type="http://schemas.openxmlformats.org/officeDocument/2006/relationships/image" Target="../media/image108.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06.png"/><Relationship Id="rId11" Type="http://schemas.openxmlformats.org/officeDocument/2006/relationships/image" Target="../media/image111.png"/><Relationship Id="rId5" Type="http://schemas.openxmlformats.org/officeDocument/2006/relationships/image" Target="../media/image100.png"/><Relationship Id="rId10" Type="http://schemas.openxmlformats.org/officeDocument/2006/relationships/image" Target="../media/image110.png"/><Relationship Id="rId4" Type="http://schemas.openxmlformats.org/officeDocument/2006/relationships/image" Target="../media/image78.png"/><Relationship Id="rId9" Type="http://schemas.openxmlformats.org/officeDocument/2006/relationships/image" Target="../media/image105.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112.png"/><Relationship Id="rId7" Type="http://schemas.openxmlformats.org/officeDocument/2006/relationships/image" Target="../media/image114.png"/><Relationship Id="rId2" Type="http://schemas.openxmlformats.org/officeDocument/2006/relationships/image" Target="../media/image66.png"/><Relationship Id="rId1" Type="http://schemas.openxmlformats.org/officeDocument/2006/relationships/slideMaster" Target="../slideMasters/slideMaster1.xml"/><Relationship Id="rId6" Type="http://schemas.openxmlformats.org/officeDocument/2006/relationships/image" Target="../media/image113.png"/><Relationship Id="rId5" Type="http://schemas.openxmlformats.org/officeDocument/2006/relationships/image" Target="../media/image78.png"/><Relationship Id="rId4" Type="http://schemas.openxmlformats.org/officeDocument/2006/relationships/image" Target="../media/image45.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115.png"/><Relationship Id="rId7" Type="http://schemas.openxmlformats.org/officeDocument/2006/relationships/image" Target="../media/image116.png"/><Relationship Id="rId2" Type="http://schemas.openxmlformats.org/officeDocument/2006/relationships/image" Target="../media/image96.png"/><Relationship Id="rId1" Type="http://schemas.openxmlformats.org/officeDocument/2006/relationships/slideMaster" Target="../slideMasters/slideMaster1.xml"/><Relationship Id="rId6" Type="http://schemas.openxmlformats.org/officeDocument/2006/relationships/image" Target="../media/image100.png"/><Relationship Id="rId5" Type="http://schemas.openxmlformats.org/officeDocument/2006/relationships/image" Target="../media/image78.png"/><Relationship Id="rId4" Type="http://schemas.openxmlformats.org/officeDocument/2006/relationships/image" Target="../media/image4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8.png"/><Relationship Id="rId1" Type="http://schemas.openxmlformats.org/officeDocument/2006/relationships/slideMaster" Target="../slideMasters/slideMaster1.xml"/><Relationship Id="rId6" Type="http://schemas.openxmlformats.org/officeDocument/2006/relationships/image" Target="../media/image116.png"/><Relationship Id="rId5" Type="http://schemas.openxmlformats.org/officeDocument/2006/relationships/image" Target="../media/image78.png"/><Relationship Id="rId4" Type="http://schemas.openxmlformats.org/officeDocument/2006/relationships/image" Target="../media/image45.pn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image" Target="../media/image119.png"/><Relationship Id="rId7" Type="http://schemas.openxmlformats.org/officeDocument/2006/relationships/image" Target="../media/image12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20.png"/><Relationship Id="rId9" Type="http://schemas.openxmlformats.org/officeDocument/2006/relationships/image" Target="../media/image45.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image" Target="../media/image45.png"/><Relationship Id="rId7" Type="http://schemas.openxmlformats.org/officeDocument/2006/relationships/image" Target="../media/image126.png"/><Relationship Id="rId2" Type="http://schemas.openxmlformats.org/officeDocument/2006/relationships/image" Target="../media/image121.png"/><Relationship Id="rId1" Type="http://schemas.openxmlformats.org/officeDocument/2006/relationships/slideMaster" Target="../slideMasters/slideMaster1.xml"/><Relationship Id="rId6" Type="http://schemas.openxmlformats.org/officeDocument/2006/relationships/image" Target="../media/image125.png"/><Relationship Id="rId11" Type="http://schemas.openxmlformats.org/officeDocument/2006/relationships/image" Target="../media/image130.png"/><Relationship Id="rId5" Type="http://schemas.openxmlformats.org/officeDocument/2006/relationships/image" Target="../media/image122.png"/><Relationship Id="rId10" Type="http://schemas.openxmlformats.org/officeDocument/2006/relationships/image" Target="../media/image129.png"/><Relationship Id="rId4" Type="http://schemas.openxmlformats.org/officeDocument/2006/relationships/image" Target="../media/image123.png"/><Relationship Id="rId9" Type="http://schemas.openxmlformats.org/officeDocument/2006/relationships/image" Target="../media/image128.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33.png"/><Relationship Id="rId3" Type="http://schemas.openxmlformats.org/officeDocument/2006/relationships/image" Target="../media/image45.png"/><Relationship Id="rId7" Type="http://schemas.openxmlformats.org/officeDocument/2006/relationships/image" Target="../media/image123.png"/><Relationship Id="rId2" Type="http://schemas.openxmlformats.org/officeDocument/2006/relationships/image" Target="../media/image131.png"/><Relationship Id="rId1" Type="http://schemas.openxmlformats.org/officeDocument/2006/relationships/slideMaster" Target="../slideMasters/slideMaster1.xml"/><Relationship Id="rId6" Type="http://schemas.openxmlformats.org/officeDocument/2006/relationships/image" Target="../media/image130.png"/><Relationship Id="rId5" Type="http://schemas.openxmlformats.org/officeDocument/2006/relationships/image" Target="../media/image132.png"/><Relationship Id="rId10" Type="http://schemas.openxmlformats.org/officeDocument/2006/relationships/image" Target="../media/image135.png"/><Relationship Id="rId4" Type="http://schemas.openxmlformats.org/officeDocument/2006/relationships/image" Target="../media/image122.png"/><Relationship Id="rId9" Type="http://schemas.openxmlformats.org/officeDocument/2006/relationships/image" Target="../media/image134.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39.png"/><Relationship Id="rId3" Type="http://schemas.openxmlformats.org/officeDocument/2006/relationships/image" Target="../media/image137.png"/><Relationship Id="rId7" Type="http://schemas.openxmlformats.org/officeDocument/2006/relationships/image" Target="../media/image138.png"/><Relationship Id="rId2" Type="http://schemas.openxmlformats.org/officeDocument/2006/relationships/image" Target="../media/image136.png"/><Relationship Id="rId1" Type="http://schemas.openxmlformats.org/officeDocument/2006/relationships/slideMaster" Target="../slideMasters/slideMaster1.xml"/><Relationship Id="rId6" Type="http://schemas.openxmlformats.org/officeDocument/2006/relationships/image" Target="../media/image130.png"/><Relationship Id="rId5" Type="http://schemas.openxmlformats.org/officeDocument/2006/relationships/image" Target="../media/image122.png"/><Relationship Id="rId4" Type="http://schemas.openxmlformats.org/officeDocument/2006/relationships/image" Target="../media/image45.png"/><Relationship Id="rId9" Type="http://schemas.openxmlformats.org/officeDocument/2006/relationships/image" Target="../media/image140.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32.png"/><Relationship Id="rId3" Type="http://schemas.openxmlformats.org/officeDocument/2006/relationships/image" Target="../media/image38.png"/><Relationship Id="rId7" Type="http://schemas.openxmlformats.org/officeDocument/2006/relationships/image" Target="../media/image122.png"/><Relationship Id="rId2" Type="http://schemas.openxmlformats.org/officeDocument/2006/relationships/image" Target="../media/image141.png"/><Relationship Id="rId1" Type="http://schemas.openxmlformats.org/officeDocument/2006/relationships/slideMaster" Target="../slideMasters/slideMaster1.xml"/><Relationship Id="rId6" Type="http://schemas.openxmlformats.org/officeDocument/2006/relationships/image" Target="../media/image45.png"/><Relationship Id="rId5" Type="http://schemas.openxmlformats.org/officeDocument/2006/relationships/image" Target="../media/image121.png"/><Relationship Id="rId10" Type="http://schemas.openxmlformats.org/officeDocument/2006/relationships/image" Target="../media/image142.png"/><Relationship Id="rId4" Type="http://schemas.openxmlformats.org/officeDocument/2006/relationships/image" Target="../media/image31.png"/><Relationship Id="rId9" Type="http://schemas.openxmlformats.org/officeDocument/2006/relationships/image" Target="../media/image130.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46.png"/><Relationship Id="rId3" Type="http://schemas.openxmlformats.org/officeDocument/2006/relationships/image" Target="../media/image143.png"/><Relationship Id="rId7" Type="http://schemas.openxmlformats.org/officeDocument/2006/relationships/image" Target="../media/image130.png"/><Relationship Id="rId2" Type="http://schemas.openxmlformats.org/officeDocument/2006/relationships/image" Target="../media/image70.png"/><Relationship Id="rId1" Type="http://schemas.openxmlformats.org/officeDocument/2006/relationships/slideMaster" Target="../slideMasters/slideMaster1.xml"/><Relationship Id="rId6" Type="http://schemas.openxmlformats.org/officeDocument/2006/relationships/image" Target="../media/image45.png"/><Relationship Id="rId5" Type="http://schemas.openxmlformats.org/officeDocument/2006/relationships/image" Target="../media/image145.png"/><Relationship Id="rId4" Type="http://schemas.openxmlformats.org/officeDocument/2006/relationships/image" Target="../media/image144.png"/><Relationship Id="rId9" Type="http://schemas.openxmlformats.org/officeDocument/2006/relationships/image" Target="../media/image63.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51.png"/><Relationship Id="rId3" Type="http://schemas.openxmlformats.org/officeDocument/2006/relationships/image" Target="../media/image148.png"/><Relationship Id="rId7" Type="http://schemas.openxmlformats.org/officeDocument/2006/relationships/image" Target="../media/image150.png"/><Relationship Id="rId2" Type="http://schemas.openxmlformats.org/officeDocument/2006/relationships/image" Target="../media/image147.png"/><Relationship Id="rId1" Type="http://schemas.openxmlformats.org/officeDocument/2006/relationships/slideMaster" Target="../slideMasters/slideMaster1.xml"/><Relationship Id="rId6" Type="http://schemas.openxmlformats.org/officeDocument/2006/relationships/image" Target="../media/image149.png"/><Relationship Id="rId5" Type="http://schemas.openxmlformats.org/officeDocument/2006/relationships/image" Target="../media/image130.png"/><Relationship Id="rId4" Type="http://schemas.openxmlformats.org/officeDocument/2006/relationships/image" Target="../media/image45.png"/><Relationship Id="rId9" Type="http://schemas.openxmlformats.org/officeDocument/2006/relationships/image" Target="../media/image3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153.png"/><Relationship Id="rId2" Type="http://schemas.openxmlformats.org/officeDocument/2006/relationships/image" Target="../media/image124.png"/><Relationship Id="rId1" Type="http://schemas.openxmlformats.org/officeDocument/2006/relationships/slideMaster" Target="../slideMasters/slideMaster1.xml"/><Relationship Id="rId6" Type="http://schemas.openxmlformats.org/officeDocument/2006/relationships/image" Target="../media/image123.png"/><Relationship Id="rId5" Type="http://schemas.openxmlformats.org/officeDocument/2006/relationships/image" Target="../media/image152.png"/><Relationship Id="rId4" Type="http://schemas.openxmlformats.org/officeDocument/2006/relationships/image" Target="../media/image130.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8.png"/><Relationship Id="rId4" Type="http://schemas.openxmlformats.org/officeDocument/2006/relationships/image" Target="../media/image23.png"/><Relationship Id="rId9" Type="http://schemas.openxmlformats.org/officeDocument/2006/relationships/image" Target="../media/image27.png"/></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57.png"/><Relationship Id="rId3" Type="http://schemas.openxmlformats.org/officeDocument/2006/relationships/image" Target="../media/image155.png"/><Relationship Id="rId7" Type="http://schemas.openxmlformats.org/officeDocument/2006/relationships/image" Target="../media/image156.png"/><Relationship Id="rId2" Type="http://schemas.openxmlformats.org/officeDocument/2006/relationships/image" Target="../media/image154.png"/><Relationship Id="rId1" Type="http://schemas.openxmlformats.org/officeDocument/2006/relationships/slideMaster" Target="../slideMasters/slideMaster1.xml"/><Relationship Id="rId6" Type="http://schemas.openxmlformats.org/officeDocument/2006/relationships/image" Target="../media/image130.png"/><Relationship Id="rId5" Type="http://schemas.openxmlformats.org/officeDocument/2006/relationships/image" Target="../media/image45.png"/><Relationship Id="rId4" Type="http://schemas.openxmlformats.org/officeDocument/2006/relationships/image" Target="../media/image121.png"/><Relationship Id="rId9"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1.png"/><Relationship Id="rId7" Type="http://schemas.openxmlformats.org/officeDocument/2006/relationships/image" Target="../media/image159.png"/><Relationship Id="rId2" Type="http://schemas.openxmlformats.org/officeDocument/2006/relationships/image" Target="../media/image137.png"/><Relationship Id="rId1" Type="http://schemas.openxmlformats.org/officeDocument/2006/relationships/slideMaster" Target="../slideMasters/slideMaster1.xml"/><Relationship Id="rId6" Type="http://schemas.openxmlformats.org/officeDocument/2006/relationships/image" Target="../media/image158.png"/><Relationship Id="rId5" Type="http://schemas.openxmlformats.org/officeDocument/2006/relationships/image" Target="../media/image130.png"/><Relationship Id="rId4" Type="http://schemas.openxmlformats.org/officeDocument/2006/relationships/image" Target="../media/image45.pn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166.png"/><Relationship Id="rId3" Type="http://schemas.openxmlformats.org/officeDocument/2006/relationships/image" Target="../media/image161.png"/><Relationship Id="rId7" Type="http://schemas.openxmlformats.org/officeDocument/2006/relationships/image" Target="../media/image165.png"/><Relationship Id="rId2" Type="http://schemas.openxmlformats.org/officeDocument/2006/relationships/image" Target="../media/image160.png"/><Relationship Id="rId1" Type="http://schemas.openxmlformats.org/officeDocument/2006/relationships/slideMaster" Target="../slideMasters/slideMaster1.xml"/><Relationship Id="rId6" Type="http://schemas.openxmlformats.org/officeDocument/2006/relationships/image" Target="../media/image164.png"/><Relationship Id="rId5" Type="http://schemas.openxmlformats.org/officeDocument/2006/relationships/image" Target="../media/image163.png"/><Relationship Id="rId10" Type="http://schemas.openxmlformats.org/officeDocument/2006/relationships/image" Target="../media/image45.png"/><Relationship Id="rId4" Type="http://schemas.openxmlformats.org/officeDocument/2006/relationships/image" Target="../media/image162.png"/><Relationship Id="rId9" Type="http://schemas.openxmlformats.org/officeDocument/2006/relationships/image" Target="../media/image63.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168.png"/><Relationship Id="rId7" Type="http://schemas.openxmlformats.org/officeDocument/2006/relationships/image" Target="../media/image170.png"/><Relationship Id="rId2" Type="http://schemas.openxmlformats.org/officeDocument/2006/relationships/image" Target="../media/image167.png"/><Relationship Id="rId1" Type="http://schemas.openxmlformats.org/officeDocument/2006/relationships/slideMaster" Target="../slideMasters/slideMaster1.xml"/><Relationship Id="rId6" Type="http://schemas.openxmlformats.org/officeDocument/2006/relationships/image" Target="../media/image163.png"/><Relationship Id="rId5" Type="http://schemas.openxmlformats.org/officeDocument/2006/relationships/image" Target="../media/image169.png"/><Relationship Id="rId10" Type="http://schemas.openxmlformats.org/officeDocument/2006/relationships/image" Target="../media/image172.png"/><Relationship Id="rId4" Type="http://schemas.openxmlformats.org/officeDocument/2006/relationships/image" Target="../media/image45.png"/><Relationship Id="rId9" Type="http://schemas.openxmlformats.org/officeDocument/2006/relationships/image" Target="../media/image171.pn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76.png"/><Relationship Id="rId3" Type="http://schemas.openxmlformats.org/officeDocument/2006/relationships/image" Target="../media/image45.png"/><Relationship Id="rId7" Type="http://schemas.openxmlformats.org/officeDocument/2006/relationships/image" Target="../media/image175.png"/><Relationship Id="rId2" Type="http://schemas.openxmlformats.org/officeDocument/2006/relationships/image" Target="../media/image173.png"/><Relationship Id="rId1" Type="http://schemas.openxmlformats.org/officeDocument/2006/relationships/slideMaster" Target="../slideMasters/slideMaster1.xml"/><Relationship Id="rId6" Type="http://schemas.openxmlformats.org/officeDocument/2006/relationships/image" Target="../media/image174.png"/><Relationship Id="rId5" Type="http://schemas.openxmlformats.org/officeDocument/2006/relationships/image" Target="../media/image163.png"/><Relationship Id="rId4" Type="http://schemas.openxmlformats.org/officeDocument/2006/relationships/image" Target="../media/image169.png"/></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171.png"/><Relationship Id="rId3" Type="http://schemas.openxmlformats.org/officeDocument/2006/relationships/image" Target="../media/image38.png"/><Relationship Id="rId7" Type="http://schemas.openxmlformats.org/officeDocument/2006/relationships/image" Target="../media/image104.png"/><Relationship Id="rId2" Type="http://schemas.openxmlformats.org/officeDocument/2006/relationships/image" Target="../media/image167.png"/><Relationship Id="rId1" Type="http://schemas.openxmlformats.org/officeDocument/2006/relationships/slideMaster" Target="../slideMasters/slideMaster1.xml"/><Relationship Id="rId6" Type="http://schemas.openxmlformats.org/officeDocument/2006/relationships/image" Target="../media/image163.png"/><Relationship Id="rId5" Type="http://schemas.openxmlformats.org/officeDocument/2006/relationships/image" Target="../media/image169.png"/><Relationship Id="rId4" Type="http://schemas.openxmlformats.org/officeDocument/2006/relationships/image" Target="../media/image45.png"/><Relationship Id="rId9" Type="http://schemas.openxmlformats.org/officeDocument/2006/relationships/image" Target="../media/image177.png"/></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171.png"/><Relationship Id="rId3" Type="http://schemas.openxmlformats.org/officeDocument/2006/relationships/image" Target="../media/image166.png"/><Relationship Id="rId7" Type="http://schemas.openxmlformats.org/officeDocument/2006/relationships/image" Target="../media/image104.png"/><Relationship Id="rId2" Type="http://schemas.openxmlformats.org/officeDocument/2006/relationships/image" Target="../media/image178.png"/><Relationship Id="rId1" Type="http://schemas.openxmlformats.org/officeDocument/2006/relationships/slideMaster" Target="../slideMasters/slideMaster1.xml"/><Relationship Id="rId6" Type="http://schemas.openxmlformats.org/officeDocument/2006/relationships/image" Target="../media/image163.png"/><Relationship Id="rId11" Type="http://schemas.openxmlformats.org/officeDocument/2006/relationships/image" Target="../media/image180.png"/><Relationship Id="rId5" Type="http://schemas.openxmlformats.org/officeDocument/2006/relationships/image" Target="../media/image169.png"/><Relationship Id="rId10" Type="http://schemas.openxmlformats.org/officeDocument/2006/relationships/image" Target="../media/image179.png"/><Relationship Id="rId4" Type="http://schemas.openxmlformats.org/officeDocument/2006/relationships/image" Target="../media/image45.png"/><Relationship Id="rId9" Type="http://schemas.openxmlformats.org/officeDocument/2006/relationships/image" Target="../media/image172.pn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184.png"/><Relationship Id="rId3" Type="http://schemas.openxmlformats.org/officeDocument/2006/relationships/image" Target="../media/image182.png"/><Relationship Id="rId7" Type="http://schemas.openxmlformats.org/officeDocument/2006/relationships/image" Target="../media/image183.png"/><Relationship Id="rId2" Type="http://schemas.openxmlformats.org/officeDocument/2006/relationships/image" Target="../media/image181.png"/><Relationship Id="rId1" Type="http://schemas.openxmlformats.org/officeDocument/2006/relationships/slideMaster" Target="../slideMasters/slideMaster1.xml"/><Relationship Id="rId6" Type="http://schemas.openxmlformats.org/officeDocument/2006/relationships/image" Target="../media/image169.png"/><Relationship Id="rId5" Type="http://schemas.openxmlformats.org/officeDocument/2006/relationships/image" Target="../media/image163.png"/><Relationship Id="rId4" Type="http://schemas.openxmlformats.org/officeDocument/2006/relationships/image" Target="../media/image45.png"/><Relationship Id="rId9" Type="http://schemas.openxmlformats.org/officeDocument/2006/relationships/image" Target="../media/image185.png"/></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189.png"/><Relationship Id="rId3" Type="http://schemas.openxmlformats.org/officeDocument/2006/relationships/image" Target="../media/image161.png"/><Relationship Id="rId7" Type="http://schemas.openxmlformats.org/officeDocument/2006/relationships/image" Target="../media/image188.png"/><Relationship Id="rId2" Type="http://schemas.openxmlformats.org/officeDocument/2006/relationships/image" Target="../media/image186.png"/><Relationship Id="rId1" Type="http://schemas.openxmlformats.org/officeDocument/2006/relationships/slideMaster" Target="../slideMasters/slideMaster1.xml"/><Relationship Id="rId6" Type="http://schemas.openxmlformats.org/officeDocument/2006/relationships/image" Target="../media/image187.png"/><Relationship Id="rId5" Type="http://schemas.openxmlformats.org/officeDocument/2006/relationships/image" Target="../media/image169.png"/><Relationship Id="rId4" Type="http://schemas.openxmlformats.org/officeDocument/2006/relationships/image" Target="../media/image45.png"/></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167.png"/><Relationship Id="rId7" Type="http://schemas.openxmlformats.org/officeDocument/2006/relationships/image" Target="../media/image192.png"/><Relationship Id="rId2" Type="http://schemas.openxmlformats.org/officeDocument/2006/relationships/image" Target="../media/image190.png"/><Relationship Id="rId1" Type="http://schemas.openxmlformats.org/officeDocument/2006/relationships/slideMaster" Target="../slideMasters/slideMaster1.xml"/><Relationship Id="rId6" Type="http://schemas.openxmlformats.org/officeDocument/2006/relationships/image" Target="../media/image191.png"/><Relationship Id="rId5" Type="http://schemas.openxmlformats.org/officeDocument/2006/relationships/image" Target="../media/image169.png"/><Relationship Id="rId4" Type="http://schemas.openxmlformats.org/officeDocument/2006/relationships/image" Target="../media/image45.png"/><Relationship Id="rId9" Type="http://schemas.openxmlformats.org/officeDocument/2006/relationships/image" Target="../media/image193.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33.png"/><Relationship Id="rId11" Type="http://schemas.openxmlformats.org/officeDocument/2006/relationships/image" Target="../media/image37.png"/><Relationship Id="rId5" Type="http://schemas.openxmlformats.org/officeDocument/2006/relationships/image" Target="../media/image32.png"/><Relationship Id="rId10" Type="http://schemas.openxmlformats.org/officeDocument/2006/relationships/image" Target="../media/image36.png"/><Relationship Id="rId4" Type="http://schemas.openxmlformats.org/officeDocument/2006/relationships/image" Target="../media/image31.png"/><Relationship Id="rId9" Type="http://schemas.openxmlformats.org/officeDocument/2006/relationships/image" Target="../media/image35.png"/></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197.png"/><Relationship Id="rId3" Type="http://schemas.openxmlformats.org/officeDocument/2006/relationships/image" Target="../media/image45.png"/><Relationship Id="rId7" Type="http://schemas.openxmlformats.org/officeDocument/2006/relationships/image" Target="../media/image104.png"/><Relationship Id="rId2" Type="http://schemas.openxmlformats.org/officeDocument/2006/relationships/image" Target="../media/image194.png"/><Relationship Id="rId1" Type="http://schemas.openxmlformats.org/officeDocument/2006/relationships/slideMaster" Target="../slideMasters/slideMaster1.xml"/><Relationship Id="rId6" Type="http://schemas.openxmlformats.org/officeDocument/2006/relationships/image" Target="../media/image169.png"/><Relationship Id="rId5" Type="http://schemas.openxmlformats.org/officeDocument/2006/relationships/image" Target="../media/image196.png"/><Relationship Id="rId4" Type="http://schemas.openxmlformats.org/officeDocument/2006/relationships/image" Target="../media/image195.png"/></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200.png"/><Relationship Id="rId3" Type="http://schemas.openxmlformats.org/officeDocument/2006/relationships/image" Target="../media/image168.png"/><Relationship Id="rId7" Type="http://schemas.openxmlformats.org/officeDocument/2006/relationships/image" Target="../media/image104.png"/><Relationship Id="rId2" Type="http://schemas.openxmlformats.org/officeDocument/2006/relationships/image" Target="../media/image198.png"/><Relationship Id="rId1" Type="http://schemas.openxmlformats.org/officeDocument/2006/relationships/slideMaster" Target="../slideMasters/slideMaster1.xml"/><Relationship Id="rId6" Type="http://schemas.openxmlformats.org/officeDocument/2006/relationships/image" Target="../media/image199.png"/><Relationship Id="rId5" Type="http://schemas.openxmlformats.org/officeDocument/2006/relationships/image" Target="../media/image169.png"/><Relationship Id="rId4" Type="http://schemas.openxmlformats.org/officeDocument/2006/relationships/image" Target="../media/image45.png"/></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160.png"/><Relationship Id="rId7" Type="http://schemas.openxmlformats.org/officeDocument/2006/relationships/image" Target="../media/image205.png"/><Relationship Id="rId2" Type="http://schemas.openxmlformats.org/officeDocument/2006/relationships/image" Target="../media/image201.png"/><Relationship Id="rId1" Type="http://schemas.openxmlformats.org/officeDocument/2006/relationships/slideMaster" Target="../slideMasters/slideMaster1.xml"/><Relationship Id="rId6" Type="http://schemas.openxmlformats.org/officeDocument/2006/relationships/image" Target="../media/image204.png"/><Relationship Id="rId5" Type="http://schemas.openxmlformats.org/officeDocument/2006/relationships/image" Target="../media/image203.png"/><Relationship Id="rId4" Type="http://schemas.openxmlformats.org/officeDocument/2006/relationships/image" Target="../media/image202.png"/><Relationship Id="rId9" Type="http://schemas.openxmlformats.org/officeDocument/2006/relationships/image" Target="../media/image45.png"/></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209.png"/><Relationship Id="rId3" Type="http://schemas.openxmlformats.org/officeDocument/2006/relationships/image" Target="../media/image206.png"/><Relationship Id="rId7" Type="http://schemas.openxmlformats.org/officeDocument/2006/relationships/image" Target="../media/image208.png"/><Relationship Id="rId2" Type="http://schemas.openxmlformats.org/officeDocument/2006/relationships/image" Target="../media/image63.png"/><Relationship Id="rId1" Type="http://schemas.openxmlformats.org/officeDocument/2006/relationships/slideMaster" Target="../slideMasters/slideMaster1.xml"/><Relationship Id="rId6" Type="http://schemas.openxmlformats.org/officeDocument/2006/relationships/image" Target="../media/image205.png"/><Relationship Id="rId5" Type="http://schemas.openxmlformats.org/officeDocument/2006/relationships/image" Target="../media/image45.png"/><Relationship Id="rId10" Type="http://schemas.openxmlformats.org/officeDocument/2006/relationships/image" Target="../media/image211.png"/><Relationship Id="rId4" Type="http://schemas.openxmlformats.org/officeDocument/2006/relationships/image" Target="../media/image207.png"/><Relationship Id="rId9" Type="http://schemas.openxmlformats.org/officeDocument/2006/relationships/image" Target="../media/image210.png"/></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215.png"/><Relationship Id="rId3" Type="http://schemas.openxmlformats.org/officeDocument/2006/relationships/image" Target="../media/image213.png"/><Relationship Id="rId7" Type="http://schemas.openxmlformats.org/officeDocument/2006/relationships/image" Target="../media/image209.png"/><Relationship Id="rId2" Type="http://schemas.openxmlformats.org/officeDocument/2006/relationships/image" Target="../media/image212.png"/><Relationship Id="rId1" Type="http://schemas.openxmlformats.org/officeDocument/2006/relationships/slideMaster" Target="../slideMasters/slideMaster1.xml"/><Relationship Id="rId6" Type="http://schemas.openxmlformats.org/officeDocument/2006/relationships/image" Target="../media/image104.png"/><Relationship Id="rId5" Type="http://schemas.openxmlformats.org/officeDocument/2006/relationships/image" Target="../media/image45.png"/><Relationship Id="rId10" Type="http://schemas.openxmlformats.org/officeDocument/2006/relationships/image" Target="../media/image160.png"/><Relationship Id="rId4" Type="http://schemas.openxmlformats.org/officeDocument/2006/relationships/image" Target="../media/image214.png"/><Relationship Id="rId9" Type="http://schemas.openxmlformats.org/officeDocument/2006/relationships/image" Target="../media/image205.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17.png"/><Relationship Id="rId7" Type="http://schemas.openxmlformats.org/officeDocument/2006/relationships/image" Target="../media/image104.png"/><Relationship Id="rId2" Type="http://schemas.openxmlformats.org/officeDocument/2006/relationships/image" Target="../media/image216.png"/><Relationship Id="rId1" Type="http://schemas.openxmlformats.org/officeDocument/2006/relationships/slideMaster" Target="../slideMasters/slideMaster1.xml"/><Relationship Id="rId6" Type="http://schemas.openxmlformats.org/officeDocument/2006/relationships/image" Target="../media/image205.png"/><Relationship Id="rId5" Type="http://schemas.openxmlformats.org/officeDocument/2006/relationships/image" Target="../media/image209.png"/><Relationship Id="rId4" Type="http://schemas.openxmlformats.org/officeDocument/2006/relationships/image" Target="../media/image45.png"/></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209.png"/><Relationship Id="rId3" Type="http://schemas.openxmlformats.org/officeDocument/2006/relationships/image" Target="../media/image219.png"/><Relationship Id="rId7" Type="http://schemas.openxmlformats.org/officeDocument/2006/relationships/image" Target="../media/image180.png"/><Relationship Id="rId2" Type="http://schemas.openxmlformats.org/officeDocument/2006/relationships/image" Target="../media/image218.png"/><Relationship Id="rId1" Type="http://schemas.openxmlformats.org/officeDocument/2006/relationships/slideMaster" Target="../slideMasters/slideMaster1.xml"/><Relationship Id="rId6" Type="http://schemas.openxmlformats.org/officeDocument/2006/relationships/image" Target="../media/image104.png"/><Relationship Id="rId5" Type="http://schemas.openxmlformats.org/officeDocument/2006/relationships/image" Target="../media/image45.png"/><Relationship Id="rId4" Type="http://schemas.openxmlformats.org/officeDocument/2006/relationships/image" Target="../media/image220.png"/></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221.png"/><Relationship Id="rId7" Type="http://schemas.openxmlformats.org/officeDocument/2006/relationships/image" Target="../media/image160.png"/><Relationship Id="rId2" Type="http://schemas.openxmlformats.org/officeDocument/2006/relationships/image" Target="../media/image206.png"/><Relationship Id="rId1" Type="http://schemas.openxmlformats.org/officeDocument/2006/relationships/slideMaster" Target="../slideMasters/slideMaster1.xml"/><Relationship Id="rId6" Type="http://schemas.openxmlformats.org/officeDocument/2006/relationships/image" Target="../media/image222.png"/><Relationship Id="rId5" Type="http://schemas.openxmlformats.org/officeDocument/2006/relationships/image" Target="../media/image209.png"/><Relationship Id="rId4" Type="http://schemas.openxmlformats.org/officeDocument/2006/relationships/image" Target="../media/image45.png"/><Relationship Id="rId9" Type="http://schemas.openxmlformats.org/officeDocument/2006/relationships/image" Target="../media/image104.png"/></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205.png"/><Relationship Id="rId3" Type="http://schemas.openxmlformats.org/officeDocument/2006/relationships/image" Target="../media/image224.png"/><Relationship Id="rId7" Type="http://schemas.openxmlformats.org/officeDocument/2006/relationships/image" Target="../media/image204.png"/><Relationship Id="rId2" Type="http://schemas.openxmlformats.org/officeDocument/2006/relationships/image" Target="../media/image223.png"/><Relationship Id="rId1" Type="http://schemas.openxmlformats.org/officeDocument/2006/relationships/slideMaster" Target="../slideMasters/slideMaster1.xml"/><Relationship Id="rId6" Type="http://schemas.openxmlformats.org/officeDocument/2006/relationships/image" Target="../media/image225.png"/><Relationship Id="rId5" Type="http://schemas.openxmlformats.org/officeDocument/2006/relationships/image" Target="../media/image209.png"/><Relationship Id="rId4" Type="http://schemas.openxmlformats.org/officeDocument/2006/relationships/image" Target="../media/image45.png"/></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229.png"/><Relationship Id="rId3" Type="http://schemas.openxmlformats.org/officeDocument/2006/relationships/image" Target="../media/image45.png"/><Relationship Id="rId7" Type="http://schemas.openxmlformats.org/officeDocument/2006/relationships/image" Target="../media/image220.png"/><Relationship Id="rId2" Type="http://schemas.openxmlformats.org/officeDocument/2006/relationships/image" Target="../media/image226.png"/><Relationship Id="rId1" Type="http://schemas.openxmlformats.org/officeDocument/2006/relationships/slideMaster" Target="../slideMasters/slideMaster1.xml"/><Relationship Id="rId6" Type="http://schemas.openxmlformats.org/officeDocument/2006/relationships/image" Target="../media/image228.png"/><Relationship Id="rId5" Type="http://schemas.openxmlformats.org/officeDocument/2006/relationships/image" Target="../media/image227.png"/><Relationship Id="rId4" Type="http://schemas.openxmlformats.org/officeDocument/2006/relationships/image" Target="../media/image209.png"/><Relationship Id="rId9" Type="http://schemas.openxmlformats.org/officeDocument/2006/relationships/image" Target="../media/image160.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Master" Target="../slideMasters/slideMaster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png"/></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232.png"/><Relationship Id="rId3" Type="http://schemas.openxmlformats.org/officeDocument/2006/relationships/image" Target="../media/image231.png"/><Relationship Id="rId7" Type="http://schemas.openxmlformats.org/officeDocument/2006/relationships/image" Target="../media/image160.png"/><Relationship Id="rId2" Type="http://schemas.openxmlformats.org/officeDocument/2006/relationships/image" Target="../media/image230.png"/><Relationship Id="rId1" Type="http://schemas.openxmlformats.org/officeDocument/2006/relationships/slideMaster" Target="../slideMasters/slideMaster1.xml"/><Relationship Id="rId6" Type="http://schemas.openxmlformats.org/officeDocument/2006/relationships/image" Target="../media/image208.png"/><Relationship Id="rId5" Type="http://schemas.openxmlformats.org/officeDocument/2006/relationships/image" Target="../media/image209.png"/><Relationship Id="rId4" Type="http://schemas.openxmlformats.org/officeDocument/2006/relationships/image" Target="../media/image45.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34.png"/><Relationship Id="rId7" Type="http://schemas.openxmlformats.org/officeDocument/2006/relationships/image" Target="../media/image236.png"/><Relationship Id="rId2" Type="http://schemas.openxmlformats.org/officeDocument/2006/relationships/image" Target="../media/image233.png"/><Relationship Id="rId1" Type="http://schemas.openxmlformats.org/officeDocument/2006/relationships/slideMaster" Target="../slideMasters/slideMaster1.xml"/><Relationship Id="rId6" Type="http://schemas.openxmlformats.org/officeDocument/2006/relationships/image" Target="../media/image235.png"/><Relationship Id="rId5" Type="http://schemas.openxmlformats.org/officeDocument/2006/relationships/image" Target="../media/image209.png"/><Relationship Id="rId4" Type="http://schemas.openxmlformats.org/officeDocument/2006/relationships/image" Target="../media/image45.png"/></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239.png"/><Relationship Id="rId3" Type="http://schemas.openxmlformats.org/officeDocument/2006/relationships/image" Target="../media/image238.png"/><Relationship Id="rId7" Type="http://schemas.openxmlformats.org/officeDocument/2006/relationships/image" Target="../media/image5.png"/><Relationship Id="rId2" Type="http://schemas.openxmlformats.org/officeDocument/2006/relationships/image" Target="../media/image237.png"/><Relationship Id="rId1" Type="http://schemas.openxmlformats.org/officeDocument/2006/relationships/slideMaster" Target="../slideMasters/slideMaster1.xml"/><Relationship Id="rId6" Type="http://schemas.openxmlformats.org/officeDocument/2006/relationships/image" Target="../media/image50.png"/><Relationship Id="rId5" Type="http://schemas.openxmlformats.org/officeDocument/2006/relationships/image" Target="../media/image165.png"/><Relationship Id="rId10" Type="http://schemas.openxmlformats.org/officeDocument/2006/relationships/image" Target="../media/image241.png"/><Relationship Id="rId4" Type="http://schemas.openxmlformats.org/officeDocument/2006/relationships/image" Target="../media/image45.png"/><Relationship Id="rId9" Type="http://schemas.openxmlformats.org/officeDocument/2006/relationships/image" Target="../media/image240.png"/></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246.png"/><Relationship Id="rId3" Type="http://schemas.openxmlformats.org/officeDocument/2006/relationships/image" Target="../media/image243.png"/><Relationship Id="rId7" Type="http://schemas.openxmlformats.org/officeDocument/2006/relationships/image" Target="../media/image245.png"/><Relationship Id="rId2" Type="http://schemas.openxmlformats.org/officeDocument/2006/relationships/image" Target="../media/image242.png"/><Relationship Id="rId1" Type="http://schemas.openxmlformats.org/officeDocument/2006/relationships/slideMaster" Target="../slideMasters/slideMaster1.xml"/><Relationship Id="rId6" Type="http://schemas.openxmlformats.org/officeDocument/2006/relationships/image" Target="../media/image244.png"/><Relationship Id="rId5" Type="http://schemas.openxmlformats.org/officeDocument/2006/relationships/image" Target="../media/image39.png"/><Relationship Id="rId4" Type="http://schemas.openxmlformats.org/officeDocument/2006/relationships/image" Target="../media/image45.png"/><Relationship Id="rId9" Type="http://schemas.openxmlformats.org/officeDocument/2006/relationships/image" Target="../media/image247.png"/></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248.png"/><Relationship Id="rId7" Type="http://schemas.openxmlformats.org/officeDocument/2006/relationships/image" Target="../media/image1.png"/><Relationship Id="rId2" Type="http://schemas.openxmlformats.org/officeDocument/2006/relationships/image" Target="../media/image3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50.png"/><Relationship Id="rId10" Type="http://schemas.openxmlformats.org/officeDocument/2006/relationships/image" Target="../media/image45.png"/><Relationship Id="rId4" Type="http://schemas.openxmlformats.org/officeDocument/2006/relationships/image" Target="../media/image249.png"/><Relationship Id="rId9" Type="http://schemas.openxmlformats.org/officeDocument/2006/relationships/image" Target="../media/image82.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51.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Master" Target="../slideMasters/slideMaster1.xml"/><Relationship Id="rId6" Type="http://schemas.openxmlformats.org/officeDocument/2006/relationships/image" Target="../media/image254.png"/><Relationship Id="rId5" Type="http://schemas.openxmlformats.org/officeDocument/2006/relationships/image" Target="../media/image253.png"/><Relationship Id="rId4" Type="http://schemas.openxmlformats.org/officeDocument/2006/relationships/image" Target="../media/image252.png"/></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258.png"/><Relationship Id="rId3" Type="http://schemas.openxmlformats.org/officeDocument/2006/relationships/image" Target="../media/image15.png"/><Relationship Id="rId7" Type="http://schemas.openxmlformats.org/officeDocument/2006/relationships/image" Target="../media/image257.png"/><Relationship Id="rId2" Type="http://schemas.openxmlformats.org/officeDocument/2006/relationships/image" Target="../media/image255.png"/><Relationship Id="rId1" Type="http://schemas.openxmlformats.org/officeDocument/2006/relationships/slideMaster" Target="../slideMasters/slideMaster1.xml"/><Relationship Id="rId6" Type="http://schemas.openxmlformats.org/officeDocument/2006/relationships/image" Target="../media/image39.png"/><Relationship Id="rId5" Type="http://schemas.openxmlformats.org/officeDocument/2006/relationships/image" Target="../media/image256.png"/><Relationship Id="rId4" Type="http://schemas.openxmlformats.org/officeDocument/2006/relationships/image" Target="../media/image45.png"/><Relationship Id="rId9" Type="http://schemas.openxmlformats.org/officeDocument/2006/relationships/image" Target="../media/image259.png"/></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263.png"/><Relationship Id="rId13" Type="http://schemas.openxmlformats.org/officeDocument/2006/relationships/image" Target="../media/image268.png"/><Relationship Id="rId3" Type="http://schemas.openxmlformats.org/officeDocument/2006/relationships/image" Target="../media/image45.png"/><Relationship Id="rId7" Type="http://schemas.openxmlformats.org/officeDocument/2006/relationships/image" Target="../media/image262.png"/><Relationship Id="rId12" Type="http://schemas.openxmlformats.org/officeDocument/2006/relationships/image" Target="../media/image267.png"/><Relationship Id="rId2" Type="http://schemas.openxmlformats.org/officeDocument/2006/relationships/image" Target="../media/image62.png"/><Relationship Id="rId1" Type="http://schemas.openxmlformats.org/officeDocument/2006/relationships/slideMaster" Target="../slideMasters/slideMaster1.xml"/><Relationship Id="rId6" Type="http://schemas.openxmlformats.org/officeDocument/2006/relationships/image" Target="../media/image261.png"/><Relationship Id="rId11" Type="http://schemas.openxmlformats.org/officeDocument/2006/relationships/image" Target="../media/image266.png"/><Relationship Id="rId5" Type="http://schemas.openxmlformats.org/officeDocument/2006/relationships/image" Target="../media/image260.png"/><Relationship Id="rId10" Type="http://schemas.openxmlformats.org/officeDocument/2006/relationships/image" Target="../media/image265.png"/><Relationship Id="rId4" Type="http://schemas.openxmlformats.org/officeDocument/2006/relationships/image" Target="../media/image1.png"/><Relationship Id="rId9" Type="http://schemas.openxmlformats.org/officeDocument/2006/relationships/image" Target="../media/image264.png"/></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85.png"/><Relationship Id="rId7" Type="http://schemas.openxmlformats.org/officeDocument/2006/relationships/image" Target="../media/image270.png"/><Relationship Id="rId2" Type="http://schemas.openxmlformats.org/officeDocument/2006/relationships/image" Target="../media/image67.png"/><Relationship Id="rId1" Type="http://schemas.openxmlformats.org/officeDocument/2006/relationships/slideMaster" Target="../slideMasters/slideMaster1.xml"/><Relationship Id="rId6" Type="http://schemas.openxmlformats.org/officeDocument/2006/relationships/image" Target="../media/image45.png"/><Relationship Id="rId5" Type="http://schemas.openxmlformats.org/officeDocument/2006/relationships/image" Target="../media/image66.png"/><Relationship Id="rId10" Type="http://schemas.openxmlformats.org/officeDocument/2006/relationships/image" Target="../media/image1.png"/><Relationship Id="rId4" Type="http://schemas.openxmlformats.org/officeDocument/2006/relationships/image" Target="../media/image269.png"/><Relationship Id="rId9" Type="http://schemas.openxmlformats.org/officeDocument/2006/relationships/image" Target="../media/image271.png"/></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276.png"/><Relationship Id="rId3" Type="http://schemas.openxmlformats.org/officeDocument/2006/relationships/image" Target="../media/image68.png"/><Relationship Id="rId7" Type="http://schemas.openxmlformats.org/officeDocument/2006/relationships/image" Target="../media/image77.png"/><Relationship Id="rId2" Type="http://schemas.openxmlformats.org/officeDocument/2006/relationships/image" Target="../media/image272.png"/><Relationship Id="rId1" Type="http://schemas.openxmlformats.org/officeDocument/2006/relationships/slideMaster" Target="../slideMasters/slideMaster1.xml"/><Relationship Id="rId6" Type="http://schemas.openxmlformats.org/officeDocument/2006/relationships/image" Target="../media/image275.png"/><Relationship Id="rId5" Type="http://schemas.openxmlformats.org/officeDocument/2006/relationships/image" Target="../media/image274.png"/><Relationship Id="rId4" Type="http://schemas.openxmlformats.org/officeDocument/2006/relationships/image" Target="../media/image273.png"/><Relationship Id="rId9" Type="http://schemas.openxmlformats.org/officeDocument/2006/relationships/image" Target="../media/image45.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38.png"/><Relationship Id="rId7" Type="http://schemas.openxmlformats.org/officeDocument/2006/relationships/image" Target="../media/image49.png"/><Relationship Id="rId2" Type="http://schemas.openxmlformats.org/officeDocument/2006/relationships/image" Target="../media/image46.png"/><Relationship Id="rId1" Type="http://schemas.openxmlformats.org/officeDocument/2006/relationships/slideMaster" Target="../slideMasters/slideMaster1.xml"/><Relationship Id="rId6" Type="http://schemas.openxmlformats.org/officeDocument/2006/relationships/image" Target="../media/image48.png"/><Relationship Id="rId11" Type="http://schemas.openxmlformats.org/officeDocument/2006/relationships/image" Target="../media/image45.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39.png"/><Relationship Id="rId9" Type="http://schemas.openxmlformats.org/officeDocument/2006/relationships/image" Target="../media/image51.png"/></Relationships>
</file>

<file path=ppt/slideLayouts/_rels/slideLayout60.xml.rels><?xml version="1.0" encoding="UTF-8" standalone="yes"?>
<Relationships xmlns="http://schemas.openxmlformats.org/package/2006/relationships"><Relationship Id="rId8" Type="http://schemas.openxmlformats.org/officeDocument/2006/relationships/image" Target="../media/image283.png"/><Relationship Id="rId13" Type="http://schemas.openxmlformats.org/officeDocument/2006/relationships/image" Target="../media/image288.png"/><Relationship Id="rId3" Type="http://schemas.openxmlformats.org/officeDocument/2006/relationships/image" Target="../media/image278.png"/><Relationship Id="rId7" Type="http://schemas.openxmlformats.org/officeDocument/2006/relationships/image" Target="../media/image282.png"/><Relationship Id="rId12" Type="http://schemas.openxmlformats.org/officeDocument/2006/relationships/image" Target="../media/image287.png"/><Relationship Id="rId2" Type="http://schemas.openxmlformats.org/officeDocument/2006/relationships/image" Target="../media/image277.png"/><Relationship Id="rId1" Type="http://schemas.openxmlformats.org/officeDocument/2006/relationships/slideMaster" Target="../slideMasters/slideMaster1.xml"/><Relationship Id="rId6" Type="http://schemas.openxmlformats.org/officeDocument/2006/relationships/image" Target="../media/image281.png"/><Relationship Id="rId11" Type="http://schemas.openxmlformats.org/officeDocument/2006/relationships/image" Target="../media/image286.png"/><Relationship Id="rId5" Type="http://schemas.openxmlformats.org/officeDocument/2006/relationships/image" Target="../media/image280.png"/><Relationship Id="rId10" Type="http://schemas.openxmlformats.org/officeDocument/2006/relationships/image" Target="../media/image285.png"/><Relationship Id="rId4" Type="http://schemas.openxmlformats.org/officeDocument/2006/relationships/image" Target="../media/image279.png"/><Relationship Id="rId9" Type="http://schemas.openxmlformats.org/officeDocument/2006/relationships/image" Target="../media/image284.png"/><Relationship Id="rId14" Type="http://schemas.openxmlformats.org/officeDocument/2006/relationships/image" Target="../media/image45.png"/></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89.png"/><Relationship Id="rId7" Type="http://schemas.openxmlformats.org/officeDocument/2006/relationships/image" Target="../media/image213.png"/><Relationship Id="rId2" Type="http://schemas.openxmlformats.org/officeDocument/2006/relationships/image" Target="../media/image220.png"/><Relationship Id="rId1" Type="http://schemas.openxmlformats.org/officeDocument/2006/relationships/slideMaster" Target="../slideMasters/slideMaster1.xml"/><Relationship Id="rId6" Type="http://schemas.openxmlformats.org/officeDocument/2006/relationships/image" Target="../media/image208.png"/><Relationship Id="rId5" Type="http://schemas.openxmlformats.org/officeDocument/2006/relationships/image" Target="../media/image50.png"/><Relationship Id="rId4" Type="http://schemas.openxmlformats.org/officeDocument/2006/relationships/image" Target="../media/image204.png"/></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293.png"/><Relationship Id="rId13" Type="http://schemas.openxmlformats.org/officeDocument/2006/relationships/image" Target="../media/image296.png"/><Relationship Id="rId3" Type="http://schemas.openxmlformats.org/officeDocument/2006/relationships/image" Target="../media/image15.png"/><Relationship Id="rId7" Type="http://schemas.openxmlformats.org/officeDocument/2006/relationships/image" Target="../media/image292.png"/><Relationship Id="rId12" Type="http://schemas.openxmlformats.org/officeDocument/2006/relationships/image" Target="../media/image39.png"/><Relationship Id="rId2" Type="http://schemas.openxmlformats.org/officeDocument/2006/relationships/image" Target="../media/image172.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45.png"/><Relationship Id="rId5" Type="http://schemas.openxmlformats.org/officeDocument/2006/relationships/image" Target="../media/image291.png"/><Relationship Id="rId10" Type="http://schemas.openxmlformats.org/officeDocument/2006/relationships/image" Target="../media/image295.png"/><Relationship Id="rId4" Type="http://schemas.openxmlformats.org/officeDocument/2006/relationships/image" Target="../media/image290.png"/><Relationship Id="rId9" Type="http://schemas.openxmlformats.org/officeDocument/2006/relationships/image" Target="../media/image294.png"/></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299.png"/><Relationship Id="rId3" Type="http://schemas.openxmlformats.org/officeDocument/2006/relationships/image" Target="../media/image53.png"/><Relationship Id="rId7" Type="http://schemas.openxmlformats.org/officeDocument/2006/relationships/image" Target="../media/image298.png"/><Relationship Id="rId2" Type="http://schemas.openxmlformats.org/officeDocument/2006/relationships/image" Target="../media/image67.png"/><Relationship Id="rId1" Type="http://schemas.openxmlformats.org/officeDocument/2006/relationships/slideMaster" Target="../slideMasters/slideMaster1.xml"/><Relationship Id="rId6" Type="http://schemas.openxmlformats.org/officeDocument/2006/relationships/image" Target="../media/image297.png"/><Relationship Id="rId5" Type="http://schemas.openxmlformats.org/officeDocument/2006/relationships/image" Target="../media/image45.png"/><Relationship Id="rId4" Type="http://schemas.openxmlformats.org/officeDocument/2006/relationships/image" Target="../media/image82.png"/><Relationship Id="rId9" Type="http://schemas.openxmlformats.org/officeDocument/2006/relationships/image" Target="../media/image85.png"/></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303.png"/><Relationship Id="rId3" Type="http://schemas.openxmlformats.org/officeDocument/2006/relationships/image" Target="../media/image248.png"/><Relationship Id="rId7" Type="http://schemas.openxmlformats.org/officeDocument/2006/relationships/image" Target="../media/image302.png"/><Relationship Id="rId2" Type="http://schemas.openxmlformats.org/officeDocument/2006/relationships/image" Target="../media/image300.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301.png"/><Relationship Id="rId4" Type="http://schemas.openxmlformats.org/officeDocument/2006/relationships/image" Target="../media/image45.png"/><Relationship Id="rId9" Type="http://schemas.openxmlformats.org/officeDocument/2006/relationships/image" Target="../media/image304.png"/></Relationships>
</file>

<file path=ppt/slideLayouts/_rels/slideLayout65.xml.rels><?xml version="1.0" encoding="UTF-8" standalone="yes"?>
<Relationships xmlns="http://schemas.openxmlformats.org/package/2006/relationships"><Relationship Id="rId8" Type="http://schemas.openxmlformats.org/officeDocument/2006/relationships/image" Target="../media/image307.png"/><Relationship Id="rId3" Type="http://schemas.openxmlformats.org/officeDocument/2006/relationships/image" Target="../media/image305.png"/><Relationship Id="rId7" Type="http://schemas.openxmlformats.org/officeDocument/2006/relationships/image" Target="../media/image306.png"/><Relationship Id="rId2" Type="http://schemas.openxmlformats.org/officeDocument/2006/relationships/image" Target="../media/image121.png"/><Relationship Id="rId1" Type="http://schemas.openxmlformats.org/officeDocument/2006/relationships/slideMaster" Target="../slideMasters/slideMaster1.xml"/><Relationship Id="rId6" Type="http://schemas.openxmlformats.org/officeDocument/2006/relationships/image" Target="../media/image104.png"/><Relationship Id="rId5" Type="http://schemas.openxmlformats.org/officeDocument/2006/relationships/image" Target="../media/image45.png"/><Relationship Id="rId4" Type="http://schemas.openxmlformats.org/officeDocument/2006/relationships/image" Target="../media/image300.png"/><Relationship Id="rId9" Type="http://schemas.openxmlformats.org/officeDocument/2006/relationships/image" Target="../media/image308.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9.png"/><Relationship Id="rId2" Type="http://schemas.openxmlformats.org/officeDocument/2006/relationships/image" Target="../media/image309.png"/><Relationship Id="rId1" Type="http://schemas.openxmlformats.org/officeDocument/2006/relationships/slideMaster" Target="../slideMasters/slideMaster1.xml"/><Relationship Id="rId6" Type="http://schemas.openxmlformats.org/officeDocument/2006/relationships/image" Target="../media/image310.png"/><Relationship Id="rId5" Type="http://schemas.openxmlformats.org/officeDocument/2006/relationships/image" Target="../media/image45.png"/><Relationship Id="rId4" Type="http://schemas.openxmlformats.org/officeDocument/2006/relationships/image" Target="../media/image265.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12.png"/><Relationship Id="rId2" Type="http://schemas.openxmlformats.org/officeDocument/2006/relationships/image" Target="../media/image309.png"/><Relationship Id="rId1" Type="http://schemas.openxmlformats.org/officeDocument/2006/relationships/slideMaster" Target="../slideMasters/slideMaster1.xml"/><Relationship Id="rId6" Type="http://schemas.openxmlformats.org/officeDocument/2006/relationships/image" Target="../media/image311.png"/><Relationship Id="rId5" Type="http://schemas.openxmlformats.org/officeDocument/2006/relationships/image" Target="../media/image45.png"/><Relationship Id="rId4" Type="http://schemas.openxmlformats.org/officeDocument/2006/relationships/image" Target="../media/image53.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13.png"/><Relationship Id="rId2" Type="http://schemas.openxmlformats.org/officeDocument/2006/relationships/image" Target="../media/image223.png"/><Relationship Id="rId1" Type="http://schemas.openxmlformats.org/officeDocument/2006/relationships/slideMaster" Target="../slideMasters/slideMaster1.xml"/><Relationship Id="rId6" Type="http://schemas.openxmlformats.org/officeDocument/2006/relationships/image" Target="../media/image314.png"/><Relationship Id="rId5" Type="http://schemas.openxmlformats.org/officeDocument/2006/relationships/image" Target="../media/image204.png"/><Relationship Id="rId4" Type="http://schemas.openxmlformats.org/officeDocument/2006/relationships/image" Target="../media/image45.png"/></Relationships>
</file>

<file path=ppt/slideLayouts/_rels/slideLayout69.xml.rels><?xml version="1.0" encoding="UTF-8" standalone="yes"?>
<Relationships xmlns="http://schemas.openxmlformats.org/package/2006/relationships"><Relationship Id="rId8" Type="http://schemas.openxmlformats.org/officeDocument/2006/relationships/image" Target="../media/image318.png"/><Relationship Id="rId3" Type="http://schemas.openxmlformats.org/officeDocument/2006/relationships/image" Target="../media/image316.png"/><Relationship Id="rId7" Type="http://schemas.openxmlformats.org/officeDocument/2006/relationships/image" Target="../media/image5.png"/><Relationship Id="rId2" Type="http://schemas.openxmlformats.org/officeDocument/2006/relationships/image" Target="../media/image315.png"/><Relationship Id="rId1" Type="http://schemas.openxmlformats.org/officeDocument/2006/relationships/slideMaster" Target="../slideMasters/slideMaster1.xml"/><Relationship Id="rId6" Type="http://schemas.openxmlformats.org/officeDocument/2006/relationships/image" Target="../media/image317.png"/><Relationship Id="rId5" Type="http://schemas.openxmlformats.org/officeDocument/2006/relationships/image" Target="../media/image39.png"/><Relationship Id="rId4" Type="http://schemas.openxmlformats.org/officeDocument/2006/relationships/image" Target="../media/image45.png"/><Relationship Id="rId9" Type="http://schemas.openxmlformats.org/officeDocument/2006/relationships/image" Target="../media/image319.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4.png"/><Relationship Id="rId7" Type="http://schemas.openxmlformats.org/officeDocument/2006/relationships/image" Target="../media/image57.png"/><Relationship Id="rId12" Type="http://schemas.openxmlformats.org/officeDocument/2006/relationships/image" Target="../media/image45.png"/><Relationship Id="rId2" Type="http://schemas.openxmlformats.org/officeDocument/2006/relationships/image" Target="../media/image53.png"/><Relationship Id="rId1" Type="http://schemas.openxmlformats.org/officeDocument/2006/relationships/slideMaster" Target="../slideMasters/slideMaster1.xml"/><Relationship Id="rId6" Type="http://schemas.openxmlformats.org/officeDocument/2006/relationships/image" Target="../media/image39.png"/><Relationship Id="rId11" Type="http://schemas.openxmlformats.org/officeDocument/2006/relationships/image" Target="../media/image60.png"/><Relationship Id="rId5" Type="http://schemas.openxmlformats.org/officeDocument/2006/relationships/image" Target="../media/image56.png"/><Relationship Id="rId10" Type="http://schemas.openxmlformats.org/officeDocument/2006/relationships/image" Target="../media/image1.png"/><Relationship Id="rId4" Type="http://schemas.openxmlformats.org/officeDocument/2006/relationships/image" Target="../media/image55.png"/><Relationship Id="rId9" Type="http://schemas.openxmlformats.org/officeDocument/2006/relationships/image" Target="../media/image59.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21.png"/><Relationship Id="rId2" Type="http://schemas.openxmlformats.org/officeDocument/2006/relationships/image" Target="../media/image320.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22.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1.png"/><Relationship Id="rId7" Type="http://schemas.openxmlformats.org/officeDocument/2006/relationships/image" Target="../media/image63.png"/><Relationship Id="rId2" Type="http://schemas.openxmlformats.org/officeDocument/2006/relationships/image" Target="../media/image61.png"/><Relationship Id="rId1" Type="http://schemas.openxmlformats.org/officeDocument/2006/relationships/slideMaster" Target="../slideMasters/slideMaster1.xml"/><Relationship Id="rId6" Type="http://schemas.openxmlformats.org/officeDocument/2006/relationships/image" Target="../media/image45.png"/><Relationship Id="rId5" Type="http://schemas.openxmlformats.org/officeDocument/2006/relationships/image" Target="../media/image38.png"/><Relationship Id="rId4" Type="http://schemas.openxmlformats.org/officeDocument/2006/relationships/image" Target="../media/image62.png"/><Relationship Id="rId9" Type="http://schemas.openxmlformats.org/officeDocument/2006/relationships/image" Target="../media/image65.png"/></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22.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7.png"/><Relationship Id="rId7" Type="http://schemas.openxmlformats.org/officeDocument/2006/relationships/image" Target="../media/image70.png"/><Relationship Id="rId12" Type="http://schemas.openxmlformats.org/officeDocument/2006/relationships/image" Target="../media/image45.png"/><Relationship Id="rId2" Type="http://schemas.openxmlformats.org/officeDocument/2006/relationships/image" Target="../media/image66.png"/><Relationship Id="rId1" Type="http://schemas.openxmlformats.org/officeDocument/2006/relationships/slideMaster" Target="../slideMasters/slideMaster1.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63.png"/><Relationship Id="rId9" Type="http://schemas.openxmlformats.org/officeDocument/2006/relationships/image" Target="../media/image72.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22.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21.png"/><Relationship Id="rId2" Type="http://schemas.openxmlformats.org/officeDocument/2006/relationships/image" Target="../media/image320.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21.png"/><Relationship Id="rId2" Type="http://schemas.openxmlformats.org/officeDocument/2006/relationships/image" Target="../media/image320.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01">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0677DD9B-16CA-464A-A3D4-4D175F1ACCD1}" type="datetimeFigureOut">
              <a:rPr lang="ru-RU" smtClean="0"/>
              <a:t>06.12.2022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pPr/>
              <a:t>‹Nr.›</a:t>
            </a:fld>
            <a:endParaRPr lang="ru-RU" dirty="0"/>
          </a:p>
        </p:txBody>
      </p:sp>
      <p:sp>
        <p:nvSpPr>
          <p:cNvPr id="10"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grpSp>
        <p:nvGrpSpPr>
          <p:cNvPr id="18" name="Группа 17"/>
          <p:cNvGrpSpPr/>
          <p:nvPr userDrawn="1"/>
        </p:nvGrpSpPr>
        <p:grpSpPr>
          <a:xfrm>
            <a:off x="0" y="-398436"/>
            <a:ext cx="12190413" cy="7256436"/>
            <a:chOff x="0" y="-398436"/>
            <a:chExt cx="12190413" cy="7256436"/>
          </a:xfrm>
        </p:grpSpPr>
        <p:pic>
          <p:nvPicPr>
            <p:cNvPr id="23" name="Рисунок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3981696" y="405923"/>
              <a:ext cx="2746327" cy="142809"/>
            </a:xfrm>
            <a:prstGeom prst="rect">
              <a:avLst/>
            </a:prstGeom>
          </p:spPr>
        </p:pic>
        <p:pic>
          <p:nvPicPr>
            <p:cNvPr id="24" name="Рисунок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60283" y="1587"/>
              <a:ext cx="5730130" cy="2135428"/>
            </a:xfrm>
            <a:prstGeom prst="rect">
              <a:avLst/>
            </a:prstGeom>
          </p:spPr>
        </p:pic>
        <p:grpSp>
          <p:nvGrpSpPr>
            <p:cNvPr id="25" name="Группа 24"/>
            <p:cNvGrpSpPr/>
            <p:nvPr userDrawn="1"/>
          </p:nvGrpSpPr>
          <p:grpSpPr>
            <a:xfrm>
              <a:off x="0" y="1587"/>
              <a:ext cx="12176092" cy="5856700"/>
              <a:chOff x="0" y="1587"/>
              <a:chExt cx="12176092" cy="5856700"/>
            </a:xfrm>
          </p:grpSpPr>
          <p:pic>
            <p:nvPicPr>
              <p:cNvPr id="40" name="Рисунок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587"/>
                <a:ext cx="12176092" cy="5856700"/>
              </a:xfrm>
              <a:prstGeom prst="rect">
                <a:avLst/>
              </a:prstGeom>
            </p:spPr>
          </p:pic>
          <p:pic>
            <p:nvPicPr>
              <p:cNvPr id="41" name="Рисунок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6824" y="1587"/>
                <a:ext cx="9389267" cy="5552186"/>
              </a:xfrm>
              <a:prstGeom prst="rect">
                <a:avLst/>
              </a:prstGeom>
            </p:spPr>
          </p:pic>
        </p:grpSp>
        <p:pic>
          <p:nvPicPr>
            <p:cNvPr id="26" name="Рисунок 2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847671">
              <a:off x="1910818" y="-398436"/>
              <a:ext cx="4354233" cy="4274405"/>
            </a:xfrm>
            <a:prstGeom prst="rect">
              <a:avLst/>
            </a:prstGeom>
          </p:spPr>
        </p:pic>
        <p:pic>
          <p:nvPicPr>
            <p:cNvPr id="27" name="Рисунок 2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486511" y="3474791"/>
              <a:ext cx="3768633" cy="1982301"/>
            </a:xfrm>
            <a:prstGeom prst="rect">
              <a:avLst/>
            </a:prstGeom>
          </p:spPr>
        </p:pic>
        <p:pic>
          <p:nvPicPr>
            <p:cNvPr id="28" name="Рисунок 2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320030" y="353039"/>
              <a:ext cx="4959752" cy="5688835"/>
            </a:xfrm>
            <a:prstGeom prst="rect">
              <a:avLst/>
            </a:prstGeom>
          </p:spPr>
        </p:pic>
        <p:sp>
          <p:nvSpPr>
            <p:cNvPr id="29"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pic>
          <p:nvPicPr>
            <p:cNvPr id="30" name="Рисунок 2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441334" y="95349"/>
              <a:ext cx="1458438" cy="1515155"/>
            </a:xfrm>
            <a:prstGeom prst="rect">
              <a:avLst/>
            </a:prstGeom>
          </p:spPr>
        </p:pic>
        <p:pic>
          <p:nvPicPr>
            <p:cNvPr id="31" name="Рисунок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0" y="4829074"/>
              <a:ext cx="2746327" cy="142809"/>
            </a:xfrm>
            <a:prstGeom prst="rect">
              <a:avLst/>
            </a:prstGeom>
          </p:spPr>
        </p:pic>
        <p:pic>
          <p:nvPicPr>
            <p:cNvPr id="32" name="Рисунок 3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H="1">
              <a:off x="4028374" y="540984"/>
              <a:ext cx="1416169" cy="2787284"/>
            </a:xfrm>
            <a:prstGeom prst="rect">
              <a:avLst/>
            </a:prstGeom>
          </p:spPr>
        </p:pic>
        <p:pic>
          <p:nvPicPr>
            <p:cNvPr id="33" name="Рисунок 3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224785" y="904031"/>
              <a:ext cx="210077" cy="210077"/>
            </a:xfrm>
            <a:prstGeom prst="rect">
              <a:avLst/>
            </a:prstGeom>
          </p:spPr>
        </p:pic>
        <p:pic>
          <p:nvPicPr>
            <p:cNvPr id="34" name="Рисунок 3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510081" y="4448891"/>
              <a:ext cx="210077" cy="210077"/>
            </a:xfrm>
            <a:prstGeom prst="rect">
              <a:avLst/>
            </a:prstGeom>
          </p:spPr>
        </p:pic>
        <p:pic>
          <p:nvPicPr>
            <p:cNvPr id="35" name="Рисунок 3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405452" y="1208990"/>
              <a:ext cx="233464" cy="233464"/>
            </a:xfrm>
            <a:prstGeom prst="rect">
              <a:avLst/>
            </a:prstGeom>
          </p:spPr>
        </p:pic>
        <p:pic>
          <p:nvPicPr>
            <p:cNvPr id="36" name="Рисунок 35"/>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703056" y="3728389"/>
              <a:ext cx="233464" cy="233464"/>
            </a:xfrm>
            <a:prstGeom prst="rect">
              <a:avLst/>
            </a:prstGeom>
          </p:spPr>
        </p:pic>
        <p:pic>
          <p:nvPicPr>
            <p:cNvPr id="37" name="Рисунок 3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99622" y="404057"/>
              <a:ext cx="233464" cy="233464"/>
            </a:xfrm>
            <a:prstGeom prst="rect">
              <a:avLst/>
            </a:prstGeom>
          </p:spPr>
        </p:pic>
        <p:pic>
          <p:nvPicPr>
            <p:cNvPr id="38" name="Рисунок 3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rot="17827223">
              <a:off x="6681181" y="3023484"/>
              <a:ext cx="269823" cy="253634"/>
            </a:xfrm>
            <a:prstGeom prst="rect">
              <a:avLst/>
            </a:prstGeom>
          </p:spPr>
        </p:pic>
        <p:pic>
          <p:nvPicPr>
            <p:cNvPr id="39" name="Рисунок 3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rot="15425848">
              <a:off x="2351600" y="202530"/>
              <a:ext cx="269823" cy="253634"/>
            </a:xfrm>
            <a:prstGeom prst="rect">
              <a:avLst/>
            </a:prstGeom>
          </p:spPr>
        </p:pic>
      </p:grpSp>
      <p:sp>
        <p:nvSpPr>
          <p:cNvPr id="42" name="Заголовок 1"/>
          <p:cNvSpPr>
            <a:spLocks noGrp="1"/>
          </p:cNvSpPr>
          <p:nvPr>
            <p:ph type="title"/>
          </p:nvPr>
        </p:nvSpPr>
        <p:spPr>
          <a:xfrm>
            <a:off x="236764" y="365125"/>
            <a:ext cx="4049486" cy="3363264"/>
          </a:xfrm>
          <a:prstGeom prst="rect">
            <a:avLst/>
          </a:prstGeom>
        </p:spPr>
        <p:txBody>
          <a:bodyPr vert="horz" lIns="91440" tIns="45720" rIns="91440" bIns="45720" rtlCol="0" anchor="ctr">
            <a:normAutofit/>
          </a:bodyPr>
          <a:lstStyle/>
          <a:p>
            <a:r>
              <a:rPr lang="da-DK" dirty="0"/>
              <a:t>Lorem ipsum dolor sit amet</a:t>
            </a:r>
            <a:endParaRPr lang="ru-RU" dirty="0"/>
          </a:p>
        </p:txBody>
      </p:sp>
      <p:sp>
        <p:nvSpPr>
          <p:cNvPr id="43" name="Текст 2"/>
          <p:cNvSpPr>
            <a:spLocks noGrp="1"/>
          </p:cNvSpPr>
          <p:nvPr>
            <p:ph idx="1" hasCustomPrompt="1"/>
          </p:nvPr>
        </p:nvSpPr>
        <p:spPr>
          <a:xfrm>
            <a:off x="236765" y="2975647"/>
            <a:ext cx="3465676" cy="2146989"/>
          </a:xfrm>
          <a:prstGeom prst="rect">
            <a:avLst/>
          </a:prstGeom>
        </p:spPr>
        <p:txBody>
          <a:bodyPr vert="horz" lIns="91440" tIns="45720" rIns="91440" bIns="45720" rtlCol="0">
            <a:normAutofit/>
          </a:bodyPr>
          <a:lstStyle>
            <a:lvl1pPr marL="0" indent="0">
              <a:buNone/>
              <a:defRPr sz="1800"/>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sp>
        <p:nvSpPr>
          <p:cNvPr id="44" name="Дата 3"/>
          <p:cNvSpPr txBox="1">
            <a:spLocks/>
          </p:cNvSpPr>
          <p:nvPr userDrawn="1"/>
        </p:nvSpPr>
        <p:spPr>
          <a:xfrm>
            <a:off x="838200" y="6356350"/>
            <a:ext cx="2743200" cy="365125"/>
          </a:xfrm>
          <a:prstGeom prst="rect">
            <a:avLst/>
          </a:prstGeom>
        </p:spPr>
        <p:txBody>
          <a:bodyPr vert="horz" lIns="91440" tIns="45720" rIns="91440" bIns="45720" rtlCol="0" anchor="ctr"/>
          <a:lstStyle>
            <a:defPPr>
              <a:defRPr lang="ru-R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677DD9B-16CA-464A-A3D4-4D175F1ACCD1}" type="datetimeFigureOut">
              <a:rPr lang="ru-RU" smtClean="0">
                <a:solidFill>
                  <a:schemeClr val="tx1"/>
                </a:solidFill>
              </a:rPr>
              <a:pPr/>
              <a:t>06.12.2022</a:t>
            </a:fld>
            <a:endParaRPr lang="ru-RU" dirty="0">
              <a:solidFill>
                <a:schemeClr val="tx1"/>
              </a:solidFill>
            </a:endParaRPr>
          </a:p>
        </p:txBody>
      </p:sp>
      <p:sp>
        <p:nvSpPr>
          <p:cNvPr id="45" name="Номер слайда 5"/>
          <p:cNvSpPr txBox="1">
            <a:spLocks/>
          </p:cNvSpPr>
          <p:nvPr userDrawn="1"/>
        </p:nvSpPr>
        <p:spPr>
          <a:xfrm>
            <a:off x="11381363" y="6356350"/>
            <a:ext cx="664728" cy="365125"/>
          </a:xfrm>
          <a:prstGeom prst="rect">
            <a:avLst/>
          </a:prstGeom>
        </p:spPr>
        <p:txBody>
          <a:bodyPr vert="horz" lIns="91440" tIns="45720" rIns="91440" bIns="45720" rtlCol="0" anchor="ctr"/>
          <a:lstStyle>
            <a:defPPr>
              <a:defRPr lang="ru-RU"/>
            </a:defPPr>
            <a:lvl1pPr marL="0" algn="r" defTabSz="914400" rtl="0" eaLnBrk="1" latinLnBrk="0" hangingPunct="1">
              <a:defRPr sz="2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E6CA31-DA56-47CF-9891-B6D0296B6AEC}" type="slidenum">
              <a:rPr lang="ru-RU" b="0" cap="none" spc="0" smtClean="0">
                <a:ln w="0"/>
                <a:solidFill>
                  <a:schemeClr val="tx1"/>
                </a:solidFill>
                <a:effectLst>
                  <a:outerShdw blurRad="38100" dist="19050" dir="2700000" algn="tl" rotWithShape="0">
                    <a:schemeClr val="dk1">
                      <a:alpha val="40000"/>
                    </a:schemeClr>
                  </a:outerShdw>
                </a:effectLst>
              </a:rPr>
              <a:pPr/>
              <a:t>‹Nr.›</a:t>
            </a:fld>
            <a:endParaRPr lang="ru-RU" dirty="0"/>
          </a:p>
        </p:txBody>
      </p:sp>
    </p:spTree>
    <p:extLst>
      <p:ext uri="{BB962C8B-B14F-4D97-AF65-F5344CB8AC3E}">
        <p14:creationId xmlns:p14="http://schemas.microsoft.com/office/powerpoint/2010/main" val="3191799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17" name="Группа 16"/>
          <p:cNvGrpSpPr/>
          <p:nvPr userDrawn="1"/>
        </p:nvGrpSpPr>
        <p:grpSpPr>
          <a:xfrm>
            <a:off x="3138251" y="0"/>
            <a:ext cx="9059505" cy="6868237"/>
            <a:chOff x="3138251" y="0"/>
            <a:chExt cx="9059505" cy="6868237"/>
          </a:xfrm>
        </p:grpSpPr>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38251" y="0"/>
              <a:ext cx="9059505" cy="6868237"/>
            </a:xfrm>
            <a:prstGeom prst="rect">
              <a:avLst/>
            </a:prstGeom>
          </p:spPr>
        </p:pic>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39222" y="507696"/>
              <a:ext cx="3477333" cy="5049860"/>
            </a:xfrm>
            <a:prstGeom prst="rect">
              <a:avLst/>
            </a:prstGeom>
          </p:spPr>
        </p:pic>
        <p:pic>
          <p:nvPicPr>
            <p:cNvPr id="10" name="Рисунок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22258" y="620688"/>
              <a:ext cx="484448" cy="455381"/>
            </a:xfrm>
            <a:prstGeom prst="rect">
              <a:avLst/>
            </a:prstGeom>
          </p:spPr>
        </p:pic>
        <p:pic>
          <p:nvPicPr>
            <p:cNvPr id="11" name="Рисунок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6791128">
              <a:off x="11244834" y="4257092"/>
              <a:ext cx="484448" cy="455381"/>
            </a:xfrm>
            <a:prstGeom prst="rect">
              <a:avLst/>
            </a:prstGeom>
          </p:spPr>
        </p:pic>
        <p:pic>
          <p:nvPicPr>
            <p:cNvPr id="14" name="Рисунок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39222" y="6112226"/>
              <a:ext cx="4762500" cy="247650"/>
            </a:xfrm>
            <a:prstGeom prst="rect">
              <a:avLst/>
            </a:prstGeom>
          </p:spPr>
        </p:pic>
      </p:grpSp>
      <p:pic>
        <p:nvPicPr>
          <p:cNvPr id="7" name="Рисунок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2" name="Заголовок 1"/>
          <p:cNvSpPr>
            <a:spLocks noGrp="1"/>
          </p:cNvSpPr>
          <p:nvPr>
            <p:ph type="title" hasCustomPrompt="1"/>
          </p:nvPr>
        </p:nvSpPr>
        <p:spPr>
          <a:xfrm>
            <a:off x="675790" y="2049738"/>
            <a:ext cx="5164406" cy="1343397"/>
          </a:xfrm>
        </p:spPr>
        <p:txBody>
          <a:bodyPr anchor="b"/>
          <a:lstStyle>
            <a:lvl1pPr algn="ctr">
              <a:defRPr sz="6000"/>
            </a:lvl1pPr>
          </a:lstStyle>
          <a:p>
            <a:r>
              <a:rPr lang="da-DK" dirty="0"/>
              <a:t>Lorem ipsum dolor</a:t>
            </a:r>
            <a:endParaRPr lang="ru-RU" dirty="0"/>
          </a:p>
        </p:txBody>
      </p:sp>
      <p:sp>
        <p:nvSpPr>
          <p:cNvPr id="3" name="Текст 2"/>
          <p:cNvSpPr>
            <a:spLocks noGrp="1"/>
          </p:cNvSpPr>
          <p:nvPr>
            <p:ph type="body" idx="1" hasCustomPrompt="1"/>
          </p:nvPr>
        </p:nvSpPr>
        <p:spPr>
          <a:xfrm>
            <a:off x="1847254" y="4242117"/>
            <a:ext cx="2926171"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06.12.2022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2305652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4_Заголовок раздела">
    <p:spTree>
      <p:nvGrpSpPr>
        <p:cNvPr id="1" name=""/>
        <p:cNvGrpSpPr/>
        <p:nvPr/>
      </p:nvGrpSpPr>
      <p:grpSpPr>
        <a:xfrm>
          <a:off x="0" y="0"/>
          <a:ext cx="0" cy="0"/>
          <a:chOff x="0" y="0"/>
          <a:chExt cx="0" cy="0"/>
        </a:xfrm>
      </p:grpSpPr>
      <p:pic>
        <p:nvPicPr>
          <p:cNvPr id="21" name="Рисунок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8336" y="2139043"/>
            <a:ext cx="3913531" cy="4729194"/>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2" name="Заголовок 1"/>
          <p:cNvSpPr>
            <a:spLocks noGrp="1"/>
          </p:cNvSpPr>
          <p:nvPr>
            <p:ph type="title" hasCustomPrompt="1"/>
          </p:nvPr>
        </p:nvSpPr>
        <p:spPr>
          <a:xfrm>
            <a:off x="0" y="449036"/>
            <a:ext cx="12192000" cy="980767"/>
          </a:xfrm>
        </p:spPr>
        <p:txBody>
          <a:bodyPr anchor="b">
            <a:normAutofit/>
          </a:bodyPr>
          <a:lstStyle>
            <a:lvl1pPr algn="ctr">
              <a:defRPr sz="4400"/>
            </a:lvl1pPr>
          </a:lstStyle>
          <a:p>
            <a:r>
              <a:rPr lang="da-DK" dirty="0"/>
              <a:t>Lorem ipsum dolor</a:t>
            </a:r>
            <a:endParaRPr lang="ru-RU" dirty="0"/>
          </a:p>
        </p:txBody>
      </p:sp>
      <p:sp>
        <p:nvSpPr>
          <p:cNvPr id="3" name="Текст 2"/>
          <p:cNvSpPr>
            <a:spLocks noGrp="1"/>
          </p:cNvSpPr>
          <p:nvPr>
            <p:ph type="body" idx="1" hasCustomPrompt="1"/>
          </p:nvPr>
        </p:nvSpPr>
        <p:spPr>
          <a:xfrm>
            <a:off x="2183945" y="2587218"/>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06.12.2022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pic>
        <p:nvPicPr>
          <p:cNvPr id="22" name="Рисунок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73084" flipH="1">
            <a:off x="955944" y="2143335"/>
            <a:ext cx="253722" cy="1902279"/>
          </a:xfrm>
          <a:prstGeom prst="rect">
            <a:avLst/>
          </a:prstGeom>
        </p:spPr>
      </p:pic>
      <p:pic>
        <p:nvPicPr>
          <p:cNvPr id="23" name="Рисунок 2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4152103">
            <a:off x="841407" y="3203981"/>
            <a:ext cx="552355" cy="1866039"/>
          </a:xfrm>
          <a:prstGeom prst="rect">
            <a:avLst/>
          </a:prstGeom>
        </p:spPr>
      </p:pic>
      <p:pic>
        <p:nvPicPr>
          <p:cNvPr id="26" name="Рисунок 2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721418" y="1453508"/>
            <a:ext cx="3014884" cy="3014884"/>
          </a:xfrm>
          <a:prstGeom prst="rect">
            <a:avLst/>
          </a:prstGeom>
        </p:spPr>
      </p:pic>
      <p:pic>
        <p:nvPicPr>
          <p:cNvPr id="27" name="Рисунок 2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10056488" y="4482131"/>
            <a:ext cx="2135512" cy="555233"/>
          </a:xfrm>
          <a:prstGeom prst="rect">
            <a:avLst/>
          </a:prstGeom>
        </p:spPr>
      </p:pic>
      <p:pic>
        <p:nvPicPr>
          <p:cNvPr id="28" name="Рисунок 2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flipH="1">
            <a:off x="-18336" y="11333"/>
            <a:ext cx="1670956" cy="2493902"/>
          </a:xfrm>
          <a:prstGeom prst="rect">
            <a:avLst/>
          </a:prstGeom>
        </p:spPr>
      </p:pic>
      <p:pic>
        <p:nvPicPr>
          <p:cNvPr id="29" name="Рисунок 28"/>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9384488">
            <a:off x="960166" y="4715367"/>
            <a:ext cx="342550" cy="321997"/>
          </a:xfrm>
          <a:prstGeom prst="rect">
            <a:avLst/>
          </a:prstGeom>
        </p:spPr>
      </p:pic>
    </p:spTree>
    <p:extLst>
      <p:ext uri="{BB962C8B-B14F-4D97-AF65-F5344CB8AC3E}">
        <p14:creationId xmlns:p14="http://schemas.microsoft.com/office/powerpoint/2010/main" val="3467096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7_Заголовок раздела">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3546882" cy="6858000"/>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3" name="Текст 2"/>
          <p:cNvSpPr>
            <a:spLocks noGrp="1"/>
          </p:cNvSpPr>
          <p:nvPr>
            <p:ph type="body" idx="1" hasCustomPrompt="1"/>
          </p:nvPr>
        </p:nvSpPr>
        <p:spPr>
          <a:xfrm>
            <a:off x="2187348" y="1738132"/>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06.12.2022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pic>
        <p:nvPicPr>
          <p:cNvPr id="19" name="Рисунок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469821" y="5648183"/>
            <a:ext cx="5252358" cy="262618"/>
          </a:xfrm>
          <a:prstGeom prst="rect">
            <a:avLst/>
          </a:prstGeom>
        </p:spPr>
      </p:pic>
      <p:pic>
        <p:nvPicPr>
          <p:cNvPr id="9" name="Рисунок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325349">
            <a:off x="9456734" y="1616909"/>
            <a:ext cx="2058636" cy="4201298"/>
          </a:xfrm>
          <a:prstGeom prst="rect">
            <a:avLst/>
          </a:prstGeom>
        </p:spPr>
      </p:pic>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3325727">
            <a:off x="9439892" y="1537917"/>
            <a:ext cx="2092319" cy="4270039"/>
          </a:xfrm>
          <a:prstGeom prst="rect">
            <a:avLst/>
          </a:prstGeom>
        </p:spPr>
      </p:pic>
      <p:pic>
        <p:nvPicPr>
          <p:cNvPr id="2" name="Рисунок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105843" y="3279407"/>
            <a:ext cx="2872260" cy="2872260"/>
          </a:xfrm>
          <a:prstGeom prst="rect">
            <a:avLst/>
          </a:prstGeom>
        </p:spPr>
      </p:pic>
      <p:pic>
        <p:nvPicPr>
          <p:cNvPr id="11" name="Рисунок 1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459534" y="3972227"/>
            <a:ext cx="1371600" cy="1371600"/>
          </a:xfrm>
          <a:prstGeom prst="rect">
            <a:avLst/>
          </a:prstGeom>
        </p:spPr>
      </p:pic>
      <p:pic>
        <p:nvPicPr>
          <p:cNvPr id="12" name="Рисунок 1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88757" y="286906"/>
            <a:ext cx="853216" cy="857956"/>
          </a:xfrm>
          <a:prstGeom prst="rect">
            <a:avLst/>
          </a:prstGeom>
        </p:spPr>
      </p:pic>
      <p:pic>
        <p:nvPicPr>
          <p:cNvPr id="13" name="Рисунок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12192444">
            <a:off x="1083050" y="1247203"/>
            <a:ext cx="399721" cy="375738"/>
          </a:xfrm>
          <a:prstGeom prst="rect">
            <a:avLst/>
          </a:prstGeom>
        </p:spPr>
      </p:pic>
      <p:pic>
        <p:nvPicPr>
          <p:cNvPr id="16" name="Рисунок 1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10800000">
            <a:off x="10259673" y="2281347"/>
            <a:ext cx="399721" cy="375738"/>
          </a:xfrm>
          <a:prstGeom prst="rect">
            <a:avLst/>
          </a:prstGeom>
        </p:spPr>
      </p:pic>
      <p:pic>
        <p:nvPicPr>
          <p:cNvPr id="17" name="Рисунок 1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8536621">
            <a:off x="317286" y="5563248"/>
            <a:ext cx="399721" cy="375738"/>
          </a:xfrm>
          <a:prstGeom prst="rect">
            <a:avLst/>
          </a:prstGeom>
        </p:spPr>
      </p:pic>
    </p:spTree>
    <p:extLst>
      <p:ext uri="{BB962C8B-B14F-4D97-AF65-F5344CB8AC3E}">
        <p14:creationId xmlns:p14="http://schemas.microsoft.com/office/powerpoint/2010/main" val="2932328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More_text_yellow">
    <p:spTree>
      <p:nvGrpSpPr>
        <p:cNvPr id="1" name=""/>
        <p:cNvGrpSpPr/>
        <p:nvPr/>
      </p:nvGrpSpPr>
      <p:grpSpPr>
        <a:xfrm>
          <a:off x="0" y="0"/>
          <a:ext cx="0" cy="0"/>
          <a:chOff x="0" y="0"/>
          <a:chExt cx="0" cy="0"/>
        </a:xfrm>
      </p:grpSpPr>
      <p:pic>
        <p:nvPicPr>
          <p:cNvPr id="15" name="Рисунок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5842" y="2998366"/>
            <a:ext cx="1261914" cy="3869871"/>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3"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06.12.2022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pic>
        <p:nvPicPr>
          <p:cNvPr id="14" name="Рисунок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877169" cy="5802284"/>
          </a:xfrm>
          <a:prstGeom prst="rect">
            <a:avLst/>
          </a:prstGeom>
        </p:spPr>
      </p:pic>
      <p:pic>
        <p:nvPicPr>
          <p:cNvPr id="20" name="Рисунок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713308" y="4942988"/>
            <a:ext cx="302079" cy="283954"/>
          </a:xfrm>
          <a:prstGeom prst="rect">
            <a:avLst/>
          </a:prstGeom>
        </p:spPr>
      </p:pic>
    </p:spTree>
    <p:extLst>
      <p:ext uri="{BB962C8B-B14F-4D97-AF65-F5344CB8AC3E}">
        <p14:creationId xmlns:p14="http://schemas.microsoft.com/office/powerpoint/2010/main" val="3186183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More_text_yellow">
    <p:spTree>
      <p:nvGrpSpPr>
        <p:cNvPr id="1" name=""/>
        <p:cNvGrpSpPr/>
        <p:nvPr/>
      </p:nvGrpSpPr>
      <p:grpSpPr>
        <a:xfrm>
          <a:off x="0" y="0"/>
          <a:ext cx="0" cy="0"/>
          <a:chOff x="0" y="0"/>
          <a:chExt cx="0" cy="0"/>
        </a:xfrm>
      </p:grpSpPr>
      <p:pic>
        <p:nvPicPr>
          <p:cNvPr id="15" name="Рисунок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5842" y="2998366"/>
            <a:ext cx="1261914" cy="3869871"/>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3"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06.12.2022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Tree>
    <p:extLst>
      <p:ext uri="{BB962C8B-B14F-4D97-AF65-F5344CB8AC3E}">
        <p14:creationId xmlns:p14="http://schemas.microsoft.com/office/powerpoint/2010/main" val="3226383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5_Заголовок раздела">
    <p:spTree>
      <p:nvGrpSpPr>
        <p:cNvPr id="1" name=""/>
        <p:cNvGrpSpPr/>
        <p:nvPr/>
      </p:nvGrpSpPr>
      <p:grpSpPr>
        <a:xfrm>
          <a:off x="0" y="0"/>
          <a:ext cx="0" cy="0"/>
          <a:chOff x="0" y="0"/>
          <a:chExt cx="0" cy="0"/>
        </a:xfrm>
      </p:grpSpPr>
      <p:pic>
        <p:nvPicPr>
          <p:cNvPr id="13" name="Рисунок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4131">
            <a:off x="5577950" y="5921853"/>
            <a:ext cx="1120784" cy="1224643"/>
          </a:xfrm>
          <a:prstGeom prst="rect">
            <a:avLst/>
          </a:prstGeom>
        </p:spPr>
      </p:pic>
      <p:pic>
        <p:nvPicPr>
          <p:cNvPr id="12" name="Рисунок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0"/>
            <a:ext cx="5504013" cy="6858000"/>
          </a:xfrm>
          <a:prstGeom prst="rect">
            <a:avLst/>
          </a:prstGeom>
        </p:spPr>
      </p:pic>
      <p:pic>
        <p:nvPicPr>
          <p:cNvPr id="10" name="Рисунок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0" y="4977310"/>
            <a:ext cx="1513408" cy="1880690"/>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2"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sp>
        <p:nvSpPr>
          <p:cNvPr id="3" name="Текст 2"/>
          <p:cNvSpPr>
            <a:spLocks noGrp="1"/>
          </p:cNvSpPr>
          <p:nvPr>
            <p:ph type="body" idx="1" hasCustomPrompt="1"/>
          </p:nvPr>
        </p:nvSpPr>
        <p:spPr>
          <a:xfrm>
            <a:off x="726616" y="2325182"/>
            <a:ext cx="5184321" cy="3487789"/>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4" name="Дата 3"/>
          <p:cNvSpPr>
            <a:spLocks noGrp="1"/>
          </p:cNvSpPr>
          <p:nvPr>
            <p:ph type="dt" sz="half" idx="10"/>
          </p:nvPr>
        </p:nvSpPr>
        <p:spPr>
          <a:xfrm>
            <a:off x="2061026" y="6356349"/>
            <a:ext cx="2743200" cy="365125"/>
          </a:xfrm>
        </p:spPr>
        <p:txBody>
          <a:bodyPr/>
          <a:lstStyle/>
          <a:p>
            <a:fld id="{0677DD9B-16CA-464A-A3D4-4D175F1ACCD1}" type="datetimeFigureOut">
              <a:rPr lang="ru-RU" smtClean="0"/>
              <a:t>06.12.2022</a:t>
            </a:fld>
            <a:endParaRPr lang="ru-RU"/>
          </a:p>
        </p:txBody>
      </p:sp>
      <p:sp>
        <p:nvSpPr>
          <p:cNvPr id="5" name="Нижний колонтитул 4"/>
          <p:cNvSpPr>
            <a:spLocks noGrp="1"/>
          </p:cNvSpPr>
          <p:nvPr>
            <p:ph type="ftr" sz="quarter" idx="11"/>
          </p:nvPr>
        </p:nvSpPr>
        <p:spPr>
          <a:xfrm>
            <a:off x="6316436" y="6356349"/>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
        <p:nvSpPr>
          <p:cNvPr id="9" name="Рисунок 8"/>
          <p:cNvSpPr>
            <a:spLocks noGrp="1"/>
          </p:cNvSpPr>
          <p:nvPr>
            <p:ph type="pic" sz="quarter" idx="13"/>
          </p:nvPr>
        </p:nvSpPr>
        <p:spPr>
          <a:xfrm>
            <a:off x="7179597" y="2325182"/>
            <a:ext cx="4179887" cy="3462338"/>
          </a:xfrm>
        </p:spPr>
        <p:txBody>
          <a:bodyPr/>
          <a:lstStyle/>
          <a:p>
            <a:endParaRPr lang="ru-RU" dirty="0"/>
          </a:p>
        </p:txBody>
      </p:sp>
      <p:pic>
        <p:nvPicPr>
          <p:cNvPr id="14" name="Рисунок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0758376">
            <a:off x="10450307" y="230235"/>
            <a:ext cx="1557105" cy="1500011"/>
          </a:xfrm>
          <a:prstGeom prst="rect">
            <a:avLst/>
          </a:prstGeom>
        </p:spPr>
      </p:pic>
      <p:pic>
        <p:nvPicPr>
          <p:cNvPr id="15" name="Рисунок 14"/>
          <p:cNvPicPr>
            <a:picLocks noChangeAspect="1"/>
          </p:cNvPicPr>
          <p:nvPr userDrawn="1"/>
        </p:nvPicPr>
        <p:blipFill rotWithShape="1">
          <a:blip r:embed="rId8" cstate="print">
            <a:extLst>
              <a:ext uri="{28A0092B-C50C-407E-A947-70E740481C1C}">
                <a14:useLocalDpi xmlns:a14="http://schemas.microsoft.com/office/drawing/2010/main" val="0"/>
              </a:ext>
            </a:extLst>
          </a:blip>
          <a:srcRect l="-4425" t="2003" r="45637" b="-2003"/>
          <a:stretch/>
        </p:blipFill>
        <p:spPr>
          <a:xfrm>
            <a:off x="11228859" y="3823359"/>
            <a:ext cx="976061" cy="1629861"/>
          </a:xfrm>
          <a:prstGeom prst="rect">
            <a:avLst/>
          </a:prstGeom>
        </p:spPr>
      </p:pic>
    </p:spTree>
    <p:extLst>
      <p:ext uri="{BB962C8B-B14F-4D97-AF65-F5344CB8AC3E}">
        <p14:creationId xmlns:p14="http://schemas.microsoft.com/office/powerpoint/2010/main" val="252907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6_Заголовок раздела">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9046002" cy="6858000"/>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p>
            <a:fld id="{0677DD9B-16CA-464A-A3D4-4D175F1ACCD1}" type="datetimeFigureOut">
              <a:rPr lang="ru-RU" smtClean="0"/>
              <a:t>06.12.2022</a:t>
            </a:fld>
            <a:endParaRPr lang="ru-RU"/>
          </a:p>
        </p:txBody>
      </p:sp>
      <p:sp>
        <p:nvSpPr>
          <p:cNvPr id="5" name="Нижний колонтитул 4"/>
          <p:cNvSpPr>
            <a:spLocks noGrp="1"/>
          </p:cNvSpPr>
          <p:nvPr>
            <p:ph type="ftr" sz="quarter" idx="11"/>
          </p:nvPr>
        </p:nvSpPr>
        <p:spPr>
          <a:xfrm>
            <a:off x="6697677"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
        <p:nvSpPr>
          <p:cNvPr id="9" name="Рисунок 8"/>
          <p:cNvSpPr>
            <a:spLocks noGrp="1"/>
          </p:cNvSpPr>
          <p:nvPr>
            <p:ph type="pic" sz="quarter" idx="13"/>
          </p:nvPr>
        </p:nvSpPr>
        <p:spPr>
          <a:xfrm>
            <a:off x="1379764" y="739549"/>
            <a:ext cx="9432713" cy="5047971"/>
          </a:xfrm>
        </p:spPr>
        <p:txBody>
          <a:bodyPr/>
          <a:lstStyle/>
          <a:p>
            <a:endParaRPr lang="ru-RU" dirty="0"/>
          </a:p>
        </p:txBody>
      </p:sp>
      <p:pic>
        <p:nvPicPr>
          <p:cNvPr id="8" name="Рисунок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286120" y="6009338"/>
            <a:ext cx="7620000" cy="304800"/>
          </a:xfrm>
          <a:prstGeom prst="rect">
            <a:avLst/>
          </a:prstGeom>
        </p:spPr>
      </p:pic>
      <p:pic>
        <p:nvPicPr>
          <p:cNvPr id="16" name="Рисунок 15"/>
          <p:cNvPicPr>
            <a:picLocks noChangeAspect="1"/>
          </p:cNvPicPr>
          <p:nvPr userDrawn="1"/>
        </p:nvPicPr>
        <p:blipFill rotWithShape="1">
          <a:blip r:embed="rId6" cstate="print">
            <a:extLst>
              <a:ext uri="{28A0092B-C50C-407E-A947-70E740481C1C}">
                <a14:useLocalDpi xmlns:a14="http://schemas.microsoft.com/office/drawing/2010/main" val="0"/>
              </a:ext>
            </a:extLst>
          </a:blip>
          <a:srcRect r="40770"/>
          <a:stretch/>
        </p:blipFill>
        <p:spPr>
          <a:xfrm>
            <a:off x="9299121" y="739549"/>
            <a:ext cx="2892879" cy="4884117"/>
          </a:xfrm>
          <a:prstGeom prst="rect">
            <a:avLst/>
          </a:prstGeom>
        </p:spPr>
      </p:pic>
      <p:pic>
        <p:nvPicPr>
          <p:cNvPr id="17" name="Рисунок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5789456">
            <a:off x="293914" y="5875035"/>
            <a:ext cx="285750" cy="268605"/>
          </a:xfrm>
          <a:prstGeom prst="rect">
            <a:avLst/>
          </a:prstGeom>
        </p:spPr>
      </p:pic>
      <p:pic>
        <p:nvPicPr>
          <p:cNvPr id="19" name="Рисунок 1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218060">
            <a:off x="10602684" y="194276"/>
            <a:ext cx="285750" cy="268605"/>
          </a:xfrm>
          <a:prstGeom prst="rect">
            <a:avLst/>
          </a:prstGeom>
        </p:spPr>
      </p:pic>
      <p:pic>
        <p:nvPicPr>
          <p:cNvPr id="20" name="Рисунок 1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3962161">
            <a:off x="462494" y="5516354"/>
            <a:ext cx="285750" cy="268605"/>
          </a:xfrm>
          <a:prstGeom prst="rect">
            <a:avLst/>
          </a:prstGeom>
        </p:spPr>
      </p:pic>
      <p:pic>
        <p:nvPicPr>
          <p:cNvPr id="21" name="Рисунок 20"/>
          <p:cNvPicPr>
            <a:picLocks noChangeAspect="1"/>
          </p:cNvPicPr>
          <p:nvPr userDrawn="1"/>
        </p:nvPicPr>
        <p:blipFill rotWithShape="1">
          <a:blip r:embed="rId8" cstate="print">
            <a:extLst>
              <a:ext uri="{28A0092B-C50C-407E-A947-70E740481C1C}">
                <a14:useLocalDpi xmlns:a14="http://schemas.microsoft.com/office/drawing/2010/main" val="0"/>
              </a:ext>
            </a:extLst>
          </a:blip>
          <a:srcRect l="41348"/>
          <a:stretch/>
        </p:blipFill>
        <p:spPr>
          <a:xfrm>
            <a:off x="0" y="1367779"/>
            <a:ext cx="991303" cy="1699528"/>
          </a:xfrm>
          <a:prstGeom prst="rect">
            <a:avLst/>
          </a:prstGeom>
        </p:spPr>
      </p:pic>
      <p:pic>
        <p:nvPicPr>
          <p:cNvPr id="22" name="Рисунок 21"/>
          <p:cNvPicPr>
            <a:picLocks noChangeAspect="1"/>
          </p:cNvPicPr>
          <p:nvPr userDrawn="1"/>
        </p:nvPicPr>
        <p:blipFill rotWithShape="1">
          <a:blip r:embed="rId9" cstate="print">
            <a:extLst>
              <a:ext uri="{28A0092B-C50C-407E-A947-70E740481C1C}">
                <a14:useLocalDpi xmlns:a14="http://schemas.microsoft.com/office/drawing/2010/main" val="0"/>
              </a:ext>
            </a:extLst>
          </a:blip>
          <a:srcRect t="37724"/>
          <a:stretch/>
        </p:blipFill>
        <p:spPr>
          <a:xfrm>
            <a:off x="798783" y="0"/>
            <a:ext cx="505255" cy="314653"/>
          </a:xfrm>
          <a:prstGeom prst="rect">
            <a:avLst/>
          </a:prstGeom>
        </p:spPr>
      </p:pic>
    </p:spTree>
    <p:extLst>
      <p:ext uri="{BB962C8B-B14F-4D97-AF65-F5344CB8AC3E}">
        <p14:creationId xmlns:p14="http://schemas.microsoft.com/office/powerpoint/2010/main" val="3693316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8_Заголовок раздела">
    <p:spTree>
      <p:nvGrpSpPr>
        <p:cNvPr id="1" name=""/>
        <p:cNvGrpSpPr/>
        <p:nvPr/>
      </p:nvGrpSpPr>
      <p:grpSpPr>
        <a:xfrm>
          <a:off x="0" y="0"/>
          <a:ext cx="0" cy="0"/>
          <a:chOff x="0" y="0"/>
          <a:chExt cx="0" cy="0"/>
        </a:xfrm>
      </p:grpSpPr>
      <p:pic>
        <p:nvPicPr>
          <p:cNvPr id="14" name="Рисунок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18897"/>
          <a:stretch/>
        </p:blipFill>
        <p:spPr>
          <a:xfrm flipV="1">
            <a:off x="-8165" y="0"/>
            <a:ext cx="4463906" cy="6858000"/>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p>
            <a:fld id="{0677DD9B-16CA-464A-A3D4-4D175F1ACCD1}" type="datetimeFigureOut">
              <a:rPr lang="ru-RU" smtClean="0"/>
              <a:t>06.12.2022</a:t>
            </a:fld>
            <a:endParaRPr lang="ru-RU"/>
          </a:p>
        </p:txBody>
      </p:sp>
      <p:sp>
        <p:nvSpPr>
          <p:cNvPr id="5" name="Нижний колонтитул 4"/>
          <p:cNvSpPr>
            <a:spLocks noGrp="1"/>
          </p:cNvSpPr>
          <p:nvPr>
            <p:ph type="ftr" sz="quarter" idx="11"/>
          </p:nvPr>
        </p:nvSpPr>
        <p:spPr>
          <a:xfrm>
            <a:off x="6697677"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
        <p:nvSpPr>
          <p:cNvPr id="3" name="Диаграмма 2"/>
          <p:cNvSpPr>
            <a:spLocks noGrp="1"/>
          </p:cNvSpPr>
          <p:nvPr>
            <p:ph type="chart" sz="quarter" idx="13"/>
          </p:nvPr>
        </p:nvSpPr>
        <p:spPr>
          <a:xfrm>
            <a:off x="865867" y="1314449"/>
            <a:ext cx="4449763" cy="4138613"/>
          </a:xfrm>
        </p:spPr>
        <p:txBody>
          <a:bodyPr/>
          <a:lstStyle/>
          <a:p>
            <a:endParaRPr lang="ru-RU"/>
          </a:p>
        </p:txBody>
      </p:sp>
      <p:sp>
        <p:nvSpPr>
          <p:cNvPr id="12" name="Текст 11"/>
          <p:cNvSpPr>
            <a:spLocks noGrp="1"/>
          </p:cNvSpPr>
          <p:nvPr>
            <p:ph type="body" sz="quarter" idx="14" hasCustomPrompt="1"/>
          </p:nvPr>
        </p:nvSpPr>
        <p:spPr>
          <a:xfrm>
            <a:off x="6477014" y="1314449"/>
            <a:ext cx="4556125" cy="4138613"/>
          </a:xfrm>
        </p:spPr>
        <p:txBody>
          <a:bodyPr>
            <a:normAutofit/>
          </a:bodyPr>
          <a:lstStyle>
            <a:lvl1pPr marL="0" indent="0">
              <a:buNone/>
              <a:defRPr sz="2400"/>
            </a:lvl1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13" name="Рисунок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V="1">
            <a:off x="6677266" y="5892984"/>
            <a:ext cx="4155621" cy="166225"/>
          </a:xfrm>
          <a:prstGeom prst="rect">
            <a:avLst/>
          </a:prstGeom>
        </p:spPr>
      </p:pic>
      <p:pic>
        <p:nvPicPr>
          <p:cNvPr id="23" name="Рисунок 2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V="1">
            <a:off x="1012938" y="5892984"/>
            <a:ext cx="4155621" cy="166225"/>
          </a:xfrm>
          <a:prstGeom prst="rect">
            <a:avLst/>
          </a:prstGeom>
        </p:spPr>
      </p:pic>
      <p:pic>
        <p:nvPicPr>
          <p:cNvPr id="24" name="Рисунок 2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3815681" y="158990"/>
            <a:ext cx="713336" cy="713336"/>
          </a:xfrm>
          <a:prstGeom prst="rect">
            <a:avLst/>
          </a:prstGeom>
        </p:spPr>
      </p:pic>
      <p:pic>
        <p:nvPicPr>
          <p:cNvPr id="25" name="Рисунок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0363" y="5976096"/>
            <a:ext cx="653248" cy="656877"/>
          </a:xfrm>
          <a:prstGeom prst="rect">
            <a:avLst/>
          </a:prstGeom>
        </p:spPr>
      </p:pic>
      <p:pic>
        <p:nvPicPr>
          <p:cNvPr id="26" name="Рисунок 2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345946" y="3255459"/>
            <a:ext cx="713336" cy="713336"/>
          </a:xfrm>
          <a:prstGeom prst="rect">
            <a:avLst/>
          </a:prstGeom>
        </p:spPr>
      </p:pic>
      <p:pic>
        <p:nvPicPr>
          <p:cNvPr id="15" name="Рисунок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902236" y="2501524"/>
            <a:ext cx="653248" cy="656877"/>
          </a:xfrm>
          <a:prstGeom prst="rect">
            <a:avLst/>
          </a:prstGeom>
        </p:spPr>
      </p:pic>
      <p:pic>
        <p:nvPicPr>
          <p:cNvPr id="27" name="Рисунок 2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306318" y="3161716"/>
            <a:ext cx="1885682" cy="2814380"/>
          </a:xfrm>
          <a:prstGeom prst="rect">
            <a:avLst/>
          </a:prstGeom>
        </p:spPr>
      </p:pic>
      <p:pic>
        <p:nvPicPr>
          <p:cNvPr id="28" name="Рисунок 27"/>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854043" y="196568"/>
            <a:ext cx="2326821" cy="897920"/>
          </a:xfrm>
          <a:prstGeom prst="rect">
            <a:avLst/>
          </a:prstGeom>
        </p:spPr>
      </p:pic>
    </p:spTree>
    <p:extLst>
      <p:ext uri="{BB962C8B-B14F-4D97-AF65-F5344CB8AC3E}">
        <p14:creationId xmlns:p14="http://schemas.microsoft.com/office/powerpoint/2010/main" val="6438718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9_Заголовок раздела">
    <p:spTree>
      <p:nvGrpSpPr>
        <p:cNvPr id="1" name=""/>
        <p:cNvGrpSpPr/>
        <p:nvPr/>
      </p:nvGrpSpPr>
      <p:grpSpPr>
        <a:xfrm>
          <a:off x="0" y="0"/>
          <a:ext cx="0" cy="0"/>
          <a:chOff x="0" y="0"/>
          <a:chExt cx="0" cy="0"/>
        </a:xfrm>
      </p:grpSpPr>
      <p:pic>
        <p:nvPicPr>
          <p:cNvPr id="9" name="Рисунок 8"/>
          <p:cNvPicPr>
            <a:picLocks noChangeAspect="1"/>
          </p:cNvPicPr>
          <p:nvPr userDrawn="1"/>
        </p:nvPicPr>
        <p:blipFill rotWithShape="1">
          <a:blip r:embed="rId2">
            <a:extLst>
              <a:ext uri="{28A0092B-C50C-407E-A947-70E740481C1C}">
                <a14:useLocalDpi xmlns:a14="http://schemas.microsoft.com/office/drawing/2010/main" val="0"/>
              </a:ext>
            </a:extLst>
          </a:blip>
          <a:srcRect l="-38320" t="7971" r="38320" b="-7971"/>
          <a:stretch/>
        </p:blipFill>
        <p:spPr>
          <a:xfrm flipH="1">
            <a:off x="-1" y="846989"/>
            <a:ext cx="7223672" cy="7091238"/>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p>
            <a:fld id="{0677DD9B-16CA-464A-A3D4-4D175F1ACCD1}" type="datetimeFigureOut">
              <a:rPr lang="ru-RU" smtClean="0"/>
              <a:t>06.12.2022</a:t>
            </a:fld>
            <a:endParaRPr lang="ru-RU"/>
          </a:p>
        </p:txBody>
      </p:sp>
      <p:sp>
        <p:nvSpPr>
          <p:cNvPr id="5" name="Нижний колонтитул 4"/>
          <p:cNvSpPr>
            <a:spLocks noGrp="1"/>
          </p:cNvSpPr>
          <p:nvPr>
            <p:ph type="ftr" sz="quarter" idx="11"/>
          </p:nvPr>
        </p:nvSpPr>
        <p:spPr>
          <a:xfrm>
            <a:off x="6697677"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
        <p:nvSpPr>
          <p:cNvPr id="3" name="Диаграмма 2"/>
          <p:cNvSpPr>
            <a:spLocks noGrp="1"/>
          </p:cNvSpPr>
          <p:nvPr>
            <p:ph type="chart" sz="quarter" idx="13"/>
          </p:nvPr>
        </p:nvSpPr>
        <p:spPr>
          <a:xfrm>
            <a:off x="3707778" y="1542820"/>
            <a:ext cx="4449763" cy="4138613"/>
          </a:xfrm>
        </p:spPr>
        <p:txBody>
          <a:bodyPr/>
          <a:lstStyle/>
          <a:p>
            <a:endParaRPr lang="ru-RU" dirty="0"/>
          </a:p>
        </p:txBody>
      </p:sp>
      <p:pic>
        <p:nvPicPr>
          <p:cNvPr id="13" name="Рисунок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V="1">
            <a:off x="3854849" y="5976096"/>
            <a:ext cx="4155621" cy="166225"/>
          </a:xfrm>
          <a:prstGeom prst="rect">
            <a:avLst/>
          </a:prstGeom>
        </p:spPr>
      </p:pic>
      <p:pic>
        <p:nvPicPr>
          <p:cNvPr id="25" name="Рисунок 2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1701" y="6142321"/>
            <a:ext cx="653248" cy="656877"/>
          </a:xfrm>
          <a:prstGeom prst="rect">
            <a:avLst/>
          </a:prstGeom>
        </p:spPr>
      </p:pic>
      <p:sp>
        <p:nvSpPr>
          <p:cNvPr id="20"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890700">
            <a:off x="10081963" y="4267376"/>
            <a:ext cx="1461027" cy="1596415"/>
          </a:xfrm>
          <a:prstGeom prst="rect">
            <a:avLst/>
          </a:prstGeom>
        </p:spPr>
      </p:pic>
      <p:pic>
        <p:nvPicPr>
          <p:cNvPr id="11" name="Рисунок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84942" y="-55596"/>
            <a:ext cx="1687650" cy="1625770"/>
          </a:xfrm>
          <a:prstGeom prst="rect">
            <a:avLst/>
          </a:prstGeom>
        </p:spPr>
      </p:pic>
      <p:pic>
        <p:nvPicPr>
          <p:cNvPr id="24" name="Рисунок 2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a:off x="868806" y="757289"/>
            <a:ext cx="713336" cy="713336"/>
          </a:xfrm>
          <a:prstGeom prst="rect">
            <a:avLst/>
          </a:prstGeom>
        </p:spPr>
      </p:pic>
      <p:pic>
        <p:nvPicPr>
          <p:cNvPr id="16" name="Рисунок 15"/>
          <p:cNvPicPr>
            <a:picLocks noChangeAspect="1"/>
          </p:cNvPicPr>
          <p:nvPr userDrawn="1"/>
        </p:nvPicPr>
        <p:blipFill rotWithShape="1">
          <a:blip r:embed="rId2">
            <a:extLst>
              <a:ext uri="{28A0092B-C50C-407E-A947-70E740481C1C}">
                <a14:useLocalDpi xmlns:a14="http://schemas.microsoft.com/office/drawing/2010/main" val="0"/>
              </a:ext>
            </a:extLst>
          </a:blip>
          <a:srcRect l="45279" r="382"/>
          <a:stretch/>
        </p:blipFill>
        <p:spPr>
          <a:xfrm flipH="1">
            <a:off x="9682660" y="489858"/>
            <a:ext cx="2509394" cy="4516061"/>
          </a:xfrm>
          <a:prstGeom prst="rect">
            <a:avLst/>
          </a:prstGeom>
        </p:spPr>
      </p:pic>
      <p:pic>
        <p:nvPicPr>
          <p:cNvPr id="29" name="Рисунок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485852" y="913297"/>
            <a:ext cx="653248" cy="656877"/>
          </a:xfrm>
          <a:prstGeom prst="rect">
            <a:avLst/>
          </a:prstGeom>
        </p:spPr>
      </p:pic>
      <p:pic>
        <p:nvPicPr>
          <p:cNvPr id="30" name="Рисунок 2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a:off x="8969324" y="4392608"/>
            <a:ext cx="713336" cy="713336"/>
          </a:xfrm>
          <a:prstGeom prst="rect">
            <a:avLst/>
          </a:prstGeom>
        </p:spPr>
      </p:pic>
      <p:pic>
        <p:nvPicPr>
          <p:cNvPr id="17" name="Рисунок 1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682660" y="1971813"/>
            <a:ext cx="1345251" cy="1348104"/>
          </a:xfrm>
          <a:prstGeom prst="rect">
            <a:avLst/>
          </a:prstGeom>
        </p:spPr>
      </p:pic>
      <p:pic>
        <p:nvPicPr>
          <p:cNvPr id="19" name="Рисунок 1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905741" y="4444186"/>
            <a:ext cx="1729928" cy="1733597"/>
          </a:xfrm>
          <a:prstGeom prst="rect">
            <a:avLst/>
          </a:prstGeom>
        </p:spPr>
      </p:pic>
    </p:spTree>
    <p:extLst>
      <p:ext uri="{BB962C8B-B14F-4D97-AF65-F5344CB8AC3E}">
        <p14:creationId xmlns:p14="http://schemas.microsoft.com/office/powerpoint/2010/main" val="35048941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able_slide_yellow">
    <p:spTree>
      <p:nvGrpSpPr>
        <p:cNvPr id="1" name=""/>
        <p:cNvGrpSpPr/>
        <p:nvPr/>
      </p:nvGrpSpPr>
      <p:grpSpPr>
        <a:xfrm>
          <a:off x="0" y="0"/>
          <a:ext cx="0" cy="0"/>
          <a:chOff x="0" y="0"/>
          <a:chExt cx="0" cy="0"/>
        </a:xfrm>
      </p:grpSpPr>
      <p:pic>
        <p:nvPicPr>
          <p:cNvPr id="14" name="Рисунок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2950" y="2374058"/>
            <a:ext cx="3719050" cy="4494179"/>
          </a:xfrm>
          <a:prstGeom prst="rect">
            <a:avLst/>
          </a:prstGeom>
        </p:spPr>
      </p:pic>
      <p:pic>
        <p:nvPicPr>
          <p:cNvPr id="12" name="Рисунок 11"/>
          <p:cNvPicPr>
            <a:picLocks noChangeAspect="1"/>
          </p:cNvPicPr>
          <p:nvPr userDrawn="1"/>
        </p:nvPicPr>
        <p:blipFill rotWithShape="1">
          <a:blip r:embed="rId3" cstate="print">
            <a:extLst>
              <a:ext uri="{28A0092B-C50C-407E-A947-70E740481C1C}">
                <a14:useLocalDpi xmlns:a14="http://schemas.microsoft.com/office/drawing/2010/main" val="0"/>
              </a:ext>
            </a:extLst>
          </a:blip>
          <a:srcRect r="25619" b="14310"/>
          <a:stretch/>
        </p:blipFill>
        <p:spPr>
          <a:xfrm rot="10800000">
            <a:off x="0" y="0"/>
            <a:ext cx="2538920" cy="5969261"/>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899913" y="6374600"/>
            <a:ext cx="2743200" cy="365125"/>
          </a:xfrm>
        </p:spPr>
        <p:txBody>
          <a:bodyPr/>
          <a:lstStyle/>
          <a:p>
            <a:fld id="{0677DD9B-16CA-464A-A3D4-4D175F1ACCD1}" type="datetimeFigureOut">
              <a:rPr lang="ru-RU" smtClean="0"/>
              <a:t>06.12.2022</a:t>
            </a:fld>
            <a:endParaRPr lang="ru-RU"/>
          </a:p>
        </p:txBody>
      </p:sp>
      <p:sp>
        <p:nvSpPr>
          <p:cNvPr id="5" name="Нижний колонтитул 4"/>
          <p:cNvSpPr>
            <a:spLocks noGrp="1"/>
          </p:cNvSpPr>
          <p:nvPr>
            <p:ph type="ftr" sz="quarter" idx="11"/>
          </p:nvPr>
        </p:nvSpPr>
        <p:spPr>
          <a:xfrm>
            <a:off x="5107021" y="6369059"/>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sp>
        <p:nvSpPr>
          <p:cNvPr id="8" name="Таблица 7"/>
          <p:cNvSpPr>
            <a:spLocks noGrp="1"/>
          </p:cNvSpPr>
          <p:nvPr>
            <p:ph type="tbl" sz="quarter" idx="13"/>
          </p:nvPr>
        </p:nvSpPr>
        <p:spPr>
          <a:xfrm>
            <a:off x="885522" y="447597"/>
            <a:ext cx="10382250" cy="5573713"/>
          </a:xfrm>
        </p:spPr>
        <p:txBody>
          <a:bodyPr/>
          <a:lstStyle/>
          <a:p>
            <a:endParaRPr lang="ru-RU"/>
          </a:p>
        </p:txBody>
      </p:sp>
      <p:pic>
        <p:nvPicPr>
          <p:cNvPr id="15" name="Рисунок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626336" y="1225684"/>
            <a:ext cx="253004" cy="1896894"/>
          </a:xfrm>
          <a:prstGeom prst="rect">
            <a:avLst/>
          </a:prstGeom>
        </p:spPr>
      </p:pic>
      <p:pic>
        <p:nvPicPr>
          <p:cNvPr id="22" name="Рисунок 2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92018">
            <a:off x="272307" y="649803"/>
            <a:ext cx="383150" cy="360161"/>
          </a:xfrm>
          <a:prstGeom prst="rect">
            <a:avLst/>
          </a:prstGeom>
        </p:spPr>
      </p:pic>
      <p:pic>
        <p:nvPicPr>
          <p:cNvPr id="27" name="Рисунок 2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3012286">
            <a:off x="11521734" y="5555199"/>
            <a:ext cx="383150" cy="360161"/>
          </a:xfrm>
          <a:prstGeom prst="rect">
            <a:avLst/>
          </a:prstGeom>
        </p:spPr>
      </p:pic>
      <p:pic>
        <p:nvPicPr>
          <p:cNvPr id="23" name="Рисунок 2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363821" y="6036429"/>
            <a:ext cx="7620000" cy="304800"/>
          </a:xfrm>
          <a:prstGeom prst="rect">
            <a:avLst/>
          </a:prstGeom>
        </p:spPr>
      </p:pic>
    </p:spTree>
    <p:extLst>
      <p:ext uri="{BB962C8B-B14F-4D97-AF65-F5344CB8AC3E}">
        <p14:creationId xmlns:p14="http://schemas.microsoft.com/office/powerpoint/2010/main" val="1900703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02">
    <p:spTree>
      <p:nvGrpSpPr>
        <p:cNvPr id="1" name=""/>
        <p:cNvGrpSpPr/>
        <p:nvPr/>
      </p:nvGrpSpPr>
      <p:grpSpPr>
        <a:xfrm>
          <a:off x="0" y="0"/>
          <a:ext cx="0" cy="0"/>
          <a:chOff x="0" y="0"/>
          <a:chExt cx="0" cy="0"/>
        </a:xfrm>
      </p:grpSpPr>
      <p:pic>
        <p:nvPicPr>
          <p:cNvPr id="15" name="Рисунок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00646" y="1256699"/>
            <a:ext cx="4988975" cy="4121448"/>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7472528" y="4436779"/>
            <a:ext cx="4573562" cy="1016945"/>
          </a:xfrm>
          <a:prstGeom prst="rect">
            <a:avLst/>
          </a:prstGeom>
        </p:spPr>
      </p:pic>
      <p:pic>
        <p:nvPicPr>
          <p:cNvPr id="6" name="Рисунок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7184571" cy="6858000"/>
          </a:xfrm>
          <a:prstGeom prst="rect">
            <a:avLst/>
          </a:prstGeom>
        </p:spPr>
      </p:pic>
      <p:sp>
        <p:nvSpPr>
          <p:cNvPr id="2" name="Заголовок 1"/>
          <p:cNvSpPr>
            <a:spLocks noGrp="1"/>
          </p:cNvSpPr>
          <p:nvPr>
            <p:ph type="title" hasCustomPrompt="1"/>
          </p:nvPr>
        </p:nvSpPr>
        <p:spPr>
          <a:xfrm>
            <a:off x="541589" y="88265"/>
            <a:ext cx="2621014" cy="3803007"/>
          </a:xfrm>
        </p:spPr>
        <p:txBody>
          <a:bodyPr/>
          <a:lstStyle>
            <a:lvl1pPr algn="l">
              <a:defRPr/>
            </a:lvl1pPr>
          </a:lstStyle>
          <a:p>
            <a:r>
              <a:rPr lang="da-DK" dirty="0"/>
              <a:t>Lorem ipsum dolor sit amet</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06.12.2022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pPr/>
              <a:t>‹Nr.›</a:t>
            </a:fld>
            <a:endParaRPr lang="ru-RU" dirty="0"/>
          </a:p>
        </p:txBody>
      </p:sp>
      <p:pic>
        <p:nvPicPr>
          <p:cNvPr id="9" name="Рисунок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867100" y="0"/>
            <a:ext cx="7323313" cy="5568043"/>
          </a:xfrm>
          <a:prstGeom prst="rect">
            <a:avLst/>
          </a:prstGeom>
        </p:spPr>
      </p:pic>
      <p:sp>
        <p:nvSpPr>
          <p:cNvPr id="10"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sp>
        <p:nvSpPr>
          <p:cNvPr id="13" name="Текст 12"/>
          <p:cNvSpPr>
            <a:spLocks noGrp="1"/>
          </p:cNvSpPr>
          <p:nvPr>
            <p:ph type="body" sz="quarter" idx="13" hasCustomPrompt="1"/>
          </p:nvPr>
        </p:nvSpPr>
        <p:spPr>
          <a:xfrm>
            <a:off x="236538" y="3641725"/>
            <a:ext cx="3502025" cy="1411288"/>
          </a:xfrm>
        </p:spPr>
        <p:txBody>
          <a:bodyPr/>
          <a:lstStyle>
            <a:lvl1pPr>
              <a:defRPr sz="1600"/>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pic>
        <p:nvPicPr>
          <p:cNvPr id="14" name="Рисунок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2" y="0"/>
            <a:ext cx="5257800" cy="1959407"/>
          </a:xfrm>
          <a:prstGeom prst="rect">
            <a:avLst/>
          </a:prstGeom>
        </p:spPr>
      </p:pic>
      <p:pic>
        <p:nvPicPr>
          <p:cNvPr id="16" name="Рисунок 1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246839" y="2606379"/>
            <a:ext cx="1263242" cy="2486296"/>
          </a:xfrm>
          <a:prstGeom prst="rect">
            <a:avLst/>
          </a:prstGeom>
        </p:spPr>
      </p:pic>
      <p:pic>
        <p:nvPicPr>
          <p:cNvPr id="19" name="Рисунок 1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459857">
            <a:off x="5242899" y="1331043"/>
            <a:ext cx="926692" cy="1012566"/>
          </a:xfrm>
          <a:prstGeom prst="rect">
            <a:avLst/>
          </a:prstGeom>
        </p:spPr>
      </p:pic>
      <p:pic>
        <p:nvPicPr>
          <p:cNvPr id="20" name="Рисунок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0938280" flipH="1">
            <a:off x="9536973" y="4109079"/>
            <a:ext cx="926692" cy="1012566"/>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707986">
            <a:off x="4442763" y="3321250"/>
            <a:ext cx="1357793" cy="1308007"/>
          </a:xfrm>
          <a:prstGeom prst="rect">
            <a:avLst/>
          </a:prstGeom>
        </p:spPr>
      </p:pic>
      <p:pic>
        <p:nvPicPr>
          <p:cNvPr id="22" name="Рисунок 2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0120386">
            <a:off x="3794195" y="174220"/>
            <a:ext cx="2115711" cy="1974095"/>
          </a:xfrm>
          <a:prstGeom prst="rect">
            <a:avLst/>
          </a:prstGeom>
        </p:spPr>
      </p:pic>
    </p:spTree>
    <p:extLst>
      <p:ext uri="{BB962C8B-B14F-4D97-AF65-F5344CB8AC3E}">
        <p14:creationId xmlns:p14="http://schemas.microsoft.com/office/powerpoint/2010/main" val="655565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ullet_points_yellow">
    <p:spTree>
      <p:nvGrpSpPr>
        <p:cNvPr id="1" name=""/>
        <p:cNvGrpSpPr/>
        <p:nvPr/>
      </p:nvGrpSpPr>
      <p:grpSpPr>
        <a:xfrm>
          <a:off x="0" y="0"/>
          <a:ext cx="0" cy="0"/>
          <a:chOff x="0" y="0"/>
          <a:chExt cx="0" cy="0"/>
        </a:xfrm>
      </p:grpSpPr>
      <p:pic>
        <p:nvPicPr>
          <p:cNvPr id="15" name="Рисунок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29233"/>
          <a:stretch/>
        </p:blipFill>
        <p:spPr>
          <a:xfrm>
            <a:off x="0" y="0"/>
            <a:ext cx="3895006" cy="6858000"/>
          </a:xfrm>
          <a:prstGeom prst="rect">
            <a:avLst/>
          </a:prstGeom>
        </p:spPr>
      </p:pic>
      <p:pic>
        <p:nvPicPr>
          <p:cNvPr id="21" name="Рисунок 20"/>
          <p:cNvPicPr>
            <a:picLocks noChangeAspect="1"/>
          </p:cNvPicPr>
          <p:nvPr userDrawn="1"/>
        </p:nvPicPr>
        <p:blipFill rotWithShape="1">
          <a:blip r:embed="rId3" cstate="print">
            <a:extLst>
              <a:ext uri="{28A0092B-C50C-407E-A947-70E740481C1C}">
                <a14:useLocalDpi xmlns:a14="http://schemas.microsoft.com/office/drawing/2010/main" val="0"/>
              </a:ext>
            </a:extLst>
          </a:blip>
          <a:srcRect r="55750"/>
          <a:stretch/>
        </p:blipFill>
        <p:spPr>
          <a:xfrm>
            <a:off x="11176132" y="2061256"/>
            <a:ext cx="1021624" cy="4711735"/>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lvl1pPr>
              <a:defRPr>
                <a:solidFill>
                  <a:schemeClr val="tx1"/>
                </a:solidFill>
              </a:defRPr>
            </a:lvl1pPr>
          </a:lstStyle>
          <a:p>
            <a:fld id="{0677DD9B-16CA-464A-A3D4-4D175F1ACCD1}" type="datetimeFigureOut">
              <a:rPr lang="ru-RU" smtClean="0"/>
              <a:pPr/>
              <a:t>06.12.2022</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pic>
        <p:nvPicPr>
          <p:cNvPr id="14" name="Рисунок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276841" y="5708485"/>
            <a:ext cx="6841672" cy="273667"/>
          </a:xfrm>
          <a:prstGeom prst="rect">
            <a:avLst/>
          </a:prstGeom>
        </p:spPr>
      </p:pic>
      <p:pic>
        <p:nvPicPr>
          <p:cNvPr id="22" name="Рисунок 2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22145" y="5510650"/>
            <a:ext cx="841026" cy="845698"/>
          </a:xfrm>
          <a:prstGeom prst="rect">
            <a:avLst/>
          </a:prstGeom>
        </p:spPr>
      </p:pic>
      <p:pic>
        <p:nvPicPr>
          <p:cNvPr id="33" name="Рисунок 3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0635558" flipV="1">
            <a:off x="11592097" y="2836229"/>
            <a:ext cx="321481" cy="302192"/>
          </a:xfrm>
          <a:prstGeom prst="rect">
            <a:avLst/>
          </a:prstGeom>
        </p:spPr>
      </p:pic>
      <p:pic>
        <p:nvPicPr>
          <p:cNvPr id="34" name="Рисунок 3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2752199" flipV="1">
            <a:off x="492111" y="218678"/>
            <a:ext cx="321481" cy="302192"/>
          </a:xfrm>
          <a:prstGeom prst="rect">
            <a:avLst/>
          </a:prstGeom>
        </p:spPr>
      </p:pic>
      <p:sp>
        <p:nvSpPr>
          <p:cNvPr id="39" name="Текст 38"/>
          <p:cNvSpPr>
            <a:spLocks noGrp="1"/>
          </p:cNvSpPr>
          <p:nvPr>
            <p:ph type="body" sz="quarter" idx="17" hasCustomPrompt="1"/>
          </p:nvPr>
        </p:nvSpPr>
        <p:spPr>
          <a:xfrm>
            <a:off x="1851559" y="1323726"/>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44" name="Текст 38"/>
          <p:cNvSpPr>
            <a:spLocks noGrp="1"/>
          </p:cNvSpPr>
          <p:nvPr>
            <p:ph type="body" sz="quarter" idx="19" hasCustomPrompt="1"/>
          </p:nvPr>
        </p:nvSpPr>
        <p:spPr>
          <a:xfrm>
            <a:off x="1851559" y="3205616"/>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45" name="Текст 38"/>
          <p:cNvSpPr>
            <a:spLocks noGrp="1"/>
          </p:cNvSpPr>
          <p:nvPr>
            <p:ph type="body" sz="quarter" idx="20" hasCustomPrompt="1"/>
          </p:nvPr>
        </p:nvSpPr>
        <p:spPr>
          <a:xfrm>
            <a:off x="1851559" y="4112708"/>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Tree>
    <p:extLst>
      <p:ext uri="{BB962C8B-B14F-4D97-AF65-F5344CB8AC3E}">
        <p14:creationId xmlns:p14="http://schemas.microsoft.com/office/powerpoint/2010/main" val="3567054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bullet_points_yellow">
    <p:spTree>
      <p:nvGrpSpPr>
        <p:cNvPr id="1" name=""/>
        <p:cNvGrpSpPr/>
        <p:nvPr/>
      </p:nvGrpSpPr>
      <p:grpSpPr>
        <a:xfrm>
          <a:off x="0" y="0"/>
          <a:ext cx="0" cy="0"/>
          <a:chOff x="0" y="0"/>
          <a:chExt cx="0" cy="0"/>
        </a:xfrm>
      </p:grpSpPr>
      <p:pic>
        <p:nvPicPr>
          <p:cNvPr id="15" name="Рисунок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29233"/>
          <a:stretch/>
        </p:blipFill>
        <p:spPr>
          <a:xfrm>
            <a:off x="0" y="0"/>
            <a:ext cx="2271860" cy="6858000"/>
          </a:xfrm>
          <a:prstGeom prst="rect">
            <a:avLst/>
          </a:prstGeom>
        </p:spPr>
      </p:pic>
      <p:pic>
        <p:nvPicPr>
          <p:cNvPr id="21" name="Рисунок 20"/>
          <p:cNvPicPr>
            <a:picLocks noChangeAspect="1"/>
          </p:cNvPicPr>
          <p:nvPr userDrawn="1"/>
        </p:nvPicPr>
        <p:blipFill rotWithShape="1">
          <a:blip r:embed="rId3" cstate="print">
            <a:extLst>
              <a:ext uri="{28A0092B-C50C-407E-A947-70E740481C1C}">
                <a14:useLocalDpi xmlns:a14="http://schemas.microsoft.com/office/drawing/2010/main" val="0"/>
              </a:ext>
            </a:extLst>
          </a:blip>
          <a:srcRect r="55750"/>
          <a:stretch/>
        </p:blipFill>
        <p:spPr>
          <a:xfrm>
            <a:off x="11176132" y="2061256"/>
            <a:ext cx="1021624" cy="4711735"/>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lvl1pPr>
              <a:defRPr>
                <a:solidFill>
                  <a:schemeClr val="tx1"/>
                </a:solidFill>
              </a:defRPr>
            </a:lvl1pPr>
          </a:lstStyle>
          <a:p>
            <a:fld id="{0677DD9B-16CA-464A-A3D4-4D175F1ACCD1}" type="datetimeFigureOut">
              <a:rPr lang="ru-RU" smtClean="0"/>
              <a:pPr/>
              <a:t>06.12.2022</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313676" y="0"/>
            <a:ext cx="878324" cy="739549"/>
          </a:xfrm>
          <a:prstGeom prst="rect">
            <a:avLst/>
          </a:prstGeom>
        </p:spPr>
      </p:pic>
      <p:pic>
        <p:nvPicPr>
          <p:cNvPr id="22" name="Рисунок 2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22145" y="5510650"/>
            <a:ext cx="841026" cy="845698"/>
          </a:xfrm>
          <a:prstGeom prst="rect">
            <a:avLst/>
          </a:prstGeom>
        </p:spPr>
      </p:pic>
      <p:sp>
        <p:nvSpPr>
          <p:cNvPr id="39" name="Текст 38"/>
          <p:cNvSpPr>
            <a:spLocks noGrp="1"/>
          </p:cNvSpPr>
          <p:nvPr>
            <p:ph type="body" sz="quarter" idx="17" hasCustomPrompt="1"/>
          </p:nvPr>
        </p:nvSpPr>
        <p:spPr>
          <a:xfrm>
            <a:off x="1851559" y="1323726"/>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44" name="Текст 38"/>
          <p:cNvSpPr>
            <a:spLocks noGrp="1"/>
          </p:cNvSpPr>
          <p:nvPr>
            <p:ph type="body" sz="quarter" idx="19" hasCustomPrompt="1"/>
          </p:nvPr>
        </p:nvSpPr>
        <p:spPr>
          <a:xfrm>
            <a:off x="1851559" y="3205616"/>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45" name="Текст 38"/>
          <p:cNvSpPr>
            <a:spLocks noGrp="1"/>
          </p:cNvSpPr>
          <p:nvPr>
            <p:ph type="body" sz="quarter" idx="20" hasCustomPrompt="1"/>
          </p:nvPr>
        </p:nvSpPr>
        <p:spPr>
          <a:xfrm>
            <a:off x="1851559" y="4112708"/>
            <a:ext cx="9456360" cy="560183"/>
          </a:xfrm>
        </p:spPr>
        <p:txBody>
          <a:bodyPr/>
          <a:lstStyle>
            <a:lvl1pPr marL="228600" indent="-228600">
              <a:buClr>
                <a:schemeClr val="accent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Tree>
    <p:extLst>
      <p:ext uri="{BB962C8B-B14F-4D97-AF65-F5344CB8AC3E}">
        <p14:creationId xmlns:p14="http://schemas.microsoft.com/office/powerpoint/2010/main" val="21416036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1_Заголовок раздела">
    <p:spTree>
      <p:nvGrpSpPr>
        <p:cNvPr id="1" name=""/>
        <p:cNvGrpSpPr/>
        <p:nvPr/>
      </p:nvGrpSpPr>
      <p:grpSpPr>
        <a:xfrm>
          <a:off x="0" y="0"/>
          <a:ext cx="0" cy="0"/>
          <a:chOff x="0" y="0"/>
          <a:chExt cx="0" cy="0"/>
        </a:xfrm>
      </p:grpSpPr>
      <p:grpSp>
        <p:nvGrpSpPr>
          <p:cNvPr id="26" name="Группа 25"/>
          <p:cNvGrpSpPr/>
          <p:nvPr userDrawn="1"/>
        </p:nvGrpSpPr>
        <p:grpSpPr>
          <a:xfrm>
            <a:off x="-241498" y="-23548"/>
            <a:ext cx="12438453" cy="6881548"/>
            <a:chOff x="-241498" y="-23548"/>
            <a:chExt cx="12438453" cy="6881548"/>
          </a:xfrm>
        </p:grpSpPr>
        <p:pic>
          <p:nvPicPr>
            <p:cNvPr id="18" name="Рисунок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46834" y="3383366"/>
              <a:ext cx="4762500" cy="247650"/>
            </a:xfrm>
            <a:prstGeom prst="rect">
              <a:avLst/>
            </a:prstGeom>
          </p:spPr>
        </p:pic>
        <p:pic>
          <p:nvPicPr>
            <p:cNvPr id="19" name="Рисунок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53" y="3150"/>
              <a:ext cx="12186402" cy="6854850"/>
            </a:xfrm>
            <a:prstGeom prst="rect">
              <a:avLst/>
            </a:prstGeom>
          </p:spPr>
        </p:pic>
        <p:pic>
          <p:nvPicPr>
            <p:cNvPr id="20" name="Рисунок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9917" y="721422"/>
              <a:ext cx="4068452" cy="4404099"/>
            </a:xfrm>
            <a:prstGeom prst="rect">
              <a:avLst/>
            </a:prstGeom>
          </p:spPr>
        </p:pic>
        <p:pic>
          <p:nvPicPr>
            <p:cNvPr id="21" name="Рисунок 2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41474" y="-23548"/>
              <a:ext cx="4250215" cy="3339455"/>
            </a:xfrm>
            <a:prstGeom prst="rect">
              <a:avLst/>
            </a:prstGeom>
          </p:spPr>
        </p:pic>
        <p:pic>
          <p:nvPicPr>
            <p:cNvPr id="22" name="Рисунок 2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1498" y="5607344"/>
              <a:ext cx="5724636" cy="381642"/>
            </a:xfrm>
            <a:prstGeom prst="rect">
              <a:avLst/>
            </a:prstGeom>
          </p:spPr>
        </p:pic>
        <p:pic>
          <p:nvPicPr>
            <p:cNvPr id="23" name="Рисунок 2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928873" y="3227981"/>
              <a:ext cx="404242" cy="404242"/>
            </a:xfrm>
            <a:prstGeom prst="rect">
              <a:avLst/>
            </a:prstGeom>
          </p:spPr>
        </p:pic>
        <p:pic>
          <p:nvPicPr>
            <p:cNvPr id="24" name="Рисунок 2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V="1">
              <a:off x="6467823" y="5040357"/>
              <a:ext cx="3326341" cy="221756"/>
            </a:xfrm>
            <a:prstGeom prst="rect">
              <a:avLst/>
            </a:prstGeom>
          </p:spPr>
        </p:pic>
        <p:pic>
          <p:nvPicPr>
            <p:cNvPr id="25" name="Рисунок 2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918742" y="1"/>
              <a:ext cx="10271671" cy="6417092"/>
            </a:xfrm>
            <a:prstGeom prst="rect">
              <a:avLst/>
            </a:prstGeom>
          </p:spPr>
        </p:pic>
      </p:grpSp>
      <p:pic>
        <p:nvPicPr>
          <p:cNvPr id="7" name="Рисунок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5571197" y="1580074"/>
            <a:ext cx="5164406" cy="1343397"/>
          </a:xfrm>
        </p:spPr>
        <p:txBody>
          <a:bodyPr anchor="b"/>
          <a:lstStyle>
            <a:lvl1pPr algn="ctr">
              <a:defRPr sz="6000"/>
            </a:lvl1pPr>
          </a:lstStyle>
          <a:p>
            <a:r>
              <a:rPr lang="da-DK" dirty="0"/>
              <a:t>Lorem ipsum dolor </a:t>
            </a:r>
            <a:endParaRPr lang="ru-RU" dirty="0"/>
          </a:p>
        </p:txBody>
      </p:sp>
      <p:sp>
        <p:nvSpPr>
          <p:cNvPr id="3" name="Текст 2"/>
          <p:cNvSpPr>
            <a:spLocks noGrp="1"/>
          </p:cNvSpPr>
          <p:nvPr>
            <p:ph type="body" idx="1" hasCustomPrompt="1"/>
          </p:nvPr>
        </p:nvSpPr>
        <p:spPr>
          <a:xfrm>
            <a:off x="6690314" y="3975159"/>
            <a:ext cx="2926171"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06.12.2022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1450665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0_Заголовок раздела">
    <p:spTree>
      <p:nvGrpSpPr>
        <p:cNvPr id="1" name=""/>
        <p:cNvGrpSpPr/>
        <p:nvPr/>
      </p:nvGrpSpPr>
      <p:grpSpPr>
        <a:xfrm>
          <a:off x="0" y="0"/>
          <a:ext cx="0" cy="0"/>
          <a:chOff x="0" y="0"/>
          <a:chExt cx="0" cy="0"/>
        </a:xfrm>
      </p:grpSpPr>
      <p:pic>
        <p:nvPicPr>
          <p:cNvPr id="10" name="Рисунок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0" y="1619250"/>
            <a:ext cx="6667500" cy="5238750"/>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06.12.2022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17" name="Заголовок 1"/>
          <p:cNvSpPr>
            <a:spLocks noGrp="1"/>
          </p:cNvSpPr>
          <p:nvPr>
            <p:ph type="title" hasCustomPrompt="1"/>
          </p:nvPr>
        </p:nvSpPr>
        <p:spPr>
          <a:xfrm>
            <a:off x="0" y="449036"/>
            <a:ext cx="12192000" cy="980767"/>
          </a:xfrm>
        </p:spPr>
        <p:txBody>
          <a:bodyPr anchor="b">
            <a:normAutofit/>
          </a:bodyPr>
          <a:lstStyle>
            <a:lvl1pPr algn="ctr">
              <a:defRPr sz="4400"/>
            </a:lvl1pPr>
          </a:lstStyle>
          <a:p>
            <a:r>
              <a:rPr lang="da-DK" dirty="0"/>
              <a:t>Lorem ipsum dolor</a:t>
            </a:r>
            <a:endParaRPr lang="ru-RU" dirty="0"/>
          </a:p>
        </p:txBody>
      </p:sp>
      <p:sp>
        <p:nvSpPr>
          <p:cNvPr id="27" name="Текст 2"/>
          <p:cNvSpPr>
            <a:spLocks noGrp="1"/>
          </p:cNvSpPr>
          <p:nvPr>
            <p:ph type="body" idx="1" hasCustomPrompt="1"/>
          </p:nvPr>
        </p:nvSpPr>
        <p:spPr>
          <a:xfrm>
            <a:off x="2183945" y="2587218"/>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8" name="Рисунок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00736" y="1908878"/>
            <a:ext cx="383722" cy="383722"/>
          </a:xfrm>
          <a:prstGeom prst="rect">
            <a:avLst/>
          </a:prstGeom>
        </p:spPr>
      </p:pic>
      <p:pic>
        <p:nvPicPr>
          <p:cNvPr id="9" name="Рисунок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25065" y="5436733"/>
            <a:ext cx="5535064" cy="369004"/>
          </a:xfrm>
          <a:prstGeom prst="rect">
            <a:avLst/>
          </a:prstGeom>
        </p:spPr>
      </p:pic>
      <p:pic>
        <p:nvPicPr>
          <p:cNvPr id="11" name="Рисунок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01463" y="372001"/>
            <a:ext cx="1134836" cy="1134836"/>
          </a:xfrm>
          <a:prstGeom prst="rect">
            <a:avLst/>
          </a:prstGeom>
        </p:spPr>
      </p:pic>
      <p:pic>
        <p:nvPicPr>
          <p:cNvPr id="28" name="Рисунок 2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221609" y="4963193"/>
            <a:ext cx="576943" cy="576943"/>
          </a:xfrm>
          <a:prstGeom prst="rect">
            <a:avLst/>
          </a:prstGeom>
        </p:spPr>
      </p:pic>
      <p:pic>
        <p:nvPicPr>
          <p:cNvPr id="13" name="Рисунок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783697" y="2167500"/>
            <a:ext cx="2064526" cy="3132708"/>
          </a:xfrm>
          <a:prstGeom prst="rect">
            <a:avLst/>
          </a:prstGeom>
        </p:spPr>
      </p:pic>
      <p:pic>
        <p:nvPicPr>
          <p:cNvPr id="14" name="Рисунок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2761581">
            <a:off x="1149490" y="928885"/>
            <a:ext cx="1173619" cy="1780847"/>
          </a:xfrm>
          <a:prstGeom prst="rect">
            <a:avLst/>
          </a:prstGeom>
        </p:spPr>
      </p:pic>
      <p:pic>
        <p:nvPicPr>
          <p:cNvPr id="15" name="Рисунок 1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H="1">
            <a:off x="8770596" y="4788917"/>
            <a:ext cx="2069193" cy="2073581"/>
          </a:xfrm>
          <a:prstGeom prst="rect">
            <a:avLst/>
          </a:prstGeom>
        </p:spPr>
      </p:pic>
      <p:pic>
        <p:nvPicPr>
          <p:cNvPr id="16" name="Рисунок 1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Tree>
    <p:extLst>
      <p:ext uri="{BB962C8B-B14F-4D97-AF65-F5344CB8AC3E}">
        <p14:creationId xmlns:p14="http://schemas.microsoft.com/office/powerpoint/2010/main" val="36506238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1_Заголовок раздела">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2493"/>
            <a:ext cx="5549221" cy="5549221"/>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06.12.2022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9" name="Рисунок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28467" y="5982880"/>
            <a:ext cx="5535064" cy="369004"/>
          </a:xfrm>
          <a:prstGeom prst="rect">
            <a:avLst/>
          </a:prstGeom>
        </p:spPr>
      </p:pic>
      <p:pic>
        <p:nvPicPr>
          <p:cNvPr id="14" name="Рисунок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00218" y="3431493"/>
            <a:ext cx="1991563" cy="3021993"/>
          </a:xfrm>
          <a:prstGeom prst="rect">
            <a:avLst/>
          </a:prstGeom>
        </p:spPr>
      </p:pic>
      <p:sp>
        <p:nvSpPr>
          <p:cNvPr id="19" name="Текст 2"/>
          <p:cNvSpPr>
            <a:spLocks noGrp="1"/>
          </p:cNvSpPr>
          <p:nvPr>
            <p:ph type="body" idx="1" hasCustomPrompt="1"/>
          </p:nvPr>
        </p:nvSpPr>
        <p:spPr>
          <a:xfrm>
            <a:off x="2187347" y="1689146"/>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20" name="Рисунок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pic>
        <p:nvPicPr>
          <p:cNvPr id="3" name="Рисунок 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934074" y="813707"/>
            <a:ext cx="536121" cy="536121"/>
          </a:xfrm>
          <a:prstGeom prst="rect">
            <a:avLst/>
          </a:prstGeom>
        </p:spPr>
      </p:pic>
      <p:pic>
        <p:nvPicPr>
          <p:cNvPr id="16" name="Рисунок 1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46863" y="2777103"/>
            <a:ext cx="4436079" cy="3927021"/>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645401">
            <a:off x="10492162" y="2590571"/>
            <a:ext cx="1252973" cy="1681843"/>
          </a:xfrm>
          <a:prstGeom prst="rect">
            <a:avLst/>
          </a:prstGeom>
        </p:spPr>
      </p:pic>
      <p:pic>
        <p:nvPicPr>
          <p:cNvPr id="22" name="Рисунок 21"/>
          <p:cNvPicPr>
            <a:picLocks noChangeAspect="1"/>
          </p:cNvPicPr>
          <p:nvPr userDrawn="1"/>
        </p:nvPicPr>
        <p:blipFill rotWithShape="1">
          <a:blip r:embed="rId10" cstate="print">
            <a:extLst>
              <a:ext uri="{28A0092B-C50C-407E-A947-70E740481C1C}">
                <a14:useLocalDpi xmlns:a14="http://schemas.microsoft.com/office/drawing/2010/main" val="0"/>
              </a:ext>
            </a:extLst>
          </a:blip>
          <a:srcRect l="1" t="5851" r="40936"/>
          <a:stretch/>
        </p:blipFill>
        <p:spPr>
          <a:xfrm>
            <a:off x="9769285" y="0"/>
            <a:ext cx="2422715" cy="2413605"/>
          </a:xfrm>
          <a:prstGeom prst="rect">
            <a:avLst/>
          </a:prstGeom>
        </p:spPr>
      </p:pic>
      <p:pic>
        <p:nvPicPr>
          <p:cNvPr id="23" name="Рисунок 2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166653" y="1206802"/>
            <a:ext cx="952500" cy="952500"/>
          </a:xfrm>
          <a:prstGeom prst="rect">
            <a:avLst/>
          </a:prstGeom>
        </p:spPr>
      </p:pic>
    </p:spTree>
    <p:extLst>
      <p:ext uri="{BB962C8B-B14F-4D97-AF65-F5344CB8AC3E}">
        <p14:creationId xmlns:p14="http://schemas.microsoft.com/office/powerpoint/2010/main" val="21928899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More-text-purple">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6219" y="5673479"/>
            <a:ext cx="4801537" cy="1392445"/>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9358960" y="3564409"/>
            <a:ext cx="4937760" cy="72832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06.12.2022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9" name="Рисунок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28467" y="6155874"/>
            <a:ext cx="5535064" cy="130698"/>
          </a:xfrm>
          <a:prstGeom prst="rect">
            <a:avLst/>
          </a:prstGeom>
        </p:spPr>
      </p:pic>
      <p:pic>
        <p:nvPicPr>
          <p:cNvPr id="20" name="Рисунок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17"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pic>
        <p:nvPicPr>
          <p:cNvPr id="10" name="Рисунок 9"/>
          <p:cNvPicPr>
            <a:picLocks noChangeAspect="1"/>
          </p:cNvPicPr>
          <p:nvPr userDrawn="1"/>
        </p:nvPicPr>
        <p:blipFill rotWithShape="1">
          <a:blip r:embed="rId7" cstate="print">
            <a:extLst>
              <a:ext uri="{28A0092B-C50C-407E-A947-70E740481C1C}">
                <a14:useLocalDpi xmlns:a14="http://schemas.microsoft.com/office/drawing/2010/main" val="0"/>
              </a:ext>
            </a:extLst>
          </a:blip>
          <a:srcRect t="10129"/>
          <a:stretch/>
        </p:blipFill>
        <p:spPr>
          <a:xfrm>
            <a:off x="-258515" y="0"/>
            <a:ext cx="1135684" cy="4646815"/>
          </a:xfrm>
          <a:prstGeom prst="rect">
            <a:avLst/>
          </a:prstGeom>
        </p:spPr>
      </p:pic>
      <p:pic>
        <p:nvPicPr>
          <p:cNvPr id="12" name="Рисунок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89658" y="6419243"/>
            <a:ext cx="239337" cy="239337"/>
          </a:xfrm>
          <a:prstGeom prst="rect">
            <a:avLst/>
          </a:prstGeom>
        </p:spPr>
      </p:pic>
      <p:pic>
        <p:nvPicPr>
          <p:cNvPr id="13" name="Рисунок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2135961">
            <a:off x="11555838" y="4812463"/>
            <a:ext cx="426027" cy="400465"/>
          </a:xfrm>
          <a:prstGeom prst="rect">
            <a:avLst/>
          </a:prstGeom>
        </p:spPr>
      </p:pic>
    </p:spTree>
    <p:extLst>
      <p:ext uri="{BB962C8B-B14F-4D97-AF65-F5344CB8AC3E}">
        <p14:creationId xmlns:p14="http://schemas.microsoft.com/office/powerpoint/2010/main" val="42786369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2_Заголовок раздела">
    <p:spTree>
      <p:nvGrpSpPr>
        <p:cNvPr id="1" name=""/>
        <p:cNvGrpSpPr/>
        <p:nvPr/>
      </p:nvGrpSpPr>
      <p:grpSpPr>
        <a:xfrm>
          <a:off x="0" y="0"/>
          <a:ext cx="0" cy="0"/>
          <a:chOff x="0" y="0"/>
          <a:chExt cx="0" cy="0"/>
        </a:xfrm>
      </p:grpSpPr>
      <p:pic>
        <p:nvPicPr>
          <p:cNvPr id="13" name="Рисунок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2934" y="2922352"/>
            <a:ext cx="1117547" cy="1176676"/>
          </a:xfrm>
          <a:prstGeom prst="rect">
            <a:avLst/>
          </a:prstGeom>
        </p:spPr>
      </p:pic>
      <p:pic>
        <p:nvPicPr>
          <p:cNvPr id="12" name="Рисунок 11"/>
          <p:cNvPicPr>
            <a:picLocks noChangeAspect="1"/>
          </p:cNvPicPr>
          <p:nvPr userDrawn="1"/>
        </p:nvPicPr>
        <p:blipFill rotWithShape="1">
          <a:blip r:embed="rId3">
            <a:extLst>
              <a:ext uri="{28A0092B-C50C-407E-A947-70E740481C1C}">
                <a14:useLocalDpi xmlns:a14="http://schemas.microsoft.com/office/drawing/2010/main" val="0"/>
              </a:ext>
            </a:extLst>
          </a:blip>
          <a:srcRect l="27270"/>
          <a:stretch/>
        </p:blipFill>
        <p:spPr>
          <a:xfrm flipH="1">
            <a:off x="9176797" y="0"/>
            <a:ext cx="3010756" cy="6858000"/>
          </a:xfrm>
          <a:prstGeom prst="rect">
            <a:avLst/>
          </a:prstGeom>
        </p:spPr>
      </p:pic>
      <p:pic>
        <p:nvPicPr>
          <p:cNvPr id="11" name="Рисунок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24" y="5359968"/>
            <a:ext cx="4697660" cy="1498032"/>
          </a:xfrm>
          <a:prstGeom prst="rect">
            <a:avLst/>
          </a:prstGeom>
        </p:spPr>
      </p:pic>
      <p:pic>
        <p:nvPicPr>
          <p:cNvPr id="8" name="Рисунок 7"/>
          <p:cNvPicPr>
            <a:picLocks noChangeAspect="1"/>
          </p:cNvPicPr>
          <p:nvPr userDrawn="1"/>
        </p:nvPicPr>
        <p:blipFill rotWithShape="1">
          <a:blip r:embed="rId5">
            <a:extLst>
              <a:ext uri="{28A0092B-C50C-407E-A947-70E740481C1C}">
                <a14:useLocalDpi xmlns:a14="http://schemas.microsoft.com/office/drawing/2010/main" val="0"/>
              </a:ext>
            </a:extLst>
          </a:blip>
          <a:srcRect r="21520"/>
          <a:stretch/>
        </p:blipFill>
        <p:spPr>
          <a:xfrm rot="16200000">
            <a:off x="3056" y="-3056"/>
            <a:ext cx="5232638" cy="5238750"/>
          </a:xfrm>
          <a:prstGeom prst="rect">
            <a:avLst/>
          </a:prstGeom>
        </p:spPr>
      </p:pic>
      <p:pic>
        <p:nvPicPr>
          <p:cNvPr id="7" name="Рисунок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06.12.2022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9" name="Рисунок 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502008" y="5987346"/>
            <a:ext cx="5535064" cy="369004"/>
          </a:xfrm>
          <a:prstGeom prst="rect">
            <a:avLst/>
          </a:prstGeom>
        </p:spPr>
      </p:pic>
      <p:pic>
        <p:nvPicPr>
          <p:cNvPr id="14" name="Рисунок 13"/>
          <p:cNvPicPr>
            <a:picLocks noChangeAspect="1"/>
          </p:cNvPicPr>
          <p:nvPr userDrawn="1"/>
        </p:nvPicPr>
        <p:blipFill rotWithShape="1">
          <a:blip r:embed="rId8" cstate="print">
            <a:extLst>
              <a:ext uri="{28A0092B-C50C-407E-A947-70E740481C1C}">
                <a14:useLocalDpi xmlns:a14="http://schemas.microsoft.com/office/drawing/2010/main" val="0"/>
              </a:ext>
            </a:extLst>
          </a:blip>
          <a:srcRect b="32565"/>
          <a:stretch/>
        </p:blipFill>
        <p:spPr>
          <a:xfrm rot="10800000">
            <a:off x="-54782" y="0"/>
            <a:ext cx="1991563" cy="2037867"/>
          </a:xfrm>
          <a:prstGeom prst="rect">
            <a:avLst/>
          </a:prstGeom>
        </p:spPr>
      </p:pic>
      <p:pic>
        <p:nvPicPr>
          <p:cNvPr id="20" name="Рисунок 1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25"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sp>
        <p:nvSpPr>
          <p:cNvPr id="26" name="Текст 2"/>
          <p:cNvSpPr>
            <a:spLocks noGrp="1"/>
          </p:cNvSpPr>
          <p:nvPr>
            <p:ph type="body" idx="1" hasCustomPrompt="1"/>
          </p:nvPr>
        </p:nvSpPr>
        <p:spPr>
          <a:xfrm>
            <a:off x="726616" y="2325182"/>
            <a:ext cx="5184321" cy="3487789"/>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27" name="Рисунок 8"/>
          <p:cNvSpPr>
            <a:spLocks noGrp="1"/>
          </p:cNvSpPr>
          <p:nvPr>
            <p:ph type="pic" sz="quarter" idx="13"/>
          </p:nvPr>
        </p:nvSpPr>
        <p:spPr>
          <a:xfrm>
            <a:off x="7179597" y="2325182"/>
            <a:ext cx="4179887" cy="3462338"/>
          </a:xfrm>
        </p:spPr>
        <p:txBody>
          <a:bodyPr/>
          <a:lstStyle/>
          <a:p>
            <a:endParaRPr lang="ru-RU" dirty="0"/>
          </a:p>
        </p:txBody>
      </p:sp>
      <p:pic>
        <p:nvPicPr>
          <p:cNvPr id="10" name="Рисунок 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769225" y="489857"/>
            <a:ext cx="606829" cy="606829"/>
          </a:xfrm>
          <a:prstGeom prst="rect">
            <a:avLst/>
          </a:prstGeom>
        </p:spPr>
      </p:pic>
      <p:pic>
        <p:nvPicPr>
          <p:cNvPr id="28" name="Рисунок 2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276520" y="5206142"/>
            <a:ext cx="606829" cy="606829"/>
          </a:xfrm>
          <a:prstGeom prst="rect">
            <a:avLst/>
          </a:prstGeom>
        </p:spPr>
      </p:pic>
    </p:spTree>
    <p:extLst>
      <p:ext uri="{BB962C8B-B14F-4D97-AF65-F5344CB8AC3E}">
        <p14:creationId xmlns:p14="http://schemas.microsoft.com/office/powerpoint/2010/main" val="6646795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3_Заголовок раздела">
    <p:spTree>
      <p:nvGrpSpPr>
        <p:cNvPr id="1" name=""/>
        <p:cNvGrpSpPr/>
        <p:nvPr/>
      </p:nvGrpSpPr>
      <p:grpSpPr>
        <a:xfrm>
          <a:off x="0" y="0"/>
          <a:ext cx="0" cy="0"/>
          <a:chOff x="0" y="0"/>
          <a:chExt cx="0" cy="0"/>
        </a:xfrm>
      </p:grpSpPr>
      <p:pic>
        <p:nvPicPr>
          <p:cNvPr id="21" name="Рисунок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750"/>
            <a:ext cx="5064952" cy="4524690"/>
          </a:xfrm>
          <a:prstGeom prst="rect">
            <a:avLst/>
          </a:prstGeom>
        </p:spPr>
      </p:pic>
      <p:pic>
        <p:nvPicPr>
          <p:cNvPr id="23" name="Рисунок 22"/>
          <p:cNvPicPr>
            <a:picLocks noChangeAspect="1"/>
          </p:cNvPicPr>
          <p:nvPr userDrawn="1"/>
        </p:nvPicPr>
        <p:blipFill rotWithShape="1">
          <a:blip r:embed="rId3" cstate="print">
            <a:extLst>
              <a:ext uri="{28A0092B-C50C-407E-A947-70E740481C1C}">
                <a14:useLocalDpi xmlns:a14="http://schemas.microsoft.com/office/drawing/2010/main" val="0"/>
              </a:ext>
            </a:extLst>
          </a:blip>
          <a:srcRect b="37149"/>
          <a:stretch/>
        </p:blipFill>
        <p:spPr>
          <a:xfrm flipV="1">
            <a:off x="4239782" y="0"/>
            <a:ext cx="3712436" cy="2333310"/>
          </a:xfrm>
          <a:prstGeom prst="rect">
            <a:avLst/>
          </a:prstGeom>
        </p:spPr>
      </p:pic>
      <p:pic>
        <p:nvPicPr>
          <p:cNvPr id="16" name="Рисунок 15"/>
          <p:cNvPicPr>
            <a:picLocks noChangeAspect="1"/>
          </p:cNvPicPr>
          <p:nvPr userDrawn="1"/>
        </p:nvPicPr>
        <p:blipFill rotWithShape="1">
          <a:blip r:embed="rId4" cstate="print">
            <a:extLst>
              <a:ext uri="{28A0092B-C50C-407E-A947-70E740481C1C}">
                <a14:useLocalDpi xmlns:a14="http://schemas.microsoft.com/office/drawing/2010/main" val="0"/>
              </a:ext>
            </a:extLst>
          </a:blip>
          <a:srcRect b="37149"/>
          <a:stretch/>
        </p:blipFill>
        <p:spPr>
          <a:xfrm>
            <a:off x="5053327" y="5527270"/>
            <a:ext cx="2117271" cy="1330730"/>
          </a:xfrm>
          <a:prstGeom prst="rect">
            <a:avLst/>
          </a:prstGeom>
        </p:spPr>
      </p:pic>
      <p:pic>
        <p:nvPicPr>
          <p:cNvPr id="3" name="Рисунок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489430">
            <a:off x="120478" y="4317215"/>
            <a:ext cx="2355886" cy="2384681"/>
          </a:xfrm>
          <a:prstGeom prst="rect">
            <a:avLst/>
          </a:prstGeom>
        </p:spPr>
      </p:pic>
      <p:pic>
        <p:nvPicPr>
          <p:cNvPr id="7" name="Рисунок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06.12.2022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20" name="Рисунок 1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18" name="Рисунок 8"/>
          <p:cNvSpPr>
            <a:spLocks noGrp="1"/>
          </p:cNvSpPr>
          <p:nvPr>
            <p:ph type="pic" sz="quarter" idx="13"/>
          </p:nvPr>
        </p:nvSpPr>
        <p:spPr>
          <a:xfrm>
            <a:off x="1379764" y="739549"/>
            <a:ext cx="9432713" cy="5047971"/>
          </a:xfrm>
        </p:spPr>
        <p:txBody>
          <a:bodyPr/>
          <a:lstStyle/>
          <a:p>
            <a:endParaRPr lang="ru-RU" dirty="0"/>
          </a:p>
        </p:txBody>
      </p:sp>
      <p:pic>
        <p:nvPicPr>
          <p:cNvPr id="2" name="Рисунок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0084" y="2943679"/>
            <a:ext cx="2215318" cy="3412671"/>
          </a:xfrm>
          <a:prstGeom prst="rect">
            <a:avLst/>
          </a:prstGeom>
        </p:spPr>
      </p:pic>
      <p:pic>
        <p:nvPicPr>
          <p:cNvPr id="22" name="Рисунок 2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flipV="1">
            <a:off x="9900923" y="4810805"/>
            <a:ext cx="2291077" cy="343662"/>
          </a:xfrm>
          <a:prstGeom prst="rect">
            <a:avLst/>
          </a:prstGeom>
        </p:spPr>
      </p:pic>
    </p:spTree>
    <p:extLst>
      <p:ext uri="{BB962C8B-B14F-4D97-AF65-F5344CB8AC3E}">
        <p14:creationId xmlns:p14="http://schemas.microsoft.com/office/powerpoint/2010/main" val="34066938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4_Заголовок раздела">
    <p:spTree>
      <p:nvGrpSpPr>
        <p:cNvPr id="1" name=""/>
        <p:cNvGrpSpPr/>
        <p:nvPr/>
      </p:nvGrpSpPr>
      <p:grpSpPr>
        <a:xfrm>
          <a:off x="0" y="0"/>
          <a:ext cx="0" cy="0"/>
          <a:chOff x="0" y="0"/>
          <a:chExt cx="0" cy="0"/>
        </a:xfrm>
      </p:grpSpPr>
      <p:pic>
        <p:nvPicPr>
          <p:cNvPr id="13" name="Рисунок 12"/>
          <p:cNvPicPr>
            <a:picLocks noChangeAspect="1"/>
          </p:cNvPicPr>
          <p:nvPr userDrawn="1"/>
        </p:nvPicPr>
        <p:blipFill rotWithShape="1">
          <a:blip r:embed="rId2">
            <a:extLst>
              <a:ext uri="{28A0092B-C50C-407E-A947-70E740481C1C}">
                <a14:useLocalDpi xmlns:a14="http://schemas.microsoft.com/office/drawing/2010/main" val="0"/>
              </a:ext>
            </a:extLst>
          </a:blip>
          <a:srcRect b="27133"/>
          <a:stretch/>
        </p:blipFill>
        <p:spPr>
          <a:xfrm>
            <a:off x="-1514180" y="3841352"/>
            <a:ext cx="7530961" cy="2886473"/>
          </a:xfrm>
          <a:prstGeom prst="rect">
            <a:avLst/>
          </a:prstGeom>
        </p:spPr>
      </p:pic>
      <p:pic>
        <p:nvPicPr>
          <p:cNvPr id="8" name="Рисунок 7"/>
          <p:cNvPicPr>
            <a:picLocks noChangeAspect="1"/>
          </p:cNvPicPr>
          <p:nvPr userDrawn="1"/>
        </p:nvPicPr>
        <p:blipFill rotWithShape="1">
          <a:blip r:embed="rId3" cstate="print">
            <a:extLst>
              <a:ext uri="{28A0092B-C50C-407E-A947-70E740481C1C}">
                <a14:useLocalDpi xmlns:a14="http://schemas.microsoft.com/office/drawing/2010/main" val="0"/>
              </a:ext>
            </a:extLst>
          </a:blip>
          <a:srcRect l="26208" b="27313"/>
          <a:stretch/>
        </p:blipFill>
        <p:spPr>
          <a:xfrm>
            <a:off x="0" y="1246771"/>
            <a:ext cx="5627738" cy="5611229"/>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06.12.2022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20" name="Рисунок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14" name="Диаграмма 2"/>
          <p:cNvSpPr>
            <a:spLocks noGrp="1"/>
          </p:cNvSpPr>
          <p:nvPr>
            <p:ph type="chart" sz="quarter" idx="13"/>
          </p:nvPr>
        </p:nvSpPr>
        <p:spPr>
          <a:xfrm>
            <a:off x="865867" y="1314449"/>
            <a:ext cx="4449763" cy="4138613"/>
          </a:xfrm>
        </p:spPr>
        <p:txBody>
          <a:bodyPr/>
          <a:lstStyle/>
          <a:p>
            <a:endParaRPr lang="ru-RU"/>
          </a:p>
        </p:txBody>
      </p:sp>
      <p:sp>
        <p:nvSpPr>
          <p:cNvPr id="15" name="Текст 11"/>
          <p:cNvSpPr>
            <a:spLocks noGrp="1"/>
          </p:cNvSpPr>
          <p:nvPr>
            <p:ph type="body" sz="quarter" idx="14" hasCustomPrompt="1"/>
          </p:nvPr>
        </p:nvSpPr>
        <p:spPr>
          <a:xfrm>
            <a:off x="6477014" y="1314449"/>
            <a:ext cx="4556125" cy="4138613"/>
          </a:xfrm>
        </p:spPr>
        <p:txBody>
          <a:bodyPr>
            <a:normAutofit/>
          </a:bodyPr>
          <a:lstStyle>
            <a:lvl1pPr marL="0" indent="0">
              <a:buNone/>
              <a:defRPr sz="2400"/>
            </a:lvl1pPr>
          </a:lstStyle>
          <a:p>
            <a:pPr lvl="0"/>
            <a:r>
              <a:rPr lang="en-US" dirty="0"/>
              <a:t>L</a:t>
            </a:r>
            <a:r>
              <a:rPr lang="da-DK" dirty="0"/>
              <a:t>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9" name="Рисунок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273423" y="4552117"/>
            <a:ext cx="882393" cy="1804233"/>
          </a:xfrm>
          <a:prstGeom prst="rect">
            <a:avLst/>
          </a:prstGeom>
        </p:spPr>
      </p:pic>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0360426">
            <a:off x="8953994" y="4777960"/>
            <a:ext cx="1261955" cy="2253491"/>
          </a:xfrm>
          <a:prstGeom prst="rect">
            <a:avLst/>
          </a:prstGeom>
        </p:spPr>
      </p:pic>
      <p:pic>
        <p:nvPicPr>
          <p:cNvPr id="11" name="Рисунок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281249">
            <a:off x="65761" y="4480771"/>
            <a:ext cx="1544875" cy="2344190"/>
          </a:xfrm>
          <a:prstGeom prst="rect">
            <a:avLst/>
          </a:prstGeom>
        </p:spPr>
      </p:pic>
      <p:pic>
        <p:nvPicPr>
          <p:cNvPr id="12" name="Рисунок 1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10800000">
            <a:off x="5841646" y="0"/>
            <a:ext cx="3743325" cy="1193705"/>
          </a:xfrm>
          <a:prstGeom prst="rect">
            <a:avLst/>
          </a:prstGeom>
        </p:spPr>
      </p:pic>
    </p:spTree>
    <p:extLst>
      <p:ext uri="{BB962C8B-B14F-4D97-AF65-F5344CB8AC3E}">
        <p14:creationId xmlns:p14="http://schemas.microsoft.com/office/powerpoint/2010/main" val="9214435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5_Заголовок раздела">
    <p:spTree>
      <p:nvGrpSpPr>
        <p:cNvPr id="1" name=""/>
        <p:cNvGrpSpPr/>
        <p:nvPr/>
      </p:nvGrpSpPr>
      <p:grpSpPr>
        <a:xfrm>
          <a:off x="0" y="0"/>
          <a:ext cx="0" cy="0"/>
          <a:chOff x="0" y="0"/>
          <a:chExt cx="0" cy="0"/>
        </a:xfrm>
      </p:grpSpPr>
      <p:pic>
        <p:nvPicPr>
          <p:cNvPr id="19" name="Рисунок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6244" y="0"/>
            <a:ext cx="10058400" cy="6283853"/>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06.12.2022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20" name="Рисунок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16" name="Диаграмма 2"/>
          <p:cNvSpPr>
            <a:spLocks noGrp="1"/>
          </p:cNvSpPr>
          <p:nvPr>
            <p:ph type="chart" sz="quarter" idx="13"/>
          </p:nvPr>
        </p:nvSpPr>
        <p:spPr>
          <a:xfrm>
            <a:off x="3707778" y="1542820"/>
            <a:ext cx="4449763" cy="4138613"/>
          </a:xfrm>
        </p:spPr>
        <p:txBody>
          <a:bodyPr/>
          <a:lstStyle/>
          <a:p>
            <a:endParaRPr lang="ru-RU" dirty="0"/>
          </a:p>
        </p:txBody>
      </p:sp>
      <p:sp>
        <p:nvSpPr>
          <p:cNvPr id="17"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pic>
        <p:nvPicPr>
          <p:cNvPr id="2" name="Рисунок 1"/>
          <p:cNvPicPr>
            <a:picLocks noChangeAspect="1"/>
          </p:cNvPicPr>
          <p:nvPr userDrawn="1"/>
        </p:nvPicPr>
        <p:blipFill rotWithShape="1">
          <a:blip r:embed="rId5" cstate="print">
            <a:extLst>
              <a:ext uri="{28A0092B-C50C-407E-A947-70E740481C1C}">
                <a14:useLocalDpi xmlns:a14="http://schemas.microsoft.com/office/drawing/2010/main" val="0"/>
              </a:ext>
            </a:extLst>
          </a:blip>
          <a:srcRect r="31496"/>
          <a:stretch/>
        </p:blipFill>
        <p:spPr>
          <a:xfrm>
            <a:off x="9705974" y="1619020"/>
            <a:ext cx="2486025" cy="3629025"/>
          </a:xfrm>
          <a:prstGeom prst="rect">
            <a:avLst/>
          </a:prstGeom>
        </p:spPr>
      </p:pic>
      <p:pic>
        <p:nvPicPr>
          <p:cNvPr id="18" name="Рисунок 17"/>
          <p:cNvPicPr>
            <a:picLocks noChangeAspect="1"/>
          </p:cNvPicPr>
          <p:nvPr userDrawn="1"/>
        </p:nvPicPr>
        <p:blipFill rotWithShape="1">
          <a:blip r:embed="rId5" cstate="print">
            <a:extLst>
              <a:ext uri="{28A0092B-C50C-407E-A947-70E740481C1C}">
                <a14:useLocalDpi xmlns:a14="http://schemas.microsoft.com/office/drawing/2010/main" val="0"/>
              </a:ext>
            </a:extLst>
          </a:blip>
          <a:srcRect r="31496"/>
          <a:stretch/>
        </p:blipFill>
        <p:spPr>
          <a:xfrm flipH="1">
            <a:off x="0" y="1619020"/>
            <a:ext cx="2486025" cy="3629025"/>
          </a:xfrm>
          <a:prstGeom prst="rect">
            <a:avLst/>
          </a:prstGeom>
        </p:spPr>
      </p:pic>
      <p:pic>
        <p:nvPicPr>
          <p:cNvPr id="3" name="Рисунок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779344" y="1231842"/>
            <a:ext cx="621956" cy="621956"/>
          </a:xfrm>
          <a:prstGeom prst="rect">
            <a:avLst/>
          </a:prstGeom>
        </p:spPr>
      </p:pic>
      <p:pic>
        <p:nvPicPr>
          <p:cNvPr id="21" name="Рисунок 2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90961" y="4991031"/>
            <a:ext cx="801650" cy="801650"/>
          </a:xfrm>
          <a:prstGeom prst="rect">
            <a:avLst/>
          </a:prstGeom>
        </p:spPr>
      </p:pic>
    </p:spTree>
    <p:extLst>
      <p:ext uri="{BB962C8B-B14F-4D97-AF65-F5344CB8AC3E}">
        <p14:creationId xmlns:p14="http://schemas.microsoft.com/office/powerpoint/2010/main" val="1066671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03">
    <p:spTree>
      <p:nvGrpSpPr>
        <p:cNvPr id="1" name=""/>
        <p:cNvGrpSpPr/>
        <p:nvPr/>
      </p:nvGrpSpPr>
      <p:grpSpPr>
        <a:xfrm>
          <a:off x="0" y="0"/>
          <a:ext cx="0" cy="0"/>
          <a:chOff x="0" y="0"/>
          <a:chExt cx="0" cy="0"/>
        </a:xfrm>
      </p:grpSpPr>
      <p:pic>
        <p:nvPicPr>
          <p:cNvPr id="27" name="Рисунок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06" y="0"/>
            <a:ext cx="6239483" cy="2407816"/>
          </a:xfrm>
          <a:prstGeom prst="rect">
            <a:avLst/>
          </a:prstGeom>
        </p:spPr>
      </p:pic>
      <p:pic>
        <p:nvPicPr>
          <p:cNvPr id="25" name="Рисунок 2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V="1">
            <a:off x="5261969" y="3493788"/>
            <a:ext cx="3169481" cy="164813"/>
          </a:xfrm>
          <a:prstGeom prst="rect">
            <a:avLst/>
          </a:prstGeom>
        </p:spPr>
      </p:pic>
      <p:pic>
        <p:nvPicPr>
          <p:cNvPr id="24" name="Рисунок 2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23059" y="0"/>
            <a:ext cx="1936759" cy="3208564"/>
          </a:xfrm>
          <a:prstGeom prst="rect">
            <a:avLst/>
          </a:prstGeom>
        </p:spPr>
      </p:pic>
      <p:pic>
        <p:nvPicPr>
          <p:cNvPr id="12" name="Рисунок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133600" y="0"/>
            <a:ext cx="10058400" cy="5957925"/>
          </a:xfrm>
          <a:prstGeom prst="rect">
            <a:avLst/>
          </a:prstGeom>
        </p:spPr>
      </p:pic>
      <p:pic>
        <p:nvPicPr>
          <p:cNvPr id="8" name="Рисунок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 y="-203086"/>
            <a:ext cx="4713111" cy="6701416"/>
          </a:xfrm>
          <a:prstGeom prst="rect">
            <a:avLst/>
          </a:prstGeom>
        </p:spPr>
      </p:pic>
      <p:sp>
        <p:nvSpPr>
          <p:cNvPr id="2" name="Заголовок 1"/>
          <p:cNvSpPr>
            <a:spLocks noGrp="1"/>
          </p:cNvSpPr>
          <p:nvPr>
            <p:ph type="title" hasCustomPrompt="1"/>
          </p:nvPr>
        </p:nvSpPr>
        <p:spPr>
          <a:xfrm>
            <a:off x="9054193" y="169908"/>
            <a:ext cx="2517624" cy="2761071"/>
          </a:xfrm>
        </p:spPr>
        <p:txBody>
          <a:bodyPr/>
          <a:lstStyle>
            <a:lvl1pPr algn="r">
              <a:defRPr>
                <a:solidFill>
                  <a:schemeClr val="tx1"/>
                </a:solidFill>
              </a:defRPr>
            </a:lvl1pPr>
          </a:lstStyle>
          <a:p>
            <a:r>
              <a:rPr lang="da-DK" dirty="0"/>
              <a:t>Lorem ipsum dolor sit amet</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06.12.2022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pPr/>
              <a:t>‹Nr.›</a:t>
            </a:fld>
            <a:endParaRPr lang="ru-RU" dirty="0"/>
          </a:p>
        </p:txBody>
      </p:sp>
      <p:sp>
        <p:nvSpPr>
          <p:cNvPr id="13" name="Текст 12"/>
          <p:cNvSpPr>
            <a:spLocks noGrp="1"/>
          </p:cNvSpPr>
          <p:nvPr>
            <p:ph type="body" sz="quarter" idx="13" hasCustomPrompt="1"/>
          </p:nvPr>
        </p:nvSpPr>
        <p:spPr>
          <a:xfrm>
            <a:off x="8069792" y="3225914"/>
            <a:ext cx="3502025" cy="1411288"/>
          </a:xfrm>
        </p:spPr>
        <p:txBody>
          <a:bodyPr/>
          <a:lstStyle>
            <a:lvl1pPr algn="r">
              <a:defRPr sz="1600"/>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pic>
        <p:nvPicPr>
          <p:cNvPr id="7" name="Рисунок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6213" y="0"/>
            <a:ext cx="6381890" cy="5355771"/>
          </a:xfrm>
          <a:prstGeom prst="rect">
            <a:avLst/>
          </a:prstGeom>
        </p:spPr>
      </p:pic>
      <p:sp>
        <p:nvSpPr>
          <p:cNvPr id="10"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pic>
        <p:nvPicPr>
          <p:cNvPr id="18" name="Рисунок 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708809" y="27720"/>
            <a:ext cx="2852057" cy="2799769"/>
          </a:xfrm>
          <a:prstGeom prst="rect">
            <a:avLst/>
          </a:prstGeom>
        </p:spPr>
      </p:pic>
      <p:pic>
        <p:nvPicPr>
          <p:cNvPr id="17" name="Рисунок 1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244789" y="1333867"/>
            <a:ext cx="2013559" cy="2180685"/>
          </a:xfrm>
          <a:prstGeom prst="rect">
            <a:avLst/>
          </a:prstGeom>
        </p:spPr>
      </p:pic>
      <p:pic>
        <p:nvPicPr>
          <p:cNvPr id="23" name="Рисунок 2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20296" y="60695"/>
            <a:ext cx="1165197" cy="1273172"/>
          </a:xfrm>
          <a:prstGeom prst="rect">
            <a:avLst/>
          </a:prstGeom>
        </p:spPr>
      </p:pic>
    </p:spTree>
    <p:extLst>
      <p:ext uri="{BB962C8B-B14F-4D97-AF65-F5344CB8AC3E}">
        <p14:creationId xmlns:p14="http://schemas.microsoft.com/office/powerpoint/2010/main" val="18466599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able_slide_purplr">
    <p:spTree>
      <p:nvGrpSpPr>
        <p:cNvPr id="1" name=""/>
        <p:cNvGrpSpPr/>
        <p:nvPr/>
      </p:nvGrpSpPr>
      <p:grpSpPr>
        <a:xfrm>
          <a:off x="0" y="0"/>
          <a:ext cx="0" cy="0"/>
          <a:chOff x="0" y="0"/>
          <a:chExt cx="0" cy="0"/>
        </a:xfrm>
      </p:grpSpPr>
      <p:pic>
        <p:nvPicPr>
          <p:cNvPr id="10" name="Рисунок 9"/>
          <p:cNvPicPr>
            <a:picLocks noChangeAspect="1"/>
          </p:cNvPicPr>
          <p:nvPr userDrawn="1"/>
        </p:nvPicPr>
        <p:blipFill rotWithShape="1">
          <a:blip r:embed="rId2" cstate="print">
            <a:extLst>
              <a:ext uri="{28A0092B-C50C-407E-A947-70E740481C1C}">
                <a14:useLocalDpi xmlns:a14="http://schemas.microsoft.com/office/drawing/2010/main" val="0"/>
              </a:ext>
            </a:extLst>
          </a:blip>
          <a:srcRect r="25447"/>
          <a:stretch/>
        </p:blipFill>
        <p:spPr>
          <a:xfrm rot="10800000">
            <a:off x="-5756" y="2896358"/>
            <a:ext cx="4727642" cy="3961642"/>
          </a:xfrm>
          <a:prstGeom prst="rect">
            <a:avLst/>
          </a:prstGeom>
        </p:spPr>
      </p:pic>
      <p:pic>
        <p:nvPicPr>
          <p:cNvPr id="3" name="Рисунок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7571362" y="2247599"/>
            <a:ext cx="4620638" cy="4620638"/>
          </a:xfrm>
          <a:prstGeom prst="rect">
            <a:avLst/>
          </a:prstGeom>
        </p:spPr>
      </p:pic>
      <p:pic>
        <p:nvPicPr>
          <p:cNvPr id="2" name="Рисунок 1"/>
          <p:cNvPicPr>
            <a:picLocks noChangeAspect="1"/>
          </p:cNvPicPr>
          <p:nvPr userDrawn="1"/>
        </p:nvPicPr>
        <p:blipFill rotWithShape="1">
          <a:blip r:embed="rId4">
            <a:extLst>
              <a:ext uri="{28A0092B-C50C-407E-A947-70E740481C1C}">
                <a14:useLocalDpi xmlns:a14="http://schemas.microsoft.com/office/drawing/2010/main" val="0"/>
              </a:ext>
            </a:extLst>
          </a:blip>
          <a:srcRect r="20863"/>
          <a:stretch/>
        </p:blipFill>
        <p:spPr>
          <a:xfrm rot="16200000">
            <a:off x="-18847" y="18848"/>
            <a:ext cx="5276445" cy="5238750"/>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899913" y="6374600"/>
            <a:ext cx="2743200" cy="365125"/>
          </a:xfrm>
        </p:spPr>
        <p:txBody>
          <a:bodyPr/>
          <a:lstStyle/>
          <a:p>
            <a:fld id="{0677DD9B-16CA-464A-A3D4-4D175F1ACCD1}" type="datetimeFigureOut">
              <a:rPr lang="ru-RU" smtClean="0"/>
              <a:t>06.12.2022</a:t>
            </a:fld>
            <a:endParaRPr lang="ru-RU"/>
          </a:p>
        </p:txBody>
      </p:sp>
      <p:sp>
        <p:nvSpPr>
          <p:cNvPr id="5" name="Нижний колонтитул 4"/>
          <p:cNvSpPr>
            <a:spLocks noGrp="1"/>
          </p:cNvSpPr>
          <p:nvPr>
            <p:ph type="ftr" sz="quarter" idx="11"/>
          </p:nvPr>
        </p:nvSpPr>
        <p:spPr>
          <a:xfrm>
            <a:off x="5107021" y="6369059"/>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8" name="Таблица 7"/>
          <p:cNvSpPr>
            <a:spLocks noGrp="1"/>
          </p:cNvSpPr>
          <p:nvPr>
            <p:ph type="tbl" sz="quarter" idx="13"/>
          </p:nvPr>
        </p:nvSpPr>
        <p:spPr>
          <a:xfrm>
            <a:off x="904875" y="447597"/>
            <a:ext cx="10382250" cy="5573713"/>
          </a:xfrm>
        </p:spPr>
        <p:txBody>
          <a:bodyPr/>
          <a:lstStyle/>
          <a:p>
            <a:endParaRPr lang="ru-RU"/>
          </a:p>
        </p:txBody>
      </p:sp>
      <p:pic>
        <p:nvPicPr>
          <p:cNvPr id="16" name="Рисунок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pic>
        <p:nvPicPr>
          <p:cNvPr id="9" name="Рисунок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164043" y="2130357"/>
            <a:ext cx="1166757" cy="1770434"/>
          </a:xfrm>
          <a:prstGeom prst="rect">
            <a:avLst/>
          </a:prstGeom>
        </p:spPr>
      </p:pic>
      <p:pic>
        <p:nvPicPr>
          <p:cNvPr id="11" name="Рисунок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44813" y="5523049"/>
            <a:ext cx="798791" cy="798791"/>
          </a:xfrm>
          <a:prstGeom prst="rect">
            <a:avLst/>
          </a:prstGeom>
        </p:spPr>
      </p:pic>
      <p:pic>
        <p:nvPicPr>
          <p:cNvPr id="13" name="Рисунок 1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714750" y="6071359"/>
            <a:ext cx="4762500" cy="247650"/>
          </a:xfrm>
          <a:prstGeom prst="rect">
            <a:avLst/>
          </a:prstGeom>
        </p:spPr>
      </p:pic>
    </p:spTree>
    <p:extLst>
      <p:ext uri="{BB962C8B-B14F-4D97-AF65-F5344CB8AC3E}">
        <p14:creationId xmlns:p14="http://schemas.microsoft.com/office/powerpoint/2010/main" val="39729264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ullet_points_purple">
    <p:spTree>
      <p:nvGrpSpPr>
        <p:cNvPr id="1" name=""/>
        <p:cNvGrpSpPr/>
        <p:nvPr/>
      </p:nvGrpSpPr>
      <p:grpSpPr>
        <a:xfrm>
          <a:off x="0" y="0"/>
          <a:ext cx="0" cy="0"/>
          <a:chOff x="0" y="0"/>
          <a:chExt cx="0" cy="0"/>
        </a:xfrm>
      </p:grpSpPr>
      <p:pic>
        <p:nvPicPr>
          <p:cNvPr id="9" name="Рисунок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9362875" y="3653944"/>
            <a:ext cx="4930936" cy="727313"/>
          </a:xfrm>
          <a:prstGeom prst="rect">
            <a:avLst/>
          </a:prstGeom>
        </p:spPr>
      </p:pic>
      <p:pic>
        <p:nvPicPr>
          <p:cNvPr id="3" name="Рисунок 2"/>
          <p:cNvPicPr>
            <a:picLocks noChangeAspect="1"/>
          </p:cNvPicPr>
          <p:nvPr userDrawn="1"/>
        </p:nvPicPr>
        <p:blipFill rotWithShape="1">
          <a:blip r:embed="rId3">
            <a:extLst>
              <a:ext uri="{28A0092B-C50C-407E-A947-70E740481C1C}">
                <a14:useLocalDpi xmlns:a14="http://schemas.microsoft.com/office/drawing/2010/main" val="0"/>
              </a:ext>
            </a:extLst>
          </a:blip>
          <a:srcRect r="16985"/>
          <a:stretch/>
        </p:blipFill>
        <p:spPr>
          <a:xfrm rot="10800000">
            <a:off x="0" y="3836631"/>
            <a:ext cx="3192236" cy="3021369"/>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379764" y="6356349"/>
            <a:ext cx="2743200" cy="365125"/>
          </a:xfrm>
        </p:spPr>
        <p:txBody>
          <a:bodyPr/>
          <a:lstStyle>
            <a:lvl1pPr>
              <a:defRPr>
                <a:solidFill>
                  <a:schemeClr val="bg1"/>
                </a:solidFill>
              </a:defRPr>
            </a:lvl1pPr>
          </a:lstStyle>
          <a:p>
            <a:fld id="{0677DD9B-16CA-464A-A3D4-4D175F1ACCD1}" type="datetimeFigureOut">
              <a:rPr lang="ru-RU" smtClean="0"/>
              <a:pPr/>
              <a:t>06.12.2022</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rgbClr val="B11B96"/>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pic>
        <p:nvPicPr>
          <p:cNvPr id="17" name="Рисунок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302844" y="0"/>
            <a:ext cx="889156" cy="738000"/>
          </a:xfrm>
          <a:prstGeom prst="rect">
            <a:avLst/>
          </a:prstGeom>
        </p:spPr>
      </p:pic>
      <p:sp>
        <p:nvSpPr>
          <p:cNvPr id="19" name="Текст 38"/>
          <p:cNvSpPr>
            <a:spLocks noGrp="1"/>
          </p:cNvSpPr>
          <p:nvPr>
            <p:ph type="body" sz="quarter" idx="21" hasCustomPrompt="1"/>
          </p:nvPr>
        </p:nvSpPr>
        <p:spPr>
          <a:xfrm>
            <a:off x="1851559" y="1350158"/>
            <a:ext cx="9456360" cy="560183"/>
          </a:xfrm>
        </p:spPr>
        <p:txBody>
          <a:bodyPr/>
          <a:lstStyle>
            <a:lvl1pPr marL="228600" indent="-228600">
              <a:buClr>
                <a:srgbClr val="B11B96"/>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0" name="Текст 38"/>
          <p:cNvSpPr>
            <a:spLocks noGrp="1"/>
          </p:cNvSpPr>
          <p:nvPr>
            <p:ph type="body" sz="quarter" idx="22" hasCustomPrompt="1"/>
          </p:nvPr>
        </p:nvSpPr>
        <p:spPr>
          <a:xfrm>
            <a:off x="1851559" y="3229080"/>
            <a:ext cx="9456360" cy="560183"/>
          </a:xfrm>
        </p:spPr>
        <p:txBody>
          <a:bodyPr/>
          <a:lstStyle>
            <a:lvl1pPr marL="228600" indent="-228600">
              <a:buClr>
                <a:srgbClr val="B11B96"/>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3" name="Текст 38"/>
          <p:cNvSpPr>
            <a:spLocks noGrp="1"/>
          </p:cNvSpPr>
          <p:nvPr>
            <p:ph type="body" sz="quarter" idx="23" hasCustomPrompt="1"/>
          </p:nvPr>
        </p:nvSpPr>
        <p:spPr>
          <a:xfrm>
            <a:off x="1851559" y="4104551"/>
            <a:ext cx="9456360" cy="560183"/>
          </a:xfrm>
        </p:spPr>
        <p:txBody>
          <a:bodyPr/>
          <a:lstStyle>
            <a:lvl1pPr marL="228600" indent="-228600">
              <a:buClr>
                <a:srgbClr val="B11B96"/>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pic>
        <p:nvPicPr>
          <p:cNvPr id="8" name="Рисунок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56" y="4664734"/>
            <a:ext cx="1268847" cy="1925346"/>
          </a:xfrm>
          <a:prstGeom prst="rect">
            <a:avLst/>
          </a:prstGeom>
        </p:spPr>
      </p:pic>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6200000">
            <a:off x="-1949577" y="1782777"/>
            <a:ext cx="5021907" cy="1456353"/>
          </a:xfrm>
          <a:prstGeom prst="rect">
            <a:avLst/>
          </a:prstGeom>
        </p:spPr>
      </p:pic>
    </p:spTree>
    <p:extLst>
      <p:ext uri="{BB962C8B-B14F-4D97-AF65-F5344CB8AC3E}">
        <p14:creationId xmlns:p14="http://schemas.microsoft.com/office/powerpoint/2010/main" val="27649247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2_Заголовок раздела">
    <p:spTree>
      <p:nvGrpSpPr>
        <p:cNvPr id="1" name=""/>
        <p:cNvGrpSpPr/>
        <p:nvPr/>
      </p:nvGrpSpPr>
      <p:grpSpPr>
        <a:xfrm>
          <a:off x="0" y="0"/>
          <a:ext cx="0" cy="0"/>
          <a:chOff x="0" y="0"/>
          <a:chExt cx="0" cy="0"/>
        </a:xfrm>
      </p:grpSpPr>
      <p:grpSp>
        <p:nvGrpSpPr>
          <p:cNvPr id="8" name="Группа 7"/>
          <p:cNvGrpSpPr/>
          <p:nvPr userDrawn="1"/>
        </p:nvGrpSpPr>
        <p:grpSpPr>
          <a:xfrm>
            <a:off x="-308080" y="0"/>
            <a:ext cx="12517880" cy="6858000"/>
            <a:chOff x="-308080" y="0"/>
            <a:chExt cx="12517880" cy="6858000"/>
          </a:xfrm>
        </p:grpSpPr>
        <p:pic>
          <p:nvPicPr>
            <p:cNvPr id="17" name="Рисунок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9342" y="736116"/>
              <a:ext cx="4466270" cy="342414"/>
            </a:xfrm>
            <a:prstGeom prst="rect">
              <a:avLst/>
            </a:prstGeom>
          </p:spPr>
        </p:pic>
        <p:pic>
          <p:nvPicPr>
            <p:cNvPr id="27" name="Рисунок 2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830" y="0"/>
              <a:ext cx="7458615" cy="6858000"/>
            </a:xfrm>
            <a:prstGeom prst="rect">
              <a:avLst/>
            </a:prstGeom>
          </p:spPr>
        </p:pic>
        <p:pic>
          <p:nvPicPr>
            <p:cNvPr id="28" name="Рисунок 2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622" y="1355354"/>
              <a:ext cx="3683260" cy="4686240"/>
            </a:xfrm>
            <a:prstGeom prst="rect">
              <a:avLst/>
            </a:prstGeom>
          </p:spPr>
        </p:pic>
        <p:pic>
          <p:nvPicPr>
            <p:cNvPr id="29" name="Рисунок 2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V="1">
              <a:off x="-308080" y="6139499"/>
              <a:ext cx="5976664" cy="216654"/>
            </a:xfrm>
            <a:prstGeom prst="rect">
              <a:avLst/>
            </a:prstGeom>
          </p:spPr>
        </p:pic>
        <p:pic>
          <p:nvPicPr>
            <p:cNvPr id="30" name="Рисунок 2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318299" y="5230704"/>
              <a:ext cx="3166874" cy="114799"/>
            </a:xfrm>
            <a:prstGeom prst="rect">
              <a:avLst/>
            </a:prstGeom>
          </p:spPr>
        </p:pic>
        <p:pic>
          <p:nvPicPr>
            <p:cNvPr id="31" name="Рисунок 3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736532" y="3422628"/>
              <a:ext cx="330408" cy="330408"/>
            </a:xfrm>
            <a:prstGeom prst="rect">
              <a:avLst/>
            </a:prstGeom>
          </p:spPr>
        </p:pic>
        <p:pic>
          <p:nvPicPr>
            <p:cNvPr id="32" name="Рисунок 3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666050" y="0"/>
              <a:ext cx="2712926" cy="907323"/>
            </a:xfrm>
            <a:prstGeom prst="rect">
              <a:avLst/>
            </a:prstGeom>
          </p:spPr>
        </p:pic>
        <p:pic>
          <p:nvPicPr>
            <p:cNvPr id="33" name="Рисунок 3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flipV="1">
              <a:off x="10024087" y="3387077"/>
              <a:ext cx="2185713" cy="359647"/>
            </a:xfrm>
            <a:prstGeom prst="rect">
              <a:avLst/>
            </a:prstGeom>
          </p:spPr>
        </p:pic>
      </p:grpSp>
      <p:pic>
        <p:nvPicPr>
          <p:cNvPr id="7" name="Рисунок 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6319533" y="1638729"/>
            <a:ext cx="5164406" cy="1343397"/>
          </a:xfrm>
        </p:spPr>
        <p:txBody>
          <a:bodyPr anchor="b"/>
          <a:lstStyle>
            <a:lvl1pPr algn="ctr">
              <a:defRPr sz="6000"/>
            </a:lvl1pPr>
          </a:lstStyle>
          <a:p>
            <a:r>
              <a:rPr lang="da-DK" dirty="0"/>
              <a:t>Lorem ipsum dolor </a:t>
            </a:r>
            <a:endParaRPr lang="ru-RU" dirty="0"/>
          </a:p>
        </p:txBody>
      </p:sp>
      <p:sp>
        <p:nvSpPr>
          <p:cNvPr id="3" name="Текст 2"/>
          <p:cNvSpPr>
            <a:spLocks noGrp="1"/>
          </p:cNvSpPr>
          <p:nvPr>
            <p:ph type="body" idx="1" hasCustomPrompt="1"/>
          </p:nvPr>
        </p:nvSpPr>
        <p:spPr>
          <a:xfrm>
            <a:off x="7389655" y="3992973"/>
            <a:ext cx="2926171"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a:t>
            </a:r>
            <a:endParaRPr lang="ru-RU" dirty="0"/>
          </a:p>
        </p:txBody>
      </p:sp>
      <p:sp>
        <p:nvSpPr>
          <p:cNvPr id="4" name="Дата 3"/>
          <p:cNvSpPr>
            <a:spLocks noGrp="1"/>
          </p:cNvSpPr>
          <p:nvPr>
            <p:ph type="dt" sz="half" idx="10"/>
          </p:nvPr>
        </p:nvSpPr>
        <p:spPr/>
        <p:txBody>
          <a:bodyPr/>
          <a:lstStyle>
            <a:lvl1pPr>
              <a:defRPr>
                <a:solidFill>
                  <a:schemeClr val="bg1"/>
                </a:solidFill>
              </a:defRPr>
            </a:lvl1pPr>
          </a:lstStyle>
          <a:p>
            <a:fld id="{0677DD9B-16CA-464A-A3D4-4D175F1ACCD1}" type="datetimeFigureOut">
              <a:rPr lang="ru-RU" smtClean="0"/>
              <a:pPr/>
              <a:t>06.12.2022</a:t>
            </a:fld>
            <a:endParaRPr lang="ru-RU" dirty="0"/>
          </a:p>
        </p:txBody>
      </p:sp>
      <p:sp>
        <p:nvSpPr>
          <p:cNvPr id="5" name="Нижний колонтитул 4"/>
          <p:cNvSpPr>
            <a:spLocks noGrp="1"/>
          </p:cNvSpPr>
          <p:nvPr>
            <p:ph type="ftr" sz="quarter" idx="11"/>
          </p:nvPr>
        </p:nvSpPr>
        <p:spPr/>
        <p:txBody>
          <a:bodyPr/>
          <a:lstStyle>
            <a:lvl1pPr>
              <a:defRPr>
                <a:solidFill>
                  <a:schemeClr val="bg1"/>
                </a:solidFill>
              </a:defRPr>
            </a:lvl1p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15405749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6_Заголовок раздела">
    <p:spTree>
      <p:nvGrpSpPr>
        <p:cNvPr id="1" name=""/>
        <p:cNvGrpSpPr/>
        <p:nvPr/>
      </p:nvGrpSpPr>
      <p:grpSpPr>
        <a:xfrm>
          <a:off x="0" y="0"/>
          <a:ext cx="0" cy="0"/>
          <a:chOff x="0" y="0"/>
          <a:chExt cx="0" cy="0"/>
        </a:xfrm>
      </p:grpSpPr>
      <p:pic>
        <p:nvPicPr>
          <p:cNvPr id="10" name="Рисунок 9"/>
          <p:cNvPicPr>
            <a:picLocks noChangeAspect="1"/>
          </p:cNvPicPr>
          <p:nvPr userDrawn="1"/>
        </p:nvPicPr>
        <p:blipFill rotWithShape="1">
          <a:blip r:embed="rId2" cstate="print">
            <a:extLst>
              <a:ext uri="{28A0092B-C50C-407E-A947-70E740481C1C}">
                <a14:useLocalDpi xmlns:a14="http://schemas.microsoft.com/office/drawing/2010/main" val="0"/>
              </a:ext>
            </a:extLst>
          </a:blip>
          <a:srcRect r="40745" b="16181"/>
          <a:stretch/>
        </p:blipFill>
        <p:spPr>
          <a:xfrm>
            <a:off x="9386846" y="1109662"/>
            <a:ext cx="2805154" cy="5748338"/>
          </a:xfrm>
          <a:prstGeom prst="rect">
            <a:avLst/>
          </a:prstGeom>
        </p:spPr>
      </p:pic>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
            <a:ext cx="2647950" cy="6705199"/>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06.12.2022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18" name="Заголовок 1"/>
          <p:cNvSpPr>
            <a:spLocks noGrp="1"/>
          </p:cNvSpPr>
          <p:nvPr>
            <p:ph type="title" hasCustomPrompt="1"/>
          </p:nvPr>
        </p:nvSpPr>
        <p:spPr>
          <a:xfrm>
            <a:off x="0" y="449036"/>
            <a:ext cx="12192000" cy="980767"/>
          </a:xfrm>
        </p:spPr>
        <p:txBody>
          <a:bodyPr anchor="b">
            <a:normAutofit/>
          </a:bodyPr>
          <a:lstStyle>
            <a:lvl1pPr algn="ctr">
              <a:defRPr sz="4400"/>
            </a:lvl1pPr>
          </a:lstStyle>
          <a:p>
            <a:r>
              <a:rPr lang="da-DK" dirty="0"/>
              <a:t>Lorem ipsum dolor</a:t>
            </a:r>
            <a:endParaRPr lang="ru-RU" dirty="0"/>
          </a:p>
        </p:txBody>
      </p:sp>
      <p:sp>
        <p:nvSpPr>
          <p:cNvPr id="19" name="Текст 2"/>
          <p:cNvSpPr>
            <a:spLocks noGrp="1"/>
          </p:cNvSpPr>
          <p:nvPr>
            <p:ph type="body" idx="1" hasCustomPrompt="1"/>
          </p:nvPr>
        </p:nvSpPr>
        <p:spPr>
          <a:xfrm>
            <a:off x="2183945" y="2587218"/>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11" name="Рисунок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V="1">
            <a:off x="2865910" y="5774611"/>
            <a:ext cx="6125690" cy="222056"/>
          </a:xfrm>
          <a:prstGeom prst="rect">
            <a:avLst/>
          </a:prstGeom>
        </p:spPr>
      </p:pic>
      <p:pic>
        <p:nvPicPr>
          <p:cNvPr id="13" name="Рисунок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878964" y="1632968"/>
            <a:ext cx="436111" cy="436111"/>
          </a:xfrm>
          <a:prstGeom prst="rect">
            <a:avLst/>
          </a:prstGeom>
        </p:spPr>
      </p:pic>
      <p:pic>
        <p:nvPicPr>
          <p:cNvPr id="14" name="Рисунок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728746" y="196623"/>
            <a:ext cx="504825" cy="504825"/>
          </a:xfrm>
          <a:prstGeom prst="rect">
            <a:avLst/>
          </a:prstGeom>
        </p:spPr>
      </p:pic>
      <p:pic>
        <p:nvPicPr>
          <p:cNvPr id="25" name="Рисунок 2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869460" y="6048972"/>
            <a:ext cx="504825" cy="504825"/>
          </a:xfrm>
          <a:prstGeom prst="rect">
            <a:avLst/>
          </a:prstGeom>
        </p:spPr>
      </p:pic>
      <p:pic>
        <p:nvPicPr>
          <p:cNvPr id="15" name="Рисунок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320171" y="3754337"/>
            <a:ext cx="2743200" cy="2743200"/>
          </a:xfrm>
          <a:prstGeom prst="rect">
            <a:avLst/>
          </a:prstGeom>
        </p:spPr>
      </p:pic>
      <p:pic>
        <p:nvPicPr>
          <p:cNvPr id="21" name="Рисунок 2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V="1">
            <a:off x="0" y="937878"/>
            <a:ext cx="3267075" cy="330338"/>
          </a:xfrm>
          <a:prstGeom prst="rect">
            <a:avLst/>
          </a:prstGeom>
        </p:spPr>
      </p:pic>
      <p:pic>
        <p:nvPicPr>
          <p:cNvPr id="34" name="Рисунок 3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H="1" flipV="1">
            <a:off x="8924925" y="937878"/>
            <a:ext cx="3267075" cy="330338"/>
          </a:xfrm>
          <a:prstGeom prst="rect">
            <a:avLst/>
          </a:prstGeom>
        </p:spPr>
      </p:pic>
    </p:spTree>
    <p:extLst>
      <p:ext uri="{BB962C8B-B14F-4D97-AF65-F5344CB8AC3E}">
        <p14:creationId xmlns:p14="http://schemas.microsoft.com/office/powerpoint/2010/main" val="12615697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More-text_blue">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040130" cy="6858000"/>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06.12.2022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1" name="Рисунок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2" name="Рисунок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V="1">
            <a:off x="2933388" y="6134294"/>
            <a:ext cx="6125690" cy="222056"/>
          </a:xfrm>
          <a:prstGeom prst="rect">
            <a:avLst/>
          </a:prstGeom>
        </p:spPr>
      </p:pic>
      <p:sp>
        <p:nvSpPr>
          <p:cNvPr id="22"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pic>
        <p:nvPicPr>
          <p:cNvPr id="3" name="Рисунок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599842" y="1690006"/>
            <a:ext cx="592158" cy="3224893"/>
          </a:xfrm>
          <a:prstGeom prst="rect">
            <a:avLst/>
          </a:prstGeom>
        </p:spPr>
      </p:pic>
      <p:pic>
        <p:nvPicPr>
          <p:cNvPr id="8" name="Рисунок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48955" y="4212772"/>
            <a:ext cx="450396" cy="450396"/>
          </a:xfrm>
          <a:prstGeom prst="rect">
            <a:avLst/>
          </a:prstGeom>
        </p:spPr>
      </p:pic>
      <p:pic>
        <p:nvPicPr>
          <p:cNvPr id="16" name="Рисунок 1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584183" y="2843445"/>
            <a:ext cx="387804" cy="387804"/>
          </a:xfrm>
          <a:prstGeom prst="rect">
            <a:avLst/>
          </a:prstGeom>
        </p:spPr>
      </p:pic>
    </p:spTree>
    <p:extLst>
      <p:ext uri="{BB962C8B-B14F-4D97-AF65-F5344CB8AC3E}">
        <p14:creationId xmlns:p14="http://schemas.microsoft.com/office/powerpoint/2010/main" val="14888114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7_Заголовок раздела">
    <p:spTree>
      <p:nvGrpSpPr>
        <p:cNvPr id="1" name=""/>
        <p:cNvGrpSpPr/>
        <p:nvPr/>
      </p:nvGrpSpPr>
      <p:grpSpPr>
        <a:xfrm>
          <a:off x="0" y="0"/>
          <a:ext cx="0" cy="0"/>
          <a:chOff x="0" y="0"/>
          <a:chExt cx="0" cy="0"/>
        </a:xfrm>
      </p:grpSpPr>
      <p:pic>
        <p:nvPicPr>
          <p:cNvPr id="24" name="Рисунок 23"/>
          <p:cNvPicPr>
            <a:picLocks noChangeAspect="1"/>
          </p:cNvPicPr>
          <p:nvPr userDrawn="1"/>
        </p:nvPicPr>
        <p:blipFill rotWithShape="1">
          <a:blip r:embed="rId2" cstate="print">
            <a:extLst>
              <a:ext uri="{28A0092B-C50C-407E-A947-70E740481C1C}">
                <a14:useLocalDpi xmlns:a14="http://schemas.microsoft.com/office/drawing/2010/main" val="0"/>
              </a:ext>
            </a:extLst>
          </a:blip>
          <a:srcRect l="34376" b="49048"/>
          <a:stretch/>
        </p:blipFill>
        <p:spPr>
          <a:xfrm flipH="1">
            <a:off x="9085379" y="3359836"/>
            <a:ext cx="3106621" cy="3494315"/>
          </a:xfrm>
          <a:prstGeom prst="rect">
            <a:avLst/>
          </a:prstGeom>
        </p:spPr>
      </p:pic>
      <p:pic>
        <p:nvPicPr>
          <p:cNvPr id="8" name="Рисунок 7"/>
          <p:cNvPicPr>
            <a:picLocks noChangeAspect="1"/>
          </p:cNvPicPr>
          <p:nvPr userDrawn="1"/>
        </p:nvPicPr>
        <p:blipFill rotWithShape="1">
          <a:blip r:embed="rId2" cstate="print">
            <a:extLst>
              <a:ext uri="{28A0092B-C50C-407E-A947-70E740481C1C}">
                <a14:useLocalDpi xmlns:a14="http://schemas.microsoft.com/office/drawing/2010/main" val="0"/>
              </a:ext>
            </a:extLst>
          </a:blip>
          <a:srcRect l="34376" b="49048"/>
          <a:stretch/>
        </p:blipFill>
        <p:spPr>
          <a:xfrm>
            <a:off x="4691" y="3359837"/>
            <a:ext cx="3106621" cy="3494315"/>
          </a:xfrm>
          <a:prstGeom prst="rect">
            <a:avLst/>
          </a:prstGeom>
        </p:spPr>
      </p:pic>
      <p:grpSp>
        <p:nvGrpSpPr>
          <p:cNvPr id="3" name="Группа 2"/>
          <p:cNvGrpSpPr/>
          <p:nvPr userDrawn="1"/>
        </p:nvGrpSpPr>
        <p:grpSpPr>
          <a:xfrm>
            <a:off x="114206" y="-3848"/>
            <a:ext cx="11889642" cy="6861847"/>
            <a:chOff x="114206" y="-3848"/>
            <a:chExt cx="11889642" cy="6861847"/>
          </a:xfrm>
        </p:grpSpPr>
        <p:pic>
          <p:nvPicPr>
            <p:cNvPr id="2" name="Рисунок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206" y="-1"/>
              <a:ext cx="4139638" cy="6858000"/>
            </a:xfrm>
            <a:prstGeom prst="rect">
              <a:avLst/>
            </a:prstGeom>
          </p:spPr>
        </p:pic>
        <p:pic>
          <p:nvPicPr>
            <p:cNvPr id="23" name="Рисунок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7864210" y="-3848"/>
              <a:ext cx="4139638" cy="6858000"/>
            </a:xfrm>
            <a:prstGeom prst="rect">
              <a:avLst/>
            </a:prstGeom>
          </p:spPr>
        </p:pic>
      </p:grpSp>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bg1"/>
                </a:solidFill>
              </a:defRPr>
            </a:lvl1pPr>
          </a:lstStyle>
          <a:p>
            <a:fld id="{0677DD9B-16CA-464A-A3D4-4D175F1ACCD1}" type="datetimeFigureOut">
              <a:rPr lang="ru-RU" smtClean="0"/>
              <a:pPr/>
              <a:t>06.12.2022</a:t>
            </a:fld>
            <a:endParaRPr lang="ru-RU" dirty="0"/>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1" name="Рисунок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V="1">
            <a:off x="2996182" y="5373849"/>
            <a:ext cx="6125690" cy="222056"/>
          </a:xfrm>
          <a:prstGeom prst="rect">
            <a:avLst/>
          </a:prstGeom>
        </p:spPr>
      </p:pic>
      <p:pic>
        <p:nvPicPr>
          <p:cNvPr id="25" name="Рисунок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572967" y="2710791"/>
            <a:ext cx="504825" cy="504825"/>
          </a:xfrm>
          <a:prstGeom prst="rect">
            <a:avLst/>
          </a:prstGeom>
        </p:spPr>
      </p:pic>
      <p:pic>
        <p:nvPicPr>
          <p:cNvPr id="15" name="Рисунок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687427" y="3051953"/>
            <a:ext cx="2743200" cy="2743200"/>
          </a:xfrm>
          <a:prstGeom prst="rect">
            <a:avLst/>
          </a:prstGeom>
        </p:spPr>
      </p:pic>
      <p:sp>
        <p:nvSpPr>
          <p:cNvPr id="22" name="Текст 2"/>
          <p:cNvSpPr>
            <a:spLocks noGrp="1"/>
          </p:cNvSpPr>
          <p:nvPr>
            <p:ph type="body" idx="1" hasCustomPrompt="1"/>
          </p:nvPr>
        </p:nvSpPr>
        <p:spPr>
          <a:xfrm>
            <a:off x="2187347" y="1689146"/>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26" name="Рисунок 2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5115" y="2710791"/>
            <a:ext cx="504825" cy="504825"/>
          </a:xfrm>
          <a:prstGeom prst="rect">
            <a:avLst/>
          </a:prstGeom>
        </p:spPr>
      </p:pic>
      <p:pic>
        <p:nvPicPr>
          <p:cNvPr id="16" name="Рисунок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815011" y="366726"/>
            <a:ext cx="561975" cy="561975"/>
          </a:xfrm>
          <a:prstGeom prst="rect">
            <a:avLst/>
          </a:prstGeom>
        </p:spPr>
      </p:pic>
    </p:spTree>
    <p:extLst>
      <p:ext uri="{BB962C8B-B14F-4D97-AF65-F5344CB8AC3E}">
        <p14:creationId xmlns:p14="http://schemas.microsoft.com/office/powerpoint/2010/main" val="29580467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8_Заголовок раздела">
    <p:spTree>
      <p:nvGrpSpPr>
        <p:cNvPr id="1" name=""/>
        <p:cNvGrpSpPr/>
        <p:nvPr/>
      </p:nvGrpSpPr>
      <p:grpSpPr>
        <a:xfrm>
          <a:off x="0" y="0"/>
          <a:ext cx="0" cy="0"/>
          <a:chOff x="0" y="0"/>
          <a:chExt cx="0" cy="0"/>
        </a:xfrm>
      </p:grpSpPr>
      <p:pic>
        <p:nvPicPr>
          <p:cNvPr id="32" name="Рисунок 3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2464" y="3067960"/>
            <a:ext cx="4299535" cy="3790040"/>
          </a:xfrm>
          <a:prstGeom prst="rect">
            <a:avLst/>
          </a:prstGeom>
        </p:spPr>
      </p:pic>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57578" y="-10948"/>
            <a:ext cx="3314700" cy="1108583"/>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bg1"/>
                </a:solidFill>
              </a:defRPr>
            </a:lvl1pPr>
          </a:lstStyle>
          <a:p>
            <a:fld id="{0677DD9B-16CA-464A-A3D4-4D175F1ACCD1}" type="datetimeFigureOut">
              <a:rPr lang="ru-RU" smtClean="0"/>
              <a:pPr/>
              <a:t>06.12.2022</a:t>
            </a:fld>
            <a:endParaRPr lang="ru-RU" dirty="0"/>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1" name="Рисунок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V="1">
            <a:off x="255931" y="5991159"/>
            <a:ext cx="6125690" cy="222056"/>
          </a:xfrm>
          <a:prstGeom prst="rect">
            <a:avLst/>
          </a:prstGeom>
        </p:spPr>
      </p:pic>
      <p:pic>
        <p:nvPicPr>
          <p:cNvPr id="25" name="Рисунок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4656" y="5081886"/>
            <a:ext cx="504825" cy="504825"/>
          </a:xfrm>
          <a:prstGeom prst="rect">
            <a:avLst/>
          </a:prstGeom>
        </p:spPr>
      </p:pic>
      <p:sp>
        <p:nvSpPr>
          <p:cNvPr id="21"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sp>
        <p:nvSpPr>
          <p:cNvPr id="27" name="Текст 2"/>
          <p:cNvSpPr>
            <a:spLocks noGrp="1"/>
          </p:cNvSpPr>
          <p:nvPr>
            <p:ph type="body" idx="1" hasCustomPrompt="1"/>
          </p:nvPr>
        </p:nvSpPr>
        <p:spPr>
          <a:xfrm>
            <a:off x="726616" y="2325182"/>
            <a:ext cx="5184321" cy="3487789"/>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28" name="Рисунок 8"/>
          <p:cNvSpPr>
            <a:spLocks noGrp="1"/>
          </p:cNvSpPr>
          <p:nvPr>
            <p:ph type="pic" sz="quarter" idx="13"/>
          </p:nvPr>
        </p:nvSpPr>
        <p:spPr>
          <a:xfrm>
            <a:off x="7179597" y="2325182"/>
            <a:ext cx="4179887" cy="3462338"/>
          </a:xfrm>
        </p:spPr>
        <p:txBody>
          <a:bodyPr/>
          <a:lstStyle/>
          <a:p>
            <a:endParaRPr lang="ru-RU" dirty="0"/>
          </a:p>
        </p:txBody>
      </p:sp>
      <p:pic>
        <p:nvPicPr>
          <p:cNvPr id="29" name="Рисунок 2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45660" y="1186062"/>
            <a:ext cx="504825" cy="504825"/>
          </a:xfrm>
          <a:prstGeom prst="rect">
            <a:avLst/>
          </a:prstGeom>
        </p:spPr>
      </p:pic>
      <p:pic>
        <p:nvPicPr>
          <p:cNvPr id="15" name="Рисунок 14"/>
          <p:cNvPicPr>
            <a:picLocks noChangeAspect="1"/>
          </p:cNvPicPr>
          <p:nvPr userDrawn="1"/>
        </p:nvPicPr>
        <p:blipFill rotWithShape="1">
          <a:blip r:embed="rId8" cstate="print">
            <a:extLst>
              <a:ext uri="{28A0092B-C50C-407E-A947-70E740481C1C}">
                <a14:useLocalDpi xmlns:a14="http://schemas.microsoft.com/office/drawing/2010/main" val="0"/>
              </a:ext>
            </a:extLst>
          </a:blip>
          <a:srcRect r="39972"/>
          <a:stretch/>
        </p:blipFill>
        <p:spPr>
          <a:xfrm>
            <a:off x="10545660" y="3710286"/>
            <a:ext cx="1646698" cy="2743200"/>
          </a:xfrm>
          <a:prstGeom prst="rect">
            <a:avLst/>
          </a:prstGeom>
        </p:spPr>
      </p:pic>
      <p:pic>
        <p:nvPicPr>
          <p:cNvPr id="10" name="Рисунок 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V="1">
            <a:off x="0" y="1008225"/>
            <a:ext cx="3095625" cy="313002"/>
          </a:xfrm>
          <a:prstGeom prst="rect">
            <a:avLst/>
          </a:prstGeom>
        </p:spPr>
      </p:pic>
      <p:pic>
        <p:nvPicPr>
          <p:cNvPr id="13" name="Рисунок 1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9215" y="630739"/>
            <a:ext cx="1634833" cy="1638300"/>
          </a:xfrm>
          <a:prstGeom prst="rect">
            <a:avLst/>
          </a:prstGeom>
        </p:spPr>
      </p:pic>
      <p:pic>
        <p:nvPicPr>
          <p:cNvPr id="30" name="Рисунок 29"/>
          <p:cNvPicPr>
            <a:picLocks noChangeAspect="1"/>
          </p:cNvPicPr>
          <p:nvPr userDrawn="1"/>
        </p:nvPicPr>
        <p:blipFill rotWithShape="1">
          <a:blip r:embed="rId11" cstate="print">
            <a:extLst>
              <a:ext uri="{28A0092B-C50C-407E-A947-70E740481C1C}">
                <a14:useLocalDpi xmlns:a14="http://schemas.microsoft.com/office/drawing/2010/main" val="0"/>
              </a:ext>
            </a:extLst>
          </a:blip>
          <a:srcRect t="24697"/>
          <a:stretch/>
        </p:blipFill>
        <p:spPr>
          <a:xfrm>
            <a:off x="2057295" y="-10948"/>
            <a:ext cx="862052" cy="652756"/>
          </a:xfrm>
          <a:prstGeom prst="rect">
            <a:avLst/>
          </a:prstGeom>
        </p:spPr>
      </p:pic>
      <p:pic>
        <p:nvPicPr>
          <p:cNvPr id="31" name="Рисунок 3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678210" y="5627361"/>
            <a:ext cx="862052" cy="866841"/>
          </a:xfrm>
          <a:prstGeom prst="rect">
            <a:avLst/>
          </a:prstGeom>
        </p:spPr>
      </p:pic>
    </p:spTree>
    <p:extLst>
      <p:ext uri="{BB962C8B-B14F-4D97-AF65-F5344CB8AC3E}">
        <p14:creationId xmlns:p14="http://schemas.microsoft.com/office/powerpoint/2010/main" val="3069066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9_Заголовок раздела">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0539144" y="5271809"/>
            <a:ext cx="1652856" cy="247928"/>
          </a:xfrm>
          <a:prstGeom prst="rect">
            <a:avLst/>
          </a:prstGeom>
        </p:spPr>
      </p:pic>
      <p:pic>
        <p:nvPicPr>
          <p:cNvPr id="2" name="Рисунок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027" y="0"/>
            <a:ext cx="7779921" cy="685800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bg1"/>
                </a:solidFill>
              </a:defRPr>
            </a:lvl1pPr>
          </a:lstStyle>
          <a:p>
            <a:fld id="{0677DD9B-16CA-464A-A3D4-4D175F1ACCD1}" type="datetimeFigureOut">
              <a:rPr lang="ru-RU" smtClean="0"/>
              <a:pPr/>
              <a:t>06.12.2022</a:t>
            </a:fld>
            <a:endParaRPr lang="ru-RU" dirty="0"/>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2" name="Рисунок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V="1">
            <a:off x="3033155" y="6029833"/>
            <a:ext cx="6125690" cy="222056"/>
          </a:xfrm>
          <a:prstGeom prst="rect">
            <a:avLst/>
          </a:prstGeom>
        </p:spPr>
      </p:pic>
      <p:sp>
        <p:nvSpPr>
          <p:cNvPr id="20" name="Рисунок 8"/>
          <p:cNvSpPr>
            <a:spLocks noGrp="1"/>
          </p:cNvSpPr>
          <p:nvPr>
            <p:ph type="pic" sz="quarter" idx="13"/>
          </p:nvPr>
        </p:nvSpPr>
        <p:spPr>
          <a:xfrm>
            <a:off x="1379764" y="739549"/>
            <a:ext cx="9432713" cy="5047971"/>
          </a:xfrm>
        </p:spPr>
        <p:txBody>
          <a:bodyPr/>
          <a:lstStyle/>
          <a:p>
            <a:endParaRPr lang="ru-RU" dirty="0"/>
          </a:p>
        </p:txBody>
      </p:sp>
      <p:pic>
        <p:nvPicPr>
          <p:cNvPr id="22" name="Рисунок 2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3" name="Рисунок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70094" y="2828925"/>
            <a:ext cx="2266950" cy="2266950"/>
          </a:xfrm>
          <a:prstGeom prst="rect">
            <a:avLst/>
          </a:prstGeom>
        </p:spPr>
      </p:pic>
      <p:pic>
        <p:nvPicPr>
          <p:cNvPr id="16" name="Рисунок 1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10391091" y="1820349"/>
            <a:ext cx="1675538" cy="3297771"/>
          </a:xfrm>
          <a:prstGeom prst="rect">
            <a:avLst/>
          </a:prstGeom>
        </p:spPr>
      </p:pic>
      <p:pic>
        <p:nvPicPr>
          <p:cNvPr id="17" name="Рисунок 16"/>
          <p:cNvPicPr>
            <a:picLocks noChangeAspect="1"/>
          </p:cNvPicPr>
          <p:nvPr userDrawn="1"/>
        </p:nvPicPr>
        <p:blipFill rotWithShape="1">
          <a:blip r:embed="rId9">
            <a:extLst>
              <a:ext uri="{28A0092B-C50C-407E-A947-70E740481C1C}">
                <a14:useLocalDpi xmlns:a14="http://schemas.microsoft.com/office/drawing/2010/main" val="0"/>
              </a:ext>
            </a:extLst>
          </a:blip>
          <a:srcRect r="18280"/>
          <a:stretch/>
        </p:blipFill>
        <p:spPr>
          <a:xfrm>
            <a:off x="11131392" y="4716518"/>
            <a:ext cx="1066364" cy="490868"/>
          </a:xfrm>
          <a:prstGeom prst="rect">
            <a:avLst/>
          </a:prstGeom>
        </p:spPr>
      </p:pic>
    </p:spTree>
    <p:extLst>
      <p:ext uri="{BB962C8B-B14F-4D97-AF65-F5344CB8AC3E}">
        <p14:creationId xmlns:p14="http://schemas.microsoft.com/office/powerpoint/2010/main" val="26395493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20_Заголовок раздела">
    <p:spTree>
      <p:nvGrpSpPr>
        <p:cNvPr id="1" name=""/>
        <p:cNvGrpSpPr/>
        <p:nvPr/>
      </p:nvGrpSpPr>
      <p:grpSpPr>
        <a:xfrm>
          <a:off x="0" y="0"/>
          <a:ext cx="0" cy="0"/>
          <a:chOff x="0" y="0"/>
          <a:chExt cx="0" cy="0"/>
        </a:xfrm>
      </p:grpSpPr>
      <p:pic>
        <p:nvPicPr>
          <p:cNvPr id="18" name="Рисунок 17"/>
          <p:cNvPicPr>
            <a:picLocks noChangeAspect="1"/>
          </p:cNvPicPr>
          <p:nvPr userDrawn="1"/>
        </p:nvPicPr>
        <p:blipFill rotWithShape="1">
          <a:blip r:embed="rId2" cstate="print">
            <a:extLst>
              <a:ext uri="{28A0092B-C50C-407E-A947-70E740481C1C}">
                <a14:useLocalDpi xmlns:a14="http://schemas.microsoft.com/office/drawing/2010/main" val="0"/>
              </a:ext>
            </a:extLst>
          </a:blip>
          <a:srcRect r="57066"/>
          <a:stretch/>
        </p:blipFill>
        <p:spPr>
          <a:xfrm flipH="1">
            <a:off x="0" y="0"/>
            <a:ext cx="2657475" cy="3866889"/>
          </a:xfrm>
          <a:prstGeom prst="rect">
            <a:avLst/>
          </a:prstGeom>
        </p:spPr>
      </p:pic>
      <p:pic>
        <p:nvPicPr>
          <p:cNvPr id="2" name="Рисунок 1"/>
          <p:cNvPicPr>
            <a:picLocks noChangeAspect="1"/>
          </p:cNvPicPr>
          <p:nvPr userDrawn="1"/>
        </p:nvPicPr>
        <p:blipFill rotWithShape="1">
          <a:blip r:embed="rId3" cstate="print">
            <a:extLst>
              <a:ext uri="{28A0092B-C50C-407E-A947-70E740481C1C}">
                <a14:useLocalDpi xmlns:a14="http://schemas.microsoft.com/office/drawing/2010/main" val="0"/>
              </a:ext>
            </a:extLst>
          </a:blip>
          <a:srcRect l="35314"/>
          <a:stretch/>
        </p:blipFill>
        <p:spPr>
          <a:xfrm>
            <a:off x="0" y="0"/>
            <a:ext cx="4824682" cy="685800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06.12.2022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14" name="Диаграмма 2"/>
          <p:cNvSpPr>
            <a:spLocks noGrp="1"/>
          </p:cNvSpPr>
          <p:nvPr>
            <p:ph type="chart" sz="quarter" idx="13"/>
          </p:nvPr>
        </p:nvSpPr>
        <p:spPr>
          <a:xfrm>
            <a:off x="865867" y="1314449"/>
            <a:ext cx="4449763" cy="4138613"/>
          </a:xfrm>
        </p:spPr>
        <p:txBody>
          <a:bodyPr/>
          <a:lstStyle/>
          <a:p>
            <a:endParaRPr lang="ru-RU"/>
          </a:p>
        </p:txBody>
      </p:sp>
      <p:sp>
        <p:nvSpPr>
          <p:cNvPr id="15" name="Текст 11"/>
          <p:cNvSpPr>
            <a:spLocks noGrp="1"/>
          </p:cNvSpPr>
          <p:nvPr>
            <p:ph type="body" sz="quarter" idx="14" hasCustomPrompt="1"/>
          </p:nvPr>
        </p:nvSpPr>
        <p:spPr>
          <a:xfrm>
            <a:off x="6477014" y="1314449"/>
            <a:ext cx="4556125" cy="4138613"/>
          </a:xfrm>
        </p:spPr>
        <p:txBody>
          <a:bodyPr>
            <a:normAutofit/>
          </a:bodyPr>
          <a:lstStyle>
            <a:lvl1pPr marL="0" indent="0">
              <a:buNone/>
              <a:defRPr sz="2400"/>
            </a:lvl1pPr>
          </a:lstStyle>
          <a:p>
            <a:pPr lvl="0"/>
            <a:r>
              <a:rPr lang="en-US" dirty="0"/>
              <a:t>L</a:t>
            </a:r>
            <a:r>
              <a:rPr lang="da-DK" dirty="0"/>
              <a:t>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16" name="Рисунок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3" name="Рисунок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940689" y="4638674"/>
            <a:ext cx="1628775" cy="1628775"/>
          </a:xfrm>
          <a:prstGeom prst="rect">
            <a:avLst/>
          </a:prstGeom>
        </p:spPr>
      </p:pic>
      <p:pic>
        <p:nvPicPr>
          <p:cNvPr id="17" name="Рисунок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605844" y="652099"/>
            <a:ext cx="298464" cy="298464"/>
          </a:xfrm>
          <a:prstGeom prst="rect">
            <a:avLst/>
          </a:prstGeom>
        </p:spPr>
      </p:pic>
      <p:pic>
        <p:nvPicPr>
          <p:cNvPr id="19" name="Рисунок 18"/>
          <p:cNvPicPr>
            <a:picLocks noChangeAspect="1"/>
          </p:cNvPicPr>
          <p:nvPr userDrawn="1"/>
        </p:nvPicPr>
        <p:blipFill rotWithShape="1">
          <a:blip r:embed="rId8" cstate="print">
            <a:extLst>
              <a:ext uri="{28A0092B-C50C-407E-A947-70E740481C1C}">
                <a14:useLocalDpi xmlns:a14="http://schemas.microsoft.com/office/drawing/2010/main" val="0"/>
              </a:ext>
            </a:extLst>
          </a:blip>
          <a:srcRect r="40696"/>
          <a:stretch/>
        </p:blipFill>
        <p:spPr>
          <a:xfrm>
            <a:off x="10623550" y="2397444"/>
            <a:ext cx="1568450" cy="1972622"/>
          </a:xfrm>
          <a:prstGeom prst="rect">
            <a:avLst/>
          </a:prstGeom>
        </p:spPr>
      </p:pic>
    </p:spTree>
    <p:extLst>
      <p:ext uri="{BB962C8B-B14F-4D97-AF65-F5344CB8AC3E}">
        <p14:creationId xmlns:p14="http://schemas.microsoft.com/office/powerpoint/2010/main" val="11925232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21_Заголовок раздела">
    <p:spTree>
      <p:nvGrpSpPr>
        <p:cNvPr id="1" name=""/>
        <p:cNvGrpSpPr/>
        <p:nvPr/>
      </p:nvGrpSpPr>
      <p:grpSpPr>
        <a:xfrm>
          <a:off x="0" y="0"/>
          <a:ext cx="0" cy="0"/>
          <a:chOff x="0" y="0"/>
          <a:chExt cx="0" cy="0"/>
        </a:xfrm>
      </p:grpSpPr>
      <p:pic>
        <p:nvPicPr>
          <p:cNvPr id="10" name="Рисунок 9"/>
          <p:cNvPicPr>
            <a:picLocks noChangeAspect="1"/>
          </p:cNvPicPr>
          <p:nvPr userDrawn="1"/>
        </p:nvPicPr>
        <p:blipFill rotWithShape="1">
          <a:blip r:embed="rId2" cstate="print">
            <a:extLst>
              <a:ext uri="{28A0092B-C50C-407E-A947-70E740481C1C}">
                <a14:useLocalDpi xmlns:a14="http://schemas.microsoft.com/office/drawing/2010/main" val="0"/>
              </a:ext>
            </a:extLst>
          </a:blip>
          <a:srcRect t="46667"/>
          <a:stretch/>
        </p:blipFill>
        <p:spPr>
          <a:xfrm rot="5400000">
            <a:off x="8494816" y="2972427"/>
            <a:ext cx="4171429" cy="3222939"/>
          </a:xfrm>
          <a:prstGeom prst="rect">
            <a:avLst/>
          </a:prstGeom>
        </p:spPr>
      </p:pic>
      <p:pic>
        <p:nvPicPr>
          <p:cNvPr id="9" name="Рисунок 8"/>
          <p:cNvPicPr>
            <a:picLocks noChangeAspect="1"/>
          </p:cNvPicPr>
          <p:nvPr userDrawn="1"/>
        </p:nvPicPr>
        <p:blipFill rotWithShape="1">
          <a:blip r:embed="rId3" cstate="print">
            <a:extLst>
              <a:ext uri="{28A0092B-C50C-407E-A947-70E740481C1C}">
                <a14:useLocalDpi xmlns:a14="http://schemas.microsoft.com/office/drawing/2010/main" val="0"/>
              </a:ext>
            </a:extLst>
          </a:blip>
          <a:srcRect l="31603" t="16879"/>
          <a:stretch/>
        </p:blipFill>
        <p:spPr>
          <a:xfrm>
            <a:off x="-11695" y="0"/>
            <a:ext cx="3237901" cy="5700483"/>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06.12.2022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16" name="Диаграмма 2"/>
          <p:cNvSpPr>
            <a:spLocks noGrp="1"/>
          </p:cNvSpPr>
          <p:nvPr>
            <p:ph type="chart" sz="quarter" idx="13"/>
          </p:nvPr>
        </p:nvSpPr>
        <p:spPr>
          <a:xfrm>
            <a:off x="3707778" y="1542820"/>
            <a:ext cx="4449763" cy="4138613"/>
          </a:xfrm>
        </p:spPr>
        <p:txBody>
          <a:bodyPr/>
          <a:lstStyle/>
          <a:p>
            <a:endParaRPr lang="ru-RU" dirty="0"/>
          </a:p>
        </p:txBody>
      </p:sp>
      <p:sp>
        <p:nvSpPr>
          <p:cNvPr id="17"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pic>
        <p:nvPicPr>
          <p:cNvPr id="14" name="Рисунок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8" name="Рисунок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66410" y="2101927"/>
            <a:ext cx="4963941" cy="4963941"/>
          </a:xfrm>
          <a:prstGeom prst="rect">
            <a:avLst/>
          </a:prstGeom>
        </p:spPr>
      </p:pic>
      <p:pic>
        <p:nvPicPr>
          <p:cNvPr id="11" name="Рисунок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607590" y="4239222"/>
            <a:ext cx="1809750" cy="1809750"/>
          </a:xfrm>
          <a:prstGeom prst="rect">
            <a:avLst/>
          </a:prstGeom>
        </p:spPr>
      </p:pic>
      <p:pic>
        <p:nvPicPr>
          <p:cNvPr id="12" name="Рисунок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580530" y="1156300"/>
            <a:ext cx="628650" cy="628650"/>
          </a:xfrm>
          <a:prstGeom prst="rect">
            <a:avLst/>
          </a:prstGeom>
        </p:spPr>
      </p:pic>
      <p:pic>
        <p:nvPicPr>
          <p:cNvPr id="22" name="Рисунок 2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2875" y="5727700"/>
            <a:ext cx="628650" cy="628650"/>
          </a:xfrm>
          <a:prstGeom prst="rect">
            <a:avLst/>
          </a:prstGeom>
        </p:spPr>
      </p:pic>
      <p:pic>
        <p:nvPicPr>
          <p:cNvPr id="23" name="Рисунок 2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098251" y="1877543"/>
            <a:ext cx="319089" cy="319089"/>
          </a:xfrm>
          <a:prstGeom prst="rect">
            <a:avLst/>
          </a:prstGeom>
        </p:spPr>
      </p:pic>
      <p:pic>
        <p:nvPicPr>
          <p:cNvPr id="24" name="Рисунок 2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747573" y="736542"/>
            <a:ext cx="319089" cy="319089"/>
          </a:xfrm>
          <a:prstGeom prst="rect">
            <a:avLst/>
          </a:prstGeom>
        </p:spPr>
      </p:pic>
    </p:spTree>
    <p:extLst>
      <p:ext uri="{BB962C8B-B14F-4D97-AF65-F5344CB8AC3E}">
        <p14:creationId xmlns:p14="http://schemas.microsoft.com/office/powerpoint/2010/main" val="366437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03">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376307" cy="3518221"/>
          </a:xfrm>
          <a:prstGeom prst="rect">
            <a:avLst/>
          </a:prstGeom>
        </p:spPr>
      </p:pic>
      <p:pic>
        <p:nvPicPr>
          <p:cNvPr id="19" name="Рисунок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863471" flipH="1">
            <a:off x="382567" y="1475867"/>
            <a:ext cx="4872218" cy="4024993"/>
          </a:xfrm>
          <a:prstGeom prst="rect">
            <a:avLst/>
          </a:prstGeom>
        </p:spPr>
      </p:pic>
      <p:pic>
        <p:nvPicPr>
          <p:cNvPr id="16" name="Рисунок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40325" y="4458656"/>
            <a:ext cx="4305300" cy="1372912"/>
          </a:xfrm>
          <a:prstGeom prst="rect">
            <a:avLst/>
          </a:prstGeom>
        </p:spPr>
      </p:pic>
      <p:pic>
        <p:nvPicPr>
          <p:cNvPr id="14" name="Рисунок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47765" y="0"/>
            <a:ext cx="8742647" cy="5306786"/>
          </a:xfrm>
          <a:prstGeom prst="rect">
            <a:avLst/>
          </a:prstGeom>
        </p:spPr>
      </p:pic>
      <p:sp>
        <p:nvSpPr>
          <p:cNvPr id="2" name="Заголовок 1"/>
          <p:cNvSpPr>
            <a:spLocks noGrp="1"/>
          </p:cNvSpPr>
          <p:nvPr>
            <p:ph type="title" hasCustomPrompt="1"/>
          </p:nvPr>
        </p:nvSpPr>
        <p:spPr>
          <a:xfrm>
            <a:off x="9054193" y="169908"/>
            <a:ext cx="2517624" cy="2761071"/>
          </a:xfrm>
        </p:spPr>
        <p:txBody>
          <a:bodyPr/>
          <a:lstStyle>
            <a:lvl1pPr algn="r">
              <a:defRPr>
                <a:solidFill>
                  <a:schemeClr val="tx1"/>
                </a:solidFill>
              </a:defRPr>
            </a:lvl1pPr>
          </a:lstStyle>
          <a:p>
            <a:r>
              <a:rPr lang="da-DK" dirty="0"/>
              <a:t>Lorem ipsum dolor sit amet</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06.12.2022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pPr/>
              <a:t>‹Nr.›</a:t>
            </a:fld>
            <a:endParaRPr lang="ru-RU" dirty="0"/>
          </a:p>
        </p:txBody>
      </p:sp>
      <p:sp>
        <p:nvSpPr>
          <p:cNvPr id="13" name="Текст 12"/>
          <p:cNvSpPr>
            <a:spLocks noGrp="1"/>
          </p:cNvSpPr>
          <p:nvPr>
            <p:ph type="body" sz="quarter" idx="13" hasCustomPrompt="1"/>
          </p:nvPr>
        </p:nvSpPr>
        <p:spPr>
          <a:xfrm>
            <a:off x="8069792" y="3225914"/>
            <a:ext cx="3502025" cy="1411288"/>
          </a:xfrm>
        </p:spPr>
        <p:txBody>
          <a:bodyPr/>
          <a:lstStyle>
            <a:lvl1pPr algn="r">
              <a:defRPr sz="1600"/>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pic>
        <p:nvPicPr>
          <p:cNvPr id="6" name="Рисунок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7013" y="902667"/>
            <a:ext cx="6773645" cy="4630915"/>
          </a:xfrm>
          <a:prstGeom prst="rect">
            <a:avLst/>
          </a:prstGeom>
        </p:spPr>
      </p:pic>
      <p:sp>
        <p:nvSpPr>
          <p:cNvPr id="10"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pic>
        <p:nvPicPr>
          <p:cNvPr id="15" name="Рисунок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493320" y="0"/>
            <a:ext cx="1736561" cy="2506436"/>
          </a:xfrm>
          <a:prstGeom prst="rect">
            <a:avLst/>
          </a:prstGeom>
        </p:spPr>
      </p:pic>
      <p:pic>
        <p:nvPicPr>
          <p:cNvPr id="20" name="Рисунок 19"/>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V="1">
            <a:off x="6064845" y="2774391"/>
            <a:ext cx="2990850" cy="155524"/>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932337">
            <a:off x="335257" y="62979"/>
            <a:ext cx="1119420" cy="1223153"/>
          </a:xfrm>
          <a:prstGeom prst="rect">
            <a:avLst/>
          </a:prstGeom>
        </p:spPr>
      </p:pic>
      <p:pic>
        <p:nvPicPr>
          <p:cNvPr id="22" name="Рисунок 2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107368" y="3851205"/>
            <a:ext cx="732419" cy="732419"/>
          </a:xfrm>
          <a:prstGeom prst="rect">
            <a:avLst/>
          </a:prstGeom>
        </p:spPr>
      </p:pic>
      <p:pic>
        <p:nvPicPr>
          <p:cNvPr id="26" name="Рисунок 2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25277" y="187457"/>
            <a:ext cx="900634" cy="905638"/>
          </a:xfrm>
          <a:prstGeom prst="rect">
            <a:avLst/>
          </a:prstGeom>
        </p:spPr>
      </p:pic>
    </p:spTree>
    <p:extLst>
      <p:ext uri="{BB962C8B-B14F-4D97-AF65-F5344CB8AC3E}">
        <p14:creationId xmlns:p14="http://schemas.microsoft.com/office/powerpoint/2010/main" val="31925685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able_slide_blue">
    <p:spTree>
      <p:nvGrpSpPr>
        <p:cNvPr id="1" name=""/>
        <p:cNvGrpSpPr/>
        <p:nvPr/>
      </p:nvGrpSpPr>
      <p:grpSpPr>
        <a:xfrm>
          <a:off x="0" y="0"/>
          <a:ext cx="0" cy="0"/>
          <a:chOff x="0" y="0"/>
          <a:chExt cx="0" cy="0"/>
        </a:xfrm>
      </p:grpSpPr>
      <p:pic>
        <p:nvPicPr>
          <p:cNvPr id="18" name="Рисунок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61500" y="4304006"/>
            <a:ext cx="2725731" cy="2402732"/>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899913" y="6374600"/>
            <a:ext cx="2743200" cy="365125"/>
          </a:xfrm>
        </p:spPr>
        <p:txBody>
          <a:bodyPr/>
          <a:lstStyle/>
          <a:p>
            <a:fld id="{0677DD9B-16CA-464A-A3D4-4D175F1ACCD1}" type="datetimeFigureOut">
              <a:rPr lang="ru-RU" smtClean="0"/>
              <a:t>06.12.2022</a:t>
            </a:fld>
            <a:endParaRPr lang="ru-RU"/>
          </a:p>
        </p:txBody>
      </p:sp>
      <p:sp>
        <p:nvSpPr>
          <p:cNvPr id="5" name="Нижний колонтитул 4"/>
          <p:cNvSpPr>
            <a:spLocks noGrp="1"/>
          </p:cNvSpPr>
          <p:nvPr>
            <p:ph type="ftr" sz="quarter" idx="11"/>
          </p:nvPr>
        </p:nvSpPr>
        <p:spPr>
          <a:xfrm>
            <a:off x="5107021" y="6369059"/>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8" name="Таблица 7"/>
          <p:cNvSpPr>
            <a:spLocks noGrp="1"/>
          </p:cNvSpPr>
          <p:nvPr>
            <p:ph type="tbl" sz="quarter" idx="13"/>
          </p:nvPr>
        </p:nvSpPr>
        <p:spPr>
          <a:xfrm>
            <a:off x="904875" y="447597"/>
            <a:ext cx="10382250" cy="5573713"/>
          </a:xfrm>
        </p:spPr>
        <p:txBody>
          <a:bodyPr/>
          <a:lstStyle/>
          <a:p>
            <a:endParaRPr lang="ru-RU"/>
          </a:p>
        </p:txBody>
      </p:sp>
      <p:pic>
        <p:nvPicPr>
          <p:cNvPr id="12" name="Рисунок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7210" y="1721802"/>
            <a:ext cx="332086" cy="3025302"/>
          </a:xfrm>
          <a:prstGeom prst="rect">
            <a:avLst/>
          </a:prstGeom>
        </p:spPr>
      </p:pic>
      <p:pic>
        <p:nvPicPr>
          <p:cNvPr id="15" name="Рисунок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a:off x="11415336" y="1372686"/>
            <a:ext cx="332086" cy="3025302"/>
          </a:xfrm>
          <a:prstGeom prst="rect">
            <a:avLst/>
          </a:prstGeom>
        </p:spPr>
      </p:pic>
      <p:pic>
        <p:nvPicPr>
          <p:cNvPr id="14" name="Рисунок 13"/>
          <p:cNvPicPr>
            <a:picLocks noChangeAspect="1"/>
          </p:cNvPicPr>
          <p:nvPr userDrawn="1"/>
        </p:nvPicPr>
        <p:blipFill rotWithShape="1">
          <a:blip r:embed="rId5" cstate="print">
            <a:extLst>
              <a:ext uri="{28A0092B-C50C-407E-A947-70E740481C1C}">
                <a14:useLocalDpi xmlns:a14="http://schemas.microsoft.com/office/drawing/2010/main" val="0"/>
              </a:ext>
            </a:extLst>
          </a:blip>
          <a:srcRect r="33044"/>
          <a:stretch/>
        </p:blipFill>
        <p:spPr>
          <a:xfrm rot="5400000">
            <a:off x="9756364" y="4936789"/>
            <a:ext cx="1547205" cy="2315693"/>
          </a:xfrm>
          <a:prstGeom prst="rect">
            <a:avLst/>
          </a:prstGeom>
        </p:spPr>
      </p:pic>
      <p:pic>
        <p:nvPicPr>
          <p:cNvPr id="17" name="Рисунок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9" name="Рисунок 18"/>
          <p:cNvPicPr>
            <a:picLocks noChangeAspect="1"/>
          </p:cNvPicPr>
          <p:nvPr userDrawn="1"/>
        </p:nvPicPr>
        <p:blipFill rotWithShape="1">
          <a:blip r:embed="rId7">
            <a:extLst>
              <a:ext uri="{28A0092B-C50C-407E-A947-70E740481C1C}">
                <a14:useLocalDpi xmlns:a14="http://schemas.microsoft.com/office/drawing/2010/main" val="0"/>
              </a:ext>
            </a:extLst>
          </a:blip>
          <a:srcRect r="49129"/>
          <a:stretch/>
        </p:blipFill>
        <p:spPr>
          <a:xfrm>
            <a:off x="11819765" y="4948798"/>
            <a:ext cx="378720" cy="744470"/>
          </a:xfrm>
          <a:prstGeom prst="rect">
            <a:avLst/>
          </a:prstGeom>
        </p:spPr>
      </p:pic>
      <p:pic>
        <p:nvPicPr>
          <p:cNvPr id="20" name="Рисунок 19"/>
          <p:cNvPicPr>
            <a:picLocks noChangeAspect="1"/>
          </p:cNvPicPr>
          <p:nvPr userDrawn="1"/>
        </p:nvPicPr>
        <p:blipFill rotWithShape="1">
          <a:blip r:embed="rId7">
            <a:extLst>
              <a:ext uri="{28A0092B-C50C-407E-A947-70E740481C1C}">
                <a14:useLocalDpi xmlns:a14="http://schemas.microsoft.com/office/drawing/2010/main" val="0"/>
              </a:ext>
            </a:extLst>
          </a:blip>
          <a:srcRect r="49129"/>
          <a:stretch/>
        </p:blipFill>
        <p:spPr>
          <a:xfrm rot="16200000">
            <a:off x="2585607" y="-182876"/>
            <a:ext cx="378720" cy="744470"/>
          </a:xfrm>
          <a:prstGeom prst="rect">
            <a:avLst/>
          </a:prstGeom>
        </p:spPr>
      </p:pic>
      <p:pic>
        <p:nvPicPr>
          <p:cNvPr id="21" name="Рисунок 20"/>
          <p:cNvPicPr>
            <a:picLocks noChangeAspect="1"/>
          </p:cNvPicPr>
          <p:nvPr userDrawn="1"/>
        </p:nvPicPr>
        <p:blipFill rotWithShape="1">
          <a:blip r:embed="rId8" cstate="print">
            <a:extLst>
              <a:ext uri="{28A0092B-C50C-407E-A947-70E740481C1C}">
                <a14:useLocalDpi xmlns:a14="http://schemas.microsoft.com/office/drawing/2010/main" val="0"/>
              </a:ext>
            </a:extLst>
          </a:blip>
          <a:srcRect l="32736"/>
          <a:stretch/>
        </p:blipFill>
        <p:spPr>
          <a:xfrm>
            <a:off x="0" y="4333878"/>
            <a:ext cx="1419874" cy="2110896"/>
          </a:xfrm>
          <a:prstGeom prst="rect">
            <a:avLst/>
          </a:prstGeom>
        </p:spPr>
      </p:pic>
    </p:spTree>
    <p:extLst>
      <p:ext uri="{BB962C8B-B14F-4D97-AF65-F5344CB8AC3E}">
        <p14:creationId xmlns:p14="http://schemas.microsoft.com/office/powerpoint/2010/main" val="38810042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ullet_points_blue">
    <p:spTree>
      <p:nvGrpSpPr>
        <p:cNvPr id="1" name=""/>
        <p:cNvGrpSpPr/>
        <p:nvPr/>
      </p:nvGrpSpPr>
      <p:grpSpPr>
        <a:xfrm>
          <a:off x="0" y="0"/>
          <a:ext cx="0" cy="0"/>
          <a:chOff x="0" y="0"/>
          <a:chExt cx="0" cy="0"/>
        </a:xfrm>
      </p:grpSpPr>
      <p:pic>
        <p:nvPicPr>
          <p:cNvPr id="12" name="Рисунок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66671"/>
          <a:stretch/>
        </p:blipFill>
        <p:spPr>
          <a:xfrm>
            <a:off x="11202039" y="2130441"/>
            <a:ext cx="989961" cy="4302951"/>
          </a:xfrm>
          <a:prstGeom prst="rect">
            <a:avLst/>
          </a:prstGeom>
        </p:spPr>
      </p:pic>
      <p:pic>
        <p:nvPicPr>
          <p:cNvPr id="2" name="Рисунок 1"/>
          <p:cNvPicPr>
            <a:picLocks noChangeAspect="1"/>
          </p:cNvPicPr>
          <p:nvPr userDrawn="1"/>
        </p:nvPicPr>
        <p:blipFill rotWithShape="1">
          <a:blip r:embed="rId3" cstate="print">
            <a:extLst>
              <a:ext uri="{28A0092B-C50C-407E-A947-70E740481C1C}">
                <a14:useLocalDpi xmlns:a14="http://schemas.microsoft.com/office/drawing/2010/main" val="0"/>
              </a:ext>
            </a:extLst>
          </a:blip>
          <a:srcRect l="22969"/>
          <a:stretch/>
        </p:blipFill>
        <p:spPr>
          <a:xfrm>
            <a:off x="0" y="-136527"/>
            <a:ext cx="2086210" cy="685800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851559" y="6363424"/>
            <a:ext cx="2743200" cy="365125"/>
          </a:xfrm>
        </p:spPr>
        <p:txBody>
          <a:bodyPr/>
          <a:lstStyle>
            <a:lvl1pPr>
              <a:defRPr>
                <a:solidFill>
                  <a:schemeClr val="tx1"/>
                </a:solidFill>
              </a:defRPr>
            </a:lvl1pPr>
          </a:lstStyle>
          <a:p>
            <a:fld id="{0677DD9B-16CA-464A-A3D4-4D175F1ACCD1}" type="datetimeFigureOut">
              <a:rPr lang="ru-RU" smtClean="0"/>
              <a:pPr/>
              <a:t>06.12.2022</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chemeClr val="tx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19" name="Текст 38"/>
          <p:cNvSpPr>
            <a:spLocks noGrp="1"/>
          </p:cNvSpPr>
          <p:nvPr>
            <p:ph type="body" sz="quarter" idx="21" hasCustomPrompt="1"/>
          </p:nvPr>
        </p:nvSpPr>
        <p:spPr>
          <a:xfrm>
            <a:off x="1851559" y="1350158"/>
            <a:ext cx="9456360" cy="560183"/>
          </a:xfrm>
        </p:spPr>
        <p:txBody>
          <a:bodyPr/>
          <a:lstStyle>
            <a:lvl1pPr marL="228600" indent="-228600">
              <a:buClr>
                <a:schemeClr val="tx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0" name="Текст 38"/>
          <p:cNvSpPr>
            <a:spLocks noGrp="1"/>
          </p:cNvSpPr>
          <p:nvPr>
            <p:ph type="body" sz="quarter" idx="22" hasCustomPrompt="1"/>
          </p:nvPr>
        </p:nvSpPr>
        <p:spPr>
          <a:xfrm>
            <a:off x="1851559" y="3229080"/>
            <a:ext cx="9456360" cy="560183"/>
          </a:xfrm>
        </p:spPr>
        <p:txBody>
          <a:bodyPr/>
          <a:lstStyle>
            <a:lvl1pPr marL="228600" indent="-228600">
              <a:buClr>
                <a:schemeClr val="tx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3" name="Текст 38"/>
          <p:cNvSpPr>
            <a:spLocks noGrp="1"/>
          </p:cNvSpPr>
          <p:nvPr>
            <p:ph type="body" sz="quarter" idx="23" hasCustomPrompt="1"/>
          </p:nvPr>
        </p:nvSpPr>
        <p:spPr>
          <a:xfrm>
            <a:off x="1851559" y="4104551"/>
            <a:ext cx="9456360" cy="560183"/>
          </a:xfrm>
        </p:spPr>
        <p:txBody>
          <a:bodyPr/>
          <a:lstStyle>
            <a:lvl1pPr marL="228600" indent="-228600">
              <a:buClr>
                <a:schemeClr val="tx2"/>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pic>
        <p:nvPicPr>
          <p:cNvPr id="15" name="Рисунок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228860" y="-1"/>
            <a:ext cx="963140" cy="801332"/>
          </a:xfrm>
          <a:prstGeom prst="rect">
            <a:avLst/>
          </a:prstGeom>
        </p:spPr>
      </p:pic>
      <p:pic>
        <p:nvPicPr>
          <p:cNvPr id="11" name="Рисунок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33535" y="4104551"/>
            <a:ext cx="1384489" cy="1761496"/>
          </a:xfrm>
          <a:prstGeom prst="rect">
            <a:avLst/>
          </a:prstGeom>
        </p:spPr>
      </p:pic>
      <p:pic>
        <p:nvPicPr>
          <p:cNvPr id="13" name="Рисунок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23675" y="3116035"/>
            <a:ext cx="502104" cy="502104"/>
          </a:xfrm>
          <a:prstGeom prst="rect">
            <a:avLst/>
          </a:prstGeom>
        </p:spPr>
      </p:pic>
      <p:pic>
        <p:nvPicPr>
          <p:cNvPr id="21" name="Рисунок 2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737945" y="5742792"/>
            <a:ext cx="502104" cy="502104"/>
          </a:xfrm>
          <a:prstGeom prst="rect">
            <a:avLst/>
          </a:prstGeom>
        </p:spPr>
      </p:pic>
      <p:pic>
        <p:nvPicPr>
          <p:cNvPr id="14" name="Рисунок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710430" y="2220927"/>
            <a:ext cx="409575" cy="409575"/>
          </a:xfrm>
          <a:prstGeom prst="rect">
            <a:avLst/>
          </a:prstGeom>
        </p:spPr>
      </p:pic>
    </p:spTree>
    <p:extLst>
      <p:ext uri="{BB962C8B-B14F-4D97-AF65-F5344CB8AC3E}">
        <p14:creationId xmlns:p14="http://schemas.microsoft.com/office/powerpoint/2010/main" val="25184801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3_Заголовок раздела">
    <p:spTree>
      <p:nvGrpSpPr>
        <p:cNvPr id="1" name=""/>
        <p:cNvGrpSpPr/>
        <p:nvPr/>
      </p:nvGrpSpPr>
      <p:grpSpPr>
        <a:xfrm>
          <a:off x="0" y="0"/>
          <a:ext cx="0" cy="0"/>
          <a:chOff x="0" y="0"/>
          <a:chExt cx="0" cy="0"/>
        </a:xfrm>
      </p:grpSpPr>
      <p:pic>
        <p:nvPicPr>
          <p:cNvPr id="10" name="Рисунок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9" name="Группа 8"/>
          <p:cNvGrpSpPr/>
          <p:nvPr userDrawn="1"/>
        </p:nvGrpSpPr>
        <p:grpSpPr>
          <a:xfrm>
            <a:off x="0" y="1152497"/>
            <a:ext cx="12183228" cy="5568978"/>
            <a:chOff x="7185" y="1103455"/>
            <a:chExt cx="12183228" cy="5568978"/>
          </a:xfrm>
        </p:grpSpPr>
        <p:pic>
          <p:nvPicPr>
            <p:cNvPr id="25" name="Рисунок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65076" y="4477004"/>
              <a:ext cx="2846041" cy="218196"/>
            </a:xfrm>
            <a:prstGeom prst="rect">
              <a:avLst/>
            </a:prstGeom>
          </p:spPr>
        </p:pic>
        <p:pic>
          <p:nvPicPr>
            <p:cNvPr id="26" name="Рисунок 2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1310" y="5032159"/>
              <a:ext cx="3370220" cy="202213"/>
            </a:xfrm>
            <a:prstGeom prst="rect">
              <a:avLst/>
            </a:prstGeom>
          </p:spPr>
        </p:pic>
        <p:pic>
          <p:nvPicPr>
            <p:cNvPr id="34" name="Рисунок 3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4606" y="1103455"/>
              <a:ext cx="4021096" cy="4057956"/>
            </a:xfrm>
            <a:prstGeom prst="rect">
              <a:avLst/>
            </a:prstGeom>
          </p:spPr>
        </p:pic>
        <p:pic>
          <p:nvPicPr>
            <p:cNvPr id="35" name="Рисунок 3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573545" y="3204192"/>
              <a:ext cx="285750" cy="285750"/>
            </a:xfrm>
            <a:prstGeom prst="rect">
              <a:avLst/>
            </a:prstGeom>
          </p:spPr>
        </p:pic>
        <p:pic>
          <p:nvPicPr>
            <p:cNvPr id="36" name="Рисунок 3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flipV="1">
              <a:off x="694606" y="5661248"/>
              <a:ext cx="4301055" cy="511348"/>
            </a:xfrm>
            <a:prstGeom prst="rect">
              <a:avLst/>
            </a:prstGeom>
          </p:spPr>
        </p:pic>
        <p:pic>
          <p:nvPicPr>
            <p:cNvPr id="37" name="Рисунок 3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185" y="6226376"/>
              <a:ext cx="2973710" cy="446057"/>
            </a:xfrm>
            <a:prstGeom prst="rect">
              <a:avLst/>
            </a:prstGeom>
          </p:spPr>
        </p:pic>
        <p:pic>
          <p:nvPicPr>
            <p:cNvPr id="38" name="Рисунок 3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H="1">
              <a:off x="9331475" y="5234372"/>
              <a:ext cx="2858938" cy="446057"/>
            </a:xfrm>
            <a:prstGeom prst="rect">
              <a:avLst/>
            </a:prstGeom>
          </p:spPr>
        </p:pic>
      </p:grpSp>
      <p:pic>
        <p:nvPicPr>
          <p:cNvPr id="7" name="Рисунок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6205233" y="1641126"/>
            <a:ext cx="5164406" cy="1343397"/>
          </a:xfrm>
        </p:spPr>
        <p:txBody>
          <a:bodyPr anchor="b"/>
          <a:lstStyle>
            <a:lvl1pPr algn="ctr">
              <a:defRPr sz="6000"/>
            </a:lvl1pPr>
          </a:lstStyle>
          <a:p>
            <a:r>
              <a:rPr lang="da-DK" dirty="0"/>
              <a:t>Lorem ipsum dolor </a:t>
            </a:r>
            <a:endParaRPr lang="ru-RU" dirty="0"/>
          </a:p>
        </p:txBody>
      </p:sp>
      <p:sp>
        <p:nvSpPr>
          <p:cNvPr id="3" name="Текст 2"/>
          <p:cNvSpPr>
            <a:spLocks noGrp="1"/>
          </p:cNvSpPr>
          <p:nvPr>
            <p:ph type="body" idx="1" hasCustomPrompt="1"/>
          </p:nvPr>
        </p:nvSpPr>
        <p:spPr>
          <a:xfrm>
            <a:off x="7246149" y="4209447"/>
            <a:ext cx="2926171"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06.12.2022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11443129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22_Заголовок раздела">
    <p:spTree>
      <p:nvGrpSpPr>
        <p:cNvPr id="1" name=""/>
        <p:cNvGrpSpPr/>
        <p:nvPr/>
      </p:nvGrpSpPr>
      <p:grpSpPr>
        <a:xfrm>
          <a:off x="0" y="0"/>
          <a:ext cx="0" cy="0"/>
          <a:chOff x="0" y="0"/>
          <a:chExt cx="0" cy="0"/>
        </a:xfrm>
      </p:grpSpPr>
      <p:pic>
        <p:nvPicPr>
          <p:cNvPr id="26" name="Рисунок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0" y="2085395"/>
            <a:ext cx="2743200" cy="411480"/>
          </a:xfrm>
          <a:prstGeom prst="rect">
            <a:avLst/>
          </a:prstGeom>
        </p:spPr>
      </p:pic>
      <p:pic>
        <p:nvPicPr>
          <p:cNvPr id="23" name="Рисунок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7656" y="0"/>
            <a:ext cx="3679723" cy="1901190"/>
          </a:xfrm>
          <a:prstGeom prst="rect">
            <a:avLst/>
          </a:prstGeom>
        </p:spPr>
      </p:pic>
      <p:pic>
        <p:nvPicPr>
          <p:cNvPr id="20" name="Рисунок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33600" y="2291487"/>
            <a:ext cx="10058400" cy="4566513"/>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tx1"/>
                </a:solidFill>
              </a:defRPr>
            </a:lvl1pPr>
          </a:lstStyle>
          <a:p>
            <a:fld id="{0677DD9B-16CA-464A-A3D4-4D175F1ACCD1}" type="datetimeFigureOut">
              <a:rPr lang="ru-RU" smtClean="0"/>
              <a:pPr/>
              <a:t>06.12.2022</a:t>
            </a:fld>
            <a:endParaRPr lang="ru-RU"/>
          </a:p>
        </p:txBody>
      </p:sp>
      <p:sp>
        <p:nvSpPr>
          <p:cNvPr id="5" name="Нижний колонтитул 4"/>
          <p:cNvSpPr>
            <a:spLocks noGrp="1"/>
          </p:cNvSpPr>
          <p:nvPr>
            <p:ph type="ftr" sz="quarter" idx="11"/>
          </p:nvPr>
        </p:nvSpPr>
        <p:spPr/>
        <p:txBody>
          <a:bodyPr/>
          <a:lstStyle>
            <a:lvl1pPr>
              <a:defRPr>
                <a:solidFill>
                  <a:schemeClr val="tx1"/>
                </a:solidFill>
              </a:defRPr>
            </a:lvl1p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18" name="Заголовок 1"/>
          <p:cNvSpPr>
            <a:spLocks noGrp="1"/>
          </p:cNvSpPr>
          <p:nvPr>
            <p:ph type="title" hasCustomPrompt="1"/>
          </p:nvPr>
        </p:nvSpPr>
        <p:spPr>
          <a:xfrm>
            <a:off x="0" y="449036"/>
            <a:ext cx="12192000" cy="980767"/>
          </a:xfrm>
        </p:spPr>
        <p:txBody>
          <a:bodyPr anchor="b">
            <a:normAutofit/>
          </a:bodyPr>
          <a:lstStyle>
            <a:lvl1pPr algn="ctr">
              <a:defRPr sz="4400"/>
            </a:lvl1pPr>
          </a:lstStyle>
          <a:p>
            <a:r>
              <a:rPr lang="da-DK" dirty="0"/>
              <a:t>Lorem ipsum dolor</a:t>
            </a:r>
            <a:endParaRPr lang="ru-RU" dirty="0"/>
          </a:p>
        </p:txBody>
      </p:sp>
      <p:sp>
        <p:nvSpPr>
          <p:cNvPr id="19" name="Текст 2"/>
          <p:cNvSpPr>
            <a:spLocks noGrp="1"/>
          </p:cNvSpPr>
          <p:nvPr>
            <p:ph type="body" idx="1" hasCustomPrompt="1"/>
          </p:nvPr>
        </p:nvSpPr>
        <p:spPr>
          <a:xfrm>
            <a:off x="2183945" y="2587218"/>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2" name="Рисунок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947770" y="5538980"/>
            <a:ext cx="4289653" cy="509992"/>
          </a:xfrm>
          <a:prstGeom prst="rect">
            <a:avLst/>
          </a:prstGeom>
        </p:spPr>
      </p:pic>
      <p:pic>
        <p:nvPicPr>
          <p:cNvPr id="3" name="Рисунок 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656" y="2727265"/>
            <a:ext cx="1941591" cy="4130735"/>
          </a:xfrm>
          <a:prstGeom prst="rect">
            <a:avLst/>
          </a:prstGeom>
        </p:spPr>
      </p:pic>
      <p:pic>
        <p:nvPicPr>
          <p:cNvPr id="8" name="Рисунок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17" name="Рисунок 1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066243" y="765590"/>
            <a:ext cx="993253" cy="1961675"/>
          </a:xfrm>
          <a:prstGeom prst="rect">
            <a:avLst/>
          </a:prstGeom>
        </p:spPr>
      </p:pic>
      <p:pic>
        <p:nvPicPr>
          <p:cNvPr id="29" name="Рисунок 28"/>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H="1" flipV="1">
            <a:off x="10601325" y="2699913"/>
            <a:ext cx="1593553" cy="239033"/>
          </a:xfrm>
          <a:prstGeom prst="rect">
            <a:avLst/>
          </a:prstGeom>
        </p:spPr>
      </p:pic>
    </p:spTree>
    <p:extLst>
      <p:ext uri="{BB962C8B-B14F-4D97-AF65-F5344CB8AC3E}">
        <p14:creationId xmlns:p14="http://schemas.microsoft.com/office/powerpoint/2010/main" val="10454583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23_Заголовок раздела">
    <p:spTree>
      <p:nvGrpSpPr>
        <p:cNvPr id="1" name=""/>
        <p:cNvGrpSpPr/>
        <p:nvPr/>
      </p:nvGrpSpPr>
      <p:grpSpPr>
        <a:xfrm>
          <a:off x="0" y="0"/>
          <a:ext cx="0" cy="0"/>
          <a:chOff x="0" y="0"/>
          <a:chExt cx="0" cy="0"/>
        </a:xfrm>
      </p:grpSpPr>
      <p:pic>
        <p:nvPicPr>
          <p:cNvPr id="20" name="Рисунок 19"/>
          <p:cNvPicPr>
            <a:picLocks noChangeAspect="1"/>
          </p:cNvPicPr>
          <p:nvPr userDrawn="1"/>
        </p:nvPicPr>
        <p:blipFill rotWithShape="1">
          <a:blip r:embed="rId2" cstate="print">
            <a:extLst>
              <a:ext uri="{28A0092B-C50C-407E-A947-70E740481C1C}">
                <a14:useLocalDpi xmlns:a14="http://schemas.microsoft.com/office/drawing/2010/main" val="0"/>
              </a:ext>
            </a:extLst>
          </a:blip>
          <a:srcRect l="51701"/>
          <a:stretch/>
        </p:blipFill>
        <p:spPr>
          <a:xfrm>
            <a:off x="11713" y="3192938"/>
            <a:ext cx="2142819" cy="3665062"/>
          </a:xfrm>
          <a:prstGeom prst="rect">
            <a:avLst/>
          </a:prstGeom>
        </p:spPr>
      </p:pic>
      <p:pic>
        <p:nvPicPr>
          <p:cNvPr id="17" name="Рисунок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9831281" y="4045974"/>
            <a:ext cx="3616419" cy="1105017"/>
          </a:xfrm>
          <a:prstGeom prst="rect">
            <a:avLst/>
          </a:prstGeom>
        </p:spPr>
      </p:pic>
      <p:pic>
        <p:nvPicPr>
          <p:cNvPr id="9" name="Рисунок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5400000" flipH="1">
            <a:off x="2112431" y="-2110977"/>
            <a:ext cx="2633137" cy="6858000"/>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tx1"/>
                </a:solidFill>
              </a:defRPr>
            </a:lvl1pPr>
          </a:lstStyle>
          <a:p>
            <a:fld id="{0677DD9B-16CA-464A-A3D4-4D175F1ACCD1}" type="datetimeFigureOut">
              <a:rPr lang="ru-RU" smtClean="0"/>
              <a:pPr/>
              <a:t>06.12.2022</a:t>
            </a:fld>
            <a:endParaRPr lang="ru-RU" dirty="0"/>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22" name="Текст 2"/>
          <p:cNvSpPr>
            <a:spLocks noGrp="1"/>
          </p:cNvSpPr>
          <p:nvPr>
            <p:ph type="body" idx="1" hasCustomPrompt="1"/>
          </p:nvPr>
        </p:nvSpPr>
        <p:spPr>
          <a:xfrm>
            <a:off x="2209800" y="2267728"/>
            <a:ext cx="7817304" cy="254811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26" name="Рисунок 2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1312" y="1615416"/>
            <a:ext cx="504825" cy="504825"/>
          </a:xfrm>
          <a:prstGeom prst="rect">
            <a:avLst/>
          </a:prstGeom>
        </p:spPr>
      </p:pic>
      <p:pic>
        <p:nvPicPr>
          <p:cNvPr id="18" name="Рисунок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10" name="Рисунок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77235" y="1062615"/>
            <a:ext cx="1078099" cy="2130323"/>
          </a:xfrm>
          <a:prstGeom prst="rect">
            <a:avLst/>
          </a:prstGeom>
        </p:spPr>
      </p:pic>
      <p:pic>
        <p:nvPicPr>
          <p:cNvPr id="13" name="Рисунок 12"/>
          <p:cNvPicPr>
            <a:picLocks noChangeAspect="1"/>
          </p:cNvPicPr>
          <p:nvPr userDrawn="1"/>
        </p:nvPicPr>
        <p:blipFill rotWithShape="1">
          <a:blip r:embed="rId9">
            <a:extLst>
              <a:ext uri="{28A0092B-C50C-407E-A947-70E740481C1C}">
                <a14:useLocalDpi xmlns:a14="http://schemas.microsoft.com/office/drawing/2010/main" val="0"/>
              </a:ext>
            </a:extLst>
          </a:blip>
          <a:srcRect l="47333"/>
          <a:stretch/>
        </p:blipFill>
        <p:spPr>
          <a:xfrm>
            <a:off x="0" y="4579288"/>
            <a:ext cx="2204044" cy="497537"/>
          </a:xfrm>
          <a:prstGeom prst="rect">
            <a:avLst/>
          </a:prstGeom>
        </p:spPr>
      </p:pic>
      <p:pic>
        <p:nvPicPr>
          <p:cNvPr id="14" name="Рисунок 1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flipV="1">
            <a:off x="3495675" y="5187380"/>
            <a:ext cx="5200650" cy="398717"/>
          </a:xfrm>
          <a:prstGeom prst="rect">
            <a:avLst/>
          </a:prstGeom>
        </p:spPr>
      </p:pic>
      <p:pic>
        <p:nvPicPr>
          <p:cNvPr id="27" name="Рисунок 2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76447" y="5048659"/>
            <a:ext cx="504825" cy="504825"/>
          </a:xfrm>
          <a:prstGeom prst="rect">
            <a:avLst/>
          </a:prstGeom>
        </p:spPr>
      </p:pic>
    </p:spTree>
    <p:extLst>
      <p:ext uri="{BB962C8B-B14F-4D97-AF65-F5344CB8AC3E}">
        <p14:creationId xmlns:p14="http://schemas.microsoft.com/office/powerpoint/2010/main" val="32320496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More_text_orange">
    <p:spTree>
      <p:nvGrpSpPr>
        <p:cNvPr id="1" name=""/>
        <p:cNvGrpSpPr/>
        <p:nvPr/>
      </p:nvGrpSpPr>
      <p:grpSpPr>
        <a:xfrm>
          <a:off x="0" y="0"/>
          <a:ext cx="0" cy="0"/>
          <a:chOff x="0" y="0"/>
          <a:chExt cx="0" cy="0"/>
        </a:xfrm>
      </p:grpSpPr>
      <p:pic>
        <p:nvPicPr>
          <p:cNvPr id="3" name="Рисунок 2"/>
          <p:cNvPicPr>
            <a:picLocks noChangeAspect="1"/>
          </p:cNvPicPr>
          <p:nvPr userDrawn="1"/>
        </p:nvPicPr>
        <p:blipFill rotWithShape="1">
          <a:blip r:embed="rId2" cstate="print">
            <a:extLst>
              <a:ext uri="{28A0092B-C50C-407E-A947-70E740481C1C}">
                <a14:useLocalDpi xmlns:a14="http://schemas.microsoft.com/office/drawing/2010/main" val="0"/>
              </a:ext>
            </a:extLst>
          </a:blip>
          <a:srcRect t="63484"/>
          <a:stretch/>
        </p:blipFill>
        <p:spPr>
          <a:xfrm rot="5400000">
            <a:off x="10852882" y="5110599"/>
            <a:ext cx="2194103" cy="491671"/>
          </a:xfrm>
          <a:prstGeom prst="rect">
            <a:avLst/>
          </a:prstGeom>
        </p:spPr>
      </p:pic>
      <p:pic>
        <p:nvPicPr>
          <p:cNvPr id="2" name="Рисунок 1"/>
          <p:cNvPicPr>
            <a:picLocks noChangeAspect="1"/>
          </p:cNvPicPr>
          <p:nvPr userDrawn="1"/>
        </p:nvPicPr>
        <p:blipFill rotWithShape="1">
          <a:blip r:embed="rId3" cstate="print">
            <a:extLst>
              <a:ext uri="{28A0092B-C50C-407E-A947-70E740481C1C}">
                <a14:useLocalDpi xmlns:a14="http://schemas.microsoft.com/office/drawing/2010/main" val="0"/>
              </a:ext>
            </a:extLst>
          </a:blip>
          <a:srcRect b="34184"/>
          <a:stretch/>
        </p:blipFill>
        <p:spPr>
          <a:xfrm rot="5400000">
            <a:off x="-1959801" y="3227902"/>
            <a:ext cx="5589899" cy="1670296"/>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tx1"/>
                </a:solidFill>
              </a:defRPr>
            </a:lvl1pPr>
          </a:lstStyle>
          <a:p>
            <a:fld id="{0677DD9B-16CA-464A-A3D4-4D175F1ACCD1}" type="datetimeFigureOut">
              <a:rPr lang="ru-RU" smtClean="0"/>
              <a:pPr/>
              <a:t>06.12.2022</a:t>
            </a:fld>
            <a:endParaRPr lang="ru-RU" dirty="0"/>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8" name="Рисунок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sp>
        <p:nvSpPr>
          <p:cNvPr id="16"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pic>
        <p:nvPicPr>
          <p:cNvPr id="19" name="Рисунок 1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738107" y="6048972"/>
            <a:ext cx="4289653" cy="264957"/>
          </a:xfrm>
          <a:prstGeom prst="rect">
            <a:avLst/>
          </a:prstGeom>
        </p:spPr>
      </p:pic>
      <p:pic>
        <p:nvPicPr>
          <p:cNvPr id="21" name="Рисунок 2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4078" y="4938927"/>
            <a:ext cx="504825" cy="504825"/>
          </a:xfrm>
          <a:prstGeom prst="rect">
            <a:avLst/>
          </a:prstGeom>
        </p:spPr>
      </p:pic>
    </p:spTree>
    <p:extLst>
      <p:ext uri="{BB962C8B-B14F-4D97-AF65-F5344CB8AC3E}">
        <p14:creationId xmlns:p14="http://schemas.microsoft.com/office/powerpoint/2010/main" val="5537985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24_Заголовок раздела">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flipV="1">
            <a:off x="-889312" y="889311"/>
            <a:ext cx="3257553" cy="1478929"/>
          </a:xfrm>
          <a:prstGeom prst="rect">
            <a:avLst/>
          </a:prstGeom>
        </p:spPr>
      </p:pic>
      <p:pic>
        <p:nvPicPr>
          <p:cNvPr id="3" name="Рисунок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6854152" y="-2483291"/>
            <a:ext cx="1891417" cy="6858000"/>
          </a:xfrm>
          <a:prstGeom prst="rect">
            <a:avLst/>
          </a:prstGeom>
        </p:spPr>
      </p:pic>
      <p:pic>
        <p:nvPicPr>
          <p:cNvPr id="2" name="Рисунок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14013" y="5081886"/>
            <a:ext cx="4427985" cy="1776114"/>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tx1"/>
                </a:solidFill>
              </a:defRPr>
            </a:lvl1pPr>
          </a:lstStyle>
          <a:p>
            <a:fld id="{0677DD9B-16CA-464A-A3D4-4D175F1ACCD1}" type="datetimeFigureOut">
              <a:rPr lang="ru-RU" smtClean="0"/>
              <a:pPr/>
              <a:t>06.12.2022</a:t>
            </a:fld>
            <a:endParaRPr lang="ru-RU" dirty="0"/>
          </a:p>
        </p:txBody>
      </p:sp>
      <p:sp>
        <p:nvSpPr>
          <p:cNvPr id="5" name="Нижний колонтитул 4"/>
          <p:cNvSpPr>
            <a:spLocks noGrp="1"/>
          </p:cNvSpPr>
          <p:nvPr>
            <p:ph type="ftr" sz="quarter" idx="11"/>
          </p:nvPr>
        </p:nvSpPr>
        <p:spPr>
          <a:xfrm>
            <a:off x="4570605" y="6350000"/>
            <a:ext cx="4114800" cy="365125"/>
          </a:xfrm>
        </p:spPr>
        <p:txBody>
          <a:bodyPr/>
          <a:lstStyle>
            <a:lvl1pPr>
              <a:defRPr>
                <a:solidFill>
                  <a:schemeClr val="tx1"/>
                </a:solidFill>
              </a:defRPr>
            </a:lvl1p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25" name="Рисунок 24"/>
          <p:cNvPicPr>
            <a:picLocks noChangeAspect="1"/>
          </p:cNvPicPr>
          <p:nvPr userDrawn="1"/>
        </p:nvPicPr>
        <p:blipFill rotWithShape="1">
          <a:blip r:embed="rId6" cstate="print">
            <a:extLst>
              <a:ext uri="{28A0092B-C50C-407E-A947-70E740481C1C}">
                <a14:useLocalDpi xmlns:a14="http://schemas.microsoft.com/office/drawing/2010/main" val="0"/>
              </a:ext>
            </a:extLst>
          </a:blip>
          <a:srcRect l="40300"/>
          <a:stretch/>
        </p:blipFill>
        <p:spPr>
          <a:xfrm>
            <a:off x="0" y="5344149"/>
            <a:ext cx="529385" cy="886742"/>
          </a:xfrm>
          <a:prstGeom prst="rect">
            <a:avLst/>
          </a:prstGeom>
        </p:spPr>
      </p:pic>
      <p:sp>
        <p:nvSpPr>
          <p:cNvPr id="21"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sp>
        <p:nvSpPr>
          <p:cNvPr id="27" name="Текст 2"/>
          <p:cNvSpPr>
            <a:spLocks noGrp="1"/>
          </p:cNvSpPr>
          <p:nvPr>
            <p:ph type="body" idx="1" hasCustomPrompt="1"/>
          </p:nvPr>
        </p:nvSpPr>
        <p:spPr>
          <a:xfrm>
            <a:off x="726616" y="2325182"/>
            <a:ext cx="5184321" cy="3487789"/>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a:t>
            </a:r>
            <a:endParaRPr lang="ru-RU" dirty="0"/>
          </a:p>
        </p:txBody>
      </p:sp>
      <p:sp>
        <p:nvSpPr>
          <p:cNvPr id="28" name="Рисунок 8"/>
          <p:cNvSpPr>
            <a:spLocks noGrp="1"/>
          </p:cNvSpPr>
          <p:nvPr>
            <p:ph type="pic" sz="quarter" idx="13"/>
          </p:nvPr>
        </p:nvSpPr>
        <p:spPr>
          <a:xfrm>
            <a:off x="7179597" y="2325182"/>
            <a:ext cx="4179887" cy="3462338"/>
          </a:xfrm>
        </p:spPr>
        <p:txBody>
          <a:bodyPr/>
          <a:lstStyle/>
          <a:p>
            <a:endParaRPr lang="ru-RU" dirty="0"/>
          </a:p>
        </p:txBody>
      </p:sp>
      <p:pic>
        <p:nvPicPr>
          <p:cNvPr id="29" name="Рисунок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612335" y="587363"/>
            <a:ext cx="504825" cy="504825"/>
          </a:xfrm>
          <a:prstGeom prst="rect">
            <a:avLst/>
          </a:prstGeom>
        </p:spPr>
      </p:pic>
      <p:pic>
        <p:nvPicPr>
          <p:cNvPr id="31" name="Рисунок 3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20241" y="1092188"/>
            <a:ext cx="862052" cy="866841"/>
          </a:xfrm>
          <a:prstGeom prst="rect">
            <a:avLst/>
          </a:prstGeom>
        </p:spPr>
      </p:pic>
      <p:pic>
        <p:nvPicPr>
          <p:cNvPr id="20" name="Рисунок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spTree>
    <p:extLst>
      <p:ext uri="{BB962C8B-B14F-4D97-AF65-F5344CB8AC3E}">
        <p14:creationId xmlns:p14="http://schemas.microsoft.com/office/powerpoint/2010/main" val="37006278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25_Заголовок раздела">
    <p:spTree>
      <p:nvGrpSpPr>
        <p:cNvPr id="1" name=""/>
        <p:cNvGrpSpPr/>
        <p:nvPr/>
      </p:nvGrpSpPr>
      <p:grpSpPr>
        <a:xfrm>
          <a:off x="0" y="0"/>
          <a:ext cx="0" cy="0"/>
          <a:chOff x="0" y="0"/>
          <a:chExt cx="0" cy="0"/>
        </a:xfrm>
      </p:grpSpPr>
      <p:pic>
        <p:nvPicPr>
          <p:cNvPr id="13" name="Рисунок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43475" y="0"/>
            <a:ext cx="7248525" cy="3745071"/>
          </a:xfrm>
          <a:prstGeom prst="rect">
            <a:avLst/>
          </a:prstGeom>
        </p:spPr>
      </p:pic>
      <p:pic>
        <p:nvPicPr>
          <p:cNvPr id="10" name="Рисунок 9"/>
          <p:cNvPicPr>
            <a:picLocks noChangeAspect="1"/>
          </p:cNvPicPr>
          <p:nvPr userDrawn="1"/>
        </p:nvPicPr>
        <p:blipFill rotWithShape="1">
          <a:blip r:embed="rId3" cstate="print">
            <a:extLst>
              <a:ext uri="{28A0092B-C50C-407E-A947-70E740481C1C}">
                <a14:useLocalDpi xmlns:a14="http://schemas.microsoft.com/office/drawing/2010/main" val="0"/>
              </a:ext>
            </a:extLst>
          </a:blip>
          <a:srcRect l="9330" b="32819"/>
          <a:stretch/>
        </p:blipFill>
        <p:spPr>
          <a:xfrm rot="5400000">
            <a:off x="-1567388" y="1568842"/>
            <a:ext cx="5748636" cy="261386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bg1"/>
                </a:solidFill>
              </a:defRPr>
            </a:lvl1pPr>
          </a:lstStyle>
          <a:p>
            <a:fld id="{0677DD9B-16CA-464A-A3D4-4D175F1ACCD1}" type="datetimeFigureOut">
              <a:rPr lang="ru-RU" smtClean="0"/>
              <a:pPr/>
              <a:t>06.12.2022</a:t>
            </a:fld>
            <a:endParaRPr lang="ru-RU" dirty="0"/>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20" name="Рисунок 8"/>
          <p:cNvSpPr>
            <a:spLocks noGrp="1"/>
          </p:cNvSpPr>
          <p:nvPr>
            <p:ph type="pic" sz="quarter" idx="13"/>
          </p:nvPr>
        </p:nvSpPr>
        <p:spPr>
          <a:xfrm>
            <a:off x="1379764" y="739549"/>
            <a:ext cx="9432713" cy="5047971"/>
          </a:xfrm>
        </p:spPr>
        <p:txBody>
          <a:bodyPr/>
          <a:lstStyle/>
          <a:p>
            <a:endParaRPr lang="ru-RU" dirty="0"/>
          </a:p>
        </p:txBody>
      </p:sp>
      <p:pic>
        <p:nvPicPr>
          <p:cNvPr id="14" name="Рисунок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9" name="Рисунок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811081" y="3876675"/>
            <a:ext cx="2954244" cy="2981325"/>
          </a:xfrm>
          <a:prstGeom prst="rect">
            <a:avLst/>
          </a:prstGeom>
        </p:spPr>
      </p:pic>
      <p:pic>
        <p:nvPicPr>
          <p:cNvPr id="11" name="Рисунок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929062" y="5824364"/>
            <a:ext cx="4333875" cy="332264"/>
          </a:xfrm>
          <a:prstGeom prst="rect">
            <a:avLst/>
          </a:prstGeom>
        </p:spPr>
      </p:pic>
      <p:pic>
        <p:nvPicPr>
          <p:cNvPr id="15" name="Рисунок 1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96164" y="311035"/>
            <a:ext cx="10058400" cy="138303"/>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74503" y="4272891"/>
            <a:ext cx="504825" cy="504825"/>
          </a:xfrm>
          <a:prstGeom prst="rect">
            <a:avLst/>
          </a:prstGeom>
        </p:spPr>
      </p:pic>
      <p:pic>
        <p:nvPicPr>
          <p:cNvPr id="23" name="Рисунок 2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460895" y="3011121"/>
            <a:ext cx="504825" cy="504825"/>
          </a:xfrm>
          <a:prstGeom prst="rect">
            <a:avLst/>
          </a:prstGeom>
        </p:spPr>
      </p:pic>
    </p:spTree>
    <p:extLst>
      <p:ext uri="{BB962C8B-B14F-4D97-AF65-F5344CB8AC3E}">
        <p14:creationId xmlns:p14="http://schemas.microsoft.com/office/powerpoint/2010/main" val="1188202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26_Заголовок раздела">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7069465" y="3401933"/>
            <a:ext cx="5122535" cy="3460557"/>
          </a:xfrm>
          <a:prstGeom prst="rect">
            <a:avLst/>
          </a:prstGeom>
        </p:spPr>
      </p:pic>
      <p:pic>
        <p:nvPicPr>
          <p:cNvPr id="9" name="Рисунок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2845" b="33611"/>
          <a:stretch/>
        </p:blipFill>
        <p:spPr>
          <a:xfrm rot="10800000" flipH="1">
            <a:off x="1" y="0"/>
            <a:ext cx="6477014" cy="3420126"/>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p>
            <a:fld id="{0677DD9B-16CA-464A-A3D4-4D175F1ACCD1}" type="datetimeFigureOut">
              <a:rPr lang="ru-RU" smtClean="0"/>
              <a:t>06.12.2022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14" name="Диаграмма 2"/>
          <p:cNvSpPr>
            <a:spLocks noGrp="1"/>
          </p:cNvSpPr>
          <p:nvPr>
            <p:ph type="chart" sz="quarter" idx="13"/>
          </p:nvPr>
        </p:nvSpPr>
        <p:spPr>
          <a:xfrm>
            <a:off x="865867" y="1314449"/>
            <a:ext cx="4449763" cy="4138613"/>
          </a:xfrm>
        </p:spPr>
        <p:txBody>
          <a:bodyPr/>
          <a:lstStyle/>
          <a:p>
            <a:endParaRPr lang="ru-RU"/>
          </a:p>
        </p:txBody>
      </p:sp>
      <p:sp>
        <p:nvSpPr>
          <p:cNvPr id="15" name="Текст 11"/>
          <p:cNvSpPr>
            <a:spLocks noGrp="1"/>
          </p:cNvSpPr>
          <p:nvPr>
            <p:ph type="body" sz="quarter" idx="14" hasCustomPrompt="1"/>
          </p:nvPr>
        </p:nvSpPr>
        <p:spPr>
          <a:xfrm>
            <a:off x="6477014" y="1314449"/>
            <a:ext cx="4556125" cy="4138613"/>
          </a:xfrm>
        </p:spPr>
        <p:txBody>
          <a:bodyPr>
            <a:normAutofit/>
          </a:bodyPr>
          <a:lstStyle>
            <a:lvl1pPr marL="0" indent="0">
              <a:buNone/>
              <a:defRPr sz="2400"/>
            </a:lvl1pPr>
          </a:lstStyle>
          <a:p>
            <a:pPr lvl="0"/>
            <a:r>
              <a:rPr lang="en-US" dirty="0"/>
              <a:t>L</a:t>
            </a:r>
            <a:r>
              <a:rPr lang="da-DK" dirty="0"/>
              <a:t>orem ipsum dolor sit amet, consectetur adipiscing elit, sed do eiusmod tempor incididunt ut labore et dolore magna aliqua. Ut enim ad minim veniam, quis nostrud exercitation ullamco laboris nisi ut aliquip ex ea commodo consequat.</a:t>
            </a:r>
            <a:endParaRPr lang="ru-RU" dirty="0"/>
          </a:p>
        </p:txBody>
      </p:sp>
      <p:pic>
        <p:nvPicPr>
          <p:cNvPr id="20" name="Рисунок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8" name="Рисунок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576986" y="4281249"/>
            <a:ext cx="2167339" cy="2023753"/>
          </a:xfrm>
          <a:prstGeom prst="rect">
            <a:avLst/>
          </a:prstGeom>
        </p:spPr>
      </p:pic>
      <p:pic>
        <p:nvPicPr>
          <p:cNvPr id="10" name="Рисунок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515166" y="589583"/>
            <a:ext cx="479821" cy="479821"/>
          </a:xfrm>
          <a:prstGeom prst="rect">
            <a:avLst/>
          </a:prstGeom>
        </p:spPr>
      </p:pic>
      <p:pic>
        <p:nvPicPr>
          <p:cNvPr id="21" name="Рисунок 20"/>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45921" y="5538980"/>
            <a:ext cx="4289653" cy="509992"/>
          </a:xfrm>
          <a:prstGeom prst="rect">
            <a:avLst/>
          </a:prstGeom>
        </p:spPr>
      </p:pic>
    </p:spTree>
    <p:extLst>
      <p:ext uri="{BB962C8B-B14F-4D97-AF65-F5344CB8AC3E}">
        <p14:creationId xmlns:p14="http://schemas.microsoft.com/office/powerpoint/2010/main" val="25153124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7_Заголовок раздела">
    <p:spTree>
      <p:nvGrpSpPr>
        <p:cNvPr id="1" name=""/>
        <p:cNvGrpSpPr/>
        <p:nvPr/>
      </p:nvGrpSpPr>
      <p:grpSpPr>
        <a:xfrm>
          <a:off x="0" y="0"/>
          <a:ext cx="0" cy="0"/>
          <a:chOff x="0" y="0"/>
          <a:chExt cx="0" cy="0"/>
        </a:xfrm>
      </p:grpSpPr>
      <p:pic>
        <p:nvPicPr>
          <p:cNvPr id="2" name="Рисунок 1"/>
          <p:cNvPicPr>
            <a:picLocks noChangeAspect="1"/>
          </p:cNvPicPr>
          <p:nvPr userDrawn="1"/>
        </p:nvPicPr>
        <p:blipFill rotWithShape="1">
          <a:blip r:embed="rId2">
            <a:extLst>
              <a:ext uri="{28A0092B-C50C-407E-A947-70E740481C1C}">
                <a14:useLocalDpi xmlns:a14="http://schemas.microsoft.com/office/drawing/2010/main" val="0"/>
              </a:ext>
            </a:extLst>
          </a:blip>
          <a:srcRect l="26858"/>
          <a:stretch/>
        </p:blipFill>
        <p:spPr>
          <a:xfrm>
            <a:off x="0" y="0"/>
            <a:ext cx="7810336" cy="6856546"/>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4" name="Дата 3"/>
          <p:cNvSpPr>
            <a:spLocks noGrp="1"/>
          </p:cNvSpPr>
          <p:nvPr>
            <p:ph type="dt" sz="half" idx="10"/>
          </p:nvPr>
        </p:nvSpPr>
        <p:spPr/>
        <p:txBody>
          <a:bodyPr/>
          <a:lstStyle>
            <a:lvl1pPr>
              <a:defRPr>
                <a:solidFill>
                  <a:schemeClr val="tx1"/>
                </a:solidFill>
              </a:defRPr>
            </a:lvl1pPr>
          </a:lstStyle>
          <a:p>
            <a:fld id="{0677DD9B-16CA-464A-A3D4-4D175F1ACCD1}" type="datetimeFigureOut">
              <a:rPr lang="ru-RU" smtClean="0"/>
              <a:pPr/>
              <a:t>06.12.2022</a:t>
            </a:fld>
            <a:endParaRPr lang="ru-RU"/>
          </a:p>
        </p:txBody>
      </p:sp>
      <p:sp>
        <p:nvSpPr>
          <p:cNvPr id="5" name="Нижний колонтитул 4"/>
          <p:cNvSpPr>
            <a:spLocks noGrp="1"/>
          </p:cNvSpPr>
          <p:nvPr>
            <p:ph type="ftr" sz="quarter" idx="11"/>
          </p:nvPr>
        </p:nvSpPr>
        <p:spPr/>
        <p:txBody>
          <a:bodyPr/>
          <a:lstStyle>
            <a:lvl1pPr>
              <a:defRPr>
                <a:solidFill>
                  <a:schemeClr val="tx1"/>
                </a:solidFill>
              </a:defRPr>
            </a:lvl1p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16" name="Диаграмма 2"/>
          <p:cNvSpPr>
            <a:spLocks noGrp="1"/>
          </p:cNvSpPr>
          <p:nvPr>
            <p:ph type="chart" sz="quarter" idx="13"/>
          </p:nvPr>
        </p:nvSpPr>
        <p:spPr>
          <a:xfrm>
            <a:off x="3707778" y="1542820"/>
            <a:ext cx="4449763" cy="4138613"/>
          </a:xfrm>
        </p:spPr>
        <p:txBody>
          <a:bodyPr/>
          <a:lstStyle/>
          <a:p>
            <a:endParaRPr lang="ru-RU" dirty="0"/>
          </a:p>
        </p:txBody>
      </p:sp>
      <p:sp>
        <p:nvSpPr>
          <p:cNvPr id="17" name="Заголовок 1"/>
          <p:cNvSpPr>
            <a:spLocks noGrp="1"/>
          </p:cNvSpPr>
          <p:nvPr>
            <p:ph type="title" hasCustomPrompt="1"/>
          </p:nvPr>
        </p:nvSpPr>
        <p:spPr>
          <a:xfrm>
            <a:off x="0" y="489858"/>
            <a:ext cx="12191999" cy="980767"/>
          </a:xfrm>
        </p:spPr>
        <p:txBody>
          <a:bodyPr anchor="b">
            <a:normAutofit/>
          </a:bodyPr>
          <a:lstStyle>
            <a:lvl1pPr algn="ctr">
              <a:defRPr sz="4400"/>
            </a:lvl1pPr>
          </a:lstStyle>
          <a:p>
            <a:r>
              <a:rPr lang="da-DK" dirty="0"/>
              <a:t>Lorem ipsum dolor</a:t>
            </a:r>
            <a:endParaRPr lang="ru-RU" dirty="0"/>
          </a:p>
        </p:txBody>
      </p:sp>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3" name="Рисунок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7308" y="489858"/>
            <a:ext cx="953552" cy="1884218"/>
          </a:xfrm>
          <a:prstGeom prst="rect">
            <a:avLst/>
          </a:prstGeom>
        </p:spPr>
      </p:pic>
      <p:pic>
        <p:nvPicPr>
          <p:cNvPr id="13" name="Рисунок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18259" y="2508757"/>
            <a:ext cx="1771650" cy="210630"/>
          </a:xfrm>
          <a:prstGeom prst="rect">
            <a:avLst/>
          </a:prstGeom>
        </p:spPr>
      </p:pic>
      <p:pic>
        <p:nvPicPr>
          <p:cNvPr id="15" name="Рисунок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6200000">
            <a:off x="10179243" y="3035913"/>
            <a:ext cx="2873086" cy="1152427"/>
          </a:xfrm>
          <a:prstGeom prst="rect">
            <a:avLst/>
          </a:prstGeom>
        </p:spPr>
      </p:pic>
      <p:pic>
        <p:nvPicPr>
          <p:cNvPr id="20" name="Рисунок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452570" y="2174169"/>
            <a:ext cx="2905845" cy="4683832"/>
          </a:xfrm>
          <a:prstGeom prst="rect">
            <a:avLst/>
          </a:prstGeom>
        </p:spPr>
      </p:pic>
      <p:pic>
        <p:nvPicPr>
          <p:cNvPr id="21" name="Рисунок 20"/>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749002" y="5934162"/>
            <a:ext cx="4367314" cy="334827"/>
          </a:xfrm>
          <a:prstGeom prst="rect">
            <a:avLst/>
          </a:prstGeom>
        </p:spPr>
      </p:pic>
    </p:spTree>
    <p:extLst>
      <p:ext uri="{BB962C8B-B14F-4D97-AF65-F5344CB8AC3E}">
        <p14:creationId xmlns:p14="http://schemas.microsoft.com/office/powerpoint/2010/main" val="2868962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sub-topic-01">
    <p:spTree>
      <p:nvGrpSpPr>
        <p:cNvPr id="1" name=""/>
        <p:cNvGrpSpPr/>
        <p:nvPr/>
      </p:nvGrpSpPr>
      <p:grpSpPr>
        <a:xfrm>
          <a:off x="0" y="0"/>
          <a:ext cx="0" cy="0"/>
          <a:chOff x="0" y="0"/>
          <a:chExt cx="0" cy="0"/>
        </a:xfrm>
      </p:grpSpPr>
      <p:grpSp>
        <p:nvGrpSpPr>
          <p:cNvPr id="17" name="Группа 16"/>
          <p:cNvGrpSpPr/>
          <p:nvPr userDrawn="1"/>
        </p:nvGrpSpPr>
        <p:grpSpPr>
          <a:xfrm>
            <a:off x="0" y="0"/>
            <a:ext cx="12190413" cy="6871807"/>
            <a:chOff x="0" y="0"/>
            <a:chExt cx="12190413" cy="6871807"/>
          </a:xfrm>
        </p:grpSpPr>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7707874" y="0"/>
              <a:ext cx="4147972" cy="6871807"/>
            </a:xfrm>
            <a:prstGeom prst="rect">
              <a:avLst/>
            </a:prstGeom>
          </p:spPr>
        </p:pic>
        <p:pic>
          <p:nvPicPr>
            <p:cNvPr id="9" name="Рисунок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7376" y="0"/>
              <a:ext cx="4139638" cy="6858000"/>
            </a:xfrm>
            <a:prstGeom prst="rect">
              <a:avLst/>
            </a:prstGeom>
          </p:spPr>
        </p:pic>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44625" y="3478929"/>
              <a:ext cx="4837042" cy="374871"/>
            </a:xfrm>
            <a:prstGeom prst="rect">
              <a:avLst/>
            </a:prstGeom>
          </p:spPr>
        </p:pic>
        <p:pic>
          <p:nvPicPr>
            <p:cNvPr id="11" name="Рисунок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19762" y="2929662"/>
              <a:ext cx="3693546" cy="3812642"/>
            </a:xfrm>
            <a:prstGeom prst="rect">
              <a:avLst/>
            </a:prstGeom>
          </p:spPr>
        </p:pic>
        <p:pic>
          <p:nvPicPr>
            <p:cNvPr id="12" name="Рисунок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5493" y="2708920"/>
              <a:ext cx="3538656" cy="3779194"/>
            </a:xfrm>
            <a:prstGeom prst="rect">
              <a:avLst/>
            </a:prstGeom>
          </p:spPr>
        </p:pic>
        <p:pic>
          <p:nvPicPr>
            <p:cNvPr id="13" name="Рисунок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905918" y="0"/>
              <a:ext cx="2314457" cy="1010832"/>
            </a:xfrm>
            <a:prstGeom prst="rect">
              <a:avLst/>
            </a:prstGeom>
          </p:spPr>
        </p:pic>
        <p:pic>
          <p:nvPicPr>
            <p:cNvPr id="14" name="Рисунок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V="1">
              <a:off x="4216885" y="5243007"/>
              <a:ext cx="3729391" cy="1628800"/>
            </a:xfrm>
            <a:prstGeom prst="rect">
              <a:avLst/>
            </a:prstGeom>
          </p:spPr>
        </p:pic>
        <p:pic>
          <p:nvPicPr>
            <p:cNvPr id="15" name="Рисунок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V="1">
              <a:off x="0" y="1365969"/>
              <a:ext cx="2598973" cy="262785"/>
            </a:xfrm>
            <a:prstGeom prst="rect">
              <a:avLst/>
            </a:prstGeom>
          </p:spPr>
        </p:pic>
        <p:pic>
          <p:nvPicPr>
            <p:cNvPr id="16" name="Рисунок 1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flipV="1">
              <a:off x="9591440" y="1365969"/>
              <a:ext cx="2598973" cy="262785"/>
            </a:xfrm>
            <a:prstGeom prst="rect">
              <a:avLst/>
            </a:prstGeom>
          </p:spPr>
        </p:pic>
      </p:grpSp>
      <p:pic>
        <p:nvPicPr>
          <p:cNvPr id="7" name="Рисунок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ctrTitle" hasCustomPrompt="1"/>
          </p:nvPr>
        </p:nvSpPr>
        <p:spPr>
          <a:xfrm>
            <a:off x="1529246" y="1643883"/>
            <a:ext cx="9144000" cy="828901"/>
          </a:xfrm>
        </p:spPr>
        <p:txBody>
          <a:bodyPr anchor="b"/>
          <a:lstStyle>
            <a:lvl1pPr algn="ctr">
              <a:defRPr sz="6000"/>
            </a:lvl1pPr>
          </a:lstStyle>
          <a:p>
            <a:r>
              <a:rPr lang="da-DK" dirty="0"/>
              <a:t>Lorem ipsum </a:t>
            </a:r>
            <a:br>
              <a:rPr lang="ru-RU" dirty="0"/>
            </a:br>
            <a:r>
              <a:rPr lang="da-DK" dirty="0"/>
              <a:t>dolor sit amet</a:t>
            </a:r>
            <a:endParaRPr lang="ru-RU" dirty="0"/>
          </a:p>
        </p:txBody>
      </p:sp>
      <p:sp>
        <p:nvSpPr>
          <p:cNvPr id="3" name="Подзаголовок 2"/>
          <p:cNvSpPr>
            <a:spLocks noGrp="1"/>
          </p:cNvSpPr>
          <p:nvPr>
            <p:ph type="subTitle" idx="1" hasCustomPrompt="1"/>
          </p:nvPr>
        </p:nvSpPr>
        <p:spPr>
          <a:xfrm>
            <a:off x="1529246" y="2892642"/>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Lorem ipsum dolor sit amet</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06.12.2022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18090376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able_slide_orange">
    <p:spTree>
      <p:nvGrpSpPr>
        <p:cNvPr id="1" name=""/>
        <p:cNvGrpSpPr/>
        <p:nvPr/>
      </p:nvGrpSpPr>
      <p:grpSpPr>
        <a:xfrm>
          <a:off x="0" y="0"/>
          <a:ext cx="0" cy="0"/>
          <a:chOff x="0" y="0"/>
          <a:chExt cx="0" cy="0"/>
        </a:xfrm>
      </p:grpSpPr>
      <p:pic>
        <p:nvPicPr>
          <p:cNvPr id="9" name="Рисунок 8"/>
          <p:cNvPicPr>
            <a:picLocks noChangeAspect="1"/>
          </p:cNvPicPr>
          <p:nvPr userDrawn="1"/>
        </p:nvPicPr>
        <p:blipFill rotWithShape="1">
          <a:blip r:embed="rId2" cstate="print">
            <a:extLst>
              <a:ext uri="{28A0092B-C50C-407E-A947-70E740481C1C}">
                <a14:useLocalDpi xmlns:a14="http://schemas.microsoft.com/office/drawing/2010/main" val="0"/>
              </a:ext>
            </a:extLst>
          </a:blip>
          <a:srcRect r="44462"/>
          <a:stretch/>
        </p:blipFill>
        <p:spPr>
          <a:xfrm>
            <a:off x="9691991" y="2291422"/>
            <a:ext cx="2500009" cy="2762401"/>
          </a:xfrm>
          <a:prstGeom prst="rect">
            <a:avLst/>
          </a:prstGeom>
        </p:spPr>
      </p:pic>
      <p:pic>
        <p:nvPicPr>
          <p:cNvPr id="3" name="Рисунок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0" y="0"/>
            <a:ext cx="5437762" cy="2468744"/>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899913" y="6374600"/>
            <a:ext cx="2743200" cy="365125"/>
          </a:xfrm>
        </p:spPr>
        <p:txBody>
          <a:bodyPr/>
          <a:lstStyle/>
          <a:p>
            <a:fld id="{0677DD9B-16CA-464A-A3D4-4D175F1ACCD1}" type="datetimeFigureOut">
              <a:rPr lang="ru-RU" smtClean="0"/>
              <a:t>06.12.2022</a:t>
            </a:fld>
            <a:endParaRPr lang="ru-RU"/>
          </a:p>
        </p:txBody>
      </p:sp>
      <p:sp>
        <p:nvSpPr>
          <p:cNvPr id="5" name="Нижний колонтитул 4"/>
          <p:cNvSpPr>
            <a:spLocks noGrp="1"/>
          </p:cNvSpPr>
          <p:nvPr>
            <p:ph type="ftr" sz="quarter" idx="11"/>
          </p:nvPr>
        </p:nvSpPr>
        <p:spPr>
          <a:xfrm>
            <a:off x="5107021" y="6369059"/>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8" name="Таблица 7"/>
          <p:cNvSpPr>
            <a:spLocks noGrp="1"/>
          </p:cNvSpPr>
          <p:nvPr>
            <p:ph type="tbl" sz="quarter" idx="13"/>
          </p:nvPr>
        </p:nvSpPr>
        <p:spPr>
          <a:xfrm>
            <a:off x="904875" y="447597"/>
            <a:ext cx="10382250" cy="5573713"/>
          </a:xfrm>
        </p:spPr>
        <p:txBody>
          <a:bodyPr/>
          <a:lstStyle/>
          <a:p>
            <a:endParaRPr lang="ru-RU"/>
          </a:p>
        </p:txBody>
      </p:sp>
      <p:pic>
        <p:nvPicPr>
          <p:cNvPr id="16" name="Рисунок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2" name="Рисунок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3891573"/>
            <a:ext cx="1399137" cy="2976664"/>
          </a:xfrm>
          <a:prstGeom prst="rect">
            <a:avLst/>
          </a:prstGeom>
        </p:spPr>
      </p:pic>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379270" y="6093118"/>
            <a:ext cx="3433459" cy="263232"/>
          </a:xfrm>
          <a:prstGeom prst="rect">
            <a:avLst/>
          </a:prstGeom>
        </p:spPr>
      </p:pic>
      <p:pic>
        <p:nvPicPr>
          <p:cNvPr id="11" name="Рисунок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370632" y="1730702"/>
            <a:ext cx="747385" cy="1476086"/>
          </a:xfrm>
          <a:prstGeom prst="rect">
            <a:avLst/>
          </a:prstGeom>
        </p:spPr>
      </p:pic>
    </p:spTree>
    <p:extLst>
      <p:ext uri="{BB962C8B-B14F-4D97-AF65-F5344CB8AC3E}">
        <p14:creationId xmlns:p14="http://schemas.microsoft.com/office/powerpoint/2010/main" val="32090289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bullet_points_orange">
    <p:spTree>
      <p:nvGrpSpPr>
        <p:cNvPr id="1" name=""/>
        <p:cNvGrpSpPr/>
        <p:nvPr/>
      </p:nvGrpSpPr>
      <p:grpSpPr>
        <a:xfrm>
          <a:off x="0" y="0"/>
          <a:ext cx="0" cy="0"/>
          <a:chOff x="0" y="0"/>
          <a:chExt cx="0" cy="0"/>
        </a:xfrm>
      </p:grpSpPr>
      <p:pic>
        <p:nvPicPr>
          <p:cNvPr id="16" name="Рисунок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H="1">
            <a:off x="917382" y="-917381"/>
            <a:ext cx="2289621" cy="4124382"/>
          </a:xfrm>
          <a:prstGeom prst="rect">
            <a:avLst/>
          </a:prstGeom>
        </p:spPr>
      </p:pic>
      <p:pic>
        <p:nvPicPr>
          <p:cNvPr id="3" name="Рисунок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29813" y="4703591"/>
            <a:ext cx="4767943" cy="2164646"/>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851559" y="6363424"/>
            <a:ext cx="2743200" cy="365125"/>
          </a:xfrm>
        </p:spPr>
        <p:txBody>
          <a:bodyPr/>
          <a:lstStyle>
            <a:lvl1pPr>
              <a:defRPr>
                <a:solidFill>
                  <a:schemeClr val="tx1"/>
                </a:solidFill>
              </a:defRPr>
            </a:lvl1pPr>
          </a:lstStyle>
          <a:p>
            <a:fld id="{0677DD9B-16CA-464A-A3D4-4D175F1ACCD1}" type="datetimeFigureOut">
              <a:rPr lang="ru-RU" smtClean="0"/>
              <a:pPr/>
              <a:t>06.12.2022</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chemeClr val="accent4"/>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19" name="Текст 38"/>
          <p:cNvSpPr>
            <a:spLocks noGrp="1"/>
          </p:cNvSpPr>
          <p:nvPr>
            <p:ph type="body" sz="quarter" idx="21" hasCustomPrompt="1"/>
          </p:nvPr>
        </p:nvSpPr>
        <p:spPr>
          <a:xfrm>
            <a:off x="1851559" y="1350158"/>
            <a:ext cx="9456360" cy="560183"/>
          </a:xfrm>
        </p:spPr>
        <p:txBody>
          <a:bodyPr/>
          <a:lstStyle>
            <a:lvl1pPr marL="228600" indent="-228600">
              <a:buClr>
                <a:schemeClr val="accent4"/>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0" name="Текст 38"/>
          <p:cNvSpPr>
            <a:spLocks noGrp="1"/>
          </p:cNvSpPr>
          <p:nvPr>
            <p:ph type="body" sz="quarter" idx="22" hasCustomPrompt="1"/>
          </p:nvPr>
        </p:nvSpPr>
        <p:spPr>
          <a:xfrm>
            <a:off x="1851559" y="3229080"/>
            <a:ext cx="9456360" cy="560183"/>
          </a:xfrm>
        </p:spPr>
        <p:txBody>
          <a:bodyPr/>
          <a:lstStyle>
            <a:lvl1pPr marL="228600" indent="-228600">
              <a:buClr>
                <a:schemeClr val="accent4"/>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3" name="Текст 38"/>
          <p:cNvSpPr>
            <a:spLocks noGrp="1"/>
          </p:cNvSpPr>
          <p:nvPr>
            <p:ph type="body" sz="quarter" idx="23" hasCustomPrompt="1"/>
          </p:nvPr>
        </p:nvSpPr>
        <p:spPr>
          <a:xfrm>
            <a:off x="1851559" y="4104551"/>
            <a:ext cx="9456360" cy="560183"/>
          </a:xfrm>
        </p:spPr>
        <p:txBody>
          <a:bodyPr/>
          <a:lstStyle>
            <a:lvl1pPr marL="228600" indent="-228600">
              <a:buClr>
                <a:schemeClr val="accent4"/>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pic>
        <p:nvPicPr>
          <p:cNvPr id="17" name="Рисунок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96650" y="1454"/>
            <a:ext cx="895350" cy="757467"/>
          </a:xfrm>
          <a:prstGeom prst="rect">
            <a:avLst/>
          </a:prstGeom>
        </p:spPr>
      </p:pic>
      <p:pic>
        <p:nvPicPr>
          <p:cNvPr id="9" name="Рисунок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64972" y="854730"/>
            <a:ext cx="921617" cy="1821115"/>
          </a:xfrm>
          <a:prstGeom prst="rect">
            <a:avLst/>
          </a:prstGeom>
        </p:spPr>
      </p:pic>
      <p:pic>
        <p:nvPicPr>
          <p:cNvPr id="18" name="Рисунок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903490" y="4929562"/>
            <a:ext cx="1486403" cy="1387929"/>
          </a:xfrm>
          <a:prstGeom prst="rect">
            <a:avLst/>
          </a:prstGeom>
        </p:spPr>
      </p:pic>
    </p:spTree>
    <p:extLst>
      <p:ext uri="{BB962C8B-B14F-4D97-AF65-F5344CB8AC3E}">
        <p14:creationId xmlns:p14="http://schemas.microsoft.com/office/powerpoint/2010/main" val="357878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pic>
        <p:nvPicPr>
          <p:cNvPr id="16" name="Рисунок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58672" y="0"/>
            <a:ext cx="2767693" cy="615404"/>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1975756"/>
            <a:ext cx="4344992" cy="4882243"/>
          </a:xfrm>
          <a:prstGeom prst="rect">
            <a:avLst/>
          </a:prstGeom>
        </p:spPr>
      </p:pic>
      <p:pic>
        <p:nvPicPr>
          <p:cNvPr id="8" name="Рисунок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0" y="365125"/>
            <a:ext cx="12192000" cy="779463"/>
          </a:xfrm>
        </p:spPr>
        <p:txBody>
          <a:bodyPr/>
          <a:lstStyle>
            <a:lvl1pPr algn="ctr">
              <a:defRPr/>
            </a:lvl1pPr>
          </a:lstStyle>
          <a:p>
            <a:r>
              <a:rPr lang="da-DK" dirty="0"/>
              <a:t>Lorem ipsum dolor </a:t>
            </a:r>
            <a:endParaRPr lang="ru-RU" dirty="0"/>
          </a:p>
        </p:txBody>
      </p:sp>
      <p:sp>
        <p:nvSpPr>
          <p:cNvPr id="3" name="Объект 2"/>
          <p:cNvSpPr>
            <a:spLocks noGrp="1"/>
          </p:cNvSpPr>
          <p:nvPr>
            <p:ph sz="half" idx="1" hasCustomPrompt="1"/>
          </p:nvPr>
        </p:nvSpPr>
        <p:spPr>
          <a:xfrm>
            <a:off x="838200" y="1825625"/>
            <a:ext cx="5181600" cy="4351338"/>
          </a:xfrm>
        </p:spPr>
        <p:txBody>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4" name="Объект 3"/>
          <p:cNvSpPr>
            <a:spLocks noGrp="1"/>
          </p:cNvSpPr>
          <p:nvPr>
            <p:ph sz="half" idx="2" hasCustomPrompt="1"/>
          </p:nvPr>
        </p:nvSpPr>
        <p:spPr>
          <a:xfrm>
            <a:off x="6172200" y="1825625"/>
            <a:ext cx="5181600" cy="4351338"/>
          </a:xfrm>
        </p:spPr>
        <p:txBody>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5" name="Дата 4"/>
          <p:cNvSpPr>
            <a:spLocks noGrp="1"/>
          </p:cNvSpPr>
          <p:nvPr>
            <p:ph type="dt" sz="half" idx="10"/>
          </p:nvPr>
        </p:nvSpPr>
        <p:spPr/>
        <p:txBody>
          <a:bodyPr/>
          <a:lstStyle/>
          <a:p>
            <a:fld id="{0677DD9B-16CA-464A-A3D4-4D175F1ACCD1}" type="datetimeFigureOut">
              <a:rPr lang="ru-RU" smtClean="0"/>
              <a:t>06.12.2022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E6CA31-DA56-47CF-9891-B6D0296B6AEC}" type="slidenum">
              <a:rPr lang="ru-RU" smtClean="0"/>
              <a:t>‹Nr.›</a:t>
            </a:fld>
            <a:endParaRPr lang="ru-RU"/>
          </a:p>
        </p:txBody>
      </p:sp>
      <p:pic>
        <p:nvPicPr>
          <p:cNvPr id="9" name="Рисунок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841792" y="1240320"/>
            <a:ext cx="330408" cy="330408"/>
          </a:xfrm>
          <a:prstGeom prst="rect">
            <a:avLst/>
          </a:prstGeom>
        </p:spPr>
      </p:pic>
      <p:pic>
        <p:nvPicPr>
          <p:cNvPr id="10" name="Рисунок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224889" y="1330334"/>
            <a:ext cx="10058400" cy="138302"/>
          </a:xfrm>
          <a:prstGeom prst="rect">
            <a:avLst/>
          </a:prstGeom>
        </p:spPr>
      </p:pic>
      <p:pic>
        <p:nvPicPr>
          <p:cNvPr id="13" name="Рисунок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3747975"/>
            <a:ext cx="2233743" cy="2192791"/>
          </a:xfrm>
          <a:prstGeom prst="rect">
            <a:avLst/>
          </a:prstGeom>
        </p:spPr>
      </p:pic>
      <p:pic>
        <p:nvPicPr>
          <p:cNvPr id="14" name="Рисунок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0832874" flipH="1">
            <a:off x="938553" y="4866917"/>
            <a:ext cx="1556017" cy="1616529"/>
          </a:xfrm>
          <a:prstGeom prst="rect">
            <a:avLst/>
          </a:prstGeom>
        </p:spPr>
      </p:pic>
      <p:pic>
        <p:nvPicPr>
          <p:cNvPr id="17" name="Рисунок 1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794034" y="3469729"/>
            <a:ext cx="1265178" cy="2490107"/>
          </a:xfrm>
          <a:prstGeom prst="rect">
            <a:avLst/>
          </a:prstGeom>
        </p:spPr>
      </p:pic>
      <p:pic>
        <p:nvPicPr>
          <p:cNvPr id="18" name="Рисунок 1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680122" y="76215"/>
            <a:ext cx="751114" cy="751114"/>
          </a:xfrm>
          <a:prstGeom prst="rect">
            <a:avLst/>
          </a:prstGeom>
        </p:spPr>
      </p:pic>
    </p:spTree>
    <p:extLst>
      <p:ext uri="{BB962C8B-B14F-4D97-AF65-F5344CB8AC3E}">
        <p14:creationId xmlns:p14="http://schemas.microsoft.com/office/powerpoint/2010/main" val="11328192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pic>
        <p:nvPicPr>
          <p:cNvPr id="16" name="Рисунок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76" y="1690688"/>
            <a:ext cx="2475652" cy="5167312"/>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9924" y="0"/>
            <a:ext cx="2392152" cy="1044765"/>
          </a:xfrm>
          <a:prstGeom prst="rect">
            <a:avLst/>
          </a:prstGeom>
        </p:spPr>
      </p:pic>
      <p:pic>
        <p:nvPicPr>
          <p:cNvPr id="10" name="Рисунок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839788" y="800100"/>
            <a:ext cx="10515600" cy="890588"/>
          </a:xfrm>
        </p:spPr>
        <p:txBody>
          <a:bodyPr/>
          <a:lstStyle>
            <a:lvl1pPr algn="ctr">
              <a:defRPr/>
            </a:lvl1pPr>
          </a:lstStyle>
          <a:p>
            <a:r>
              <a:rPr lang="en-US" dirty="0" err="1"/>
              <a:t>Lorem</a:t>
            </a:r>
            <a:r>
              <a:rPr lang="en-US" dirty="0"/>
              <a:t> </a:t>
            </a:r>
            <a:r>
              <a:rPr lang="en-US" dirty="0" err="1"/>
              <a:t>ipsum</a:t>
            </a:r>
            <a:r>
              <a:rPr lang="en-US" dirty="0"/>
              <a:t> dolor </a:t>
            </a:r>
            <a:endParaRPr lang="ru-RU" dirty="0"/>
          </a:p>
        </p:txBody>
      </p:sp>
      <p:sp>
        <p:nvSpPr>
          <p:cNvPr id="3" name="Текст 2"/>
          <p:cNvSpPr>
            <a:spLocks noGrp="1"/>
          </p:cNvSpPr>
          <p:nvPr>
            <p:ph type="body" idx="1" hasCustomPrompt="1"/>
          </p:nvPr>
        </p:nvSpPr>
        <p:spPr>
          <a:xfrm>
            <a:off x="839788" y="1844865"/>
            <a:ext cx="5157787" cy="504825"/>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Lorem</a:t>
            </a:r>
            <a:r>
              <a:rPr lang="en-US" dirty="0"/>
              <a:t> </a:t>
            </a:r>
            <a:r>
              <a:rPr lang="en-US" dirty="0" err="1"/>
              <a:t>ipsum</a:t>
            </a:r>
            <a:r>
              <a:rPr lang="en-US" dirty="0"/>
              <a:t> dolor </a:t>
            </a:r>
            <a:endParaRPr lang="ru-RU" dirty="0"/>
          </a:p>
        </p:txBody>
      </p:sp>
      <p:sp>
        <p:nvSpPr>
          <p:cNvPr id="4" name="Объект 3"/>
          <p:cNvSpPr>
            <a:spLocks noGrp="1"/>
          </p:cNvSpPr>
          <p:nvPr>
            <p:ph sz="half" idx="2" hasCustomPrompt="1"/>
          </p:nvPr>
        </p:nvSpPr>
        <p:spPr>
          <a:xfrm>
            <a:off x="839788" y="2645229"/>
            <a:ext cx="5157787" cy="3544434"/>
          </a:xfrm>
        </p:spPr>
        <p:txBody>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5" name="Текст 4"/>
          <p:cNvSpPr>
            <a:spLocks noGrp="1"/>
          </p:cNvSpPr>
          <p:nvPr>
            <p:ph type="body" sz="quarter" idx="3" hasCustomPrompt="1"/>
          </p:nvPr>
        </p:nvSpPr>
        <p:spPr>
          <a:xfrm>
            <a:off x="6172200" y="1836738"/>
            <a:ext cx="5183188" cy="51295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Lorem</a:t>
            </a:r>
            <a:r>
              <a:rPr lang="en-US" dirty="0"/>
              <a:t> </a:t>
            </a:r>
            <a:r>
              <a:rPr lang="en-US" dirty="0" err="1"/>
              <a:t>ipsum</a:t>
            </a:r>
            <a:r>
              <a:rPr lang="en-US" dirty="0"/>
              <a:t> dolor </a:t>
            </a:r>
            <a:endParaRPr lang="ru-RU" dirty="0"/>
          </a:p>
        </p:txBody>
      </p:sp>
      <p:sp>
        <p:nvSpPr>
          <p:cNvPr id="6" name="Объект 5"/>
          <p:cNvSpPr>
            <a:spLocks noGrp="1"/>
          </p:cNvSpPr>
          <p:nvPr>
            <p:ph sz="quarter" idx="4" hasCustomPrompt="1"/>
          </p:nvPr>
        </p:nvSpPr>
        <p:spPr>
          <a:xfrm>
            <a:off x="6172200" y="2645229"/>
            <a:ext cx="5183188" cy="3544434"/>
          </a:xfrm>
        </p:spPr>
        <p:txBody>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7" name="Дата 6"/>
          <p:cNvSpPr>
            <a:spLocks noGrp="1"/>
          </p:cNvSpPr>
          <p:nvPr>
            <p:ph type="dt" sz="half" idx="10"/>
          </p:nvPr>
        </p:nvSpPr>
        <p:spPr/>
        <p:txBody>
          <a:bodyPr/>
          <a:lstStyle/>
          <a:p>
            <a:fld id="{0677DD9B-16CA-464A-A3D4-4D175F1ACCD1}" type="datetimeFigureOut">
              <a:rPr lang="ru-RU" smtClean="0"/>
              <a:t>06.12.2022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7E6CA31-DA56-47CF-9891-B6D0296B6AEC}" type="slidenum">
              <a:rPr lang="ru-RU" smtClean="0"/>
              <a:t>‹Nr.›</a:t>
            </a:fld>
            <a:endParaRPr lang="ru-RU"/>
          </a:p>
        </p:txBody>
      </p:sp>
      <p:pic>
        <p:nvPicPr>
          <p:cNvPr id="12" name="Рисунок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V="1">
            <a:off x="1151164" y="5286489"/>
            <a:ext cx="4301613" cy="333375"/>
          </a:xfrm>
          <a:prstGeom prst="rect">
            <a:avLst/>
          </a:prstGeom>
        </p:spPr>
      </p:pic>
      <p:pic>
        <p:nvPicPr>
          <p:cNvPr id="13" name="Рисунок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V="1">
            <a:off x="6733222" y="5286489"/>
            <a:ext cx="4301613" cy="333375"/>
          </a:xfrm>
          <a:prstGeom prst="rect">
            <a:avLst/>
          </a:prstGeom>
        </p:spPr>
      </p:pic>
      <p:pic>
        <p:nvPicPr>
          <p:cNvPr id="14" name="Рисунок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V="1">
            <a:off x="0" y="1135877"/>
            <a:ext cx="2166257" cy="219033"/>
          </a:xfrm>
          <a:prstGeom prst="rect">
            <a:avLst/>
          </a:prstGeom>
        </p:spPr>
      </p:pic>
      <p:pic>
        <p:nvPicPr>
          <p:cNvPr id="15" name="Рисунок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flipV="1">
            <a:off x="10025743" y="1135877"/>
            <a:ext cx="2166257" cy="219033"/>
          </a:xfrm>
          <a:prstGeom prst="rect">
            <a:avLst/>
          </a:prstGeom>
        </p:spPr>
      </p:pic>
      <p:pic>
        <p:nvPicPr>
          <p:cNvPr id="18" name="Рисунок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783590" y="4558958"/>
            <a:ext cx="2844800" cy="2121812"/>
          </a:xfrm>
          <a:prstGeom prst="rect">
            <a:avLst/>
          </a:prstGeom>
        </p:spPr>
      </p:pic>
      <p:pic>
        <p:nvPicPr>
          <p:cNvPr id="19" name="Рисунок 1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19063" y="-94776"/>
            <a:ext cx="1761092" cy="1764827"/>
          </a:xfrm>
          <a:prstGeom prst="rect">
            <a:avLst/>
          </a:prstGeom>
        </p:spPr>
      </p:pic>
      <p:pic>
        <p:nvPicPr>
          <p:cNvPr id="20" name="Рисунок 1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0369" y="4833257"/>
            <a:ext cx="2020458" cy="2024743"/>
          </a:xfrm>
          <a:prstGeom prst="rect">
            <a:avLst/>
          </a:prstGeom>
        </p:spPr>
      </p:pic>
    </p:spTree>
    <p:extLst>
      <p:ext uri="{BB962C8B-B14F-4D97-AF65-F5344CB8AC3E}">
        <p14:creationId xmlns:p14="http://schemas.microsoft.com/office/powerpoint/2010/main" val="1085525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grpSp>
        <p:nvGrpSpPr>
          <p:cNvPr id="16" name="Группа 15"/>
          <p:cNvGrpSpPr/>
          <p:nvPr userDrawn="1"/>
        </p:nvGrpSpPr>
        <p:grpSpPr>
          <a:xfrm>
            <a:off x="1662" y="0"/>
            <a:ext cx="12203414" cy="7137412"/>
            <a:chOff x="1662" y="0"/>
            <a:chExt cx="12203414" cy="7137412"/>
          </a:xfrm>
        </p:grpSpPr>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42" y="5514125"/>
              <a:ext cx="4214242" cy="1343875"/>
            </a:xfrm>
            <a:prstGeom prst="rect">
              <a:avLst/>
            </a:prstGeom>
          </p:spPr>
        </p:pic>
        <p:pic>
          <p:nvPicPr>
            <p:cNvPr id="8" name="Рисунок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15130" y="0"/>
              <a:ext cx="9485477" cy="6858000"/>
            </a:xfrm>
            <a:prstGeom prst="rect">
              <a:avLst/>
            </a:prstGeom>
          </p:spPr>
        </p:pic>
        <p:sp>
          <p:nvSpPr>
            <p:cNvPr id="9" name="TextBox 8"/>
            <p:cNvSpPr txBox="1"/>
            <p:nvPr userDrawn="1"/>
          </p:nvSpPr>
          <p:spPr>
            <a:xfrm>
              <a:off x="11632479" y="6374324"/>
              <a:ext cx="557934" cy="763088"/>
            </a:xfrm>
            <a:prstGeom prst="rect">
              <a:avLst/>
            </a:prstGeom>
            <a:noFill/>
          </p:spPr>
          <p:txBody>
            <a:bodyPr wrap="square" lIns="0" tIns="0" rIns="0" bIns="0" rtlCol="0">
              <a:noAutofit/>
            </a:bodyPr>
            <a:lstStyle/>
            <a:p>
              <a:pPr>
                <a:lnSpc>
                  <a:spcPct val="90000"/>
                </a:lnSpc>
                <a:spcAft>
                  <a:spcPts val="1000"/>
                </a:spcAft>
              </a:pPr>
              <a:r>
                <a:rPr lang="en-US" sz="2400" b="1" dirty="0">
                  <a:solidFill>
                    <a:schemeClr val="bg1"/>
                  </a:solidFill>
                  <a:latin typeface="Century Gothic" panose="020B0502020202020204" pitchFamily="34" charset="0"/>
                </a:rPr>
                <a:t>14</a:t>
              </a:r>
              <a:endParaRPr lang="ru-RU" sz="2400" b="1" dirty="0">
                <a:solidFill>
                  <a:schemeClr val="bg1"/>
                </a:solidFill>
                <a:latin typeface="Century Gothic" panose="020B0502020202020204" pitchFamily="34" charset="0"/>
              </a:endParaRPr>
            </a:p>
          </p:txBody>
        </p:sp>
        <p:pic>
          <p:nvPicPr>
            <p:cNvPr id="10" name="Рисунок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62" y="1344991"/>
              <a:ext cx="4716524" cy="5513009"/>
            </a:xfrm>
            <a:prstGeom prst="rect">
              <a:avLst/>
            </a:prstGeom>
          </p:spPr>
        </p:pic>
        <p:pic>
          <p:nvPicPr>
            <p:cNvPr id="11" name="Рисунок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280880" y="0"/>
              <a:ext cx="8301547" cy="6858000"/>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02859" y="4014069"/>
              <a:ext cx="2046230" cy="2008716"/>
            </a:xfrm>
            <a:prstGeom prst="rect">
              <a:avLst/>
            </a:prstGeom>
          </p:spPr>
        </p:pic>
        <p:pic>
          <p:nvPicPr>
            <p:cNvPr id="13" name="Рисунок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281558" y="4593980"/>
              <a:ext cx="4762500" cy="247650"/>
            </a:xfrm>
            <a:prstGeom prst="rect">
              <a:avLst/>
            </a:prstGeom>
          </p:spPr>
        </p:pic>
        <p:pic>
          <p:nvPicPr>
            <p:cNvPr id="14" name="Рисунок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62" y="620688"/>
              <a:ext cx="3280880" cy="853029"/>
            </a:xfrm>
            <a:prstGeom prst="rect">
              <a:avLst/>
            </a:prstGeom>
          </p:spPr>
        </p:pic>
        <p:pic>
          <p:nvPicPr>
            <p:cNvPr id="15" name="Рисунок 1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349030" y="1344991"/>
              <a:ext cx="2856046" cy="4262649"/>
            </a:xfrm>
            <a:prstGeom prst="rect">
              <a:avLst/>
            </a:prstGeom>
          </p:spPr>
        </p:pic>
      </p:grpSp>
      <p:pic>
        <p:nvPicPr>
          <p:cNvPr id="6" name="Рисунок 5"/>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930729" y="2680792"/>
            <a:ext cx="11259684" cy="1112611"/>
          </a:xfrm>
        </p:spPr>
        <p:txBody>
          <a:bodyPr/>
          <a:lstStyle>
            <a:lvl1pPr algn="ctr">
              <a:defRPr/>
            </a:lvl1pPr>
          </a:lstStyle>
          <a:p>
            <a:r>
              <a:rPr lang="en-US" dirty="0" err="1"/>
              <a:t>Lorem</a:t>
            </a:r>
            <a:r>
              <a:rPr lang="en-US" dirty="0"/>
              <a:t> </a:t>
            </a:r>
            <a:r>
              <a:rPr lang="en-US" dirty="0" err="1"/>
              <a:t>ipsum</a:t>
            </a:r>
            <a:r>
              <a:rPr lang="en-US" dirty="0"/>
              <a:t> </a:t>
            </a:r>
            <a:br>
              <a:rPr lang="ru-RU" dirty="0"/>
            </a:br>
            <a:r>
              <a:rPr lang="en-US" dirty="0"/>
              <a:t>dolor </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06.12.2022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8313744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More_text_green">
    <p:spTree>
      <p:nvGrpSpPr>
        <p:cNvPr id="1" name=""/>
        <p:cNvGrpSpPr/>
        <p:nvPr/>
      </p:nvGrpSpPr>
      <p:grpSpPr>
        <a:xfrm>
          <a:off x="0" y="0"/>
          <a:ext cx="0" cy="0"/>
          <a:chOff x="0" y="0"/>
          <a:chExt cx="0" cy="0"/>
        </a:xfrm>
      </p:grpSpPr>
      <p:pic>
        <p:nvPicPr>
          <p:cNvPr id="6" name="Рисунок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3" name="Дата 2"/>
          <p:cNvSpPr>
            <a:spLocks noGrp="1"/>
          </p:cNvSpPr>
          <p:nvPr>
            <p:ph type="dt" sz="half" idx="10"/>
          </p:nvPr>
        </p:nvSpPr>
        <p:spPr/>
        <p:txBody>
          <a:bodyPr/>
          <a:lstStyle/>
          <a:p>
            <a:fld id="{0677DD9B-16CA-464A-A3D4-4D175F1ACCD1}" type="datetimeFigureOut">
              <a:rPr lang="ru-RU" smtClean="0"/>
              <a:t>06.12.2022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sp>
        <p:nvSpPr>
          <p:cNvPr id="17" name="Текст 2"/>
          <p:cNvSpPr>
            <a:spLocks noGrp="1"/>
          </p:cNvSpPr>
          <p:nvPr>
            <p:ph type="body" idx="1" hasCustomPrompt="1"/>
          </p:nvPr>
        </p:nvSpPr>
        <p:spPr>
          <a:xfrm>
            <a:off x="877169" y="375556"/>
            <a:ext cx="10319657" cy="561017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pic>
        <p:nvPicPr>
          <p:cNvPr id="18" name="Рисунок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1255138" y="4566010"/>
            <a:ext cx="3228040" cy="717764"/>
          </a:xfrm>
          <a:prstGeom prst="rect">
            <a:avLst/>
          </a:prstGeom>
        </p:spPr>
      </p:pic>
      <p:pic>
        <p:nvPicPr>
          <p:cNvPr id="19" name="Рисунок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a:off x="11026374" y="0"/>
            <a:ext cx="1165626" cy="2432957"/>
          </a:xfrm>
          <a:prstGeom prst="rect">
            <a:avLst/>
          </a:prstGeom>
        </p:spPr>
      </p:pic>
      <p:pic>
        <p:nvPicPr>
          <p:cNvPr id="20" name="Рисунок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639" y="3061607"/>
            <a:ext cx="745042" cy="731383"/>
          </a:xfrm>
          <a:prstGeom prst="rect">
            <a:avLst/>
          </a:prstGeom>
        </p:spPr>
      </p:pic>
      <p:pic>
        <p:nvPicPr>
          <p:cNvPr id="21" name="Рисунок 2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3509013">
            <a:off x="11647456" y="1216478"/>
            <a:ext cx="261257" cy="245582"/>
          </a:xfrm>
          <a:prstGeom prst="rect">
            <a:avLst/>
          </a:prstGeom>
        </p:spPr>
      </p:pic>
      <p:pic>
        <p:nvPicPr>
          <p:cNvPr id="22" name="Рисунок 2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44112" y="6101888"/>
            <a:ext cx="10058400" cy="138303"/>
          </a:xfrm>
          <a:prstGeom prst="rect">
            <a:avLst/>
          </a:prstGeom>
        </p:spPr>
      </p:pic>
    </p:spTree>
    <p:extLst>
      <p:ext uri="{BB962C8B-B14F-4D97-AF65-F5344CB8AC3E}">
        <p14:creationId xmlns:p14="http://schemas.microsoft.com/office/powerpoint/2010/main" val="5578055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1_bullet_points_orange">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8542137" y="1683882"/>
            <a:ext cx="3646161" cy="5184355"/>
          </a:xfrm>
          <a:prstGeom prst="rect">
            <a:avLst/>
          </a:prstGeom>
        </p:spPr>
      </p:pic>
      <p:pic>
        <p:nvPicPr>
          <p:cNvPr id="2" name="Рисунок 1"/>
          <p:cNvPicPr>
            <a:picLocks noChangeAspect="1"/>
          </p:cNvPicPr>
          <p:nvPr userDrawn="1"/>
        </p:nvPicPr>
        <p:blipFill rotWithShape="1">
          <a:blip r:embed="rId3">
            <a:extLst>
              <a:ext uri="{28A0092B-C50C-407E-A947-70E740481C1C}">
                <a14:useLocalDpi xmlns:a14="http://schemas.microsoft.com/office/drawing/2010/main" val="0"/>
              </a:ext>
            </a:extLst>
          </a:blip>
          <a:srcRect l="40196"/>
          <a:stretch/>
        </p:blipFill>
        <p:spPr>
          <a:xfrm>
            <a:off x="0" y="0"/>
            <a:ext cx="2676825" cy="6868237"/>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1851559" y="6363424"/>
            <a:ext cx="2743200" cy="365125"/>
          </a:xfrm>
        </p:spPr>
        <p:txBody>
          <a:bodyPr/>
          <a:lstStyle>
            <a:lvl1pPr>
              <a:defRPr>
                <a:solidFill>
                  <a:schemeClr val="tx1"/>
                </a:solidFill>
              </a:defRPr>
            </a:lvl1pPr>
          </a:lstStyle>
          <a:p>
            <a:fld id="{0677DD9B-16CA-464A-A3D4-4D175F1ACCD1}" type="datetimeFigureOut">
              <a:rPr lang="ru-RU" smtClean="0"/>
              <a:pPr/>
              <a:t>06.12.2022</a:t>
            </a:fld>
            <a:endParaRPr lang="ru-RU" dirty="0"/>
          </a:p>
        </p:txBody>
      </p:sp>
      <p:sp>
        <p:nvSpPr>
          <p:cNvPr id="5" name="Нижний колонтитул 4"/>
          <p:cNvSpPr>
            <a:spLocks noGrp="1"/>
          </p:cNvSpPr>
          <p:nvPr>
            <p:ph type="ftr" sz="quarter" idx="11"/>
          </p:nvPr>
        </p:nvSpPr>
        <p:spPr>
          <a:xfrm>
            <a:off x="5949723" y="6356348"/>
            <a:ext cx="4114800" cy="365125"/>
          </a:xfrm>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43" name="Текст 38"/>
          <p:cNvSpPr>
            <a:spLocks noGrp="1"/>
          </p:cNvSpPr>
          <p:nvPr>
            <p:ph type="body" sz="quarter" idx="18" hasCustomPrompt="1"/>
          </p:nvPr>
        </p:nvSpPr>
        <p:spPr>
          <a:xfrm>
            <a:off x="1851559" y="2289619"/>
            <a:ext cx="9456360" cy="560183"/>
          </a:xfrm>
        </p:spPr>
        <p:txBody>
          <a:bodyPr/>
          <a:lstStyle>
            <a:lvl1pPr marL="228600" indent="-228600">
              <a:buClr>
                <a:schemeClr val="accent1"/>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19" name="Текст 38"/>
          <p:cNvSpPr>
            <a:spLocks noGrp="1"/>
          </p:cNvSpPr>
          <p:nvPr>
            <p:ph type="body" sz="quarter" idx="21" hasCustomPrompt="1"/>
          </p:nvPr>
        </p:nvSpPr>
        <p:spPr>
          <a:xfrm>
            <a:off x="1851559" y="1350158"/>
            <a:ext cx="9456360" cy="560183"/>
          </a:xfrm>
        </p:spPr>
        <p:txBody>
          <a:bodyPr/>
          <a:lstStyle>
            <a:lvl1pPr marL="228600" indent="-228600">
              <a:buClr>
                <a:schemeClr val="accent1"/>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0" name="Текст 38"/>
          <p:cNvSpPr>
            <a:spLocks noGrp="1"/>
          </p:cNvSpPr>
          <p:nvPr>
            <p:ph type="body" sz="quarter" idx="22" hasCustomPrompt="1"/>
          </p:nvPr>
        </p:nvSpPr>
        <p:spPr>
          <a:xfrm>
            <a:off x="1851559" y="3229080"/>
            <a:ext cx="9456360" cy="560183"/>
          </a:xfrm>
        </p:spPr>
        <p:txBody>
          <a:bodyPr/>
          <a:lstStyle>
            <a:lvl1pPr marL="228600" indent="-228600">
              <a:buClr>
                <a:schemeClr val="accent1"/>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sp>
        <p:nvSpPr>
          <p:cNvPr id="23" name="Текст 38"/>
          <p:cNvSpPr>
            <a:spLocks noGrp="1"/>
          </p:cNvSpPr>
          <p:nvPr>
            <p:ph type="body" sz="quarter" idx="23" hasCustomPrompt="1"/>
          </p:nvPr>
        </p:nvSpPr>
        <p:spPr>
          <a:xfrm>
            <a:off x="1851559" y="4104551"/>
            <a:ext cx="9456360" cy="560183"/>
          </a:xfrm>
        </p:spPr>
        <p:txBody>
          <a:bodyPr/>
          <a:lstStyle>
            <a:lvl1pPr marL="228600" indent="-228600">
              <a:buClr>
                <a:schemeClr val="accent1"/>
              </a:buClr>
              <a:buSzPct val="200000"/>
              <a:buFont typeface="Century Gothic" panose="020B0502020202020204" pitchFamily="34" charset="0"/>
              <a:buChar char="●"/>
              <a:defRPr sz="2000"/>
            </a:lvl1pPr>
          </a:lstStyle>
          <a:p>
            <a:pPr lvl="0"/>
            <a:r>
              <a:rPr lang="ru-RU" dirty="0"/>
              <a:t>       </a:t>
            </a:r>
            <a:r>
              <a:rPr lang="da-DK" dirty="0"/>
              <a:t>Lorem ipsum dolor sit amet, consectetur adipiscing elit</a:t>
            </a:r>
            <a:endParaRPr lang="ru-RU" dirty="0"/>
          </a:p>
        </p:txBody>
      </p:sp>
      <p:pic>
        <p:nvPicPr>
          <p:cNvPr id="8" name="Рисунок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1223" y="3580588"/>
            <a:ext cx="1469114" cy="1442181"/>
          </a:xfrm>
          <a:prstGeom prst="rect">
            <a:avLst/>
          </a:prstGeom>
        </p:spPr>
      </p:pic>
      <p:pic>
        <p:nvPicPr>
          <p:cNvPr id="10" name="Рисунок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412672" y="5480877"/>
            <a:ext cx="5502728" cy="426461"/>
          </a:xfrm>
          <a:prstGeom prst="rect">
            <a:avLst/>
          </a:prstGeom>
        </p:spPr>
      </p:pic>
      <p:pic>
        <p:nvPicPr>
          <p:cNvPr id="12" name="Рисунок 11"/>
          <p:cNvPicPr>
            <a:picLocks noChangeAspect="1"/>
          </p:cNvPicPr>
          <p:nvPr userDrawn="1"/>
        </p:nvPicPr>
        <p:blipFill rotWithShape="1">
          <a:blip r:embed="rId7" cstate="print">
            <a:extLst>
              <a:ext uri="{28A0092B-C50C-407E-A947-70E740481C1C}">
                <a14:useLocalDpi xmlns:a14="http://schemas.microsoft.com/office/drawing/2010/main" val="0"/>
              </a:ext>
            </a:extLst>
          </a:blip>
          <a:srcRect t="52060"/>
          <a:stretch/>
        </p:blipFill>
        <p:spPr>
          <a:xfrm>
            <a:off x="9312208" y="-7790"/>
            <a:ext cx="2419661" cy="1162436"/>
          </a:xfrm>
          <a:prstGeom prst="rect">
            <a:avLst/>
          </a:prstGeom>
        </p:spPr>
      </p:pic>
      <p:pic>
        <p:nvPicPr>
          <p:cNvPr id="13" name="Рисунок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732146">
            <a:off x="1071856" y="4648048"/>
            <a:ext cx="883356" cy="965214"/>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0800000">
            <a:off x="10796628" y="432393"/>
            <a:ext cx="1267035" cy="1384447"/>
          </a:xfrm>
          <a:prstGeom prst="rect">
            <a:avLst/>
          </a:prstGeom>
        </p:spPr>
      </p:pic>
    </p:spTree>
    <p:extLst>
      <p:ext uri="{BB962C8B-B14F-4D97-AF65-F5344CB8AC3E}">
        <p14:creationId xmlns:p14="http://schemas.microsoft.com/office/powerpoint/2010/main" val="35796943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Only" preserve="1">
  <p:cSld name="3_Только заголовок">
    <p:spTree>
      <p:nvGrpSpPr>
        <p:cNvPr id="1" name=""/>
        <p:cNvGrpSpPr/>
        <p:nvPr/>
      </p:nvGrpSpPr>
      <p:grpSpPr>
        <a:xfrm>
          <a:off x="0" y="0"/>
          <a:ext cx="0" cy="0"/>
          <a:chOff x="0" y="0"/>
          <a:chExt cx="0" cy="0"/>
        </a:xfrm>
      </p:grpSpPr>
      <p:pic>
        <p:nvPicPr>
          <p:cNvPr id="19" name="Рисунок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5963211" y="0"/>
            <a:ext cx="6234545" cy="6858000"/>
          </a:xfrm>
          <a:prstGeom prst="rect">
            <a:avLst/>
          </a:prstGeom>
        </p:spPr>
      </p:pic>
      <p:pic>
        <p:nvPicPr>
          <p:cNvPr id="18" name="Рисунок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234545" cy="6858000"/>
          </a:xfrm>
          <a:prstGeom prst="rect">
            <a:avLst/>
          </a:prstGeom>
        </p:spPr>
      </p:pic>
      <p:pic>
        <p:nvPicPr>
          <p:cNvPr id="6" name="Рисунок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7343" y="2346490"/>
            <a:ext cx="12190413" cy="1112611"/>
          </a:xfrm>
        </p:spPr>
        <p:txBody>
          <a:bodyPr/>
          <a:lstStyle>
            <a:lvl1pPr algn="ctr">
              <a:defRPr/>
            </a:lvl1pPr>
          </a:lstStyle>
          <a:p>
            <a:r>
              <a:rPr lang="en-US" dirty="0" err="1"/>
              <a:t>Lorem</a:t>
            </a:r>
            <a:r>
              <a:rPr lang="en-US" dirty="0"/>
              <a:t> </a:t>
            </a:r>
            <a:r>
              <a:rPr lang="en-US" dirty="0" err="1"/>
              <a:t>ipsum</a:t>
            </a:r>
            <a:r>
              <a:rPr lang="en-US" dirty="0"/>
              <a:t> </a:t>
            </a:r>
            <a:br>
              <a:rPr lang="ru-RU" dirty="0"/>
            </a:br>
            <a:r>
              <a:rPr lang="en-US" dirty="0"/>
              <a:t>dolor </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06.12.2022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pic>
        <p:nvPicPr>
          <p:cNvPr id="20" name="Рисунок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14750" y="4638614"/>
            <a:ext cx="4762500" cy="247650"/>
          </a:xfrm>
          <a:prstGeom prst="rect">
            <a:avLst/>
          </a:prstGeom>
        </p:spPr>
      </p:pic>
      <p:pic>
        <p:nvPicPr>
          <p:cNvPr id="22" name="Рисунок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728173" y="781667"/>
            <a:ext cx="2049912" cy="1528940"/>
          </a:xfrm>
          <a:prstGeom prst="rect">
            <a:avLst/>
          </a:prstGeom>
        </p:spPr>
      </p:pic>
      <p:pic>
        <p:nvPicPr>
          <p:cNvPr id="24" name="Рисунок 2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753768">
            <a:off x="2613168" y="2819398"/>
            <a:ext cx="1217239" cy="1330036"/>
          </a:xfrm>
          <a:prstGeom prst="rect">
            <a:avLst/>
          </a:prstGeom>
        </p:spPr>
      </p:pic>
      <p:pic>
        <p:nvPicPr>
          <p:cNvPr id="25" name="Рисунок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6774727" y="3365255"/>
            <a:ext cx="3485354" cy="3492745"/>
          </a:xfrm>
          <a:prstGeom prst="rect">
            <a:avLst/>
          </a:prstGeom>
        </p:spPr>
      </p:pic>
      <p:pic>
        <p:nvPicPr>
          <p:cNvPr id="26" name="Рисунок 2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284770" y="2089915"/>
            <a:ext cx="1526459" cy="1498474"/>
          </a:xfrm>
          <a:prstGeom prst="rect">
            <a:avLst/>
          </a:prstGeom>
        </p:spPr>
      </p:pic>
      <p:pic>
        <p:nvPicPr>
          <p:cNvPr id="27" name="Рисунок 2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2432630">
            <a:off x="60942" y="3700067"/>
            <a:ext cx="2393137" cy="2519758"/>
          </a:xfrm>
          <a:prstGeom prst="rect">
            <a:avLst/>
          </a:prstGeom>
        </p:spPr>
      </p:pic>
      <p:pic>
        <p:nvPicPr>
          <p:cNvPr id="23" name="Рисунок 2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91171" y="219861"/>
            <a:ext cx="3171808" cy="5436172"/>
          </a:xfrm>
          <a:prstGeom prst="rect">
            <a:avLst/>
          </a:prstGeom>
        </p:spPr>
      </p:pic>
      <p:pic>
        <p:nvPicPr>
          <p:cNvPr id="28" name="Рисунок 2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5400000" flipV="1">
            <a:off x="5259153" y="796258"/>
            <a:ext cx="1771650" cy="179134"/>
          </a:xfrm>
          <a:prstGeom prst="rect">
            <a:avLst/>
          </a:prstGeom>
        </p:spPr>
      </p:pic>
      <p:pic>
        <p:nvPicPr>
          <p:cNvPr id="29" name="Рисунок 28"/>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728173" y="244303"/>
            <a:ext cx="293061" cy="293061"/>
          </a:xfrm>
          <a:prstGeom prst="rect">
            <a:avLst/>
          </a:prstGeom>
        </p:spPr>
      </p:pic>
      <p:pic>
        <p:nvPicPr>
          <p:cNvPr id="30" name="Рисунок 2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109313" y="5902441"/>
            <a:ext cx="293061" cy="293061"/>
          </a:xfrm>
          <a:prstGeom prst="rect">
            <a:avLst/>
          </a:prstGeom>
        </p:spPr>
      </p:pic>
      <p:pic>
        <p:nvPicPr>
          <p:cNvPr id="31" name="Рисунок 3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12377" y="302507"/>
            <a:ext cx="293061" cy="293061"/>
          </a:xfrm>
          <a:prstGeom prst="rect">
            <a:avLst/>
          </a:prstGeom>
        </p:spPr>
      </p:pic>
      <p:pic>
        <p:nvPicPr>
          <p:cNvPr id="32" name="Рисунок 3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7353" y="3365255"/>
            <a:ext cx="425845" cy="425845"/>
          </a:xfrm>
          <a:prstGeom prst="rect">
            <a:avLst/>
          </a:prstGeom>
        </p:spPr>
      </p:pic>
      <p:pic>
        <p:nvPicPr>
          <p:cNvPr id="34" name="Рисунок 3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497371" y="281212"/>
            <a:ext cx="425845" cy="425845"/>
          </a:xfrm>
          <a:prstGeom prst="rect">
            <a:avLst/>
          </a:prstGeom>
        </p:spPr>
      </p:pic>
    </p:spTree>
    <p:extLst>
      <p:ext uri="{BB962C8B-B14F-4D97-AF65-F5344CB8AC3E}">
        <p14:creationId xmlns:p14="http://schemas.microsoft.com/office/powerpoint/2010/main" val="29571355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Only" preserve="1">
  <p:cSld name="4_Только заголовок">
    <p:spTree>
      <p:nvGrpSpPr>
        <p:cNvPr id="1" name=""/>
        <p:cNvGrpSpPr/>
        <p:nvPr/>
      </p:nvGrpSpPr>
      <p:grpSpPr>
        <a:xfrm>
          <a:off x="0" y="0"/>
          <a:ext cx="0" cy="0"/>
          <a:chOff x="0" y="0"/>
          <a:chExt cx="0" cy="0"/>
        </a:xfrm>
      </p:grpSpPr>
      <p:pic>
        <p:nvPicPr>
          <p:cNvPr id="13" name="Рисунок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21" y="-4824"/>
            <a:ext cx="4208232" cy="3633107"/>
          </a:xfrm>
          <a:prstGeom prst="rect">
            <a:avLst/>
          </a:prstGeom>
        </p:spPr>
      </p:pic>
      <p:pic>
        <p:nvPicPr>
          <p:cNvPr id="11" name="Рисунок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70976" y="4919648"/>
            <a:ext cx="4463143" cy="223157"/>
          </a:xfrm>
          <a:prstGeom prst="rect">
            <a:avLst/>
          </a:prstGeom>
        </p:spPr>
      </p:pic>
      <p:pic>
        <p:nvPicPr>
          <p:cNvPr id="9" name="Рисунок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76170" y="1589976"/>
            <a:ext cx="8452757" cy="2625637"/>
          </a:xfrm>
          <a:prstGeom prst="rect">
            <a:avLst/>
          </a:prstGeom>
        </p:spPr>
      </p:pic>
      <p:pic>
        <p:nvPicPr>
          <p:cNvPr id="8" name="Рисунок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516826" y="-4824"/>
            <a:ext cx="5675174" cy="6858000"/>
          </a:xfrm>
          <a:prstGeom prst="rect">
            <a:avLst/>
          </a:prstGeom>
        </p:spPr>
      </p:pic>
      <p:pic>
        <p:nvPicPr>
          <p:cNvPr id="6" name="Рисунок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7343" y="2346490"/>
            <a:ext cx="12190413" cy="1112611"/>
          </a:xfrm>
        </p:spPr>
        <p:txBody>
          <a:bodyPr/>
          <a:lstStyle>
            <a:lvl1pPr algn="ctr">
              <a:defRPr/>
            </a:lvl1pPr>
          </a:lstStyle>
          <a:p>
            <a:r>
              <a:rPr lang="en-US" dirty="0" err="1"/>
              <a:t>Lorem</a:t>
            </a:r>
            <a:r>
              <a:rPr lang="en-US" dirty="0"/>
              <a:t> </a:t>
            </a:r>
            <a:r>
              <a:rPr lang="en-US" dirty="0" err="1"/>
              <a:t>ipsum</a:t>
            </a:r>
            <a:r>
              <a:rPr lang="en-US" dirty="0"/>
              <a:t> </a:t>
            </a:r>
            <a:br>
              <a:rPr lang="ru-RU" dirty="0"/>
            </a:br>
            <a:r>
              <a:rPr lang="en-US" dirty="0"/>
              <a:t>dolor </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06.12.2022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pic>
        <p:nvPicPr>
          <p:cNvPr id="7" name="Рисунок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2721" y="2442748"/>
            <a:ext cx="4035879" cy="4415252"/>
          </a:xfrm>
          <a:prstGeom prst="rect">
            <a:avLst/>
          </a:prstGeom>
        </p:spPr>
      </p:pic>
      <p:pic>
        <p:nvPicPr>
          <p:cNvPr id="10" name="Рисунок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80311" y="819166"/>
            <a:ext cx="476250" cy="447675"/>
          </a:xfrm>
          <a:prstGeom prst="rect">
            <a:avLst/>
          </a:prstGeom>
        </p:spPr>
      </p:pic>
      <p:pic>
        <p:nvPicPr>
          <p:cNvPr id="33" name="Рисунок 3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9059666">
            <a:off x="10752610" y="493330"/>
            <a:ext cx="476250" cy="447675"/>
          </a:xfrm>
          <a:prstGeom prst="rect">
            <a:avLst/>
          </a:prstGeom>
        </p:spPr>
      </p:pic>
      <p:pic>
        <p:nvPicPr>
          <p:cNvPr id="35" name="Рисунок 3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20020409">
            <a:off x="3595910" y="5758549"/>
            <a:ext cx="476250" cy="447675"/>
          </a:xfrm>
          <a:prstGeom prst="rect">
            <a:avLst/>
          </a:prstGeom>
        </p:spPr>
      </p:pic>
      <p:pic>
        <p:nvPicPr>
          <p:cNvPr id="12" name="Рисунок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030128" y="1069610"/>
            <a:ext cx="982421" cy="987879"/>
          </a:xfrm>
          <a:prstGeom prst="rect">
            <a:avLst/>
          </a:prstGeom>
        </p:spPr>
      </p:pic>
      <p:pic>
        <p:nvPicPr>
          <p:cNvPr id="36" name="Рисунок 3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7860171">
            <a:off x="9421231" y="5794673"/>
            <a:ext cx="982421" cy="987879"/>
          </a:xfrm>
          <a:prstGeom prst="rect">
            <a:avLst/>
          </a:prstGeom>
        </p:spPr>
      </p:pic>
      <p:pic>
        <p:nvPicPr>
          <p:cNvPr id="14" name="Рисунок 1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815499" y="5665000"/>
            <a:ext cx="4762500" cy="247650"/>
          </a:xfrm>
          <a:prstGeom prst="rect">
            <a:avLst/>
          </a:prstGeom>
        </p:spPr>
      </p:pic>
    </p:spTree>
    <p:extLst>
      <p:ext uri="{BB962C8B-B14F-4D97-AF65-F5344CB8AC3E}">
        <p14:creationId xmlns:p14="http://schemas.microsoft.com/office/powerpoint/2010/main" val="23191446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Only" preserve="1">
  <p:cSld name="1_Только заголовок">
    <p:spTree>
      <p:nvGrpSpPr>
        <p:cNvPr id="1" name=""/>
        <p:cNvGrpSpPr/>
        <p:nvPr/>
      </p:nvGrpSpPr>
      <p:grpSpPr>
        <a:xfrm>
          <a:off x="0" y="0"/>
          <a:ext cx="0" cy="0"/>
          <a:chOff x="0" y="0"/>
          <a:chExt cx="0" cy="0"/>
        </a:xfrm>
      </p:grpSpPr>
      <p:grpSp>
        <p:nvGrpSpPr>
          <p:cNvPr id="31" name="Группа 30"/>
          <p:cNvGrpSpPr/>
          <p:nvPr userDrawn="1"/>
        </p:nvGrpSpPr>
        <p:grpSpPr>
          <a:xfrm>
            <a:off x="-3645" y="0"/>
            <a:ext cx="12194058" cy="6857999"/>
            <a:chOff x="-3645" y="0"/>
            <a:chExt cx="12194058" cy="6857999"/>
          </a:xfrm>
        </p:grpSpPr>
        <p:pic>
          <p:nvPicPr>
            <p:cNvPr id="17" name="Рисунок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9997" y="0"/>
              <a:ext cx="10058400" cy="6613398"/>
            </a:xfrm>
            <a:prstGeom prst="rect">
              <a:avLst/>
            </a:prstGeom>
          </p:spPr>
        </p:pic>
        <p:cxnSp>
          <p:nvCxnSpPr>
            <p:cNvPr id="18" name="Linie"/>
            <p:cNvCxnSpPr/>
            <p:nvPr userDrawn="1"/>
          </p:nvCxnSpPr>
          <p:spPr bwMode="gray">
            <a:xfrm>
              <a:off x="3755206" y="1682932"/>
              <a:ext cx="1620000" cy="0"/>
            </a:xfrm>
            <a:prstGeom prst="line">
              <a:avLst/>
            </a:prstGeom>
            <a:ln w="25400">
              <a:solidFill>
                <a:srgbClr val="083551"/>
              </a:solidFill>
              <a:tailEnd type="none"/>
            </a:ln>
          </p:spPr>
          <p:style>
            <a:lnRef idx="1">
              <a:schemeClr val="accent1"/>
            </a:lnRef>
            <a:fillRef idx="0">
              <a:schemeClr val="accent1"/>
            </a:fillRef>
            <a:effectRef idx="0">
              <a:schemeClr val="accent1"/>
            </a:effectRef>
            <a:fontRef idx="minor">
              <a:schemeClr val="tx1"/>
            </a:fontRef>
          </p:style>
        </p:cxnSp>
        <p:cxnSp>
          <p:nvCxnSpPr>
            <p:cNvPr id="19" name="Linie"/>
            <p:cNvCxnSpPr/>
            <p:nvPr userDrawn="1"/>
          </p:nvCxnSpPr>
          <p:spPr bwMode="gray">
            <a:xfrm>
              <a:off x="6815206" y="1682932"/>
              <a:ext cx="1620000" cy="0"/>
            </a:xfrm>
            <a:prstGeom prst="line">
              <a:avLst/>
            </a:prstGeom>
            <a:ln w="25400">
              <a:solidFill>
                <a:srgbClr val="083551"/>
              </a:solidFill>
              <a:tailEnd type="none"/>
            </a:ln>
          </p:spPr>
          <p:style>
            <a:lnRef idx="1">
              <a:schemeClr val="accent1"/>
            </a:lnRef>
            <a:fillRef idx="0">
              <a:schemeClr val="accent1"/>
            </a:fillRef>
            <a:effectRef idx="0">
              <a:schemeClr val="accent1"/>
            </a:effectRef>
            <a:fontRef idx="minor">
              <a:schemeClr val="tx1"/>
            </a:fontRef>
          </p:style>
        </p:cxnSp>
        <p:grpSp>
          <p:nvGrpSpPr>
            <p:cNvPr id="20" name="Quotation"/>
            <p:cNvGrpSpPr>
              <a:grpSpLocks noChangeAspect="1"/>
            </p:cNvGrpSpPr>
            <p:nvPr userDrawn="1"/>
          </p:nvGrpSpPr>
          <p:grpSpPr bwMode="gray">
            <a:xfrm>
              <a:off x="5771170" y="1357295"/>
              <a:ext cx="648072" cy="543406"/>
              <a:chOff x="537029" y="1572196"/>
              <a:chExt cx="1010860" cy="847602"/>
            </a:xfrm>
            <a:solidFill>
              <a:srgbClr val="083551"/>
            </a:solidFill>
          </p:grpSpPr>
          <p:sp>
            <p:nvSpPr>
              <p:cNvPr id="21" name="Apostrophe"/>
              <p:cNvSpPr/>
              <p:nvPr/>
            </p:nvSpPr>
            <p:spPr bwMode="gray">
              <a:xfrm>
                <a:off x="537029" y="1572196"/>
                <a:ext cx="466798" cy="847602"/>
              </a:xfrm>
              <a:custGeom>
                <a:avLst/>
                <a:gdLst/>
                <a:ahLst/>
                <a:cxnLst/>
                <a:rect l="l" t="t" r="r" b="b"/>
                <a:pathLst>
                  <a:path w="309539" h="580653">
                    <a:moveTo>
                      <a:pt x="0" y="0"/>
                    </a:moveTo>
                    <a:lnTo>
                      <a:pt x="309539" y="0"/>
                    </a:lnTo>
                    <a:lnTo>
                      <a:pt x="309539" y="238380"/>
                    </a:lnTo>
                    <a:cubicBezTo>
                      <a:pt x="309539" y="326143"/>
                      <a:pt x="291275" y="395522"/>
                      <a:pt x="254747" y="446519"/>
                    </a:cubicBezTo>
                    <a:cubicBezTo>
                      <a:pt x="218219" y="497516"/>
                      <a:pt x="155837" y="542227"/>
                      <a:pt x="67601" y="580653"/>
                    </a:cubicBezTo>
                    <a:lnTo>
                      <a:pt x="0" y="453991"/>
                    </a:lnTo>
                    <a:cubicBezTo>
                      <a:pt x="55029" y="428374"/>
                      <a:pt x="92862" y="402875"/>
                      <a:pt x="113498" y="377495"/>
                    </a:cubicBezTo>
                    <a:cubicBezTo>
                      <a:pt x="134134" y="352115"/>
                      <a:pt x="145638" y="322110"/>
                      <a:pt x="148010" y="287480"/>
                    </a:cubicBezTo>
                    <a:lnTo>
                      <a:pt x="0" y="287480"/>
                    </a:lnTo>
                    <a:lnTo>
                      <a:pt x="0" y="0"/>
                    </a:lnTo>
                    <a:close/>
                  </a:path>
                </a:pathLst>
              </a:custGeom>
              <a:grpFill/>
              <a:ln w="12700">
                <a:noFill/>
                <a:round/>
                <a:headEnd/>
                <a:tailEnd/>
              </a:ln>
            </p:spPr>
            <p:txBody>
              <a:bodyPr lIns="0" tIns="0" rIns="0" bIns="0" rtlCol="0" anchor="ctr"/>
              <a:lstStyle/>
              <a:p>
                <a:pPr algn="ctr"/>
                <a:endParaRPr lang="de-DE" dirty="0"/>
              </a:p>
            </p:txBody>
          </p:sp>
          <p:sp>
            <p:nvSpPr>
              <p:cNvPr id="22" name="Apostrophe"/>
              <p:cNvSpPr/>
              <p:nvPr/>
            </p:nvSpPr>
            <p:spPr bwMode="gray">
              <a:xfrm>
                <a:off x="1081091" y="1572196"/>
                <a:ext cx="466798" cy="847602"/>
              </a:xfrm>
              <a:custGeom>
                <a:avLst/>
                <a:gdLst/>
                <a:ahLst/>
                <a:cxnLst/>
                <a:rect l="l" t="t" r="r" b="b"/>
                <a:pathLst>
                  <a:path w="309539" h="580653">
                    <a:moveTo>
                      <a:pt x="0" y="0"/>
                    </a:moveTo>
                    <a:lnTo>
                      <a:pt x="309539" y="0"/>
                    </a:lnTo>
                    <a:lnTo>
                      <a:pt x="309539" y="238380"/>
                    </a:lnTo>
                    <a:cubicBezTo>
                      <a:pt x="309539" y="326143"/>
                      <a:pt x="291275" y="395522"/>
                      <a:pt x="254747" y="446519"/>
                    </a:cubicBezTo>
                    <a:cubicBezTo>
                      <a:pt x="218219" y="497516"/>
                      <a:pt x="155837" y="542227"/>
                      <a:pt x="67600" y="580653"/>
                    </a:cubicBezTo>
                    <a:lnTo>
                      <a:pt x="0" y="453991"/>
                    </a:lnTo>
                    <a:cubicBezTo>
                      <a:pt x="55029" y="428374"/>
                      <a:pt x="92861" y="402875"/>
                      <a:pt x="113497" y="377495"/>
                    </a:cubicBezTo>
                    <a:cubicBezTo>
                      <a:pt x="134133" y="352115"/>
                      <a:pt x="145637" y="322110"/>
                      <a:pt x="148009" y="287480"/>
                    </a:cubicBezTo>
                    <a:lnTo>
                      <a:pt x="0" y="287480"/>
                    </a:lnTo>
                    <a:lnTo>
                      <a:pt x="0" y="0"/>
                    </a:lnTo>
                    <a:close/>
                  </a:path>
                </a:pathLst>
              </a:custGeom>
              <a:grpFill/>
              <a:ln w="12700">
                <a:noFill/>
                <a:round/>
                <a:headEnd/>
                <a:tailEnd/>
              </a:ln>
            </p:spPr>
            <p:txBody>
              <a:bodyPr lIns="0" tIns="0" rIns="0" bIns="0" rtlCol="0" anchor="ctr"/>
              <a:lstStyle/>
              <a:p>
                <a:pPr algn="ctr"/>
                <a:endParaRPr lang="de-DE" dirty="0"/>
              </a:p>
            </p:txBody>
          </p:sp>
        </p:grpSp>
        <p:pic>
          <p:nvPicPr>
            <p:cNvPr id="23" name="Рисунок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89938" y="0"/>
              <a:ext cx="1000475" cy="842400"/>
            </a:xfrm>
            <a:prstGeom prst="rect">
              <a:avLst/>
            </a:prstGeom>
          </p:spPr>
        </p:pic>
        <p:pic>
          <p:nvPicPr>
            <p:cNvPr id="24" name="Рисунок 2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45" y="2828916"/>
              <a:ext cx="3290539" cy="4029083"/>
            </a:xfrm>
            <a:prstGeom prst="rect">
              <a:avLst/>
            </a:prstGeom>
          </p:spPr>
        </p:pic>
        <p:pic>
          <p:nvPicPr>
            <p:cNvPr id="25" name="Рисунок 2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123835" y="922847"/>
              <a:ext cx="864096" cy="868896"/>
            </a:xfrm>
            <a:prstGeom prst="rect">
              <a:avLst/>
            </a:prstGeom>
          </p:spPr>
        </p:pic>
        <p:pic>
          <p:nvPicPr>
            <p:cNvPr id="26" name="Рисунок 2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8661869" flipH="1">
              <a:off x="1384363" y="73698"/>
              <a:ext cx="685654" cy="2316366"/>
            </a:xfrm>
            <a:prstGeom prst="rect">
              <a:avLst/>
            </a:prstGeom>
          </p:spPr>
        </p:pic>
        <p:pic>
          <p:nvPicPr>
            <p:cNvPr id="27" name="Рисунок 2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99655" y="1892377"/>
              <a:ext cx="454572" cy="427298"/>
            </a:xfrm>
            <a:prstGeom prst="rect">
              <a:avLst/>
            </a:prstGeom>
          </p:spPr>
        </p:pic>
        <p:pic>
          <p:nvPicPr>
            <p:cNvPr id="28" name="Рисунок 2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9583">
              <a:off x="10143269" y="5805264"/>
              <a:ext cx="454572" cy="427298"/>
            </a:xfrm>
            <a:prstGeom prst="rect">
              <a:avLst/>
            </a:prstGeom>
          </p:spPr>
        </p:pic>
        <p:pic>
          <p:nvPicPr>
            <p:cNvPr id="29" name="Рисунок 2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2041358">
              <a:off x="7319342" y="168829"/>
              <a:ext cx="454572" cy="427298"/>
            </a:xfrm>
            <a:prstGeom prst="rect">
              <a:avLst/>
            </a:prstGeom>
          </p:spPr>
        </p:pic>
        <p:pic>
          <p:nvPicPr>
            <p:cNvPr id="30" name="Рисунок 2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505348" y="2828916"/>
              <a:ext cx="1586211" cy="1586211"/>
            </a:xfrm>
            <a:prstGeom prst="rect">
              <a:avLst/>
            </a:prstGeom>
          </p:spPr>
        </p:pic>
      </p:grpSp>
      <p:pic>
        <p:nvPicPr>
          <p:cNvPr id="6" name="Рисунок 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2176337" y="2122106"/>
            <a:ext cx="7947498" cy="2271779"/>
          </a:xfrm>
        </p:spPr>
        <p:txBody>
          <a:bodyPr/>
          <a:lstStyle>
            <a:lvl1pPr algn="ctr">
              <a:defRPr sz="2400"/>
            </a:lvl1pPr>
          </a:lstStyle>
          <a:p>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06.12.2022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2035080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sub-topic-02">
    <p:spTree>
      <p:nvGrpSpPr>
        <p:cNvPr id="1" name=""/>
        <p:cNvGrpSpPr/>
        <p:nvPr/>
      </p:nvGrpSpPr>
      <p:grpSpPr>
        <a:xfrm>
          <a:off x="0" y="0"/>
          <a:ext cx="0" cy="0"/>
          <a:chOff x="0" y="0"/>
          <a:chExt cx="0" cy="0"/>
        </a:xfrm>
      </p:grpSpPr>
      <p:grpSp>
        <p:nvGrpSpPr>
          <p:cNvPr id="9" name="Группа 8"/>
          <p:cNvGrpSpPr/>
          <p:nvPr userDrawn="1"/>
        </p:nvGrpSpPr>
        <p:grpSpPr>
          <a:xfrm>
            <a:off x="-7685" y="-1"/>
            <a:ext cx="12215900" cy="5401644"/>
            <a:chOff x="-7685" y="-1"/>
            <a:chExt cx="12215900" cy="5401644"/>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1702001" y="1694315"/>
              <a:ext cx="5401643" cy="2013012"/>
            </a:xfrm>
            <a:prstGeom prst="rect">
              <a:avLst/>
            </a:prstGeom>
          </p:spPr>
        </p:pic>
        <p:pic>
          <p:nvPicPr>
            <p:cNvPr id="30" name="Рисунок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H="1">
              <a:off x="8500887" y="1694316"/>
              <a:ext cx="5401643" cy="2013012"/>
            </a:xfrm>
            <a:prstGeom prst="rect">
              <a:avLst/>
            </a:prstGeom>
          </p:spPr>
        </p:pic>
      </p:grpSp>
      <p:grpSp>
        <p:nvGrpSpPr>
          <p:cNvPr id="29" name="Группа 28"/>
          <p:cNvGrpSpPr/>
          <p:nvPr userDrawn="1"/>
        </p:nvGrpSpPr>
        <p:grpSpPr>
          <a:xfrm>
            <a:off x="-37819" y="0"/>
            <a:ext cx="12200175" cy="6858000"/>
            <a:chOff x="-37819" y="0"/>
            <a:chExt cx="12200175" cy="6858000"/>
          </a:xfrm>
        </p:grpSpPr>
        <p:pic>
          <p:nvPicPr>
            <p:cNvPr id="27" name="Рисунок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V="1">
              <a:off x="-37819" y="0"/>
              <a:ext cx="4139638" cy="6858000"/>
            </a:xfrm>
            <a:prstGeom prst="rect">
              <a:avLst/>
            </a:prstGeom>
          </p:spPr>
        </p:pic>
        <p:pic>
          <p:nvPicPr>
            <p:cNvPr id="28" name="Рисунок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8022718" y="0"/>
              <a:ext cx="4139638" cy="6858000"/>
            </a:xfrm>
            <a:prstGeom prst="rect">
              <a:avLst/>
            </a:prstGeom>
          </p:spPr>
        </p:pic>
      </p:grpSp>
      <p:grpSp>
        <p:nvGrpSpPr>
          <p:cNvPr id="26" name="Группа 25"/>
          <p:cNvGrpSpPr/>
          <p:nvPr userDrawn="1"/>
        </p:nvGrpSpPr>
        <p:grpSpPr>
          <a:xfrm>
            <a:off x="387424" y="0"/>
            <a:ext cx="11042132" cy="6859390"/>
            <a:chOff x="387424" y="0"/>
            <a:chExt cx="11042132" cy="6859390"/>
          </a:xfrm>
        </p:grpSpPr>
        <p:pic>
          <p:nvPicPr>
            <p:cNvPr id="18" name="Рисунок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44625" y="3478929"/>
              <a:ext cx="4837042" cy="374871"/>
            </a:xfrm>
            <a:prstGeom prst="rect">
              <a:avLst/>
            </a:prstGeom>
          </p:spPr>
        </p:pic>
        <p:pic>
          <p:nvPicPr>
            <p:cNvPr id="19" name="Рисунок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66348" y="2703637"/>
              <a:ext cx="2263208" cy="3883587"/>
            </a:xfrm>
            <a:prstGeom prst="rect">
              <a:avLst/>
            </a:prstGeom>
          </p:spPr>
        </p:pic>
        <p:pic>
          <p:nvPicPr>
            <p:cNvPr id="20" name="Рисунок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7424" y="2996952"/>
              <a:ext cx="2194636" cy="3765920"/>
            </a:xfrm>
            <a:prstGeom prst="rect">
              <a:avLst/>
            </a:prstGeom>
          </p:spPr>
        </p:pic>
        <p:pic>
          <p:nvPicPr>
            <p:cNvPr id="21" name="Рисунок 2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874357" y="334062"/>
              <a:ext cx="377577" cy="377577"/>
            </a:xfrm>
            <a:prstGeom prst="rect">
              <a:avLst/>
            </a:prstGeom>
          </p:spPr>
        </p:pic>
        <p:pic>
          <p:nvPicPr>
            <p:cNvPr id="22" name="Рисунок 2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806259" y="2602805"/>
              <a:ext cx="8579482" cy="117967"/>
            </a:xfrm>
            <a:prstGeom prst="rect">
              <a:avLst/>
            </a:prstGeom>
          </p:spPr>
        </p:pic>
        <p:pic>
          <p:nvPicPr>
            <p:cNvPr id="23" name="Рисунок 2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0800000">
              <a:off x="5324145" y="6048972"/>
              <a:ext cx="1855578" cy="810418"/>
            </a:xfrm>
            <a:prstGeom prst="rect">
              <a:avLst/>
            </a:prstGeom>
          </p:spPr>
        </p:pic>
        <p:pic>
          <p:nvPicPr>
            <p:cNvPr id="24" name="Рисунок 2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66614" y="0"/>
              <a:ext cx="1272583" cy="555797"/>
            </a:xfrm>
            <a:prstGeom prst="rect">
              <a:avLst/>
            </a:prstGeom>
          </p:spPr>
        </p:pic>
        <p:pic>
          <p:nvPicPr>
            <p:cNvPr id="25" name="Рисунок 2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956277" y="0"/>
              <a:ext cx="1272583" cy="555797"/>
            </a:xfrm>
            <a:prstGeom prst="rect">
              <a:avLst/>
            </a:prstGeom>
          </p:spPr>
        </p:pic>
      </p:grpSp>
      <p:pic>
        <p:nvPicPr>
          <p:cNvPr id="7" name="Рисунок 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ctrTitle" hasCustomPrompt="1"/>
          </p:nvPr>
        </p:nvSpPr>
        <p:spPr>
          <a:xfrm>
            <a:off x="1529246" y="1643883"/>
            <a:ext cx="9144000" cy="828901"/>
          </a:xfrm>
        </p:spPr>
        <p:txBody>
          <a:bodyPr anchor="b">
            <a:noAutofit/>
          </a:bodyPr>
          <a:lstStyle>
            <a:lvl1pPr algn="ctr">
              <a:defRPr sz="5400"/>
            </a:lvl1pPr>
          </a:lstStyle>
          <a:p>
            <a:r>
              <a:rPr lang="da-DK" dirty="0"/>
              <a:t>Lorem ipsum </a:t>
            </a:r>
            <a:br>
              <a:rPr lang="ru-RU" dirty="0"/>
            </a:br>
            <a:r>
              <a:rPr lang="da-DK" dirty="0"/>
              <a:t>dolor sit amet</a:t>
            </a:r>
            <a:endParaRPr lang="ru-RU" dirty="0"/>
          </a:p>
        </p:txBody>
      </p:sp>
      <p:sp>
        <p:nvSpPr>
          <p:cNvPr id="3" name="Подзаголовок 2"/>
          <p:cNvSpPr>
            <a:spLocks noGrp="1"/>
          </p:cNvSpPr>
          <p:nvPr>
            <p:ph type="subTitle" idx="1" hasCustomPrompt="1"/>
          </p:nvPr>
        </p:nvSpPr>
        <p:spPr>
          <a:xfrm>
            <a:off x="1529246" y="2892642"/>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Lorem ipsum dolor sit amet</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06.12.2022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10026978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2_Только заголовок">
    <p:spTree>
      <p:nvGrpSpPr>
        <p:cNvPr id="1" name=""/>
        <p:cNvGrpSpPr/>
        <p:nvPr/>
      </p:nvGrpSpPr>
      <p:grpSpPr>
        <a:xfrm>
          <a:off x="0" y="0"/>
          <a:ext cx="0" cy="0"/>
          <a:chOff x="0" y="0"/>
          <a:chExt cx="0" cy="0"/>
        </a:xfrm>
      </p:grpSpPr>
      <p:grpSp>
        <p:nvGrpSpPr>
          <p:cNvPr id="9" name="Группа 8"/>
          <p:cNvGrpSpPr/>
          <p:nvPr userDrawn="1"/>
        </p:nvGrpSpPr>
        <p:grpSpPr>
          <a:xfrm>
            <a:off x="1773909" y="1035687"/>
            <a:ext cx="9793906" cy="5054351"/>
            <a:chOff x="1773909" y="1035687"/>
            <a:chExt cx="9793906" cy="5054351"/>
          </a:xfrm>
        </p:grpSpPr>
        <p:pic>
          <p:nvPicPr>
            <p:cNvPr id="35" name="Рисунок 3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H="1">
              <a:off x="8570619" y="3056386"/>
              <a:ext cx="1010782" cy="4981192"/>
            </a:xfrm>
            <a:prstGeom prst="rect">
              <a:avLst/>
            </a:prstGeom>
          </p:spPr>
        </p:pic>
        <p:pic>
          <p:nvPicPr>
            <p:cNvPr id="36" name="Рисунок 3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8571567" y="1731302"/>
              <a:ext cx="1010095" cy="4982400"/>
            </a:xfrm>
            <a:prstGeom prst="rect">
              <a:avLst/>
            </a:prstGeom>
          </p:spPr>
        </p:pic>
        <p:pic>
          <p:nvPicPr>
            <p:cNvPr id="37" name="Рисунок 3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8563375" y="399375"/>
              <a:ext cx="1025673" cy="4982400"/>
            </a:xfrm>
            <a:prstGeom prst="rect">
              <a:avLst/>
            </a:prstGeom>
          </p:spPr>
        </p:pic>
        <p:pic>
          <p:nvPicPr>
            <p:cNvPr id="38" name="Рисунок 3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5400000">
              <a:off x="8561805" y="-941509"/>
              <a:ext cx="1028008" cy="4982400"/>
            </a:xfrm>
            <a:prstGeom prst="rect">
              <a:avLst/>
            </a:prstGeom>
          </p:spPr>
        </p:pic>
        <p:pic>
          <p:nvPicPr>
            <p:cNvPr id="39" name="Рисунок 3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293817" y="5036673"/>
              <a:ext cx="1007721" cy="1020619"/>
            </a:xfrm>
            <a:prstGeom prst="rect">
              <a:avLst/>
            </a:prstGeom>
          </p:spPr>
        </p:pic>
        <p:pic>
          <p:nvPicPr>
            <p:cNvPr id="40" name="Рисунок 3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3854030" y="5064725"/>
              <a:ext cx="80797" cy="1025313"/>
            </a:xfrm>
            <a:prstGeom prst="rect">
              <a:avLst/>
            </a:prstGeom>
          </p:spPr>
        </p:pic>
        <p:pic>
          <p:nvPicPr>
            <p:cNvPr id="41" name="Рисунок 4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306194" y="1039204"/>
              <a:ext cx="982966" cy="982966"/>
            </a:xfrm>
            <a:prstGeom prst="rect">
              <a:avLst/>
            </a:prstGeom>
          </p:spPr>
        </p:pic>
        <p:pic>
          <p:nvPicPr>
            <p:cNvPr id="42" name="Рисунок 4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304234" y="2365680"/>
              <a:ext cx="986886" cy="986886"/>
            </a:xfrm>
            <a:prstGeom prst="rect">
              <a:avLst/>
            </a:prstGeom>
          </p:spPr>
        </p:pic>
        <p:pic>
          <p:nvPicPr>
            <p:cNvPr id="43" name="Рисунок 4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292932" y="3701015"/>
              <a:ext cx="1009490" cy="1009490"/>
            </a:xfrm>
            <a:prstGeom prst="rect">
              <a:avLst/>
            </a:prstGeom>
          </p:spPr>
        </p:pic>
        <p:pic>
          <p:nvPicPr>
            <p:cNvPr id="44" name="Рисунок 4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53388" y="3692760"/>
              <a:ext cx="82080" cy="1026000"/>
            </a:xfrm>
            <a:prstGeom prst="rect">
              <a:avLst/>
            </a:prstGeom>
          </p:spPr>
        </p:pic>
        <p:pic>
          <p:nvPicPr>
            <p:cNvPr id="45" name="Рисунок 4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854828" y="1035687"/>
              <a:ext cx="79200" cy="990000"/>
            </a:xfrm>
            <a:prstGeom prst="rect">
              <a:avLst/>
            </a:prstGeom>
          </p:spPr>
        </p:pic>
        <p:pic>
          <p:nvPicPr>
            <p:cNvPr id="46" name="Рисунок 4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773909" y="1431007"/>
              <a:ext cx="310376" cy="2827527"/>
            </a:xfrm>
            <a:prstGeom prst="rect">
              <a:avLst/>
            </a:prstGeom>
          </p:spPr>
        </p:pic>
        <p:pic>
          <p:nvPicPr>
            <p:cNvPr id="47" name="Рисунок 4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54828" y="2364123"/>
              <a:ext cx="79200" cy="990000"/>
            </a:xfrm>
            <a:prstGeom prst="rect">
              <a:avLst/>
            </a:prstGeom>
          </p:spPr>
        </p:pic>
      </p:grpSp>
      <p:grpSp>
        <p:nvGrpSpPr>
          <p:cNvPr id="8" name="Группа 7"/>
          <p:cNvGrpSpPr/>
          <p:nvPr userDrawn="1"/>
        </p:nvGrpSpPr>
        <p:grpSpPr>
          <a:xfrm>
            <a:off x="0" y="345746"/>
            <a:ext cx="12197756" cy="269562"/>
            <a:chOff x="0" y="345746"/>
            <a:chExt cx="12197756" cy="269562"/>
          </a:xfrm>
        </p:grpSpPr>
        <p:pic>
          <p:nvPicPr>
            <p:cNvPr id="33" name="Рисунок 32"/>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345746"/>
              <a:ext cx="2666000" cy="269562"/>
            </a:xfrm>
            <a:prstGeom prst="rect">
              <a:avLst/>
            </a:prstGeom>
          </p:spPr>
        </p:pic>
        <p:pic>
          <p:nvPicPr>
            <p:cNvPr id="34" name="Рисунок 3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flipH="1">
              <a:off x="9531756" y="345746"/>
              <a:ext cx="2666000" cy="269562"/>
            </a:xfrm>
            <a:prstGeom prst="rect">
              <a:avLst/>
            </a:prstGeom>
          </p:spPr>
        </p:pic>
      </p:grpSp>
      <p:pic>
        <p:nvPicPr>
          <p:cNvPr id="32" name="Рисунок 3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rot="10800000">
            <a:off x="5177281" y="6130057"/>
            <a:ext cx="1689259" cy="737779"/>
          </a:xfrm>
          <a:prstGeom prst="rect">
            <a:avLst/>
          </a:prstGeom>
        </p:spPr>
      </p:pic>
      <p:pic>
        <p:nvPicPr>
          <p:cNvPr id="6" name="Рисунок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0" y="187780"/>
            <a:ext cx="12190413" cy="628650"/>
          </a:xfrm>
        </p:spPr>
        <p:txBody>
          <a:bodyPr/>
          <a:lstStyle>
            <a:lvl1pPr algn="ctr">
              <a:defRPr/>
            </a:lvl1pPr>
          </a:lstStyle>
          <a:p>
            <a:r>
              <a:rPr lang="da-DK" dirty="0"/>
              <a:t>Lorem ipsum dolor sit</a:t>
            </a:r>
            <a:endParaRPr lang="ru-RU" dirty="0"/>
          </a:p>
        </p:txBody>
      </p:sp>
      <p:sp>
        <p:nvSpPr>
          <p:cNvPr id="3" name="Дата 2"/>
          <p:cNvSpPr>
            <a:spLocks noGrp="1"/>
          </p:cNvSpPr>
          <p:nvPr>
            <p:ph type="dt" sz="half" idx="10"/>
          </p:nvPr>
        </p:nvSpPr>
        <p:spPr/>
        <p:txBody>
          <a:bodyPr/>
          <a:lstStyle/>
          <a:p>
            <a:fld id="{0677DD9B-16CA-464A-A3D4-4D175F1ACCD1}" type="datetimeFigureOut">
              <a:rPr lang="ru-RU" smtClean="0"/>
              <a:t>06.12.2022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6CA31-DA56-47CF-9891-B6D0296B6AEC}" type="slidenum">
              <a:rPr lang="ru-RU" smtClean="0"/>
              <a:t>‹Nr.›</a:t>
            </a:fld>
            <a:endParaRPr lang="ru-RU"/>
          </a:p>
        </p:txBody>
      </p:sp>
      <p:sp>
        <p:nvSpPr>
          <p:cNvPr id="11" name="Текст 10"/>
          <p:cNvSpPr>
            <a:spLocks noGrp="1"/>
          </p:cNvSpPr>
          <p:nvPr>
            <p:ph type="body" sz="quarter" idx="13" hasCustomPrompt="1"/>
          </p:nvPr>
        </p:nvSpPr>
        <p:spPr>
          <a:xfrm>
            <a:off x="6767513" y="1150938"/>
            <a:ext cx="4662487" cy="776287"/>
          </a:xfrm>
        </p:spPr>
        <p:txBody>
          <a:bodyPr/>
          <a:lstStyle>
            <a:lvl1pPr>
              <a:defRPr sz="1400">
                <a:solidFill>
                  <a:schemeClr val="bg1"/>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48" name="Текст 10"/>
          <p:cNvSpPr>
            <a:spLocks noGrp="1"/>
          </p:cNvSpPr>
          <p:nvPr>
            <p:ph type="body" sz="quarter" idx="14" hasCustomPrompt="1"/>
          </p:nvPr>
        </p:nvSpPr>
        <p:spPr>
          <a:xfrm>
            <a:off x="6767512" y="2538408"/>
            <a:ext cx="4662487" cy="776287"/>
          </a:xfrm>
        </p:spPr>
        <p:txBody>
          <a:bodyPr/>
          <a:lstStyle>
            <a:lvl1pPr>
              <a:defRPr sz="1400">
                <a:solidFill>
                  <a:schemeClr val="bg1"/>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49" name="Текст 10"/>
          <p:cNvSpPr>
            <a:spLocks noGrp="1"/>
          </p:cNvSpPr>
          <p:nvPr>
            <p:ph type="body" sz="quarter" idx="15" hasCustomPrompt="1"/>
          </p:nvPr>
        </p:nvSpPr>
        <p:spPr>
          <a:xfrm>
            <a:off x="6767512" y="3838319"/>
            <a:ext cx="4662487" cy="776287"/>
          </a:xfrm>
        </p:spPr>
        <p:txBody>
          <a:bodyPr/>
          <a:lstStyle>
            <a:lvl1pPr>
              <a:defRPr sz="1400">
                <a:solidFill>
                  <a:schemeClr val="bg1"/>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50" name="Текст 10"/>
          <p:cNvSpPr>
            <a:spLocks noGrp="1"/>
          </p:cNvSpPr>
          <p:nvPr>
            <p:ph type="body" sz="quarter" idx="16" hasCustomPrompt="1"/>
          </p:nvPr>
        </p:nvSpPr>
        <p:spPr>
          <a:xfrm>
            <a:off x="6767511" y="5145150"/>
            <a:ext cx="4662487" cy="776287"/>
          </a:xfrm>
        </p:spPr>
        <p:txBody>
          <a:bodyPr/>
          <a:lstStyle>
            <a:lvl1pPr>
              <a:defRPr sz="1400">
                <a:solidFill>
                  <a:schemeClr val="bg1"/>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13" name="Текст 12"/>
          <p:cNvSpPr>
            <a:spLocks noGrp="1"/>
          </p:cNvSpPr>
          <p:nvPr>
            <p:ph type="body" sz="quarter" idx="17" hasCustomPrompt="1"/>
          </p:nvPr>
        </p:nvSpPr>
        <p:spPr>
          <a:xfrm>
            <a:off x="143356" y="2480271"/>
            <a:ext cx="1480518" cy="729000"/>
          </a:xfrm>
        </p:spPr>
        <p:txBody>
          <a:bodyPr>
            <a:noAutofit/>
          </a:bodyPr>
          <a:lstStyle>
            <a:lvl1pPr>
              <a:defRPr sz="1400" b="1"/>
            </a:lvl1pPr>
          </a:lstStyle>
          <a:p>
            <a:pPr lvl="0"/>
            <a:r>
              <a:rPr lang="da-DK" dirty="0"/>
              <a:t>Lorem ipsum dolor sit amet</a:t>
            </a:r>
            <a:endParaRPr lang="ru-RU" dirty="0"/>
          </a:p>
        </p:txBody>
      </p:sp>
      <p:sp>
        <p:nvSpPr>
          <p:cNvPr id="51" name="Текст 12"/>
          <p:cNvSpPr>
            <a:spLocks noGrp="1"/>
          </p:cNvSpPr>
          <p:nvPr>
            <p:ph type="body" sz="quarter" idx="18" hasCustomPrompt="1"/>
          </p:nvPr>
        </p:nvSpPr>
        <p:spPr>
          <a:xfrm>
            <a:off x="143356" y="5189146"/>
            <a:ext cx="1480518" cy="795276"/>
          </a:xfrm>
        </p:spPr>
        <p:txBody>
          <a:bodyPr>
            <a:normAutofit/>
          </a:bodyPr>
          <a:lstStyle>
            <a:lvl1pPr>
              <a:defRPr sz="1400" b="1"/>
            </a:lvl1pPr>
          </a:lstStyle>
          <a:p>
            <a:pPr lvl="0"/>
            <a:r>
              <a:rPr lang="da-DK" dirty="0"/>
              <a:t>Lorem ipsum dolor sit amet</a:t>
            </a:r>
            <a:endParaRPr lang="ru-RU" dirty="0"/>
          </a:p>
        </p:txBody>
      </p:sp>
      <p:sp>
        <p:nvSpPr>
          <p:cNvPr id="52" name="Текст 12"/>
          <p:cNvSpPr>
            <a:spLocks noGrp="1"/>
          </p:cNvSpPr>
          <p:nvPr>
            <p:ph type="body" sz="quarter" idx="19" hasCustomPrompt="1"/>
          </p:nvPr>
        </p:nvSpPr>
        <p:spPr>
          <a:xfrm>
            <a:off x="4455284" y="1198225"/>
            <a:ext cx="1480518" cy="729000"/>
          </a:xfrm>
        </p:spPr>
        <p:txBody>
          <a:bodyPr>
            <a:normAutofit/>
          </a:bodyPr>
          <a:lstStyle>
            <a:lvl1pPr>
              <a:defRPr sz="1400" b="1"/>
            </a:lvl1pPr>
          </a:lstStyle>
          <a:p>
            <a:pPr lvl="0"/>
            <a:r>
              <a:rPr lang="da-DK" dirty="0"/>
              <a:t>Lorem ipsum dolor sit amet</a:t>
            </a:r>
            <a:endParaRPr lang="ru-RU" dirty="0"/>
          </a:p>
        </p:txBody>
      </p:sp>
      <p:sp>
        <p:nvSpPr>
          <p:cNvPr id="53" name="Текст 12"/>
          <p:cNvSpPr>
            <a:spLocks noGrp="1"/>
          </p:cNvSpPr>
          <p:nvPr>
            <p:ph type="body" sz="quarter" idx="20" hasCustomPrompt="1"/>
          </p:nvPr>
        </p:nvSpPr>
        <p:spPr>
          <a:xfrm>
            <a:off x="4457804" y="2480270"/>
            <a:ext cx="1480518" cy="729000"/>
          </a:xfrm>
        </p:spPr>
        <p:txBody>
          <a:bodyPr>
            <a:normAutofit/>
          </a:bodyPr>
          <a:lstStyle>
            <a:lvl1pPr>
              <a:defRPr sz="1400" b="1"/>
            </a:lvl1pPr>
          </a:lstStyle>
          <a:p>
            <a:pPr lvl="0"/>
            <a:r>
              <a:rPr lang="da-DK" dirty="0"/>
              <a:t>Lorem ipsum dolor sit amet</a:t>
            </a:r>
            <a:endParaRPr lang="ru-RU" dirty="0"/>
          </a:p>
        </p:txBody>
      </p:sp>
      <p:sp>
        <p:nvSpPr>
          <p:cNvPr id="54" name="Текст 12"/>
          <p:cNvSpPr>
            <a:spLocks noGrp="1"/>
          </p:cNvSpPr>
          <p:nvPr>
            <p:ph type="body" sz="quarter" idx="21" hasCustomPrompt="1"/>
          </p:nvPr>
        </p:nvSpPr>
        <p:spPr>
          <a:xfrm>
            <a:off x="4455284" y="3791491"/>
            <a:ext cx="1480518" cy="729000"/>
          </a:xfrm>
        </p:spPr>
        <p:txBody>
          <a:bodyPr>
            <a:normAutofit/>
          </a:bodyPr>
          <a:lstStyle>
            <a:lvl1pPr>
              <a:defRPr sz="1400" b="1"/>
            </a:lvl1pPr>
          </a:lstStyle>
          <a:p>
            <a:pPr lvl="0"/>
            <a:r>
              <a:rPr lang="da-DK" dirty="0"/>
              <a:t>Lorem ipsum dolor sit amet</a:t>
            </a:r>
            <a:endParaRPr lang="ru-RU" dirty="0"/>
          </a:p>
        </p:txBody>
      </p:sp>
      <p:sp>
        <p:nvSpPr>
          <p:cNvPr id="55" name="Текст 12"/>
          <p:cNvSpPr>
            <a:spLocks noGrp="1"/>
          </p:cNvSpPr>
          <p:nvPr>
            <p:ph type="body" sz="quarter" idx="22" hasCustomPrompt="1"/>
          </p:nvPr>
        </p:nvSpPr>
        <p:spPr>
          <a:xfrm>
            <a:off x="4455284" y="5192437"/>
            <a:ext cx="1480518" cy="729000"/>
          </a:xfrm>
        </p:spPr>
        <p:txBody>
          <a:bodyPr>
            <a:normAutofit/>
          </a:bodyPr>
          <a:lstStyle>
            <a:lvl1pPr>
              <a:defRPr sz="1400" b="1"/>
            </a:lvl1pPr>
          </a:lstStyle>
          <a:p>
            <a:pPr lvl="0"/>
            <a:r>
              <a:rPr lang="da-DK" dirty="0"/>
              <a:t>Lorem ipsum dolor sit amet</a:t>
            </a:r>
            <a:endParaRPr lang="ru-RU" dirty="0"/>
          </a:p>
        </p:txBody>
      </p:sp>
    </p:spTree>
    <p:extLst>
      <p:ext uri="{BB962C8B-B14F-4D97-AF65-F5344CB8AC3E}">
        <p14:creationId xmlns:p14="http://schemas.microsoft.com/office/powerpoint/2010/main" val="4756429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grpSp>
        <p:nvGrpSpPr>
          <p:cNvPr id="14" name="Группа 13"/>
          <p:cNvGrpSpPr/>
          <p:nvPr userDrawn="1"/>
        </p:nvGrpSpPr>
        <p:grpSpPr>
          <a:xfrm>
            <a:off x="0" y="-17325"/>
            <a:ext cx="10997251" cy="6867251"/>
            <a:chOff x="0" y="-17325"/>
            <a:chExt cx="10997251" cy="6867251"/>
          </a:xfrm>
        </p:grpSpPr>
        <p:pic>
          <p:nvPicPr>
            <p:cNvPr id="6" name="Рисунок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88570" y="5044014"/>
              <a:ext cx="4502274" cy="1805912"/>
            </a:xfrm>
            <a:prstGeom prst="rect">
              <a:avLst/>
            </a:prstGeom>
          </p:spPr>
        </p:pic>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54678" y="4221088"/>
              <a:ext cx="970057" cy="1916832"/>
            </a:xfrm>
            <a:prstGeom prst="rect">
              <a:avLst/>
            </a:prstGeom>
          </p:spPr>
        </p:pic>
        <p:pic>
          <p:nvPicPr>
            <p:cNvPr id="8" name="Рисунок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43178" y="2996952"/>
              <a:ext cx="249746" cy="249746"/>
            </a:xfrm>
            <a:prstGeom prst="rect">
              <a:avLst/>
            </a:prstGeom>
          </p:spPr>
        </p:pic>
        <p:pic>
          <p:nvPicPr>
            <p:cNvPr id="9" name="Рисунок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8851" y="6505690"/>
              <a:ext cx="10058400" cy="138302"/>
            </a:xfrm>
            <a:prstGeom prst="rect">
              <a:avLst/>
            </a:prstGeom>
          </p:spPr>
        </p:pic>
        <p:pic>
          <p:nvPicPr>
            <p:cNvPr id="10" name="Рисунок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3636950"/>
              <a:ext cx="1510212" cy="3212976"/>
            </a:xfrm>
            <a:prstGeom prst="rect">
              <a:avLst/>
            </a:prstGeom>
          </p:spPr>
        </p:pic>
        <p:pic>
          <p:nvPicPr>
            <p:cNvPr id="11" name="Рисунок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563008" y="-17325"/>
              <a:ext cx="2810086" cy="858637"/>
            </a:xfrm>
            <a:prstGeom prst="rect">
              <a:avLst/>
            </a:prstGeom>
          </p:spPr>
        </p:pic>
      </p:grpSp>
      <p:pic>
        <p:nvPicPr>
          <p:cNvPr id="5" name="Рисунок 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Дата 1"/>
          <p:cNvSpPr>
            <a:spLocks noGrp="1"/>
          </p:cNvSpPr>
          <p:nvPr>
            <p:ph type="dt" sz="half" idx="10"/>
          </p:nvPr>
        </p:nvSpPr>
        <p:spPr>
          <a:xfrm>
            <a:off x="882163" y="6199272"/>
            <a:ext cx="2743200" cy="365125"/>
          </a:xfrm>
        </p:spPr>
        <p:txBody>
          <a:bodyPr/>
          <a:lstStyle/>
          <a:p>
            <a:fld id="{0677DD9B-16CA-464A-A3D4-4D175F1ACCD1}" type="datetimeFigureOut">
              <a:rPr lang="ru-RU" smtClean="0"/>
              <a:t>06.12.2022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5544033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genda-01">
    <p:spTree>
      <p:nvGrpSpPr>
        <p:cNvPr id="1" name=""/>
        <p:cNvGrpSpPr/>
        <p:nvPr/>
      </p:nvGrpSpPr>
      <p:grpSpPr>
        <a:xfrm>
          <a:off x="0" y="0"/>
          <a:ext cx="0" cy="0"/>
          <a:chOff x="0" y="0"/>
          <a:chExt cx="0" cy="0"/>
        </a:xfrm>
      </p:grpSpPr>
      <p:grpSp>
        <p:nvGrpSpPr>
          <p:cNvPr id="95" name="Группа 94"/>
          <p:cNvGrpSpPr/>
          <p:nvPr userDrawn="1"/>
        </p:nvGrpSpPr>
        <p:grpSpPr>
          <a:xfrm>
            <a:off x="1885163" y="2085384"/>
            <a:ext cx="3635268" cy="3103246"/>
            <a:chOff x="1704655" y="2118352"/>
            <a:chExt cx="3635268" cy="3103246"/>
          </a:xfrm>
        </p:grpSpPr>
        <p:pic>
          <p:nvPicPr>
            <p:cNvPr id="93" name="Рисунок 9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4306896"/>
              <a:ext cx="3635268" cy="367566"/>
            </a:xfrm>
            <a:prstGeom prst="rect">
              <a:avLst/>
            </a:prstGeom>
          </p:spPr>
        </p:pic>
        <p:pic>
          <p:nvPicPr>
            <p:cNvPr id="92" name="Рисунок 9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3759760"/>
              <a:ext cx="3635268" cy="367566"/>
            </a:xfrm>
            <a:prstGeom prst="rect">
              <a:avLst/>
            </a:prstGeom>
          </p:spPr>
        </p:pic>
        <p:pic>
          <p:nvPicPr>
            <p:cNvPr id="90" name="Рисунок 8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2665488"/>
              <a:ext cx="3635268" cy="367566"/>
            </a:xfrm>
            <a:prstGeom prst="rect">
              <a:avLst/>
            </a:prstGeom>
          </p:spPr>
        </p:pic>
        <p:pic>
          <p:nvPicPr>
            <p:cNvPr id="89" name="Рисунок 8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2118352"/>
              <a:ext cx="3635268" cy="367566"/>
            </a:xfrm>
            <a:prstGeom prst="rect">
              <a:avLst/>
            </a:prstGeom>
          </p:spPr>
        </p:pic>
        <p:pic>
          <p:nvPicPr>
            <p:cNvPr id="91" name="Рисунок 9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3212624"/>
              <a:ext cx="3635268" cy="367566"/>
            </a:xfrm>
            <a:prstGeom prst="rect">
              <a:avLst/>
            </a:prstGeom>
          </p:spPr>
        </p:pic>
        <p:pic>
          <p:nvPicPr>
            <p:cNvPr id="94" name="Рисунок 9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704655" y="4854032"/>
              <a:ext cx="3635268" cy="367566"/>
            </a:xfrm>
            <a:prstGeom prst="rect">
              <a:avLst/>
            </a:prstGeom>
          </p:spPr>
        </p:pic>
      </p:grpSp>
      <p:grpSp>
        <p:nvGrpSpPr>
          <p:cNvPr id="84" name="Группа 83"/>
          <p:cNvGrpSpPr/>
          <p:nvPr userDrawn="1"/>
        </p:nvGrpSpPr>
        <p:grpSpPr>
          <a:xfrm>
            <a:off x="-1" y="0"/>
            <a:ext cx="12197757" cy="6895555"/>
            <a:chOff x="-1" y="0"/>
            <a:chExt cx="12197757" cy="6895555"/>
          </a:xfrm>
        </p:grpSpPr>
        <p:pic>
          <p:nvPicPr>
            <p:cNvPr id="72" name="Рисунок 7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4469369" cy="6857999"/>
            </a:xfrm>
            <a:prstGeom prst="rect">
              <a:avLst/>
            </a:prstGeom>
          </p:spPr>
        </p:pic>
        <p:pic>
          <p:nvPicPr>
            <p:cNvPr id="73" name="Рисунок 7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5810" y="3368926"/>
              <a:ext cx="2910669" cy="2461227"/>
            </a:xfrm>
            <a:prstGeom prst="rect">
              <a:avLst/>
            </a:prstGeom>
          </p:spPr>
        </p:pic>
        <p:pic>
          <p:nvPicPr>
            <p:cNvPr id="74" name="Рисунок 7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17149" y="0"/>
              <a:ext cx="5375126" cy="1195175"/>
            </a:xfrm>
            <a:prstGeom prst="rect">
              <a:avLst/>
            </a:prstGeom>
          </p:spPr>
        </p:pic>
        <p:pic>
          <p:nvPicPr>
            <p:cNvPr id="75" name="Рисунок 7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40420" y="4810523"/>
              <a:ext cx="2123971" cy="2085032"/>
            </a:xfrm>
            <a:prstGeom prst="rect">
              <a:avLst/>
            </a:prstGeom>
          </p:spPr>
        </p:pic>
        <p:pic>
          <p:nvPicPr>
            <p:cNvPr id="76" name="Рисунок 7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6200000">
              <a:off x="10961969" y="3184211"/>
              <a:ext cx="1873982" cy="597592"/>
            </a:xfrm>
            <a:prstGeom prst="rect">
              <a:avLst/>
            </a:prstGeom>
          </p:spPr>
        </p:pic>
        <p:pic>
          <p:nvPicPr>
            <p:cNvPr id="78" name="Рисунок 7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76763" y="195263"/>
              <a:ext cx="1249815" cy="1256759"/>
            </a:xfrm>
            <a:prstGeom prst="rect">
              <a:avLst/>
            </a:prstGeom>
          </p:spPr>
        </p:pic>
        <p:pic>
          <p:nvPicPr>
            <p:cNvPr id="79" name="Рисунок 7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40000" y="5534152"/>
              <a:ext cx="1085473" cy="1085473"/>
            </a:xfrm>
            <a:prstGeom prst="rect">
              <a:avLst/>
            </a:prstGeom>
          </p:spPr>
        </p:pic>
        <p:pic>
          <p:nvPicPr>
            <p:cNvPr id="80" name="Рисунок 7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970063" y="595923"/>
              <a:ext cx="366136" cy="344168"/>
            </a:xfrm>
            <a:prstGeom prst="rect">
              <a:avLst/>
            </a:prstGeom>
          </p:spPr>
        </p:pic>
        <p:pic>
          <p:nvPicPr>
            <p:cNvPr id="81" name="Рисунок 8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4940999">
              <a:off x="11401485" y="1968047"/>
              <a:ext cx="366136" cy="344168"/>
            </a:xfrm>
            <a:prstGeom prst="rect">
              <a:avLst/>
            </a:prstGeom>
          </p:spPr>
        </p:pic>
        <p:pic>
          <p:nvPicPr>
            <p:cNvPr id="82" name="Рисунок 8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2722126">
              <a:off x="5177123" y="6281402"/>
              <a:ext cx="366136" cy="344168"/>
            </a:xfrm>
            <a:prstGeom prst="rect">
              <a:avLst/>
            </a:prstGeom>
          </p:spPr>
        </p:pic>
      </p:grpSp>
      <p:pic>
        <p:nvPicPr>
          <p:cNvPr id="5" name="Рисунок 4"/>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Дата 1"/>
          <p:cNvSpPr>
            <a:spLocks noGrp="1"/>
          </p:cNvSpPr>
          <p:nvPr>
            <p:ph type="dt" sz="half" idx="10"/>
          </p:nvPr>
        </p:nvSpPr>
        <p:spPr>
          <a:xfrm>
            <a:off x="882163" y="6199272"/>
            <a:ext cx="2743200" cy="365125"/>
          </a:xfrm>
        </p:spPr>
        <p:txBody>
          <a:bodyPr/>
          <a:lstStyle/>
          <a:p>
            <a:fld id="{0677DD9B-16CA-464A-A3D4-4D175F1ACCD1}" type="datetimeFigureOut">
              <a:rPr lang="ru-RU" smtClean="0"/>
              <a:t>06.12.2022</a:t>
            </a:fld>
            <a:endParaRPr lang="ru-RU"/>
          </a:p>
        </p:txBody>
      </p:sp>
      <p:sp>
        <p:nvSpPr>
          <p:cNvPr id="3" name="Нижний колонтитул 2"/>
          <p:cNvSpPr>
            <a:spLocks noGrp="1"/>
          </p:cNvSpPr>
          <p:nvPr>
            <p:ph type="ftr" sz="quarter" idx="11"/>
          </p:nvPr>
        </p:nvSpPr>
        <p:spPr>
          <a:xfrm>
            <a:off x="4030435" y="6215292"/>
            <a:ext cx="4114800" cy="365125"/>
          </a:xfrm>
        </p:spPr>
        <p:txBody>
          <a:bodyPr/>
          <a:lstStyle/>
          <a:p>
            <a:endParaRPr lang="ru-RU"/>
          </a:p>
        </p:txBody>
      </p:sp>
      <p:sp>
        <p:nvSpPr>
          <p:cNvPr id="4" name="Номер слайда 3"/>
          <p:cNvSpPr>
            <a:spLocks noGrp="1"/>
          </p:cNvSpPr>
          <p:nvPr>
            <p:ph type="sldNum" sz="quarter" idx="12"/>
          </p:nvPr>
        </p:nvSpPr>
        <p:spPr/>
        <p:txBody>
          <a:bodyPr/>
          <a:lstStyle/>
          <a:p>
            <a:fld id="{B7E6CA31-DA56-47CF-9891-B6D0296B6AEC}" type="slidenum">
              <a:rPr lang="ru-RU" smtClean="0"/>
              <a:t>‹Nr.›</a:t>
            </a:fld>
            <a:endParaRPr lang="ru-RU"/>
          </a:p>
        </p:txBody>
      </p:sp>
      <p:sp>
        <p:nvSpPr>
          <p:cNvPr id="86" name="Текст 85"/>
          <p:cNvSpPr>
            <a:spLocks noGrp="1"/>
          </p:cNvSpPr>
          <p:nvPr>
            <p:ph type="body" sz="quarter" idx="13" hasCustomPrompt="1"/>
          </p:nvPr>
        </p:nvSpPr>
        <p:spPr>
          <a:xfrm>
            <a:off x="5997026" y="2050448"/>
            <a:ext cx="4523357" cy="3588056"/>
          </a:xfrm>
        </p:spPr>
        <p:txBody>
          <a:bodyPr/>
          <a:lstStyle>
            <a:lvl1pPr>
              <a:spcBef>
                <a:spcPts val="1300"/>
              </a:spcBef>
              <a:defRPr/>
            </a:lvl1pPr>
          </a:lstStyle>
          <a:p>
            <a:pPr lvl="0"/>
            <a:r>
              <a:rPr lang="en-US" dirty="0" err="1"/>
              <a:t>Lorem</a:t>
            </a:r>
            <a:r>
              <a:rPr lang="en-US" dirty="0"/>
              <a:t> </a:t>
            </a:r>
            <a:r>
              <a:rPr lang="en-US" dirty="0" err="1"/>
              <a:t>ipsum</a:t>
            </a:r>
            <a:r>
              <a:rPr lang="en-US" dirty="0"/>
              <a:t> 01</a:t>
            </a:r>
          </a:p>
          <a:p>
            <a:pPr lvl="0"/>
            <a:r>
              <a:rPr lang="en-US" dirty="0" err="1"/>
              <a:t>Lorem</a:t>
            </a:r>
            <a:r>
              <a:rPr lang="en-US" dirty="0"/>
              <a:t> </a:t>
            </a:r>
            <a:r>
              <a:rPr lang="en-US" dirty="0" err="1"/>
              <a:t>ipsum</a:t>
            </a:r>
            <a:r>
              <a:rPr lang="en-US" dirty="0"/>
              <a:t> 02</a:t>
            </a:r>
          </a:p>
          <a:p>
            <a:pPr lvl="0"/>
            <a:r>
              <a:rPr lang="en-US" dirty="0" err="1"/>
              <a:t>Lorem</a:t>
            </a:r>
            <a:r>
              <a:rPr lang="en-US" dirty="0"/>
              <a:t> </a:t>
            </a:r>
            <a:r>
              <a:rPr lang="en-US" dirty="0" err="1"/>
              <a:t>ipsum</a:t>
            </a:r>
            <a:r>
              <a:rPr lang="en-US" dirty="0"/>
              <a:t> 03</a:t>
            </a:r>
          </a:p>
          <a:p>
            <a:pPr lvl="0"/>
            <a:r>
              <a:rPr lang="en-US" dirty="0" err="1"/>
              <a:t>Lorem</a:t>
            </a:r>
            <a:r>
              <a:rPr lang="en-US" dirty="0"/>
              <a:t> </a:t>
            </a:r>
            <a:r>
              <a:rPr lang="en-US" dirty="0" err="1"/>
              <a:t>ipsum</a:t>
            </a:r>
            <a:r>
              <a:rPr lang="en-US" dirty="0"/>
              <a:t> 04</a:t>
            </a:r>
          </a:p>
          <a:p>
            <a:pPr lvl="0"/>
            <a:r>
              <a:rPr lang="en-US" dirty="0" err="1"/>
              <a:t>Lorem</a:t>
            </a:r>
            <a:r>
              <a:rPr lang="en-US" dirty="0"/>
              <a:t> </a:t>
            </a:r>
            <a:r>
              <a:rPr lang="en-US" dirty="0" err="1"/>
              <a:t>ipsum</a:t>
            </a:r>
            <a:r>
              <a:rPr lang="en-US" dirty="0"/>
              <a:t> 05</a:t>
            </a:r>
          </a:p>
          <a:p>
            <a:pPr lvl="0"/>
            <a:r>
              <a:rPr lang="en-US" dirty="0" err="1"/>
              <a:t>Lorem</a:t>
            </a:r>
            <a:r>
              <a:rPr lang="en-US" dirty="0"/>
              <a:t> </a:t>
            </a:r>
            <a:r>
              <a:rPr lang="en-US" dirty="0" err="1"/>
              <a:t>ipsum</a:t>
            </a:r>
            <a:r>
              <a:rPr lang="en-US" dirty="0"/>
              <a:t> 06</a:t>
            </a:r>
            <a:endParaRPr lang="ru-RU" dirty="0"/>
          </a:p>
        </p:txBody>
      </p:sp>
      <p:pic>
        <p:nvPicPr>
          <p:cNvPr id="87" name="Рисунок 8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564391" y="5303630"/>
            <a:ext cx="4320958" cy="334874"/>
          </a:xfrm>
          <a:prstGeom prst="rect">
            <a:avLst/>
          </a:prstGeom>
        </p:spPr>
      </p:pic>
      <p:pic>
        <p:nvPicPr>
          <p:cNvPr id="88" name="Рисунок 8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75810" y="1331912"/>
            <a:ext cx="3055617" cy="4707143"/>
          </a:xfrm>
          <a:prstGeom prst="rect">
            <a:avLst/>
          </a:prstGeom>
        </p:spPr>
      </p:pic>
    </p:spTree>
    <p:extLst>
      <p:ext uri="{BB962C8B-B14F-4D97-AF65-F5344CB8AC3E}">
        <p14:creationId xmlns:p14="http://schemas.microsoft.com/office/powerpoint/2010/main" val="42100231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genda-02">
    <p:spTree>
      <p:nvGrpSpPr>
        <p:cNvPr id="1" name=""/>
        <p:cNvGrpSpPr/>
        <p:nvPr/>
      </p:nvGrpSpPr>
      <p:grpSpPr>
        <a:xfrm>
          <a:off x="0" y="0"/>
          <a:ext cx="0" cy="0"/>
          <a:chOff x="0" y="0"/>
          <a:chExt cx="0" cy="0"/>
        </a:xfrm>
      </p:grpSpPr>
      <p:pic>
        <p:nvPicPr>
          <p:cNvPr id="6" name="Рисунок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5372100" cy="4637913"/>
          </a:xfrm>
          <a:prstGeom prst="rect">
            <a:avLst/>
          </a:prstGeom>
        </p:spPr>
      </p:pic>
      <p:pic>
        <p:nvPicPr>
          <p:cNvPr id="8" name="Рисунок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8906342" y="0"/>
            <a:ext cx="3285658" cy="6858000"/>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40093" y="380373"/>
            <a:ext cx="1651907" cy="2465471"/>
          </a:xfrm>
          <a:prstGeom prst="rect">
            <a:avLst/>
          </a:prstGeom>
        </p:spPr>
      </p:pic>
      <p:pic>
        <p:nvPicPr>
          <p:cNvPr id="5" name="Рисунок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Дата 1"/>
          <p:cNvSpPr>
            <a:spLocks noGrp="1"/>
          </p:cNvSpPr>
          <p:nvPr>
            <p:ph type="dt" sz="half" idx="10"/>
          </p:nvPr>
        </p:nvSpPr>
        <p:spPr>
          <a:xfrm>
            <a:off x="882163" y="6199272"/>
            <a:ext cx="2743200" cy="365125"/>
          </a:xfrm>
        </p:spPr>
        <p:txBody>
          <a:bodyPr/>
          <a:lstStyle/>
          <a:p>
            <a:fld id="{0677DD9B-16CA-464A-A3D4-4D175F1ACCD1}" type="datetimeFigureOut">
              <a:rPr lang="ru-RU" smtClean="0"/>
              <a:t>06.12.2022</a:t>
            </a:fld>
            <a:endParaRPr lang="ru-RU"/>
          </a:p>
        </p:txBody>
      </p:sp>
      <p:sp>
        <p:nvSpPr>
          <p:cNvPr id="3" name="Нижний колонтитул 2"/>
          <p:cNvSpPr>
            <a:spLocks noGrp="1"/>
          </p:cNvSpPr>
          <p:nvPr>
            <p:ph type="ftr" sz="quarter" idx="11"/>
          </p:nvPr>
        </p:nvSpPr>
        <p:spPr>
          <a:xfrm>
            <a:off x="4185557" y="6199272"/>
            <a:ext cx="4114800" cy="365125"/>
          </a:xfrm>
        </p:spPr>
        <p:txBody>
          <a:bodyPr/>
          <a:lstStyle/>
          <a:p>
            <a:endParaRPr lang="ru-RU" dirty="0"/>
          </a:p>
        </p:txBody>
      </p:sp>
      <p:sp>
        <p:nvSpPr>
          <p:cNvPr id="4" name="Номер слайда 3"/>
          <p:cNvSpPr>
            <a:spLocks noGrp="1"/>
          </p:cNvSpPr>
          <p:nvPr>
            <p:ph type="sldNum" sz="quarter" idx="12"/>
          </p:nvPr>
        </p:nvSpPr>
        <p:spPr/>
        <p:txBody>
          <a:bodyPr/>
          <a:lstStyle/>
          <a:p>
            <a:fld id="{B7E6CA31-DA56-47CF-9891-B6D0296B6AEC}" type="slidenum">
              <a:rPr lang="ru-RU" smtClean="0"/>
              <a:t>‹Nr.›</a:t>
            </a:fld>
            <a:endParaRPr lang="ru-RU"/>
          </a:p>
        </p:txBody>
      </p:sp>
      <p:pic>
        <p:nvPicPr>
          <p:cNvPr id="9" name="Рисунок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177153" y="4899807"/>
            <a:ext cx="1051707" cy="1149165"/>
          </a:xfrm>
          <a:prstGeom prst="rect">
            <a:avLst/>
          </a:prstGeom>
        </p:spPr>
      </p:pic>
      <p:pic>
        <p:nvPicPr>
          <p:cNvPr id="10" name="Рисунок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9702775">
            <a:off x="136669" y="4532181"/>
            <a:ext cx="1192905" cy="1149165"/>
          </a:xfrm>
          <a:prstGeom prst="rect">
            <a:avLst/>
          </a:prstGeom>
        </p:spPr>
      </p:pic>
      <p:sp>
        <p:nvSpPr>
          <p:cNvPr id="11" name="Прямоугольник 10"/>
          <p:cNvSpPr/>
          <p:nvPr userDrawn="1"/>
        </p:nvSpPr>
        <p:spPr>
          <a:xfrm>
            <a:off x="3777395" y="1672625"/>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sp>
        <p:nvSpPr>
          <p:cNvPr id="13" name="Текст 12"/>
          <p:cNvSpPr>
            <a:spLocks noGrp="1"/>
          </p:cNvSpPr>
          <p:nvPr>
            <p:ph type="body" sz="quarter" idx="13" hasCustomPrompt="1"/>
          </p:nvPr>
        </p:nvSpPr>
        <p:spPr>
          <a:xfrm>
            <a:off x="3115581" y="1487785"/>
            <a:ext cx="556712" cy="497794"/>
          </a:xfrm>
        </p:spPr>
        <p:txBody>
          <a:bodyPr>
            <a:noAutofit/>
          </a:bodyPr>
          <a:lstStyle>
            <a:lvl1pPr marL="457200" indent="-457200">
              <a:buClr>
                <a:schemeClr val="accent2"/>
              </a:buClr>
              <a:buFont typeface="Arial" panose="020B0604020202020204" pitchFamily="34" charset="0"/>
              <a:buChar char="•"/>
              <a:defRPr sz="6600"/>
            </a:lvl1pPr>
          </a:lstStyle>
          <a:p>
            <a:pPr lvl="0"/>
            <a:r>
              <a:rPr lang="en-US" dirty="0"/>
              <a:t> </a:t>
            </a:r>
            <a:endParaRPr lang="ru-RU" dirty="0"/>
          </a:p>
        </p:txBody>
      </p:sp>
      <p:sp>
        <p:nvSpPr>
          <p:cNvPr id="36" name="Прямоугольник 35"/>
          <p:cNvSpPr/>
          <p:nvPr userDrawn="1"/>
        </p:nvSpPr>
        <p:spPr>
          <a:xfrm>
            <a:off x="3777395" y="2853324"/>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sp>
        <p:nvSpPr>
          <p:cNvPr id="37" name="Текст 12"/>
          <p:cNvSpPr>
            <a:spLocks noGrp="1"/>
          </p:cNvSpPr>
          <p:nvPr>
            <p:ph type="body" sz="quarter" idx="14" hasCustomPrompt="1"/>
          </p:nvPr>
        </p:nvSpPr>
        <p:spPr>
          <a:xfrm>
            <a:off x="3115581" y="2668484"/>
            <a:ext cx="556712" cy="497794"/>
          </a:xfrm>
        </p:spPr>
        <p:txBody>
          <a:bodyPr>
            <a:noAutofit/>
          </a:bodyPr>
          <a:lstStyle>
            <a:lvl1pPr marL="457200" indent="-457200">
              <a:buClr>
                <a:schemeClr val="accent2"/>
              </a:buClr>
              <a:buFont typeface="Arial" panose="020B0604020202020204" pitchFamily="34" charset="0"/>
              <a:buChar char="•"/>
              <a:defRPr sz="6600"/>
            </a:lvl1pPr>
          </a:lstStyle>
          <a:p>
            <a:pPr lvl="0"/>
            <a:r>
              <a:rPr lang="en-US" dirty="0"/>
              <a:t> </a:t>
            </a:r>
            <a:endParaRPr lang="ru-RU" dirty="0"/>
          </a:p>
        </p:txBody>
      </p:sp>
      <p:sp>
        <p:nvSpPr>
          <p:cNvPr id="39" name="Прямоугольник 38"/>
          <p:cNvSpPr/>
          <p:nvPr userDrawn="1"/>
        </p:nvSpPr>
        <p:spPr>
          <a:xfrm>
            <a:off x="3769200" y="3991581"/>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pic>
        <p:nvPicPr>
          <p:cNvPr id="15" name="Рисунок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9528191" flipV="1">
            <a:off x="882163" y="922316"/>
            <a:ext cx="306371" cy="287989"/>
          </a:xfrm>
          <a:prstGeom prst="rect">
            <a:avLst/>
          </a:prstGeom>
        </p:spPr>
      </p:pic>
      <p:pic>
        <p:nvPicPr>
          <p:cNvPr id="43" name="Рисунок 4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4177586" flipV="1">
            <a:off x="11599571" y="3414717"/>
            <a:ext cx="306371" cy="287989"/>
          </a:xfrm>
          <a:prstGeom prst="rect">
            <a:avLst/>
          </a:prstGeom>
        </p:spPr>
      </p:pic>
      <p:pic>
        <p:nvPicPr>
          <p:cNvPr id="44" name="Рисунок 4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3858411" flipV="1">
            <a:off x="241060" y="6265971"/>
            <a:ext cx="306371" cy="287989"/>
          </a:xfrm>
          <a:prstGeom prst="rect">
            <a:avLst/>
          </a:prstGeom>
        </p:spPr>
      </p:pic>
      <p:pic>
        <p:nvPicPr>
          <p:cNvPr id="16" name="Рисунок 1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710770" y="5414580"/>
            <a:ext cx="6667500" cy="333375"/>
          </a:xfrm>
          <a:prstGeom prst="rect">
            <a:avLst/>
          </a:prstGeom>
        </p:spPr>
      </p:pic>
      <p:sp>
        <p:nvSpPr>
          <p:cNvPr id="24" name="Текст 12"/>
          <p:cNvSpPr>
            <a:spLocks noGrp="1"/>
          </p:cNvSpPr>
          <p:nvPr>
            <p:ph type="body" sz="quarter" idx="16" hasCustomPrompt="1"/>
          </p:nvPr>
        </p:nvSpPr>
        <p:spPr>
          <a:xfrm>
            <a:off x="3115581" y="3806741"/>
            <a:ext cx="556712" cy="497794"/>
          </a:xfrm>
        </p:spPr>
        <p:txBody>
          <a:bodyPr>
            <a:noAutofit/>
          </a:bodyPr>
          <a:lstStyle>
            <a:lvl1pPr marL="457200" indent="-457200">
              <a:buClr>
                <a:schemeClr val="accent2"/>
              </a:buClr>
              <a:buFont typeface="Arial" panose="020B0604020202020204" pitchFamily="34" charset="0"/>
              <a:buChar char="•"/>
              <a:defRPr sz="6600"/>
            </a:lvl1pPr>
          </a:lstStyle>
          <a:p>
            <a:pPr lvl="0"/>
            <a:r>
              <a:rPr lang="en-US" dirty="0"/>
              <a:t> </a:t>
            </a:r>
            <a:endParaRPr lang="ru-RU" dirty="0"/>
          </a:p>
        </p:txBody>
      </p:sp>
    </p:spTree>
    <p:extLst>
      <p:ext uri="{BB962C8B-B14F-4D97-AF65-F5344CB8AC3E}">
        <p14:creationId xmlns:p14="http://schemas.microsoft.com/office/powerpoint/2010/main" val="13465838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Agenda-03">
    <p:spTree>
      <p:nvGrpSpPr>
        <p:cNvPr id="1" name=""/>
        <p:cNvGrpSpPr/>
        <p:nvPr/>
      </p:nvGrpSpPr>
      <p:grpSpPr>
        <a:xfrm>
          <a:off x="0" y="0"/>
          <a:ext cx="0" cy="0"/>
          <a:chOff x="0" y="0"/>
          <a:chExt cx="0" cy="0"/>
        </a:xfrm>
      </p:grpSpPr>
      <p:pic>
        <p:nvPicPr>
          <p:cNvPr id="20" name="Рисунок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4823237" cy="6858000"/>
          </a:xfrm>
          <a:prstGeom prst="rect">
            <a:avLst/>
          </a:prstGeom>
        </p:spPr>
      </p:pic>
      <p:pic>
        <p:nvPicPr>
          <p:cNvPr id="19" name="Рисунок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06523" y="0"/>
            <a:ext cx="9485477" cy="6858000"/>
          </a:xfrm>
          <a:prstGeom prst="rect">
            <a:avLst/>
          </a:prstGeom>
        </p:spPr>
      </p:pic>
      <p:pic>
        <p:nvPicPr>
          <p:cNvPr id="5" name="Рисунок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Дата 1"/>
          <p:cNvSpPr>
            <a:spLocks noGrp="1"/>
          </p:cNvSpPr>
          <p:nvPr>
            <p:ph type="dt" sz="half" idx="10"/>
          </p:nvPr>
        </p:nvSpPr>
        <p:spPr>
          <a:xfrm>
            <a:off x="882163" y="6199272"/>
            <a:ext cx="2743200" cy="365125"/>
          </a:xfrm>
        </p:spPr>
        <p:txBody>
          <a:bodyPr/>
          <a:lstStyle/>
          <a:p>
            <a:fld id="{0677DD9B-16CA-464A-A3D4-4D175F1ACCD1}" type="datetimeFigureOut">
              <a:rPr lang="ru-RU" smtClean="0"/>
              <a:t>06.12.2022</a:t>
            </a:fld>
            <a:endParaRPr lang="ru-RU"/>
          </a:p>
        </p:txBody>
      </p:sp>
      <p:sp>
        <p:nvSpPr>
          <p:cNvPr id="3" name="Нижний колонтитул 2"/>
          <p:cNvSpPr>
            <a:spLocks noGrp="1"/>
          </p:cNvSpPr>
          <p:nvPr>
            <p:ph type="ftr" sz="quarter" idx="11"/>
          </p:nvPr>
        </p:nvSpPr>
        <p:spPr>
          <a:xfrm>
            <a:off x="4185557" y="6199272"/>
            <a:ext cx="4114800" cy="365125"/>
          </a:xfrm>
        </p:spPr>
        <p:txBody>
          <a:bodyPr/>
          <a:lstStyle/>
          <a:p>
            <a:endParaRPr lang="ru-RU" dirty="0"/>
          </a:p>
        </p:txBody>
      </p:sp>
      <p:sp>
        <p:nvSpPr>
          <p:cNvPr id="4" name="Номер слайда 3"/>
          <p:cNvSpPr>
            <a:spLocks noGrp="1"/>
          </p:cNvSpPr>
          <p:nvPr>
            <p:ph type="sldNum" sz="quarter" idx="12"/>
          </p:nvPr>
        </p:nvSpPr>
        <p:spPr/>
        <p:txBody>
          <a:bodyPr/>
          <a:lstStyle/>
          <a:p>
            <a:fld id="{B7E6CA31-DA56-47CF-9891-B6D0296B6AEC}" type="slidenum">
              <a:rPr lang="ru-RU" smtClean="0"/>
              <a:t>‹Nr.›</a:t>
            </a:fld>
            <a:endParaRPr lang="ru-RU"/>
          </a:p>
        </p:txBody>
      </p:sp>
      <p:sp>
        <p:nvSpPr>
          <p:cNvPr id="11" name="Прямоугольник 10"/>
          <p:cNvSpPr/>
          <p:nvPr userDrawn="1"/>
        </p:nvSpPr>
        <p:spPr>
          <a:xfrm>
            <a:off x="3777395" y="1672625"/>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sp>
        <p:nvSpPr>
          <p:cNvPr id="36" name="Прямоугольник 35"/>
          <p:cNvSpPr/>
          <p:nvPr userDrawn="1"/>
        </p:nvSpPr>
        <p:spPr>
          <a:xfrm>
            <a:off x="3777395" y="2853324"/>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sp>
        <p:nvSpPr>
          <p:cNvPr id="39" name="Прямоугольник 38"/>
          <p:cNvSpPr/>
          <p:nvPr userDrawn="1"/>
        </p:nvSpPr>
        <p:spPr>
          <a:xfrm>
            <a:off x="3769200" y="3991581"/>
            <a:ext cx="6096000" cy="646331"/>
          </a:xfrm>
          <a:prstGeom prst="rect">
            <a:avLst/>
          </a:prstGeom>
        </p:spPr>
        <p:txBody>
          <a:bodyPr>
            <a:spAutoFit/>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p>
        </p:txBody>
      </p:sp>
      <p:pic>
        <p:nvPicPr>
          <p:cNvPr id="12" name="Рисунок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9857101" y="465898"/>
            <a:ext cx="2334899" cy="6129110"/>
          </a:xfrm>
          <a:prstGeom prst="rect">
            <a:avLst/>
          </a:prstGeom>
        </p:spPr>
      </p:pic>
      <p:pic>
        <p:nvPicPr>
          <p:cNvPr id="18" name="Рисунок 1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581443" y="5294767"/>
            <a:ext cx="4762500" cy="247650"/>
          </a:xfrm>
          <a:prstGeom prst="rect">
            <a:avLst/>
          </a:prstGeom>
        </p:spPr>
      </p:pic>
      <p:pic>
        <p:nvPicPr>
          <p:cNvPr id="23" name="Рисунок 2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957874">
            <a:off x="279457" y="3966116"/>
            <a:ext cx="1349829" cy="1325082"/>
          </a:xfrm>
          <a:prstGeom prst="rect">
            <a:avLst/>
          </a:prstGeom>
        </p:spPr>
      </p:pic>
      <p:pic>
        <p:nvPicPr>
          <p:cNvPr id="25" name="Рисунок 2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353" y="4207326"/>
            <a:ext cx="2712120" cy="274225"/>
          </a:xfrm>
          <a:prstGeom prst="rect">
            <a:avLst/>
          </a:prstGeom>
        </p:spPr>
      </p:pic>
      <p:pic>
        <p:nvPicPr>
          <p:cNvPr id="34" name="Рисунок 3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353" y="3043135"/>
            <a:ext cx="2712120" cy="274225"/>
          </a:xfrm>
          <a:prstGeom prst="rect">
            <a:avLst/>
          </a:prstGeom>
        </p:spPr>
      </p:pic>
      <p:pic>
        <p:nvPicPr>
          <p:cNvPr id="35" name="Рисунок 3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353" y="1910049"/>
            <a:ext cx="2712120" cy="274225"/>
          </a:xfrm>
          <a:prstGeom prst="rect">
            <a:avLst/>
          </a:prstGeom>
        </p:spPr>
      </p:pic>
      <p:pic>
        <p:nvPicPr>
          <p:cNvPr id="22" name="Рисунок 2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62912" y="219650"/>
            <a:ext cx="1780699" cy="3504747"/>
          </a:xfrm>
          <a:prstGeom prst="rect">
            <a:avLst/>
          </a:prstGeom>
        </p:spPr>
      </p:pic>
    </p:spTree>
    <p:extLst>
      <p:ext uri="{BB962C8B-B14F-4D97-AF65-F5344CB8AC3E}">
        <p14:creationId xmlns:p14="http://schemas.microsoft.com/office/powerpoint/2010/main" val="10506210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pic>
        <p:nvPicPr>
          <p:cNvPr id="18" name="Рисунок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0134" y="0"/>
            <a:ext cx="4331866" cy="3403609"/>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8811630">
            <a:off x="348697" y="4677002"/>
            <a:ext cx="1319315" cy="2383971"/>
          </a:xfrm>
          <a:prstGeom prst="rect">
            <a:avLst/>
          </a:prstGeom>
        </p:spPr>
      </p:pic>
      <p:pic>
        <p:nvPicPr>
          <p:cNvPr id="9" name="Рисунок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374519" y="0"/>
            <a:ext cx="4823237" cy="6858000"/>
          </a:xfrm>
          <a:prstGeom prst="rect">
            <a:avLst/>
          </a:prstGeom>
        </p:spPr>
      </p:pic>
      <p:pic>
        <p:nvPicPr>
          <p:cNvPr id="8" name="Рисунок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839788" y="457200"/>
            <a:ext cx="3932237" cy="1600200"/>
          </a:xfrm>
        </p:spPr>
        <p:txBody>
          <a:bodyPr anchor="b"/>
          <a:lstStyle>
            <a:lvl1pPr algn="ctr">
              <a:defRPr sz="3200"/>
            </a:lvl1pPr>
          </a:lstStyle>
          <a:p>
            <a:r>
              <a:rPr lang="en-US" dirty="0" err="1"/>
              <a:t>Lorem</a:t>
            </a:r>
            <a:r>
              <a:rPr lang="en-US" dirty="0"/>
              <a:t> </a:t>
            </a:r>
            <a:r>
              <a:rPr lang="en-US" dirty="0" err="1"/>
              <a:t>ipsum</a:t>
            </a:r>
            <a:r>
              <a:rPr lang="en-US" dirty="0"/>
              <a:t> dolor </a:t>
            </a:r>
            <a:endParaRPr lang="ru-RU" dirty="0"/>
          </a:p>
        </p:txBody>
      </p:sp>
      <p:sp>
        <p:nvSpPr>
          <p:cNvPr id="3" name="Объект 2"/>
          <p:cNvSpPr>
            <a:spLocks noGrp="1"/>
          </p:cNvSpPr>
          <p:nvPr>
            <p:ph idx="1" hasCustomPrompt="1"/>
          </p:nvPr>
        </p:nvSpPr>
        <p:spPr>
          <a:xfrm>
            <a:off x="5603456" y="457201"/>
            <a:ext cx="484683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endParaRPr lang="ru-RU" dirty="0"/>
          </a:p>
        </p:txBody>
      </p:sp>
      <p:sp>
        <p:nvSpPr>
          <p:cNvPr id="4" name="Текст 3"/>
          <p:cNvSpPr>
            <a:spLocks noGrp="1"/>
          </p:cNvSpPr>
          <p:nvPr>
            <p:ph type="body" sz="half" idx="2" hasCustomPrompt="1"/>
          </p:nvPr>
        </p:nvSpPr>
        <p:spPr>
          <a:xfrm>
            <a:off x="839788" y="2465614"/>
            <a:ext cx="3932237" cy="3403374"/>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err="1"/>
              <a:t>Lorem</a:t>
            </a:r>
            <a:r>
              <a:rPr lang="en-US" dirty="0"/>
              <a:t> </a:t>
            </a:r>
            <a:r>
              <a:rPr lang="en-US" dirty="0" err="1"/>
              <a:t>ipsum</a:t>
            </a:r>
            <a:r>
              <a:rPr lang="en-US" dirty="0"/>
              <a:t> dolor </a:t>
            </a:r>
            <a:endParaRPr lang="ru-RU" dirty="0"/>
          </a:p>
        </p:txBody>
      </p:sp>
      <p:sp>
        <p:nvSpPr>
          <p:cNvPr id="5" name="Дата 4"/>
          <p:cNvSpPr>
            <a:spLocks noGrp="1"/>
          </p:cNvSpPr>
          <p:nvPr>
            <p:ph type="dt" sz="half" idx="10"/>
          </p:nvPr>
        </p:nvSpPr>
        <p:spPr/>
        <p:txBody>
          <a:bodyPr/>
          <a:lstStyle/>
          <a:p>
            <a:fld id="{0677DD9B-16CA-464A-A3D4-4D175F1ACCD1}" type="datetimeFigureOut">
              <a:rPr lang="ru-RU" smtClean="0"/>
              <a:t>06.12.2022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E6CA31-DA56-47CF-9891-B6D0296B6AEC}" type="slidenum">
              <a:rPr lang="ru-RU" smtClean="0"/>
              <a:t>‹Nr.›</a:t>
            </a:fld>
            <a:endParaRPr lang="ru-RU"/>
          </a:p>
        </p:txBody>
      </p:sp>
      <p:pic>
        <p:nvPicPr>
          <p:cNvPr id="15" name="Рисунок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81717" y="4479876"/>
            <a:ext cx="635636" cy="635636"/>
          </a:xfrm>
          <a:prstGeom prst="rect">
            <a:avLst/>
          </a:prstGeom>
        </p:spPr>
      </p:pic>
      <p:pic>
        <p:nvPicPr>
          <p:cNvPr id="16" name="Рисунок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02563" y="5764520"/>
            <a:ext cx="635636" cy="635636"/>
          </a:xfrm>
          <a:prstGeom prst="rect">
            <a:avLst/>
          </a:prstGeom>
        </p:spPr>
      </p:pic>
      <p:pic>
        <p:nvPicPr>
          <p:cNvPr id="19" name="Рисунок 1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264318" y="-170806"/>
            <a:ext cx="1888671" cy="1854045"/>
          </a:xfrm>
          <a:prstGeom prst="rect">
            <a:avLst/>
          </a:prstGeom>
        </p:spPr>
      </p:pic>
      <p:pic>
        <p:nvPicPr>
          <p:cNvPr id="12" name="Рисунок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822176" y="1194615"/>
            <a:ext cx="1223697" cy="2408464"/>
          </a:xfrm>
          <a:prstGeom prst="rect">
            <a:avLst/>
          </a:prstGeom>
        </p:spPr>
      </p:pic>
      <p:pic>
        <p:nvPicPr>
          <p:cNvPr id="17" name="Рисунок 1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382105" y="59472"/>
            <a:ext cx="516691" cy="516691"/>
          </a:xfrm>
          <a:prstGeom prst="rect">
            <a:avLst/>
          </a:prstGeom>
        </p:spPr>
      </p:pic>
    </p:spTree>
    <p:extLst>
      <p:ext uri="{BB962C8B-B14F-4D97-AF65-F5344CB8AC3E}">
        <p14:creationId xmlns:p14="http://schemas.microsoft.com/office/powerpoint/2010/main" val="7070134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pic>
        <p:nvPicPr>
          <p:cNvPr id="10" name="Рисунок 9"/>
          <p:cNvPicPr>
            <a:picLocks noChangeAspect="1"/>
          </p:cNvPicPr>
          <p:nvPr userDrawn="1"/>
        </p:nvPicPr>
        <p:blipFill rotWithShape="1">
          <a:blip r:embed="rId2">
            <a:extLst>
              <a:ext uri="{28A0092B-C50C-407E-A947-70E740481C1C}">
                <a14:useLocalDpi xmlns:a14="http://schemas.microsoft.com/office/drawing/2010/main" val="0"/>
              </a:ext>
            </a:extLst>
          </a:blip>
          <a:srcRect r="66019"/>
          <a:stretch/>
        </p:blipFill>
        <p:spPr>
          <a:xfrm rot="5400000">
            <a:off x="7502418" y="2784167"/>
            <a:ext cx="1289666" cy="6858000"/>
          </a:xfrm>
          <a:prstGeom prst="rect">
            <a:avLst/>
          </a:prstGeom>
        </p:spPr>
      </p:pic>
      <p:pic>
        <p:nvPicPr>
          <p:cNvPr id="9" name="Рисунок 8"/>
          <p:cNvPicPr>
            <a:picLocks noChangeAspect="1"/>
          </p:cNvPicPr>
          <p:nvPr userDrawn="1"/>
        </p:nvPicPr>
        <p:blipFill rotWithShape="1">
          <a:blip r:embed="rId3">
            <a:extLst>
              <a:ext uri="{28A0092B-C50C-407E-A947-70E740481C1C}">
                <a14:useLocalDpi xmlns:a14="http://schemas.microsoft.com/office/drawing/2010/main" val="0"/>
              </a:ext>
            </a:extLst>
          </a:blip>
          <a:srcRect l="41620"/>
          <a:stretch/>
        </p:blipFill>
        <p:spPr>
          <a:xfrm rot="5400000">
            <a:off x="3773754" y="-3773754"/>
            <a:ext cx="4634946" cy="12182454"/>
          </a:xfrm>
          <a:prstGeom prst="rect">
            <a:avLst/>
          </a:prstGeom>
        </p:spPr>
      </p:pic>
      <p:pic>
        <p:nvPicPr>
          <p:cNvPr id="38" name="Рисунок 3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9337876" y="155276"/>
            <a:ext cx="3172531" cy="5437413"/>
          </a:xfrm>
          <a:prstGeom prst="rect">
            <a:avLst/>
          </a:prstGeom>
        </p:spPr>
      </p:pic>
      <p:pic>
        <p:nvPicPr>
          <p:cNvPr id="8" name="Рисунок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0" y="457200"/>
            <a:ext cx="12192000" cy="1221971"/>
          </a:xfrm>
        </p:spPr>
        <p:txBody>
          <a:bodyPr anchor="b"/>
          <a:lstStyle>
            <a:lvl1pPr algn="ctr">
              <a:defRPr sz="3200"/>
            </a:lvl1pPr>
          </a:lstStyle>
          <a:p>
            <a:r>
              <a:rPr lang="en-US" dirty="0" err="1"/>
              <a:t>Lorem</a:t>
            </a:r>
            <a:r>
              <a:rPr lang="en-US" dirty="0"/>
              <a:t> </a:t>
            </a:r>
            <a:r>
              <a:rPr lang="en-US" dirty="0" err="1"/>
              <a:t>ipsum</a:t>
            </a:r>
            <a:endParaRPr lang="ru-RU" dirty="0"/>
          </a:p>
        </p:txBody>
      </p:sp>
      <p:sp>
        <p:nvSpPr>
          <p:cNvPr id="3" name="Рисунок 2"/>
          <p:cNvSpPr>
            <a:spLocks noGrp="1"/>
          </p:cNvSpPr>
          <p:nvPr>
            <p:ph type="pic" idx="1"/>
          </p:nvPr>
        </p:nvSpPr>
        <p:spPr>
          <a:xfrm>
            <a:off x="5183188" y="2573951"/>
            <a:ext cx="4436750" cy="32870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a:t>Вставка рисунка</a:t>
            </a:r>
          </a:p>
        </p:txBody>
      </p:sp>
      <p:sp>
        <p:nvSpPr>
          <p:cNvPr id="4" name="Текст 3"/>
          <p:cNvSpPr>
            <a:spLocks noGrp="1"/>
          </p:cNvSpPr>
          <p:nvPr>
            <p:ph type="body" sz="half" idx="2" hasCustomPrompt="1"/>
          </p:nvPr>
        </p:nvSpPr>
        <p:spPr>
          <a:xfrm>
            <a:off x="839788" y="2573952"/>
            <a:ext cx="3932237" cy="329503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err="1"/>
              <a:t>Lorem</a:t>
            </a:r>
            <a:r>
              <a:rPr lang="en-US" dirty="0"/>
              <a:t> </a:t>
            </a:r>
            <a:r>
              <a:rPr lang="en-US" dirty="0" err="1"/>
              <a:t>ipsum</a:t>
            </a:r>
            <a:endParaRPr lang="ru-RU" dirty="0"/>
          </a:p>
        </p:txBody>
      </p:sp>
      <p:sp>
        <p:nvSpPr>
          <p:cNvPr id="5" name="Дата 4"/>
          <p:cNvSpPr>
            <a:spLocks noGrp="1"/>
          </p:cNvSpPr>
          <p:nvPr>
            <p:ph type="dt" sz="half" idx="10"/>
          </p:nvPr>
        </p:nvSpPr>
        <p:spPr/>
        <p:txBody>
          <a:bodyPr/>
          <a:lstStyle/>
          <a:p>
            <a:fld id="{0677DD9B-16CA-464A-A3D4-4D175F1ACCD1}" type="datetimeFigureOut">
              <a:rPr lang="ru-RU" smtClean="0"/>
              <a:t>06.12.2022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E6CA31-DA56-47CF-9891-B6D0296B6AEC}" type="slidenum">
              <a:rPr lang="ru-RU" smtClean="0"/>
              <a:t>‹Nr.›</a:t>
            </a:fld>
            <a:endParaRPr lang="ru-RU"/>
          </a:p>
        </p:txBody>
      </p:sp>
      <p:pic>
        <p:nvPicPr>
          <p:cNvPr id="41" name="Рисунок 4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08666" y="4771471"/>
            <a:ext cx="4256116" cy="1642435"/>
          </a:xfrm>
          <a:prstGeom prst="rect">
            <a:avLst/>
          </a:prstGeom>
        </p:spPr>
      </p:pic>
      <p:pic>
        <p:nvPicPr>
          <p:cNvPr id="43" name="Рисунок 4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661893" y="1772797"/>
            <a:ext cx="2770040" cy="214678"/>
          </a:xfrm>
          <a:prstGeom prst="rect">
            <a:avLst/>
          </a:prstGeom>
        </p:spPr>
      </p:pic>
    </p:spTree>
    <p:extLst>
      <p:ext uri="{BB962C8B-B14F-4D97-AF65-F5344CB8AC3E}">
        <p14:creationId xmlns:p14="http://schemas.microsoft.com/office/powerpoint/2010/main" val="14290165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32_Заголовок раздела">
    <p:spTree>
      <p:nvGrpSpPr>
        <p:cNvPr id="1" name=""/>
        <p:cNvGrpSpPr/>
        <p:nvPr/>
      </p:nvGrpSpPr>
      <p:grpSpPr>
        <a:xfrm>
          <a:off x="0" y="0"/>
          <a:ext cx="0" cy="0"/>
          <a:chOff x="0" y="0"/>
          <a:chExt cx="0" cy="0"/>
        </a:xfrm>
      </p:grpSpPr>
      <p:pic>
        <p:nvPicPr>
          <p:cNvPr id="13" name="Рисунок 12"/>
          <p:cNvPicPr>
            <a:picLocks noChangeAspect="1"/>
          </p:cNvPicPr>
          <p:nvPr userDrawn="1"/>
        </p:nvPicPr>
        <p:blipFill rotWithShape="1">
          <a:blip r:embed="rId2">
            <a:extLst>
              <a:ext uri="{28A0092B-C50C-407E-A947-70E740481C1C}">
                <a14:useLocalDpi xmlns:a14="http://schemas.microsoft.com/office/drawing/2010/main" val="0"/>
              </a:ext>
            </a:extLst>
          </a:blip>
          <a:srcRect t="1314" b="72870"/>
          <a:stretch/>
        </p:blipFill>
        <p:spPr>
          <a:xfrm rot="16200000">
            <a:off x="9409138" y="3586196"/>
            <a:ext cx="3795290" cy="1770435"/>
          </a:xfrm>
          <a:prstGeom prst="rect">
            <a:avLst/>
          </a:prstGeom>
        </p:spPr>
      </p:pic>
      <p:pic>
        <p:nvPicPr>
          <p:cNvPr id="14" name="Рисунок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37802" y="1766204"/>
            <a:ext cx="2054198" cy="2016538"/>
          </a:xfrm>
          <a:prstGeom prst="rect">
            <a:avLst/>
          </a:prstGeom>
        </p:spPr>
      </p:pic>
      <p:pic>
        <p:nvPicPr>
          <p:cNvPr id="12" name="Рисунок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flipH="1">
            <a:off x="0" y="0"/>
            <a:ext cx="3285658" cy="6858000"/>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28860" y="6059209"/>
            <a:ext cx="968896" cy="809028"/>
          </a:xfrm>
          <a:prstGeom prst="rect">
            <a:avLst/>
          </a:prstGeom>
        </p:spPr>
      </p:pic>
      <p:sp>
        <p:nvSpPr>
          <p:cNvPr id="4" name="Дата 3"/>
          <p:cNvSpPr>
            <a:spLocks noGrp="1"/>
          </p:cNvSpPr>
          <p:nvPr>
            <p:ph type="dt" sz="half" idx="10"/>
          </p:nvPr>
        </p:nvSpPr>
        <p:spPr>
          <a:xfrm>
            <a:off x="899913" y="6374600"/>
            <a:ext cx="2743200" cy="365125"/>
          </a:xfrm>
        </p:spPr>
        <p:txBody>
          <a:bodyPr/>
          <a:lstStyle/>
          <a:p>
            <a:fld id="{0677DD9B-16CA-464A-A3D4-4D175F1ACCD1}" type="datetimeFigureOut">
              <a:rPr lang="ru-RU" smtClean="0"/>
              <a:t>06.12.2022</a:t>
            </a:fld>
            <a:endParaRPr lang="ru-RU"/>
          </a:p>
        </p:txBody>
      </p:sp>
      <p:sp>
        <p:nvSpPr>
          <p:cNvPr id="5" name="Нижний колонтитул 4"/>
          <p:cNvSpPr>
            <a:spLocks noGrp="1"/>
          </p:cNvSpPr>
          <p:nvPr>
            <p:ph type="ftr" sz="quarter" idx="11"/>
          </p:nvPr>
        </p:nvSpPr>
        <p:spPr>
          <a:xfrm>
            <a:off x="5107021" y="6369059"/>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8" name="Таблица 7"/>
          <p:cNvSpPr>
            <a:spLocks noGrp="1"/>
          </p:cNvSpPr>
          <p:nvPr>
            <p:ph type="tbl" sz="quarter" idx="13"/>
          </p:nvPr>
        </p:nvSpPr>
        <p:spPr>
          <a:xfrm>
            <a:off x="904875" y="447597"/>
            <a:ext cx="10382250" cy="5573713"/>
          </a:xfrm>
        </p:spPr>
        <p:txBody>
          <a:bodyPr/>
          <a:lstStyle/>
          <a:p>
            <a:endParaRPr lang="ru-RU"/>
          </a:p>
        </p:txBody>
      </p:sp>
      <p:pic>
        <p:nvPicPr>
          <p:cNvPr id="15" name="Рисунок 14"/>
          <p:cNvPicPr>
            <a:picLocks noChangeAspect="1"/>
          </p:cNvPicPr>
          <p:nvPr userDrawn="1"/>
        </p:nvPicPr>
        <p:blipFill rotWithShape="1">
          <a:blip r:embed="rId6" cstate="print">
            <a:extLst>
              <a:ext uri="{28A0092B-C50C-407E-A947-70E740481C1C}">
                <a14:useLocalDpi xmlns:a14="http://schemas.microsoft.com/office/drawing/2010/main" val="0"/>
              </a:ext>
            </a:extLst>
          </a:blip>
          <a:srcRect r="27583"/>
          <a:stretch/>
        </p:blipFill>
        <p:spPr>
          <a:xfrm flipH="1">
            <a:off x="-5756" y="2912265"/>
            <a:ext cx="862469" cy="2344069"/>
          </a:xfrm>
          <a:prstGeom prst="rect">
            <a:avLst/>
          </a:prstGeom>
        </p:spPr>
      </p:pic>
      <p:pic>
        <p:nvPicPr>
          <p:cNvPr id="17" name="Рисунок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0654402">
            <a:off x="11136657" y="3421105"/>
            <a:ext cx="1205815" cy="1317554"/>
          </a:xfrm>
          <a:prstGeom prst="rect">
            <a:avLst/>
          </a:prstGeom>
        </p:spPr>
      </p:pic>
    </p:spTree>
    <p:extLst>
      <p:ext uri="{BB962C8B-B14F-4D97-AF65-F5344CB8AC3E}">
        <p14:creationId xmlns:p14="http://schemas.microsoft.com/office/powerpoint/2010/main" val="37338171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grpSp>
        <p:nvGrpSpPr>
          <p:cNvPr id="10" name="Группа 9"/>
          <p:cNvGrpSpPr/>
          <p:nvPr userDrawn="1"/>
        </p:nvGrpSpPr>
        <p:grpSpPr>
          <a:xfrm>
            <a:off x="0" y="0"/>
            <a:ext cx="12190413" cy="6858000"/>
            <a:chOff x="0" y="0"/>
            <a:chExt cx="12190413" cy="6858000"/>
          </a:xfrm>
        </p:grpSpPr>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106230" cy="2773986"/>
            </a:xfrm>
            <a:prstGeom prst="rect">
              <a:avLst/>
            </a:prstGeom>
          </p:spPr>
        </p:pic>
        <p:pic>
          <p:nvPicPr>
            <p:cNvPr id="9" name="Рисунок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43791" y="1283487"/>
              <a:ext cx="8746622" cy="5574513"/>
            </a:xfrm>
            <a:prstGeom prst="rect">
              <a:avLst/>
            </a:prstGeom>
          </p:spPr>
        </p:pic>
      </p:grpSp>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1517" y="6048972"/>
            <a:ext cx="968896" cy="809028"/>
          </a:xfrm>
          <a:prstGeom prst="rect">
            <a:avLst/>
          </a:prstGeom>
        </p:spPr>
      </p:pic>
      <p:sp>
        <p:nvSpPr>
          <p:cNvPr id="2" name="Заголовок 1"/>
          <p:cNvSpPr>
            <a:spLocks noGrp="1"/>
          </p:cNvSpPr>
          <p:nvPr>
            <p:ph type="title" hasCustomPrompt="1"/>
          </p:nvPr>
        </p:nvSpPr>
        <p:spPr>
          <a:xfrm>
            <a:off x="0" y="0"/>
            <a:ext cx="12192000" cy="2334986"/>
          </a:xfrm>
        </p:spPr>
        <p:txBody>
          <a:bodyPr/>
          <a:lstStyle>
            <a:lvl1pPr algn="ctr">
              <a:defRPr/>
            </a:lvl1pPr>
          </a:lstStyle>
          <a:p>
            <a:r>
              <a:rPr lang="en-US" dirty="0" err="1"/>
              <a:t>Lorem</a:t>
            </a:r>
            <a:r>
              <a:rPr lang="en-US" dirty="0"/>
              <a:t> </a:t>
            </a:r>
            <a:r>
              <a:rPr lang="en-US" dirty="0" err="1"/>
              <a:t>ipsum</a:t>
            </a:r>
            <a:endParaRPr lang="ru-RU" dirty="0"/>
          </a:p>
        </p:txBody>
      </p:sp>
      <p:sp>
        <p:nvSpPr>
          <p:cNvPr id="3" name="Вертикальный текст 2"/>
          <p:cNvSpPr>
            <a:spLocks noGrp="1"/>
          </p:cNvSpPr>
          <p:nvPr>
            <p:ph type="body" orient="vert" idx="1" hasCustomPrompt="1"/>
          </p:nvPr>
        </p:nvSpPr>
        <p:spPr>
          <a:xfrm>
            <a:off x="2775857" y="2883291"/>
            <a:ext cx="6330043" cy="2578127"/>
          </a:xfrm>
        </p:spPr>
        <p:txBody>
          <a:bodyPr vert="eaVert"/>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06.12.2022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1" name="Рисунок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595257" y="1642738"/>
            <a:ext cx="345621" cy="345621"/>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917337">
            <a:off x="360934" y="1371794"/>
            <a:ext cx="768501" cy="1518557"/>
          </a:xfrm>
          <a:prstGeom prst="rect">
            <a:avLst/>
          </a:prstGeom>
        </p:spPr>
      </p:pic>
    </p:spTree>
    <p:extLst>
      <p:ext uri="{BB962C8B-B14F-4D97-AF65-F5344CB8AC3E}">
        <p14:creationId xmlns:p14="http://schemas.microsoft.com/office/powerpoint/2010/main" val="416258456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57" y="3175794"/>
            <a:ext cx="1760174" cy="3673929"/>
          </a:xfrm>
          <a:prstGeom prst="rect">
            <a:avLst/>
          </a:prstGeom>
        </p:spPr>
      </p:pic>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1777752" y="1771996"/>
            <a:ext cx="5649296" cy="2105304"/>
          </a:xfrm>
          <a:prstGeom prst="rect">
            <a:avLst/>
          </a:prstGeom>
        </p:spPr>
      </p:pic>
      <p:pic>
        <p:nvPicPr>
          <p:cNvPr id="7" name="Рисунок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Вертикальный заголовок 1"/>
          <p:cNvSpPr>
            <a:spLocks noGrp="1"/>
          </p:cNvSpPr>
          <p:nvPr>
            <p:ph type="title" orient="vert" hasCustomPrompt="1"/>
          </p:nvPr>
        </p:nvSpPr>
        <p:spPr>
          <a:xfrm>
            <a:off x="8724900" y="365125"/>
            <a:ext cx="2628900" cy="5811838"/>
          </a:xfrm>
        </p:spPr>
        <p:txBody>
          <a:bodyPr vert="eaVert"/>
          <a:lstStyle>
            <a:lvl1pPr algn="ctr">
              <a:defRPr/>
            </a:lvl1pPr>
          </a:lstStyle>
          <a:p>
            <a:r>
              <a:rPr lang="en-US" dirty="0" err="1"/>
              <a:t>Lorem</a:t>
            </a:r>
            <a:r>
              <a:rPr lang="en-US" dirty="0"/>
              <a:t> </a:t>
            </a:r>
            <a:r>
              <a:rPr lang="en-US" dirty="0" err="1"/>
              <a:t>ipsum</a:t>
            </a:r>
            <a:endParaRPr lang="ru-RU" dirty="0"/>
          </a:p>
        </p:txBody>
      </p:sp>
      <p:sp>
        <p:nvSpPr>
          <p:cNvPr id="3" name="Вертикальный текст 2"/>
          <p:cNvSpPr>
            <a:spLocks noGrp="1"/>
          </p:cNvSpPr>
          <p:nvPr>
            <p:ph type="body" orient="vert" idx="1" hasCustomPrompt="1"/>
          </p:nvPr>
        </p:nvSpPr>
        <p:spPr>
          <a:xfrm>
            <a:off x="838200" y="365125"/>
            <a:ext cx="7734300" cy="5811838"/>
          </a:xfrm>
        </p:spPr>
        <p:txBody>
          <a:bodyPr vert="eaVert"/>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06.12.2022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8" name="Рисунок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5400000">
            <a:off x="7476037" y="3136061"/>
            <a:ext cx="3483429" cy="269966"/>
          </a:xfrm>
          <a:prstGeom prst="rect">
            <a:avLst/>
          </a:prstGeom>
        </p:spPr>
      </p:pic>
      <p:pic>
        <p:nvPicPr>
          <p:cNvPr id="12" name="Рисунок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3600000">
            <a:off x="1178613" y="4615007"/>
            <a:ext cx="1319104" cy="2596243"/>
          </a:xfrm>
          <a:prstGeom prst="rect">
            <a:avLst/>
          </a:prstGeom>
        </p:spPr>
      </p:pic>
      <p:pic>
        <p:nvPicPr>
          <p:cNvPr id="13" name="Рисунок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0726" y="-1"/>
            <a:ext cx="2215243" cy="2174630"/>
          </a:xfrm>
          <a:prstGeom prst="rect">
            <a:avLst/>
          </a:prstGeom>
        </p:spPr>
      </p:pic>
      <p:pic>
        <p:nvPicPr>
          <p:cNvPr id="15" name="Рисунок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03342" y="617713"/>
            <a:ext cx="1270934" cy="1273629"/>
          </a:xfrm>
          <a:prstGeom prst="rect">
            <a:avLst/>
          </a:prstGeom>
        </p:spPr>
      </p:pic>
      <p:pic>
        <p:nvPicPr>
          <p:cNvPr id="16" name="Рисунок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5400000">
            <a:off x="9438160" y="2580013"/>
            <a:ext cx="3581400" cy="1382062"/>
          </a:xfrm>
          <a:prstGeom prst="rect">
            <a:avLst/>
          </a:prstGeom>
        </p:spPr>
      </p:pic>
    </p:spTree>
    <p:extLst>
      <p:ext uri="{BB962C8B-B14F-4D97-AF65-F5344CB8AC3E}">
        <p14:creationId xmlns:p14="http://schemas.microsoft.com/office/powerpoint/2010/main" val="290013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sub-topic-03">
    <p:spTree>
      <p:nvGrpSpPr>
        <p:cNvPr id="1" name=""/>
        <p:cNvGrpSpPr/>
        <p:nvPr/>
      </p:nvGrpSpPr>
      <p:grpSpPr>
        <a:xfrm>
          <a:off x="0" y="0"/>
          <a:ext cx="0" cy="0"/>
          <a:chOff x="0" y="0"/>
          <a:chExt cx="0" cy="0"/>
        </a:xfrm>
      </p:grpSpPr>
      <p:grpSp>
        <p:nvGrpSpPr>
          <p:cNvPr id="12" name="Группа 11"/>
          <p:cNvGrpSpPr/>
          <p:nvPr userDrawn="1"/>
        </p:nvGrpSpPr>
        <p:grpSpPr>
          <a:xfrm>
            <a:off x="0" y="-15941"/>
            <a:ext cx="12200394" cy="6876669"/>
            <a:chOff x="0" y="-15941"/>
            <a:chExt cx="12200394" cy="6876669"/>
          </a:xfrm>
        </p:grpSpPr>
        <p:pic>
          <p:nvPicPr>
            <p:cNvPr id="11" name="Рисунок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0" y="2728"/>
              <a:ext cx="3285658" cy="6858000"/>
            </a:xfrm>
            <a:prstGeom prst="rect">
              <a:avLst/>
            </a:prstGeom>
          </p:spPr>
        </p:pic>
        <p:pic>
          <p:nvPicPr>
            <p:cNvPr id="22" name="Рисунок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8914736" y="-15941"/>
              <a:ext cx="3285658" cy="6858000"/>
            </a:xfrm>
            <a:prstGeom prst="rect">
              <a:avLst/>
            </a:prstGeom>
          </p:spPr>
        </p:pic>
      </p:grpSp>
      <p:grpSp>
        <p:nvGrpSpPr>
          <p:cNvPr id="10" name="Группа 9"/>
          <p:cNvGrpSpPr/>
          <p:nvPr userDrawn="1"/>
        </p:nvGrpSpPr>
        <p:grpSpPr>
          <a:xfrm>
            <a:off x="1453046" y="2818412"/>
            <a:ext cx="8762986" cy="2505655"/>
            <a:chOff x="1453046" y="2818412"/>
            <a:chExt cx="8762986" cy="2505655"/>
          </a:xfrm>
        </p:grpSpPr>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53046" y="2818412"/>
              <a:ext cx="2468230" cy="2468230"/>
            </a:xfrm>
            <a:prstGeom prst="rect">
              <a:avLst/>
            </a:prstGeom>
          </p:spPr>
        </p:pic>
        <p:pic>
          <p:nvPicPr>
            <p:cNvPr id="39" name="Рисунок 3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7802" y="2855837"/>
              <a:ext cx="2468230" cy="2468230"/>
            </a:xfrm>
            <a:prstGeom prst="rect">
              <a:avLst/>
            </a:prstGeom>
          </p:spPr>
        </p:pic>
      </p:grpSp>
      <p:grpSp>
        <p:nvGrpSpPr>
          <p:cNvPr id="8" name="Группа 7"/>
          <p:cNvGrpSpPr/>
          <p:nvPr userDrawn="1"/>
        </p:nvGrpSpPr>
        <p:grpSpPr>
          <a:xfrm>
            <a:off x="-133486" y="-15941"/>
            <a:ext cx="12215328" cy="7241745"/>
            <a:chOff x="-133486" y="-15941"/>
            <a:chExt cx="12215328" cy="7241745"/>
          </a:xfrm>
        </p:grpSpPr>
        <p:pic>
          <p:nvPicPr>
            <p:cNvPr id="30" name="Рисунок 2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a:off x="5348416" y="6186735"/>
              <a:ext cx="1536966" cy="671265"/>
            </a:xfrm>
            <a:prstGeom prst="rect">
              <a:avLst/>
            </a:prstGeom>
          </p:spPr>
        </p:pic>
        <p:pic>
          <p:nvPicPr>
            <p:cNvPr id="31" name="Рисунок 3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47134" y="-15941"/>
              <a:ext cx="1190545" cy="519967"/>
            </a:xfrm>
            <a:prstGeom prst="rect">
              <a:avLst/>
            </a:prstGeom>
          </p:spPr>
        </p:pic>
        <p:pic>
          <p:nvPicPr>
            <p:cNvPr id="32" name="Рисунок 3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993080" y="3279462"/>
              <a:ext cx="4140132" cy="320860"/>
            </a:xfrm>
            <a:prstGeom prst="rect">
              <a:avLst/>
            </a:prstGeom>
          </p:spPr>
        </p:pic>
        <p:pic>
          <p:nvPicPr>
            <p:cNvPr id="33" name="Рисунок 3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33486" y="2453228"/>
              <a:ext cx="4599527" cy="4599527"/>
            </a:xfrm>
            <a:prstGeom prst="rect">
              <a:avLst/>
            </a:prstGeom>
          </p:spPr>
        </p:pic>
        <p:pic>
          <p:nvPicPr>
            <p:cNvPr id="34" name="Рисунок 3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881326" y="2280177"/>
              <a:ext cx="4945627" cy="4945627"/>
            </a:xfrm>
            <a:prstGeom prst="rect">
              <a:avLst/>
            </a:prstGeom>
          </p:spPr>
        </p:pic>
        <p:pic>
          <p:nvPicPr>
            <p:cNvPr id="35" name="Рисунок 3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867976" y="354226"/>
              <a:ext cx="390339" cy="390339"/>
            </a:xfrm>
            <a:prstGeom prst="rect">
              <a:avLst/>
            </a:prstGeom>
          </p:spPr>
        </p:pic>
        <p:pic>
          <p:nvPicPr>
            <p:cNvPr id="36" name="Рисунок 35"/>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33486" y="533875"/>
              <a:ext cx="4762500" cy="247650"/>
            </a:xfrm>
            <a:prstGeom prst="rect">
              <a:avLst/>
            </a:prstGeom>
          </p:spPr>
        </p:pic>
        <p:pic>
          <p:nvPicPr>
            <p:cNvPr id="37" name="Рисунок 3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319342" y="537940"/>
              <a:ext cx="4762500" cy="247650"/>
            </a:xfrm>
            <a:prstGeom prst="rect">
              <a:avLst/>
            </a:prstGeom>
          </p:spPr>
        </p:pic>
        <p:pic>
          <p:nvPicPr>
            <p:cNvPr id="38" name="Рисунок 3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16200000" flipV="1">
              <a:off x="4903745" y="5533169"/>
              <a:ext cx="2406353" cy="243309"/>
            </a:xfrm>
            <a:prstGeom prst="rect">
              <a:avLst/>
            </a:prstGeom>
          </p:spPr>
        </p:pic>
      </p:grpSp>
      <p:pic>
        <p:nvPicPr>
          <p:cNvPr id="7" name="Рисунок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ctrTitle" hasCustomPrompt="1"/>
          </p:nvPr>
        </p:nvSpPr>
        <p:spPr>
          <a:xfrm>
            <a:off x="1495422" y="1696340"/>
            <a:ext cx="9144000" cy="828901"/>
          </a:xfrm>
        </p:spPr>
        <p:txBody>
          <a:bodyPr anchor="b"/>
          <a:lstStyle>
            <a:lvl1pPr algn="ctr">
              <a:defRPr sz="6000"/>
            </a:lvl1pPr>
          </a:lstStyle>
          <a:p>
            <a:r>
              <a:rPr lang="da-DK" dirty="0"/>
              <a:t>Lorem ipsum </a:t>
            </a:r>
            <a:br>
              <a:rPr lang="ru-RU" dirty="0"/>
            </a:br>
            <a:r>
              <a:rPr lang="da-DK" dirty="0"/>
              <a:t>dolor sit amet</a:t>
            </a:r>
            <a:endParaRPr lang="ru-RU" dirty="0"/>
          </a:p>
        </p:txBody>
      </p:sp>
      <p:sp>
        <p:nvSpPr>
          <p:cNvPr id="3" name="Подзаголовок 2"/>
          <p:cNvSpPr>
            <a:spLocks noGrp="1"/>
          </p:cNvSpPr>
          <p:nvPr>
            <p:ph type="subTitle" idx="1" hasCustomPrompt="1"/>
          </p:nvPr>
        </p:nvSpPr>
        <p:spPr>
          <a:xfrm>
            <a:off x="1529246" y="2892642"/>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Lorem ipsum dolor sit amet</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06.12.2022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Tree>
    <p:extLst>
      <p:ext uri="{BB962C8B-B14F-4D97-AF65-F5344CB8AC3E}">
        <p14:creationId xmlns:p14="http://schemas.microsoft.com/office/powerpoint/2010/main" val="416203354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Agenda 1">
    <p:spTree>
      <p:nvGrpSpPr>
        <p:cNvPr id="1" name=""/>
        <p:cNvGrpSpPr/>
        <p:nvPr/>
      </p:nvGrpSpPr>
      <p:grpSpPr>
        <a:xfrm>
          <a:off x="0" y="0"/>
          <a:ext cx="0" cy="0"/>
          <a:chOff x="0" y="0"/>
          <a:chExt cx="0" cy="0"/>
        </a:xfrm>
      </p:grpSpPr>
      <p:sp>
        <p:nvSpPr>
          <p:cNvPr id="4" name="Titel 1"/>
          <p:cNvSpPr>
            <a:spLocks noGrp="1"/>
          </p:cNvSpPr>
          <p:nvPr>
            <p:ph type="title" hasCustomPrompt="1"/>
          </p:nvPr>
        </p:nvSpPr>
        <p:spPr>
          <a:xfrm>
            <a:off x="1158598" y="113790"/>
            <a:ext cx="10534314" cy="719970"/>
          </a:xfrm>
          <a:prstGeom prst="rect">
            <a:avLst/>
          </a:prstGeom>
        </p:spPr>
        <p:txBody>
          <a:bodyPr anchor="ctr">
            <a:normAutofit/>
          </a:bodyPr>
          <a:lstStyle>
            <a:lvl1pPr>
              <a:defRPr sz="2000">
                <a:solidFill>
                  <a:schemeClr val="tx1"/>
                </a:solidFill>
              </a:defRPr>
            </a:lvl1pPr>
          </a:lstStyle>
          <a:p>
            <a:r>
              <a:rPr lang="de-DE" dirty="0"/>
              <a:t>Agenda 1</a:t>
            </a:r>
            <a:endParaRPr lang="de-CH" dirty="0"/>
          </a:p>
        </p:txBody>
      </p:sp>
      <p:sp>
        <p:nvSpPr>
          <p:cNvPr id="11" name="Textplatzhalter 15"/>
          <p:cNvSpPr>
            <a:spLocks noGrp="1"/>
          </p:cNvSpPr>
          <p:nvPr>
            <p:ph type="body" sz="quarter" idx="11" hasCustomPrompt="1"/>
          </p:nvPr>
        </p:nvSpPr>
        <p:spPr>
          <a:xfrm>
            <a:off x="228944" y="6159502"/>
            <a:ext cx="10843684" cy="271463"/>
          </a:xfrm>
          <a:prstGeom prst="rect">
            <a:avLst/>
          </a:prstGeom>
        </p:spPr>
        <p:txBody>
          <a:bodyPr vert="horz" anchor="b" anchorCtr="0"/>
          <a:lstStyle>
            <a:lvl1pPr marL="0" indent="0" algn="l">
              <a:buNone/>
              <a:defRPr sz="1000" baseline="0">
                <a:solidFill>
                  <a:schemeClr val="bg1">
                    <a:lumMod val="50000"/>
                  </a:schemeClr>
                </a:solidFill>
                <a:latin typeface="Arial"/>
                <a:cs typeface="Arial"/>
              </a:defRPr>
            </a:lvl1pPr>
          </a:lstStyle>
          <a:p>
            <a:pPr lvl="0"/>
            <a:r>
              <a:rPr lang="de-CH" dirty="0"/>
              <a:t>Quellen einfügen</a:t>
            </a:r>
          </a:p>
        </p:txBody>
      </p:sp>
      <p:sp>
        <p:nvSpPr>
          <p:cNvPr id="13" name="Inhaltsplatzhalter 12"/>
          <p:cNvSpPr>
            <a:spLocks noGrp="1"/>
          </p:cNvSpPr>
          <p:nvPr>
            <p:ph sz="quarter" idx="12" hasCustomPrompt="1"/>
          </p:nvPr>
        </p:nvSpPr>
        <p:spPr>
          <a:xfrm>
            <a:off x="1155701" y="1491803"/>
            <a:ext cx="9931400" cy="4243567"/>
          </a:xfrm>
          <a:prstGeom prst="rect">
            <a:avLst/>
          </a:prstGeom>
        </p:spPr>
        <p:txBody>
          <a:bodyPr vert="horz" anchor="ctr"/>
          <a:lstStyle>
            <a:lvl1pPr marL="0" indent="0" algn="l">
              <a:lnSpc>
                <a:spcPct val="120000"/>
              </a:lnSpc>
              <a:buClrTx/>
              <a:buFontTx/>
              <a:buNone/>
              <a:defRPr sz="2000" b="1" baseline="0">
                <a:solidFill>
                  <a:schemeClr val="bg1">
                    <a:lumMod val="65000"/>
                  </a:schemeClr>
                </a:solidFill>
                <a:latin typeface="Arial"/>
                <a:cs typeface="Arial"/>
              </a:defRPr>
            </a:lvl1pPr>
            <a:lvl2pPr marL="577850" indent="-342900">
              <a:lnSpc>
                <a:spcPct val="120000"/>
              </a:lnSpc>
              <a:buClrTx/>
              <a:buFont typeface="Wingdings" charset="2"/>
              <a:buAutoNum type="arabicPlain"/>
              <a:defRPr sz="1800" b="1">
                <a:solidFill>
                  <a:srgbClr val="7F7F7F"/>
                </a:solidFill>
                <a:latin typeface="Arial"/>
                <a:cs typeface="Arial"/>
              </a:defRPr>
            </a:lvl2pPr>
          </a:lstStyle>
          <a:p>
            <a:pPr lvl="0"/>
            <a:r>
              <a:rPr lang="de-CH" dirty="0"/>
              <a:t>Besprechungspunkt 1 einfügen </a:t>
            </a:r>
          </a:p>
          <a:p>
            <a:pPr lvl="0"/>
            <a:r>
              <a:rPr lang="de-CH" dirty="0"/>
              <a:t>Besprechungspunkt 2 einfügen</a:t>
            </a:r>
          </a:p>
          <a:p>
            <a:pPr lvl="0"/>
            <a:r>
              <a:rPr lang="de-CH" dirty="0"/>
              <a:t>Besprechungspunkt 3 einfügen</a:t>
            </a:r>
          </a:p>
          <a:p>
            <a:pPr lvl="0"/>
            <a:r>
              <a:rPr lang="de-CH" dirty="0"/>
              <a:t>Besprechungspunkt 4 einfügen</a:t>
            </a:r>
          </a:p>
          <a:p>
            <a:pPr lvl="0"/>
            <a:r>
              <a:rPr lang="de-CH" dirty="0"/>
              <a:t>Bemerkung: Aktueller Punkt manuell grün einfärben!</a:t>
            </a:r>
          </a:p>
        </p:txBody>
      </p:sp>
    </p:spTree>
    <p:extLst>
      <p:ext uri="{BB962C8B-B14F-4D97-AF65-F5344CB8AC3E}">
        <p14:creationId xmlns:p14="http://schemas.microsoft.com/office/powerpoint/2010/main" val="7596918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24_CD-TITLE SLIDE">
    <p:spTree>
      <p:nvGrpSpPr>
        <p:cNvPr id="1" name=""/>
        <p:cNvGrpSpPr/>
        <p:nvPr/>
      </p:nvGrpSpPr>
      <p:grpSpPr>
        <a:xfrm>
          <a:off x="0" y="0"/>
          <a:ext cx="0" cy="0"/>
          <a:chOff x="0" y="0"/>
          <a:chExt cx="0" cy="0"/>
        </a:xfrm>
      </p:grpSpPr>
      <p:sp>
        <p:nvSpPr>
          <p:cNvPr id="13" name="Bild"/>
          <p:cNvSpPr>
            <a:spLocks noGrp="1"/>
          </p:cNvSpPr>
          <p:nvPr>
            <p:ph type="pic" sz="quarter" idx="17"/>
          </p:nvPr>
        </p:nvSpPr>
        <p:spPr bwMode="gray">
          <a:xfrm>
            <a:off x="1" y="1"/>
            <a:ext cx="12192000" cy="5808663"/>
          </a:xfrm>
          <a:solidFill>
            <a:schemeClr val="bg1">
              <a:lumMod val="85000"/>
            </a:schemeClr>
          </a:solidFill>
          <a:ln>
            <a:noFill/>
          </a:ln>
        </p:spPr>
        <p:txBody>
          <a:bodyPr vert="horz" lIns="144000" tIns="144000" rIns="144000" bIns="144000" rtlCol="0">
            <a:noAutofit/>
          </a:bodyPr>
          <a:lstStyle>
            <a:lvl1pPr>
              <a:defRPr lang="en-US" dirty="0"/>
            </a:lvl1pPr>
          </a:lstStyle>
          <a:p>
            <a:pPr marL="0" lvl="0" indent="0">
              <a:buNone/>
            </a:pPr>
            <a:r>
              <a:rPr lang="de-DE" noProof="0" dirty="0"/>
              <a:t>Bild</a:t>
            </a:r>
          </a:p>
        </p:txBody>
      </p:sp>
      <p:sp>
        <p:nvSpPr>
          <p:cNvPr id="4" name="Layer"/>
          <p:cNvSpPr>
            <a:spLocks noGrp="1"/>
          </p:cNvSpPr>
          <p:nvPr>
            <p:ph type="body" sz="quarter" idx="13" hasCustomPrompt="1"/>
          </p:nvPr>
        </p:nvSpPr>
        <p:spPr bwMode="gray">
          <a:xfrm>
            <a:off x="0" y="1"/>
            <a:ext cx="12191999" cy="5808663"/>
          </a:xfrm>
          <a:gradFill flip="none" rotWithShape="1">
            <a:gsLst>
              <a:gs pos="0">
                <a:schemeClr val="tx1">
                  <a:lumMod val="65000"/>
                  <a:lumOff val="35000"/>
                </a:schemeClr>
              </a:gs>
              <a:gs pos="100000">
                <a:schemeClr val="tx2">
                  <a:lumMod val="40000"/>
                  <a:lumOff val="60000"/>
                  <a:alpha val="45000"/>
                </a:schemeClr>
              </a:gs>
            </a:gsLst>
            <a:lin ang="18900000" scaled="1"/>
            <a:tileRect/>
          </a:gradFill>
        </p:spPr>
        <p:txBody>
          <a:bodyPr lIns="540000" bIns="1404000" anchor="b"/>
          <a:lstStyle>
            <a:lvl1pPr marL="0" indent="0">
              <a:buNone/>
              <a:defRPr sz="4800" cap="all" baseline="0">
                <a:solidFill>
                  <a:schemeClr val="bg1"/>
                </a:solidFill>
              </a:defRPr>
            </a:lvl1pPr>
          </a:lstStyle>
          <a:p>
            <a:pPr lvl="0"/>
            <a:r>
              <a:rPr lang="de-DE" noProof="0" dirty="0"/>
              <a:t>Textmasterformat </a:t>
            </a:r>
            <a:br>
              <a:rPr lang="de-DE" noProof="0" dirty="0"/>
            </a:br>
            <a:r>
              <a:rPr lang="de-DE" noProof="0" dirty="0"/>
              <a:t>bearbeiten</a:t>
            </a:r>
          </a:p>
        </p:txBody>
      </p:sp>
      <p:sp>
        <p:nvSpPr>
          <p:cNvPr id="7" name="Textplatzhalter 10"/>
          <p:cNvSpPr>
            <a:spLocks noGrp="1"/>
          </p:cNvSpPr>
          <p:nvPr>
            <p:ph type="body" sz="quarter" idx="19"/>
          </p:nvPr>
        </p:nvSpPr>
        <p:spPr bwMode="gray">
          <a:xfrm>
            <a:off x="541409" y="4905375"/>
            <a:ext cx="11106007" cy="903288"/>
          </a:xfrm>
        </p:spPr>
        <p:txBody>
          <a:bodyPr lIns="0"/>
          <a:lstStyle>
            <a:lvl1pPr marL="0" indent="0" algn="l">
              <a:buNone/>
              <a:defRPr sz="1800">
                <a:solidFill>
                  <a:schemeClr val="bg2"/>
                </a:solidFill>
              </a:defRPr>
            </a:lvl1pPr>
            <a:lvl2pPr marL="450000" indent="0">
              <a:buNone/>
              <a:defRPr/>
            </a:lvl2pPr>
            <a:lvl3pPr marL="810000" indent="0">
              <a:buNone/>
              <a:defRPr/>
            </a:lvl3pPr>
            <a:lvl4pPr marL="1170000" indent="0">
              <a:buNone/>
              <a:defRPr/>
            </a:lvl4pPr>
            <a:lvl5pPr marL="1530000" indent="0">
              <a:buNone/>
              <a:defRPr/>
            </a:lvl5pPr>
          </a:lstStyle>
          <a:p>
            <a:pPr lvl="0"/>
            <a:r>
              <a:rPr lang="de-DE" dirty="0"/>
              <a:t>Textmasterformat bearbeiten</a:t>
            </a:r>
            <a:endParaRPr lang="en-GB" dirty="0"/>
          </a:p>
        </p:txBody>
      </p:sp>
      <p:cxnSp>
        <p:nvCxnSpPr>
          <p:cNvPr id="8" name="Gerade Verbindung 7"/>
          <p:cNvCxnSpPr/>
          <p:nvPr userDrawn="1"/>
        </p:nvCxnSpPr>
        <p:spPr bwMode="gray">
          <a:xfrm>
            <a:off x="541409" y="4653136"/>
            <a:ext cx="4737717" cy="0"/>
          </a:xfrm>
          <a:prstGeom prst="line">
            <a:avLst/>
          </a:prstGeom>
          <a:ln w="28575">
            <a:solidFill>
              <a:schemeClr val="accent2"/>
            </a:solidFill>
            <a:tailEnd type="none"/>
          </a:ln>
        </p:spPr>
        <p:style>
          <a:lnRef idx="1">
            <a:schemeClr val="accent1"/>
          </a:lnRef>
          <a:fillRef idx="0">
            <a:schemeClr val="accent1"/>
          </a:fillRef>
          <a:effectRef idx="0">
            <a:schemeClr val="accent1"/>
          </a:effectRef>
          <a:fontRef idx="minor">
            <a:schemeClr val="tx1"/>
          </a:fontRef>
        </p:style>
      </p:cxnSp>
      <p:grpSp>
        <p:nvGrpSpPr>
          <p:cNvPr id="5" name="Gruppieren 4"/>
          <p:cNvGrpSpPr/>
          <p:nvPr userDrawn="1"/>
        </p:nvGrpSpPr>
        <p:grpSpPr bwMode="gray">
          <a:xfrm>
            <a:off x="8860092" y="6006238"/>
            <a:ext cx="2783594" cy="599231"/>
            <a:chOff x="8858939" y="6006237"/>
            <a:chExt cx="2783232" cy="599231"/>
          </a:xfrm>
        </p:grpSpPr>
        <p:pic>
          <p:nvPicPr>
            <p:cNvPr id="2" name="Grafik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9938174" y="6070717"/>
              <a:ext cx="381359" cy="534751"/>
            </a:xfrm>
            <a:prstGeom prst="rect">
              <a:avLst/>
            </a:prstGeom>
          </p:spPr>
        </p:pic>
        <p:pic>
          <p:nvPicPr>
            <p:cNvPr id="3" name="Grafik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8858939" y="6006237"/>
              <a:ext cx="761485" cy="534751"/>
            </a:xfrm>
            <a:prstGeom prst="rect">
              <a:avLst/>
            </a:prstGeom>
          </p:spPr>
        </p:pic>
        <p:grpSp>
          <p:nvGrpSpPr>
            <p:cNvPr id="9" name="Gruppieren 8"/>
            <p:cNvGrpSpPr/>
            <p:nvPr userDrawn="1"/>
          </p:nvGrpSpPr>
          <p:grpSpPr bwMode="gray">
            <a:xfrm>
              <a:off x="10637283" y="6295042"/>
              <a:ext cx="1004888" cy="149281"/>
              <a:chOff x="6096000" y="6184900"/>
              <a:chExt cx="1592263" cy="236538"/>
            </a:xfrm>
            <a:solidFill>
              <a:schemeClr val="bg1">
                <a:lumMod val="85000"/>
              </a:schemeClr>
            </a:solidFill>
          </p:grpSpPr>
          <p:sp>
            <p:nvSpPr>
              <p:cNvPr id="10" name="Freeform 5"/>
              <p:cNvSpPr>
                <a:spLocks/>
              </p:cNvSpPr>
              <p:nvPr userDrawn="1"/>
            </p:nvSpPr>
            <p:spPr bwMode="gray">
              <a:xfrm>
                <a:off x="6330950" y="6189663"/>
                <a:ext cx="241300" cy="225425"/>
              </a:xfrm>
              <a:custGeom>
                <a:avLst/>
                <a:gdLst>
                  <a:gd name="T0" fmla="*/ 924 w 924"/>
                  <a:gd name="T1" fmla="*/ 434 h 861"/>
                  <a:gd name="T2" fmla="*/ 924 w 924"/>
                  <a:gd name="T3" fmla="*/ 832 h 861"/>
                  <a:gd name="T4" fmla="*/ 896 w 924"/>
                  <a:gd name="T5" fmla="*/ 860 h 861"/>
                  <a:gd name="T6" fmla="*/ 738 w 924"/>
                  <a:gd name="T7" fmla="*/ 860 h 861"/>
                  <a:gd name="T8" fmla="*/ 712 w 924"/>
                  <a:gd name="T9" fmla="*/ 834 h 861"/>
                  <a:gd name="T10" fmla="*/ 712 w 924"/>
                  <a:gd name="T11" fmla="*/ 368 h 861"/>
                  <a:gd name="T12" fmla="*/ 707 w 924"/>
                  <a:gd name="T13" fmla="*/ 342 h 861"/>
                  <a:gd name="T14" fmla="*/ 688 w 924"/>
                  <a:gd name="T15" fmla="*/ 358 h 861"/>
                  <a:gd name="T16" fmla="*/ 496 w 924"/>
                  <a:gd name="T17" fmla="*/ 578 h 861"/>
                  <a:gd name="T18" fmla="*/ 429 w 924"/>
                  <a:gd name="T19" fmla="*/ 574 h 861"/>
                  <a:gd name="T20" fmla="*/ 234 w 924"/>
                  <a:gd name="T21" fmla="*/ 346 h 861"/>
                  <a:gd name="T22" fmla="*/ 223 w 924"/>
                  <a:gd name="T23" fmla="*/ 340 h 861"/>
                  <a:gd name="T24" fmla="*/ 218 w 924"/>
                  <a:gd name="T25" fmla="*/ 352 h 861"/>
                  <a:gd name="T26" fmla="*/ 220 w 924"/>
                  <a:gd name="T27" fmla="*/ 828 h 861"/>
                  <a:gd name="T28" fmla="*/ 187 w 924"/>
                  <a:gd name="T29" fmla="*/ 860 h 861"/>
                  <a:gd name="T30" fmla="*/ 29 w 924"/>
                  <a:gd name="T31" fmla="*/ 860 h 861"/>
                  <a:gd name="T32" fmla="*/ 4 w 924"/>
                  <a:gd name="T33" fmla="*/ 834 h 861"/>
                  <a:gd name="T34" fmla="*/ 5 w 924"/>
                  <a:gd name="T35" fmla="*/ 52 h 861"/>
                  <a:gd name="T36" fmla="*/ 49 w 924"/>
                  <a:gd name="T37" fmla="*/ 8 h 861"/>
                  <a:gd name="T38" fmla="*/ 171 w 924"/>
                  <a:gd name="T39" fmla="*/ 8 h 861"/>
                  <a:gd name="T40" fmla="*/ 204 w 924"/>
                  <a:gd name="T41" fmla="*/ 22 h 861"/>
                  <a:gd name="T42" fmla="*/ 398 w 924"/>
                  <a:gd name="T43" fmla="*/ 247 h 861"/>
                  <a:gd name="T44" fmla="*/ 455 w 924"/>
                  <a:gd name="T45" fmla="*/ 312 h 861"/>
                  <a:gd name="T46" fmla="*/ 476 w 924"/>
                  <a:gd name="T47" fmla="*/ 310 h 861"/>
                  <a:gd name="T48" fmla="*/ 572 w 924"/>
                  <a:gd name="T49" fmla="*/ 200 h 861"/>
                  <a:gd name="T50" fmla="*/ 725 w 924"/>
                  <a:gd name="T51" fmla="*/ 24 h 861"/>
                  <a:gd name="T52" fmla="*/ 764 w 924"/>
                  <a:gd name="T53" fmla="*/ 8 h 861"/>
                  <a:gd name="T54" fmla="*/ 898 w 924"/>
                  <a:gd name="T55" fmla="*/ 8 h 861"/>
                  <a:gd name="T56" fmla="*/ 924 w 924"/>
                  <a:gd name="T57" fmla="*/ 34 h 861"/>
                  <a:gd name="T58" fmla="*/ 924 w 924"/>
                  <a:gd name="T59" fmla="*/ 434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4" h="861">
                    <a:moveTo>
                      <a:pt x="924" y="434"/>
                    </a:moveTo>
                    <a:cubicBezTo>
                      <a:pt x="924" y="567"/>
                      <a:pt x="924" y="699"/>
                      <a:pt x="924" y="832"/>
                    </a:cubicBezTo>
                    <a:cubicBezTo>
                      <a:pt x="924" y="859"/>
                      <a:pt x="923" y="860"/>
                      <a:pt x="896" y="860"/>
                    </a:cubicBezTo>
                    <a:cubicBezTo>
                      <a:pt x="843" y="860"/>
                      <a:pt x="791" y="860"/>
                      <a:pt x="738" y="860"/>
                    </a:cubicBezTo>
                    <a:cubicBezTo>
                      <a:pt x="713" y="860"/>
                      <a:pt x="712" y="859"/>
                      <a:pt x="712" y="834"/>
                    </a:cubicBezTo>
                    <a:cubicBezTo>
                      <a:pt x="712" y="678"/>
                      <a:pt x="712" y="523"/>
                      <a:pt x="712" y="368"/>
                    </a:cubicBezTo>
                    <a:cubicBezTo>
                      <a:pt x="712" y="359"/>
                      <a:pt x="716" y="346"/>
                      <a:pt x="707" y="342"/>
                    </a:cubicBezTo>
                    <a:cubicBezTo>
                      <a:pt x="696" y="338"/>
                      <a:pt x="693" y="352"/>
                      <a:pt x="688" y="358"/>
                    </a:cubicBezTo>
                    <a:cubicBezTo>
                      <a:pt x="624" y="431"/>
                      <a:pt x="560" y="505"/>
                      <a:pt x="496" y="578"/>
                    </a:cubicBezTo>
                    <a:cubicBezTo>
                      <a:pt x="471" y="606"/>
                      <a:pt x="453" y="603"/>
                      <a:pt x="429" y="574"/>
                    </a:cubicBezTo>
                    <a:cubicBezTo>
                      <a:pt x="364" y="497"/>
                      <a:pt x="299" y="422"/>
                      <a:pt x="234" y="346"/>
                    </a:cubicBezTo>
                    <a:cubicBezTo>
                      <a:pt x="231" y="343"/>
                      <a:pt x="228" y="338"/>
                      <a:pt x="223" y="340"/>
                    </a:cubicBezTo>
                    <a:cubicBezTo>
                      <a:pt x="218" y="342"/>
                      <a:pt x="218" y="348"/>
                      <a:pt x="218" y="352"/>
                    </a:cubicBezTo>
                    <a:cubicBezTo>
                      <a:pt x="223" y="511"/>
                      <a:pt x="219" y="670"/>
                      <a:pt x="220" y="828"/>
                    </a:cubicBezTo>
                    <a:cubicBezTo>
                      <a:pt x="220" y="860"/>
                      <a:pt x="220" y="860"/>
                      <a:pt x="187" y="860"/>
                    </a:cubicBezTo>
                    <a:cubicBezTo>
                      <a:pt x="135" y="860"/>
                      <a:pt x="82" y="860"/>
                      <a:pt x="29" y="860"/>
                    </a:cubicBezTo>
                    <a:cubicBezTo>
                      <a:pt x="10" y="861"/>
                      <a:pt x="4" y="853"/>
                      <a:pt x="4" y="834"/>
                    </a:cubicBezTo>
                    <a:cubicBezTo>
                      <a:pt x="4" y="574"/>
                      <a:pt x="3" y="313"/>
                      <a:pt x="5" y="52"/>
                    </a:cubicBezTo>
                    <a:cubicBezTo>
                      <a:pt x="5" y="0"/>
                      <a:pt x="0" y="9"/>
                      <a:pt x="49" y="8"/>
                    </a:cubicBezTo>
                    <a:cubicBezTo>
                      <a:pt x="90" y="8"/>
                      <a:pt x="130" y="8"/>
                      <a:pt x="171" y="8"/>
                    </a:cubicBezTo>
                    <a:cubicBezTo>
                      <a:pt x="185" y="8"/>
                      <a:pt x="195" y="11"/>
                      <a:pt x="204" y="22"/>
                    </a:cubicBezTo>
                    <a:cubicBezTo>
                      <a:pt x="269" y="97"/>
                      <a:pt x="334" y="172"/>
                      <a:pt x="398" y="247"/>
                    </a:cubicBezTo>
                    <a:cubicBezTo>
                      <a:pt x="417" y="269"/>
                      <a:pt x="436" y="290"/>
                      <a:pt x="455" y="312"/>
                    </a:cubicBezTo>
                    <a:cubicBezTo>
                      <a:pt x="463" y="321"/>
                      <a:pt x="469" y="318"/>
                      <a:pt x="476" y="310"/>
                    </a:cubicBezTo>
                    <a:cubicBezTo>
                      <a:pt x="508" y="274"/>
                      <a:pt x="540" y="237"/>
                      <a:pt x="572" y="200"/>
                    </a:cubicBezTo>
                    <a:cubicBezTo>
                      <a:pt x="623" y="142"/>
                      <a:pt x="674" y="83"/>
                      <a:pt x="725" y="24"/>
                    </a:cubicBezTo>
                    <a:cubicBezTo>
                      <a:pt x="736" y="12"/>
                      <a:pt x="748" y="7"/>
                      <a:pt x="764" y="8"/>
                    </a:cubicBezTo>
                    <a:cubicBezTo>
                      <a:pt x="808" y="9"/>
                      <a:pt x="853" y="8"/>
                      <a:pt x="898" y="8"/>
                    </a:cubicBezTo>
                    <a:cubicBezTo>
                      <a:pt x="923" y="8"/>
                      <a:pt x="924" y="9"/>
                      <a:pt x="924" y="34"/>
                    </a:cubicBezTo>
                    <a:cubicBezTo>
                      <a:pt x="924" y="167"/>
                      <a:pt x="924" y="301"/>
                      <a:pt x="924" y="4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1" name="Freeform 6"/>
              <p:cNvSpPr>
                <a:spLocks/>
              </p:cNvSpPr>
              <p:nvPr userDrawn="1"/>
            </p:nvSpPr>
            <p:spPr bwMode="gray">
              <a:xfrm>
                <a:off x="7456488" y="6184900"/>
                <a:ext cx="231775" cy="234951"/>
              </a:xfrm>
              <a:custGeom>
                <a:avLst/>
                <a:gdLst>
                  <a:gd name="T0" fmla="*/ 885 w 889"/>
                  <a:gd name="T1" fmla="*/ 599 h 895"/>
                  <a:gd name="T2" fmla="*/ 886 w 889"/>
                  <a:gd name="T3" fmla="*/ 729 h 895"/>
                  <a:gd name="T4" fmla="*/ 843 w 889"/>
                  <a:gd name="T5" fmla="*/ 804 h 895"/>
                  <a:gd name="T6" fmla="*/ 607 w 889"/>
                  <a:gd name="T7" fmla="*/ 881 h 895"/>
                  <a:gd name="T8" fmla="*/ 300 w 889"/>
                  <a:gd name="T9" fmla="*/ 847 h 895"/>
                  <a:gd name="T10" fmla="*/ 19 w 889"/>
                  <a:gd name="T11" fmla="*/ 504 h 895"/>
                  <a:gd name="T12" fmla="*/ 163 w 889"/>
                  <a:gd name="T13" fmla="*/ 127 h 895"/>
                  <a:gd name="T14" fmla="*/ 422 w 889"/>
                  <a:gd name="T15" fmla="*/ 18 h 895"/>
                  <a:gd name="T16" fmla="*/ 754 w 889"/>
                  <a:gd name="T17" fmla="*/ 39 h 895"/>
                  <a:gd name="T18" fmla="*/ 848 w 889"/>
                  <a:gd name="T19" fmla="*/ 72 h 895"/>
                  <a:gd name="T20" fmla="*/ 869 w 889"/>
                  <a:gd name="T21" fmla="*/ 101 h 895"/>
                  <a:gd name="T22" fmla="*/ 867 w 889"/>
                  <a:gd name="T23" fmla="*/ 254 h 895"/>
                  <a:gd name="T24" fmla="*/ 851 w 889"/>
                  <a:gd name="T25" fmla="*/ 260 h 895"/>
                  <a:gd name="T26" fmla="*/ 783 w 889"/>
                  <a:gd name="T27" fmla="*/ 232 h 895"/>
                  <a:gd name="T28" fmla="*/ 574 w 889"/>
                  <a:gd name="T29" fmla="*/ 189 h 895"/>
                  <a:gd name="T30" fmla="*/ 376 w 889"/>
                  <a:gd name="T31" fmla="*/ 223 h 895"/>
                  <a:gd name="T32" fmla="*/ 237 w 889"/>
                  <a:gd name="T33" fmla="*/ 413 h 895"/>
                  <a:gd name="T34" fmla="*/ 384 w 889"/>
                  <a:gd name="T35" fmla="*/ 682 h 895"/>
                  <a:gd name="T36" fmla="*/ 657 w 889"/>
                  <a:gd name="T37" fmla="*/ 685 h 895"/>
                  <a:gd name="T38" fmla="*/ 669 w 889"/>
                  <a:gd name="T39" fmla="*/ 665 h 895"/>
                  <a:gd name="T40" fmla="*/ 669 w 889"/>
                  <a:gd name="T41" fmla="*/ 597 h 895"/>
                  <a:gd name="T42" fmla="*/ 649 w 889"/>
                  <a:gd name="T43" fmla="*/ 578 h 895"/>
                  <a:gd name="T44" fmla="*/ 571 w 889"/>
                  <a:gd name="T45" fmla="*/ 578 h 895"/>
                  <a:gd name="T46" fmla="*/ 549 w 889"/>
                  <a:gd name="T47" fmla="*/ 556 h 895"/>
                  <a:gd name="T48" fmla="*/ 548 w 889"/>
                  <a:gd name="T49" fmla="*/ 438 h 895"/>
                  <a:gd name="T50" fmla="*/ 569 w 889"/>
                  <a:gd name="T51" fmla="*/ 422 h 895"/>
                  <a:gd name="T52" fmla="*/ 735 w 889"/>
                  <a:gd name="T53" fmla="*/ 422 h 895"/>
                  <a:gd name="T54" fmla="*/ 857 w 889"/>
                  <a:gd name="T55" fmla="*/ 422 h 895"/>
                  <a:gd name="T56" fmla="*/ 885 w 889"/>
                  <a:gd name="T57" fmla="*/ 449 h 895"/>
                  <a:gd name="T58" fmla="*/ 885 w 889"/>
                  <a:gd name="T59" fmla="*/ 599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9" h="895">
                    <a:moveTo>
                      <a:pt x="885" y="599"/>
                    </a:moveTo>
                    <a:cubicBezTo>
                      <a:pt x="885" y="643"/>
                      <a:pt x="882" y="686"/>
                      <a:pt x="886" y="729"/>
                    </a:cubicBezTo>
                    <a:cubicBezTo>
                      <a:pt x="889" y="767"/>
                      <a:pt x="871" y="787"/>
                      <a:pt x="843" y="804"/>
                    </a:cubicBezTo>
                    <a:cubicBezTo>
                      <a:pt x="770" y="850"/>
                      <a:pt x="690" y="870"/>
                      <a:pt x="607" y="881"/>
                    </a:cubicBezTo>
                    <a:cubicBezTo>
                      <a:pt x="502" y="895"/>
                      <a:pt x="399" y="886"/>
                      <a:pt x="300" y="847"/>
                    </a:cubicBezTo>
                    <a:cubicBezTo>
                      <a:pt x="143" y="785"/>
                      <a:pt x="40" y="676"/>
                      <a:pt x="19" y="504"/>
                    </a:cubicBezTo>
                    <a:cubicBezTo>
                      <a:pt x="0" y="355"/>
                      <a:pt x="46" y="225"/>
                      <a:pt x="163" y="127"/>
                    </a:cubicBezTo>
                    <a:cubicBezTo>
                      <a:pt x="237" y="66"/>
                      <a:pt x="326" y="33"/>
                      <a:pt x="422" y="18"/>
                    </a:cubicBezTo>
                    <a:cubicBezTo>
                      <a:pt x="534" y="0"/>
                      <a:pt x="645" y="12"/>
                      <a:pt x="754" y="39"/>
                    </a:cubicBezTo>
                    <a:cubicBezTo>
                      <a:pt x="787" y="47"/>
                      <a:pt x="818" y="59"/>
                      <a:pt x="848" y="72"/>
                    </a:cubicBezTo>
                    <a:cubicBezTo>
                      <a:pt x="861" y="77"/>
                      <a:pt x="869" y="86"/>
                      <a:pt x="869" y="101"/>
                    </a:cubicBezTo>
                    <a:cubicBezTo>
                      <a:pt x="869" y="152"/>
                      <a:pt x="869" y="203"/>
                      <a:pt x="867" y="254"/>
                    </a:cubicBezTo>
                    <a:cubicBezTo>
                      <a:pt x="866" y="267"/>
                      <a:pt x="858" y="263"/>
                      <a:pt x="851" y="260"/>
                    </a:cubicBezTo>
                    <a:cubicBezTo>
                      <a:pt x="829" y="250"/>
                      <a:pt x="806" y="240"/>
                      <a:pt x="783" y="232"/>
                    </a:cubicBezTo>
                    <a:cubicBezTo>
                      <a:pt x="716" y="207"/>
                      <a:pt x="646" y="193"/>
                      <a:pt x="574" y="189"/>
                    </a:cubicBezTo>
                    <a:cubicBezTo>
                      <a:pt x="505" y="185"/>
                      <a:pt x="439" y="193"/>
                      <a:pt x="376" y="223"/>
                    </a:cubicBezTo>
                    <a:cubicBezTo>
                      <a:pt x="296" y="261"/>
                      <a:pt x="252" y="327"/>
                      <a:pt x="237" y="413"/>
                    </a:cubicBezTo>
                    <a:cubicBezTo>
                      <a:pt x="217" y="527"/>
                      <a:pt x="272" y="636"/>
                      <a:pt x="384" y="682"/>
                    </a:cubicBezTo>
                    <a:cubicBezTo>
                      <a:pt x="473" y="718"/>
                      <a:pt x="565" y="723"/>
                      <a:pt x="657" y="685"/>
                    </a:cubicBezTo>
                    <a:cubicBezTo>
                      <a:pt x="666" y="681"/>
                      <a:pt x="669" y="674"/>
                      <a:pt x="669" y="665"/>
                    </a:cubicBezTo>
                    <a:cubicBezTo>
                      <a:pt x="669" y="642"/>
                      <a:pt x="669" y="619"/>
                      <a:pt x="669" y="597"/>
                    </a:cubicBezTo>
                    <a:cubicBezTo>
                      <a:pt x="669" y="583"/>
                      <a:pt x="662" y="578"/>
                      <a:pt x="649" y="578"/>
                    </a:cubicBezTo>
                    <a:cubicBezTo>
                      <a:pt x="623" y="578"/>
                      <a:pt x="597" y="577"/>
                      <a:pt x="571" y="578"/>
                    </a:cubicBezTo>
                    <a:cubicBezTo>
                      <a:pt x="555" y="579"/>
                      <a:pt x="548" y="573"/>
                      <a:pt x="549" y="556"/>
                    </a:cubicBezTo>
                    <a:cubicBezTo>
                      <a:pt x="549" y="517"/>
                      <a:pt x="549" y="477"/>
                      <a:pt x="548" y="438"/>
                    </a:cubicBezTo>
                    <a:cubicBezTo>
                      <a:pt x="548" y="421"/>
                      <a:pt x="558" y="422"/>
                      <a:pt x="569" y="422"/>
                    </a:cubicBezTo>
                    <a:cubicBezTo>
                      <a:pt x="624" y="422"/>
                      <a:pt x="680" y="422"/>
                      <a:pt x="735" y="422"/>
                    </a:cubicBezTo>
                    <a:cubicBezTo>
                      <a:pt x="776" y="422"/>
                      <a:pt x="816" y="422"/>
                      <a:pt x="857" y="422"/>
                    </a:cubicBezTo>
                    <a:cubicBezTo>
                      <a:pt x="883" y="422"/>
                      <a:pt x="885" y="424"/>
                      <a:pt x="885" y="449"/>
                    </a:cubicBezTo>
                    <a:cubicBezTo>
                      <a:pt x="885" y="499"/>
                      <a:pt x="885" y="549"/>
                      <a:pt x="885" y="5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2" name="Freeform 7"/>
              <p:cNvSpPr>
                <a:spLocks/>
              </p:cNvSpPr>
              <p:nvPr userDrawn="1"/>
            </p:nvSpPr>
            <p:spPr bwMode="gray">
              <a:xfrm>
                <a:off x="6999288" y="6191250"/>
                <a:ext cx="222250" cy="223838"/>
              </a:xfrm>
              <a:custGeom>
                <a:avLst/>
                <a:gdLst>
                  <a:gd name="T0" fmla="*/ 852 w 852"/>
                  <a:gd name="T1" fmla="*/ 429 h 854"/>
                  <a:gd name="T2" fmla="*/ 852 w 852"/>
                  <a:gd name="T3" fmla="*/ 825 h 854"/>
                  <a:gd name="T4" fmla="*/ 824 w 852"/>
                  <a:gd name="T5" fmla="*/ 853 h 854"/>
                  <a:gd name="T6" fmla="*/ 664 w 852"/>
                  <a:gd name="T7" fmla="*/ 853 h 854"/>
                  <a:gd name="T8" fmla="*/ 640 w 852"/>
                  <a:gd name="T9" fmla="*/ 829 h 854"/>
                  <a:gd name="T10" fmla="*/ 640 w 852"/>
                  <a:gd name="T11" fmla="*/ 539 h 854"/>
                  <a:gd name="T12" fmla="*/ 611 w 852"/>
                  <a:gd name="T13" fmla="*/ 509 h 854"/>
                  <a:gd name="T14" fmla="*/ 241 w 852"/>
                  <a:gd name="T15" fmla="*/ 509 h 854"/>
                  <a:gd name="T16" fmla="*/ 212 w 852"/>
                  <a:gd name="T17" fmla="*/ 539 h 854"/>
                  <a:gd name="T18" fmla="*/ 212 w 852"/>
                  <a:gd name="T19" fmla="*/ 827 h 854"/>
                  <a:gd name="T20" fmla="*/ 186 w 852"/>
                  <a:gd name="T21" fmla="*/ 853 h 854"/>
                  <a:gd name="T22" fmla="*/ 24 w 852"/>
                  <a:gd name="T23" fmla="*/ 853 h 854"/>
                  <a:gd name="T24" fmla="*/ 0 w 852"/>
                  <a:gd name="T25" fmla="*/ 829 h 854"/>
                  <a:gd name="T26" fmla="*/ 0 w 852"/>
                  <a:gd name="T27" fmla="*/ 25 h 854"/>
                  <a:gd name="T28" fmla="*/ 24 w 852"/>
                  <a:gd name="T29" fmla="*/ 1 h 854"/>
                  <a:gd name="T30" fmla="*/ 188 w 852"/>
                  <a:gd name="T31" fmla="*/ 1 h 854"/>
                  <a:gd name="T32" fmla="*/ 212 w 852"/>
                  <a:gd name="T33" fmla="*/ 25 h 854"/>
                  <a:gd name="T34" fmla="*/ 212 w 852"/>
                  <a:gd name="T35" fmla="*/ 315 h 854"/>
                  <a:gd name="T36" fmla="*/ 242 w 852"/>
                  <a:gd name="T37" fmla="*/ 345 h 854"/>
                  <a:gd name="T38" fmla="*/ 610 w 852"/>
                  <a:gd name="T39" fmla="*/ 345 h 854"/>
                  <a:gd name="T40" fmla="*/ 640 w 852"/>
                  <a:gd name="T41" fmla="*/ 314 h 854"/>
                  <a:gd name="T42" fmla="*/ 640 w 852"/>
                  <a:gd name="T43" fmla="*/ 28 h 854"/>
                  <a:gd name="T44" fmla="*/ 667 w 852"/>
                  <a:gd name="T45" fmla="*/ 1 h 854"/>
                  <a:gd name="T46" fmla="*/ 823 w 852"/>
                  <a:gd name="T47" fmla="*/ 1 h 854"/>
                  <a:gd name="T48" fmla="*/ 852 w 852"/>
                  <a:gd name="T49" fmla="*/ 31 h 854"/>
                  <a:gd name="T50" fmla="*/ 852 w 852"/>
                  <a:gd name="T51" fmla="*/ 429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2" h="854">
                    <a:moveTo>
                      <a:pt x="852" y="429"/>
                    </a:moveTo>
                    <a:cubicBezTo>
                      <a:pt x="852" y="561"/>
                      <a:pt x="852" y="693"/>
                      <a:pt x="852" y="825"/>
                    </a:cubicBezTo>
                    <a:cubicBezTo>
                      <a:pt x="852" y="852"/>
                      <a:pt x="851" y="853"/>
                      <a:pt x="824" y="853"/>
                    </a:cubicBezTo>
                    <a:cubicBezTo>
                      <a:pt x="770" y="853"/>
                      <a:pt x="717" y="853"/>
                      <a:pt x="664" y="853"/>
                    </a:cubicBezTo>
                    <a:cubicBezTo>
                      <a:pt x="645" y="854"/>
                      <a:pt x="640" y="847"/>
                      <a:pt x="640" y="829"/>
                    </a:cubicBezTo>
                    <a:cubicBezTo>
                      <a:pt x="640" y="732"/>
                      <a:pt x="640" y="635"/>
                      <a:pt x="640" y="539"/>
                    </a:cubicBezTo>
                    <a:cubicBezTo>
                      <a:pt x="640" y="511"/>
                      <a:pt x="638" y="509"/>
                      <a:pt x="611" y="509"/>
                    </a:cubicBezTo>
                    <a:cubicBezTo>
                      <a:pt x="487" y="509"/>
                      <a:pt x="364" y="509"/>
                      <a:pt x="241" y="509"/>
                    </a:cubicBezTo>
                    <a:cubicBezTo>
                      <a:pt x="212" y="509"/>
                      <a:pt x="212" y="510"/>
                      <a:pt x="212" y="539"/>
                    </a:cubicBezTo>
                    <a:cubicBezTo>
                      <a:pt x="212" y="635"/>
                      <a:pt x="212" y="731"/>
                      <a:pt x="212" y="827"/>
                    </a:cubicBezTo>
                    <a:cubicBezTo>
                      <a:pt x="212" y="852"/>
                      <a:pt x="211" y="853"/>
                      <a:pt x="186" y="853"/>
                    </a:cubicBezTo>
                    <a:cubicBezTo>
                      <a:pt x="132" y="853"/>
                      <a:pt x="78" y="853"/>
                      <a:pt x="24" y="853"/>
                    </a:cubicBezTo>
                    <a:cubicBezTo>
                      <a:pt x="6" y="854"/>
                      <a:pt x="0" y="847"/>
                      <a:pt x="0" y="829"/>
                    </a:cubicBezTo>
                    <a:cubicBezTo>
                      <a:pt x="0" y="561"/>
                      <a:pt x="0" y="293"/>
                      <a:pt x="0" y="25"/>
                    </a:cubicBezTo>
                    <a:cubicBezTo>
                      <a:pt x="0" y="7"/>
                      <a:pt x="6" y="0"/>
                      <a:pt x="24" y="1"/>
                    </a:cubicBezTo>
                    <a:cubicBezTo>
                      <a:pt x="79" y="2"/>
                      <a:pt x="134" y="2"/>
                      <a:pt x="188" y="1"/>
                    </a:cubicBezTo>
                    <a:cubicBezTo>
                      <a:pt x="207" y="0"/>
                      <a:pt x="212" y="8"/>
                      <a:pt x="212" y="25"/>
                    </a:cubicBezTo>
                    <a:cubicBezTo>
                      <a:pt x="212" y="122"/>
                      <a:pt x="212" y="219"/>
                      <a:pt x="212" y="315"/>
                    </a:cubicBezTo>
                    <a:cubicBezTo>
                      <a:pt x="212" y="343"/>
                      <a:pt x="214" y="345"/>
                      <a:pt x="242" y="345"/>
                    </a:cubicBezTo>
                    <a:cubicBezTo>
                      <a:pt x="364" y="345"/>
                      <a:pt x="487" y="345"/>
                      <a:pt x="610" y="345"/>
                    </a:cubicBezTo>
                    <a:cubicBezTo>
                      <a:pt x="638" y="345"/>
                      <a:pt x="640" y="343"/>
                      <a:pt x="640" y="314"/>
                    </a:cubicBezTo>
                    <a:cubicBezTo>
                      <a:pt x="640" y="219"/>
                      <a:pt x="640" y="124"/>
                      <a:pt x="640" y="28"/>
                    </a:cubicBezTo>
                    <a:cubicBezTo>
                      <a:pt x="640" y="2"/>
                      <a:pt x="641" y="1"/>
                      <a:pt x="667" y="1"/>
                    </a:cubicBezTo>
                    <a:cubicBezTo>
                      <a:pt x="719" y="1"/>
                      <a:pt x="771" y="1"/>
                      <a:pt x="823" y="1"/>
                    </a:cubicBezTo>
                    <a:cubicBezTo>
                      <a:pt x="850" y="1"/>
                      <a:pt x="852" y="3"/>
                      <a:pt x="852" y="31"/>
                    </a:cubicBezTo>
                    <a:cubicBezTo>
                      <a:pt x="852" y="164"/>
                      <a:pt x="852" y="296"/>
                      <a:pt x="852" y="4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4" name="Freeform 8"/>
              <p:cNvSpPr>
                <a:spLocks/>
              </p:cNvSpPr>
              <p:nvPr userDrawn="1"/>
            </p:nvSpPr>
            <p:spPr bwMode="gray">
              <a:xfrm>
                <a:off x="6618288" y="6191250"/>
                <a:ext cx="223838" cy="228600"/>
              </a:xfrm>
              <a:custGeom>
                <a:avLst/>
                <a:gdLst>
                  <a:gd name="T0" fmla="*/ 2 w 856"/>
                  <a:gd name="T1" fmla="*/ 282 h 873"/>
                  <a:gd name="T2" fmla="*/ 2 w 856"/>
                  <a:gd name="T3" fmla="*/ 26 h 873"/>
                  <a:gd name="T4" fmla="*/ 27 w 856"/>
                  <a:gd name="T5" fmla="*/ 1 h 873"/>
                  <a:gd name="T6" fmla="*/ 187 w 856"/>
                  <a:gd name="T7" fmla="*/ 1 h 873"/>
                  <a:gd name="T8" fmla="*/ 214 w 856"/>
                  <a:gd name="T9" fmla="*/ 29 h 873"/>
                  <a:gd name="T10" fmla="*/ 214 w 856"/>
                  <a:gd name="T11" fmla="*/ 495 h 873"/>
                  <a:gd name="T12" fmla="*/ 380 w 856"/>
                  <a:gd name="T13" fmla="*/ 685 h 873"/>
                  <a:gd name="T14" fmla="*/ 532 w 856"/>
                  <a:gd name="T15" fmla="*/ 666 h 873"/>
                  <a:gd name="T16" fmla="*/ 637 w 856"/>
                  <a:gd name="T17" fmla="*/ 527 h 873"/>
                  <a:gd name="T18" fmla="*/ 642 w 856"/>
                  <a:gd name="T19" fmla="*/ 472 h 873"/>
                  <a:gd name="T20" fmla="*/ 642 w 856"/>
                  <a:gd name="T21" fmla="*/ 36 h 873"/>
                  <a:gd name="T22" fmla="*/ 678 w 856"/>
                  <a:gd name="T23" fmla="*/ 1 h 873"/>
                  <a:gd name="T24" fmla="*/ 830 w 856"/>
                  <a:gd name="T25" fmla="*/ 1 h 873"/>
                  <a:gd name="T26" fmla="*/ 854 w 856"/>
                  <a:gd name="T27" fmla="*/ 25 h 873"/>
                  <a:gd name="T28" fmla="*/ 853 w 856"/>
                  <a:gd name="T29" fmla="*/ 513 h 873"/>
                  <a:gd name="T30" fmla="*/ 753 w 856"/>
                  <a:gd name="T31" fmla="*/ 760 h 873"/>
                  <a:gd name="T32" fmla="*/ 583 w 856"/>
                  <a:gd name="T33" fmla="*/ 848 h 873"/>
                  <a:gd name="T34" fmla="*/ 278 w 856"/>
                  <a:gd name="T35" fmla="*/ 849 h 873"/>
                  <a:gd name="T36" fmla="*/ 66 w 856"/>
                  <a:gd name="T37" fmla="*/ 717 h 873"/>
                  <a:gd name="T38" fmla="*/ 3 w 856"/>
                  <a:gd name="T39" fmla="*/ 532 h 873"/>
                  <a:gd name="T40" fmla="*/ 2 w 856"/>
                  <a:gd name="T41" fmla="*/ 282 h 873"/>
                  <a:gd name="T42" fmla="*/ 2 w 856"/>
                  <a:gd name="T43" fmla="*/ 28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6" h="873">
                    <a:moveTo>
                      <a:pt x="2" y="282"/>
                    </a:moveTo>
                    <a:cubicBezTo>
                      <a:pt x="2" y="197"/>
                      <a:pt x="2" y="112"/>
                      <a:pt x="2" y="26"/>
                    </a:cubicBezTo>
                    <a:cubicBezTo>
                      <a:pt x="2" y="8"/>
                      <a:pt x="7" y="0"/>
                      <a:pt x="27" y="1"/>
                    </a:cubicBezTo>
                    <a:cubicBezTo>
                      <a:pt x="80" y="2"/>
                      <a:pt x="134" y="1"/>
                      <a:pt x="187" y="1"/>
                    </a:cubicBezTo>
                    <a:cubicBezTo>
                      <a:pt x="212" y="1"/>
                      <a:pt x="214" y="4"/>
                      <a:pt x="214" y="29"/>
                    </a:cubicBezTo>
                    <a:cubicBezTo>
                      <a:pt x="214" y="184"/>
                      <a:pt x="214" y="340"/>
                      <a:pt x="214" y="495"/>
                    </a:cubicBezTo>
                    <a:cubicBezTo>
                      <a:pt x="214" y="594"/>
                      <a:pt x="282" y="670"/>
                      <a:pt x="380" y="685"/>
                    </a:cubicBezTo>
                    <a:cubicBezTo>
                      <a:pt x="432" y="693"/>
                      <a:pt x="483" y="688"/>
                      <a:pt x="532" y="666"/>
                    </a:cubicBezTo>
                    <a:cubicBezTo>
                      <a:pt x="592" y="639"/>
                      <a:pt x="626" y="591"/>
                      <a:pt x="637" y="527"/>
                    </a:cubicBezTo>
                    <a:cubicBezTo>
                      <a:pt x="640" y="509"/>
                      <a:pt x="642" y="490"/>
                      <a:pt x="642" y="472"/>
                    </a:cubicBezTo>
                    <a:cubicBezTo>
                      <a:pt x="642" y="326"/>
                      <a:pt x="642" y="181"/>
                      <a:pt x="642" y="36"/>
                    </a:cubicBezTo>
                    <a:cubicBezTo>
                      <a:pt x="642" y="1"/>
                      <a:pt x="642" y="1"/>
                      <a:pt x="678" y="1"/>
                    </a:cubicBezTo>
                    <a:cubicBezTo>
                      <a:pt x="728" y="1"/>
                      <a:pt x="779" y="2"/>
                      <a:pt x="830" y="1"/>
                    </a:cubicBezTo>
                    <a:cubicBezTo>
                      <a:pt x="848" y="0"/>
                      <a:pt x="854" y="6"/>
                      <a:pt x="854" y="25"/>
                    </a:cubicBezTo>
                    <a:cubicBezTo>
                      <a:pt x="854" y="188"/>
                      <a:pt x="856" y="350"/>
                      <a:pt x="853" y="513"/>
                    </a:cubicBezTo>
                    <a:cubicBezTo>
                      <a:pt x="851" y="606"/>
                      <a:pt x="825" y="693"/>
                      <a:pt x="753" y="760"/>
                    </a:cubicBezTo>
                    <a:cubicBezTo>
                      <a:pt x="705" y="805"/>
                      <a:pt x="647" y="834"/>
                      <a:pt x="583" y="848"/>
                    </a:cubicBezTo>
                    <a:cubicBezTo>
                      <a:pt x="482" y="871"/>
                      <a:pt x="380" y="873"/>
                      <a:pt x="278" y="849"/>
                    </a:cubicBezTo>
                    <a:cubicBezTo>
                      <a:pt x="193" y="829"/>
                      <a:pt x="118" y="790"/>
                      <a:pt x="66" y="717"/>
                    </a:cubicBezTo>
                    <a:cubicBezTo>
                      <a:pt x="26" y="663"/>
                      <a:pt x="5" y="599"/>
                      <a:pt x="3" y="532"/>
                    </a:cubicBezTo>
                    <a:cubicBezTo>
                      <a:pt x="0" y="449"/>
                      <a:pt x="2" y="366"/>
                      <a:pt x="2" y="282"/>
                    </a:cubicBezTo>
                    <a:cubicBezTo>
                      <a:pt x="2" y="282"/>
                      <a:pt x="2" y="282"/>
                      <a:pt x="2" y="2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5" name="Freeform 9"/>
              <p:cNvSpPr>
                <a:spLocks/>
              </p:cNvSpPr>
              <p:nvPr userDrawn="1"/>
            </p:nvSpPr>
            <p:spPr bwMode="gray">
              <a:xfrm>
                <a:off x="6096000" y="6191250"/>
                <a:ext cx="212725" cy="223838"/>
              </a:xfrm>
              <a:custGeom>
                <a:avLst/>
                <a:gdLst>
                  <a:gd name="T0" fmla="*/ 0 w 812"/>
                  <a:gd name="T1" fmla="*/ 425 h 853"/>
                  <a:gd name="T2" fmla="*/ 0 w 812"/>
                  <a:gd name="T3" fmla="*/ 28 h 853"/>
                  <a:gd name="T4" fmla="*/ 27 w 812"/>
                  <a:gd name="T5" fmla="*/ 0 h 853"/>
                  <a:gd name="T6" fmla="*/ 185 w 812"/>
                  <a:gd name="T7" fmla="*/ 0 h 853"/>
                  <a:gd name="T8" fmla="*/ 212 w 812"/>
                  <a:gd name="T9" fmla="*/ 27 h 853"/>
                  <a:gd name="T10" fmla="*/ 212 w 812"/>
                  <a:gd name="T11" fmla="*/ 345 h 853"/>
                  <a:gd name="T12" fmla="*/ 212 w 812"/>
                  <a:gd name="T13" fmla="*/ 361 h 853"/>
                  <a:gd name="T14" fmla="*/ 216 w 812"/>
                  <a:gd name="T15" fmla="*/ 375 h 853"/>
                  <a:gd name="T16" fmla="*/ 228 w 812"/>
                  <a:gd name="T17" fmla="*/ 366 h 853"/>
                  <a:gd name="T18" fmla="*/ 288 w 812"/>
                  <a:gd name="T19" fmla="*/ 282 h 853"/>
                  <a:gd name="T20" fmla="*/ 473 w 812"/>
                  <a:gd name="T21" fmla="*/ 14 h 853"/>
                  <a:gd name="T22" fmla="*/ 498 w 812"/>
                  <a:gd name="T23" fmla="*/ 0 h 853"/>
                  <a:gd name="T24" fmla="*/ 698 w 812"/>
                  <a:gd name="T25" fmla="*/ 0 h 853"/>
                  <a:gd name="T26" fmla="*/ 705 w 812"/>
                  <a:gd name="T27" fmla="*/ 18 h 853"/>
                  <a:gd name="T28" fmla="*/ 590 w 812"/>
                  <a:gd name="T29" fmla="*/ 184 h 853"/>
                  <a:gd name="T30" fmla="*/ 454 w 812"/>
                  <a:gd name="T31" fmla="*/ 379 h 853"/>
                  <a:gd name="T32" fmla="*/ 455 w 812"/>
                  <a:gd name="T33" fmla="*/ 418 h 853"/>
                  <a:gd name="T34" fmla="*/ 734 w 812"/>
                  <a:gd name="T35" fmla="*/ 752 h 853"/>
                  <a:gd name="T36" fmla="*/ 805 w 812"/>
                  <a:gd name="T37" fmla="*/ 839 h 853"/>
                  <a:gd name="T38" fmla="*/ 810 w 812"/>
                  <a:gd name="T39" fmla="*/ 848 h 853"/>
                  <a:gd name="T40" fmla="*/ 799 w 812"/>
                  <a:gd name="T41" fmla="*/ 852 h 853"/>
                  <a:gd name="T42" fmla="*/ 562 w 812"/>
                  <a:gd name="T43" fmla="*/ 852 h 853"/>
                  <a:gd name="T44" fmla="*/ 539 w 812"/>
                  <a:gd name="T45" fmla="*/ 840 h 853"/>
                  <a:gd name="T46" fmla="*/ 297 w 812"/>
                  <a:gd name="T47" fmla="*/ 551 h 853"/>
                  <a:gd name="T48" fmla="*/ 232 w 812"/>
                  <a:gd name="T49" fmla="*/ 475 h 853"/>
                  <a:gd name="T50" fmla="*/ 217 w 812"/>
                  <a:gd name="T51" fmla="*/ 465 h 853"/>
                  <a:gd name="T52" fmla="*/ 212 w 812"/>
                  <a:gd name="T53" fmla="*/ 482 h 853"/>
                  <a:gd name="T54" fmla="*/ 212 w 812"/>
                  <a:gd name="T55" fmla="*/ 820 h 853"/>
                  <a:gd name="T56" fmla="*/ 180 w 812"/>
                  <a:gd name="T57" fmla="*/ 852 h 853"/>
                  <a:gd name="T58" fmla="*/ 34 w 812"/>
                  <a:gd name="T59" fmla="*/ 852 h 853"/>
                  <a:gd name="T60" fmla="*/ 0 w 812"/>
                  <a:gd name="T61" fmla="*/ 819 h 853"/>
                  <a:gd name="T62" fmla="*/ 0 w 812"/>
                  <a:gd name="T63" fmla="*/ 425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2" h="853">
                    <a:moveTo>
                      <a:pt x="0" y="425"/>
                    </a:moveTo>
                    <a:cubicBezTo>
                      <a:pt x="0" y="293"/>
                      <a:pt x="0" y="160"/>
                      <a:pt x="0" y="28"/>
                    </a:cubicBezTo>
                    <a:cubicBezTo>
                      <a:pt x="0" y="1"/>
                      <a:pt x="1" y="0"/>
                      <a:pt x="27" y="0"/>
                    </a:cubicBezTo>
                    <a:cubicBezTo>
                      <a:pt x="79" y="0"/>
                      <a:pt x="132" y="0"/>
                      <a:pt x="185" y="0"/>
                    </a:cubicBezTo>
                    <a:cubicBezTo>
                      <a:pt x="211" y="0"/>
                      <a:pt x="212" y="1"/>
                      <a:pt x="212" y="27"/>
                    </a:cubicBezTo>
                    <a:cubicBezTo>
                      <a:pt x="212" y="133"/>
                      <a:pt x="212" y="239"/>
                      <a:pt x="212" y="345"/>
                    </a:cubicBezTo>
                    <a:cubicBezTo>
                      <a:pt x="212" y="350"/>
                      <a:pt x="212" y="356"/>
                      <a:pt x="212" y="361"/>
                    </a:cubicBezTo>
                    <a:cubicBezTo>
                      <a:pt x="212" y="366"/>
                      <a:pt x="210" y="373"/>
                      <a:pt x="216" y="375"/>
                    </a:cubicBezTo>
                    <a:cubicBezTo>
                      <a:pt x="223" y="378"/>
                      <a:pt x="225" y="370"/>
                      <a:pt x="228" y="366"/>
                    </a:cubicBezTo>
                    <a:cubicBezTo>
                      <a:pt x="248" y="338"/>
                      <a:pt x="268" y="310"/>
                      <a:pt x="288" y="282"/>
                    </a:cubicBezTo>
                    <a:cubicBezTo>
                      <a:pt x="350" y="193"/>
                      <a:pt x="412" y="103"/>
                      <a:pt x="473" y="14"/>
                    </a:cubicBezTo>
                    <a:cubicBezTo>
                      <a:pt x="480" y="5"/>
                      <a:pt x="487" y="0"/>
                      <a:pt x="498" y="0"/>
                    </a:cubicBezTo>
                    <a:cubicBezTo>
                      <a:pt x="565" y="0"/>
                      <a:pt x="632" y="0"/>
                      <a:pt x="698" y="0"/>
                    </a:cubicBezTo>
                    <a:cubicBezTo>
                      <a:pt x="718" y="0"/>
                      <a:pt x="711" y="9"/>
                      <a:pt x="705" y="18"/>
                    </a:cubicBezTo>
                    <a:cubicBezTo>
                      <a:pt x="667" y="74"/>
                      <a:pt x="628" y="129"/>
                      <a:pt x="590" y="184"/>
                    </a:cubicBezTo>
                    <a:cubicBezTo>
                      <a:pt x="545" y="249"/>
                      <a:pt x="500" y="314"/>
                      <a:pt x="454" y="379"/>
                    </a:cubicBezTo>
                    <a:cubicBezTo>
                      <a:pt x="444" y="393"/>
                      <a:pt x="443" y="404"/>
                      <a:pt x="455" y="418"/>
                    </a:cubicBezTo>
                    <a:cubicBezTo>
                      <a:pt x="548" y="529"/>
                      <a:pt x="641" y="641"/>
                      <a:pt x="734" y="752"/>
                    </a:cubicBezTo>
                    <a:cubicBezTo>
                      <a:pt x="758" y="781"/>
                      <a:pt x="781" y="810"/>
                      <a:pt x="805" y="839"/>
                    </a:cubicBezTo>
                    <a:cubicBezTo>
                      <a:pt x="807" y="842"/>
                      <a:pt x="812" y="844"/>
                      <a:pt x="810" y="848"/>
                    </a:cubicBezTo>
                    <a:cubicBezTo>
                      <a:pt x="808" y="853"/>
                      <a:pt x="803" y="852"/>
                      <a:pt x="799" y="852"/>
                    </a:cubicBezTo>
                    <a:cubicBezTo>
                      <a:pt x="720" y="852"/>
                      <a:pt x="641" y="852"/>
                      <a:pt x="562" y="852"/>
                    </a:cubicBezTo>
                    <a:cubicBezTo>
                      <a:pt x="552" y="852"/>
                      <a:pt x="545" y="847"/>
                      <a:pt x="539" y="840"/>
                    </a:cubicBezTo>
                    <a:cubicBezTo>
                      <a:pt x="458" y="744"/>
                      <a:pt x="378" y="648"/>
                      <a:pt x="297" y="551"/>
                    </a:cubicBezTo>
                    <a:cubicBezTo>
                      <a:pt x="275" y="526"/>
                      <a:pt x="254" y="500"/>
                      <a:pt x="232" y="475"/>
                    </a:cubicBezTo>
                    <a:cubicBezTo>
                      <a:pt x="228" y="470"/>
                      <a:pt x="224" y="462"/>
                      <a:pt x="217" y="465"/>
                    </a:cubicBezTo>
                    <a:cubicBezTo>
                      <a:pt x="209" y="467"/>
                      <a:pt x="212" y="476"/>
                      <a:pt x="212" y="482"/>
                    </a:cubicBezTo>
                    <a:cubicBezTo>
                      <a:pt x="212" y="595"/>
                      <a:pt x="212" y="708"/>
                      <a:pt x="212" y="820"/>
                    </a:cubicBezTo>
                    <a:cubicBezTo>
                      <a:pt x="212" y="852"/>
                      <a:pt x="212" y="852"/>
                      <a:pt x="180" y="852"/>
                    </a:cubicBezTo>
                    <a:cubicBezTo>
                      <a:pt x="131" y="852"/>
                      <a:pt x="82" y="852"/>
                      <a:pt x="34" y="852"/>
                    </a:cubicBezTo>
                    <a:cubicBezTo>
                      <a:pt x="0" y="852"/>
                      <a:pt x="0" y="852"/>
                      <a:pt x="0" y="819"/>
                    </a:cubicBezTo>
                    <a:cubicBezTo>
                      <a:pt x="0" y="688"/>
                      <a:pt x="0" y="557"/>
                      <a:pt x="0" y="4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6" name="Freeform 10"/>
              <p:cNvSpPr>
                <a:spLocks/>
              </p:cNvSpPr>
              <p:nvPr userDrawn="1"/>
            </p:nvSpPr>
            <p:spPr bwMode="gray">
              <a:xfrm>
                <a:off x="7258050" y="6184900"/>
                <a:ext cx="173038" cy="236538"/>
              </a:xfrm>
              <a:custGeom>
                <a:avLst/>
                <a:gdLst>
                  <a:gd name="T0" fmla="*/ 625 w 662"/>
                  <a:gd name="T1" fmla="*/ 144 h 899"/>
                  <a:gd name="T2" fmla="*/ 622 w 662"/>
                  <a:gd name="T3" fmla="*/ 224 h 899"/>
                  <a:gd name="T4" fmla="*/ 603 w 662"/>
                  <a:gd name="T5" fmla="*/ 234 h 899"/>
                  <a:gd name="T6" fmla="*/ 427 w 662"/>
                  <a:gd name="T7" fmla="*/ 174 h 899"/>
                  <a:gd name="T8" fmla="*/ 272 w 662"/>
                  <a:gd name="T9" fmla="*/ 181 h 899"/>
                  <a:gd name="T10" fmla="*/ 230 w 662"/>
                  <a:gd name="T11" fmla="*/ 230 h 899"/>
                  <a:gd name="T12" fmla="*/ 258 w 662"/>
                  <a:gd name="T13" fmla="*/ 288 h 899"/>
                  <a:gd name="T14" fmla="*/ 381 w 662"/>
                  <a:gd name="T15" fmla="*/ 344 h 899"/>
                  <a:gd name="T16" fmla="*/ 543 w 662"/>
                  <a:gd name="T17" fmla="*/ 417 h 899"/>
                  <a:gd name="T18" fmla="*/ 662 w 662"/>
                  <a:gd name="T19" fmla="*/ 621 h 899"/>
                  <a:gd name="T20" fmla="*/ 616 w 662"/>
                  <a:gd name="T21" fmla="*/ 773 h 899"/>
                  <a:gd name="T22" fmla="*/ 448 w 662"/>
                  <a:gd name="T23" fmla="*/ 873 h 899"/>
                  <a:gd name="T24" fmla="*/ 103 w 662"/>
                  <a:gd name="T25" fmla="*/ 842 h 899"/>
                  <a:gd name="T26" fmla="*/ 71 w 662"/>
                  <a:gd name="T27" fmla="*/ 827 h 899"/>
                  <a:gd name="T28" fmla="*/ 25 w 662"/>
                  <a:gd name="T29" fmla="*/ 760 h 899"/>
                  <a:gd name="T30" fmla="*/ 25 w 662"/>
                  <a:gd name="T31" fmla="*/ 644 h 899"/>
                  <a:gd name="T32" fmla="*/ 46 w 662"/>
                  <a:gd name="T33" fmla="*/ 633 h 899"/>
                  <a:gd name="T34" fmla="*/ 207 w 662"/>
                  <a:gd name="T35" fmla="*/ 714 h 899"/>
                  <a:gd name="T36" fmla="*/ 380 w 662"/>
                  <a:gd name="T37" fmla="*/ 722 h 899"/>
                  <a:gd name="T38" fmla="*/ 438 w 662"/>
                  <a:gd name="T39" fmla="*/ 680 h 899"/>
                  <a:gd name="T40" fmla="*/ 413 w 662"/>
                  <a:gd name="T41" fmla="*/ 595 h 899"/>
                  <a:gd name="T42" fmla="*/ 274 w 662"/>
                  <a:gd name="T43" fmla="*/ 534 h 899"/>
                  <a:gd name="T44" fmla="*/ 95 w 662"/>
                  <a:gd name="T45" fmla="*/ 443 h 899"/>
                  <a:gd name="T46" fmla="*/ 10 w 662"/>
                  <a:gd name="T47" fmla="*/ 286 h 899"/>
                  <a:gd name="T48" fmla="*/ 116 w 662"/>
                  <a:gd name="T49" fmla="*/ 64 h 899"/>
                  <a:gd name="T50" fmla="*/ 275 w 662"/>
                  <a:gd name="T51" fmla="*/ 14 h 899"/>
                  <a:gd name="T52" fmla="*/ 604 w 662"/>
                  <a:gd name="T53" fmla="*/ 68 h 899"/>
                  <a:gd name="T54" fmla="*/ 624 w 662"/>
                  <a:gd name="T55" fmla="*/ 97 h 899"/>
                  <a:gd name="T56" fmla="*/ 625 w 662"/>
                  <a:gd name="T57" fmla="*/ 14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2" h="899">
                    <a:moveTo>
                      <a:pt x="625" y="144"/>
                    </a:moveTo>
                    <a:cubicBezTo>
                      <a:pt x="624" y="174"/>
                      <a:pt x="626" y="199"/>
                      <a:pt x="622" y="224"/>
                    </a:cubicBezTo>
                    <a:cubicBezTo>
                      <a:pt x="620" y="239"/>
                      <a:pt x="615" y="240"/>
                      <a:pt x="603" y="234"/>
                    </a:cubicBezTo>
                    <a:cubicBezTo>
                      <a:pt x="546" y="209"/>
                      <a:pt x="488" y="186"/>
                      <a:pt x="427" y="174"/>
                    </a:cubicBezTo>
                    <a:cubicBezTo>
                      <a:pt x="375" y="163"/>
                      <a:pt x="323" y="160"/>
                      <a:pt x="272" y="181"/>
                    </a:cubicBezTo>
                    <a:cubicBezTo>
                      <a:pt x="250" y="191"/>
                      <a:pt x="233" y="205"/>
                      <a:pt x="230" y="230"/>
                    </a:cubicBezTo>
                    <a:cubicBezTo>
                      <a:pt x="226" y="256"/>
                      <a:pt x="239" y="274"/>
                      <a:pt x="258" y="288"/>
                    </a:cubicBezTo>
                    <a:cubicBezTo>
                      <a:pt x="296" y="314"/>
                      <a:pt x="339" y="329"/>
                      <a:pt x="381" y="344"/>
                    </a:cubicBezTo>
                    <a:cubicBezTo>
                      <a:pt x="437" y="364"/>
                      <a:pt x="493" y="386"/>
                      <a:pt x="543" y="417"/>
                    </a:cubicBezTo>
                    <a:cubicBezTo>
                      <a:pt x="617" y="465"/>
                      <a:pt x="662" y="529"/>
                      <a:pt x="662" y="621"/>
                    </a:cubicBezTo>
                    <a:cubicBezTo>
                      <a:pt x="662" y="677"/>
                      <a:pt x="650" y="728"/>
                      <a:pt x="616" y="773"/>
                    </a:cubicBezTo>
                    <a:cubicBezTo>
                      <a:pt x="573" y="829"/>
                      <a:pt x="514" y="858"/>
                      <a:pt x="448" y="873"/>
                    </a:cubicBezTo>
                    <a:cubicBezTo>
                      <a:pt x="330" y="899"/>
                      <a:pt x="215" y="889"/>
                      <a:pt x="103" y="842"/>
                    </a:cubicBezTo>
                    <a:cubicBezTo>
                      <a:pt x="92" y="837"/>
                      <a:pt x="82" y="830"/>
                      <a:pt x="71" y="827"/>
                    </a:cubicBezTo>
                    <a:cubicBezTo>
                      <a:pt x="36" y="817"/>
                      <a:pt x="24" y="794"/>
                      <a:pt x="25" y="760"/>
                    </a:cubicBezTo>
                    <a:cubicBezTo>
                      <a:pt x="26" y="722"/>
                      <a:pt x="25" y="683"/>
                      <a:pt x="25" y="644"/>
                    </a:cubicBezTo>
                    <a:cubicBezTo>
                      <a:pt x="26" y="625"/>
                      <a:pt x="29" y="623"/>
                      <a:pt x="46" y="633"/>
                    </a:cubicBezTo>
                    <a:cubicBezTo>
                      <a:pt x="98" y="664"/>
                      <a:pt x="149" y="696"/>
                      <a:pt x="207" y="714"/>
                    </a:cubicBezTo>
                    <a:cubicBezTo>
                      <a:pt x="264" y="731"/>
                      <a:pt x="321" y="738"/>
                      <a:pt x="380" y="722"/>
                    </a:cubicBezTo>
                    <a:cubicBezTo>
                      <a:pt x="404" y="716"/>
                      <a:pt x="426" y="704"/>
                      <a:pt x="438" y="680"/>
                    </a:cubicBezTo>
                    <a:cubicBezTo>
                      <a:pt x="451" y="650"/>
                      <a:pt x="441" y="616"/>
                      <a:pt x="413" y="595"/>
                    </a:cubicBezTo>
                    <a:cubicBezTo>
                      <a:pt x="371" y="565"/>
                      <a:pt x="322" y="551"/>
                      <a:pt x="274" y="534"/>
                    </a:cubicBezTo>
                    <a:cubicBezTo>
                      <a:pt x="211" y="510"/>
                      <a:pt x="149" y="486"/>
                      <a:pt x="95" y="443"/>
                    </a:cubicBezTo>
                    <a:cubicBezTo>
                      <a:pt x="44" y="402"/>
                      <a:pt x="17" y="348"/>
                      <a:pt x="10" y="286"/>
                    </a:cubicBezTo>
                    <a:cubicBezTo>
                      <a:pt x="0" y="191"/>
                      <a:pt x="37" y="116"/>
                      <a:pt x="116" y="64"/>
                    </a:cubicBezTo>
                    <a:cubicBezTo>
                      <a:pt x="164" y="33"/>
                      <a:pt x="219" y="20"/>
                      <a:pt x="275" y="14"/>
                    </a:cubicBezTo>
                    <a:cubicBezTo>
                      <a:pt x="390" y="0"/>
                      <a:pt x="499" y="24"/>
                      <a:pt x="604" y="68"/>
                    </a:cubicBezTo>
                    <a:cubicBezTo>
                      <a:pt x="617" y="73"/>
                      <a:pt x="625" y="81"/>
                      <a:pt x="624" y="97"/>
                    </a:cubicBezTo>
                    <a:cubicBezTo>
                      <a:pt x="623" y="114"/>
                      <a:pt x="625" y="131"/>
                      <a:pt x="625"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7" name="Freeform 11"/>
              <p:cNvSpPr>
                <a:spLocks/>
              </p:cNvSpPr>
              <p:nvPr userDrawn="1"/>
            </p:nvSpPr>
            <p:spPr bwMode="gray">
              <a:xfrm>
                <a:off x="6877050" y="6316663"/>
                <a:ext cx="85725" cy="44450"/>
              </a:xfrm>
              <a:custGeom>
                <a:avLst/>
                <a:gdLst>
                  <a:gd name="T0" fmla="*/ 164 w 329"/>
                  <a:gd name="T1" fmla="*/ 168 h 168"/>
                  <a:gd name="T2" fmla="*/ 24 w 329"/>
                  <a:gd name="T3" fmla="*/ 168 h 168"/>
                  <a:gd name="T4" fmla="*/ 0 w 329"/>
                  <a:gd name="T5" fmla="*/ 145 h 168"/>
                  <a:gd name="T6" fmla="*/ 0 w 329"/>
                  <a:gd name="T7" fmla="*/ 23 h 168"/>
                  <a:gd name="T8" fmla="*/ 22 w 329"/>
                  <a:gd name="T9" fmla="*/ 0 h 168"/>
                  <a:gd name="T10" fmla="*/ 303 w 329"/>
                  <a:gd name="T11" fmla="*/ 0 h 168"/>
                  <a:gd name="T12" fmla="*/ 324 w 329"/>
                  <a:gd name="T13" fmla="*/ 20 h 168"/>
                  <a:gd name="T14" fmla="*/ 327 w 329"/>
                  <a:gd name="T15" fmla="*/ 151 h 168"/>
                  <a:gd name="T16" fmla="*/ 306 w 329"/>
                  <a:gd name="T17" fmla="*/ 168 h 168"/>
                  <a:gd name="T18" fmla="*/ 164 w 329"/>
                  <a:gd name="T1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68">
                    <a:moveTo>
                      <a:pt x="164" y="168"/>
                    </a:moveTo>
                    <a:cubicBezTo>
                      <a:pt x="117" y="168"/>
                      <a:pt x="70" y="168"/>
                      <a:pt x="24" y="168"/>
                    </a:cubicBezTo>
                    <a:cubicBezTo>
                      <a:pt x="7" y="168"/>
                      <a:pt x="0" y="162"/>
                      <a:pt x="0" y="145"/>
                    </a:cubicBezTo>
                    <a:cubicBezTo>
                      <a:pt x="0" y="104"/>
                      <a:pt x="0" y="63"/>
                      <a:pt x="0" y="23"/>
                    </a:cubicBezTo>
                    <a:cubicBezTo>
                      <a:pt x="0" y="7"/>
                      <a:pt x="5" y="0"/>
                      <a:pt x="22" y="0"/>
                    </a:cubicBezTo>
                    <a:cubicBezTo>
                      <a:pt x="116" y="0"/>
                      <a:pt x="209" y="0"/>
                      <a:pt x="303" y="0"/>
                    </a:cubicBezTo>
                    <a:cubicBezTo>
                      <a:pt x="317" y="0"/>
                      <a:pt x="324" y="5"/>
                      <a:pt x="324" y="20"/>
                    </a:cubicBezTo>
                    <a:cubicBezTo>
                      <a:pt x="325" y="63"/>
                      <a:pt x="321" y="107"/>
                      <a:pt x="327" y="151"/>
                    </a:cubicBezTo>
                    <a:cubicBezTo>
                      <a:pt x="329" y="167"/>
                      <a:pt x="317" y="168"/>
                      <a:pt x="306" y="168"/>
                    </a:cubicBezTo>
                    <a:cubicBezTo>
                      <a:pt x="258" y="168"/>
                      <a:pt x="211" y="168"/>
                      <a:pt x="164"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grpSp>
      </p:grpSp>
    </p:spTree>
    <p:extLst>
      <p:ext uri="{BB962C8B-B14F-4D97-AF65-F5344CB8AC3E}">
        <p14:creationId xmlns:p14="http://schemas.microsoft.com/office/powerpoint/2010/main" val="1188364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25_CD-TITLE SLIDE">
    <p:spTree>
      <p:nvGrpSpPr>
        <p:cNvPr id="1" name=""/>
        <p:cNvGrpSpPr/>
        <p:nvPr/>
      </p:nvGrpSpPr>
      <p:grpSpPr>
        <a:xfrm>
          <a:off x="0" y="0"/>
          <a:ext cx="0" cy="0"/>
          <a:chOff x="0" y="0"/>
          <a:chExt cx="0" cy="0"/>
        </a:xfrm>
      </p:grpSpPr>
      <p:sp>
        <p:nvSpPr>
          <p:cNvPr id="13" name="Bild"/>
          <p:cNvSpPr>
            <a:spLocks noGrp="1"/>
          </p:cNvSpPr>
          <p:nvPr>
            <p:ph type="pic" sz="quarter" idx="17"/>
          </p:nvPr>
        </p:nvSpPr>
        <p:spPr bwMode="gray">
          <a:xfrm>
            <a:off x="1" y="1"/>
            <a:ext cx="12192000" cy="4869160"/>
          </a:xfrm>
          <a:solidFill>
            <a:schemeClr val="bg1">
              <a:lumMod val="85000"/>
            </a:schemeClr>
          </a:solidFill>
          <a:ln>
            <a:noFill/>
          </a:ln>
        </p:spPr>
        <p:txBody>
          <a:bodyPr vert="horz" lIns="144000" tIns="144000" rIns="144000" bIns="144000" rtlCol="0">
            <a:noAutofit/>
          </a:bodyPr>
          <a:lstStyle>
            <a:lvl1pPr>
              <a:defRPr lang="en-US" dirty="0"/>
            </a:lvl1pPr>
          </a:lstStyle>
          <a:p>
            <a:pPr marL="0" lvl="0" indent="0">
              <a:buNone/>
            </a:pPr>
            <a:r>
              <a:rPr lang="de-DE" noProof="0" dirty="0"/>
              <a:t>Bild</a:t>
            </a:r>
          </a:p>
        </p:txBody>
      </p:sp>
      <p:sp>
        <p:nvSpPr>
          <p:cNvPr id="27" name="Layer"/>
          <p:cNvSpPr>
            <a:spLocks noGrp="1"/>
          </p:cNvSpPr>
          <p:nvPr>
            <p:ph type="body" sz="quarter" idx="21"/>
          </p:nvPr>
        </p:nvSpPr>
        <p:spPr bwMode="gray">
          <a:xfrm>
            <a:off x="359715" y="764704"/>
            <a:ext cx="5553796" cy="3618252"/>
          </a:xfrm>
          <a:custGeom>
            <a:avLst/>
            <a:gdLst/>
            <a:ahLst/>
            <a:cxnLst/>
            <a:rect l="l" t="t" r="r" b="b"/>
            <a:pathLst>
              <a:path w="5553073" h="3618252">
                <a:moveTo>
                  <a:pt x="0" y="0"/>
                </a:moveTo>
                <a:lnTo>
                  <a:pt x="5553073" y="0"/>
                </a:lnTo>
                <a:lnTo>
                  <a:pt x="5553073" y="224387"/>
                </a:lnTo>
                <a:lnTo>
                  <a:pt x="5553073" y="2771564"/>
                </a:lnTo>
                <a:lnTo>
                  <a:pt x="5553073" y="2995951"/>
                </a:lnTo>
                <a:lnTo>
                  <a:pt x="4930772" y="3618252"/>
                </a:lnTo>
                <a:lnTo>
                  <a:pt x="0" y="3618252"/>
                </a:lnTo>
                <a:lnTo>
                  <a:pt x="0" y="3393865"/>
                </a:lnTo>
                <a:lnTo>
                  <a:pt x="0" y="224387"/>
                </a:lnTo>
                <a:close/>
              </a:path>
            </a:pathLst>
          </a:custGeom>
          <a:solidFill>
            <a:schemeClr val="tx2">
              <a:alpha val="90000"/>
            </a:schemeClr>
          </a:solidFill>
        </p:spPr>
        <p:txBody>
          <a:bodyPr lIns="180000" bIns="1224000" anchor="b"/>
          <a:lstStyle>
            <a:lvl1pPr marL="0" indent="0">
              <a:buNone/>
              <a:defRPr sz="4800" cap="all" baseline="0">
                <a:solidFill>
                  <a:schemeClr val="bg1"/>
                </a:solidFill>
              </a:defRPr>
            </a:lvl1pPr>
          </a:lstStyle>
          <a:p>
            <a:pPr lvl="0"/>
            <a:endParaRPr lang="de-DE" noProof="0" dirty="0"/>
          </a:p>
        </p:txBody>
      </p:sp>
      <p:sp>
        <p:nvSpPr>
          <p:cNvPr id="20" name="Textplatzhalter 10"/>
          <p:cNvSpPr>
            <a:spLocks noGrp="1"/>
          </p:cNvSpPr>
          <p:nvPr>
            <p:ph type="body" sz="quarter" idx="19"/>
          </p:nvPr>
        </p:nvSpPr>
        <p:spPr bwMode="gray">
          <a:xfrm>
            <a:off x="541409" y="3655696"/>
            <a:ext cx="4730018" cy="431837"/>
          </a:xfrm>
        </p:spPr>
        <p:txBody>
          <a:bodyPr lIns="0"/>
          <a:lstStyle>
            <a:lvl1pPr marL="0" indent="0" algn="l">
              <a:buNone/>
              <a:defRPr sz="1800">
                <a:solidFill>
                  <a:schemeClr val="bg2"/>
                </a:solidFill>
              </a:defRPr>
            </a:lvl1pPr>
            <a:lvl2pPr marL="450000" indent="0">
              <a:buNone/>
              <a:defRPr/>
            </a:lvl2pPr>
            <a:lvl3pPr marL="810000" indent="0">
              <a:buNone/>
              <a:defRPr/>
            </a:lvl3pPr>
            <a:lvl4pPr marL="1170000" indent="0">
              <a:buNone/>
              <a:defRPr/>
            </a:lvl4pPr>
            <a:lvl5pPr marL="1530000" indent="0">
              <a:buNone/>
              <a:defRPr/>
            </a:lvl5pPr>
          </a:lstStyle>
          <a:p>
            <a:pPr lvl="0"/>
            <a:r>
              <a:rPr lang="de-DE" dirty="0"/>
              <a:t>Textmasterformat bearbeiten</a:t>
            </a:r>
            <a:endParaRPr lang="en-GB" dirty="0"/>
          </a:p>
        </p:txBody>
      </p:sp>
      <p:cxnSp>
        <p:nvCxnSpPr>
          <p:cNvPr id="21" name="Gerade Verbindung 20"/>
          <p:cNvCxnSpPr/>
          <p:nvPr userDrawn="1"/>
        </p:nvCxnSpPr>
        <p:spPr bwMode="gray">
          <a:xfrm>
            <a:off x="541409" y="3403456"/>
            <a:ext cx="4737717" cy="0"/>
          </a:xfrm>
          <a:prstGeom prst="line">
            <a:avLst/>
          </a:prstGeom>
          <a:ln w="28575">
            <a:solidFill>
              <a:schemeClr val="accent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9835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5" name="Bild"/>
          <p:cNvSpPr>
            <a:spLocks noGrp="1"/>
          </p:cNvSpPr>
          <p:nvPr>
            <p:ph type="pic" sz="quarter" idx="14"/>
          </p:nvPr>
        </p:nvSpPr>
        <p:spPr bwMode="gray">
          <a:xfrm>
            <a:off x="0" y="0"/>
            <a:ext cx="4388971" cy="6858000"/>
          </a:xfrm>
          <a:solidFill>
            <a:schemeClr val="bg1">
              <a:lumMod val="85000"/>
            </a:schemeClr>
          </a:solidFill>
        </p:spPr>
        <p:txBody>
          <a:bodyPr lIns="144000" tIns="144000" rIns="144000" bIns="144000"/>
          <a:lstStyle>
            <a:lvl1pPr marL="0" marR="0" indent="0" algn="l" defTabSz="914400" rtl="0" eaLnBrk="1" fontAlgn="auto" latinLnBrk="0" hangingPunct="1">
              <a:lnSpc>
                <a:spcPct val="90000"/>
              </a:lnSpc>
              <a:spcBef>
                <a:spcPts val="0"/>
              </a:spcBef>
              <a:spcAft>
                <a:spcPts val="1000"/>
              </a:spcAft>
              <a:buClrTx/>
              <a:buSzTx/>
              <a:buFont typeface="Wingdings" panose="05000000000000000000" pitchFamily="2" charset="2"/>
              <a:buNone/>
              <a:tabLst/>
              <a:defRPr/>
            </a:lvl1pPr>
          </a:lstStyle>
          <a:p>
            <a:r>
              <a:rPr lang="de-DE" noProof="0" dirty="0"/>
              <a:t>Bild</a:t>
            </a:r>
          </a:p>
        </p:txBody>
      </p:sp>
      <p:sp>
        <p:nvSpPr>
          <p:cNvPr id="4" name="Agenda"/>
          <p:cNvSpPr>
            <a:spLocks noGrp="1"/>
          </p:cNvSpPr>
          <p:nvPr>
            <p:ph type="body" sz="quarter" idx="16"/>
          </p:nvPr>
        </p:nvSpPr>
        <p:spPr>
          <a:xfrm>
            <a:off x="0" y="0"/>
            <a:ext cx="4388971" cy="6858000"/>
          </a:xfrm>
          <a:solidFill>
            <a:srgbClr val="808080">
              <a:alpha val="89804"/>
            </a:srgbClr>
          </a:solidFill>
        </p:spPr>
        <p:txBody>
          <a:bodyPr lIns="540000" tIns="1512000" rIns="540000" bIns="1080000"/>
          <a:lstStyle>
            <a:lvl1pPr marL="0" indent="0">
              <a:buFont typeface="+mj-lt"/>
              <a:buNone/>
              <a:defRPr sz="2400">
                <a:solidFill>
                  <a:schemeClr val="bg1"/>
                </a:solidFill>
              </a:defRPr>
            </a:lvl1pPr>
          </a:lstStyle>
          <a:p>
            <a:pPr lvl="0"/>
            <a:r>
              <a:rPr lang="de-DE" dirty="0"/>
              <a:t>Textmasterformat bearbeiten</a:t>
            </a:r>
          </a:p>
        </p:txBody>
      </p:sp>
      <p:sp>
        <p:nvSpPr>
          <p:cNvPr id="2" name="Titel"/>
          <p:cNvSpPr>
            <a:spLocks noGrp="1"/>
          </p:cNvSpPr>
          <p:nvPr>
            <p:ph type="title"/>
          </p:nvPr>
        </p:nvSpPr>
        <p:spPr bwMode="gray">
          <a:xfrm>
            <a:off x="540070" y="432000"/>
            <a:ext cx="3848901" cy="1080000"/>
          </a:xfrm>
        </p:spPr>
        <p:txBody>
          <a:bodyPr/>
          <a:lstStyle>
            <a:lvl1pPr>
              <a:defRPr>
                <a:solidFill>
                  <a:schemeClr val="bg1"/>
                </a:solidFill>
              </a:defRPr>
            </a:lvl1pPr>
          </a:lstStyle>
          <a:p>
            <a:r>
              <a:rPr lang="de-DE" noProof="0" dirty="0"/>
              <a:t>Titelmasterformat</a:t>
            </a:r>
          </a:p>
        </p:txBody>
      </p:sp>
      <p:pic>
        <p:nvPicPr>
          <p:cNvPr id="56" name="Grafik 5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73" y="6026954"/>
            <a:ext cx="2020668" cy="443634"/>
          </a:xfrm>
          <a:prstGeom prst="rect">
            <a:avLst/>
          </a:prstGeom>
        </p:spPr>
      </p:pic>
    </p:spTree>
    <p:extLst>
      <p:ext uri="{BB962C8B-B14F-4D97-AF65-F5344CB8AC3E}">
        <p14:creationId xmlns:p14="http://schemas.microsoft.com/office/powerpoint/2010/main" val="2965496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3" name="Titel"/>
          <p:cNvSpPr>
            <a:spLocks noGrp="1"/>
          </p:cNvSpPr>
          <p:nvPr>
            <p:ph type="title"/>
          </p:nvPr>
        </p:nvSpPr>
        <p:spPr bwMode="gray">
          <a:xfrm>
            <a:off x="540070" y="432000"/>
            <a:ext cx="9926092" cy="1080000"/>
          </a:xfrm>
        </p:spPr>
        <p:txBody>
          <a:bodyPr lIns="0"/>
          <a:lstStyle/>
          <a:p>
            <a:r>
              <a:rPr lang="de-DE" noProof="0" dirty="0"/>
              <a:t>Titelmasterformat durch Klicken bearbeiten</a:t>
            </a:r>
          </a:p>
        </p:txBody>
      </p:sp>
      <p:sp>
        <p:nvSpPr>
          <p:cNvPr id="7" name="Textplatzhalter 7"/>
          <p:cNvSpPr>
            <a:spLocks noGrp="1"/>
          </p:cNvSpPr>
          <p:nvPr>
            <p:ph type="body" sz="quarter" idx="18" hasCustomPrompt="1"/>
          </p:nvPr>
        </p:nvSpPr>
        <p:spPr>
          <a:xfrm>
            <a:off x="5015739" y="1772816"/>
            <a:ext cx="972127" cy="972000"/>
          </a:xfrm>
          <a:prstGeom prst="rect">
            <a:avLst/>
          </a:prstGeom>
          <a:solidFill>
            <a:schemeClr val="bg1">
              <a:lumMod val="85000"/>
            </a:schemeClr>
          </a:solidFill>
        </p:spPr>
        <p:txBody>
          <a:bodyPr anchor="ctr"/>
          <a:lstStyle>
            <a:lvl1pPr marL="0" indent="0" algn="ctr">
              <a:buNone/>
              <a:defRPr sz="4000">
                <a:solidFill>
                  <a:schemeClr val="tx2"/>
                </a:solidFill>
                <a:latin typeface="+mj-lt"/>
              </a:defRPr>
            </a:lvl1pPr>
          </a:lstStyle>
          <a:p>
            <a:pPr lvl="0"/>
            <a:r>
              <a:rPr lang="de-DE" dirty="0"/>
              <a:t>NR.</a:t>
            </a:r>
          </a:p>
        </p:txBody>
      </p:sp>
      <p:sp>
        <p:nvSpPr>
          <p:cNvPr id="35" name="Textplatzhalter 7"/>
          <p:cNvSpPr>
            <a:spLocks noGrp="1"/>
          </p:cNvSpPr>
          <p:nvPr>
            <p:ph type="body" sz="quarter" idx="19" hasCustomPrompt="1"/>
          </p:nvPr>
        </p:nvSpPr>
        <p:spPr>
          <a:xfrm>
            <a:off x="6204025" y="2276764"/>
            <a:ext cx="972127" cy="972000"/>
          </a:xfrm>
          <a:prstGeom prst="rect">
            <a:avLst/>
          </a:prstGeom>
          <a:solidFill>
            <a:schemeClr val="bg1">
              <a:lumMod val="85000"/>
            </a:schemeClr>
          </a:solidFill>
        </p:spPr>
        <p:txBody>
          <a:bodyPr anchor="ctr"/>
          <a:lstStyle>
            <a:lvl1pPr marL="0" indent="0" algn="ctr">
              <a:buNone/>
              <a:defRPr sz="4000">
                <a:solidFill>
                  <a:schemeClr val="tx2"/>
                </a:solidFill>
                <a:latin typeface="+mj-lt"/>
              </a:defRPr>
            </a:lvl1pPr>
          </a:lstStyle>
          <a:p>
            <a:pPr lvl="0"/>
            <a:r>
              <a:rPr lang="de-DE" dirty="0"/>
              <a:t>NR.</a:t>
            </a:r>
          </a:p>
        </p:txBody>
      </p:sp>
      <p:sp>
        <p:nvSpPr>
          <p:cNvPr id="36" name="Textplatzhalter 7"/>
          <p:cNvSpPr>
            <a:spLocks noGrp="1"/>
          </p:cNvSpPr>
          <p:nvPr>
            <p:ph type="body" sz="quarter" idx="20" hasCustomPrompt="1"/>
          </p:nvPr>
        </p:nvSpPr>
        <p:spPr>
          <a:xfrm>
            <a:off x="5015739" y="2924944"/>
            <a:ext cx="972127" cy="972000"/>
          </a:xfrm>
          <a:prstGeom prst="rect">
            <a:avLst/>
          </a:prstGeom>
          <a:solidFill>
            <a:schemeClr val="bg1">
              <a:lumMod val="85000"/>
            </a:schemeClr>
          </a:solidFill>
        </p:spPr>
        <p:txBody>
          <a:bodyPr anchor="ctr"/>
          <a:lstStyle>
            <a:lvl1pPr marL="0" indent="0" algn="ctr">
              <a:buNone/>
              <a:defRPr sz="4000">
                <a:solidFill>
                  <a:schemeClr val="tx2"/>
                </a:solidFill>
                <a:latin typeface="+mj-lt"/>
              </a:defRPr>
            </a:lvl1pPr>
          </a:lstStyle>
          <a:p>
            <a:pPr lvl="0"/>
            <a:r>
              <a:rPr lang="de-DE" dirty="0"/>
              <a:t>NR.</a:t>
            </a:r>
          </a:p>
        </p:txBody>
      </p:sp>
      <p:sp>
        <p:nvSpPr>
          <p:cNvPr id="37" name="Textplatzhalter 7"/>
          <p:cNvSpPr>
            <a:spLocks noGrp="1"/>
          </p:cNvSpPr>
          <p:nvPr>
            <p:ph type="body" sz="quarter" idx="21" hasCustomPrompt="1"/>
          </p:nvPr>
        </p:nvSpPr>
        <p:spPr>
          <a:xfrm>
            <a:off x="6204025" y="3428892"/>
            <a:ext cx="972127" cy="972000"/>
          </a:xfrm>
          <a:prstGeom prst="rect">
            <a:avLst/>
          </a:prstGeom>
          <a:solidFill>
            <a:schemeClr val="bg1">
              <a:lumMod val="85000"/>
            </a:schemeClr>
          </a:solidFill>
        </p:spPr>
        <p:txBody>
          <a:bodyPr anchor="ctr"/>
          <a:lstStyle>
            <a:lvl1pPr marL="0" indent="0" algn="ctr">
              <a:buNone/>
              <a:defRPr sz="4000">
                <a:solidFill>
                  <a:schemeClr val="tx2"/>
                </a:solidFill>
                <a:latin typeface="+mj-lt"/>
              </a:defRPr>
            </a:lvl1pPr>
          </a:lstStyle>
          <a:p>
            <a:pPr lvl="0"/>
            <a:r>
              <a:rPr lang="de-DE" dirty="0"/>
              <a:t>NR.</a:t>
            </a:r>
          </a:p>
        </p:txBody>
      </p:sp>
      <p:sp>
        <p:nvSpPr>
          <p:cNvPr id="38" name="Textplatzhalter 7"/>
          <p:cNvSpPr>
            <a:spLocks noGrp="1"/>
          </p:cNvSpPr>
          <p:nvPr>
            <p:ph type="body" sz="quarter" idx="22" hasCustomPrompt="1"/>
          </p:nvPr>
        </p:nvSpPr>
        <p:spPr>
          <a:xfrm>
            <a:off x="5015739" y="4077072"/>
            <a:ext cx="972127" cy="972000"/>
          </a:xfrm>
          <a:prstGeom prst="rect">
            <a:avLst/>
          </a:prstGeom>
          <a:solidFill>
            <a:schemeClr val="bg1">
              <a:lumMod val="85000"/>
            </a:schemeClr>
          </a:solidFill>
        </p:spPr>
        <p:txBody>
          <a:bodyPr anchor="ctr"/>
          <a:lstStyle>
            <a:lvl1pPr marL="0" indent="0" algn="ctr">
              <a:buNone/>
              <a:defRPr sz="4000">
                <a:solidFill>
                  <a:schemeClr val="tx2"/>
                </a:solidFill>
                <a:latin typeface="+mj-lt"/>
              </a:defRPr>
            </a:lvl1pPr>
          </a:lstStyle>
          <a:p>
            <a:pPr lvl="0"/>
            <a:r>
              <a:rPr lang="de-DE" dirty="0"/>
              <a:t>NR.</a:t>
            </a:r>
          </a:p>
        </p:txBody>
      </p:sp>
      <p:sp>
        <p:nvSpPr>
          <p:cNvPr id="39" name="Textplatzhalter 7"/>
          <p:cNvSpPr>
            <a:spLocks noGrp="1"/>
          </p:cNvSpPr>
          <p:nvPr>
            <p:ph type="body" sz="quarter" idx="23" hasCustomPrompt="1"/>
          </p:nvPr>
        </p:nvSpPr>
        <p:spPr>
          <a:xfrm>
            <a:off x="6204025" y="4581020"/>
            <a:ext cx="972127" cy="972000"/>
          </a:xfrm>
          <a:prstGeom prst="rect">
            <a:avLst/>
          </a:prstGeom>
          <a:solidFill>
            <a:schemeClr val="bg1">
              <a:lumMod val="85000"/>
            </a:schemeClr>
          </a:solidFill>
        </p:spPr>
        <p:txBody>
          <a:bodyPr anchor="ctr"/>
          <a:lstStyle>
            <a:lvl1pPr marL="0" indent="0" algn="ctr">
              <a:buNone/>
              <a:defRPr sz="4000">
                <a:solidFill>
                  <a:schemeClr val="tx2"/>
                </a:solidFill>
                <a:latin typeface="+mj-lt"/>
              </a:defRPr>
            </a:lvl1pPr>
          </a:lstStyle>
          <a:p>
            <a:pPr lvl="0"/>
            <a:r>
              <a:rPr lang="de-DE" dirty="0"/>
              <a:t>NR.</a:t>
            </a:r>
          </a:p>
        </p:txBody>
      </p:sp>
      <p:sp>
        <p:nvSpPr>
          <p:cNvPr id="40" name="Textplatzhalter 7"/>
          <p:cNvSpPr>
            <a:spLocks noGrp="1"/>
          </p:cNvSpPr>
          <p:nvPr>
            <p:ph type="body" sz="quarter" idx="24" hasCustomPrompt="1"/>
          </p:nvPr>
        </p:nvSpPr>
        <p:spPr>
          <a:xfrm>
            <a:off x="7176260" y="4581020"/>
            <a:ext cx="4471156" cy="972000"/>
          </a:xfrm>
          <a:prstGeom prst="rect">
            <a:avLst/>
          </a:prstGeom>
        </p:spPr>
        <p:txBody>
          <a:bodyPr lIns="216000" anchor="ctr"/>
          <a:lstStyle>
            <a:lvl1pPr marL="0" indent="0" algn="l">
              <a:buNone/>
              <a:defRPr sz="1800">
                <a:solidFill>
                  <a:schemeClr val="tx2"/>
                </a:solidFill>
                <a:latin typeface="+mn-lt"/>
              </a:defRPr>
            </a:lvl1pPr>
          </a:lstStyle>
          <a:p>
            <a:pPr lvl="0"/>
            <a:r>
              <a:rPr lang="de-DE" dirty="0"/>
              <a:t>NR.</a:t>
            </a:r>
          </a:p>
        </p:txBody>
      </p:sp>
      <p:sp>
        <p:nvSpPr>
          <p:cNvPr id="41" name="Textplatzhalter 7"/>
          <p:cNvSpPr>
            <a:spLocks noGrp="1"/>
          </p:cNvSpPr>
          <p:nvPr>
            <p:ph type="body" sz="quarter" idx="25" hasCustomPrompt="1"/>
          </p:nvPr>
        </p:nvSpPr>
        <p:spPr>
          <a:xfrm>
            <a:off x="7176260" y="3428892"/>
            <a:ext cx="4471156" cy="972000"/>
          </a:xfrm>
          <a:prstGeom prst="rect">
            <a:avLst/>
          </a:prstGeom>
        </p:spPr>
        <p:txBody>
          <a:bodyPr lIns="216000" anchor="ctr"/>
          <a:lstStyle>
            <a:lvl1pPr marL="0" indent="0" algn="l">
              <a:buNone/>
              <a:defRPr sz="1800">
                <a:solidFill>
                  <a:schemeClr val="tx2"/>
                </a:solidFill>
                <a:latin typeface="+mn-lt"/>
              </a:defRPr>
            </a:lvl1pPr>
          </a:lstStyle>
          <a:p>
            <a:pPr lvl="0"/>
            <a:r>
              <a:rPr lang="de-DE" dirty="0"/>
              <a:t>NR.</a:t>
            </a:r>
          </a:p>
        </p:txBody>
      </p:sp>
      <p:sp>
        <p:nvSpPr>
          <p:cNvPr id="42" name="Textplatzhalter 7"/>
          <p:cNvSpPr>
            <a:spLocks noGrp="1"/>
          </p:cNvSpPr>
          <p:nvPr>
            <p:ph type="body" sz="quarter" idx="26" hasCustomPrompt="1"/>
          </p:nvPr>
        </p:nvSpPr>
        <p:spPr>
          <a:xfrm>
            <a:off x="7176260" y="2276764"/>
            <a:ext cx="4471156" cy="972000"/>
          </a:xfrm>
          <a:prstGeom prst="rect">
            <a:avLst/>
          </a:prstGeom>
        </p:spPr>
        <p:txBody>
          <a:bodyPr lIns="216000" anchor="ctr"/>
          <a:lstStyle>
            <a:lvl1pPr marL="0" indent="0" algn="l">
              <a:buNone/>
              <a:defRPr sz="1800">
                <a:solidFill>
                  <a:schemeClr val="tx2"/>
                </a:solidFill>
                <a:latin typeface="+mn-lt"/>
              </a:defRPr>
            </a:lvl1pPr>
          </a:lstStyle>
          <a:p>
            <a:pPr lvl="0"/>
            <a:r>
              <a:rPr lang="de-DE" dirty="0"/>
              <a:t>NR.</a:t>
            </a:r>
          </a:p>
        </p:txBody>
      </p:sp>
      <p:sp>
        <p:nvSpPr>
          <p:cNvPr id="43" name="Textplatzhalter 7"/>
          <p:cNvSpPr>
            <a:spLocks noGrp="1"/>
          </p:cNvSpPr>
          <p:nvPr>
            <p:ph type="body" sz="quarter" idx="27" hasCustomPrompt="1"/>
          </p:nvPr>
        </p:nvSpPr>
        <p:spPr>
          <a:xfrm>
            <a:off x="541408" y="4077072"/>
            <a:ext cx="4471156" cy="972000"/>
          </a:xfrm>
          <a:prstGeom prst="rect">
            <a:avLst/>
          </a:prstGeom>
        </p:spPr>
        <p:txBody>
          <a:bodyPr rIns="216000" anchor="ctr"/>
          <a:lstStyle>
            <a:lvl1pPr marL="0" indent="0" algn="r">
              <a:buNone/>
              <a:defRPr sz="1800">
                <a:solidFill>
                  <a:schemeClr val="tx2"/>
                </a:solidFill>
                <a:latin typeface="+mn-lt"/>
              </a:defRPr>
            </a:lvl1pPr>
          </a:lstStyle>
          <a:p>
            <a:pPr lvl="0"/>
            <a:r>
              <a:rPr lang="de-DE" dirty="0"/>
              <a:t>NR.</a:t>
            </a:r>
          </a:p>
        </p:txBody>
      </p:sp>
      <p:sp>
        <p:nvSpPr>
          <p:cNvPr id="44" name="Textplatzhalter 7"/>
          <p:cNvSpPr>
            <a:spLocks noGrp="1"/>
          </p:cNvSpPr>
          <p:nvPr>
            <p:ph type="body" sz="quarter" idx="28" hasCustomPrompt="1"/>
          </p:nvPr>
        </p:nvSpPr>
        <p:spPr>
          <a:xfrm>
            <a:off x="541408" y="2924944"/>
            <a:ext cx="4471156" cy="972000"/>
          </a:xfrm>
          <a:prstGeom prst="rect">
            <a:avLst/>
          </a:prstGeom>
        </p:spPr>
        <p:txBody>
          <a:bodyPr rIns="216000" anchor="ctr"/>
          <a:lstStyle>
            <a:lvl1pPr marL="0" indent="0" algn="r">
              <a:buNone/>
              <a:defRPr sz="1800">
                <a:solidFill>
                  <a:schemeClr val="tx2"/>
                </a:solidFill>
                <a:latin typeface="+mn-lt"/>
              </a:defRPr>
            </a:lvl1pPr>
          </a:lstStyle>
          <a:p>
            <a:pPr lvl="0"/>
            <a:r>
              <a:rPr lang="de-DE" dirty="0"/>
              <a:t>NR.</a:t>
            </a:r>
          </a:p>
        </p:txBody>
      </p:sp>
      <p:sp>
        <p:nvSpPr>
          <p:cNvPr id="45" name="Textplatzhalter 7"/>
          <p:cNvSpPr>
            <a:spLocks noGrp="1"/>
          </p:cNvSpPr>
          <p:nvPr>
            <p:ph type="body" sz="quarter" idx="29" hasCustomPrompt="1"/>
          </p:nvPr>
        </p:nvSpPr>
        <p:spPr>
          <a:xfrm>
            <a:off x="541408" y="1772816"/>
            <a:ext cx="4471156" cy="972000"/>
          </a:xfrm>
          <a:prstGeom prst="rect">
            <a:avLst/>
          </a:prstGeom>
        </p:spPr>
        <p:txBody>
          <a:bodyPr rIns="216000" anchor="ctr"/>
          <a:lstStyle>
            <a:lvl1pPr marL="0" indent="0" algn="r">
              <a:buNone/>
              <a:defRPr sz="1800">
                <a:solidFill>
                  <a:schemeClr val="tx2"/>
                </a:solidFill>
                <a:latin typeface="+mn-lt"/>
              </a:defRPr>
            </a:lvl1pPr>
          </a:lstStyle>
          <a:p>
            <a:pPr lvl="0"/>
            <a:r>
              <a:rPr lang="de-DE" dirty="0"/>
              <a:t>NR.</a:t>
            </a:r>
          </a:p>
        </p:txBody>
      </p:sp>
    </p:spTree>
    <p:extLst>
      <p:ext uri="{BB962C8B-B14F-4D97-AF65-F5344CB8AC3E}">
        <p14:creationId xmlns:p14="http://schemas.microsoft.com/office/powerpoint/2010/main" val="2437302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AGENDA">
    <p:spTree>
      <p:nvGrpSpPr>
        <p:cNvPr id="1" name=""/>
        <p:cNvGrpSpPr/>
        <p:nvPr/>
      </p:nvGrpSpPr>
      <p:grpSpPr>
        <a:xfrm>
          <a:off x="0" y="0"/>
          <a:ext cx="0" cy="0"/>
          <a:chOff x="0" y="0"/>
          <a:chExt cx="0" cy="0"/>
        </a:xfrm>
      </p:grpSpPr>
      <p:sp>
        <p:nvSpPr>
          <p:cNvPr id="22" name="Textplatzhalter 7"/>
          <p:cNvSpPr>
            <a:spLocks noGrp="1"/>
          </p:cNvSpPr>
          <p:nvPr>
            <p:ph type="body" sz="quarter" idx="46"/>
          </p:nvPr>
        </p:nvSpPr>
        <p:spPr>
          <a:xfrm>
            <a:off x="541409" y="3791581"/>
            <a:ext cx="3528851" cy="2016000"/>
          </a:xfrm>
          <a:custGeom>
            <a:avLst/>
            <a:gdLst/>
            <a:ahLst/>
            <a:cxnLst/>
            <a:rect l="l" t="t" r="r" b="b"/>
            <a:pathLst>
              <a:path w="3528392" h="2016000">
                <a:moveTo>
                  <a:pt x="0" y="0"/>
                </a:moveTo>
                <a:lnTo>
                  <a:pt x="3528392" y="0"/>
                </a:lnTo>
                <a:lnTo>
                  <a:pt x="3528392" y="1385563"/>
                </a:lnTo>
                <a:lnTo>
                  <a:pt x="2897955" y="2016000"/>
                </a:lnTo>
                <a:lnTo>
                  <a:pt x="0" y="2016000"/>
                </a:lnTo>
                <a:close/>
              </a:path>
            </a:pathLst>
          </a:custGeom>
          <a:solidFill>
            <a:schemeClr val="tx2">
              <a:lumMod val="60000"/>
              <a:lumOff val="40000"/>
            </a:schemeClr>
          </a:solidFill>
        </p:spPr>
        <p:txBody>
          <a:bodyPr lIns="1332000" tIns="288000" rIns="216000" anchor="t"/>
          <a:lstStyle>
            <a:lvl1pPr marL="0" indent="0" algn="l">
              <a:buNone/>
              <a:defRPr sz="1800">
                <a:solidFill>
                  <a:schemeClr val="bg2"/>
                </a:solidFill>
                <a:latin typeface="+mn-lt"/>
              </a:defRPr>
            </a:lvl1pPr>
          </a:lstStyle>
          <a:p>
            <a:pPr lvl="0"/>
            <a:endParaRPr lang="de-DE" dirty="0"/>
          </a:p>
        </p:txBody>
      </p:sp>
      <p:sp>
        <p:nvSpPr>
          <p:cNvPr id="23" name="Textplatzhalter 7"/>
          <p:cNvSpPr>
            <a:spLocks noGrp="1"/>
          </p:cNvSpPr>
          <p:nvPr>
            <p:ph type="body" sz="quarter" idx="47"/>
          </p:nvPr>
        </p:nvSpPr>
        <p:spPr>
          <a:xfrm>
            <a:off x="4329987" y="3791581"/>
            <a:ext cx="3528851" cy="2016000"/>
          </a:xfrm>
          <a:custGeom>
            <a:avLst/>
            <a:gdLst/>
            <a:ahLst/>
            <a:cxnLst/>
            <a:rect l="l" t="t" r="r" b="b"/>
            <a:pathLst>
              <a:path w="3528392" h="2016000">
                <a:moveTo>
                  <a:pt x="0" y="0"/>
                </a:moveTo>
                <a:lnTo>
                  <a:pt x="3528392" y="0"/>
                </a:lnTo>
                <a:lnTo>
                  <a:pt x="3528392" y="1385563"/>
                </a:lnTo>
                <a:lnTo>
                  <a:pt x="2897955" y="2016000"/>
                </a:lnTo>
                <a:lnTo>
                  <a:pt x="0" y="2016000"/>
                </a:lnTo>
                <a:close/>
              </a:path>
            </a:pathLst>
          </a:custGeom>
          <a:solidFill>
            <a:schemeClr val="tx2">
              <a:lumMod val="60000"/>
              <a:lumOff val="40000"/>
            </a:schemeClr>
          </a:solidFill>
        </p:spPr>
        <p:txBody>
          <a:bodyPr lIns="1332000" tIns="288000" rIns="216000" anchor="t"/>
          <a:lstStyle>
            <a:lvl1pPr marL="0" indent="0" algn="l">
              <a:buNone/>
              <a:defRPr sz="1800">
                <a:solidFill>
                  <a:schemeClr val="bg2"/>
                </a:solidFill>
                <a:latin typeface="+mn-lt"/>
              </a:defRPr>
            </a:lvl1pPr>
          </a:lstStyle>
          <a:p>
            <a:pPr lvl="0"/>
            <a:endParaRPr lang="de-DE" dirty="0"/>
          </a:p>
        </p:txBody>
      </p:sp>
      <p:sp>
        <p:nvSpPr>
          <p:cNvPr id="24" name="Textplatzhalter 7"/>
          <p:cNvSpPr>
            <a:spLocks noGrp="1"/>
          </p:cNvSpPr>
          <p:nvPr>
            <p:ph type="body" sz="quarter" idx="48"/>
          </p:nvPr>
        </p:nvSpPr>
        <p:spPr>
          <a:xfrm>
            <a:off x="8118565" y="3791581"/>
            <a:ext cx="3528851" cy="2016000"/>
          </a:xfrm>
          <a:custGeom>
            <a:avLst/>
            <a:gdLst/>
            <a:ahLst/>
            <a:cxnLst/>
            <a:rect l="l" t="t" r="r" b="b"/>
            <a:pathLst>
              <a:path w="3528392" h="2016000">
                <a:moveTo>
                  <a:pt x="0" y="0"/>
                </a:moveTo>
                <a:lnTo>
                  <a:pt x="3528392" y="0"/>
                </a:lnTo>
                <a:lnTo>
                  <a:pt x="3528392" y="1385563"/>
                </a:lnTo>
                <a:lnTo>
                  <a:pt x="2897955" y="2016000"/>
                </a:lnTo>
                <a:lnTo>
                  <a:pt x="0" y="2016000"/>
                </a:lnTo>
                <a:close/>
              </a:path>
            </a:pathLst>
          </a:custGeom>
          <a:solidFill>
            <a:schemeClr val="tx2">
              <a:lumMod val="60000"/>
              <a:lumOff val="40000"/>
            </a:schemeClr>
          </a:solidFill>
        </p:spPr>
        <p:txBody>
          <a:bodyPr lIns="1332000" tIns="288000" rIns="216000" anchor="t"/>
          <a:lstStyle>
            <a:lvl1pPr marL="0" indent="0" algn="l">
              <a:buNone/>
              <a:defRPr sz="1800">
                <a:solidFill>
                  <a:schemeClr val="bg2"/>
                </a:solidFill>
                <a:latin typeface="+mn-lt"/>
              </a:defRPr>
            </a:lvl1pPr>
          </a:lstStyle>
          <a:p>
            <a:pPr lvl="0"/>
            <a:endParaRPr lang="de-DE" dirty="0"/>
          </a:p>
        </p:txBody>
      </p:sp>
      <p:sp>
        <p:nvSpPr>
          <p:cNvPr id="16" name="Textplatzhalter 7"/>
          <p:cNvSpPr>
            <a:spLocks noGrp="1"/>
          </p:cNvSpPr>
          <p:nvPr>
            <p:ph type="body" sz="quarter" idx="29"/>
          </p:nvPr>
        </p:nvSpPr>
        <p:spPr>
          <a:xfrm>
            <a:off x="541409" y="1511298"/>
            <a:ext cx="3528851" cy="2016000"/>
          </a:xfrm>
          <a:custGeom>
            <a:avLst/>
            <a:gdLst/>
            <a:ahLst/>
            <a:cxnLst/>
            <a:rect l="l" t="t" r="r" b="b"/>
            <a:pathLst>
              <a:path w="3528392" h="2016000">
                <a:moveTo>
                  <a:pt x="0" y="0"/>
                </a:moveTo>
                <a:lnTo>
                  <a:pt x="3528392" y="0"/>
                </a:lnTo>
                <a:lnTo>
                  <a:pt x="3528392" y="1385563"/>
                </a:lnTo>
                <a:lnTo>
                  <a:pt x="2897955" y="2016000"/>
                </a:lnTo>
                <a:lnTo>
                  <a:pt x="0" y="2016000"/>
                </a:lnTo>
                <a:close/>
              </a:path>
            </a:pathLst>
          </a:custGeom>
          <a:solidFill>
            <a:schemeClr val="tx2">
              <a:lumMod val="60000"/>
              <a:lumOff val="40000"/>
            </a:schemeClr>
          </a:solidFill>
        </p:spPr>
        <p:txBody>
          <a:bodyPr lIns="1332000" tIns="288000" rIns="216000" anchor="t"/>
          <a:lstStyle>
            <a:lvl1pPr marL="0" indent="0" algn="l">
              <a:buNone/>
              <a:defRPr sz="1800">
                <a:solidFill>
                  <a:schemeClr val="bg2"/>
                </a:solidFill>
                <a:latin typeface="+mn-lt"/>
              </a:defRPr>
            </a:lvl1pPr>
          </a:lstStyle>
          <a:p>
            <a:pPr lvl="0"/>
            <a:endParaRPr lang="de-DE" dirty="0"/>
          </a:p>
        </p:txBody>
      </p:sp>
      <p:sp>
        <p:nvSpPr>
          <p:cNvPr id="20" name="Textplatzhalter 7"/>
          <p:cNvSpPr>
            <a:spLocks noGrp="1"/>
          </p:cNvSpPr>
          <p:nvPr>
            <p:ph type="body" sz="quarter" idx="44"/>
          </p:nvPr>
        </p:nvSpPr>
        <p:spPr>
          <a:xfrm>
            <a:off x="4329987" y="1511298"/>
            <a:ext cx="3528851" cy="2016000"/>
          </a:xfrm>
          <a:custGeom>
            <a:avLst/>
            <a:gdLst/>
            <a:ahLst/>
            <a:cxnLst/>
            <a:rect l="l" t="t" r="r" b="b"/>
            <a:pathLst>
              <a:path w="3528392" h="2016000">
                <a:moveTo>
                  <a:pt x="0" y="0"/>
                </a:moveTo>
                <a:lnTo>
                  <a:pt x="3528392" y="0"/>
                </a:lnTo>
                <a:lnTo>
                  <a:pt x="3528392" y="1385563"/>
                </a:lnTo>
                <a:lnTo>
                  <a:pt x="2897955" y="2016000"/>
                </a:lnTo>
                <a:lnTo>
                  <a:pt x="0" y="2016000"/>
                </a:lnTo>
                <a:close/>
              </a:path>
            </a:pathLst>
          </a:custGeom>
          <a:solidFill>
            <a:schemeClr val="tx2">
              <a:lumMod val="60000"/>
              <a:lumOff val="40000"/>
            </a:schemeClr>
          </a:solidFill>
        </p:spPr>
        <p:txBody>
          <a:bodyPr lIns="1332000" tIns="288000" rIns="216000" anchor="t"/>
          <a:lstStyle>
            <a:lvl1pPr marL="0" indent="0" algn="l">
              <a:buNone/>
              <a:defRPr sz="1800">
                <a:solidFill>
                  <a:schemeClr val="bg2"/>
                </a:solidFill>
                <a:latin typeface="+mn-lt"/>
              </a:defRPr>
            </a:lvl1pPr>
          </a:lstStyle>
          <a:p>
            <a:pPr lvl="0"/>
            <a:endParaRPr lang="de-DE" dirty="0"/>
          </a:p>
        </p:txBody>
      </p:sp>
      <p:sp>
        <p:nvSpPr>
          <p:cNvPr id="21" name="Textplatzhalter 7"/>
          <p:cNvSpPr>
            <a:spLocks noGrp="1"/>
          </p:cNvSpPr>
          <p:nvPr>
            <p:ph type="body" sz="quarter" idx="45"/>
          </p:nvPr>
        </p:nvSpPr>
        <p:spPr>
          <a:xfrm>
            <a:off x="8118565" y="1511298"/>
            <a:ext cx="3528851" cy="2016000"/>
          </a:xfrm>
          <a:custGeom>
            <a:avLst/>
            <a:gdLst/>
            <a:ahLst/>
            <a:cxnLst/>
            <a:rect l="l" t="t" r="r" b="b"/>
            <a:pathLst>
              <a:path w="3528392" h="2016000">
                <a:moveTo>
                  <a:pt x="0" y="0"/>
                </a:moveTo>
                <a:lnTo>
                  <a:pt x="3528392" y="0"/>
                </a:lnTo>
                <a:lnTo>
                  <a:pt x="3528392" y="1385563"/>
                </a:lnTo>
                <a:lnTo>
                  <a:pt x="2897955" y="2016000"/>
                </a:lnTo>
                <a:lnTo>
                  <a:pt x="0" y="2016000"/>
                </a:lnTo>
                <a:close/>
              </a:path>
            </a:pathLst>
          </a:custGeom>
          <a:solidFill>
            <a:schemeClr val="tx2">
              <a:lumMod val="60000"/>
              <a:lumOff val="40000"/>
            </a:schemeClr>
          </a:solidFill>
        </p:spPr>
        <p:txBody>
          <a:bodyPr lIns="1332000" tIns="288000" rIns="216000" anchor="t"/>
          <a:lstStyle>
            <a:lvl1pPr marL="0" indent="0" algn="l">
              <a:buNone/>
              <a:defRPr sz="1800">
                <a:solidFill>
                  <a:schemeClr val="bg2"/>
                </a:solidFill>
                <a:latin typeface="+mn-lt"/>
              </a:defRPr>
            </a:lvl1pPr>
          </a:lstStyle>
          <a:p>
            <a:pPr lvl="0"/>
            <a:endParaRPr lang="de-DE" dirty="0"/>
          </a:p>
        </p:txBody>
      </p:sp>
      <p:sp>
        <p:nvSpPr>
          <p:cNvPr id="3" name="Titel"/>
          <p:cNvSpPr>
            <a:spLocks noGrp="1"/>
          </p:cNvSpPr>
          <p:nvPr>
            <p:ph type="title"/>
          </p:nvPr>
        </p:nvSpPr>
        <p:spPr bwMode="gray">
          <a:xfrm>
            <a:off x="540070" y="432000"/>
            <a:ext cx="9926092" cy="1080000"/>
          </a:xfrm>
        </p:spPr>
        <p:txBody>
          <a:bodyPr lIns="0"/>
          <a:lstStyle/>
          <a:p>
            <a:r>
              <a:rPr lang="de-DE" noProof="0" dirty="0"/>
              <a:t>Titelmasterformat durch Klicken bearbeiten</a:t>
            </a:r>
          </a:p>
        </p:txBody>
      </p:sp>
      <p:sp>
        <p:nvSpPr>
          <p:cNvPr id="38" name="Textplatzhalter 7"/>
          <p:cNvSpPr>
            <a:spLocks noGrp="1"/>
          </p:cNvSpPr>
          <p:nvPr>
            <p:ph type="body" sz="quarter" idx="22" hasCustomPrompt="1"/>
          </p:nvPr>
        </p:nvSpPr>
        <p:spPr>
          <a:xfrm>
            <a:off x="541408" y="1510216"/>
            <a:ext cx="1125523" cy="2016000"/>
          </a:xfrm>
          <a:prstGeom prst="rect">
            <a:avLst/>
          </a:prstGeom>
          <a:noFill/>
        </p:spPr>
        <p:txBody>
          <a:bodyPr tIns="288000" anchor="t"/>
          <a:lstStyle>
            <a:lvl1pPr marL="0" indent="0" algn="ctr">
              <a:buNone/>
              <a:defRPr sz="4000">
                <a:solidFill>
                  <a:schemeClr val="bg2"/>
                </a:solidFill>
                <a:latin typeface="+mj-lt"/>
              </a:defRPr>
            </a:lvl1pPr>
          </a:lstStyle>
          <a:p>
            <a:pPr lvl="0"/>
            <a:r>
              <a:rPr lang="de-DE" dirty="0"/>
              <a:t>NR.</a:t>
            </a:r>
          </a:p>
        </p:txBody>
      </p:sp>
      <p:sp>
        <p:nvSpPr>
          <p:cNvPr id="49" name="Textplatzhalter 7"/>
          <p:cNvSpPr>
            <a:spLocks noGrp="1"/>
          </p:cNvSpPr>
          <p:nvPr>
            <p:ph type="body" sz="quarter" idx="33" hasCustomPrompt="1"/>
          </p:nvPr>
        </p:nvSpPr>
        <p:spPr>
          <a:xfrm>
            <a:off x="8118565" y="1510216"/>
            <a:ext cx="1125523" cy="2016000"/>
          </a:xfrm>
          <a:prstGeom prst="rect">
            <a:avLst/>
          </a:prstGeom>
          <a:noFill/>
        </p:spPr>
        <p:txBody>
          <a:bodyPr tIns="288000" anchor="t"/>
          <a:lstStyle>
            <a:lvl1pPr marL="0" indent="0" algn="ctr">
              <a:buNone/>
              <a:defRPr sz="4000">
                <a:solidFill>
                  <a:schemeClr val="bg2"/>
                </a:solidFill>
                <a:latin typeface="+mj-lt"/>
              </a:defRPr>
            </a:lvl1pPr>
          </a:lstStyle>
          <a:p>
            <a:pPr lvl="0"/>
            <a:r>
              <a:rPr lang="de-DE" dirty="0"/>
              <a:t>NR.</a:t>
            </a:r>
          </a:p>
        </p:txBody>
      </p:sp>
      <p:sp>
        <p:nvSpPr>
          <p:cNvPr id="53" name="Textplatzhalter 7"/>
          <p:cNvSpPr>
            <a:spLocks noGrp="1"/>
          </p:cNvSpPr>
          <p:nvPr>
            <p:ph type="body" sz="quarter" idx="37" hasCustomPrompt="1"/>
          </p:nvPr>
        </p:nvSpPr>
        <p:spPr>
          <a:xfrm>
            <a:off x="4329986" y="1510216"/>
            <a:ext cx="1125523" cy="2016000"/>
          </a:xfrm>
          <a:prstGeom prst="rect">
            <a:avLst/>
          </a:prstGeom>
          <a:noFill/>
        </p:spPr>
        <p:txBody>
          <a:bodyPr tIns="288000" anchor="t"/>
          <a:lstStyle>
            <a:lvl1pPr marL="0" indent="0" algn="ctr">
              <a:buNone/>
              <a:defRPr sz="4000">
                <a:solidFill>
                  <a:schemeClr val="bg2"/>
                </a:solidFill>
                <a:latin typeface="+mj-lt"/>
              </a:defRPr>
            </a:lvl1pPr>
          </a:lstStyle>
          <a:p>
            <a:pPr lvl="0"/>
            <a:r>
              <a:rPr lang="de-DE" dirty="0"/>
              <a:t>NR.</a:t>
            </a:r>
          </a:p>
        </p:txBody>
      </p:sp>
      <p:sp>
        <p:nvSpPr>
          <p:cNvPr id="63" name="Textplatzhalter 7"/>
          <p:cNvSpPr>
            <a:spLocks noGrp="1"/>
          </p:cNvSpPr>
          <p:nvPr>
            <p:ph type="body" sz="quarter" idx="39" hasCustomPrompt="1"/>
          </p:nvPr>
        </p:nvSpPr>
        <p:spPr>
          <a:xfrm>
            <a:off x="541408" y="3791581"/>
            <a:ext cx="1125523" cy="2016000"/>
          </a:xfrm>
          <a:prstGeom prst="rect">
            <a:avLst/>
          </a:prstGeom>
          <a:noFill/>
        </p:spPr>
        <p:txBody>
          <a:bodyPr tIns="288000" anchor="t"/>
          <a:lstStyle>
            <a:lvl1pPr marL="0" indent="0" algn="ctr">
              <a:buNone/>
              <a:defRPr sz="4000">
                <a:solidFill>
                  <a:schemeClr val="bg2"/>
                </a:solidFill>
                <a:latin typeface="+mj-lt"/>
              </a:defRPr>
            </a:lvl1pPr>
          </a:lstStyle>
          <a:p>
            <a:pPr lvl="0"/>
            <a:r>
              <a:rPr lang="de-DE" dirty="0"/>
              <a:t>NR.</a:t>
            </a:r>
          </a:p>
        </p:txBody>
      </p:sp>
      <p:sp>
        <p:nvSpPr>
          <p:cNvPr id="65" name="Textplatzhalter 7"/>
          <p:cNvSpPr>
            <a:spLocks noGrp="1"/>
          </p:cNvSpPr>
          <p:nvPr>
            <p:ph type="body" sz="quarter" idx="41" hasCustomPrompt="1"/>
          </p:nvPr>
        </p:nvSpPr>
        <p:spPr>
          <a:xfrm>
            <a:off x="8118565" y="3791581"/>
            <a:ext cx="1125523" cy="2016000"/>
          </a:xfrm>
          <a:prstGeom prst="rect">
            <a:avLst/>
          </a:prstGeom>
          <a:noFill/>
        </p:spPr>
        <p:txBody>
          <a:bodyPr tIns="288000" anchor="t"/>
          <a:lstStyle>
            <a:lvl1pPr marL="0" indent="0" algn="ctr">
              <a:buNone/>
              <a:defRPr sz="4000">
                <a:solidFill>
                  <a:schemeClr val="bg2"/>
                </a:solidFill>
                <a:latin typeface="+mj-lt"/>
              </a:defRPr>
            </a:lvl1pPr>
          </a:lstStyle>
          <a:p>
            <a:pPr lvl="0"/>
            <a:r>
              <a:rPr lang="de-DE" dirty="0"/>
              <a:t>NR.</a:t>
            </a:r>
          </a:p>
        </p:txBody>
      </p:sp>
      <p:sp>
        <p:nvSpPr>
          <p:cNvPr id="67" name="Textplatzhalter 7"/>
          <p:cNvSpPr>
            <a:spLocks noGrp="1"/>
          </p:cNvSpPr>
          <p:nvPr>
            <p:ph type="body" sz="quarter" idx="43" hasCustomPrompt="1"/>
          </p:nvPr>
        </p:nvSpPr>
        <p:spPr>
          <a:xfrm>
            <a:off x="4329986" y="3791581"/>
            <a:ext cx="1125523" cy="2016000"/>
          </a:xfrm>
          <a:prstGeom prst="rect">
            <a:avLst/>
          </a:prstGeom>
          <a:noFill/>
        </p:spPr>
        <p:txBody>
          <a:bodyPr tIns="288000" anchor="t"/>
          <a:lstStyle>
            <a:lvl1pPr marL="0" indent="0" algn="ctr">
              <a:buNone/>
              <a:defRPr sz="4000">
                <a:solidFill>
                  <a:schemeClr val="bg2"/>
                </a:solidFill>
                <a:latin typeface="+mj-lt"/>
              </a:defRPr>
            </a:lvl1pPr>
          </a:lstStyle>
          <a:p>
            <a:pPr lvl="0"/>
            <a:r>
              <a:rPr lang="de-DE" dirty="0"/>
              <a:t>NR.</a:t>
            </a:r>
          </a:p>
        </p:txBody>
      </p:sp>
    </p:spTree>
    <p:extLst>
      <p:ext uri="{BB962C8B-B14F-4D97-AF65-F5344CB8AC3E}">
        <p14:creationId xmlns:p14="http://schemas.microsoft.com/office/powerpoint/2010/main" val="186837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sp>
        <p:nvSpPr>
          <p:cNvPr id="2" name="Titel"/>
          <p:cNvSpPr>
            <a:spLocks noGrp="1"/>
          </p:cNvSpPr>
          <p:nvPr>
            <p:ph type="title"/>
          </p:nvPr>
        </p:nvSpPr>
        <p:spPr bwMode="gray"/>
        <p:txBody>
          <a:bodyPr lIns="0"/>
          <a:lstStyle/>
          <a:p>
            <a:r>
              <a:rPr lang="de-DE" noProof="0" dirty="0"/>
              <a:t>Titelmasterformat durch Klicken bearbeiten</a:t>
            </a:r>
          </a:p>
        </p:txBody>
      </p:sp>
    </p:spTree>
    <p:extLst>
      <p:ext uri="{BB962C8B-B14F-4D97-AF65-F5344CB8AC3E}">
        <p14:creationId xmlns:p14="http://schemas.microsoft.com/office/powerpoint/2010/main" val="2858965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LEER">
    <p:spTree>
      <p:nvGrpSpPr>
        <p:cNvPr id="1" name=""/>
        <p:cNvGrpSpPr/>
        <p:nvPr/>
      </p:nvGrpSpPr>
      <p:grpSpPr>
        <a:xfrm>
          <a:off x="0" y="0"/>
          <a:ext cx="0" cy="0"/>
          <a:chOff x="0" y="0"/>
          <a:chExt cx="0" cy="0"/>
        </a:xfrm>
      </p:grpSpPr>
      <p:sp>
        <p:nvSpPr>
          <p:cNvPr id="2" name="Titel"/>
          <p:cNvSpPr>
            <a:spLocks noGrp="1"/>
          </p:cNvSpPr>
          <p:nvPr>
            <p:ph type="title"/>
          </p:nvPr>
        </p:nvSpPr>
        <p:spPr bwMode="gray"/>
        <p:txBody>
          <a:bodyPr/>
          <a:lstStyle/>
          <a:p>
            <a:r>
              <a:rPr lang="de-DE" noProof="0" dirty="0"/>
              <a:t>Titelmasterformat durch Klicken bearbeiten</a:t>
            </a:r>
          </a:p>
        </p:txBody>
      </p:sp>
      <p:sp>
        <p:nvSpPr>
          <p:cNvPr id="7"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Tree>
    <p:extLst>
      <p:ext uri="{BB962C8B-B14F-4D97-AF65-F5344CB8AC3E}">
        <p14:creationId xmlns:p14="http://schemas.microsoft.com/office/powerpoint/2010/main" val="2915816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EXT">
    <p:spTree>
      <p:nvGrpSpPr>
        <p:cNvPr id="1" name=""/>
        <p:cNvGrpSpPr/>
        <p:nvPr/>
      </p:nvGrpSpPr>
      <p:grpSpPr>
        <a:xfrm>
          <a:off x="0" y="0"/>
          <a:ext cx="0" cy="0"/>
          <a:chOff x="0" y="0"/>
          <a:chExt cx="0" cy="0"/>
        </a:xfrm>
      </p:grpSpPr>
      <p:sp>
        <p:nvSpPr>
          <p:cNvPr id="13"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Inhalt"/>
          <p:cNvSpPr>
            <a:spLocks noGrp="1"/>
          </p:cNvSpPr>
          <p:nvPr>
            <p:ph idx="1"/>
          </p:nvPr>
        </p:nvSpPr>
        <p:spPr bwMode="gray">
          <a:xfrm>
            <a:off x="540070" y="1512000"/>
            <a:ext cx="11111046" cy="4298400"/>
          </a:xfrm>
        </p:spPr>
        <p:txBody>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0"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Tree>
    <p:extLst>
      <p:ext uri="{BB962C8B-B14F-4D97-AF65-F5344CB8AC3E}">
        <p14:creationId xmlns:p14="http://schemas.microsoft.com/office/powerpoint/2010/main" val="4240689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TEXT">
    <p:spTree>
      <p:nvGrpSpPr>
        <p:cNvPr id="1" name=""/>
        <p:cNvGrpSpPr/>
        <p:nvPr/>
      </p:nvGrpSpPr>
      <p:grpSpPr>
        <a:xfrm>
          <a:off x="0" y="0"/>
          <a:ext cx="0" cy="0"/>
          <a:chOff x="0" y="0"/>
          <a:chExt cx="0" cy="0"/>
        </a:xfrm>
      </p:grpSpPr>
      <p:sp>
        <p:nvSpPr>
          <p:cNvPr id="8"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Inhalt 1"/>
          <p:cNvSpPr>
            <a:spLocks noGrp="1"/>
          </p:cNvSpPr>
          <p:nvPr>
            <p:ph sz="half" idx="1"/>
          </p:nvPr>
        </p:nvSpPr>
        <p:spPr bwMode="gray">
          <a:xfrm>
            <a:off x="540070" y="1512000"/>
            <a:ext cx="5339495" cy="42984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4" name="Inhalt 2"/>
          <p:cNvSpPr>
            <a:spLocks noGrp="1"/>
          </p:cNvSpPr>
          <p:nvPr>
            <p:ph sz="half" idx="2"/>
          </p:nvPr>
        </p:nvSpPr>
        <p:spPr bwMode="gray">
          <a:xfrm>
            <a:off x="6311622" y="1512000"/>
            <a:ext cx="5339495" cy="42984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1"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Tree>
    <p:extLst>
      <p:ext uri="{BB962C8B-B14F-4D97-AF65-F5344CB8AC3E}">
        <p14:creationId xmlns:p14="http://schemas.microsoft.com/office/powerpoint/2010/main" val="2449369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pic>
        <p:nvPicPr>
          <p:cNvPr id="15" name="Рисунок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01798" y="0"/>
            <a:ext cx="4669971" cy="1038381"/>
          </a:xfrm>
          <a:prstGeom prst="rect">
            <a:avLst/>
          </a:prstGeom>
        </p:spPr>
      </p:pic>
      <p:grpSp>
        <p:nvGrpSpPr>
          <p:cNvPr id="11" name="Группа 10"/>
          <p:cNvGrpSpPr/>
          <p:nvPr userDrawn="1"/>
        </p:nvGrpSpPr>
        <p:grpSpPr>
          <a:xfrm>
            <a:off x="0" y="0"/>
            <a:ext cx="8973927" cy="6858000"/>
            <a:chOff x="0" y="0"/>
            <a:chExt cx="8973927" cy="6858000"/>
          </a:xfrm>
        </p:grpSpPr>
        <p:pic>
          <p:nvPicPr>
            <p:cNvPr id="8" name="Рисунок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1427" y="6308945"/>
              <a:ext cx="4762500" cy="247650"/>
            </a:xfrm>
            <a:prstGeom prst="rect">
              <a:avLst/>
            </a:prstGeom>
          </p:spPr>
        </p:pic>
        <p:pic>
          <p:nvPicPr>
            <p:cNvPr id="9" name="Рисунок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6234545" cy="6858000"/>
            </a:xfrm>
            <a:prstGeom prst="rect">
              <a:avLst/>
            </a:prstGeom>
          </p:spPr>
        </p:pic>
        <p:pic>
          <p:nvPicPr>
            <p:cNvPr id="10" name="Рисунок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51512" y="0"/>
              <a:ext cx="4139638" cy="6858000"/>
            </a:xfrm>
            <a:prstGeom prst="rect">
              <a:avLst/>
            </a:prstGeom>
          </p:spPr>
        </p:pic>
      </p:grpSp>
      <p:pic>
        <p:nvPicPr>
          <p:cNvPr id="7" name="Рисунок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28860" y="6048972"/>
            <a:ext cx="968896" cy="809028"/>
          </a:xfrm>
          <a:prstGeom prst="rect">
            <a:avLst/>
          </a:prstGeom>
        </p:spPr>
      </p:pic>
      <p:sp>
        <p:nvSpPr>
          <p:cNvPr id="2" name="Заголовок 1"/>
          <p:cNvSpPr>
            <a:spLocks noGrp="1"/>
          </p:cNvSpPr>
          <p:nvPr>
            <p:ph type="title" hasCustomPrompt="1"/>
          </p:nvPr>
        </p:nvSpPr>
        <p:spPr>
          <a:xfrm>
            <a:off x="0" y="528411"/>
            <a:ext cx="12192000" cy="1186089"/>
          </a:xfrm>
        </p:spPr>
        <p:txBody>
          <a:bodyPr/>
          <a:lstStyle>
            <a:lvl1pPr algn="ctr">
              <a:defRPr/>
            </a:lvl1pPr>
          </a:lstStyle>
          <a:p>
            <a:r>
              <a:rPr lang="da-DK" dirty="0"/>
              <a:t>Lorem ipsum dolor </a:t>
            </a:r>
            <a:br>
              <a:rPr lang="ru-RU" dirty="0"/>
            </a:br>
            <a:r>
              <a:rPr lang="da-DK" dirty="0"/>
              <a:t>sit amet</a:t>
            </a:r>
            <a:endParaRPr lang="ru-RU" dirty="0"/>
          </a:p>
        </p:txBody>
      </p:sp>
      <p:sp>
        <p:nvSpPr>
          <p:cNvPr id="3" name="Объект 2"/>
          <p:cNvSpPr>
            <a:spLocks noGrp="1"/>
          </p:cNvSpPr>
          <p:nvPr>
            <p:ph idx="1" hasCustomPrompt="1"/>
          </p:nvPr>
        </p:nvSpPr>
        <p:spPr>
          <a:xfrm>
            <a:off x="5591150" y="2114236"/>
            <a:ext cx="6010299" cy="3602929"/>
          </a:xfrm>
        </p:spPr>
        <p:txBody>
          <a:bodyPr/>
          <a:lstStyle>
            <a:lvl1pPr algn="r">
              <a:defRPr/>
            </a:lvl1pPr>
            <a:lvl2pPr algn="r">
              <a:defRPr/>
            </a:lvl2pPr>
            <a:lvl3pPr algn="r">
              <a:defRPr/>
            </a:lvl3pPr>
            <a:lvl4pPr algn="r">
              <a:defRPr/>
            </a:lvl4pPr>
            <a:lvl5pPr algn="r">
              <a:defRPr/>
            </a:lvl5pPr>
          </a:lstStyle>
          <a:p>
            <a:pPr lvl="0"/>
            <a:r>
              <a:rPr lang="da-DK" dirty="0"/>
              <a:t>Lorem ipsum dolor sit amet, consectetur adipiscing elit, sed do eiusmod tempor incididunt ut labore et dolore magna aliqua. Ut enim ad minim veniam, quis nostrud exercitation ullamco laboris nisi ut aliquip ex ea commodo consequat. </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06.12.2022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pic>
        <p:nvPicPr>
          <p:cNvPr id="12" name="Рисунок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flipV="1">
            <a:off x="10345265" y="5699345"/>
            <a:ext cx="1846735" cy="313710"/>
          </a:xfrm>
          <a:prstGeom prst="rect">
            <a:avLst/>
          </a:prstGeom>
        </p:spPr>
      </p:pic>
      <p:pic>
        <p:nvPicPr>
          <p:cNvPr id="13" name="Рисунок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0947" y="549765"/>
            <a:ext cx="3444606" cy="5903721"/>
          </a:xfrm>
          <a:prstGeom prst="rect">
            <a:avLst/>
          </a:prstGeom>
        </p:spPr>
      </p:pic>
      <p:pic>
        <p:nvPicPr>
          <p:cNvPr id="14" name="Рисунок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V="1">
            <a:off x="9284886" y="0"/>
            <a:ext cx="2428422" cy="2433572"/>
          </a:xfrm>
          <a:prstGeom prst="rect">
            <a:avLst/>
          </a:prstGeom>
        </p:spPr>
      </p:pic>
    </p:spTree>
    <p:extLst>
      <p:ext uri="{BB962C8B-B14F-4D97-AF65-F5344CB8AC3E}">
        <p14:creationId xmlns:p14="http://schemas.microsoft.com/office/powerpoint/2010/main" val="329785152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_TEXT">
    <p:spTree>
      <p:nvGrpSpPr>
        <p:cNvPr id="1" name=""/>
        <p:cNvGrpSpPr/>
        <p:nvPr/>
      </p:nvGrpSpPr>
      <p:grpSpPr>
        <a:xfrm>
          <a:off x="0" y="0"/>
          <a:ext cx="0" cy="0"/>
          <a:chOff x="0" y="0"/>
          <a:chExt cx="0" cy="0"/>
        </a:xfrm>
      </p:grpSpPr>
      <p:sp>
        <p:nvSpPr>
          <p:cNvPr id="2" name="Titel"/>
          <p:cNvSpPr>
            <a:spLocks noGrp="1"/>
          </p:cNvSpPr>
          <p:nvPr>
            <p:ph type="title"/>
          </p:nvPr>
        </p:nvSpPr>
        <p:spPr bwMode="gray">
          <a:xfrm>
            <a:off x="540070" y="432000"/>
            <a:ext cx="11111046" cy="1080000"/>
          </a:xfrm>
        </p:spPr>
        <p:txBody>
          <a:bodyPr/>
          <a:lstStyle/>
          <a:p>
            <a:r>
              <a:rPr lang="de-DE" noProof="0" dirty="0"/>
              <a:t>Titelmasterformat durch Klicken bearbeiten</a:t>
            </a:r>
          </a:p>
        </p:txBody>
      </p:sp>
      <p:sp>
        <p:nvSpPr>
          <p:cNvPr id="13"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Inhalt"/>
          <p:cNvSpPr>
            <a:spLocks noGrp="1"/>
          </p:cNvSpPr>
          <p:nvPr>
            <p:ph idx="1"/>
          </p:nvPr>
        </p:nvSpPr>
        <p:spPr bwMode="gray">
          <a:xfrm>
            <a:off x="540070" y="1512000"/>
            <a:ext cx="11111046" cy="2818800"/>
          </a:xfrm>
        </p:spPr>
        <p:txBody>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0" name="Text"/>
          <p:cNvSpPr>
            <a:spLocks noGrp="1"/>
          </p:cNvSpPr>
          <p:nvPr>
            <p:ph idx="15"/>
          </p:nvPr>
        </p:nvSpPr>
        <p:spPr bwMode="gray">
          <a:xfrm>
            <a:off x="1200" y="4474800"/>
            <a:ext cx="12191187" cy="2383200"/>
          </a:xfrm>
          <a:custGeom>
            <a:avLst/>
            <a:gdLst/>
            <a:ahLst/>
            <a:cxnLst/>
            <a:rect l="l" t="t" r="r" b="b"/>
            <a:pathLst>
              <a:path w="12189600" h="2383200">
                <a:moveTo>
                  <a:pt x="0" y="0"/>
                </a:moveTo>
                <a:lnTo>
                  <a:pt x="12189600" y="0"/>
                </a:lnTo>
                <a:lnTo>
                  <a:pt x="12189600" y="1765049"/>
                </a:lnTo>
                <a:lnTo>
                  <a:pt x="11571449" y="2383200"/>
                </a:lnTo>
                <a:lnTo>
                  <a:pt x="0" y="2383200"/>
                </a:lnTo>
                <a:close/>
              </a:path>
            </a:pathLst>
          </a:custGeom>
          <a:solidFill>
            <a:srgbClr val="808080"/>
          </a:solidFill>
        </p:spPr>
        <p:txBody>
          <a:bodyPr lIns="540000" tIns="540000" rIns="540000" bIns="540000" anchor="ctr"/>
          <a:lstStyle>
            <a:lvl1pPr marL="0" indent="0">
              <a:buNone/>
              <a:defRPr>
                <a:solidFill>
                  <a:schemeClr val="bg1"/>
                </a:solidFill>
              </a:defRPr>
            </a:lvl1pPr>
            <a:lvl2pPr marL="450000" indent="0">
              <a:buNone/>
              <a:defRPr/>
            </a:lvl2pPr>
            <a:lvl3pPr marL="810000" indent="0">
              <a:buNone/>
              <a:defRPr/>
            </a:lvl3pPr>
            <a:lvl4pPr marL="1170000" indent="0">
              <a:buNone/>
              <a:defRPr/>
            </a:lvl4pPr>
            <a:lvl5pPr marL="1530000" indent="0">
              <a:buNone/>
              <a:defRPr/>
            </a:lvl5pPr>
          </a:lstStyle>
          <a:p>
            <a:pPr lvl="0"/>
            <a:endParaRPr lang="de-DE" noProof="0" dirty="0"/>
          </a:p>
        </p:txBody>
      </p:sp>
      <p:pic>
        <p:nvPicPr>
          <p:cNvPr id="6" name="Grafik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73" y="6026954"/>
            <a:ext cx="2020668" cy="443634"/>
          </a:xfrm>
          <a:prstGeom prst="rect">
            <a:avLst/>
          </a:prstGeom>
        </p:spPr>
      </p:pic>
    </p:spTree>
    <p:extLst>
      <p:ext uri="{BB962C8B-B14F-4D97-AF65-F5344CB8AC3E}">
        <p14:creationId xmlns:p14="http://schemas.microsoft.com/office/powerpoint/2010/main" val="2077671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EXTBOXEN">
    <p:spTree>
      <p:nvGrpSpPr>
        <p:cNvPr id="1" name=""/>
        <p:cNvGrpSpPr/>
        <p:nvPr/>
      </p:nvGrpSpPr>
      <p:grpSpPr>
        <a:xfrm>
          <a:off x="0" y="0"/>
          <a:ext cx="0" cy="0"/>
          <a:chOff x="0" y="0"/>
          <a:chExt cx="0" cy="0"/>
        </a:xfrm>
      </p:grpSpPr>
      <p:sp>
        <p:nvSpPr>
          <p:cNvPr id="10"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Text 1"/>
          <p:cNvSpPr>
            <a:spLocks noGrp="1"/>
          </p:cNvSpPr>
          <p:nvPr>
            <p:ph type="body" idx="1"/>
          </p:nvPr>
        </p:nvSpPr>
        <p:spPr bwMode="gray">
          <a:xfrm>
            <a:off x="540070" y="1512000"/>
            <a:ext cx="5339495" cy="360000"/>
          </a:xfrm>
          <a:solidFill>
            <a:schemeClr val="tx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Textmasterformat bearbeiten</a:t>
            </a:r>
          </a:p>
        </p:txBody>
      </p:sp>
      <p:sp>
        <p:nvSpPr>
          <p:cNvPr id="5" name="Text 2"/>
          <p:cNvSpPr>
            <a:spLocks noGrp="1"/>
          </p:cNvSpPr>
          <p:nvPr>
            <p:ph type="body" sz="quarter" idx="3"/>
          </p:nvPr>
        </p:nvSpPr>
        <p:spPr bwMode="gray">
          <a:xfrm>
            <a:off x="6311622" y="1512000"/>
            <a:ext cx="5339495" cy="360000"/>
          </a:xfrm>
          <a:solidFill>
            <a:schemeClr val="tx2">
              <a:lumMod val="60000"/>
              <a:lumOff val="40000"/>
            </a:schemeClr>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Textmasterformat bearbeiten</a:t>
            </a:r>
          </a:p>
        </p:txBody>
      </p:sp>
      <p:sp>
        <p:nvSpPr>
          <p:cNvPr id="9" name="Foliennummer"/>
          <p:cNvSpPr>
            <a:spLocks noGrp="1"/>
          </p:cNvSpPr>
          <p:nvPr>
            <p:ph type="sldNum" sz="quarter" idx="12"/>
          </p:nvPr>
        </p:nvSpPr>
        <p:spPr bwMode="gray">
          <a:xfrm>
            <a:off x="540070" y="6084000"/>
            <a:ext cx="900117" cy="360000"/>
          </a:xfrm>
          <a:prstGeom prst="rect">
            <a:avLst/>
          </a:prstGeom>
        </p:spPr>
        <p:txBody>
          <a:bodyPr/>
          <a:lstStyle/>
          <a:p>
            <a:fld id="{02CEFE82-39F2-4F47-8A0C-D5AB3496FA5C}" type="slidenum">
              <a:rPr lang="de-DE" noProof="0" smtClean="0"/>
              <a:pPr/>
              <a:t>‹Nr.›</a:t>
            </a:fld>
            <a:endParaRPr lang="de-DE" noProof="0" dirty="0"/>
          </a:p>
        </p:txBody>
      </p:sp>
      <p:sp>
        <p:nvSpPr>
          <p:cNvPr id="13"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
        <p:nvSpPr>
          <p:cNvPr id="7" name="Textplatzhalter 6"/>
          <p:cNvSpPr>
            <a:spLocks noGrp="1"/>
          </p:cNvSpPr>
          <p:nvPr>
            <p:ph type="body" sz="quarter" idx="15"/>
          </p:nvPr>
        </p:nvSpPr>
        <p:spPr>
          <a:xfrm>
            <a:off x="541409" y="1872000"/>
            <a:ext cx="5337870" cy="3936663"/>
          </a:xfrm>
          <a:custGeom>
            <a:avLst/>
            <a:gdLst/>
            <a:ahLst/>
            <a:cxnLst/>
            <a:rect l="l" t="t" r="r" b="b"/>
            <a:pathLst>
              <a:path w="5337175" h="3936663">
                <a:moveTo>
                  <a:pt x="0" y="0"/>
                </a:moveTo>
                <a:lnTo>
                  <a:pt x="5337175" y="0"/>
                </a:lnTo>
                <a:lnTo>
                  <a:pt x="5337175" y="3322343"/>
                </a:lnTo>
                <a:lnTo>
                  <a:pt x="4722855" y="3936663"/>
                </a:lnTo>
                <a:lnTo>
                  <a:pt x="0" y="3936663"/>
                </a:lnTo>
                <a:close/>
              </a:path>
            </a:pathLst>
          </a:custGeom>
          <a:solidFill>
            <a:schemeClr val="bg1">
              <a:lumMod val="95000"/>
            </a:schemeClr>
          </a:solidFill>
        </p:spPr>
        <p:txBody>
          <a:bodyPr vert="horz" lIns="252000" tIns="252000" rIns="252000" bIns="252000" rtlCol="0">
            <a:noAutofit/>
          </a:bodyPr>
          <a:lstStyle>
            <a:lvl1pPr>
              <a:buClr>
                <a:schemeClr val="tx2"/>
              </a:buClr>
              <a:defRPr lang="de-DE" sz="1600" dirty="0"/>
            </a:lvl1pPr>
            <a:lvl2pPr>
              <a:buClr>
                <a:schemeClr val="tx2"/>
              </a:buClr>
              <a:defRPr sz="1400"/>
            </a:lvl2pPr>
            <a:lvl3pPr>
              <a:buClr>
                <a:schemeClr val="tx2"/>
              </a:buClr>
              <a:defRPr sz="1200"/>
            </a:lvl3pPr>
            <a:lvl4pPr>
              <a:buClr>
                <a:schemeClr val="tx2"/>
              </a:buClr>
              <a:defRPr sz="1100"/>
            </a:lvl4pPr>
            <a:lvl5pPr>
              <a:buClr>
                <a:schemeClr val="tx2"/>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0">
              <a:buClr>
                <a:schemeClr val="tx2">
                  <a:lumMod val="60000"/>
                  <a:lumOff val="40000"/>
                </a:schemeClr>
              </a:buClr>
            </a:pPr>
            <a:endParaRPr lang="de-DE" dirty="0"/>
          </a:p>
        </p:txBody>
      </p:sp>
      <p:sp>
        <p:nvSpPr>
          <p:cNvPr id="15" name="Textplatzhalter 6"/>
          <p:cNvSpPr>
            <a:spLocks noGrp="1"/>
          </p:cNvSpPr>
          <p:nvPr>
            <p:ph type="body" sz="quarter" idx="16"/>
          </p:nvPr>
        </p:nvSpPr>
        <p:spPr>
          <a:xfrm>
            <a:off x="6311622" y="1872000"/>
            <a:ext cx="5337870" cy="3936663"/>
          </a:xfrm>
          <a:custGeom>
            <a:avLst/>
            <a:gdLst/>
            <a:ahLst/>
            <a:cxnLst/>
            <a:rect l="l" t="t" r="r" b="b"/>
            <a:pathLst>
              <a:path w="5337175" h="3936663">
                <a:moveTo>
                  <a:pt x="0" y="0"/>
                </a:moveTo>
                <a:lnTo>
                  <a:pt x="5337175" y="0"/>
                </a:lnTo>
                <a:lnTo>
                  <a:pt x="5337175" y="3322343"/>
                </a:lnTo>
                <a:lnTo>
                  <a:pt x="4722855" y="3936663"/>
                </a:lnTo>
                <a:lnTo>
                  <a:pt x="0" y="3936663"/>
                </a:lnTo>
                <a:close/>
              </a:path>
            </a:pathLst>
          </a:custGeom>
          <a:solidFill>
            <a:schemeClr val="bg1">
              <a:lumMod val="95000"/>
            </a:schemeClr>
          </a:solidFill>
        </p:spPr>
        <p:txBody>
          <a:bodyPr vert="horz" lIns="252000" tIns="252000" rIns="252000" bIns="252000" rtlCol="0">
            <a:noAutofit/>
          </a:bodyPr>
          <a:lstStyle>
            <a:lvl1pPr>
              <a:buClr>
                <a:schemeClr val="tx2">
                  <a:lumMod val="60000"/>
                  <a:lumOff val="40000"/>
                </a:schemeClr>
              </a:buClr>
              <a:defRPr lang="de-DE" sz="1600" dirty="0"/>
            </a:lvl1pPr>
            <a:lvl2pPr>
              <a:buClr>
                <a:schemeClr val="tx2">
                  <a:lumMod val="60000"/>
                  <a:lumOff val="40000"/>
                </a:schemeClr>
              </a:buClr>
              <a:defRPr sz="1400"/>
            </a:lvl2pPr>
            <a:lvl3pPr>
              <a:buClr>
                <a:schemeClr val="tx2">
                  <a:lumMod val="60000"/>
                  <a:lumOff val="40000"/>
                </a:schemeClr>
              </a:buClr>
              <a:defRPr sz="1200"/>
            </a:lvl3pPr>
            <a:lvl4pPr>
              <a:buClr>
                <a:schemeClr val="tx2">
                  <a:lumMod val="60000"/>
                  <a:lumOff val="40000"/>
                </a:schemeClr>
              </a:buClr>
              <a:defRPr sz="1100"/>
            </a:lvl4pPr>
            <a:lvl5pPr>
              <a:buClr>
                <a:schemeClr val="tx2">
                  <a:lumMod val="60000"/>
                  <a:lumOff val="40000"/>
                </a:schemeClr>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0">
              <a:buClr>
                <a:schemeClr val="tx2">
                  <a:lumMod val="60000"/>
                  <a:lumOff val="40000"/>
                </a:schemeClr>
              </a:buClr>
            </a:pPr>
            <a:endParaRPr lang="de-DE" dirty="0"/>
          </a:p>
        </p:txBody>
      </p:sp>
    </p:spTree>
    <p:extLst>
      <p:ext uri="{BB962C8B-B14F-4D97-AF65-F5344CB8AC3E}">
        <p14:creationId xmlns:p14="http://schemas.microsoft.com/office/powerpoint/2010/main" val="790796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TEXTBOXEN">
    <p:spTree>
      <p:nvGrpSpPr>
        <p:cNvPr id="1" name=""/>
        <p:cNvGrpSpPr/>
        <p:nvPr/>
      </p:nvGrpSpPr>
      <p:grpSpPr>
        <a:xfrm>
          <a:off x="0" y="0"/>
          <a:ext cx="0" cy="0"/>
          <a:chOff x="0" y="0"/>
          <a:chExt cx="0" cy="0"/>
        </a:xfrm>
      </p:grpSpPr>
      <p:sp>
        <p:nvSpPr>
          <p:cNvPr id="8"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10" name="Text 1"/>
          <p:cNvSpPr>
            <a:spLocks noGrp="1"/>
          </p:cNvSpPr>
          <p:nvPr>
            <p:ph type="body" idx="15" hasCustomPrompt="1"/>
          </p:nvPr>
        </p:nvSpPr>
        <p:spPr bwMode="gray">
          <a:xfrm>
            <a:off x="540070" y="1512000"/>
            <a:ext cx="3416845" cy="360000"/>
          </a:xfrm>
          <a:solidFill>
            <a:schemeClr val="tx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13" name="Text 1"/>
          <p:cNvSpPr>
            <a:spLocks noGrp="1"/>
          </p:cNvSpPr>
          <p:nvPr>
            <p:ph type="body" idx="16" hasCustomPrompt="1"/>
          </p:nvPr>
        </p:nvSpPr>
        <p:spPr bwMode="gray">
          <a:xfrm>
            <a:off x="8228924" y="1512001"/>
            <a:ext cx="3416845" cy="360000"/>
          </a:xfrm>
          <a:solidFill>
            <a:schemeClr val="accent1"/>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15" name="Text 1"/>
          <p:cNvSpPr>
            <a:spLocks noGrp="1"/>
          </p:cNvSpPr>
          <p:nvPr>
            <p:ph type="body" idx="18" hasCustomPrompt="1"/>
          </p:nvPr>
        </p:nvSpPr>
        <p:spPr bwMode="gray">
          <a:xfrm>
            <a:off x="4387701" y="1512002"/>
            <a:ext cx="3416845" cy="360000"/>
          </a:xfrm>
          <a:solidFill>
            <a:schemeClr val="tx2">
              <a:lumMod val="60000"/>
              <a:lumOff val="40000"/>
            </a:schemeClr>
          </a:solidFill>
        </p:spPr>
        <p:txBody>
          <a:bodyPr lIns="252000" rIns="144000" anchor="ctr"/>
          <a:lstStyle>
            <a:lvl1pPr marL="0" indent="0" algn="l">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20"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
        <p:nvSpPr>
          <p:cNvPr id="16" name="Textplatzhalter 2"/>
          <p:cNvSpPr>
            <a:spLocks noGrp="1"/>
          </p:cNvSpPr>
          <p:nvPr>
            <p:ph type="body" sz="quarter" idx="20"/>
          </p:nvPr>
        </p:nvSpPr>
        <p:spPr>
          <a:xfrm>
            <a:off x="541408" y="1872003"/>
            <a:ext cx="3415507" cy="3936661"/>
          </a:xfrm>
          <a:custGeom>
            <a:avLst/>
            <a:gdLst/>
            <a:ahLst/>
            <a:cxnLst/>
            <a:rect l="l" t="t" r="r" b="b"/>
            <a:pathLst>
              <a:path w="3415062" h="3936661">
                <a:moveTo>
                  <a:pt x="0" y="0"/>
                </a:moveTo>
                <a:lnTo>
                  <a:pt x="3415062" y="0"/>
                </a:lnTo>
                <a:lnTo>
                  <a:pt x="3415062" y="3323759"/>
                </a:lnTo>
                <a:lnTo>
                  <a:pt x="2802160" y="3936661"/>
                </a:lnTo>
                <a:lnTo>
                  <a:pt x="0" y="3936661"/>
                </a:lnTo>
                <a:close/>
              </a:path>
            </a:pathLst>
          </a:custGeom>
          <a:solidFill>
            <a:schemeClr val="bg1">
              <a:lumMod val="95000"/>
            </a:schemeClr>
          </a:solidFill>
        </p:spPr>
        <p:txBody>
          <a:bodyPr vert="horz" lIns="252000" tIns="252000" rIns="252000" bIns="252000" rtlCol="0">
            <a:noAutofit/>
          </a:bodyPr>
          <a:lstStyle>
            <a:lvl1pPr>
              <a:buClr>
                <a:schemeClr val="tx2"/>
              </a:buClr>
              <a:defRPr lang="de-DE" sz="1600" dirty="0"/>
            </a:lvl1pPr>
            <a:lvl2pPr>
              <a:buClr>
                <a:schemeClr val="tx2"/>
              </a:buClr>
              <a:defRPr sz="1400"/>
            </a:lvl2pPr>
            <a:lvl3pPr>
              <a:buClr>
                <a:schemeClr val="tx2"/>
              </a:buClr>
              <a:defRPr sz="1200"/>
            </a:lvl3pPr>
            <a:lvl4pPr>
              <a:buClr>
                <a:schemeClr val="tx2"/>
              </a:buClr>
              <a:defRPr sz="1100"/>
            </a:lvl4pPr>
            <a:lvl5pPr>
              <a:buClr>
                <a:schemeClr val="tx2"/>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9" name="Textplatzhalter 2"/>
          <p:cNvSpPr>
            <a:spLocks noGrp="1"/>
          </p:cNvSpPr>
          <p:nvPr>
            <p:ph type="body" sz="quarter" idx="21"/>
          </p:nvPr>
        </p:nvSpPr>
        <p:spPr>
          <a:xfrm>
            <a:off x="4387701" y="1872003"/>
            <a:ext cx="3415507" cy="3936661"/>
          </a:xfrm>
          <a:custGeom>
            <a:avLst/>
            <a:gdLst/>
            <a:ahLst/>
            <a:cxnLst/>
            <a:rect l="l" t="t" r="r" b="b"/>
            <a:pathLst>
              <a:path w="3415062" h="3936661">
                <a:moveTo>
                  <a:pt x="0" y="0"/>
                </a:moveTo>
                <a:lnTo>
                  <a:pt x="3415062" y="0"/>
                </a:lnTo>
                <a:lnTo>
                  <a:pt x="3415062" y="3323759"/>
                </a:lnTo>
                <a:lnTo>
                  <a:pt x="2802160" y="3936661"/>
                </a:lnTo>
                <a:lnTo>
                  <a:pt x="0" y="3936661"/>
                </a:lnTo>
                <a:close/>
              </a:path>
            </a:pathLst>
          </a:custGeom>
          <a:solidFill>
            <a:schemeClr val="bg1">
              <a:lumMod val="95000"/>
            </a:schemeClr>
          </a:solidFill>
        </p:spPr>
        <p:txBody>
          <a:bodyPr vert="horz" lIns="252000" tIns="252000" rIns="252000" bIns="252000" rtlCol="0">
            <a:noAutofit/>
          </a:bodyPr>
          <a:lstStyle>
            <a:lvl1pPr algn="l">
              <a:buClr>
                <a:schemeClr val="tx2">
                  <a:lumMod val="60000"/>
                  <a:lumOff val="40000"/>
                </a:schemeClr>
              </a:buClr>
              <a:defRPr lang="de-DE" sz="1600" dirty="0"/>
            </a:lvl1pPr>
            <a:lvl2pPr algn="l">
              <a:buClr>
                <a:schemeClr val="tx2">
                  <a:lumMod val="60000"/>
                  <a:lumOff val="40000"/>
                </a:schemeClr>
              </a:buClr>
              <a:defRPr sz="1400"/>
            </a:lvl2pPr>
            <a:lvl3pPr algn="l">
              <a:buClr>
                <a:schemeClr val="tx2">
                  <a:lumMod val="60000"/>
                  <a:lumOff val="40000"/>
                </a:schemeClr>
              </a:buClr>
              <a:defRPr sz="1200"/>
            </a:lvl3pPr>
            <a:lvl4pPr algn="l">
              <a:buClr>
                <a:schemeClr val="tx2">
                  <a:lumMod val="60000"/>
                  <a:lumOff val="40000"/>
                </a:schemeClr>
              </a:buClr>
              <a:defRPr sz="1100"/>
            </a:lvl4pPr>
            <a:lvl5pPr algn="l">
              <a:buClr>
                <a:schemeClr val="tx2">
                  <a:lumMod val="60000"/>
                  <a:lumOff val="40000"/>
                </a:schemeClr>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24" name="Textplatzhalter 2"/>
          <p:cNvSpPr>
            <a:spLocks noGrp="1"/>
          </p:cNvSpPr>
          <p:nvPr>
            <p:ph type="body" sz="quarter" idx="22"/>
          </p:nvPr>
        </p:nvSpPr>
        <p:spPr>
          <a:xfrm>
            <a:off x="8228924" y="1872003"/>
            <a:ext cx="3415507" cy="3936661"/>
          </a:xfrm>
          <a:custGeom>
            <a:avLst/>
            <a:gdLst/>
            <a:ahLst/>
            <a:cxnLst/>
            <a:rect l="l" t="t" r="r" b="b"/>
            <a:pathLst>
              <a:path w="3415062" h="3936661">
                <a:moveTo>
                  <a:pt x="0" y="0"/>
                </a:moveTo>
                <a:lnTo>
                  <a:pt x="3415062" y="0"/>
                </a:lnTo>
                <a:lnTo>
                  <a:pt x="3415062" y="3323759"/>
                </a:lnTo>
                <a:lnTo>
                  <a:pt x="2802160" y="3936661"/>
                </a:lnTo>
                <a:lnTo>
                  <a:pt x="0" y="3936661"/>
                </a:lnTo>
                <a:close/>
              </a:path>
            </a:pathLst>
          </a:custGeom>
          <a:solidFill>
            <a:schemeClr val="bg1">
              <a:lumMod val="95000"/>
            </a:schemeClr>
          </a:solidFill>
        </p:spPr>
        <p:txBody>
          <a:bodyPr vert="horz" lIns="252000" tIns="252000" rIns="252000" bIns="252000" rtlCol="0">
            <a:noAutofit/>
          </a:bodyPr>
          <a:lstStyle>
            <a:lvl1pPr algn="l">
              <a:buClr>
                <a:schemeClr val="accent1"/>
              </a:buClr>
              <a:defRPr lang="de-DE" sz="1600" dirty="0"/>
            </a:lvl1pPr>
            <a:lvl2pPr algn="l">
              <a:buClr>
                <a:schemeClr val="accent1"/>
              </a:buClr>
              <a:defRPr sz="1400"/>
            </a:lvl2pPr>
            <a:lvl3pPr algn="l">
              <a:buClr>
                <a:schemeClr val="accent1"/>
              </a:buClr>
              <a:defRPr sz="1200"/>
            </a:lvl3pPr>
            <a:lvl4pPr algn="l">
              <a:buClr>
                <a:schemeClr val="accent1"/>
              </a:buClr>
              <a:defRPr sz="1100"/>
            </a:lvl4pPr>
            <a:lvl5pPr algn="l">
              <a:buClr>
                <a:schemeClr val="accent1"/>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Tree>
    <p:extLst>
      <p:ext uri="{BB962C8B-B14F-4D97-AF65-F5344CB8AC3E}">
        <p14:creationId xmlns:p14="http://schemas.microsoft.com/office/powerpoint/2010/main" val="3890377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_TEXTBOXEN">
    <p:spTree>
      <p:nvGrpSpPr>
        <p:cNvPr id="1" name=""/>
        <p:cNvGrpSpPr/>
        <p:nvPr/>
      </p:nvGrpSpPr>
      <p:grpSpPr>
        <a:xfrm>
          <a:off x="0" y="0"/>
          <a:ext cx="0" cy="0"/>
          <a:chOff x="0" y="0"/>
          <a:chExt cx="0" cy="0"/>
        </a:xfrm>
      </p:grpSpPr>
      <p:sp>
        <p:nvSpPr>
          <p:cNvPr id="10"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Text 1"/>
          <p:cNvSpPr>
            <a:spLocks noGrp="1"/>
          </p:cNvSpPr>
          <p:nvPr>
            <p:ph type="body" idx="1"/>
          </p:nvPr>
        </p:nvSpPr>
        <p:spPr bwMode="gray">
          <a:xfrm>
            <a:off x="540070" y="1512000"/>
            <a:ext cx="5339495" cy="360000"/>
          </a:xfrm>
          <a:solidFill>
            <a:schemeClr val="tx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Textmasterformat bearbeiten</a:t>
            </a:r>
          </a:p>
        </p:txBody>
      </p:sp>
      <p:sp>
        <p:nvSpPr>
          <p:cNvPr id="5" name="Text 2"/>
          <p:cNvSpPr>
            <a:spLocks noGrp="1"/>
          </p:cNvSpPr>
          <p:nvPr>
            <p:ph type="body" sz="quarter" idx="3"/>
          </p:nvPr>
        </p:nvSpPr>
        <p:spPr bwMode="gray">
          <a:xfrm>
            <a:off x="6311622" y="1512000"/>
            <a:ext cx="5339495" cy="360000"/>
          </a:xfrm>
          <a:solidFill>
            <a:schemeClr val="tx2">
              <a:lumMod val="60000"/>
              <a:lumOff val="40000"/>
            </a:schemeClr>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Textmasterformat bearbeiten</a:t>
            </a:r>
          </a:p>
        </p:txBody>
      </p:sp>
      <p:sp>
        <p:nvSpPr>
          <p:cNvPr id="11" name="Text 3"/>
          <p:cNvSpPr>
            <a:spLocks noGrp="1"/>
          </p:cNvSpPr>
          <p:nvPr>
            <p:ph type="body" idx="14"/>
          </p:nvPr>
        </p:nvSpPr>
        <p:spPr bwMode="gray">
          <a:xfrm>
            <a:off x="540070" y="3877200"/>
            <a:ext cx="5339495" cy="360000"/>
          </a:xfrm>
          <a:solidFill>
            <a:schemeClr val="accent1"/>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Textmasterformat bearbeiten</a:t>
            </a:r>
          </a:p>
        </p:txBody>
      </p:sp>
      <p:sp>
        <p:nvSpPr>
          <p:cNvPr id="13" name="Text 4"/>
          <p:cNvSpPr>
            <a:spLocks noGrp="1"/>
          </p:cNvSpPr>
          <p:nvPr>
            <p:ph type="body" sz="quarter" idx="16"/>
          </p:nvPr>
        </p:nvSpPr>
        <p:spPr bwMode="gray">
          <a:xfrm>
            <a:off x="6311622" y="3877200"/>
            <a:ext cx="5339495" cy="360000"/>
          </a:xfrm>
          <a:solidFill>
            <a:schemeClr val="accent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Textmasterformat bearbeiten</a:t>
            </a:r>
          </a:p>
        </p:txBody>
      </p:sp>
      <p:sp>
        <p:nvSpPr>
          <p:cNvPr id="9" name="Foliennummer"/>
          <p:cNvSpPr>
            <a:spLocks noGrp="1"/>
          </p:cNvSpPr>
          <p:nvPr>
            <p:ph type="sldNum" sz="quarter" idx="12"/>
          </p:nvPr>
        </p:nvSpPr>
        <p:spPr bwMode="gray">
          <a:xfrm>
            <a:off x="540070" y="6084000"/>
            <a:ext cx="900117" cy="360000"/>
          </a:xfrm>
          <a:prstGeom prst="rect">
            <a:avLst/>
          </a:prstGeom>
        </p:spPr>
        <p:txBody>
          <a:bodyPr/>
          <a:lstStyle/>
          <a:p>
            <a:fld id="{02CEFE82-39F2-4F47-8A0C-D5AB3496FA5C}" type="slidenum">
              <a:rPr lang="de-DE" noProof="0" smtClean="0"/>
              <a:pPr/>
              <a:t>‹Nr.›</a:t>
            </a:fld>
            <a:endParaRPr lang="de-DE" noProof="0" dirty="0"/>
          </a:p>
        </p:txBody>
      </p:sp>
      <p:sp>
        <p:nvSpPr>
          <p:cNvPr id="16"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
        <p:nvSpPr>
          <p:cNvPr id="7" name="Textplatzhalter 6"/>
          <p:cNvSpPr>
            <a:spLocks noGrp="1"/>
          </p:cNvSpPr>
          <p:nvPr>
            <p:ph type="body" sz="quarter" idx="19"/>
          </p:nvPr>
        </p:nvSpPr>
        <p:spPr>
          <a:xfrm>
            <a:off x="540071" y="1872000"/>
            <a:ext cx="5339208" cy="1573200"/>
          </a:xfrm>
          <a:custGeom>
            <a:avLst/>
            <a:gdLst/>
            <a:ahLst/>
            <a:cxnLst/>
            <a:rect l="l" t="t" r="r" b="b"/>
            <a:pathLst>
              <a:path w="5338513" h="1573200">
                <a:moveTo>
                  <a:pt x="0" y="0"/>
                </a:moveTo>
                <a:lnTo>
                  <a:pt x="5338513" y="0"/>
                </a:lnTo>
                <a:lnTo>
                  <a:pt x="5338513" y="953447"/>
                </a:lnTo>
                <a:lnTo>
                  <a:pt x="4718760" y="1573200"/>
                </a:lnTo>
                <a:lnTo>
                  <a:pt x="0" y="1573200"/>
                </a:lnTo>
                <a:close/>
              </a:path>
            </a:pathLst>
          </a:custGeom>
          <a:solidFill>
            <a:schemeClr val="bg1">
              <a:lumMod val="95000"/>
            </a:schemeClr>
          </a:solidFill>
        </p:spPr>
        <p:txBody>
          <a:bodyPr vert="horz" lIns="252000" tIns="252000" rIns="576000" bIns="252000" rtlCol="0">
            <a:noAutofit/>
          </a:bodyPr>
          <a:lstStyle>
            <a:lvl1pPr algn="l">
              <a:buClr>
                <a:schemeClr val="tx2"/>
              </a:buClr>
              <a:defRPr lang="de-DE" sz="1600" dirty="0"/>
            </a:lvl1pPr>
            <a:lvl2pPr algn="l">
              <a:buClr>
                <a:schemeClr val="tx2"/>
              </a:buClr>
              <a:defRPr sz="1400"/>
            </a:lvl2pPr>
            <a:lvl3pPr algn="l">
              <a:buClr>
                <a:schemeClr val="tx2"/>
              </a:buClr>
              <a:defRPr sz="1200"/>
            </a:lvl3pPr>
            <a:lvl4pPr algn="l">
              <a:buClr>
                <a:schemeClr val="tx2"/>
              </a:buCl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0">
              <a:buClr>
                <a:schemeClr val="tx2">
                  <a:lumMod val="60000"/>
                  <a:lumOff val="40000"/>
                </a:schemeClr>
              </a:buClr>
            </a:pPr>
            <a:endParaRPr lang="de-DE" dirty="0"/>
          </a:p>
        </p:txBody>
      </p:sp>
      <p:sp>
        <p:nvSpPr>
          <p:cNvPr id="21" name="Textplatzhalter 6"/>
          <p:cNvSpPr>
            <a:spLocks noGrp="1"/>
          </p:cNvSpPr>
          <p:nvPr>
            <p:ph type="body" sz="quarter" idx="20"/>
          </p:nvPr>
        </p:nvSpPr>
        <p:spPr>
          <a:xfrm>
            <a:off x="6311622" y="1872000"/>
            <a:ext cx="5339208" cy="1573200"/>
          </a:xfrm>
          <a:custGeom>
            <a:avLst/>
            <a:gdLst/>
            <a:ahLst/>
            <a:cxnLst/>
            <a:rect l="l" t="t" r="r" b="b"/>
            <a:pathLst>
              <a:path w="5338513" h="1573200">
                <a:moveTo>
                  <a:pt x="0" y="0"/>
                </a:moveTo>
                <a:lnTo>
                  <a:pt x="5338513" y="0"/>
                </a:lnTo>
                <a:lnTo>
                  <a:pt x="5338513" y="953447"/>
                </a:lnTo>
                <a:lnTo>
                  <a:pt x="4718760" y="1573200"/>
                </a:lnTo>
                <a:lnTo>
                  <a:pt x="0" y="1573200"/>
                </a:lnTo>
                <a:close/>
              </a:path>
            </a:pathLst>
          </a:custGeom>
          <a:solidFill>
            <a:schemeClr val="bg1">
              <a:lumMod val="95000"/>
            </a:schemeClr>
          </a:solidFill>
        </p:spPr>
        <p:txBody>
          <a:bodyPr vert="horz" lIns="252000" tIns="252000" rIns="576000" bIns="252000" rtlCol="0">
            <a:noAutofit/>
          </a:bodyPr>
          <a:lstStyle>
            <a:lvl1pPr algn="l">
              <a:buClr>
                <a:schemeClr val="tx2">
                  <a:lumMod val="60000"/>
                  <a:lumOff val="40000"/>
                </a:schemeClr>
              </a:buClr>
              <a:defRPr lang="de-DE" sz="1600" dirty="0"/>
            </a:lvl1pPr>
            <a:lvl2pPr algn="l">
              <a:buClr>
                <a:schemeClr val="tx2">
                  <a:lumMod val="60000"/>
                  <a:lumOff val="40000"/>
                </a:schemeClr>
              </a:buClr>
              <a:defRPr sz="1400"/>
            </a:lvl2pPr>
            <a:lvl3pPr algn="l">
              <a:buClr>
                <a:schemeClr val="tx2">
                  <a:lumMod val="60000"/>
                  <a:lumOff val="40000"/>
                </a:schemeClr>
              </a:buClr>
              <a:defRPr sz="1200"/>
            </a:lvl3pPr>
            <a:lvl4pPr algn="l">
              <a:buClr>
                <a:schemeClr val="tx2">
                  <a:lumMod val="60000"/>
                  <a:lumOff val="40000"/>
                </a:schemeClr>
              </a:buCl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0">
              <a:buClr>
                <a:schemeClr val="tx2">
                  <a:lumMod val="60000"/>
                  <a:lumOff val="40000"/>
                </a:schemeClr>
              </a:buClr>
            </a:pPr>
            <a:endParaRPr lang="de-DE" dirty="0"/>
          </a:p>
        </p:txBody>
      </p:sp>
      <p:sp>
        <p:nvSpPr>
          <p:cNvPr id="22" name="Textplatzhalter 6"/>
          <p:cNvSpPr>
            <a:spLocks noGrp="1"/>
          </p:cNvSpPr>
          <p:nvPr>
            <p:ph type="body" sz="quarter" idx="21"/>
          </p:nvPr>
        </p:nvSpPr>
        <p:spPr>
          <a:xfrm>
            <a:off x="540071" y="4235463"/>
            <a:ext cx="5339208" cy="1573200"/>
          </a:xfrm>
          <a:custGeom>
            <a:avLst/>
            <a:gdLst/>
            <a:ahLst/>
            <a:cxnLst/>
            <a:rect l="l" t="t" r="r" b="b"/>
            <a:pathLst>
              <a:path w="5338513" h="1573200">
                <a:moveTo>
                  <a:pt x="0" y="0"/>
                </a:moveTo>
                <a:lnTo>
                  <a:pt x="5338513" y="0"/>
                </a:lnTo>
                <a:lnTo>
                  <a:pt x="5338513" y="953447"/>
                </a:lnTo>
                <a:lnTo>
                  <a:pt x="4718760" y="1573200"/>
                </a:lnTo>
                <a:lnTo>
                  <a:pt x="0" y="1573200"/>
                </a:lnTo>
                <a:close/>
              </a:path>
            </a:pathLst>
          </a:custGeom>
          <a:solidFill>
            <a:schemeClr val="bg1">
              <a:lumMod val="95000"/>
            </a:schemeClr>
          </a:solidFill>
        </p:spPr>
        <p:txBody>
          <a:bodyPr vert="horz" lIns="252000" tIns="252000" rIns="576000" bIns="252000" rtlCol="0">
            <a:noAutofit/>
          </a:bodyPr>
          <a:lstStyle>
            <a:lvl1pPr algn="l">
              <a:buClr>
                <a:schemeClr val="accent1"/>
              </a:buClr>
              <a:defRPr lang="de-DE" sz="1600" dirty="0"/>
            </a:lvl1pPr>
            <a:lvl2pPr algn="l">
              <a:buClr>
                <a:schemeClr val="accent1"/>
              </a:buClr>
              <a:defRPr sz="1400"/>
            </a:lvl2pPr>
            <a:lvl3pPr algn="l">
              <a:buClr>
                <a:schemeClr val="accent1"/>
              </a:buClr>
              <a:defRPr sz="1200"/>
            </a:lvl3pPr>
            <a:lvl4pPr algn="l">
              <a:buClr>
                <a:schemeClr val="accent1"/>
              </a:buCl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0">
              <a:buClr>
                <a:schemeClr val="tx2">
                  <a:lumMod val="60000"/>
                  <a:lumOff val="40000"/>
                </a:schemeClr>
              </a:buClr>
            </a:pPr>
            <a:endParaRPr lang="de-DE" dirty="0"/>
          </a:p>
        </p:txBody>
      </p:sp>
      <p:sp>
        <p:nvSpPr>
          <p:cNvPr id="23" name="Textplatzhalter 6"/>
          <p:cNvSpPr>
            <a:spLocks noGrp="1"/>
          </p:cNvSpPr>
          <p:nvPr>
            <p:ph type="body" sz="quarter" idx="22"/>
          </p:nvPr>
        </p:nvSpPr>
        <p:spPr>
          <a:xfrm>
            <a:off x="6311622" y="4235463"/>
            <a:ext cx="5339208" cy="1573200"/>
          </a:xfrm>
          <a:custGeom>
            <a:avLst/>
            <a:gdLst/>
            <a:ahLst/>
            <a:cxnLst/>
            <a:rect l="l" t="t" r="r" b="b"/>
            <a:pathLst>
              <a:path w="5338513" h="1573200">
                <a:moveTo>
                  <a:pt x="0" y="0"/>
                </a:moveTo>
                <a:lnTo>
                  <a:pt x="5338513" y="0"/>
                </a:lnTo>
                <a:lnTo>
                  <a:pt x="5338513" y="953447"/>
                </a:lnTo>
                <a:lnTo>
                  <a:pt x="4718760" y="1573200"/>
                </a:lnTo>
                <a:lnTo>
                  <a:pt x="0" y="1573200"/>
                </a:lnTo>
                <a:close/>
              </a:path>
            </a:pathLst>
          </a:custGeom>
          <a:solidFill>
            <a:schemeClr val="bg1">
              <a:lumMod val="95000"/>
            </a:schemeClr>
          </a:solidFill>
        </p:spPr>
        <p:txBody>
          <a:bodyPr vert="horz" lIns="252000" tIns="252000" rIns="576000" bIns="252000" rtlCol="0">
            <a:noAutofit/>
          </a:bodyPr>
          <a:lstStyle>
            <a:lvl1pPr algn="l">
              <a:buClr>
                <a:schemeClr val="accent2"/>
              </a:buClr>
              <a:defRPr lang="de-DE" sz="1600" dirty="0"/>
            </a:lvl1pPr>
            <a:lvl2pPr algn="l">
              <a:buClr>
                <a:schemeClr val="accent2"/>
              </a:buClr>
              <a:defRPr sz="1400"/>
            </a:lvl2pPr>
            <a:lvl3pPr algn="l">
              <a:buClr>
                <a:schemeClr val="accent2"/>
              </a:buClr>
              <a:defRPr sz="1200"/>
            </a:lvl3pPr>
            <a:lvl4pPr algn="l">
              <a:buClr>
                <a:schemeClr val="accent2"/>
              </a:buCl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0">
              <a:buClr>
                <a:schemeClr val="tx2">
                  <a:lumMod val="60000"/>
                  <a:lumOff val="40000"/>
                </a:schemeClr>
              </a:buClr>
            </a:pPr>
            <a:endParaRPr lang="de-DE" dirty="0"/>
          </a:p>
        </p:txBody>
      </p:sp>
    </p:spTree>
    <p:extLst>
      <p:ext uri="{BB962C8B-B14F-4D97-AF65-F5344CB8AC3E}">
        <p14:creationId xmlns:p14="http://schemas.microsoft.com/office/powerpoint/2010/main" val="3789368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_TEXTBOXEN">
    <p:spTree>
      <p:nvGrpSpPr>
        <p:cNvPr id="1" name=""/>
        <p:cNvGrpSpPr/>
        <p:nvPr/>
      </p:nvGrpSpPr>
      <p:grpSpPr>
        <a:xfrm>
          <a:off x="0" y="0"/>
          <a:ext cx="0" cy="0"/>
          <a:chOff x="0" y="0"/>
          <a:chExt cx="0" cy="0"/>
        </a:xfrm>
      </p:grpSpPr>
      <p:sp>
        <p:nvSpPr>
          <p:cNvPr id="8"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10" name="Text 1"/>
          <p:cNvSpPr>
            <a:spLocks noGrp="1"/>
          </p:cNvSpPr>
          <p:nvPr>
            <p:ph type="body" idx="15" hasCustomPrompt="1"/>
          </p:nvPr>
        </p:nvSpPr>
        <p:spPr bwMode="gray">
          <a:xfrm>
            <a:off x="540070" y="1512000"/>
            <a:ext cx="3416845" cy="360000"/>
          </a:xfrm>
          <a:solidFill>
            <a:schemeClr val="tx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60" name="Text 2"/>
          <p:cNvSpPr>
            <a:spLocks noGrp="1"/>
          </p:cNvSpPr>
          <p:nvPr>
            <p:ph type="body" idx="22" hasCustomPrompt="1"/>
          </p:nvPr>
        </p:nvSpPr>
        <p:spPr bwMode="gray">
          <a:xfrm>
            <a:off x="4387171" y="1512000"/>
            <a:ext cx="3416845" cy="360000"/>
          </a:xfrm>
          <a:solidFill>
            <a:schemeClr val="tx2">
              <a:lumMod val="60000"/>
              <a:lumOff val="40000"/>
            </a:schemeClr>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64" name="Text 3"/>
          <p:cNvSpPr>
            <a:spLocks noGrp="1"/>
          </p:cNvSpPr>
          <p:nvPr>
            <p:ph type="body" idx="26" hasCustomPrompt="1"/>
          </p:nvPr>
        </p:nvSpPr>
        <p:spPr bwMode="gray">
          <a:xfrm>
            <a:off x="8230571" y="1512000"/>
            <a:ext cx="3416845" cy="360000"/>
          </a:xfrm>
          <a:solidFill>
            <a:schemeClr val="accent1"/>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56" name="Text 4"/>
          <p:cNvSpPr>
            <a:spLocks noGrp="1"/>
          </p:cNvSpPr>
          <p:nvPr>
            <p:ph type="body" idx="18" hasCustomPrompt="1"/>
          </p:nvPr>
        </p:nvSpPr>
        <p:spPr bwMode="gray">
          <a:xfrm>
            <a:off x="540070" y="3877050"/>
            <a:ext cx="3416845" cy="360000"/>
          </a:xfrm>
          <a:solidFill>
            <a:schemeClr val="accent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58" name="Text 5"/>
          <p:cNvSpPr>
            <a:spLocks noGrp="1"/>
          </p:cNvSpPr>
          <p:nvPr>
            <p:ph type="body" idx="20" hasCustomPrompt="1"/>
          </p:nvPr>
        </p:nvSpPr>
        <p:spPr bwMode="gray">
          <a:xfrm>
            <a:off x="4387171" y="3877050"/>
            <a:ext cx="3416845" cy="360000"/>
          </a:xfrm>
          <a:solidFill>
            <a:schemeClr val="accent2">
              <a:lumMod val="50000"/>
            </a:schemeClr>
          </a:solidFill>
        </p:spPr>
        <p:txBody>
          <a:bodyPr lIns="252000" rIns="144000" anchor="ctr"/>
          <a:lstStyle>
            <a:lvl1pPr marL="0" indent="0">
              <a:lnSpc>
                <a:spcPct val="100000"/>
              </a:lnSpc>
              <a:buNone/>
              <a:defRPr sz="2000" b="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62" name="Text 6"/>
          <p:cNvSpPr>
            <a:spLocks noGrp="1"/>
          </p:cNvSpPr>
          <p:nvPr>
            <p:ph type="body" idx="24" hasCustomPrompt="1"/>
          </p:nvPr>
        </p:nvSpPr>
        <p:spPr bwMode="gray">
          <a:xfrm>
            <a:off x="8230571" y="3877050"/>
            <a:ext cx="3416845" cy="360000"/>
          </a:xfrm>
          <a:solidFill>
            <a:schemeClr val="accent1">
              <a:lumMod val="75000"/>
            </a:schemeClr>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Textformat bearbeiten</a:t>
            </a:r>
          </a:p>
        </p:txBody>
      </p:sp>
      <p:sp>
        <p:nvSpPr>
          <p:cNvPr id="20"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
        <p:nvSpPr>
          <p:cNvPr id="22" name="Textplatzhalter 3"/>
          <p:cNvSpPr>
            <a:spLocks noGrp="1"/>
          </p:cNvSpPr>
          <p:nvPr>
            <p:ph type="body" sz="quarter" idx="27"/>
          </p:nvPr>
        </p:nvSpPr>
        <p:spPr>
          <a:xfrm>
            <a:off x="540070" y="1871664"/>
            <a:ext cx="3416845" cy="1573537"/>
          </a:xfrm>
          <a:custGeom>
            <a:avLst/>
            <a:gdLst/>
            <a:ahLst/>
            <a:cxnLst/>
            <a:rect l="l" t="t" r="r" b="b"/>
            <a:pathLst>
              <a:path w="3416400" h="1573537">
                <a:moveTo>
                  <a:pt x="0" y="0"/>
                </a:moveTo>
                <a:lnTo>
                  <a:pt x="3416400" y="0"/>
                </a:lnTo>
                <a:lnTo>
                  <a:pt x="3416400" y="923563"/>
                </a:lnTo>
                <a:lnTo>
                  <a:pt x="2766426" y="1573537"/>
                </a:lnTo>
                <a:lnTo>
                  <a:pt x="0" y="1573537"/>
                </a:lnTo>
                <a:close/>
              </a:path>
            </a:pathLst>
          </a:custGeom>
          <a:solidFill>
            <a:schemeClr val="bg1">
              <a:lumMod val="95000"/>
            </a:schemeClr>
          </a:solidFill>
        </p:spPr>
        <p:txBody>
          <a:bodyPr vert="horz" lIns="252000" tIns="252000" rIns="252000" bIns="252000" rtlCol="0">
            <a:noAutofit/>
          </a:bodyPr>
          <a:lstStyle>
            <a:lvl1pPr>
              <a:buClr>
                <a:schemeClr val="tx2"/>
              </a:buClr>
              <a:defRPr lang="de-DE" sz="1600" dirty="0"/>
            </a:lvl1pPr>
            <a:lvl2pPr>
              <a:buClr>
                <a:schemeClr val="tx2"/>
              </a:buClr>
              <a:defRPr sz="1400"/>
            </a:lvl2pPr>
            <a:lvl3pPr>
              <a:buClr>
                <a:schemeClr val="tx2"/>
              </a:buClr>
              <a:defRPr sz="1200"/>
            </a:lvl3pPr>
          </a:lstStyle>
          <a:p>
            <a:pPr lvl="0"/>
            <a:r>
              <a:rPr lang="de-DE" noProof="0" dirty="0"/>
              <a:t>Textmasterformat bearbeiten</a:t>
            </a:r>
          </a:p>
          <a:p>
            <a:pPr lvl="1"/>
            <a:r>
              <a:rPr lang="de-DE" noProof="0" dirty="0"/>
              <a:t>Zweite Ebene</a:t>
            </a:r>
          </a:p>
          <a:p>
            <a:pPr lvl="2"/>
            <a:r>
              <a:rPr lang="de-DE" noProof="0" dirty="0"/>
              <a:t>Dritte Ebene</a:t>
            </a:r>
          </a:p>
          <a:p>
            <a:pPr lvl="0"/>
            <a:endParaRPr lang="de-DE" dirty="0"/>
          </a:p>
        </p:txBody>
      </p:sp>
      <p:sp>
        <p:nvSpPr>
          <p:cNvPr id="25" name="Textplatzhalter 3"/>
          <p:cNvSpPr>
            <a:spLocks noGrp="1"/>
          </p:cNvSpPr>
          <p:nvPr>
            <p:ph type="body" sz="quarter" idx="28"/>
          </p:nvPr>
        </p:nvSpPr>
        <p:spPr>
          <a:xfrm>
            <a:off x="4387171" y="1871664"/>
            <a:ext cx="3416845" cy="1573537"/>
          </a:xfrm>
          <a:custGeom>
            <a:avLst/>
            <a:gdLst/>
            <a:ahLst/>
            <a:cxnLst/>
            <a:rect l="l" t="t" r="r" b="b"/>
            <a:pathLst>
              <a:path w="3416400" h="1573537">
                <a:moveTo>
                  <a:pt x="0" y="0"/>
                </a:moveTo>
                <a:lnTo>
                  <a:pt x="3416400" y="0"/>
                </a:lnTo>
                <a:lnTo>
                  <a:pt x="3416400" y="923563"/>
                </a:lnTo>
                <a:lnTo>
                  <a:pt x="2766426" y="1573537"/>
                </a:lnTo>
                <a:lnTo>
                  <a:pt x="0" y="1573537"/>
                </a:lnTo>
                <a:close/>
              </a:path>
            </a:pathLst>
          </a:custGeom>
          <a:solidFill>
            <a:schemeClr val="bg1">
              <a:lumMod val="95000"/>
            </a:schemeClr>
          </a:solidFill>
        </p:spPr>
        <p:txBody>
          <a:bodyPr vert="horz" lIns="252000" tIns="252000" rIns="252000" bIns="252000" rtlCol="0">
            <a:noAutofit/>
          </a:bodyPr>
          <a:lstStyle>
            <a:lvl1pPr>
              <a:buClr>
                <a:schemeClr val="tx2">
                  <a:lumMod val="60000"/>
                  <a:lumOff val="40000"/>
                </a:schemeClr>
              </a:buClr>
              <a:defRPr lang="de-DE" sz="1600" dirty="0"/>
            </a:lvl1pPr>
            <a:lvl2pPr>
              <a:buClr>
                <a:schemeClr val="tx2">
                  <a:lumMod val="60000"/>
                  <a:lumOff val="40000"/>
                </a:schemeClr>
              </a:buClr>
              <a:defRPr sz="1400"/>
            </a:lvl2pPr>
            <a:lvl3pPr>
              <a:buClr>
                <a:schemeClr val="tx2">
                  <a:lumMod val="60000"/>
                  <a:lumOff val="40000"/>
                </a:schemeClr>
              </a:buClr>
              <a:defRPr sz="1200"/>
            </a:lvl3pPr>
          </a:lstStyle>
          <a:p>
            <a:pPr lvl="0"/>
            <a:r>
              <a:rPr lang="de-DE" noProof="0" dirty="0"/>
              <a:t>Textmasterformat bearbeiten</a:t>
            </a:r>
          </a:p>
          <a:p>
            <a:pPr lvl="1"/>
            <a:r>
              <a:rPr lang="de-DE" noProof="0" dirty="0"/>
              <a:t>Zweite Ebene</a:t>
            </a:r>
          </a:p>
          <a:p>
            <a:pPr lvl="2"/>
            <a:r>
              <a:rPr lang="de-DE" noProof="0" dirty="0"/>
              <a:t>Dritte Ebene</a:t>
            </a:r>
          </a:p>
          <a:p>
            <a:pPr lvl="0"/>
            <a:endParaRPr lang="de-DE" dirty="0"/>
          </a:p>
        </p:txBody>
      </p:sp>
      <p:sp>
        <p:nvSpPr>
          <p:cNvPr id="26" name="Textplatzhalter 3"/>
          <p:cNvSpPr>
            <a:spLocks noGrp="1"/>
          </p:cNvSpPr>
          <p:nvPr>
            <p:ph type="body" sz="quarter" idx="29"/>
          </p:nvPr>
        </p:nvSpPr>
        <p:spPr>
          <a:xfrm>
            <a:off x="8230571" y="1871664"/>
            <a:ext cx="3416845" cy="1573537"/>
          </a:xfrm>
          <a:custGeom>
            <a:avLst/>
            <a:gdLst/>
            <a:ahLst/>
            <a:cxnLst/>
            <a:rect l="l" t="t" r="r" b="b"/>
            <a:pathLst>
              <a:path w="3416400" h="1573537">
                <a:moveTo>
                  <a:pt x="0" y="0"/>
                </a:moveTo>
                <a:lnTo>
                  <a:pt x="3416400" y="0"/>
                </a:lnTo>
                <a:lnTo>
                  <a:pt x="3416400" y="923563"/>
                </a:lnTo>
                <a:lnTo>
                  <a:pt x="2766426" y="1573537"/>
                </a:lnTo>
                <a:lnTo>
                  <a:pt x="0" y="1573537"/>
                </a:lnTo>
                <a:close/>
              </a:path>
            </a:pathLst>
          </a:custGeom>
          <a:solidFill>
            <a:schemeClr val="bg1">
              <a:lumMod val="95000"/>
            </a:schemeClr>
          </a:solidFill>
        </p:spPr>
        <p:txBody>
          <a:bodyPr vert="horz" lIns="252000" tIns="252000" rIns="252000" bIns="252000" rtlCol="0">
            <a:noAutofit/>
          </a:bodyPr>
          <a:lstStyle>
            <a:lvl1pPr>
              <a:buClr>
                <a:schemeClr val="accent1"/>
              </a:buClr>
              <a:defRPr lang="de-DE" sz="1600" dirty="0"/>
            </a:lvl1pPr>
            <a:lvl2pPr>
              <a:buClr>
                <a:schemeClr val="accent1"/>
              </a:buClr>
              <a:defRPr sz="1400"/>
            </a:lvl2pPr>
            <a:lvl3pPr>
              <a:buClr>
                <a:schemeClr val="accent1"/>
              </a:buClr>
              <a:defRPr sz="1200"/>
            </a:lvl3pPr>
          </a:lstStyle>
          <a:p>
            <a:pPr lvl="0"/>
            <a:r>
              <a:rPr lang="de-DE" noProof="0" dirty="0"/>
              <a:t>Textmasterformat bearbeiten</a:t>
            </a:r>
          </a:p>
          <a:p>
            <a:pPr lvl="1"/>
            <a:r>
              <a:rPr lang="de-DE" noProof="0" dirty="0"/>
              <a:t>Zweite Ebene</a:t>
            </a:r>
          </a:p>
          <a:p>
            <a:pPr lvl="2"/>
            <a:r>
              <a:rPr lang="de-DE" noProof="0" dirty="0"/>
              <a:t>Dritte Ebene</a:t>
            </a:r>
          </a:p>
          <a:p>
            <a:pPr lvl="0"/>
            <a:endParaRPr lang="de-DE" dirty="0"/>
          </a:p>
        </p:txBody>
      </p:sp>
      <p:sp>
        <p:nvSpPr>
          <p:cNvPr id="27" name="Textplatzhalter 3"/>
          <p:cNvSpPr>
            <a:spLocks noGrp="1"/>
          </p:cNvSpPr>
          <p:nvPr>
            <p:ph type="body" sz="quarter" idx="30"/>
          </p:nvPr>
        </p:nvSpPr>
        <p:spPr>
          <a:xfrm>
            <a:off x="540070" y="4235127"/>
            <a:ext cx="3416845" cy="1573537"/>
          </a:xfrm>
          <a:custGeom>
            <a:avLst/>
            <a:gdLst/>
            <a:ahLst/>
            <a:cxnLst/>
            <a:rect l="l" t="t" r="r" b="b"/>
            <a:pathLst>
              <a:path w="3416400" h="1573537">
                <a:moveTo>
                  <a:pt x="0" y="0"/>
                </a:moveTo>
                <a:lnTo>
                  <a:pt x="3416400" y="0"/>
                </a:lnTo>
                <a:lnTo>
                  <a:pt x="3416400" y="923563"/>
                </a:lnTo>
                <a:lnTo>
                  <a:pt x="2766426" y="1573537"/>
                </a:lnTo>
                <a:lnTo>
                  <a:pt x="0" y="1573537"/>
                </a:lnTo>
                <a:close/>
              </a:path>
            </a:pathLst>
          </a:custGeom>
          <a:solidFill>
            <a:schemeClr val="bg1">
              <a:lumMod val="95000"/>
            </a:schemeClr>
          </a:solidFill>
        </p:spPr>
        <p:txBody>
          <a:bodyPr vert="horz" lIns="252000" tIns="252000" rIns="252000" bIns="252000" rtlCol="0">
            <a:noAutofit/>
          </a:bodyPr>
          <a:lstStyle>
            <a:lvl1pPr>
              <a:buClr>
                <a:schemeClr val="accent2"/>
              </a:buClr>
              <a:defRPr lang="de-DE" sz="1600" dirty="0"/>
            </a:lvl1pPr>
            <a:lvl2pPr>
              <a:buClr>
                <a:schemeClr val="accent2"/>
              </a:buClr>
              <a:defRPr sz="1400"/>
            </a:lvl2pPr>
            <a:lvl3pPr>
              <a:buClr>
                <a:schemeClr val="accent2"/>
              </a:buClr>
              <a:defRPr sz="1200"/>
            </a:lvl3pPr>
          </a:lstStyle>
          <a:p>
            <a:pPr lvl="0"/>
            <a:r>
              <a:rPr lang="de-DE" noProof="0" dirty="0"/>
              <a:t>Textmasterformat bearbeiten</a:t>
            </a:r>
          </a:p>
          <a:p>
            <a:pPr lvl="1"/>
            <a:r>
              <a:rPr lang="de-DE" noProof="0" dirty="0"/>
              <a:t>Zweite Ebene</a:t>
            </a:r>
          </a:p>
          <a:p>
            <a:pPr lvl="2"/>
            <a:r>
              <a:rPr lang="de-DE" noProof="0" dirty="0"/>
              <a:t>Dritte Ebene</a:t>
            </a:r>
          </a:p>
          <a:p>
            <a:pPr lvl="0"/>
            <a:endParaRPr lang="de-DE" dirty="0"/>
          </a:p>
        </p:txBody>
      </p:sp>
      <p:sp>
        <p:nvSpPr>
          <p:cNvPr id="28" name="Textplatzhalter 3"/>
          <p:cNvSpPr>
            <a:spLocks noGrp="1"/>
          </p:cNvSpPr>
          <p:nvPr>
            <p:ph type="body" sz="quarter" idx="31"/>
          </p:nvPr>
        </p:nvSpPr>
        <p:spPr>
          <a:xfrm>
            <a:off x="4387171" y="4235127"/>
            <a:ext cx="3416845" cy="1573537"/>
          </a:xfrm>
          <a:custGeom>
            <a:avLst/>
            <a:gdLst/>
            <a:ahLst/>
            <a:cxnLst/>
            <a:rect l="l" t="t" r="r" b="b"/>
            <a:pathLst>
              <a:path w="3416400" h="1573537">
                <a:moveTo>
                  <a:pt x="0" y="0"/>
                </a:moveTo>
                <a:lnTo>
                  <a:pt x="3416400" y="0"/>
                </a:lnTo>
                <a:lnTo>
                  <a:pt x="3416400" y="923563"/>
                </a:lnTo>
                <a:lnTo>
                  <a:pt x="2766426" y="1573537"/>
                </a:lnTo>
                <a:lnTo>
                  <a:pt x="0" y="1573537"/>
                </a:lnTo>
                <a:close/>
              </a:path>
            </a:pathLst>
          </a:custGeom>
          <a:solidFill>
            <a:schemeClr val="bg1">
              <a:lumMod val="95000"/>
            </a:schemeClr>
          </a:solidFill>
        </p:spPr>
        <p:txBody>
          <a:bodyPr vert="horz" lIns="252000" tIns="252000" rIns="252000" bIns="252000" rtlCol="0">
            <a:noAutofit/>
          </a:bodyPr>
          <a:lstStyle>
            <a:lvl1pPr>
              <a:buClr>
                <a:schemeClr val="accent2">
                  <a:lumMod val="50000"/>
                </a:schemeClr>
              </a:buClr>
              <a:defRPr lang="de-DE" sz="1600" dirty="0"/>
            </a:lvl1pPr>
            <a:lvl2pPr>
              <a:buClr>
                <a:schemeClr val="accent2">
                  <a:lumMod val="50000"/>
                </a:schemeClr>
              </a:buClr>
              <a:defRPr sz="1400"/>
            </a:lvl2pPr>
            <a:lvl3pPr>
              <a:buClr>
                <a:schemeClr val="accent2">
                  <a:lumMod val="50000"/>
                </a:schemeClr>
              </a:buClr>
              <a:defRPr sz="1200"/>
            </a:lvl3pPr>
          </a:lstStyle>
          <a:p>
            <a:pPr lvl="0"/>
            <a:r>
              <a:rPr lang="de-DE" noProof="0" dirty="0"/>
              <a:t>Textmasterformat bearbeiten</a:t>
            </a:r>
          </a:p>
          <a:p>
            <a:pPr lvl="1"/>
            <a:r>
              <a:rPr lang="de-DE" noProof="0" dirty="0"/>
              <a:t>Zweite Ebene</a:t>
            </a:r>
          </a:p>
          <a:p>
            <a:pPr lvl="2"/>
            <a:r>
              <a:rPr lang="de-DE" noProof="0" dirty="0"/>
              <a:t>Dritte Ebene</a:t>
            </a:r>
          </a:p>
          <a:p>
            <a:pPr lvl="0"/>
            <a:endParaRPr lang="de-DE" dirty="0"/>
          </a:p>
        </p:txBody>
      </p:sp>
      <p:sp>
        <p:nvSpPr>
          <p:cNvPr id="29" name="Textplatzhalter 3"/>
          <p:cNvSpPr>
            <a:spLocks noGrp="1"/>
          </p:cNvSpPr>
          <p:nvPr>
            <p:ph type="body" sz="quarter" idx="32"/>
          </p:nvPr>
        </p:nvSpPr>
        <p:spPr>
          <a:xfrm>
            <a:off x="8230571" y="4235127"/>
            <a:ext cx="3416845" cy="1573537"/>
          </a:xfrm>
          <a:custGeom>
            <a:avLst/>
            <a:gdLst/>
            <a:ahLst/>
            <a:cxnLst/>
            <a:rect l="l" t="t" r="r" b="b"/>
            <a:pathLst>
              <a:path w="3416400" h="1573537">
                <a:moveTo>
                  <a:pt x="0" y="0"/>
                </a:moveTo>
                <a:lnTo>
                  <a:pt x="3416400" y="0"/>
                </a:lnTo>
                <a:lnTo>
                  <a:pt x="3416400" y="923563"/>
                </a:lnTo>
                <a:lnTo>
                  <a:pt x="2766426" y="1573537"/>
                </a:lnTo>
                <a:lnTo>
                  <a:pt x="0" y="1573537"/>
                </a:lnTo>
                <a:close/>
              </a:path>
            </a:pathLst>
          </a:custGeom>
          <a:solidFill>
            <a:schemeClr val="bg1">
              <a:lumMod val="95000"/>
            </a:schemeClr>
          </a:solidFill>
        </p:spPr>
        <p:txBody>
          <a:bodyPr vert="horz" lIns="252000" tIns="252000" rIns="252000" bIns="252000" rtlCol="0">
            <a:noAutofit/>
          </a:bodyPr>
          <a:lstStyle>
            <a:lvl1pPr>
              <a:buClr>
                <a:schemeClr val="accent1">
                  <a:lumMod val="75000"/>
                </a:schemeClr>
              </a:buClr>
              <a:defRPr lang="de-DE" sz="1600" dirty="0"/>
            </a:lvl1pPr>
            <a:lvl2pPr>
              <a:buClr>
                <a:schemeClr val="accent1">
                  <a:lumMod val="75000"/>
                </a:schemeClr>
              </a:buClr>
              <a:defRPr sz="1400"/>
            </a:lvl2pPr>
            <a:lvl3pPr>
              <a:buClr>
                <a:schemeClr val="accent1">
                  <a:lumMod val="75000"/>
                </a:schemeClr>
              </a:buClr>
              <a:defRPr sz="1200"/>
            </a:lvl3pPr>
          </a:lstStyle>
          <a:p>
            <a:pPr lvl="0"/>
            <a:r>
              <a:rPr lang="de-DE" noProof="0" dirty="0"/>
              <a:t>Textmasterformat bearbeiten</a:t>
            </a:r>
          </a:p>
          <a:p>
            <a:pPr lvl="1"/>
            <a:r>
              <a:rPr lang="de-DE" noProof="0" dirty="0"/>
              <a:t>Zweite Ebene</a:t>
            </a:r>
          </a:p>
          <a:p>
            <a:pPr lvl="2"/>
            <a:r>
              <a:rPr lang="de-DE" noProof="0" dirty="0"/>
              <a:t>Dritte Ebene</a:t>
            </a:r>
          </a:p>
          <a:p>
            <a:pPr lvl="0"/>
            <a:endParaRPr lang="de-DE" dirty="0"/>
          </a:p>
        </p:txBody>
      </p:sp>
    </p:spTree>
    <p:extLst>
      <p:ext uri="{BB962C8B-B14F-4D97-AF65-F5344CB8AC3E}">
        <p14:creationId xmlns:p14="http://schemas.microsoft.com/office/powerpoint/2010/main" val="195376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5_TEXTBOXEN">
    <p:spTree>
      <p:nvGrpSpPr>
        <p:cNvPr id="1" name=""/>
        <p:cNvGrpSpPr/>
        <p:nvPr/>
      </p:nvGrpSpPr>
      <p:grpSpPr>
        <a:xfrm>
          <a:off x="0" y="0"/>
          <a:ext cx="0" cy="0"/>
          <a:chOff x="0" y="0"/>
          <a:chExt cx="0" cy="0"/>
        </a:xfrm>
      </p:grpSpPr>
      <p:sp>
        <p:nvSpPr>
          <p:cNvPr id="10"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Text 1"/>
          <p:cNvSpPr>
            <a:spLocks noGrp="1"/>
          </p:cNvSpPr>
          <p:nvPr>
            <p:ph type="body" idx="1" hasCustomPrompt="1"/>
          </p:nvPr>
        </p:nvSpPr>
        <p:spPr bwMode="gray">
          <a:xfrm>
            <a:off x="540070" y="1512000"/>
            <a:ext cx="2671548" cy="360000"/>
          </a:xfrm>
          <a:solidFill>
            <a:schemeClr val="tx2"/>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 bearbeiten</a:t>
            </a:r>
          </a:p>
        </p:txBody>
      </p:sp>
      <p:sp>
        <p:nvSpPr>
          <p:cNvPr id="27" name="Text 2"/>
          <p:cNvSpPr>
            <a:spLocks noGrp="1"/>
          </p:cNvSpPr>
          <p:nvPr>
            <p:ph type="body" sz="quarter" idx="16" hasCustomPrompt="1"/>
          </p:nvPr>
        </p:nvSpPr>
        <p:spPr bwMode="gray">
          <a:xfrm>
            <a:off x="3353236" y="1512000"/>
            <a:ext cx="2671548" cy="360000"/>
          </a:xfrm>
          <a:solidFill>
            <a:schemeClr val="tx2">
              <a:lumMod val="60000"/>
              <a:lumOff val="40000"/>
            </a:schemeClr>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 bearbeiten</a:t>
            </a:r>
          </a:p>
        </p:txBody>
      </p:sp>
      <p:sp>
        <p:nvSpPr>
          <p:cNvPr id="25" name="Text 3"/>
          <p:cNvSpPr>
            <a:spLocks noGrp="1"/>
          </p:cNvSpPr>
          <p:nvPr>
            <p:ph type="body" sz="quarter" idx="14" hasCustomPrompt="1"/>
          </p:nvPr>
        </p:nvSpPr>
        <p:spPr bwMode="gray">
          <a:xfrm>
            <a:off x="6166403" y="1512000"/>
            <a:ext cx="2671548" cy="360000"/>
          </a:xfrm>
          <a:solidFill>
            <a:schemeClr val="accent1"/>
          </a:solidFill>
        </p:spPr>
        <p:txBody>
          <a:bodyPr lIns="252000" rIns="144000" anchor="ctr"/>
          <a:lstStyle>
            <a:lvl1pPr marL="0" indent="0">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 bearbeiten</a:t>
            </a:r>
          </a:p>
        </p:txBody>
      </p:sp>
      <p:sp>
        <p:nvSpPr>
          <p:cNvPr id="5" name="Text 4"/>
          <p:cNvSpPr>
            <a:spLocks noGrp="1"/>
          </p:cNvSpPr>
          <p:nvPr>
            <p:ph type="body" sz="quarter" idx="3" hasCustomPrompt="1"/>
          </p:nvPr>
        </p:nvSpPr>
        <p:spPr bwMode="gray">
          <a:xfrm>
            <a:off x="8974818" y="1512000"/>
            <a:ext cx="2671548" cy="360000"/>
          </a:xfrm>
          <a:solidFill>
            <a:schemeClr val="accent2"/>
          </a:solidFill>
        </p:spPr>
        <p:txBody>
          <a:bodyPr lIns="252000" rIns="144000" anchor="ctr"/>
          <a:lstStyle>
            <a:lvl1pPr marL="0" indent="0">
              <a:lnSpc>
                <a:spcPct val="100000"/>
              </a:lnSpc>
              <a:buNone/>
              <a:defRPr sz="2000" b="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Text bearbeiten</a:t>
            </a:r>
          </a:p>
        </p:txBody>
      </p:sp>
      <p:sp>
        <p:nvSpPr>
          <p:cNvPr id="9" name="Foliennummer"/>
          <p:cNvSpPr>
            <a:spLocks noGrp="1"/>
          </p:cNvSpPr>
          <p:nvPr>
            <p:ph type="sldNum" sz="quarter" idx="12"/>
          </p:nvPr>
        </p:nvSpPr>
        <p:spPr bwMode="gray">
          <a:xfrm>
            <a:off x="540070" y="6084000"/>
            <a:ext cx="900117" cy="360000"/>
          </a:xfrm>
          <a:prstGeom prst="rect">
            <a:avLst/>
          </a:prstGeom>
        </p:spPr>
        <p:txBody>
          <a:bodyPr/>
          <a:lstStyle/>
          <a:p>
            <a:fld id="{02CEFE82-39F2-4F47-8A0C-D5AB3496FA5C}" type="slidenum">
              <a:rPr lang="de-DE" noProof="0" smtClean="0"/>
              <a:pPr/>
              <a:t>‹Nr.›</a:t>
            </a:fld>
            <a:endParaRPr lang="de-DE" noProof="0" dirty="0"/>
          </a:p>
        </p:txBody>
      </p:sp>
      <p:sp>
        <p:nvSpPr>
          <p:cNvPr id="16"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
        <p:nvSpPr>
          <p:cNvPr id="7" name="Textplatzhalter 6"/>
          <p:cNvSpPr>
            <a:spLocks noGrp="1"/>
          </p:cNvSpPr>
          <p:nvPr>
            <p:ph type="body" sz="quarter" idx="19"/>
          </p:nvPr>
        </p:nvSpPr>
        <p:spPr>
          <a:xfrm>
            <a:off x="541408" y="1871999"/>
            <a:ext cx="2670210" cy="3936663"/>
          </a:xfrm>
          <a:custGeom>
            <a:avLst/>
            <a:gdLst/>
            <a:ahLst/>
            <a:cxnLst/>
            <a:rect l="l" t="t" r="r" b="b"/>
            <a:pathLst>
              <a:path w="2669862" h="3936663">
                <a:moveTo>
                  <a:pt x="0" y="0"/>
                </a:moveTo>
                <a:lnTo>
                  <a:pt x="2669862" y="0"/>
                </a:lnTo>
                <a:lnTo>
                  <a:pt x="2669862" y="3300215"/>
                </a:lnTo>
                <a:lnTo>
                  <a:pt x="2033414" y="3936663"/>
                </a:lnTo>
                <a:lnTo>
                  <a:pt x="0" y="3936663"/>
                </a:lnTo>
                <a:close/>
              </a:path>
            </a:pathLst>
          </a:custGeom>
          <a:solidFill>
            <a:schemeClr val="bg1">
              <a:lumMod val="95000"/>
            </a:schemeClr>
          </a:solidFill>
        </p:spPr>
        <p:txBody>
          <a:bodyPr vert="horz" lIns="252000" tIns="252000" rIns="252000" bIns="252000" rtlCol="0">
            <a:noAutofit/>
          </a:bodyPr>
          <a:lstStyle>
            <a:lvl1pPr>
              <a:buClr>
                <a:schemeClr val="tx2"/>
              </a:buClr>
              <a:defRPr lang="de-DE" sz="1600" dirty="0"/>
            </a:lvl1pPr>
            <a:lvl2pPr>
              <a:buClr>
                <a:schemeClr val="tx2"/>
              </a:buClr>
              <a:defRPr sz="1400"/>
            </a:lvl2pPr>
            <a:lvl3pPr>
              <a:buClr>
                <a:schemeClr val="tx2"/>
              </a:buClr>
              <a:defRPr sz="1200"/>
            </a:lvl3pPr>
            <a:lvl4pPr>
              <a:buClr>
                <a:schemeClr val="tx2"/>
              </a:buClr>
              <a:defRPr sz="1100"/>
            </a:lvl4pPr>
            <a:lvl5pPr>
              <a:buClr>
                <a:schemeClr val="tx2"/>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0"/>
            <a:endParaRPr lang="de-DE" dirty="0"/>
          </a:p>
        </p:txBody>
      </p:sp>
      <p:sp>
        <p:nvSpPr>
          <p:cNvPr id="19" name="Textplatzhalter 6"/>
          <p:cNvSpPr>
            <a:spLocks noGrp="1"/>
          </p:cNvSpPr>
          <p:nvPr>
            <p:ph type="body" sz="quarter" idx="20"/>
          </p:nvPr>
        </p:nvSpPr>
        <p:spPr>
          <a:xfrm>
            <a:off x="3353236" y="1871999"/>
            <a:ext cx="2670210" cy="3936663"/>
          </a:xfrm>
          <a:custGeom>
            <a:avLst/>
            <a:gdLst/>
            <a:ahLst/>
            <a:cxnLst/>
            <a:rect l="l" t="t" r="r" b="b"/>
            <a:pathLst>
              <a:path w="2669862" h="3936663">
                <a:moveTo>
                  <a:pt x="0" y="0"/>
                </a:moveTo>
                <a:lnTo>
                  <a:pt x="2669862" y="0"/>
                </a:lnTo>
                <a:lnTo>
                  <a:pt x="2669862" y="3300215"/>
                </a:lnTo>
                <a:lnTo>
                  <a:pt x="2033414" y="3936663"/>
                </a:lnTo>
                <a:lnTo>
                  <a:pt x="0" y="3936663"/>
                </a:lnTo>
                <a:close/>
              </a:path>
            </a:pathLst>
          </a:custGeom>
          <a:solidFill>
            <a:schemeClr val="bg1">
              <a:lumMod val="95000"/>
            </a:schemeClr>
          </a:solidFill>
        </p:spPr>
        <p:txBody>
          <a:bodyPr vert="horz" lIns="252000" tIns="252000" rIns="252000" bIns="252000" rtlCol="0">
            <a:noAutofit/>
          </a:bodyPr>
          <a:lstStyle>
            <a:lvl1pPr>
              <a:buClr>
                <a:schemeClr val="tx2">
                  <a:lumMod val="60000"/>
                  <a:lumOff val="40000"/>
                </a:schemeClr>
              </a:buClr>
              <a:defRPr lang="de-DE" sz="1600" dirty="0"/>
            </a:lvl1pPr>
            <a:lvl2pPr>
              <a:buClr>
                <a:schemeClr val="tx2">
                  <a:lumMod val="60000"/>
                  <a:lumOff val="40000"/>
                </a:schemeClr>
              </a:buClr>
              <a:defRPr sz="1400"/>
            </a:lvl2pPr>
            <a:lvl3pPr>
              <a:buClr>
                <a:schemeClr val="tx2">
                  <a:lumMod val="60000"/>
                  <a:lumOff val="40000"/>
                </a:schemeClr>
              </a:buClr>
              <a:defRPr sz="1200"/>
            </a:lvl3pPr>
            <a:lvl4pPr>
              <a:buClr>
                <a:schemeClr val="tx2">
                  <a:lumMod val="60000"/>
                  <a:lumOff val="40000"/>
                </a:schemeClr>
              </a:buClr>
              <a:defRPr sz="1100"/>
            </a:lvl4pPr>
            <a:lvl5pPr>
              <a:buClr>
                <a:schemeClr val="tx2">
                  <a:lumMod val="60000"/>
                  <a:lumOff val="40000"/>
                </a:schemeClr>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0"/>
            <a:endParaRPr lang="de-DE" dirty="0"/>
          </a:p>
        </p:txBody>
      </p:sp>
      <p:sp>
        <p:nvSpPr>
          <p:cNvPr id="20" name="Textplatzhalter 6"/>
          <p:cNvSpPr>
            <a:spLocks noGrp="1"/>
          </p:cNvSpPr>
          <p:nvPr>
            <p:ph type="body" sz="quarter" idx="21"/>
          </p:nvPr>
        </p:nvSpPr>
        <p:spPr>
          <a:xfrm>
            <a:off x="6166402" y="1871999"/>
            <a:ext cx="2670210" cy="3936663"/>
          </a:xfrm>
          <a:custGeom>
            <a:avLst/>
            <a:gdLst/>
            <a:ahLst/>
            <a:cxnLst/>
            <a:rect l="l" t="t" r="r" b="b"/>
            <a:pathLst>
              <a:path w="2669862" h="3936663">
                <a:moveTo>
                  <a:pt x="0" y="0"/>
                </a:moveTo>
                <a:lnTo>
                  <a:pt x="2669862" y="0"/>
                </a:lnTo>
                <a:lnTo>
                  <a:pt x="2669862" y="3300215"/>
                </a:lnTo>
                <a:lnTo>
                  <a:pt x="2033414" y="3936663"/>
                </a:lnTo>
                <a:lnTo>
                  <a:pt x="0" y="3936663"/>
                </a:lnTo>
                <a:close/>
              </a:path>
            </a:pathLst>
          </a:custGeom>
          <a:solidFill>
            <a:schemeClr val="bg1">
              <a:lumMod val="95000"/>
            </a:schemeClr>
          </a:solidFill>
        </p:spPr>
        <p:txBody>
          <a:bodyPr vert="horz" lIns="252000" tIns="252000" rIns="252000" bIns="252000" rtlCol="0">
            <a:noAutofit/>
          </a:bodyPr>
          <a:lstStyle>
            <a:lvl1pPr>
              <a:defRPr lang="de-DE" sz="1600" dirty="0"/>
            </a:lvl1pPr>
            <a:lvl2pPr>
              <a:defRPr sz="1400"/>
            </a:lvl2pPr>
            <a:lvl3pPr>
              <a:defRPr sz="1200"/>
            </a:lvl3pPr>
            <a:lvl4pPr>
              <a:defRPr sz="1100"/>
            </a:lvl4pPr>
            <a:lvl5pP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0"/>
            <a:endParaRPr lang="de-DE" dirty="0"/>
          </a:p>
        </p:txBody>
      </p:sp>
      <p:sp>
        <p:nvSpPr>
          <p:cNvPr id="21" name="Textplatzhalter 6"/>
          <p:cNvSpPr>
            <a:spLocks noGrp="1"/>
          </p:cNvSpPr>
          <p:nvPr>
            <p:ph type="body" sz="quarter" idx="22"/>
          </p:nvPr>
        </p:nvSpPr>
        <p:spPr>
          <a:xfrm>
            <a:off x="8974818" y="1871999"/>
            <a:ext cx="2670210" cy="3936663"/>
          </a:xfrm>
          <a:custGeom>
            <a:avLst/>
            <a:gdLst/>
            <a:ahLst/>
            <a:cxnLst/>
            <a:rect l="l" t="t" r="r" b="b"/>
            <a:pathLst>
              <a:path w="2669862" h="3936663">
                <a:moveTo>
                  <a:pt x="0" y="0"/>
                </a:moveTo>
                <a:lnTo>
                  <a:pt x="2669862" y="0"/>
                </a:lnTo>
                <a:lnTo>
                  <a:pt x="2669862" y="3300215"/>
                </a:lnTo>
                <a:lnTo>
                  <a:pt x="2033414" y="3936663"/>
                </a:lnTo>
                <a:lnTo>
                  <a:pt x="0" y="3936663"/>
                </a:lnTo>
                <a:close/>
              </a:path>
            </a:pathLst>
          </a:custGeom>
          <a:solidFill>
            <a:schemeClr val="bg1">
              <a:lumMod val="95000"/>
            </a:schemeClr>
          </a:solidFill>
        </p:spPr>
        <p:txBody>
          <a:bodyPr vert="horz" lIns="252000" tIns="252000" rIns="252000" bIns="252000" rtlCol="0">
            <a:noAutofit/>
          </a:bodyPr>
          <a:lstStyle>
            <a:lvl1pPr>
              <a:buClr>
                <a:schemeClr val="accent2"/>
              </a:buClr>
              <a:defRPr lang="de-DE" sz="1600" dirty="0"/>
            </a:lvl1pPr>
            <a:lvl2pPr>
              <a:buClr>
                <a:schemeClr val="accent2"/>
              </a:buClr>
              <a:defRPr sz="1400"/>
            </a:lvl2pPr>
            <a:lvl3pPr>
              <a:buClr>
                <a:schemeClr val="accent2"/>
              </a:buClr>
              <a:defRPr sz="1200"/>
            </a:lvl3pPr>
            <a:lvl4pPr>
              <a:buClr>
                <a:schemeClr val="accent2"/>
              </a:buClr>
              <a:defRPr sz="1100"/>
            </a:lvl4pPr>
            <a:lvl5pPr>
              <a:buClr>
                <a:schemeClr val="accent2"/>
              </a:buClr>
              <a:defRPr sz="1100"/>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0"/>
            <a:endParaRPr lang="de-DE" dirty="0"/>
          </a:p>
        </p:txBody>
      </p:sp>
    </p:spTree>
    <p:extLst>
      <p:ext uri="{BB962C8B-B14F-4D97-AF65-F5344CB8AC3E}">
        <p14:creationId xmlns:p14="http://schemas.microsoft.com/office/powerpoint/2010/main" val="3558356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TEXT &amp; BILD">
    <p:spTree>
      <p:nvGrpSpPr>
        <p:cNvPr id="1" name=""/>
        <p:cNvGrpSpPr/>
        <p:nvPr/>
      </p:nvGrpSpPr>
      <p:grpSpPr>
        <a:xfrm>
          <a:off x="0" y="0"/>
          <a:ext cx="0" cy="0"/>
          <a:chOff x="0" y="0"/>
          <a:chExt cx="0" cy="0"/>
        </a:xfrm>
      </p:grpSpPr>
      <p:sp>
        <p:nvSpPr>
          <p:cNvPr id="2" name="Titel"/>
          <p:cNvSpPr>
            <a:spLocks noGrp="1"/>
          </p:cNvSpPr>
          <p:nvPr>
            <p:ph type="title"/>
          </p:nvPr>
        </p:nvSpPr>
        <p:spPr bwMode="gray">
          <a:xfrm>
            <a:off x="540070" y="432000"/>
            <a:ext cx="11111046" cy="1080000"/>
          </a:xfrm>
        </p:spPr>
        <p:txBody>
          <a:bodyPr/>
          <a:lstStyle/>
          <a:p>
            <a:r>
              <a:rPr lang="de-DE" noProof="0" dirty="0"/>
              <a:t>Titelmasterformat durch Klicken bearbeiten</a:t>
            </a:r>
          </a:p>
        </p:txBody>
      </p:sp>
      <p:sp>
        <p:nvSpPr>
          <p:cNvPr id="8"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11" name="Bild 1"/>
          <p:cNvSpPr>
            <a:spLocks noGrp="1"/>
          </p:cNvSpPr>
          <p:nvPr>
            <p:ph type="pic" sz="quarter" idx="15"/>
          </p:nvPr>
        </p:nvSpPr>
        <p:spPr bwMode="gray">
          <a:xfrm>
            <a:off x="540070" y="1512000"/>
            <a:ext cx="3416845" cy="2365200"/>
          </a:xfrm>
          <a:solidFill>
            <a:schemeClr val="bg1">
              <a:lumMod val="85000"/>
            </a:schemeClr>
          </a:solidFill>
        </p:spPr>
        <p:txBody>
          <a:bodyPr lIns="144000" tIns="144000" rIns="144000" bIns="144000"/>
          <a:lstStyle>
            <a:lvl1pPr marL="0" indent="0">
              <a:buNone/>
              <a:defRPr/>
            </a:lvl1pPr>
          </a:lstStyle>
          <a:p>
            <a:r>
              <a:rPr lang="de-DE" noProof="0" dirty="0"/>
              <a:t>Bild</a:t>
            </a:r>
          </a:p>
        </p:txBody>
      </p:sp>
      <p:sp>
        <p:nvSpPr>
          <p:cNvPr id="4" name="Text 3"/>
          <p:cNvSpPr>
            <a:spLocks noGrp="1"/>
          </p:cNvSpPr>
          <p:nvPr>
            <p:ph type="body" sz="quarter" idx="29" hasCustomPrompt="1"/>
          </p:nvPr>
        </p:nvSpPr>
        <p:spPr bwMode="gray">
          <a:xfrm>
            <a:off x="540070" y="3517050"/>
            <a:ext cx="3416845" cy="360000"/>
          </a:xfrm>
          <a:solidFill>
            <a:schemeClr val="tx2">
              <a:alpha val="80000"/>
            </a:schemeClr>
          </a:solidFill>
        </p:spPr>
        <p:txBody>
          <a:bodyPr lIns="252000" rIns="180000" anchor="ctr"/>
          <a:lstStyle>
            <a:lvl1pPr marL="0" indent="0">
              <a:lnSpc>
                <a:spcPct val="100000"/>
              </a:lnSpc>
              <a:buNone/>
              <a:defRPr>
                <a:solidFill>
                  <a:schemeClr val="bg1"/>
                </a:solidFill>
                <a:latin typeface="+mj-lt"/>
              </a:defRPr>
            </a:lvl1pPr>
          </a:lstStyle>
          <a:p>
            <a:pPr lvl="0"/>
            <a:r>
              <a:rPr lang="de-DE" noProof="0" dirty="0"/>
              <a:t>Textformat bearbeiten</a:t>
            </a:r>
          </a:p>
        </p:txBody>
      </p:sp>
      <p:sp>
        <p:nvSpPr>
          <p:cNvPr id="58" name="Bild 2"/>
          <p:cNvSpPr>
            <a:spLocks noGrp="1"/>
          </p:cNvSpPr>
          <p:nvPr>
            <p:ph type="pic" sz="quarter" idx="22"/>
          </p:nvPr>
        </p:nvSpPr>
        <p:spPr bwMode="gray">
          <a:xfrm>
            <a:off x="4387171" y="1512000"/>
            <a:ext cx="3416845" cy="2365200"/>
          </a:xfrm>
          <a:solidFill>
            <a:schemeClr val="bg1">
              <a:lumMod val="85000"/>
            </a:schemeClr>
          </a:solidFill>
        </p:spPr>
        <p:txBody>
          <a:bodyPr lIns="144000" tIns="144000" rIns="144000" bIns="144000"/>
          <a:lstStyle>
            <a:lvl1pPr marL="0" indent="0">
              <a:buNone/>
              <a:defRPr/>
            </a:lvl1pPr>
          </a:lstStyle>
          <a:p>
            <a:r>
              <a:rPr lang="de-DE" noProof="0" dirty="0"/>
              <a:t>Bild</a:t>
            </a:r>
          </a:p>
        </p:txBody>
      </p:sp>
      <p:sp>
        <p:nvSpPr>
          <p:cNvPr id="18" name="Text 2"/>
          <p:cNvSpPr>
            <a:spLocks noGrp="1"/>
          </p:cNvSpPr>
          <p:nvPr>
            <p:ph type="body" sz="quarter" idx="30" hasCustomPrompt="1"/>
          </p:nvPr>
        </p:nvSpPr>
        <p:spPr bwMode="gray">
          <a:xfrm>
            <a:off x="4387171" y="3517050"/>
            <a:ext cx="3416845" cy="360000"/>
          </a:xfrm>
          <a:solidFill>
            <a:schemeClr val="tx2">
              <a:lumMod val="60000"/>
              <a:lumOff val="40000"/>
              <a:alpha val="80000"/>
            </a:schemeClr>
          </a:solidFill>
        </p:spPr>
        <p:txBody>
          <a:bodyPr lIns="252000" rIns="180000" anchor="ctr"/>
          <a:lstStyle>
            <a:lvl1pPr marL="0" indent="0">
              <a:lnSpc>
                <a:spcPct val="100000"/>
              </a:lnSpc>
              <a:buNone/>
              <a:defRPr>
                <a:solidFill>
                  <a:schemeClr val="bg1"/>
                </a:solidFill>
                <a:latin typeface="+mj-lt"/>
              </a:defRPr>
            </a:lvl1pPr>
          </a:lstStyle>
          <a:p>
            <a:pPr lvl="0"/>
            <a:r>
              <a:rPr lang="de-DE" noProof="0" dirty="0"/>
              <a:t>Textformat bearbeiten</a:t>
            </a:r>
          </a:p>
        </p:txBody>
      </p:sp>
      <p:sp>
        <p:nvSpPr>
          <p:cNvPr id="60" name="Bild 3"/>
          <p:cNvSpPr>
            <a:spLocks noGrp="1"/>
          </p:cNvSpPr>
          <p:nvPr>
            <p:ph type="pic" sz="quarter" idx="24"/>
          </p:nvPr>
        </p:nvSpPr>
        <p:spPr bwMode="gray">
          <a:xfrm>
            <a:off x="8234272" y="1512000"/>
            <a:ext cx="3416845" cy="2365200"/>
          </a:xfrm>
          <a:solidFill>
            <a:schemeClr val="bg1">
              <a:lumMod val="85000"/>
            </a:schemeClr>
          </a:solidFill>
        </p:spPr>
        <p:txBody>
          <a:bodyPr lIns="144000" tIns="144000" rIns="144000" bIns="144000"/>
          <a:lstStyle>
            <a:lvl1pPr marL="0" indent="0">
              <a:buNone/>
              <a:defRPr/>
            </a:lvl1pPr>
          </a:lstStyle>
          <a:p>
            <a:r>
              <a:rPr lang="de-DE" noProof="0" dirty="0"/>
              <a:t>Bild</a:t>
            </a:r>
          </a:p>
        </p:txBody>
      </p:sp>
      <p:sp>
        <p:nvSpPr>
          <p:cNvPr id="19" name="Text 3"/>
          <p:cNvSpPr>
            <a:spLocks noGrp="1"/>
          </p:cNvSpPr>
          <p:nvPr>
            <p:ph type="body" sz="quarter" idx="31" hasCustomPrompt="1"/>
          </p:nvPr>
        </p:nvSpPr>
        <p:spPr bwMode="gray">
          <a:xfrm>
            <a:off x="8234272" y="3517050"/>
            <a:ext cx="3416845" cy="360000"/>
          </a:xfrm>
          <a:solidFill>
            <a:schemeClr val="accent1">
              <a:alpha val="80000"/>
            </a:schemeClr>
          </a:solidFill>
        </p:spPr>
        <p:txBody>
          <a:bodyPr lIns="252000" rIns="180000" anchor="ctr"/>
          <a:lstStyle>
            <a:lvl1pPr marL="0" indent="0">
              <a:lnSpc>
                <a:spcPct val="100000"/>
              </a:lnSpc>
              <a:buNone/>
              <a:defRPr>
                <a:solidFill>
                  <a:schemeClr val="bg1"/>
                </a:solidFill>
                <a:latin typeface="+mj-lt"/>
              </a:defRPr>
            </a:lvl1pPr>
          </a:lstStyle>
          <a:p>
            <a:pPr lvl="0"/>
            <a:r>
              <a:rPr lang="de-DE" noProof="0" dirty="0"/>
              <a:t>Textformat bearbeiten</a:t>
            </a:r>
          </a:p>
        </p:txBody>
      </p:sp>
      <p:sp>
        <p:nvSpPr>
          <p:cNvPr id="23" name="Textplatzhalter 8"/>
          <p:cNvSpPr>
            <a:spLocks noGrp="1"/>
          </p:cNvSpPr>
          <p:nvPr>
            <p:ph type="body" sz="quarter" idx="33"/>
          </p:nvPr>
        </p:nvSpPr>
        <p:spPr>
          <a:xfrm>
            <a:off x="540070" y="3877050"/>
            <a:ext cx="3416845" cy="1931613"/>
          </a:xfrm>
          <a:custGeom>
            <a:avLst/>
            <a:gdLst/>
            <a:ahLst/>
            <a:cxnLst/>
            <a:rect l="l" t="t" r="r" b="b"/>
            <a:pathLst>
              <a:path w="3416400" h="1931613">
                <a:moveTo>
                  <a:pt x="0" y="0"/>
                </a:moveTo>
                <a:lnTo>
                  <a:pt x="3416400" y="0"/>
                </a:lnTo>
                <a:lnTo>
                  <a:pt x="3416400" y="1318586"/>
                </a:lnTo>
                <a:lnTo>
                  <a:pt x="2803373" y="1931613"/>
                </a:lnTo>
                <a:lnTo>
                  <a:pt x="0" y="1931613"/>
                </a:lnTo>
                <a:close/>
              </a:path>
            </a:pathLst>
          </a:custGeom>
          <a:solidFill>
            <a:schemeClr val="bg1">
              <a:lumMod val="95000"/>
            </a:schemeClr>
          </a:solidFill>
        </p:spPr>
        <p:txBody>
          <a:bodyPr vert="horz" lIns="252000" tIns="252000" rIns="576000" bIns="252000" rtlCol="0">
            <a:noAutofit/>
          </a:bodyPr>
          <a:lstStyle>
            <a:lvl1pPr>
              <a:buClr>
                <a:schemeClr val="tx2"/>
              </a:buClr>
              <a:defRPr lang="de-DE" sz="1600" dirty="0"/>
            </a:lvl1pPr>
            <a:lvl2pPr>
              <a:defRPr sz="1400"/>
            </a:lvl2pPr>
            <a:lvl3pPr>
              <a:defRPr sz="1200"/>
            </a:lvl3pPr>
            <a:lvl4pP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endParaRPr lang="de-DE" dirty="0"/>
          </a:p>
        </p:txBody>
      </p:sp>
      <p:sp>
        <p:nvSpPr>
          <p:cNvPr id="24" name="Textplatzhalter 8"/>
          <p:cNvSpPr>
            <a:spLocks noGrp="1"/>
          </p:cNvSpPr>
          <p:nvPr>
            <p:ph type="body" sz="quarter" idx="34"/>
          </p:nvPr>
        </p:nvSpPr>
        <p:spPr>
          <a:xfrm>
            <a:off x="4387171" y="3877050"/>
            <a:ext cx="3416845" cy="1931613"/>
          </a:xfrm>
          <a:custGeom>
            <a:avLst/>
            <a:gdLst/>
            <a:ahLst/>
            <a:cxnLst/>
            <a:rect l="l" t="t" r="r" b="b"/>
            <a:pathLst>
              <a:path w="3416400" h="1931613">
                <a:moveTo>
                  <a:pt x="0" y="0"/>
                </a:moveTo>
                <a:lnTo>
                  <a:pt x="3416400" y="0"/>
                </a:lnTo>
                <a:lnTo>
                  <a:pt x="3416400" y="1318586"/>
                </a:lnTo>
                <a:lnTo>
                  <a:pt x="2803373" y="1931613"/>
                </a:lnTo>
                <a:lnTo>
                  <a:pt x="0" y="1931613"/>
                </a:lnTo>
                <a:close/>
              </a:path>
            </a:pathLst>
          </a:custGeom>
          <a:solidFill>
            <a:schemeClr val="bg1">
              <a:lumMod val="95000"/>
            </a:schemeClr>
          </a:solidFill>
        </p:spPr>
        <p:txBody>
          <a:bodyPr vert="horz" lIns="252000" tIns="252000" rIns="576000" bIns="252000" rtlCol="0">
            <a:noAutofit/>
          </a:bodyPr>
          <a:lstStyle>
            <a:lvl1pPr>
              <a:buClr>
                <a:schemeClr val="tx2">
                  <a:lumMod val="60000"/>
                  <a:lumOff val="40000"/>
                </a:schemeClr>
              </a:buClr>
              <a:defRPr lang="de-DE" sz="1600" dirty="0"/>
            </a:lvl1pPr>
            <a:lvl2pPr>
              <a:buClr>
                <a:schemeClr val="tx2">
                  <a:lumMod val="60000"/>
                  <a:lumOff val="40000"/>
                </a:schemeClr>
              </a:buClr>
              <a:defRPr sz="1400"/>
            </a:lvl2pPr>
            <a:lvl3pPr>
              <a:buClr>
                <a:schemeClr val="tx2">
                  <a:lumMod val="60000"/>
                  <a:lumOff val="40000"/>
                </a:schemeClr>
              </a:buClr>
              <a:defRPr sz="1200"/>
            </a:lvl3pPr>
            <a:lvl4pPr>
              <a:buClr>
                <a:schemeClr val="tx2">
                  <a:lumMod val="60000"/>
                  <a:lumOff val="40000"/>
                </a:schemeClr>
              </a:buCl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endParaRPr lang="de-DE" dirty="0"/>
          </a:p>
        </p:txBody>
      </p:sp>
      <p:sp>
        <p:nvSpPr>
          <p:cNvPr id="25" name="Textplatzhalter 8"/>
          <p:cNvSpPr>
            <a:spLocks noGrp="1"/>
          </p:cNvSpPr>
          <p:nvPr>
            <p:ph type="body" sz="quarter" idx="35"/>
          </p:nvPr>
        </p:nvSpPr>
        <p:spPr>
          <a:xfrm>
            <a:off x="8234272" y="3877050"/>
            <a:ext cx="3416845" cy="1931613"/>
          </a:xfrm>
          <a:custGeom>
            <a:avLst/>
            <a:gdLst/>
            <a:ahLst/>
            <a:cxnLst/>
            <a:rect l="l" t="t" r="r" b="b"/>
            <a:pathLst>
              <a:path w="3416400" h="1931613">
                <a:moveTo>
                  <a:pt x="0" y="0"/>
                </a:moveTo>
                <a:lnTo>
                  <a:pt x="3416400" y="0"/>
                </a:lnTo>
                <a:lnTo>
                  <a:pt x="3416400" y="1318586"/>
                </a:lnTo>
                <a:lnTo>
                  <a:pt x="2803373" y="1931613"/>
                </a:lnTo>
                <a:lnTo>
                  <a:pt x="0" y="1931613"/>
                </a:lnTo>
                <a:close/>
              </a:path>
            </a:pathLst>
          </a:custGeom>
          <a:solidFill>
            <a:schemeClr val="bg1">
              <a:lumMod val="95000"/>
            </a:schemeClr>
          </a:solidFill>
        </p:spPr>
        <p:txBody>
          <a:bodyPr vert="horz" lIns="252000" tIns="252000" rIns="576000" bIns="252000" rtlCol="0">
            <a:noAutofit/>
          </a:bodyPr>
          <a:lstStyle>
            <a:lvl1pPr>
              <a:defRPr lang="de-DE" sz="1600" dirty="0"/>
            </a:lvl1pPr>
            <a:lvl2pPr>
              <a:defRPr sz="1400"/>
            </a:lvl2pPr>
            <a:lvl3pPr>
              <a:defRPr sz="1200"/>
            </a:lvl3pPr>
            <a:lvl4pPr>
              <a:defRPr sz="1100"/>
            </a:lvl4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endParaRPr lang="de-DE" dirty="0"/>
          </a:p>
        </p:txBody>
      </p:sp>
    </p:spTree>
    <p:extLst>
      <p:ext uri="{BB962C8B-B14F-4D97-AF65-F5344CB8AC3E}">
        <p14:creationId xmlns:p14="http://schemas.microsoft.com/office/powerpoint/2010/main" val="2825551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TEXT &amp; BILD">
    <p:spTree>
      <p:nvGrpSpPr>
        <p:cNvPr id="1" name=""/>
        <p:cNvGrpSpPr/>
        <p:nvPr/>
      </p:nvGrpSpPr>
      <p:grpSpPr>
        <a:xfrm>
          <a:off x="0" y="0"/>
          <a:ext cx="0" cy="0"/>
          <a:chOff x="0" y="0"/>
          <a:chExt cx="0" cy="0"/>
        </a:xfrm>
      </p:grpSpPr>
      <p:sp>
        <p:nvSpPr>
          <p:cNvPr id="2" name="Titel"/>
          <p:cNvSpPr>
            <a:spLocks noGrp="1"/>
          </p:cNvSpPr>
          <p:nvPr>
            <p:ph type="title" hasCustomPrompt="1"/>
          </p:nvPr>
        </p:nvSpPr>
        <p:spPr bwMode="gray">
          <a:xfrm>
            <a:off x="540070" y="432000"/>
            <a:ext cx="7265746" cy="1080000"/>
          </a:xfrm>
        </p:spPr>
        <p:txBody>
          <a:bodyPr/>
          <a:lstStyle/>
          <a:p>
            <a:r>
              <a:rPr lang="de-DE" noProof="0" dirty="0"/>
              <a:t>Titelmasterformat bearbeiten</a:t>
            </a:r>
          </a:p>
        </p:txBody>
      </p:sp>
      <p:sp>
        <p:nvSpPr>
          <p:cNvPr id="8" name="Untertitel"/>
          <p:cNvSpPr>
            <a:spLocks noGrp="1"/>
          </p:cNvSpPr>
          <p:nvPr>
            <p:ph type="body" sz="quarter" idx="13" hasCustomPrompt="1"/>
          </p:nvPr>
        </p:nvSpPr>
        <p:spPr bwMode="gray">
          <a:xfrm>
            <a:off x="540070" y="972000"/>
            <a:ext cx="72657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Inhalt"/>
          <p:cNvSpPr>
            <a:spLocks noGrp="1"/>
          </p:cNvSpPr>
          <p:nvPr>
            <p:ph sz="half" idx="1"/>
          </p:nvPr>
        </p:nvSpPr>
        <p:spPr bwMode="gray">
          <a:xfrm>
            <a:off x="540070" y="1512000"/>
            <a:ext cx="7265746" cy="42984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9" name="Bildplatzhalter 3"/>
          <p:cNvSpPr>
            <a:spLocks noGrp="1"/>
          </p:cNvSpPr>
          <p:nvPr>
            <p:ph type="pic" sz="quarter" idx="35"/>
          </p:nvPr>
        </p:nvSpPr>
        <p:spPr>
          <a:xfrm>
            <a:off x="8235086" y="0"/>
            <a:ext cx="3956915" cy="6858000"/>
          </a:xfrm>
          <a:custGeom>
            <a:avLst/>
            <a:gdLst/>
            <a:ahLst/>
            <a:cxnLst/>
            <a:rect l="l" t="t" r="r" b="b"/>
            <a:pathLst>
              <a:path w="3956400" h="6858000">
                <a:moveTo>
                  <a:pt x="0" y="0"/>
                </a:moveTo>
                <a:lnTo>
                  <a:pt x="3956400" y="0"/>
                </a:lnTo>
                <a:lnTo>
                  <a:pt x="3956400" y="6238081"/>
                </a:lnTo>
                <a:lnTo>
                  <a:pt x="3336481" y="6858000"/>
                </a:lnTo>
                <a:lnTo>
                  <a:pt x="0" y="6858000"/>
                </a:lnTo>
                <a:close/>
              </a:path>
            </a:pathLst>
          </a:custGeom>
          <a:solidFill>
            <a:schemeClr val="bg1">
              <a:lumMod val="85000"/>
            </a:schemeClr>
          </a:solidFill>
        </p:spPr>
        <p:txBody>
          <a:bodyPr lIns="144000" tIns="144000" rIns="144000" bIns="144000"/>
          <a:lstStyle>
            <a:lvl1pPr marL="0" indent="0">
              <a:buNone/>
              <a:defRPr/>
            </a:lvl1pPr>
          </a:lstStyle>
          <a:p>
            <a:endParaRPr lang="de-DE" dirty="0"/>
          </a:p>
        </p:txBody>
      </p:sp>
    </p:spTree>
    <p:extLst>
      <p:ext uri="{BB962C8B-B14F-4D97-AF65-F5344CB8AC3E}">
        <p14:creationId xmlns:p14="http://schemas.microsoft.com/office/powerpoint/2010/main" val="109295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TEXT &amp; BILD">
    <p:spTree>
      <p:nvGrpSpPr>
        <p:cNvPr id="1" name=""/>
        <p:cNvGrpSpPr/>
        <p:nvPr/>
      </p:nvGrpSpPr>
      <p:grpSpPr>
        <a:xfrm>
          <a:off x="0" y="0"/>
          <a:ext cx="0" cy="0"/>
          <a:chOff x="0" y="0"/>
          <a:chExt cx="0" cy="0"/>
        </a:xfrm>
      </p:grpSpPr>
      <p:sp>
        <p:nvSpPr>
          <p:cNvPr id="14" name="Bildplatzhalter 10"/>
          <p:cNvSpPr>
            <a:spLocks noGrp="1"/>
          </p:cNvSpPr>
          <p:nvPr>
            <p:ph type="pic" sz="quarter" idx="16"/>
          </p:nvPr>
        </p:nvSpPr>
        <p:spPr>
          <a:xfrm>
            <a:off x="4386183" y="0"/>
            <a:ext cx="7805817" cy="6858000"/>
          </a:xfrm>
          <a:custGeom>
            <a:avLst/>
            <a:gdLst/>
            <a:ahLst/>
            <a:cxnLst/>
            <a:rect l="l" t="t" r="r" b="b"/>
            <a:pathLst>
              <a:path w="7804801" h="6858000">
                <a:moveTo>
                  <a:pt x="0" y="0"/>
                </a:moveTo>
                <a:lnTo>
                  <a:pt x="7804801" y="0"/>
                </a:lnTo>
                <a:lnTo>
                  <a:pt x="7804801" y="6235700"/>
                </a:lnTo>
                <a:lnTo>
                  <a:pt x="7182501" y="6858000"/>
                </a:lnTo>
                <a:lnTo>
                  <a:pt x="0" y="6858000"/>
                </a:lnTo>
                <a:close/>
              </a:path>
            </a:pathLst>
          </a:custGeom>
          <a:solidFill>
            <a:schemeClr val="bg1">
              <a:lumMod val="85000"/>
            </a:schemeClr>
          </a:solidFill>
        </p:spPr>
        <p:txBody>
          <a:bodyPr lIns="144000" tIns="144000" rIns="144000" bIns="144000"/>
          <a:lstStyle>
            <a:lvl1pPr marL="0" indent="0">
              <a:buNone/>
              <a:defRPr/>
            </a:lvl1pPr>
          </a:lstStyle>
          <a:p>
            <a:endParaRPr lang="de-DE"/>
          </a:p>
        </p:txBody>
      </p:sp>
      <p:sp>
        <p:nvSpPr>
          <p:cNvPr id="2" name="Titel"/>
          <p:cNvSpPr>
            <a:spLocks noGrp="1"/>
          </p:cNvSpPr>
          <p:nvPr>
            <p:ph type="title"/>
          </p:nvPr>
        </p:nvSpPr>
        <p:spPr bwMode="gray">
          <a:xfrm>
            <a:off x="540070" y="432000"/>
            <a:ext cx="3416845" cy="1080000"/>
          </a:xfrm>
        </p:spPr>
        <p:txBody>
          <a:bodyPr/>
          <a:lstStyle/>
          <a:p>
            <a:r>
              <a:rPr lang="de-DE" noProof="0" dirty="0"/>
              <a:t>Titelmasterformat durch Klicken bearbeiten</a:t>
            </a:r>
          </a:p>
        </p:txBody>
      </p:sp>
      <p:sp>
        <p:nvSpPr>
          <p:cNvPr id="8" name="Untertitel"/>
          <p:cNvSpPr>
            <a:spLocks noGrp="1"/>
          </p:cNvSpPr>
          <p:nvPr>
            <p:ph type="body" sz="quarter" idx="13" hasCustomPrompt="1"/>
          </p:nvPr>
        </p:nvSpPr>
        <p:spPr bwMode="gray">
          <a:xfrm>
            <a:off x="540070" y="972000"/>
            <a:ext cx="3416845"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Inhalt"/>
          <p:cNvSpPr>
            <a:spLocks noGrp="1"/>
          </p:cNvSpPr>
          <p:nvPr>
            <p:ph sz="half" idx="1"/>
          </p:nvPr>
        </p:nvSpPr>
        <p:spPr bwMode="gray">
          <a:xfrm>
            <a:off x="540070" y="1512000"/>
            <a:ext cx="3416845" cy="42984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grpSp>
        <p:nvGrpSpPr>
          <p:cNvPr id="15" name="Gruppieren 14"/>
          <p:cNvGrpSpPr/>
          <p:nvPr userDrawn="1"/>
        </p:nvGrpSpPr>
        <p:grpSpPr>
          <a:xfrm>
            <a:off x="10646085" y="432000"/>
            <a:ext cx="1005019" cy="149281"/>
            <a:chOff x="6096000" y="6184900"/>
            <a:chExt cx="1592263" cy="236538"/>
          </a:xfrm>
          <a:solidFill>
            <a:schemeClr val="bg1"/>
          </a:solidFill>
        </p:grpSpPr>
        <p:sp>
          <p:nvSpPr>
            <p:cNvPr id="16" name="Freeform 5"/>
            <p:cNvSpPr>
              <a:spLocks/>
            </p:cNvSpPr>
            <p:nvPr userDrawn="1"/>
          </p:nvSpPr>
          <p:spPr bwMode="auto">
            <a:xfrm>
              <a:off x="6330950" y="6189663"/>
              <a:ext cx="241300" cy="225425"/>
            </a:xfrm>
            <a:custGeom>
              <a:avLst/>
              <a:gdLst>
                <a:gd name="T0" fmla="*/ 924 w 924"/>
                <a:gd name="T1" fmla="*/ 434 h 861"/>
                <a:gd name="T2" fmla="*/ 924 w 924"/>
                <a:gd name="T3" fmla="*/ 832 h 861"/>
                <a:gd name="T4" fmla="*/ 896 w 924"/>
                <a:gd name="T5" fmla="*/ 860 h 861"/>
                <a:gd name="T6" fmla="*/ 738 w 924"/>
                <a:gd name="T7" fmla="*/ 860 h 861"/>
                <a:gd name="T8" fmla="*/ 712 w 924"/>
                <a:gd name="T9" fmla="*/ 834 h 861"/>
                <a:gd name="T10" fmla="*/ 712 w 924"/>
                <a:gd name="T11" fmla="*/ 368 h 861"/>
                <a:gd name="T12" fmla="*/ 707 w 924"/>
                <a:gd name="T13" fmla="*/ 342 h 861"/>
                <a:gd name="T14" fmla="*/ 688 w 924"/>
                <a:gd name="T15" fmla="*/ 358 h 861"/>
                <a:gd name="T16" fmla="*/ 496 w 924"/>
                <a:gd name="T17" fmla="*/ 578 h 861"/>
                <a:gd name="T18" fmla="*/ 429 w 924"/>
                <a:gd name="T19" fmla="*/ 574 h 861"/>
                <a:gd name="T20" fmla="*/ 234 w 924"/>
                <a:gd name="T21" fmla="*/ 346 h 861"/>
                <a:gd name="T22" fmla="*/ 223 w 924"/>
                <a:gd name="T23" fmla="*/ 340 h 861"/>
                <a:gd name="T24" fmla="*/ 218 w 924"/>
                <a:gd name="T25" fmla="*/ 352 h 861"/>
                <a:gd name="T26" fmla="*/ 220 w 924"/>
                <a:gd name="T27" fmla="*/ 828 h 861"/>
                <a:gd name="T28" fmla="*/ 187 w 924"/>
                <a:gd name="T29" fmla="*/ 860 h 861"/>
                <a:gd name="T30" fmla="*/ 29 w 924"/>
                <a:gd name="T31" fmla="*/ 860 h 861"/>
                <a:gd name="T32" fmla="*/ 4 w 924"/>
                <a:gd name="T33" fmla="*/ 834 h 861"/>
                <a:gd name="T34" fmla="*/ 5 w 924"/>
                <a:gd name="T35" fmla="*/ 52 h 861"/>
                <a:gd name="T36" fmla="*/ 49 w 924"/>
                <a:gd name="T37" fmla="*/ 8 h 861"/>
                <a:gd name="T38" fmla="*/ 171 w 924"/>
                <a:gd name="T39" fmla="*/ 8 h 861"/>
                <a:gd name="T40" fmla="*/ 204 w 924"/>
                <a:gd name="T41" fmla="*/ 22 h 861"/>
                <a:gd name="T42" fmla="*/ 398 w 924"/>
                <a:gd name="T43" fmla="*/ 247 h 861"/>
                <a:gd name="T44" fmla="*/ 455 w 924"/>
                <a:gd name="T45" fmla="*/ 312 h 861"/>
                <a:gd name="T46" fmla="*/ 476 w 924"/>
                <a:gd name="T47" fmla="*/ 310 h 861"/>
                <a:gd name="T48" fmla="*/ 572 w 924"/>
                <a:gd name="T49" fmla="*/ 200 h 861"/>
                <a:gd name="T50" fmla="*/ 725 w 924"/>
                <a:gd name="T51" fmla="*/ 24 h 861"/>
                <a:gd name="T52" fmla="*/ 764 w 924"/>
                <a:gd name="T53" fmla="*/ 8 h 861"/>
                <a:gd name="T54" fmla="*/ 898 w 924"/>
                <a:gd name="T55" fmla="*/ 8 h 861"/>
                <a:gd name="T56" fmla="*/ 924 w 924"/>
                <a:gd name="T57" fmla="*/ 34 h 861"/>
                <a:gd name="T58" fmla="*/ 924 w 924"/>
                <a:gd name="T59" fmla="*/ 434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4" h="861">
                  <a:moveTo>
                    <a:pt x="924" y="434"/>
                  </a:moveTo>
                  <a:cubicBezTo>
                    <a:pt x="924" y="567"/>
                    <a:pt x="924" y="699"/>
                    <a:pt x="924" y="832"/>
                  </a:cubicBezTo>
                  <a:cubicBezTo>
                    <a:pt x="924" y="859"/>
                    <a:pt x="923" y="860"/>
                    <a:pt x="896" y="860"/>
                  </a:cubicBezTo>
                  <a:cubicBezTo>
                    <a:pt x="843" y="860"/>
                    <a:pt x="791" y="860"/>
                    <a:pt x="738" y="860"/>
                  </a:cubicBezTo>
                  <a:cubicBezTo>
                    <a:pt x="713" y="860"/>
                    <a:pt x="712" y="859"/>
                    <a:pt x="712" y="834"/>
                  </a:cubicBezTo>
                  <a:cubicBezTo>
                    <a:pt x="712" y="678"/>
                    <a:pt x="712" y="523"/>
                    <a:pt x="712" y="368"/>
                  </a:cubicBezTo>
                  <a:cubicBezTo>
                    <a:pt x="712" y="359"/>
                    <a:pt x="716" y="346"/>
                    <a:pt x="707" y="342"/>
                  </a:cubicBezTo>
                  <a:cubicBezTo>
                    <a:pt x="696" y="338"/>
                    <a:pt x="693" y="352"/>
                    <a:pt x="688" y="358"/>
                  </a:cubicBezTo>
                  <a:cubicBezTo>
                    <a:pt x="624" y="431"/>
                    <a:pt x="560" y="505"/>
                    <a:pt x="496" y="578"/>
                  </a:cubicBezTo>
                  <a:cubicBezTo>
                    <a:pt x="471" y="606"/>
                    <a:pt x="453" y="603"/>
                    <a:pt x="429" y="574"/>
                  </a:cubicBezTo>
                  <a:cubicBezTo>
                    <a:pt x="364" y="497"/>
                    <a:pt x="299" y="422"/>
                    <a:pt x="234" y="346"/>
                  </a:cubicBezTo>
                  <a:cubicBezTo>
                    <a:pt x="231" y="343"/>
                    <a:pt x="228" y="338"/>
                    <a:pt x="223" y="340"/>
                  </a:cubicBezTo>
                  <a:cubicBezTo>
                    <a:pt x="218" y="342"/>
                    <a:pt x="218" y="348"/>
                    <a:pt x="218" y="352"/>
                  </a:cubicBezTo>
                  <a:cubicBezTo>
                    <a:pt x="223" y="511"/>
                    <a:pt x="219" y="670"/>
                    <a:pt x="220" y="828"/>
                  </a:cubicBezTo>
                  <a:cubicBezTo>
                    <a:pt x="220" y="860"/>
                    <a:pt x="220" y="860"/>
                    <a:pt x="187" y="860"/>
                  </a:cubicBezTo>
                  <a:cubicBezTo>
                    <a:pt x="135" y="860"/>
                    <a:pt x="82" y="860"/>
                    <a:pt x="29" y="860"/>
                  </a:cubicBezTo>
                  <a:cubicBezTo>
                    <a:pt x="10" y="861"/>
                    <a:pt x="4" y="853"/>
                    <a:pt x="4" y="834"/>
                  </a:cubicBezTo>
                  <a:cubicBezTo>
                    <a:pt x="4" y="574"/>
                    <a:pt x="3" y="313"/>
                    <a:pt x="5" y="52"/>
                  </a:cubicBezTo>
                  <a:cubicBezTo>
                    <a:pt x="5" y="0"/>
                    <a:pt x="0" y="9"/>
                    <a:pt x="49" y="8"/>
                  </a:cubicBezTo>
                  <a:cubicBezTo>
                    <a:pt x="90" y="8"/>
                    <a:pt x="130" y="8"/>
                    <a:pt x="171" y="8"/>
                  </a:cubicBezTo>
                  <a:cubicBezTo>
                    <a:pt x="185" y="8"/>
                    <a:pt x="195" y="11"/>
                    <a:pt x="204" y="22"/>
                  </a:cubicBezTo>
                  <a:cubicBezTo>
                    <a:pt x="269" y="97"/>
                    <a:pt x="334" y="172"/>
                    <a:pt x="398" y="247"/>
                  </a:cubicBezTo>
                  <a:cubicBezTo>
                    <a:pt x="417" y="269"/>
                    <a:pt x="436" y="290"/>
                    <a:pt x="455" y="312"/>
                  </a:cubicBezTo>
                  <a:cubicBezTo>
                    <a:pt x="463" y="321"/>
                    <a:pt x="469" y="318"/>
                    <a:pt x="476" y="310"/>
                  </a:cubicBezTo>
                  <a:cubicBezTo>
                    <a:pt x="508" y="274"/>
                    <a:pt x="540" y="237"/>
                    <a:pt x="572" y="200"/>
                  </a:cubicBezTo>
                  <a:cubicBezTo>
                    <a:pt x="623" y="142"/>
                    <a:pt x="674" y="83"/>
                    <a:pt x="725" y="24"/>
                  </a:cubicBezTo>
                  <a:cubicBezTo>
                    <a:pt x="736" y="12"/>
                    <a:pt x="748" y="7"/>
                    <a:pt x="764" y="8"/>
                  </a:cubicBezTo>
                  <a:cubicBezTo>
                    <a:pt x="808" y="9"/>
                    <a:pt x="853" y="8"/>
                    <a:pt x="898" y="8"/>
                  </a:cubicBezTo>
                  <a:cubicBezTo>
                    <a:pt x="923" y="8"/>
                    <a:pt x="924" y="9"/>
                    <a:pt x="924" y="34"/>
                  </a:cubicBezTo>
                  <a:cubicBezTo>
                    <a:pt x="924" y="167"/>
                    <a:pt x="924" y="301"/>
                    <a:pt x="924" y="4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7" name="Freeform 6"/>
            <p:cNvSpPr>
              <a:spLocks/>
            </p:cNvSpPr>
            <p:nvPr userDrawn="1"/>
          </p:nvSpPr>
          <p:spPr bwMode="auto">
            <a:xfrm>
              <a:off x="7456488" y="6184900"/>
              <a:ext cx="231775" cy="234951"/>
            </a:xfrm>
            <a:custGeom>
              <a:avLst/>
              <a:gdLst>
                <a:gd name="T0" fmla="*/ 885 w 889"/>
                <a:gd name="T1" fmla="*/ 599 h 895"/>
                <a:gd name="T2" fmla="*/ 886 w 889"/>
                <a:gd name="T3" fmla="*/ 729 h 895"/>
                <a:gd name="T4" fmla="*/ 843 w 889"/>
                <a:gd name="T5" fmla="*/ 804 h 895"/>
                <a:gd name="T6" fmla="*/ 607 w 889"/>
                <a:gd name="T7" fmla="*/ 881 h 895"/>
                <a:gd name="T8" fmla="*/ 300 w 889"/>
                <a:gd name="T9" fmla="*/ 847 h 895"/>
                <a:gd name="T10" fmla="*/ 19 w 889"/>
                <a:gd name="T11" fmla="*/ 504 h 895"/>
                <a:gd name="T12" fmla="*/ 163 w 889"/>
                <a:gd name="T13" fmla="*/ 127 h 895"/>
                <a:gd name="T14" fmla="*/ 422 w 889"/>
                <a:gd name="T15" fmla="*/ 18 h 895"/>
                <a:gd name="T16" fmla="*/ 754 w 889"/>
                <a:gd name="T17" fmla="*/ 39 h 895"/>
                <a:gd name="T18" fmla="*/ 848 w 889"/>
                <a:gd name="T19" fmla="*/ 72 h 895"/>
                <a:gd name="T20" fmla="*/ 869 w 889"/>
                <a:gd name="T21" fmla="*/ 101 h 895"/>
                <a:gd name="T22" fmla="*/ 867 w 889"/>
                <a:gd name="T23" fmla="*/ 254 h 895"/>
                <a:gd name="T24" fmla="*/ 851 w 889"/>
                <a:gd name="T25" fmla="*/ 260 h 895"/>
                <a:gd name="T26" fmla="*/ 783 w 889"/>
                <a:gd name="T27" fmla="*/ 232 h 895"/>
                <a:gd name="T28" fmla="*/ 574 w 889"/>
                <a:gd name="T29" fmla="*/ 189 h 895"/>
                <a:gd name="T30" fmla="*/ 376 w 889"/>
                <a:gd name="T31" fmla="*/ 223 h 895"/>
                <a:gd name="T32" fmla="*/ 237 w 889"/>
                <a:gd name="T33" fmla="*/ 413 h 895"/>
                <a:gd name="T34" fmla="*/ 384 w 889"/>
                <a:gd name="T35" fmla="*/ 682 h 895"/>
                <a:gd name="T36" fmla="*/ 657 w 889"/>
                <a:gd name="T37" fmla="*/ 685 h 895"/>
                <a:gd name="T38" fmla="*/ 669 w 889"/>
                <a:gd name="T39" fmla="*/ 665 h 895"/>
                <a:gd name="T40" fmla="*/ 669 w 889"/>
                <a:gd name="T41" fmla="*/ 597 h 895"/>
                <a:gd name="T42" fmla="*/ 649 w 889"/>
                <a:gd name="T43" fmla="*/ 578 h 895"/>
                <a:gd name="T44" fmla="*/ 571 w 889"/>
                <a:gd name="T45" fmla="*/ 578 h 895"/>
                <a:gd name="T46" fmla="*/ 549 w 889"/>
                <a:gd name="T47" fmla="*/ 556 h 895"/>
                <a:gd name="T48" fmla="*/ 548 w 889"/>
                <a:gd name="T49" fmla="*/ 438 h 895"/>
                <a:gd name="T50" fmla="*/ 569 w 889"/>
                <a:gd name="T51" fmla="*/ 422 h 895"/>
                <a:gd name="T52" fmla="*/ 735 w 889"/>
                <a:gd name="T53" fmla="*/ 422 h 895"/>
                <a:gd name="T54" fmla="*/ 857 w 889"/>
                <a:gd name="T55" fmla="*/ 422 h 895"/>
                <a:gd name="T56" fmla="*/ 885 w 889"/>
                <a:gd name="T57" fmla="*/ 449 h 895"/>
                <a:gd name="T58" fmla="*/ 885 w 889"/>
                <a:gd name="T59" fmla="*/ 599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9" h="895">
                  <a:moveTo>
                    <a:pt x="885" y="599"/>
                  </a:moveTo>
                  <a:cubicBezTo>
                    <a:pt x="885" y="643"/>
                    <a:pt x="882" y="686"/>
                    <a:pt x="886" y="729"/>
                  </a:cubicBezTo>
                  <a:cubicBezTo>
                    <a:pt x="889" y="767"/>
                    <a:pt x="871" y="787"/>
                    <a:pt x="843" y="804"/>
                  </a:cubicBezTo>
                  <a:cubicBezTo>
                    <a:pt x="770" y="850"/>
                    <a:pt x="690" y="870"/>
                    <a:pt x="607" y="881"/>
                  </a:cubicBezTo>
                  <a:cubicBezTo>
                    <a:pt x="502" y="895"/>
                    <a:pt x="399" y="886"/>
                    <a:pt x="300" y="847"/>
                  </a:cubicBezTo>
                  <a:cubicBezTo>
                    <a:pt x="143" y="785"/>
                    <a:pt x="40" y="676"/>
                    <a:pt x="19" y="504"/>
                  </a:cubicBezTo>
                  <a:cubicBezTo>
                    <a:pt x="0" y="355"/>
                    <a:pt x="46" y="225"/>
                    <a:pt x="163" y="127"/>
                  </a:cubicBezTo>
                  <a:cubicBezTo>
                    <a:pt x="237" y="66"/>
                    <a:pt x="326" y="33"/>
                    <a:pt x="422" y="18"/>
                  </a:cubicBezTo>
                  <a:cubicBezTo>
                    <a:pt x="534" y="0"/>
                    <a:pt x="645" y="12"/>
                    <a:pt x="754" y="39"/>
                  </a:cubicBezTo>
                  <a:cubicBezTo>
                    <a:pt x="787" y="47"/>
                    <a:pt x="818" y="59"/>
                    <a:pt x="848" y="72"/>
                  </a:cubicBezTo>
                  <a:cubicBezTo>
                    <a:pt x="861" y="77"/>
                    <a:pt x="869" y="86"/>
                    <a:pt x="869" y="101"/>
                  </a:cubicBezTo>
                  <a:cubicBezTo>
                    <a:pt x="869" y="152"/>
                    <a:pt x="869" y="203"/>
                    <a:pt x="867" y="254"/>
                  </a:cubicBezTo>
                  <a:cubicBezTo>
                    <a:pt x="866" y="267"/>
                    <a:pt x="858" y="263"/>
                    <a:pt x="851" y="260"/>
                  </a:cubicBezTo>
                  <a:cubicBezTo>
                    <a:pt x="829" y="250"/>
                    <a:pt x="806" y="240"/>
                    <a:pt x="783" y="232"/>
                  </a:cubicBezTo>
                  <a:cubicBezTo>
                    <a:pt x="716" y="207"/>
                    <a:pt x="646" y="193"/>
                    <a:pt x="574" y="189"/>
                  </a:cubicBezTo>
                  <a:cubicBezTo>
                    <a:pt x="505" y="185"/>
                    <a:pt x="439" y="193"/>
                    <a:pt x="376" y="223"/>
                  </a:cubicBezTo>
                  <a:cubicBezTo>
                    <a:pt x="296" y="261"/>
                    <a:pt x="252" y="327"/>
                    <a:pt x="237" y="413"/>
                  </a:cubicBezTo>
                  <a:cubicBezTo>
                    <a:pt x="217" y="527"/>
                    <a:pt x="272" y="636"/>
                    <a:pt x="384" y="682"/>
                  </a:cubicBezTo>
                  <a:cubicBezTo>
                    <a:pt x="473" y="718"/>
                    <a:pt x="565" y="723"/>
                    <a:pt x="657" y="685"/>
                  </a:cubicBezTo>
                  <a:cubicBezTo>
                    <a:pt x="666" y="681"/>
                    <a:pt x="669" y="674"/>
                    <a:pt x="669" y="665"/>
                  </a:cubicBezTo>
                  <a:cubicBezTo>
                    <a:pt x="669" y="642"/>
                    <a:pt x="669" y="619"/>
                    <a:pt x="669" y="597"/>
                  </a:cubicBezTo>
                  <a:cubicBezTo>
                    <a:pt x="669" y="583"/>
                    <a:pt x="662" y="578"/>
                    <a:pt x="649" y="578"/>
                  </a:cubicBezTo>
                  <a:cubicBezTo>
                    <a:pt x="623" y="578"/>
                    <a:pt x="597" y="577"/>
                    <a:pt x="571" y="578"/>
                  </a:cubicBezTo>
                  <a:cubicBezTo>
                    <a:pt x="555" y="579"/>
                    <a:pt x="548" y="573"/>
                    <a:pt x="549" y="556"/>
                  </a:cubicBezTo>
                  <a:cubicBezTo>
                    <a:pt x="549" y="517"/>
                    <a:pt x="549" y="477"/>
                    <a:pt x="548" y="438"/>
                  </a:cubicBezTo>
                  <a:cubicBezTo>
                    <a:pt x="548" y="421"/>
                    <a:pt x="558" y="422"/>
                    <a:pt x="569" y="422"/>
                  </a:cubicBezTo>
                  <a:cubicBezTo>
                    <a:pt x="624" y="422"/>
                    <a:pt x="680" y="422"/>
                    <a:pt x="735" y="422"/>
                  </a:cubicBezTo>
                  <a:cubicBezTo>
                    <a:pt x="776" y="422"/>
                    <a:pt x="816" y="422"/>
                    <a:pt x="857" y="422"/>
                  </a:cubicBezTo>
                  <a:cubicBezTo>
                    <a:pt x="883" y="422"/>
                    <a:pt x="885" y="424"/>
                    <a:pt x="885" y="449"/>
                  </a:cubicBezTo>
                  <a:cubicBezTo>
                    <a:pt x="885" y="499"/>
                    <a:pt x="885" y="549"/>
                    <a:pt x="885" y="5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8" name="Freeform 7"/>
            <p:cNvSpPr>
              <a:spLocks/>
            </p:cNvSpPr>
            <p:nvPr userDrawn="1"/>
          </p:nvSpPr>
          <p:spPr bwMode="auto">
            <a:xfrm>
              <a:off x="6999288" y="6191250"/>
              <a:ext cx="222250" cy="223838"/>
            </a:xfrm>
            <a:custGeom>
              <a:avLst/>
              <a:gdLst>
                <a:gd name="T0" fmla="*/ 852 w 852"/>
                <a:gd name="T1" fmla="*/ 429 h 854"/>
                <a:gd name="T2" fmla="*/ 852 w 852"/>
                <a:gd name="T3" fmla="*/ 825 h 854"/>
                <a:gd name="T4" fmla="*/ 824 w 852"/>
                <a:gd name="T5" fmla="*/ 853 h 854"/>
                <a:gd name="T6" fmla="*/ 664 w 852"/>
                <a:gd name="T7" fmla="*/ 853 h 854"/>
                <a:gd name="T8" fmla="*/ 640 w 852"/>
                <a:gd name="T9" fmla="*/ 829 h 854"/>
                <a:gd name="T10" fmla="*/ 640 w 852"/>
                <a:gd name="T11" fmla="*/ 539 h 854"/>
                <a:gd name="T12" fmla="*/ 611 w 852"/>
                <a:gd name="T13" fmla="*/ 509 h 854"/>
                <a:gd name="T14" fmla="*/ 241 w 852"/>
                <a:gd name="T15" fmla="*/ 509 h 854"/>
                <a:gd name="T16" fmla="*/ 212 w 852"/>
                <a:gd name="T17" fmla="*/ 539 h 854"/>
                <a:gd name="T18" fmla="*/ 212 w 852"/>
                <a:gd name="T19" fmla="*/ 827 h 854"/>
                <a:gd name="T20" fmla="*/ 186 w 852"/>
                <a:gd name="T21" fmla="*/ 853 h 854"/>
                <a:gd name="T22" fmla="*/ 24 w 852"/>
                <a:gd name="T23" fmla="*/ 853 h 854"/>
                <a:gd name="T24" fmla="*/ 0 w 852"/>
                <a:gd name="T25" fmla="*/ 829 h 854"/>
                <a:gd name="T26" fmla="*/ 0 w 852"/>
                <a:gd name="T27" fmla="*/ 25 h 854"/>
                <a:gd name="T28" fmla="*/ 24 w 852"/>
                <a:gd name="T29" fmla="*/ 1 h 854"/>
                <a:gd name="T30" fmla="*/ 188 w 852"/>
                <a:gd name="T31" fmla="*/ 1 h 854"/>
                <a:gd name="T32" fmla="*/ 212 w 852"/>
                <a:gd name="T33" fmla="*/ 25 h 854"/>
                <a:gd name="T34" fmla="*/ 212 w 852"/>
                <a:gd name="T35" fmla="*/ 315 h 854"/>
                <a:gd name="T36" fmla="*/ 242 w 852"/>
                <a:gd name="T37" fmla="*/ 345 h 854"/>
                <a:gd name="T38" fmla="*/ 610 w 852"/>
                <a:gd name="T39" fmla="*/ 345 h 854"/>
                <a:gd name="T40" fmla="*/ 640 w 852"/>
                <a:gd name="T41" fmla="*/ 314 h 854"/>
                <a:gd name="T42" fmla="*/ 640 w 852"/>
                <a:gd name="T43" fmla="*/ 28 h 854"/>
                <a:gd name="T44" fmla="*/ 667 w 852"/>
                <a:gd name="T45" fmla="*/ 1 h 854"/>
                <a:gd name="T46" fmla="*/ 823 w 852"/>
                <a:gd name="T47" fmla="*/ 1 h 854"/>
                <a:gd name="T48" fmla="*/ 852 w 852"/>
                <a:gd name="T49" fmla="*/ 31 h 854"/>
                <a:gd name="T50" fmla="*/ 852 w 852"/>
                <a:gd name="T51" fmla="*/ 429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2" h="854">
                  <a:moveTo>
                    <a:pt x="852" y="429"/>
                  </a:moveTo>
                  <a:cubicBezTo>
                    <a:pt x="852" y="561"/>
                    <a:pt x="852" y="693"/>
                    <a:pt x="852" y="825"/>
                  </a:cubicBezTo>
                  <a:cubicBezTo>
                    <a:pt x="852" y="852"/>
                    <a:pt x="851" y="853"/>
                    <a:pt x="824" y="853"/>
                  </a:cubicBezTo>
                  <a:cubicBezTo>
                    <a:pt x="770" y="853"/>
                    <a:pt x="717" y="853"/>
                    <a:pt x="664" y="853"/>
                  </a:cubicBezTo>
                  <a:cubicBezTo>
                    <a:pt x="645" y="854"/>
                    <a:pt x="640" y="847"/>
                    <a:pt x="640" y="829"/>
                  </a:cubicBezTo>
                  <a:cubicBezTo>
                    <a:pt x="640" y="732"/>
                    <a:pt x="640" y="635"/>
                    <a:pt x="640" y="539"/>
                  </a:cubicBezTo>
                  <a:cubicBezTo>
                    <a:pt x="640" y="511"/>
                    <a:pt x="638" y="509"/>
                    <a:pt x="611" y="509"/>
                  </a:cubicBezTo>
                  <a:cubicBezTo>
                    <a:pt x="487" y="509"/>
                    <a:pt x="364" y="509"/>
                    <a:pt x="241" y="509"/>
                  </a:cubicBezTo>
                  <a:cubicBezTo>
                    <a:pt x="212" y="509"/>
                    <a:pt x="212" y="510"/>
                    <a:pt x="212" y="539"/>
                  </a:cubicBezTo>
                  <a:cubicBezTo>
                    <a:pt x="212" y="635"/>
                    <a:pt x="212" y="731"/>
                    <a:pt x="212" y="827"/>
                  </a:cubicBezTo>
                  <a:cubicBezTo>
                    <a:pt x="212" y="852"/>
                    <a:pt x="211" y="853"/>
                    <a:pt x="186" y="853"/>
                  </a:cubicBezTo>
                  <a:cubicBezTo>
                    <a:pt x="132" y="853"/>
                    <a:pt x="78" y="853"/>
                    <a:pt x="24" y="853"/>
                  </a:cubicBezTo>
                  <a:cubicBezTo>
                    <a:pt x="6" y="854"/>
                    <a:pt x="0" y="847"/>
                    <a:pt x="0" y="829"/>
                  </a:cubicBezTo>
                  <a:cubicBezTo>
                    <a:pt x="0" y="561"/>
                    <a:pt x="0" y="293"/>
                    <a:pt x="0" y="25"/>
                  </a:cubicBezTo>
                  <a:cubicBezTo>
                    <a:pt x="0" y="7"/>
                    <a:pt x="6" y="0"/>
                    <a:pt x="24" y="1"/>
                  </a:cubicBezTo>
                  <a:cubicBezTo>
                    <a:pt x="79" y="2"/>
                    <a:pt x="134" y="2"/>
                    <a:pt x="188" y="1"/>
                  </a:cubicBezTo>
                  <a:cubicBezTo>
                    <a:pt x="207" y="0"/>
                    <a:pt x="212" y="8"/>
                    <a:pt x="212" y="25"/>
                  </a:cubicBezTo>
                  <a:cubicBezTo>
                    <a:pt x="212" y="122"/>
                    <a:pt x="212" y="219"/>
                    <a:pt x="212" y="315"/>
                  </a:cubicBezTo>
                  <a:cubicBezTo>
                    <a:pt x="212" y="343"/>
                    <a:pt x="214" y="345"/>
                    <a:pt x="242" y="345"/>
                  </a:cubicBezTo>
                  <a:cubicBezTo>
                    <a:pt x="364" y="345"/>
                    <a:pt x="487" y="345"/>
                    <a:pt x="610" y="345"/>
                  </a:cubicBezTo>
                  <a:cubicBezTo>
                    <a:pt x="638" y="345"/>
                    <a:pt x="640" y="343"/>
                    <a:pt x="640" y="314"/>
                  </a:cubicBezTo>
                  <a:cubicBezTo>
                    <a:pt x="640" y="219"/>
                    <a:pt x="640" y="124"/>
                    <a:pt x="640" y="28"/>
                  </a:cubicBezTo>
                  <a:cubicBezTo>
                    <a:pt x="640" y="2"/>
                    <a:pt x="641" y="1"/>
                    <a:pt x="667" y="1"/>
                  </a:cubicBezTo>
                  <a:cubicBezTo>
                    <a:pt x="719" y="1"/>
                    <a:pt x="771" y="1"/>
                    <a:pt x="823" y="1"/>
                  </a:cubicBezTo>
                  <a:cubicBezTo>
                    <a:pt x="850" y="1"/>
                    <a:pt x="852" y="3"/>
                    <a:pt x="852" y="31"/>
                  </a:cubicBezTo>
                  <a:cubicBezTo>
                    <a:pt x="852" y="164"/>
                    <a:pt x="852" y="296"/>
                    <a:pt x="852" y="4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19" name="Freeform 8"/>
            <p:cNvSpPr>
              <a:spLocks/>
            </p:cNvSpPr>
            <p:nvPr userDrawn="1"/>
          </p:nvSpPr>
          <p:spPr bwMode="auto">
            <a:xfrm>
              <a:off x="6618288" y="6191250"/>
              <a:ext cx="223838" cy="228600"/>
            </a:xfrm>
            <a:custGeom>
              <a:avLst/>
              <a:gdLst>
                <a:gd name="T0" fmla="*/ 2 w 856"/>
                <a:gd name="T1" fmla="*/ 282 h 873"/>
                <a:gd name="T2" fmla="*/ 2 w 856"/>
                <a:gd name="T3" fmla="*/ 26 h 873"/>
                <a:gd name="T4" fmla="*/ 27 w 856"/>
                <a:gd name="T5" fmla="*/ 1 h 873"/>
                <a:gd name="T6" fmla="*/ 187 w 856"/>
                <a:gd name="T7" fmla="*/ 1 h 873"/>
                <a:gd name="T8" fmla="*/ 214 w 856"/>
                <a:gd name="T9" fmla="*/ 29 h 873"/>
                <a:gd name="T10" fmla="*/ 214 w 856"/>
                <a:gd name="T11" fmla="*/ 495 h 873"/>
                <a:gd name="T12" fmla="*/ 380 w 856"/>
                <a:gd name="T13" fmla="*/ 685 h 873"/>
                <a:gd name="T14" fmla="*/ 532 w 856"/>
                <a:gd name="T15" fmla="*/ 666 h 873"/>
                <a:gd name="T16" fmla="*/ 637 w 856"/>
                <a:gd name="T17" fmla="*/ 527 h 873"/>
                <a:gd name="T18" fmla="*/ 642 w 856"/>
                <a:gd name="T19" fmla="*/ 472 h 873"/>
                <a:gd name="T20" fmla="*/ 642 w 856"/>
                <a:gd name="T21" fmla="*/ 36 h 873"/>
                <a:gd name="T22" fmla="*/ 678 w 856"/>
                <a:gd name="T23" fmla="*/ 1 h 873"/>
                <a:gd name="T24" fmla="*/ 830 w 856"/>
                <a:gd name="T25" fmla="*/ 1 h 873"/>
                <a:gd name="T26" fmla="*/ 854 w 856"/>
                <a:gd name="T27" fmla="*/ 25 h 873"/>
                <a:gd name="T28" fmla="*/ 853 w 856"/>
                <a:gd name="T29" fmla="*/ 513 h 873"/>
                <a:gd name="T30" fmla="*/ 753 w 856"/>
                <a:gd name="T31" fmla="*/ 760 h 873"/>
                <a:gd name="T32" fmla="*/ 583 w 856"/>
                <a:gd name="T33" fmla="*/ 848 h 873"/>
                <a:gd name="T34" fmla="*/ 278 w 856"/>
                <a:gd name="T35" fmla="*/ 849 h 873"/>
                <a:gd name="T36" fmla="*/ 66 w 856"/>
                <a:gd name="T37" fmla="*/ 717 h 873"/>
                <a:gd name="T38" fmla="*/ 3 w 856"/>
                <a:gd name="T39" fmla="*/ 532 h 873"/>
                <a:gd name="T40" fmla="*/ 2 w 856"/>
                <a:gd name="T41" fmla="*/ 282 h 873"/>
                <a:gd name="T42" fmla="*/ 2 w 856"/>
                <a:gd name="T43" fmla="*/ 28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6" h="873">
                  <a:moveTo>
                    <a:pt x="2" y="282"/>
                  </a:moveTo>
                  <a:cubicBezTo>
                    <a:pt x="2" y="197"/>
                    <a:pt x="2" y="112"/>
                    <a:pt x="2" y="26"/>
                  </a:cubicBezTo>
                  <a:cubicBezTo>
                    <a:pt x="2" y="8"/>
                    <a:pt x="7" y="0"/>
                    <a:pt x="27" y="1"/>
                  </a:cubicBezTo>
                  <a:cubicBezTo>
                    <a:pt x="80" y="2"/>
                    <a:pt x="134" y="1"/>
                    <a:pt x="187" y="1"/>
                  </a:cubicBezTo>
                  <a:cubicBezTo>
                    <a:pt x="212" y="1"/>
                    <a:pt x="214" y="4"/>
                    <a:pt x="214" y="29"/>
                  </a:cubicBezTo>
                  <a:cubicBezTo>
                    <a:pt x="214" y="184"/>
                    <a:pt x="214" y="340"/>
                    <a:pt x="214" y="495"/>
                  </a:cubicBezTo>
                  <a:cubicBezTo>
                    <a:pt x="214" y="594"/>
                    <a:pt x="282" y="670"/>
                    <a:pt x="380" y="685"/>
                  </a:cubicBezTo>
                  <a:cubicBezTo>
                    <a:pt x="432" y="693"/>
                    <a:pt x="483" y="688"/>
                    <a:pt x="532" y="666"/>
                  </a:cubicBezTo>
                  <a:cubicBezTo>
                    <a:pt x="592" y="639"/>
                    <a:pt x="626" y="591"/>
                    <a:pt x="637" y="527"/>
                  </a:cubicBezTo>
                  <a:cubicBezTo>
                    <a:pt x="640" y="509"/>
                    <a:pt x="642" y="490"/>
                    <a:pt x="642" y="472"/>
                  </a:cubicBezTo>
                  <a:cubicBezTo>
                    <a:pt x="642" y="326"/>
                    <a:pt x="642" y="181"/>
                    <a:pt x="642" y="36"/>
                  </a:cubicBezTo>
                  <a:cubicBezTo>
                    <a:pt x="642" y="1"/>
                    <a:pt x="642" y="1"/>
                    <a:pt x="678" y="1"/>
                  </a:cubicBezTo>
                  <a:cubicBezTo>
                    <a:pt x="728" y="1"/>
                    <a:pt x="779" y="2"/>
                    <a:pt x="830" y="1"/>
                  </a:cubicBezTo>
                  <a:cubicBezTo>
                    <a:pt x="848" y="0"/>
                    <a:pt x="854" y="6"/>
                    <a:pt x="854" y="25"/>
                  </a:cubicBezTo>
                  <a:cubicBezTo>
                    <a:pt x="854" y="188"/>
                    <a:pt x="856" y="350"/>
                    <a:pt x="853" y="513"/>
                  </a:cubicBezTo>
                  <a:cubicBezTo>
                    <a:pt x="851" y="606"/>
                    <a:pt x="825" y="693"/>
                    <a:pt x="753" y="760"/>
                  </a:cubicBezTo>
                  <a:cubicBezTo>
                    <a:pt x="705" y="805"/>
                    <a:pt x="647" y="834"/>
                    <a:pt x="583" y="848"/>
                  </a:cubicBezTo>
                  <a:cubicBezTo>
                    <a:pt x="482" y="871"/>
                    <a:pt x="380" y="873"/>
                    <a:pt x="278" y="849"/>
                  </a:cubicBezTo>
                  <a:cubicBezTo>
                    <a:pt x="193" y="829"/>
                    <a:pt x="118" y="790"/>
                    <a:pt x="66" y="717"/>
                  </a:cubicBezTo>
                  <a:cubicBezTo>
                    <a:pt x="26" y="663"/>
                    <a:pt x="5" y="599"/>
                    <a:pt x="3" y="532"/>
                  </a:cubicBezTo>
                  <a:cubicBezTo>
                    <a:pt x="0" y="449"/>
                    <a:pt x="2" y="366"/>
                    <a:pt x="2" y="282"/>
                  </a:cubicBezTo>
                  <a:cubicBezTo>
                    <a:pt x="2" y="282"/>
                    <a:pt x="2" y="282"/>
                    <a:pt x="2" y="2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0" name="Freeform 9"/>
            <p:cNvSpPr>
              <a:spLocks/>
            </p:cNvSpPr>
            <p:nvPr userDrawn="1"/>
          </p:nvSpPr>
          <p:spPr bwMode="auto">
            <a:xfrm>
              <a:off x="6096000" y="6191250"/>
              <a:ext cx="212725" cy="223838"/>
            </a:xfrm>
            <a:custGeom>
              <a:avLst/>
              <a:gdLst>
                <a:gd name="T0" fmla="*/ 0 w 812"/>
                <a:gd name="T1" fmla="*/ 425 h 853"/>
                <a:gd name="T2" fmla="*/ 0 w 812"/>
                <a:gd name="T3" fmla="*/ 28 h 853"/>
                <a:gd name="T4" fmla="*/ 27 w 812"/>
                <a:gd name="T5" fmla="*/ 0 h 853"/>
                <a:gd name="T6" fmla="*/ 185 w 812"/>
                <a:gd name="T7" fmla="*/ 0 h 853"/>
                <a:gd name="T8" fmla="*/ 212 w 812"/>
                <a:gd name="T9" fmla="*/ 27 h 853"/>
                <a:gd name="T10" fmla="*/ 212 w 812"/>
                <a:gd name="T11" fmla="*/ 345 h 853"/>
                <a:gd name="T12" fmla="*/ 212 w 812"/>
                <a:gd name="T13" fmla="*/ 361 h 853"/>
                <a:gd name="T14" fmla="*/ 216 w 812"/>
                <a:gd name="T15" fmla="*/ 375 h 853"/>
                <a:gd name="T16" fmla="*/ 228 w 812"/>
                <a:gd name="T17" fmla="*/ 366 h 853"/>
                <a:gd name="T18" fmla="*/ 288 w 812"/>
                <a:gd name="T19" fmla="*/ 282 h 853"/>
                <a:gd name="T20" fmla="*/ 473 w 812"/>
                <a:gd name="T21" fmla="*/ 14 h 853"/>
                <a:gd name="T22" fmla="*/ 498 w 812"/>
                <a:gd name="T23" fmla="*/ 0 h 853"/>
                <a:gd name="T24" fmla="*/ 698 w 812"/>
                <a:gd name="T25" fmla="*/ 0 h 853"/>
                <a:gd name="T26" fmla="*/ 705 w 812"/>
                <a:gd name="T27" fmla="*/ 18 h 853"/>
                <a:gd name="T28" fmla="*/ 590 w 812"/>
                <a:gd name="T29" fmla="*/ 184 h 853"/>
                <a:gd name="T30" fmla="*/ 454 w 812"/>
                <a:gd name="T31" fmla="*/ 379 h 853"/>
                <a:gd name="T32" fmla="*/ 455 w 812"/>
                <a:gd name="T33" fmla="*/ 418 h 853"/>
                <a:gd name="T34" fmla="*/ 734 w 812"/>
                <a:gd name="T35" fmla="*/ 752 h 853"/>
                <a:gd name="T36" fmla="*/ 805 w 812"/>
                <a:gd name="T37" fmla="*/ 839 h 853"/>
                <a:gd name="T38" fmla="*/ 810 w 812"/>
                <a:gd name="T39" fmla="*/ 848 h 853"/>
                <a:gd name="T40" fmla="*/ 799 w 812"/>
                <a:gd name="T41" fmla="*/ 852 h 853"/>
                <a:gd name="T42" fmla="*/ 562 w 812"/>
                <a:gd name="T43" fmla="*/ 852 h 853"/>
                <a:gd name="T44" fmla="*/ 539 w 812"/>
                <a:gd name="T45" fmla="*/ 840 h 853"/>
                <a:gd name="T46" fmla="*/ 297 w 812"/>
                <a:gd name="T47" fmla="*/ 551 h 853"/>
                <a:gd name="T48" fmla="*/ 232 w 812"/>
                <a:gd name="T49" fmla="*/ 475 h 853"/>
                <a:gd name="T50" fmla="*/ 217 w 812"/>
                <a:gd name="T51" fmla="*/ 465 h 853"/>
                <a:gd name="T52" fmla="*/ 212 w 812"/>
                <a:gd name="T53" fmla="*/ 482 h 853"/>
                <a:gd name="T54" fmla="*/ 212 w 812"/>
                <a:gd name="T55" fmla="*/ 820 h 853"/>
                <a:gd name="T56" fmla="*/ 180 w 812"/>
                <a:gd name="T57" fmla="*/ 852 h 853"/>
                <a:gd name="T58" fmla="*/ 34 w 812"/>
                <a:gd name="T59" fmla="*/ 852 h 853"/>
                <a:gd name="T60" fmla="*/ 0 w 812"/>
                <a:gd name="T61" fmla="*/ 819 h 853"/>
                <a:gd name="T62" fmla="*/ 0 w 812"/>
                <a:gd name="T63" fmla="*/ 425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2" h="853">
                  <a:moveTo>
                    <a:pt x="0" y="425"/>
                  </a:moveTo>
                  <a:cubicBezTo>
                    <a:pt x="0" y="293"/>
                    <a:pt x="0" y="160"/>
                    <a:pt x="0" y="28"/>
                  </a:cubicBezTo>
                  <a:cubicBezTo>
                    <a:pt x="0" y="1"/>
                    <a:pt x="1" y="0"/>
                    <a:pt x="27" y="0"/>
                  </a:cubicBezTo>
                  <a:cubicBezTo>
                    <a:pt x="79" y="0"/>
                    <a:pt x="132" y="0"/>
                    <a:pt x="185" y="0"/>
                  </a:cubicBezTo>
                  <a:cubicBezTo>
                    <a:pt x="211" y="0"/>
                    <a:pt x="212" y="1"/>
                    <a:pt x="212" y="27"/>
                  </a:cubicBezTo>
                  <a:cubicBezTo>
                    <a:pt x="212" y="133"/>
                    <a:pt x="212" y="239"/>
                    <a:pt x="212" y="345"/>
                  </a:cubicBezTo>
                  <a:cubicBezTo>
                    <a:pt x="212" y="350"/>
                    <a:pt x="212" y="356"/>
                    <a:pt x="212" y="361"/>
                  </a:cubicBezTo>
                  <a:cubicBezTo>
                    <a:pt x="212" y="366"/>
                    <a:pt x="210" y="373"/>
                    <a:pt x="216" y="375"/>
                  </a:cubicBezTo>
                  <a:cubicBezTo>
                    <a:pt x="223" y="378"/>
                    <a:pt x="225" y="370"/>
                    <a:pt x="228" y="366"/>
                  </a:cubicBezTo>
                  <a:cubicBezTo>
                    <a:pt x="248" y="338"/>
                    <a:pt x="268" y="310"/>
                    <a:pt x="288" y="282"/>
                  </a:cubicBezTo>
                  <a:cubicBezTo>
                    <a:pt x="350" y="193"/>
                    <a:pt x="412" y="103"/>
                    <a:pt x="473" y="14"/>
                  </a:cubicBezTo>
                  <a:cubicBezTo>
                    <a:pt x="480" y="5"/>
                    <a:pt x="487" y="0"/>
                    <a:pt x="498" y="0"/>
                  </a:cubicBezTo>
                  <a:cubicBezTo>
                    <a:pt x="565" y="0"/>
                    <a:pt x="632" y="0"/>
                    <a:pt x="698" y="0"/>
                  </a:cubicBezTo>
                  <a:cubicBezTo>
                    <a:pt x="718" y="0"/>
                    <a:pt x="711" y="9"/>
                    <a:pt x="705" y="18"/>
                  </a:cubicBezTo>
                  <a:cubicBezTo>
                    <a:pt x="667" y="74"/>
                    <a:pt x="628" y="129"/>
                    <a:pt x="590" y="184"/>
                  </a:cubicBezTo>
                  <a:cubicBezTo>
                    <a:pt x="545" y="249"/>
                    <a:pt x="500" y="314"/>
                    <a:pt x="454" y="379"/>
                  </a:cubicBezTo>
                  <a:cubicBezTo>
                    <a:pt x="444" y="393"/>
                    <a:pt x="443" y="404"/>
                    <a:pt x="455" y="418"/>
                  </a:cubicBezTo>
                  <a:cubicBezTo>
                    <a:pt x="548" y="529"/>
                    <a:pt x="641" y="641"/>
                    <a:pt x="734" y="752"/>
                  </a:cubicBezTo>
                  <a:cubicBezTo>
                    <a:pt x="758" y="781"/>
                    <a:pt x="781" y="810"/>
                    <a:pt x="805" y="839"/>
                  </a:cubicBezTo>
                  <a:cubicBezTo>
                    <a:pt x="807" y="842"/>
                    <a:pt x="812" y="844"/>
                    <a:pt x="810" y="848"/>
                  </a:cubicBezTo>
                  <a:cubicBezTo>
                    <a:pt x="808" y="853"/>
                    <a:pt x="803" y="852"/>
                    <a:pt x="799" y="852"/>
                  </a:cubicBezTo>
                  <a:cubicBezTo>
                    <a:pt x="720" y="852"/>
                    <a:pt x="641" y="852"/>
                    <a:pt x="562" y="852"/>
                  </a:cubicBezTo>
                  <a:cubicBezTo>
                    <a:pt x="552" y="852"/>
                    <a:pt x="545" y="847"/>
                    <a:pt x="539" y="840"/>
                  </a:cubicBezTo>
                  <a:cubicBezTo>
                    <a:pt x="458" y="744"/>
                    <a:pt x="378" y="648"/>
                    <a:pt x="297" y="551"/>
                  </a:cubicBezTo>
                  <a:cubicBezTo>
                    <a:pt x="275" y="526"/>
                    <a:pt x="254" y="500"/>
                    <a:pt x="232" y="475"/>
                  </a:cubicBezTo>
                  <a:cubicBezTo>
                    <a:pt x="228" y="470"/>
                    <a:pt x="224" y="462"/>
                    <a:pt x="217" y="465"/>
                  </a:cubicBezTo>
                  <a:cubicBezTo>
                    <a:pt x="209" y="467"/>
                    <a:pt x="212" y="476"/>
                    <a:pt x="212" y="482"/>
                  </a:cubicBezTo>
                  <a:cubicBezTo>
                    <a:pt x="212" y="595"/>
                    <a:pt x="212" y="708"/>
                    <a:pt x="212" y="820"/>
                  </a:cubicBezTo>
                  <a:cubicBezTo>
                    <a:pt x="212" y="852"/>
                    <a:pt x="212" y="852"/>
                    <a:pt x="180" y="852"/>
                  </a:cubicBezTo>
                  <a:cubicBezTo>
                    <a:pt x="131" y="852"/>
                    <a:pt x="82" y="852"/>
                    <a:pt x="34" y="852"/>
                  </a:cubicBezTo>
                  <a:cubicBezTo>
                    <a:pt x="0" y="852"/>
                    <a:pt x="0" y="852"/>
                    <a:pt x="0" y="819"/>
                  </a:cubicBezTo>
                  <a:cubicBezTo>
                    <a:pt x="0" y="688"/>
                    <a:pt x="0" y="557"/>
                    <a:pt x="0" y="4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1" name="Freeform 10"/>
            <p:cNvSpPr>
              <a:spLocks/>
            </p:cNvSpPr>
            <p:nvPr userDrawn="1"/>
          </p:nvSpPr>
          <p:spPr bwMode="auto">
            <a:xfrm>
              <a:off x="7258050" y="6184900"/>
              <a:ext cx="173038" cy="236538"/>
            </a:xfrm>
            <a:custGeom>
              <a:avLst/>
              <a:gdLst>
                <a:gd name="T0" fmla="*/ 625 w 662"/>
                <a:gd name="T1" fmla="*/ 144 h 899"/>
                <a:gd name="T2" fmla="*/ 622 w 662"/>
                <a:gd name="T3" fmla="*/ 224 h 899"/>
                <a:gd name="T4" fmla="*/ 603 w 662"/>
                <a:gd name="T5" fmla="*/ 234 h 899"/>
                <a:gd name="T6" fmla="*/ 427 w 662"/>
                <a:gd name="T7" fmla="*/ 174 h 899"/>
                <a:gd name="T8" fmla="*/ 272 w 662"/>
                <a:gd name="T9" fmla="*/ 181 h 899"/>
                <a:gd name="T10" fmla="*/ 230 w 662"/>
                <a:gd name="T11" fmla="*/ 230 h 899"/>
                <a:gd name="T12" fmla="*/ 258 w 662"/>
                <a:gd name="T13" fmla="*/ 288 h 899"/>
                <a:gd name="T14" fmla="*/ 381 w 662"/>
                <a:gd name="T15" fmla="*/ 344 h 899"/>
                <a:gd name="T16" fmla="*/ 543 w 662"/>
                <a:gd name="T17" fmla="*/ 417 h 899"/>
                <a:gd name="T18" fmla="*/ 662 w 662"/>
                <a:gd name="T19" fmla="*/ 621 h 899"/>
                <a:gd name="T20" fmla="*/ 616 w 662"/>
                <a:gd name="T21" fmla="*/ 773 h 899"/>
                <a:gd name="T22" fmla="*/ 448 w 662"/>
                <a:gd name="T23" fmla="*/ 873 h 899"/>
                <a:gd name="T24" fmla="*/ 103 w 662"/>
                <a:gd name="T25" fmla="*/ 842 h 899"/>
                <a:gd name="T26" fmla="*/ 71 w 662"/>
                <a:gd name="T27" fmla="*/ 827 h 899"/>
                <a:gd name="T28" fmla="*/ 25 w 662"/>
                <a:gd name="T29" fmla="*/ 760 h 899"/>
                <a:gd name="T30" fmla="*/ 25 w 662"/>
                <a:gd name="T31" fmla="*/ 644 h 899"/>
                <a:gd name="T32" fmla="*/ 46 w 662"/>
                <a:gd name="T33" fmla="*/ 633 h 899"/>
                <a:gd name="T34" fmla="*/ 207 w 662"/>
                <a:gd name="T35" fmla="*/ 714 h 899"/>
                <a:gd name="T36" fmla="*/ 380 w 662"/>
                <a:gd name="T37" fmla="*/ 722 h 899"/>
                <a:gd name="T38" fmla="*/ 438 w 662"/>
                <a:gd name="T39" fmla="*/ 680 h 899"/>
                <a:gd name="T40" fmla="*/ 413 w 662"/>
                <a:gd name="T41" fmla="*/ 595 h 899"/>
                <a:gd name="T42" fmla="*/ 274 w 662"/>
                <a:gd name="T43" fmla="*/ 534 h 899"/>
                <a:gd name="T44" fmla="*/ 95 w 662"/>
                <a:gd name="T45" fmla="*/ 443 h 899"/>
                <a:gd name="T46" fmla="*/ 10 w 662"/>
                <a:gd name="T47" fmla="*/ 286 h 899"/>
                <a:gd name="T48" fmla="*/ 116 w 662"/>
                <a:gd name="T49" fmla="*/ 64 h 899"/>
                <a:gd name="T50" fmla="*/ 275 w 662"/>
                <a:gd name="T51" fmla="*/ 14 h 899"/>
                <a:gd name="T52" fmla="*/ 604 w 662"/>
                <a:gd name="T53" fmla="*/ 68 h 899"/>
                <a:gd name="T54" fmla="*/ 624 w 662"/>
                <a:gd name="T55" fmla="*/ 97 h 899"/>
                <a:gd name="T56" fmla="*/ 625 w 662"/>
                <a:gd name="T57" fmla="*/ 14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2" h="899">
                  <a:moveTo>
                    <a:pt x="625" y="144"/>
                  </a:moveTo>
                  <a:cubicBezTo>
                    <a:pt x="624" y="174"/>
                    <a:pt x="626" y="199"/>
                    <a:pt x="622" y="224"/>
                  </a:cubicBezTo>
                  <a:cubicBezTo>
                    <a:pt x="620" y="239"/>
                    <a:pt x="615" y="240"/>
                    <a:pt x="603" y="234"/>
                  </a:cubicBezTo>
                  <a:cubicBezTo>
                    <a:pt x="546" y="209"/>
                    <a:pt x="488" y="186"/>
                    <a:pt x="427" y="174"/>
                  </a:cubicBezTo>
                  <a:cubicBezTo>
                    <a:pt x="375" y="163"/>
                    <a:pt x="323" y="160"/>
                    <a:pt x="272" y="181"/>
                  </a:cubicBezTo>
                  <a:cubicBezTo>
                    <a:pt x="250" y="191"/>
                    <a:pt x="233" y="205"/>
                    <a:pt x="230" y="230"/>
                  </a:cubicBezTo>
                  <a:cubicBezTo>
                    <a:pt x="226" y="256"/>
                    <a:pt x="239" y="274"/>
                    <a:pt x="258" y="288"/>
                  </a:cubicBezTo>
                  <a:cubicBezTo>
                    <a:pt x="296" y="314"/>
                    <a:pt x="339" y="329"/>
                    <a:pt x="381" y="344"/>
                  </a:cubicBezTo>
                  <a:cubicBezTo>
                    <a:pt x="437" y="364"/>
                    <a:pt x="493" y="386"/>
                    <a:pt x="543" y="417"/>
                  </a:cubicBezTo>
                  <a:cubicBezTo>
                    <a:pt x="617" y="465"/>
                    <a:pt x="662" y="529"/>
                    <a:pt x="662" y="621"/>
                  </a:cubicBezTo>
                  <a:cubicBezTo>
                    <a:pt x="662" y="677"/>
                    <a:pt x="650" y="728"/>
                    <a:pt x="616" y="773"/>
                  </a:cubicBezTo>
                  <a:cubicBezTo>
                    <a:pt x="573" y="829"/>
                    <a:pt x="514" y="858"/>
                    <a:pt x="448" y="873"/>
                  </a:cubicBezTo>
                  <a:cubicBezTo>
                    <a:pt x="330" y="899"/>
                    <a:pt x="215" y="889"/>
                    <a:pt x="103" y="842"/>
                  </a:cubicBezTo>
                  <a:cubicBezTo>
                    <a:pt x="92" y="837"/>
                    <a:pt x="82" y="830"/>
                    <a:pt x="71" y="827"/>
                  </a:cubicBezTo>
                  <a:cubicBezTo>
                    <a:pt x="36" y="817"/>
                    <a:pt x="24" y="794"/>
                    <a:pt x="25" y="760"/>
                  </a:cubicBezTo>
                  <a:cubicBezTo>
                    <a:pt x="26" y="722"/>
                    <a:pt x="25" y="683"/>
                    <a:pt x="25" y="644"/>
                  </a:cubicBezTo>
                  <a:cubicBezTo>
                    <a:pt x="26" y="625"/>
                    <a:pt x="29" y="623"/>
                    <a:pt x="46" y="633"/>
                  </a:cubicBezTo>
                  <a:cubicBezTo>
                    <a:pt x="98" y="664"/>
                    <a:pt x="149" y="696"/>
                    <a:pt x="207" y="714"/>
                  </a:cubicBezTo>
                  <a:cubicBezTo>
                    <a:pt x="264" y="731"/>
                    <a:pt x="321" y="738"/>
                    <a:pt x="380" y="722"/>
                  </a:cubicBezTo>
                  <a:cubicBezTo>
                    <a:pt x="404" y="716"/>
                    <a:pt x="426" y="704"/>
                    <a:pt x="438" y="680"/>
                  </a:cubicBezTo>
                  <a:cubicBezTo>
                    <a:pt x="451" y="650"/>
                    <a:pt x="441" y="616"/>
                    <a:pt x="413" y="595"/>
                  </a:cubicBezTo>
                  <a:cubicBezTo>
                    <a:pt x="371" y="565"/>
                    <a:pt x="322" y="551"/>
                    <a:pt x="274" y="534"/>
                  </a:cubicBezTo>
                  <a:cubicBezTo>
                    <a:pt x="211" y="510"/>
                    <a:pt x="149" y="486"/>
                    <a:pt x="95" y="443"/>
                  </a:cubicBezTo>
                  <a:cubicBezTo>
                    <a:pt x="44" y="402"/>
                    <a:pt x="17" y="348"/>
                    <a:pt x="10" y="286"/>
                  </a:cubicBezTo>
                  <a:cubicBezTo>
                    <a:pt x="0" y="191"/>
                    <a:pt x="37" y="116"/>
                    <a:pt x="116" y="64"/>
                  </a:cubicBezTo>
                  <a:cubicBezTo>
                    <a:pt x="164" y="33"/>
                    <a:pt x="219" y="20"/>
                    <a:pt x="275" y="14"/>
                  </a:cubicBezTo>
                  <a:cubicBezTo>
                    <a:pt x="390" y="0"/>
                    <a:pt x="499" y="24"/>
                    <a:pt x="604" y="68"/>
                  </a:cubicBezTo>
                  <a:cubicBezTo>
                    <a:pt x="617" y="73"/>
                    <a:pt x="625" y="81"/>
                    <a:pt x="624" y="97"/>
                  </a:cubicBezTo>
                  <a:cubicBezTo>
                    <a:pt x="623" y="114"/>
                    <a:pt x="625" y="131"/>
                    <a:pt x="625"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2" name="Freeform 11"/>
            <p:cNvSpPr>
              <a:spLocks/>
            </p:cNvSpPr>
            <p:nvPr userDrawn="1"/>
          </p:nvSpPr>
          <p:spPr bwMode="auto">
            <a:xfrm>
              <a:off x="6877050" y="6316663"/>
              <a:ext cx="85725" cy="44450"/>
            </a:xfrm>
            <a:custGeom>
              <a:avLst/>
              <a:gdLst>
                <a:gd name="T0" fmla="*/ 164 w 329"/>
                <a:gd name="T1" fmla="*/ 168 h 168"/>
                <a:gd name="T2" fmla="*/ 24 w 329"/>
                <a:gd name="T3" fmla="*/ 168 h 168"/>
                <a:gd name="T4" fmla="*/ 0 w 329"/>
                <a:gd name="T5" fmla="*/ 145 h 168"/>
                <a:gd name="T6" fmla="*/ 0 w 329"/>
                <a:gd name="T7" fmla="*/ 23 h 168"/>
                <a:gd name="T8" fmla="*/ 22 w 329"/>
                <a:gd name="T9" fmla="*/ 0 h 168"/>
                <a:gd name="T10" fmla="*/ 303 w 329"/>
                <a:gd name="T11" fmla="*/ 0 h 168"/>
                <a:gd name="T12" fmla="*/ 324 w 329"/>
                <a:gd name="T13" fmla="*/ 20 h 168"/>
                <a:gd name="T14" fmla="*/ 327 w 329"/>
                <a:gd name="T15" fmla="*/ 151 h 168"/>
                <a:gd name="T16" fmla="*/ 306 w 329"/>
                <a:gd name="T17" fmla="*/ 168 h 168"/>
                <a:gd name="T18" fmla="*/ 164 w 329"/>
                <a:gd name="T1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68">
                  <a:moveTo>
                    <a:pt x="164" y="168"/>
                  </a:moveTo>
                  <a:cubicBezTo>
                    <a:pt x="117" y="168"/>
                    <a:pt x="70" y="168"/>
                    <a:pt x="24" y="168"/>
                  </a:cubicBezTo>
                  <a:cubicBezTo>
                    <a:pt x="7" y="168"/>
                    <a:pt x="0" y="162"/>
                    <a:pt x="0" y="145"/>
                  </a:cubicBezTo>
                  <a:cubicBezTo>
                    <a:pt x="0" y="104"/>
                    <a:pt x="0" y="63"/>
                    <a:pt x="0" y="23"/>
                  </a:cubicBezTo>
                  <a:cubicBezTo>
                    <a:pt x="0" y="7"/>
                    <a:pt x="5" y="0"/>
                    <a:pt x="22" y="0"/>
                  </a:cubicBezTo>
                  <a:cubicBezTo>
                    <a:pt x="116" y="0"/>
                    <a:pt x="209" y="0"/>
                    <a:pt x="303" y="0"/>
                  </a:cubicBezTo>
                  <a:cubicBezTo>
                    <a:pt x="317" y="0"/>
                    <a:pt x="324" y="5"/>
                    <a:pt x="324" y="20"/>
                  </a:cubicBezTo>
                  <a:cubicBezTo>
                    <a:pt x="325" y="63"/>
                    <a:pt x="321" y="107"/>
                    <a:pt x="327" y="151"/>
                  </a:cubicBezTo>
                  <a:cubicBezTo>
                    <a:pt x="329" y="167"/>
                    <a:pt x="317" y="168"/>
                    <a:pt x="306" y="168"/>
                  </a:cubicBezTo>
                  <a:cubicBezTo>
                    <a:pt x="258" y="168"/>
                    <a:pt x="211" y="168"/>
                    <a:pt x="164"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spTree>
    <p:extLst>
      <p:ext uri="{BB962C8B-B14F-4D97-AF65-F5344CB8AC3E}">
        <p14:creationId xmlns:p14="http://schemas.microsoft.com/office/powerpoint/2010/main" val="91823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_TEXT &amp; BILD">
    <p:spTree>
      <p:nvGrpSpPr>
        <p:cNvPr id="1" name=""/>
        <p:cNvGrpSpPr/>
        <p:nvPr/>
      </p:nvGrpSpPr>
      <p:grpSpPr>
        <a:xfrm>
          <a:off x="0" y="0"/>
          <a:ext cx="0" cy="0"/>
          <a:chOff x="0" y="0"/>
          <a:chExt cx="0" cy="0"/>
        </a:xfrm>
      </p:grpSpPr>
      <p:sp>
        <p:nvSpPr>
          <p:cNvPr id="8" name="Bildplatzhalter 19"/>
          <p:cNvSpPr>
            <a:spLocks noGrp="1"/>
          </p:cNvSpPr>
          <p:nvPr>
            <p:ph type="pic" sz="quarter" idx="15"/>
          </p:nvPr>
        </p:nvSpPr>
        <p:spPr>
          <a:xfrm>
            <a:off x="-1" y="4474800"/>
            <a:ext cx="12192000" cy="2383200"/>
          </a:xfrm>
          <a:custGeom>
            <a:avLst/>
            <a:gdLst/>
            <a:ahLst/>
            <a:cxnLst/>
            <a:rect l="l" t="t" r="r" b="b"/>
            <a:pathLst>
              <a:path w="12190413" h="2383200">
                <a:moveTo>
                  <a:pt x="0" y="0"/>
                </a:moveTo>
                <a:lnTo>
                  <a:pt x="12190413" y="0"/>
                </a:lnTo>
                <a:lnTo>
                  <a:pt x="12190413" y="1761411"/>
                </a:lnTo>
                <a:lnTo>
                  <a:pt x="11568624" y="2383200"/>
                </a:lnTo>
                <a:lnTo>
                  <a:pt x="0" y="2383200"/>
                </a:lnTo>
                <a:close/>
              </a:path>
            </a:pathLst>
          </a:custGeom>
          <a:solidFill>
            <a:schemeClr val="bg1">
              <a:lumMod val="85000"/>
            </a:schemeClr>
          </a:solidFill>
        </p:spPr>
        <p:txBody>
          <a:bodyPr lIns="144000" tIns="144000" rIns="144000" bIns="144000"/>
          <a:lstStyle>
            <a:lvl1pPr marL="0" indent="0">
              <a:buNone/>
              <a:defRPr/>
            </a:lvl1pPr>
          </a:lstStyle>
          <a:p>
            <a:endParaRPr lang="de-DE"/>
          </a:p>
        </p:txBody>
      </p:sp>
      <p:sp>
        <p:nvSpPr>
          <p:cNvPr id="2" name="Titel"/>
          <p:cNvSpPr>
            <a:spLocks noGrp="1"/>
          </p:cNvSpPr>
          <p:nvPr>
            <p:ph type="title"/>
          </p:nvPr>
        </p:nvSpPr>
        <p:spPr bwMode="gray">
          <a:xfrm>
            <a:off x="540070" y="432000"/>
            <a:ext cx="11111046" cy="1080000"/>
          </a:xfrm>
        </p:spPr>
        <p:txBody>
          <a:bodyPr/>
          <a:lstStyle/>
          <a:p>
            <a:r>
              <a:rPr lang="de-DE" noProof="0" dirty="0"/>
              <a:t>Titelmasterformat durch Klicken bearbeiten</a:t>
            </a:r>
          </a:p>
        </p:txBody>
      </p:sp>
      <p:sp>
        <p:nvSpPr>
          <p:cNvPr id="13" name="Untertitel"/>
          <p:cNvSpPr>
            <a:spLocks noGrp="1"/>
          </p:cNvSpPr>
          <p:nvPr>
            <p:ph type="body" sz="quarter" idx="13" hasCustomPrompt="1"/>
          </p:nvPr>
        </p:nvSpPr>
        <p:spPr bwMode="gray">
          <a:xfrm>
            <a:off x="540070" y="972000"/>
            <a:ext cx="11111046" cy="540000"/>
          </a:xfrm>
        </p:spPr>
        <p:txBody>
          <a:bodyPr/>
          <a:lstStyle>
            <a:lvl1pPr marL="0" indent="0">
              <a:buNone/>
              <a:defRPr baseline="0">
                <a:solidFill>
                  <a:schemeClr val="bg1">
                    <a:lumMod val="50000"/>
                  </a:schemeClr>
                </a:solidFill>
              </a:defRPr>
            </a:lvl1pPr>
          </a:lstStyle>
          <a:p>
            <a:r>
              <a:rPr lang="de-DE" noProof="0" dirty="0"/>
              <a:t>Geben Sie Ihren Untertitel ein</a:t>
            </a:r>
          </a:p>
        </p:txBody>
      </p:sp>
      <p:sp>
        <p:nvSpPr>
          <p:cNvPr id="3" name="Inhalt"/>
          <p:cNvSpPr>
            <a:spLocks noGrp="1"/>
          </p:cNvSpPr>
          <p:nvPr>
            <p:ph idx="1"/>
          </p:nvPr>
        </p:nvSpPr>
        <p:spPr bwMode="gray">
          <a:xfrm>
            <a:off x="540070" y="1512000"/>
            <a:ext cx="11111046" cy="2818800"/>
          </a:xfrm>
        </p:spPr>
        <p:txBody>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Tree>
    <p:extLst>
      <p:ext uri="{BB962C8B-B14F-4D97-AF65-F5344CB8AC3E}">
        <p14:creationId xmlns:p14="http://schemas.microsoft.com/office/powerpoint/2010/main" val="167311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Заголовок и объект">
    <p:spTree>
      <p:nvGrpSpPr>
        <p:cNvPr id="1" name=""/>
        <p:cNvGrpSpPr/>
        <p:nvPr/>
      </p:nvGrpSpPr>
      <p:grpSpPr>
        <a:xfrm>
          <a:off x="0" y="0"/>
          <a:ext cx="0" cy="0"/>
          <a:chOff x="0" y="0"/>
          <a:chExt cx="0" cy="0"/>
        </a:xfrm>
      </p:grpSpPr>
      <p:grpSp>
        <p:nvGrpSpPr>
          <p:cNvPr id="31" name="Группа 30"/>
          <p:cNvGrpSpPr/>
          <p:nvPr userDrawn="1"/>
        </p:nvGrpSpPr>
        <p:grpSpPr>
          <a:xfrm>
            <a:off x="-9326" y="0"/>
            <a:ext cx="12203410" cy="6877876"/>
            <a:chOff x="-9326" y="0"/>
            <a:chExt cx="12203410" cy="6877876"/>
          </a:xfrm>
        </p:grpSpPr>
        <p:pic>
          <p:nvPicPr>
            <p:cNvPr id="14" name="Рисунок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54781" y="2600907"/>
              <a:ext cx="3539303" cy="4276969"/>
            </a:xfrm>
            <a:prstGeom prst="rect">
              <a:avLst/>
            </a:prstGeom>
          </p:spPr>
        </p:pic>
        <p:pic>
          <p:nvPicPr>
            <p:cNvPr id="15" name="Рисунок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290467" cy="4567437"/>
            </a:xfrm>
            <a:prstGeom prst="rect">
              <a:avLst/>
            </a:prstGeom>
          </p:spPr>
        </p:pic>
        <p:pic>
          <p:nvPicPr>
            <p:cNvPr id="16" name="Рисунок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3848927"/>
              <a:ext cx="2001020" cy="300153"/>
            </a:xfrm>
            <a:prstGeom prst="rect">
              <a:avLst/>
            </a:prstGeom>
          </p:spPr>
        </p:pic>
        <p:pic>
          <p:nvPicPr>
            <p:cNvPr id="17" name="Рисунок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89938" y="0"/>
              <a:ext cx="1000475" cy="842400"/>
            </a:xfrm>
            <a:prstGeom prst="rect">
              <a:avLst/>
            </a:prstGeom>
          </p:spPr>
        </p:pic>
        <p:pic>
          <p:nvPicPr>
            <p:cNvPr id="18" name="Рисунок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51305" y="3916928"/>
              <a:ext cx="2706534" cy="2960948"/>
            </a:xfrm>
            <a:prstGeom prst="rect">
              <a:avLst/>
            </a:prstGeom>
          </p:spPr>
        </p:pic>
        <p:pic>
          <p:nvPicPr>
            <p:cNvPr id="19" name="Рисунок 1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4201160" cy="3753036"/>
            </a:xfrm>
            <a:prstGeom prst="rect">
              <a:avLst/>
            </a:prstGeom>
          </p:spPr>
        </p:pic>
        <p:pic>
          <p:nvPicPr>
            <p:cNvPr id="20" name="Рисунок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0" y="1138203"/>
              <a:ext cx="2000970" cy="5253658"/>
            </a:xfrm>
            <a:prstGeom prst="rect">
              <a:avLst/>
            </a:prstGeom>
          </p:spPr>
        </p:pic>
        <p:pic>
          <p:nvPicPr>
            <p:cNvPr id="25" name="Рисунок 2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2901090" flipV="1">
              <a:off x="10397548" y="1487071"/>
              <a:ext cx="376436" cy="353850"/>
            </a:xfrm>
            <a:prstGeom prst="rect">
              <a:avLst/>
            </a:prstGeom>
          </p:spPr>
        </p:pic>
        <p:pic>
          <p:nvPicPr>
            <p:cNvPr id="27" name="Рисунок 2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885158" y="1016732"/>
              <a:ext cx="1301918" cy="1943112"/>
            </a:xfrm>
            <a:prstGeom prst="rect">
              <a:avLst/>
            </a:prstGeom>
          </p:spPr>
        </p:pic>
        <p:pic>
          <p:nvPicPr>
            <p:cNvPr id="28" name="Рисунок 2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V="1">
              <a:off x="-9326" y="6304149"/>
              <a:ext cx="1716784" cy="446364"/>
            </a:xfrm>
            <a:prstGeom prst="rect">
              <a:avLst/>
            </a:prstGeom>
          </p:spPr>
        </p:pic>
      </p:grpSp>
      <p:pic>
        <p:nvPicPr>
          <p:cNvPr id="7" name="Рисунок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228484" y="6068848"/>
            <a:ext cx="968896" cy="809028"/>
          </a:xfrm>
          <a:prstGeom prst="rect">
            <a:avLst/>
          </a:prstGeom>
        </p:spPr>
      </p:pic>
      <p:sp>
        <p:nvSpPr>
          <p:cNvPr id="2" name="Заголовок 1"/>
          <p:cNvSpPr>
            <a:spLocks noGrp="1"/>
          </p:cNvSpPr>
          <p:nvPr>
            <p:ph type="title" hasCustomPrompt="1"/>
          </p:nvPr>
        </p:nvSpPr>
        <p:spPr>
          <a:xfrm>
            <a:off x="0" y="528411"/>
            <a:ext cx="12192000" cy="1186089"/>
          </a:xfrm>
        </p:spPr>
        <p:txBody>
          <a:bodyPr/>
          <a:lstStyle>
            <a:lvl1pPr algn="ctr">
              <a:defRPr/>
            </a:lvl1pPr>
          </a:lstStyle>
          <a:p>
            <a:r>
              <a:rPr lang="en-US" dirty="0" err="1"/>
              <a:t>Lorem</a:t>
            </a:r>
            <a:r>
              <a:rPr lang="en-US" dirty="0"/>
              <a:t> </a:t>
            </a:r>
            <a:r>
              <a:rPr lang="en-US" dirty="0" err="1"/>
              <a:t>ipsum</a:t>
            </a:r>
            <a:r>
              <a:rPr lang="en-US" dirty="0"/>
              <a:t> dolor</a:t>
            </a:r>
            <a:endParaRPr lang="ru-RU" dirty="0"/>
          </a:p>
        </p:txBody>
      </p:sp>
      <p:sp>
        <p:nvSpPr>
          <p:cNvPr id="3" name="Объект 2"/>
          <p:cNvSpPr>
            <a:spLocks noGrp="1"/>
          </p:cNvSpPr>
          <p:nvPr>
            <p:ph idx="1" hasCustomPrompt="1"/>
          </p:nvPr>
        </p:nvSpPr>
        <p:spPr>
          <a:xfrm>
            <a:off x="3477986" y="2114237"/>
            <a:ext cx="5176795" cy="2041810"/>
          </a:xfrm>
        </p:spPr>
        <p:txBody>
          <a:bodyPr/>
          <a:lstStyle>
            <a:lvl1pPr algn="ctr">
              <a:defRPr/>
            </a:lvl1pPr>
            <a:lvl2pPr algn="ctr">
              <a:defRPr/>
            </a:lvl2pPr>
            <a:lvl3pPr algn="ctr">
              <a:defRPr/>
            </a:lvl3pPr>
            <a:lvl4pPr algn="ctr">
              <a:defRPr/>
            </a:lvl4pPr>
            <a:lvl5pPr algn="ctr">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sp>
        <p:nvSpPr>
          <p:cNvPr id="4" name="Дата 3"/>
          <p:cNvSpPr>
            <a:spLocks noGrp="1"/>
          </p:cNvSpPr>
          <p:nvPr>
            <p:ph type="dt" sz="half" idx="10"/>
          </p:nvPr>
        </p:nvSpPr>
        <p:spPr/>
        <p:txBody>
          <a:bodyPr/>
          <a:lstStyle/>
          <a:p>
            <a:fld id="{0677DD9B-16CA-464A-A3D4-4D175F1ACCD1}" type="datetimeFigureOut">
              <a:rPr lang="ru-RU" smtClean="0"/>
              <a:t>06.12.2022</a:t>
            </a:fld>
            <a:endParaRPr lang="ru-RU"/>
          </a:p>
        </p:txBody>
      </p:sp>
      <p:sp>
        <p:nvSpPr>
          <p:cNvPr id="5" name="Нижний колонтитул 4"/>
          <p:cNvSpPr>
            <a:spLocks noGrp="1"/>
          </p:cNvSpPr>
          <p:nvPr>
            <p:ph type="ftr" sz="quarter" idx="11"/>
          </p:nvPr>
        </p:nvSpPr>
        <p:spPr>
          <a:xfrm>
            <a:off x="4038600" y="5703723"/>
            <a:ext cx="4114800" cy="365125"/>
          </a:xfrm>
        </p:spPr>
        <p:txBody>
          <a:bodyPr/>
          <a:lstStyle/>
          <a:p>
            <a:endParaRPr lang="ru-RU" dirty="0"/>
          </a:p>
        </p:txBody>
      </p:sp>
      <p:sp>
        <p:nvSpPr>
          <p:cNvPr id="6" name="Номер слайда 5"/>
          <p:cNvSpPr>
            <a:spLocks noGrp="1"/>
          </p:cNvSpPr>
          <p:nvPr>
            <p:ph type="sldNum" sz="quarter" idx="12"/>
          </p:nvPr>
        </p:nvSpPr>
        <p:spPr/>
        <p:txBody>
          <a:bodyPr/>
          <a:lstStyle/>
          <a:p>
            <a:fld id="{B7E6CA31-DA56-47CF-9891-B6D0296B6AEC}" type="slidenum">
              <a:rPr lang="ru-RU" smtClean="0"/>
              <a:t>‹Nr.›</a:t>
            </a:fld>
            <a:endParaRPr lang="ru-RU"/>
          </a:p>
        </p:txBody>
      </p:sp>
      <p:sp>
        <p:nvSpPr>
          <p:cNvPr id="33" name="Текст 32"/>
          <p:cNvSpPr>
            <a:spLocks noGrp="1"/>
          </p:cNvSpPr>
          <p:nvPr>
            <p:ph type="body" sz="quarter" idx="13" hasCustomPrompt="1"/>
          </p:nvPr>
        </p:nvSpPr>
        <p:spPr>
          <a:xfrm>
            <a:off x="3122451" y="4967174"/>
            <a:ext cx="5608864" cy="2014729"/>
          </a:xfrm>
        </p:spPr>
        <p:txBody>
          <a:bodyPr/>
          <a:lstStyle>
            <a:lvl1pPr algn="ctr">
              <a:defRPr sz="1600" b="1"/>
            </a:lvl1pPr>
            <a:lvl2pPr algn="ctr">
              <a:defRPr b="1"/>
            </a:lvl2pPr>
            <a:lvl3pPr algn="ctr">
              <a:defRPr b="1"/>
            </a:lvl3pPr>
            <a:lvl4pPr>
              <a:defRPr b="1"/>
            </a:lvl4pPr>
            <a:lvl5pPr>
              <a:defRPr b="1"/>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endParaRPr lang="ru-RU" dirty="0"/>
          </a:p>
        </p:txBody>
      </p:sp>
    </p:spTree>
    <p:extLst>
      <p:ext uri="{BB962C8B-B14F-4D97-AF65-F5344CB8AC3E}">
        <p14:creationId xmlns:p14="http://schemas.microsoft.com/office/powerpoint/2010/main" val="27098813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5_TEXT &amp; BILD">
    <p:spTree>
      <p:nvGrpSpPr>
        <p:cNvPr id="1" name=""/>
        <p:cNvGrpSpPr/>
        <p:nvPr/>
      </p:nvGrpSpPr>
      <p:grpSpPr>
        <a:xfrm>
          <a:off x="0" y="0"/>
          <a:ext cx="0" cy="0"/>
          <a:chOff x="0" y="0"/>
          <a:chExt cx="0" cy="0"/>
        </a:xfrm>
      </p:grpSpPr>
      <p:sp>
        <p:nvSpPr>
          <p:cNvPr id="2" name="Titel"/>
          <p:cNvSpPr>
            <a:spLocks noGrp="1"/>
          </p:cNvSpPr>
          <p:nvPr>
            <p:ph type="title"/>
          </p:nvPr>
        </p:nvSpPr>
        <p:spPr>
          <a:xfrm>
            <a:off x="540070" y="432000"/>
            <a:ext cx="11111046" cy="1080000"/>
          </a:xfrm>
        </p:spPr>
        <p:txBody>
          <a:bodyPr/>
          <a:lstStyle/>
          <a:p>
            <a:r>
              <a:rPr lang="de-DE" noProof="0" dirty="0"/>
              <a:t>Titelmasterformat durch Klicken bearbeiten</a:t>
            </a:r>
          </a:p>
        </p:txBody>
      </p:sp>
      <p:sp>
        <p:nvSpPr>
          <p:cNvPr id="13" name="Untertitel"/>
          <p:cNvSpPr>
            <a:spLocks noGrp="1"/>
          </p:cNvSpPr>
          <p:nvPr>
            <p:ph type="body" sz="quarter" idx="13" hasCustomPrompt="1"/>
          </p:nvPr>
        </p:nvSpPr>
        <p:spPr>
          <a:xfrm>
            <a:off x="540070" y="972000"/>
            <a:ext cx="11111046" cy="540000"/>
          </a:xfrm>
        </p:spPr>
        <p:txBody>
          <a:bodyPr/>
          <a:lstStyle>
            <a:lvl1pPr marL="0" indent="0">
              <a:buNone/>
              <a:defRPr baseline="0">
                <a:solidFill>
                  <a:srgbClr val="7F7F7F"/>
                </a:solidFill>
              </a:defRPr>
            </a:lvl1pPr>
          </a:lstStyle>
          <a:p>
            <a:r>
              <a:rPr lang="de-DE" noProof="0" dirty="0"/>
              <a:t>Geben Sie Ihren Untertitel ein</a:t>
            </a:r>
          </a:p>
        </p:txBody>
      </p:sp>
      <p:sp>
        <p:nvSpPr>
          <p:cNvPr id="10" name="Bild"/>
          <p:cNvSpPr>
            <a:spLocks noGrp="1"/>
          </p:cNvSpPr>
          <p:nvPr>
            <p:ph type="pic" sz="quarter" idx="15"/>
          </p:nvPr>
        </p:nvSpPr>
        <p:spPr bwMode="gray">
          <a:xfrm>
            <a:off x="1" y="1512000"/>
            <a:ext cx="12192000" cy="2365200"/>
          </a:xfrm>
          <a:solidFill>
            <a:schemeClr val="bg1">
              <a:lumMod val="85000"/>
            </a:schemeClr>
          </a:solidFill>
        </p:spPr>
        <p:txBody>
          <a:bodyPr lIns="144000" tIns="144000" rIns="144000" bIns="144000"/>
          <a:lstStyle>
            <a:lvl1pPr marL="0" indent="0">
              <a:buNone/>
              <a:defRPr/>
            </a:lvl1pPr>
          </a:lstStyle>
          <a:p>
            <a:r>
              <a:rPr lang="de-DE" noProof="0" dirty="0"/>
              <a:t>Bild</a:t>
            </a:r>
          </a:p>
        </p:txBody>
      </p:sp>
      <p:sp>
        <p:nvSpPr>
          <p:cNvPr id="36" name="Text"/>
          <p:cNvSpPr>
            <a:spLocks noGrp="1"/>
          </p:cNvSpPr>
          <p:nvPr>
            <p:ph type="body" sz="quarter" idx="41"/>
          </p:nvPr>
        </p:nvSpPr>
        <p:spPr bwMode="gray">
          <a:xfrm>
            <a:off x="540070" y="1512000"/>
            <a:ext cx="7262145" cy="2365200"/>
          </a:xfrm>
          <a:solidFill>
            <a:srgbClr val="808080">
              <a:alpha val="90000"/>
            </a:srgbClr>
          </a:solidFill>
        </p:spPr>
        <p:txBody>
          <a:bodyPr lIns="540000" tIns="180000" rIns="540000" bIns="180000" anchor="ctr"/>
          <a:lstStyle>
            <a:lvl1pPr marL="0" indent="0" algn="l">
              <a:buFontTx/>
              <a:buNone/>
              <a:defRPr>
                <a:solidFill>
                  <a:schemeClr val="bg1"/>
                </a:solidFill>
              </a:defRPr>
            </a:lvl1pPr>
          </a:lstStyle>
          <a:p>
            <a:pPr lvl="0"/>
            <a:r>
              <a:rPr lang="de-DE" noProof="0" dirty="0"/>
              <a:t>Textmasterformat bearbeiten</a:t>
            </a:r>
          </a:p>
        </p:txBody>
      </p:sp>
      <p:sp>
        <p:nvSpPr>
          <p:cNvPr id="3" name="Inhalt"/>
          <p:cNvSpPr>
            <a:spLocks noGrp="1"/>
          </p:cNvSpPr>
          <p:nvPr>
            <p:ph idx="1"/>
          </p:nvPr>
        </p:nvSpPr>
        <p:spPr>
          <a:xfrm>
            <a:off x="540070" y="4233451"/>
            <a:ext cx="11111046" cy="1575213"/>
          </a:xfrm>
        </p:spPr>
        <p:txBody>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p:txBody>
      </p:sp>
    </p:spTree>
    <p:extLst>
      <p:ext uri="{BB962C8B-B14F-4D97-AF65-F5344CB8AC3E}">
        <p14:creationId xmlns:p14="http://schemas.microsoft.com/office/powerpoint/2010/main" val="3635909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6_TEXT &amp; BILD">
    <p:spTree>
      <p:nvGrpSpPr>
        <p:cNvPr id="1" name=""/>
        <p:cNvGrpSpPr/>
        <p:nvPr/>
      </p:nvGrpSpPr>
      <p:grpSpPr>
        <a:xfrm>
          <a:off x="0" y="0"/>
          <a:ext cx="0" cy="0"/>
          <a:chOff x="0" y="0"/>
          <a:chExt cx="0" cy="0"/>
        </a:xfrm>
      </p:grpSpPr>
      <p:sp>
        <p:nvSpPr>
          <p:cNvPr id="2" name="Titel"/>
          <p:cNvSpPr>
            <a:spLocks noGrp="1"/>
          </p:cNvSpPr>
          <p:nvPr>
            <p:ph type="title"/>
          </p:nvPr>
        </p:nvSpPr>
        <p:spPr/>
        <p:txBody>
          <a:bodyPr/>
          <a:lstStyle/>
          <a:p>
            <a:r>
              <a:rPr lang="de-DE" noProof="0" dirty="0"/>
              <a:t>Titelmasterformat durch Klicken bearbeiten</a:t>
            </a:r>
          </a:p>
        </p:txBody>
      </p:sp>
      <p:sp>
        <p:nvSpPr>
          <p:cNvPr id="8" name="Untertitel"/>
          <p:cNvSpPr>
            <a:spLocks noGrp="1"/>
          </p:cNvSpPr>
          <p:nvPr>
            <p:ph type="body" sz="quarter" idx="13" hasCustomPrompt="1"/>
          </p:nvPr>
        </p:nvSpPr>
        <p:spPr>
          <a:xfrm>
            <a:off x="540070" y="972000"/>
            <a:ext cx="11111046" cy="540000"/>
          </a:xfrm>
        </p:spPr>
        <p:txBody>
          <a:bodyPr/>
          <a:lstStyle>
            <a:lvl1pPr marL="0" indent="0">
              <a:buNone/>
              <a:defRPr baseline="0">
                <a:solidFill>
                  <a:srgbClr val="7F7F7F"/>
                </a:solidFill>
              </a:defRPr>
            </a:lvl1pPr>
          </a:lstStyle>
          <a:p>
            <a:r>
              <a:rPr lang="de-DE" noProof="0" dirty="0"/>
              <a:t>Geben Sie Ihren Untertitel ein</a:t>
            </a:r>
          </a:p>
        </p:txBody>
      </p:sp>
      <p:sp>
        <p:nvSpPr>
          <p:cNvPr id="12" name="Bild"/>
          <p:cNvSpPr>
            <a:spLocks noGrp="1"/>
          </p:cNvSpPr>
          <p:nvPr>
            <p:ph type="pic" sz="quarter" idx="14"/>
          </p:nvPr>
        </p:nvSpPr>
        <p:spPr bwMode="gray">
          <a:xfrm>
            <a:off x="1" y="1512000"/>
            <a:ext cx="12192000" cy="4298400"/>
          </a:xfrm>
          <a:solidFill>
            <a:schemeClr val="bg1">
              <a:lumMod val="85000"/>
            </a:schemeClr>
          </a:solidFill>
        </p:spPr>
        <p:txBody>
          <a:bodyPr lIns="144000" tIns="144000" rIns="144000" bIns="144000"/>
          <a:lstStyle>
            <a:lvl1pPr marL="0" indent="0">
              <a:buNone/>
              <a:defRPr/>
            </a:lvl1pPr>
          </a:lstStyle>
          <a:p>
            <a:r>
              <a:rPr lang="de-DE" noProof="0" dirty="0"/>
              <a:t>Bild</a:t>
            </a:r>
          </a:p>
        </p:txBody>
      </p:sp>
      <p:sp>
        <p:nvSpPr>
          <p:cNvPr id="11" name="Text 1"/>
          <p:cNvSpPr>
            <a:spLocks noGrp="1"/>
          </p:cNvSpPr>
          <p:nvPr>
            <p:ph type="body" sz="quarter" idx="17"/>
          </p:nvPr>
        </p:nvSpPr>
        <p:spPr>
          <a:xfrm>
            <a:off x="0" y="3733200"/>
            <a:ext cx="4064929" cy="2077200"/>
          </a:xfrm>
          <a:solidFill>
            <a:srgbClr val="808080">
              <a:alpha val="90000"/>
            </a:srgbClr>
          </a:solidFill>
        </p:spPr>
        <p:txBody>
          <a:bodyPr lIns="540000" tIns="360000" rIns="540000" b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dirty="0"/>
              <a:t>Textmasterformat bearbeiten</a:t>
            </a:r>
          </a:p>
          <a:p>
            <a:pPr lvl="1"/>
            <a:r>
              <a:rPr lang="de-DE" noProof="0" dirty="0"/>
              <a:t>Zweite Ebene</a:t>
            </a:r>
          </a:p>
          <a:p>
            <a:pPr lvl="2"/>
            <a:r>
              <a:rPr lang="de-DE" noProof="0" dirty="0"/>
              <a:t>Dritte Ebene</a:t>
            </a:r>
          </a:p>
        </p:txBody>
      </p:sp>
      <p:sp>
        <p:nvSpPr>
          <p:cNvPr id="30" name="Text 2"/>
          <p:cNvSpPr>
            <a:spLocks noGrp="1"/>
          </p:cNvSpPr>
          <p:nvPr>
            <p:ph type="body" sz="quarter" idx="18"/>
          </p:nvPr>
        </p:nvSpPr>
        <p:spPr>
          <a:xfrm>
            <a:off x="4063535" y="3733200"/>
            <a:ext cx="4064929" cy="2077200"/>
          </a:xfrm>
          <a:solidFill>
            <a:srgbClr val="808080">
              <a:alpha val="90000"/>
            </a:srgbClr>
          </a:solidFill>
        </p:spPr>
        <p:txBody>
          <a:bodyPr lIns="540000" tIns="360000" rIns="540000" b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dirty="0"/>
              <a:t>Textmasterformat bearbeiten</a:t>
            </a:r>
          </a:p>
          <a:p>
            <a:pPr lvl="1"/>
            <a:r>
              <a:rPr lang="de-DE" noProof="0" dirty="0"/>
              <a:t>Zweite Ebene</a:t>
            </a:r>
          </a:p>
          <a:p>
            <a:pPr lvl="2"/>
            <a:r>
              <a:rPr lang="de-DE" noProof="0" dirty="0"/>
              <a:t>Dritte Ebene</a:t>
            </a:r>
          </a:p>
        </p:txBody>
      </p:sp>
      <p:sp>
        <p:nvSpPr>
          <p:cNvPr id="31" name="Text 3"/>
          <p:cNvSpPr>
            <a:spLocks noGrp="1"/>
          </p:cNvSpPr>
          <p:nvPr>
            <p:ph type="body" sz="quarter" idx="19"/>
          </p:nvPr>
        </p:nvSpPr>
        <p:spPr>
          <a:xfrm>
            <a:off x="8127071" y="3733200"/>
            <a:ext cx="4064929" cy="2077200"/>
          </a:xfrm>
          <a:solidFill>
            <a:srgbClr val="808080">
              <a:alpha val="90000"/>
            </a:srgbClr>
          </a:solidFill>
        </p:spPr>
        <p:txBody>
          <a:bodyPr lIns="540000" tIns="360000" rIns="540000" b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dirty="0"/>
              <a:t>Textmasterformat bearbeiten</a:t>
            </a:r>
          </a:p>
          <a:p>
            <a:pPr lvl="1"/>
            <a:r>
              <a:rPr lang="de-DE" noProof="0" dirty="0"/>
              <a:t>Zweite Ebene</a:t>
            </a:r>
          </a:p>
          <a:p>
            <a:pPr lvl="2"/>
            <a:r>
              <a:rPr lang="de-DE" noProof="0" dirty="0"/>
              <a:t>Dritte Ebene</a:t>
            </a:r>
          </a:p>
        </p:txBody>
      </p:sp>
      <p:cxnSp>
        <p:nvCxnSpPr>
          <p:cNvPr id="17" name="Linie"/>
          <p:cNvCxnSpPr/>
          <p:nvPr userDrawn="1"/>
        </p:nvCxnSpPr>
        <p:spPr bwMode="gray">
          <a:xfrm>
            <a:off x="4060632" y="1512000"/>
            <a:ext cx="0" cy="4298400"/>
          </a:xfrm>
          <a:prstGeom prst="line">
            <a:avLst/>
          </a:prstGeom>
          <a:ln w="1905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8" name="Linie"/>
          <p:cNvCxnSpPr/>
          <p:nvPr userDrawn="1"/>
        </p:nvCxnSpPr>
        <p:spPr bwMode="gray">
          <a:xfrm>
            <a:off x="8131368" y="1512000"/>
            <a:ext cx="0" cy="4298400"/>
          </a:xfrm>
          <a:prstGeom prst="line">
            <a:avLst/>
          </a:prstGeom>
          <a:ln w="1905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452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7_TEXT &amp; BILD">
    <p:spTree>
      <p:nvGrpSpPr>
        <p:cNvPr id="1" name=""/>
        <p:cNvGrpSpPr/>
        <p:nvPr/>
      </p:nvGrpSpPr>
      <p:grpSpPr>
        <a:xfrm>
          <a:off x="0" y="0"/>
          <a:ext cx="0" cy="0"/>
          <a:chOff x="0" y="0"/>
          <a:chExt cx="0" cy="0"/>
        </a:xfrm>
      </p:grpSpPr>
      <p:sp>
        <p:nvSpPr>
          <p:cNvPr id="2" name="Titel"/>
          <p:cNvSpPr>
            <a:spLocks noGrp="1"/>
          </p:cNvSpPr>
          <p:nvPr>
            <p:ph type="title"/>
          </p:nvPr>
        </p:nvSpPr>
        <p:spPr>
          <a:xfrm>
            <a:off x="540070" y="432000"/>
            <a:ext cx="11111046" cy="1080000"/>
          </a:xfrm>
        </p:spPr>
        <p:txBody>
          <a:bodyPr/>
          <a:lstStyle/>
          <a:p>
            <a:r>
              <a:rPr lang="de-DE" noProof="0" dirty="0"/>
              <a:t>Titelmasterformat durch Klicken bearbeiten</a:t>
            </a:r>
          </a:p>
        </p:txBody>
      </p:sp>
      <p:sp>
        <p:nvSpPr>
          <p:cNvPr id="13" name="Untertitel"/>
          <p:cNvSpPr>
            <a:spLocks noGrp="1"/>
          </p:cNvSpPr>
          <p:nvPr>
            <p:ph type="body" sz="quarter" idx="13" hasCustomPrompt="1"/>
          </p:nvPr>
        </p:nvSpPr>
        <p:spPr>
          <a:xfrm>
            <a:off x="540070" y="972000"/>
            <a:ext cx="11111046" cy="540000"/>
          </a:xfrm>
        </p:spPr>
        <p:txBody>
          <a:bodyPr/>
          <a:lstStyle>
            <a:lvl1pPr marL="0" indent="0">
              <a:buNone/>
              <a:defRPr baseline="0">
                <a:solidFill>
                  <a:srgbClr val="7F7F7F"/>
                </a:solidFill>
              </a:defRPr>
            </a:lvl1pPr>
          </a:lstStyle>
          <a:p>
            <a:r>
              <a:rPr lang="de-DE" noProof="0" dirty="0"/>
              <a:t>Geben Sie Ihren Untertitel ein</a:t>
            </a:r>
          </a:p>
        </p:txBody>
      </p:sp>
      <p:sp>
        <p:nvSpPr>
          <p:cNvPr id="11" name="Bild"/>
          <p:cNvSpPr>
            <a:spLocks noGrp="1"/>
          </p:cNvSpPr>
          <p:nvPr>
            <p:ph type="pic" sz="quarter" idx="17"/>
          </p:nvPr>
        </p:nvSpPr>
        <p:spPr bwMode="gray">
          <a:xfrm>
            <a:off x="1" y="1512000"/>
            <a:ext cx="12192000" cy="4298400"/>
          </a:xfrm>
          <a:solidFill>
            <a:schemeClr val="bg1">
              <a:lumMod val="85000"/>
            </a:schemeClr>
          </a:solidFill>
        </p:spPr>
        <p:txBody>
          <a:bodyPr lIns="144000" tIns="144000" rIns="144000" bIns="144000"/>
          <a:lstStyle>
            <a:lvl1pPr marL="0" indent="0">
              <a:buNone/>
              <a:defRPr/>
            </a:lvl1pPr>
          </a:lstStyle>
          <a:p>
            <a:r>
              <a:rPr lang="de-DE" noProof="0" dirty="0"/>
              <a:t>Bild</a:t>
            </a:r>
          </a:p>
        </p:txBody>
      </p:sp>
      <p:sp>
        <p:nvSpPr>
          <p:cNvPr id="9" name="Text"/>
          <p:cNvSpPr>
            <a:spLocks noGrp="1"/>
          </p:cNvSpPr>
          <p:nvPr>
            <p:ph type="body" sz="quarter" idx="19"/>
          </p:nvPr>
        </p:nvSpPr>
        <p:spPr>
          <a:xfrm>
            <a:off x="540070" y="1512000"/>
            <a:ext cx="4450179" cy="4298400"/>
          </a:xfrm>
          <a:solidFill>
            <a:srgbClr val="808080">
              <a:alpha val="90000"/>
            </a:srgbClr>
          </a:solidFill>
        </p:spPr>
        <p:txBody>
          <a:bodyPr lIns="540000" tIns="360000" rIns="540000" b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Tree>
    <p:extLst>
      <p:ext uri="{BB962C8B-B14F-4D97-AF65-F5344CB8AC3E}">
        <p14:creationId xmlns:p14="http://schemas.microsoft.com/office/powerpoint/2010/main" val="928047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ZITAT">
    <p:spTree>
      <p:nvGrpSpPr>
        <p:cNvPr id="1" name=""/>
        <p:cNvGrpSpPr/>
        <p:nvPr/>
      </p:nvGrpSpPr>
      <p:grpSpPr>
        <a:xfrm>
          <a:off x="0" y="0"/>
          <a:ext cx="0" cy="0"/>
          <a:chOff x="0" y="0"/>
          <a:chExt cx="0" cy="0"/>
        </a:xfrm>
      </p:grpSpPr>
      <p:sp>
        <p:nvSpPr>
          <p:cNvPr id="25" name="Bildplatzhalter 17"/>
          <p:cNvSpPr>
            <a:spLocks noGrp="1"/>
          </p:cNvSpPr>
          <p:nvPr>
            <p:ph type="pic" sz="quarter" idx="10"/>
          </p:nvPr>
        </p:nvSpPr>
        <p:spPr>
          <a:xfrm>
            <a:off x="-1" y="0"/>
            <a:ext cx="12192000" cy="6858000"/>
          </a:xfrm>
          <a:custGeom>
            <a:avLst/>
            <a:gdLst/>
            <a:ahLst/>
            <a:cxnLst/>
            <a:rect l="l" t="t" r="r" b="b"/>
            <a:pathLst>
              <a:path w="12190413" h="6858000">
                <a:moveTo>
                  <a:pt x="0" y="0"/>
                </a:moveTo>
                <a:lnTo>
                  <a:pt x="12190413" y="0"/>
                </a:lnTo>
                <a:lnTo>
                  <a:pt x="12190413" y="6238082"/>
                </a:lnTo>
                <a:lnTo>
                  <a:pt x="11570495" y="6858000"/>
                </a:lnTo>
                <a:lnTo>
                  <a:pt x="0" y="6858000"/>
                </a:lnTo>
                <a:close/>
              </a:path>
            </a:pathLst>
          </a:custGeom>
          <a:solidFill>
            <a:schemeClr val="bg1">
              <a:lumMod val="85000"/>
            </a:schemeClr>
          </a:solidFill>
        </p:spPr>
        <p:txBody>
          <a:bodyPr lIns="144000" tIns="144000" rIns="144000"/>
          <a:lstStyle>
            <a:lvl1pPr marL="0" indent="0">
              <a:buNone/>
              <a:defRPr/>
            </a:lvl1pPr>
          </a:lstStyle>
          <a:p>
            <a:endParaRPr lang="de-DE"/>
          </a:p>
        </p:txBody>
      </p:sp>
      <p:sp>
        <p:nvSpPr>
          <p:cNvPr id="23" name="Textplatzhalter 22"/>
          <p:cNvSpPr>
            <a:spLocks noGrp="1"/>
          </p:cNvSpPr>
          <p:nvPr>
            <p:ph type="body" sz="quarter" idx="11"/>
          </p:nvPr>
        </p:nvSpPr>
        <p:spPr>
          <a:xfrm>
            <a:off x="-1" y="0"/>
            <a:ext cx="12192000" cy="6858000"/>
          </a:xfrm>
          <a:custGeom>
            <a:avLst/>
            <a:gdLst/>
            <a:ahLst/>
            <a:cxnLst/>
            <a:rect l="l" t="t" r="r" b="b"/>
            <a:pathLst>
              <a:path w="12190413" h="6858000">
                <a:moveTo>
                  <a:pt x="0" y="0"/>
                </a:moveTo>
                <a:lnTo>
                  <a:pt x="12190413" y="0"/>
                </a:lnTo>
                <a:lnTo>
                  <a:pt x="12190413" y="6238082"/>
                </a:lnTo>
                <a:lnTo>
                  <a:pt x="11570495" y="6858000"/>
                </a:lnTo>
                <a:lnTo>
                  <a:pt x="0" y="6858000"/>
                </a:lnTo>
                <a:close/>
              </a:path>
            </a:pathLst>
          </a:custGeom>
          <a:gradFill>
            <a:gsLst>
              <a:gs pos="0">
                <a:schemeClr val="tx1">
                  <a:lumMod val="50000"/>
                  <a:lumOff val="50000"/>
                  <a:alpha val="95000"/>
                </a:schemeClr>
              </a:gs>
              <a:gs pos="100000">
                <a:schemeClr val="tx2">
                  <a:lumMod val="60000"/>
                  <a:lumOff val="40000"/>
                  <a:alpha val="80000"/>
                </a:schemeClr>
              </a:gs>
            </a:gsLst>
            <a:lin ang="18900000" scaled="1"/>
          </a:gradFill>
        </p:spPr>
        <p:txBody>
          <a:bodyPr anchor="ctr"/>
          <a:lstStyle>
            <a:lvl1pPr marL="0" indent="0" algn="ctr">
              <a:buNone/>
              <a:defRPr sz="3600" b="0">
                <a:solidFill>
                  <a:schemeClr val="bg1"/>
                </a:solidFill>
              </a:defRPr>
            </a:lvl1pPr>
          </a:lstStyle>
          <a:p>
            <a:pPr lvl="0"/>
            <a:endParaRPr lang="de-DE" dirty="0"/>
          </a:p>
        </p:txBody>
      </p:sp>
      <p:pic>
        <p:nvPicPr>
          <p:cNvPr id="15" name="Grafik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73" y="6026954"/>
            <a:ext cx="2020668" cy="443634"/>
          </a:xfrm>
          <a:prstGeom prst="rect">
            <a:avLst/>
          </a:prstGeom>
        </p:spPr>
      </p:pic>
      <p:sp>
        <p:nvSpPr>
          <p:cNvPr id="13" name="Textplatzhalter 7"/>
          <p:cNvSpPr>
            <a:spLocks noGrp="1"/>
          </p:cNvSpPr>
          <p:nvPr>
            <p:ph type="body" sz="quarter" idx="18" hasCustomPrompt="1"/>
          </p:nvPr>
        </p:nvSpPr>
        <p:spPr>
          <a:xfrm>
            <a:off x="540072" y="4589714"/>
            <a:ext cx="11107344" cy="639284"/>
          </a:xfrm>
        </p:spPr>
        <p:txBody>
          <a:bodyPr anchor="ctr"/>
          <a:lstStyle>
            <a:lvl1pPr marL="0" indent="0" algn="ctr">
              <a:buNone/>
              <a:defRPr sz="1600" i="1" baseline="0">
                <a:solidFill>
                  <a:schemeClr val="bg2"/>
                </a:solidFill>
                <a:latin typeface="+mn-lt"/>
              </a:defRPr>
            </a:lvl1pPr>
          </a:lstStyle>
          <a:p>
            <a:pPr lvl="0"/>
            <a:r>
              <a:rPr lang="de-DE" dirty="0"/>
              <a:t>Name des Autors</a:t>
            </a:r>
          </a:p>
        </p:txBody>
      </p:sp>
      <p:cxnSp>
        <p:nvCxnSpPr>
          <p:cNvPr id="14" name="Linie"/>
          <p:cNvCxnSpPr/>
          <p:nvPr userDrawn="1"/>
        </p:nvCxnSpPr>
        <p:spPr bwMode="gray">
          <a:xfrm>
            <a:off x="3755695" y="1628998"/>
            <a:ext cx="1620211" cy="0"/>
          </a:xfrm>
          <a:prstGeom prst="line">
            <a:avLst/>
          </a:prstGeom>
          <a:ln w="25400">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16" name="Linie"/>
          <p:cNvCxnSpPr/>
          <p:nvPr userDrawn="1"/>
        </p:nvCxnSpPr>
        <p:spPr bwMode="gray">
          <a:xfrm>
            <a:off x="3755695" y="5228998"/>
            <a:ext cx="4680609" cy="0"/>
          </a:xfrm>
          <a:prstGeom prst="line">
            <a:avLst/>
          </a:prstGeom>
          <a:ln w="25400">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17" name="Linie"/>
          <p:cNvCxnSpPr/>
          <p:nvPr userDrawn="1"/>
        </p:nvCxnSpPr>
        <p:spPr bwMode="gray">
          <a:xfrm>
            <a:off x="6816093" y="1628998"/>
            <a:ext cx="1620211" cy="0"/>
          </a:xfrm>
          <a:prstGeom prst="line">
            <a:avLst/>
          </a:prstGeom>
          <a:ln w="25400">
            <a:solidFill>
              <a:schemeClr val="accent2"/>
            </a:solidFill>
            <a:tailEnd type="none"/>
          </a:ln>
        </p:spPr>
        <p:style>
          <a:lnRef idx="1">
            <a:schemeClr val="accent1"/>
          </a:lnRef>
          <a:fillRef idx="0">
            <a:schemeClr val="accent1"/>
          </a:fillRef>
          <a:effectRef idx="0">
            <a:schemeClr val="accent1"/>
          </a:effectRef>
          <a:fontRef idx="minor">
            <a:schemeClr val="tx1"/>
          </a:fontRef>
        </p:style>
      </p:cxnSp>
      <p:grpSp>
        <p:nvGrpSpPr>
          <p:cNvPr id="18" name="Quotation"/>
          <p:cNvGrpSpPr>
            <a:grpSpLocks noChangeAspect="1"/>
          </p:cNvGrpSpPr>
          <p:nvPr userDrawn="1"/>
        </p:nvGrpSpPr>
        <p:grpSpPr bwMode="gray">
          <a:xfrm>
            <a:off x="5771921" y="1357295"/>
            <a:ext cx="648156" cy="543406"/>
            <a:chOff x="537029" y="1572196"/>
            <a:chExt cx="1010860" cy="847602"/>
          </a:xfrm>
        </p:grpSpPr>
        <p:sp>
          <p:nvSpPr>
            <p:cNvPr id="19" name="Apostrophe"/>
            <p:cNvSpPr/>
            <p:nvPr/>
          </p:nvSpPr>
          <p:spPr bwMode="gray">
            <a:xfrm>
              <a:off x="537029" y="1572196"/>
              <a:ext cx="466798" cy="847602"/>
            </a:xfrm>
            <a:custGeom>
              <a:avLst/>
              <a:gdLst/>
              <a:ahLst/>
              <a:cxnLst/>
              <a:rect l="l" t="t" r="r" b="b"/>
              <a:pathLst>
                <a:path w="309539" h="580653">
                  <a:moveTo>
                    <a:pt x="0" y="0"/>
                  </a:moveTo>
                  <a:lnTo>
                    <a:pt x="309539" y="0"/>
                  </a:lnTo>
                  <a:lnTo>
                    <a:pt x="309539" y="238380"/>
                  </a:lnTo>
                  <a:cubicBezTo>
                    <a:pt x="309539" y="326143"/>
                    <a:pt x="291275" y="395522"/>
                    <a:pt x="254747" y="446519"/>
                  </a:cubicBezTo>
                  <a:cubicBezTo>
                    <a:pt x="218219" y="497516"/>
                    <a:pt x="155837" y="542227"/>
                    <a:pt x="67601" y="580653"/>
                  </a:cubicBezTo>
                  <a:lnTo>
                    <a:pt x="0" y="453991"/>
                  </a:lnTo>
                  <a:cubicBezTo>
                    <a:pt x="55029" y="428374"/>
                    <a:pt x="92862" y="402875"/>
                    <a:pt x="113498" y="377495"/>
                  </a:cubicBezTo>
                  <a:cubicBezTo>
                    <a:pt x="134134" y="352115"/>
                    <a:pt x="145638" y="322110"/>
                    <a:pt x="148010" y="287480"/>
                  </a:cubicBezTo>
                  <a:lnTo>
                    <a:pt x="0" y="287480"/>
                  </a:lnTo>
                  <a:lnTo>
                    <a:pt x="0" y="0"/>
                  </a:lnTo>
                  <a:close/>
                </a:path>
              </a:pathLst>
            </a:custGeom>
            <a:solidFill>
              <a:srgbClr val="FFFFFF"/>
            </a:solidFill>
            <a:ln w="12700">
              <a:noFill/>
              <a:round/>
              <a:headEnd/>
              <a:tailEnd/>
            </a:ln>
          </p:spPr>
          <p:txBody>
            <a:bodyPr lIns="0" tIns="0" rIns="0" bIns="0" rtlCol="0" anchor="ctr"/>
            <a:lstStyle/>
            <a:p>
              <a:pPr algn="ctr"/>
              <a:endParaRPr lang="de-DE" sz="1800" dirty="0"/>
            </a:p>
          </p:txBody>
        </p:sp>
        <p:sp>
          <p:nvSpPr>
            <p:cNvPr id="20" name="Apostrophe"/>
            <p:cNvSpPr/>
            <p:nvPr/>
          </p:nvSpPr>
          <p:spPr bwMode="gray">
            <a:xfrm>
              <a:off x="1081091" y="1572196"/>
              <a:ext cx="466798" cy="847602"/>
            </a:xfrm>
            <a:custGeom>
              <a:avLst/>
              <a:gdLst/>
              <a:ahLst/>
              <a:cxnLst/>
              <a:rect l="l" t="t" r="r" b="b"/>
              <a:pathLst>
                <a:path w="309539" h="580653">
                  <a:moveTo>
                    <a:pt x="0" y="0"/>
                  </a:moveTo>
                  <a:lnTo>
                    <a:pt x="309539" y="0"/>
                  </a:lnTo>
                  <a:lnTo>
                    <a:pt x="309539" y="238380"/>
                  </a:lnTo>
                  <a:cubicBezTo>
                    <a:pt x="309539" y="326143"/>
                    <a:pt x="291275" y="395522"/>
                    <a:pt x="254747" y="446519"/>
                  </a:cubicBezTo>
                  <a:cubicBezTo>
                    <a:pt x="218219" y="497516"/>
                    <a:pt x="155837" y="542227"/>
                    <a:pt x="67600" y="580653"/>
                  </a:cubicBezTo>
                  <a:lnTo>
                    <a:pt x="0" y="453991"/>
                  </a:lnTo>
                  <a:cubicBezTo>
                    <a:pt x="55029" y="428374"/>
                    <a:pt x="92861" y="402875"/>
                    <a:pt x="113497" y="377495"/>
                  </a:cubicBezTo>
                  <a:cubicBezTo>
                    <a:pt x="134133" y="352115"/>
                    <a:pt x="145637" y="322110"/>
                    <a:pt x="148009" y="287480"/>
                  </a:cubicBezTo>
                  <a:lnTo>
                    <a:pt x="0" y="287480"/>
                  </a:lnTo>
                  <a:lnTo>
                    <a:pt x="0" y="0"/>
                  </a:lnTo>
                  <a:close/>
                </a:path>
              </a:pathLst>
            </a:custGeom>
            <a:solidFill>
              <a:srgbClr val="FFFFFF"/>
            </a:solidFill>
            <a:ln w="12700">
              <a:noFill/>
              <a:round/>
              <a:headEnd/>
              <a:tailEnd/>
            </a:ln>
          </p:spPr>
          <p:txBody>
            <a:bodyPr lIns="0" tIns="0" rIns="0" bIns="0" rtlCol="0" anchor="ctr"/>
            <a:lstStyle/>
            <a:p>
              <a:pPr algn="ctr"/>
              <a:endParaRPr lang="de-DE" sz="1800" dirty="0"/>
            </a:p>
          </p:txBody>
        </p:sp>
      </p:grpSp>
      <p:grpSp>
        <p:nvGrpSpPr>
          <p:cNvPr id="26" name="Gruppieren 25"/>
          <p:cNvGrpSpPr/>
          <p:nvPr userDrawn="1"/>
        </p:nvGrpSpPr>
        <p:grpSpPr>
          <a:xfrm>
            <a:off x="10646085" y="432000"/>
            <a:ext cx="1005019" cy="149281"/>
            <a:chOff x="6096000" y="6184900"/>
            <a:chExt cx="1592263" cy="236538"/>
          </a:xfrm>
          <a:solidFill>
            <a:schemeClr val="bg1">
              <a:lumMod val="85000"/>
            </a:schemeClr>
          </a:solidFill>
        </p:grpSpPr>
        <p:sp>
          <p:nvSpPr>
            <p:cNvPr id="27" name="Freeform 5"/>
            <p:cNvSpPr>
              <a:spLocks/>
            </p:cNvSpPr>
            <p:nvPr userDrawn="1"/>
          </p:nvSpPr>
          <p:spPr bwMode="auto">
            <a:xfrm>
              <a:off x="6330950" y="6189663"/>
              <a:ext cx="241300" cy="225425"/>
            </a:xfrm>
            <a:custGeom>
              <a:avLst/>
              <a:gdLst>
                <a:gd name="T0" fmla="*/ 924 w 924"/>
                <a:gd name="T1" fmla="*/ 434 h 861"/>
                <a:gd name="T2" fmla="*/ 924 w 924"/>
                <a:gd name="T3" fmla="*/ 832 h 861"/>
                <a:gd name="T4" fmla="*/ 896 w 924"/>
                <a:gd name="T5" fmla="*/ 860 h 861"/>
                <a:gd name="T6" fmla="*/ 738 w 924"/>
                <a:gd name="T7" fmla="*/ 860 h 861"/>
                <a:gd name="T8" fmla="*/ 712 w 924"/>
                <a:gd name="T9" fmla="*/ 834 h 861"/>
                <a:gd name="T10" fmla="*/ 712 w 924"/>
                <a:gd name="T11" fmla="*/ 368 h 861"/>
                <a:gd name="T12" fmla="*/ 707 w 924"/>
                <a:gd name="T13" fmla="*/ 342 h 861"/>
                <a:gd name="T14" fmla="*/ 688 w 924"/>
                <a:gd name="T15" fmla="*/ 358 h 861"/>
                <a:gd name="T16" fmla="*/ 496 w 924"/>
                <a:gd name="T17" fmla="*/ 578 h 861"/>
                <a:gd name="T18" fmla="*/ 429 w 924"/>
                <a:gd name="T19" fmla="*/ 574 h 861"/>
                <a:gd name="T20" fmla="*/ 234 w 924"/>
                <a:gd name="T21" fmla="*/ 346 h 861"/>
                <a:gd name="T22" fmla="*/ 223 w 924"/>
                <a:gd name="T23" fmla="*/ 340 h 861"/>
                <a:gd name="T24" fmla="*/ 218 w 924"/>
                <a:gd name="T25" fmla="*/ 352 h 861"/>
                <a:gd name="T26" fmla="*/ 220 w 924"/>
                <a:gd name="T27" fmla="*/ 828 h 861"/>
                <a:gd name="T28" fmla="*/ 187 w 924"/>
                <a:gd name="T29" fmla="*/ 860 h 861"/>
                <a:gd name="T30" fmla="*/ 29 w 924"/>
                <a:gd name="T31" fmla="*/ 860 h 861"/>
                <a:gd name="T32" fmla="*/ 4 w 924"/>
                <a:gd name="T33" fmla="*/ 834 h 861"/>
                <a:gd name="T34" fmla="*/ 5 w 924"/>
                <a:gd name="T35" fmla="*/ 52 h 861"/>
                <a:gd name="T36" fmla="*/ 49 w 924"/>
                <a:gd name="T37" fmla="*/ 8 h 861"/>
                <a:gd name="T38" fmla="*/ 171 w 924"/>
                <a:gd name="T39" fmla="*/ 8 h 861"/>
                <a:gd name="T40" fmla="*/ 204 w 924"/>
                <a:gd name="T41" fmla="*/ 22 h 861"/>
                <a:gd name="T42" fmla="*/ 398 w 924"/>
                <a:gd name="T43" fmla="*/ 247 h 861"/>
                <a:gd name="T44" fmla="*/ 455 w 924"/>
                <a:gd name="T45" fmla="*/ 312 h 861"/>
                <a:gd name="T46" fmla="*/ 476 w 924"/>
                <a:gd name="T47" fmla="*/ 310 h 861"/>
                <a:gd name="T48" fmla="*/ 572 w 924"/>
                <a:gd name="T49" fmla="*/ 200 h 861"/>
                <a:gd name="T50" fmla="*/ 725 w 924"/>
                <a:gd name="T51" fmla="*/ 24 h 861"/>
                <a:gd name="T52" fmla="*/ 764 w 924"/>
                <a:gd name="T53" fmla="*/ 8 h 861"/>
                <a:gd name="T54" fmla="*/ 898 w 924"/>
                <a:gd name="T55" fmla="*/ 8 h 861"/>
                <a:gd name="T56" fmla="*/ 924 w 924"/>
                <a:gd name="T57" fmla="*/ 34 h 861"/>
                <a:gd name="T58" fmla="*/ 924 w 924"/>
                <a:gd name="T59" fmla="*/ 434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4" h="861">
                  <a:moveTo>
                    <a:pt x="924" y="434"/>
                  </a:moveTo>
                  <a:cubicBezTo>
                    <a:pt x="924" y="567"/>
                    <a:pt x="924" y="699"/>
                    <a:pt x="924" y="832"/>
                  </a:cubicBezTo>
                  <a:cubicBezTo>
                    <a:pt x="924" y="859"/>
                    <a:pt x="923" y="860"/>
                    <a:pt x="896" y="860"/>
                  </a:cubicBezTo>
                  <a:cubicBezTo>
                    <a:pt x="843" y="860"/>
                    <a:pt x="791" y="860"/>
                    <a:pt x="738" y="860"/>
                  </a:cubicBezTo>
                  <a:cubicBezTo>
                    <a:pt x="713" y="860"/>
                    <a:pt x="712" y="859"/>
                    <a:pt x="712" y="834"/>
                  </a:cubicBezTo>
                  <a:cubicBezTo>
                    <a:pt x="712" y="678"/>
                    <a:pt x="712" y="523"/>
                    <a:pt x="712" y="368"/>
                  </a:cubicBezTo>
                  <a:cubicBezTo>
                    <a:pt x="712" y="359"/>
                    <a:pt x="716" y="346"/>
                    <a:pt x="707" y="342"/>
                  </a:cubicBezTo>
                  <a:cubicBezTo>
                    <a:pt x="696" y="338"/>
                    <a:pt x="693" y="352"/>
                    <a:pt x="688" y="358"/>
                  </a:cubicBezTo>
                  <a:cubicBezTo>
                    <a:pt x="624" y="431"/>
                    <a:pt x="560" y="505"/>
                    <a:pt x="496" y="578"/>
                  </a:cubicBezTo>
                  <a:cubicBezTo>
                    <a:pt x="471" y="606"/>
                    <a:pt x="453" y="603"/>
                    <a:pt x="429" y="574"/>
                  </a:cubicBezTo>
                  <a:cubicBezTo>
                    <a:pt x="364" y="497"/>
                    <a:pt x="299" y="422"/>
                    <a:pt x="234" y="346"/>
                  </a:cubicBezTo>
                  <a:cubicBezTo>
                    <a:pt x="231" y="343"/>
                    <a:pt x="228" y="338"/>
                    <a:pt x="223" y="340"/>
                  </a:cubicBezTo>
                  <a:cubicBezTo>
                    <a:pt x="218" y="342"/>
                    <a:pt x="218" y="348"/>
                    <a:pt x="218" y="352"/>
                  </a:cubicBezTo>
                  <a:cubicBezTo>
                    <a:pt x="223" y="511"/>
                    <a:pt x="219" y="670"/>
                    <a:pt x="220" y="828"/>
                  </a:cubicBezTo>
                  <a:cubicBezTo>
                    <a:pt x="220" y="860"/>
                    <a:pt x="220" y="860"/>
                    <a:pt x="187" y="860"/>
                  </a:cubicBezTo>
                  <a:cubicBezTo>
                    <a:pt x="135" y="860"/>
                    <a:pt x="82" y="860"/>
                    <a:pt x="29" y="860"/>
                  </a:cubicBezTo>
                  <a:cubicBezTo>
                    <a:pt x="10" y="861"/>
                    <a:pt x="4" y="853"/>
                    <a:pt x="4" y="834"/>
                  </a:cubicBezTo>
                  <a:cubicBezTo>
                    <a:pt x="4" y="574"/>
                    <a:pt x="3" y="313"/>
                    <a:pt x="5" y="52"/>
                  </a:cubicBezTo>
                  <a:cubicBezTo>
                    <a:pt x="5" y="0"/>
                    <a:pt x="0" y="9"/>
                    <a:pt x="49" y="8"/>
                  </a:cubicBezTo>
                  <a:cubicBezTo>
                    <a:pt x="90" y="8"/>
                    <a:pt x="130" y="8"/>
                    <a:pt x="171" y="8"/>
                  </a:cubicBezTo>
                  <a:cubicBezTo>
                    <a:pt x="185" y="8"/>
                    <a:pt x="195" y="11"/>
                    <a:pt x="204" y="22"/>
                  </a:cubicBezTo>
                  <a:cubicBezTo>
                    <a:pt x="269" y="97"/>
                    <a:pt x="334" y="172"/>
                    <a:pt x="398" y="247"/>
                  </a:cubicBezTo>
                  <a:cubicBezTo>
                    <a:pt x="417" y="269"/>
                    <a:pt x="436" y="290"/>
                    <a:pt x="455" y="312"/>
                  </a:cubicBezTo>
                  <a:cubicBezTo>
                    <a:pt x="463" y="321"/>
                    <a:pt x="469" y="318"/>
                    <a:pt x="476" y="310"/>
                  </a:cubicBezTo>
                  <a:cubicBezTo>
                    <a:pt x="508" y="274"/>
                    <a:pt x="540" y="237"/>
                    <a:pt x="572" y="200"/>
                  </a:cubicBezTo>
                  <a:cubicBezTo>
                    <a:pt x="623" y="142"/>
                    <a:pt x="674" y="83"/>
                    <a:pt x="725" y="24"/>
                  </a:cubicBezTo>
                  <a:cubicBezTo>
                    <a:pt x="736" y="12"/>
                    <a:pt x="748" y="7"/>
                    <a:pt x="764" y="8"/>
                  </a:cubicBezTo>
                  <a:cubicBezTo>
                    <a:pt x="808" y="9"/>
                    <a:pt x="853" y="8"/>
                    <a:pt x="898" y="8"/>
                  </a:cubicBezTo>
                  <a:cubicBezTo>
                    <a:pt x="923" y="8"/>
                    <a:pt x="924" y="9"/>
                    <a:pt x="924" y="34"/>
                  </a:cubicBezTo>
                  <a:cubicBezTo>
                    <a:pt x="924" y="167"/>
                    <a:pt x="924" y="301"/>
                    <a:pt x="924" y="4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8" name="Freeform 6"/>
            <p:cNvSpPr>
              <a:spLocks/>
            </p:cNvSpPr>
            <p:nvPr userDrawn="1"/>
          </p:nvSpPr>
          <p:spPr bwMode="auto">
            <a:xfrm>
              <a:off x="7456488" y="6184900"/>
              <a:ext cx="231775" cy="234951"/>
            </a:xfrm>
            <a:custGeom>
              <a:avLst/>
              <a:gdLst>
                <a:gd name="T0" fmla="*/ 885 w 889"/>
                <a:gd name="T1" fmla="*/ 599 h 895"/>
                <a:gd name="T2" fmla="*/ 886 w 889"/>
                <a:gd name="T3" fmla="*/ 729 h 895"/>
                <a:gd name="T4" fmla="*/ 843 w 889"/>
                <a:gd name="T5" fmla="*/ 804 h 895"/>
                <a:gd name="T6" fmla="*/ 607 w 889"/>
                <a:gd name="T7" fmla="*/ 881 h 895"/>
                <a:gd name="T8" fmla="*/ 300 w 889"/>
                <a:gd name="T9" fmla="*/ 847 h 895"/>
                <a:gd name="T10" fmla="*/ 19 w 889"/>
                <a:gd name="T11" fmla="*/ 504 h 895"/>
                <a:gd name="T12" fmla="*/ 163 w 889"/>
                <a:gd name="T13" fmla="*/ 127 h 895"/>
                <a:gd name="T14" fmla="*/ 422 w 889"/>
                <a:gd name="T15" fmla="*/ 18 h 895"/>
                <a:gd name="T16" fmla="*/ 754 w 889"/>
                <a:gd name="T17" fmla="*/ 39 h 895"/>
                <a:gd name="T18" fmla="*/ 848 w 889"/>
                <a:gd name="T19" fmla="*/ 72 h 895"/>
                <a:gd name="T20" fmla="*/ 869 w 889"/>
                <a:gd name="T21" fmla="*/ 101 h 895"/>
                <a:gd name="T22" fmla="*/ 867 w 889"/>
                <a:gd name="T23" fmla="*/ 254 h 895"/>
                <a:gd name="T24" fmla="*/ 851 w 889"/>
                <a:gd name="T25" fmla="*/ 260 h 895"/>
                <a:gd name="T26" fmla="*/ 783 w 889"/>
                <a:gd name="T27" fmla="*/ 232 h 895"/>
                <a:gd name="T28" fmla="*/ 574 w 889"/>
                <a:gd name="T29" fmla="*/ 189 h 895"/>
                <a:gd name="T30" fmla="*/ 376 w 889"/>
                <a:gd name="T31" fmla="*/ 223 h 895"/>
                <a:gd name="T32" fmla="*/ 237 w 889"/>
                <a:gd name="T33" fmla="*/ 413 h 895"/>
                <a:gd name="T34" fmla="*/ 384 w 889"/>
                <a:gd name="T35" fmla="*/ 682 h 895"/>
                <a:gd name="T36" fmla="*/ 657 w 889"/>
                <a:gd name="T37" fmla="*/ 685 h 895"/>
                <a:gd name="T38" fmla="*/ 669 w 889"/>
                <a:gd name="T39" fmla="*/ 665 h 895"/>
                <a:gd name="T40" fmla="*/ 669 w 889"/>
                <a:gd name="T41" fmla="*/ 597 h 895"/>
                <a:gd name="T42" fmla="*/ 649 w 889"/>
                <a:gd name="T43" fmla="*/ 578 h 895"/>
                <a:gd name="T44" fmla="*/ 571 w 889"/>
                <a:gd name="T45" fmla="*/ 578 h 895"/>
                <a:gd name="T46" fmla="*/ 549 w 889"/>
                <a:gd name="T47" fmla="*/ 556 h 895"/>
                <a:gd name="T48" fmla="*/ 548 w 889"/>
                <a:gd name="T49" fmla="*/ 438 h 895"/>
                <a:gd name="T50" fmla="*/ 569 w 889"/>
                <a:gd name="T51" fmla="*/ 422 h 895"/>
                <a:gd name="T52" fmla="*/ 735 w 889"/>
                <a:gd name="T53" fmla="*/ 422 h 895"/>
                <a:gd name="T54" fmla="*/ 857 w 889"/>
                <a:gd name="T55" fmla="*/ 422 h 895"/>
                <a:gd name="T56" fmla="*/ 885 w 889"/>
                <a:gd name="T57" fmla="*/ 449 h 895"/>
                <a:gd name="T58" fmla="*/ 885 w 889"/>
                <a:gd name="T59" fmla="*/ 599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9" h="895">
                  <a:moveTo>
                    <a:pt x="885" y="599"/>
                  </a:moveTo>
                  <a:cubicBezTo>
                    <a:pt x="885" y="643"/>
                    <a:pt x="882" y="686"/>
                    <a:pt x="886" y="729"/>
                  </a:cubicBezTo>
                  <a:cubicBezTo>
                    <a:pt x="889" y="767"/>
                    <a:pt x="871" y="787"/>
                    <a:pt x="843" y="804"/>
                  </a:cubicBezTo>
                  <a:cubicBezTo>
                    <a:pt x="770" y="850"/>
                    <a:pt x="690" y="870"/>
                    <a:pt x="607" y="881"/>
                  </a:cubicBezTo>
                  <a:cubicBezTo>
                    <a:pt x="502" y="895"/>
                    <a:pt x="399" y="886"/>
                    <a:pt x="300" y="847"/>
                  </a:cubicBezTo>
                  <a:cubicBezTo>
                    <a:pt x="143" y="785"/>
                    <a:pt x="40" y="676"/>
                    <a:pt x="19" y="504"/>
                  </a:cubicBezTo>
                  <a:cubicBezTo>
                    <a:pt x="0" y="355"/>
                    <a:pt x="46" y="225"/>
                    <a:pt x="163" y="127"/>
                  </a:cubicBezTo>
                  <a:cubicBezTo>
                    <a:pt x="237" y="66"/>
                    <a:pt x="326" y="33"/>
                    <a:pt x="422" y="18"/>
                  </a:cubicBezTo>
                  <a:cubicBezTo>
                    <a:pt x="534" y="0"/>
                    <a:pt x="645" y="12"/>
                    <a:pt x="754" y="39"/>
                  </a:cubicBezTo>
                  <a:cubicBezTo>
                    <a:pt x="787" y="47"/>
                    <a:pt x="818" y="59"/>
                    <a:pt x="848" y="72"/>
                  </a:cubicBezTo>
                  <a:cubicBezTo>
                    <a:pt x="861" y="77"/>
                    <a:pt x="869" y="86"/>
                    <a:pt x="869" y="101"/>
                  </a:cubicBezTo>
                  <a:cubicBezTo>
                    <a:pt x="869" y="152"/>
                    <a:pt x="869" y="203"/>
                    <a:pt x="867" y="254"/>
                  </a:cubicBezTo>
                  <a:cubicBezTo>
                    <a:pt x="866" y="267"/>
                    <a:pt x="858" y="263"/>
                    <a:pt x="851" y="260"/>
                  </a:cubicBezTo>
                  <a:cubicBezTo>
                    <a:pt x="829" y="250"/>
                    <a:pt x="806" y="240"/>
                    <a:pt x="783" y="232"/>
                  </a:cubicBezTo>
                  <a:cubicBezTo>
                    <a:pt x="716" y="207"/>
                    <a:pt x="646" y="193"/>
                    <a:pt x="574" y="189"/>
                  </a:cubicBezTo>
                  <a:cubicBezTo>
                    <a:pt x="505" y="185"/>
                    <a:pt x="439" y="193"/>
                    <a:pt x="376" y="223"/>
                  </a:cubicBezTo>
                  <a:cubicBezTo>
                    <a:pt x="296" y="261"/>
                    <a:pt x="252" y="327"/>
                    <a:pt x="237" y="413"/>
                  </a:cubicBezTo>
                  <a:cubicBezTo>
                    <a:pt x="217" y="527"/>
                    <a:pt x="272" y="636"/>
                    <a:pt x="384" y="682"/>
                  </a:cubicBezTo>
                  <a:cubicBezTo>
                    <a:pt x="473" y="718"/>
                    <a:pt x="565" y="723"/>
                    <a:pt x="657" y="685"/>
                  </a:cubicBezTo>
                  <a:cubicBezTo>
                    <a:pt x="666" y="681"/>
                    <a:pt x="669" y="674"/>
                    <a:pt x="669" y="665"/>
                  </a:cubicBezTo>
                  <a:cubicBezTo>
                    <a:pt x="669" y="642"/>
                    <a:pt x="669" y="619"/>
                    <a:pt x="669" y="597"/>
                  </a:cubicBezTo>
                  <a:cubicBezTo>
                    <a:pt x="669" y="583"/>
                    <a:pt x="662" y="578"/>
                    <a:pt x="649" y="578"/>
                  </a:cubicBezTo>
                  <a:cubicBezTo>
                    <a:pt x="623" y="578"/>
                    <a:pt x="597" y="577"/>
                    <a:pt x="571" y="578"/>
                  </a:cubicBezTo>
                  <a:cubicBezTo>
                    <a:pt x="555" y="579"/>
                    <a:pt x="548" y="573"/>
                    <a:pt x="549" y="556"/>
                  </a:cubicBezTo>
                  <a:cubicBezTo>
                    <a:pt x="549" y="517"/>
                    <a:pt x="549" y="477"/>
                    <a:pt x="548" y="438"/>
                  </a:cubicBezTo>
                  <a:cubicBezTo>
                    <a:pt x="548" y="421"/>
                    <a:pt x="558" y="422"/>
                    <a:pt x="569" y="422"/>
                  </a:cubicBezTo>
                  <a:cubicBezTo>
                    <a:pt x="624" y="422"/>
                    <a:pt x="680" y="422"/>
                    <a:pt x="735" y="422"/>
                  </a:cubicBezTo>
                  <a:cubicBezTo>
                    <a:pt x="776" y="422"/>
                    <a:pt x="816" y="422"/>
                    <a:pt x="857" y="422"/>
                  </a:cubicBezTo>
                  <a:cubicBezTo>
                    <a:pt x="883" y="422"/>
                    <a:pt x="885" y="424"/>
                    <a:pt x="885" y="449"/>
                  </a:cubicBezTo>
                  <a:cubicBezTo>
                    <a:pt x="885" y="499"/>
                    <a:pt x="885" y="549"/>
                    <a:pt x="885" y="5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9" name="Freeform 7"/>
            <p:cNvSpPr>
              <a:spLocks/>
            </p:cNvSpPr>
            <p:nvPr userDrawn="1"/>
          </p:nvSpPr>
          <p:spPr bwMode="auto">
            <a:xfrm>
              <a:off x="6999288" y="6191250"/>
              <a:ext cx="222250" cy="223838"/>
            </a:xfrm>
            <a:custGeom>
              <a:avLst/>
              <a:gdLst>
                <a:gd name="T0" fmla="*/ 852 w 852"/>
                <a:gd name="T1" fmla="*/ 429 h 854"/>
                <a:gd name="T2" fmla="*/ 852 w 852"/>
                <a:gd name="T3" fmla="*/ 825 h 854"/>
                <a:gd name="T4" fmla="*/ 824 w 852"/>
                <a:gd name="T5" fmla="*/ 853 h 854"/>
                <a:gd name="T6" fmla="*/ 664 w 852"/>
                <a:gd name="T7" fmla="*/ 853 h 854"/>
                <a:gd name="T8" fmla="*/ 640 w 852"/>
                <a:gd name="T9" fmla="*/ 829 h 854"/>
                <a:gd name="T10" fmla="*/ 640 w 852"/>
                <a:gd name="T11" fmla="*/ 539 h 854"/>
                <a:gd name="T12" fmla="*/ 611 w 852"/>
                <a:gd name="T13" fmla="*/ 509 h 854"/>
                <a:gd name="T14" fmla="*/ 241 w 852"/>
                <a:gd name="T15" fmla="*/ 509 h 854"/>
                <a:gd name="T16" fmla="*/ 212 w 852"/>
                <a:gd name="T17" fmla="*/ 539 h 854"/>
                <a:gd name="T18" fmla="*/ 212 w 852"/>
                <a:gd name="T19" fmla="*/ 827 h 854"/>
                <a:gd name="T20" fmla="*/ 186 w 852"/>
                <a:gd name="T21" fmla="*/ 853 h 854"/>
                <a:gd name="T22" fmla="*/ 24 w 852"/>
                <a:gd name="T23" fmla="*/ 853 h 854"/>
                <a:gd name="T24" fmla="*/ 0 w 852"/>
                <a:gd name="T25" fmla="*/ 829 h 854"/>
                <a:gd name="T26" fmla="*/ 0 w 852"/>
                <a:gd name="T27" fmla="*/ 25 h 854"/>
                <a:gd name="T28" fmla="*/ 24 w 852"/>
                <a:gd name="T29" fmla="*/ 1 h 854"/>
                <a:gd name="T30" fmla="*/ 188 w 852"/>
                <a:gd name="T31" fmla="*/ 1 h 854"/>
                <a:gd name="T32" fmla="*/ 212 w 852"/>
                <a:gd name="T33" fmla="*/ 25 h 854"/>
                <a:gd name="T34" fmla="*/ 212 w 852"/>
                <a:gd name="T35" fmla="*/ 315 h 854"/>
                <a:gd name="T36" fmla="*/ 242 w 852"/>
                <a:gd name="T37" fmla="*/ 345 h 854"/>
                <a:gd name="T38" fmla="*/ 610 w 852"/>
                <a:gd name="T39" fmla="*/ 345 h 854"/>
                <a:gd name="T40" fmla="*/ 640 w 852"/>
                <a:gd name="T41" fmla="*/ 314 h 854"/>
                <a:gd name="T42" fmla="*/ 640 w 852"/>
                <a:gd name="T43" fmla="*/ 28 h 854"/>
                <a:gd name="T44" fmla="*/ 667 w 852"/>
                <a:gd name="T45" fmla="*/ 1 h 854"/>
                <a:gd name="T46" fmla="*/ 823 w 852"/>
                <a:gd name="T47" fmla="*/ 1 h 854"/>
                <a:gd name="T48" fmla="*/ 852 w 852"/>
                <a:gd name="T49" fmla="*/ 31 h 854"/>
                <a:gd name="T50" fmla="*/ 852 w 852"/>
                <a:gd name="T51" fmla="*/ 429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2" h="854">
                  <a:moveTo>
                    <a:pt x="852" y="429"/>
                  </a:moveTo>
                  <a:cubicBezTo>
                    <a:pt x="852" y="561"/>
                    <a:pt x="852" y="693"/>
                    <a:pt x="852" y="825"/>
                  </a:cubicBezTo>
                  <a:cubicBezTo>
                    <a:pt x="852" y="852"/>
                    <a:pt x="851" y="853"/>
                    <a:pt x="824" y="853"/>
                  </a:cubicBezTo>
                  <a:cubicBezTo>
                    <a:pt x="770" y="853"/>
                    <a:pt x="717" y="853"/>
                    <a:pt x="664" y="853"/>
                  </a:cubicBezTo>
                  <a:cubicBezTo>
                    <a:pt x="645" y="854"/>
                    <a:pt x="640" y="847"/>
                    <a:pt x="640" y="829"/>
                  </a:cubicBezTo>
                  <a:cubicBezTo>
                    <a:pt x="640" y="732"/>
                    <a:pt x="640" y="635"/>
                    <a:pt x="640" y="539"/>
                  </a:cubicBezTo>
                  <a:cubicBezTo>
                    <a:pt x="640" y="511"/>
                    <a:pt x="638" y="509"/>
                    <a:pt x="611" y="509"/>
                  </a:cubicBezTo>
                  <a:cubicBezTo>
                    <a:pt x="487" y="509"/>
                    <a:pt x="364" y="509"/>
                    <a:pt x="241" y="509"/>
                  </a:cubicBezTo>
                  <a:cubicBezTo>
                    <a:pt x="212" y="509"/>
                    <a:pt x="212" y="510"/>
                    <a:pt x="212" y="539"/>
                  </a:cubicBezTo>
                  <a:cubicBezTo>
                    <a:pt x="212" y="635"/>
                    <a:pt x="212" y="731"/>
                    <a:pt x="212" y="827"/>
                  </a:cubicBezTo>
                  <a:cubicBezTo>
                    <a:pt x="212" y="852"/>
                    <a:pt x="211" y="853"/>
                    <a:pt x="186" y="853"/>
                  </a:cubicBezTo>
                  <a:cubicBezTo>
                    <a:pt x="132" y="853"/>
                    <a:pt x="78" y="853"/>
                    <a:pt x="24" y="853"/>
                  </a:cubicBezTo>
                  <a:cubicBezTo>
                    <a:pt x="6" y="854"/>
                    <a:pt x="0" y="847"/>
                    <a:pt x="0" y="829"/>
                  </a:cubicBezTo>
                  <a:cubicBezTo>
                    <a:pt x="0" y="561"/>
                    <a:pt x="0" y="293"/>
                    <a:pt x="0" y="25"/>
                  </a:cubicBezTo>
                  <a:cubicBezTo>
                    <a:pt x="0" y="7"/>
                    <a:pt x="6" y="0"/>
                    <a:pt x="24" y="1"/>
                  </a:cubicBezTo>
                  <a:cubicBezTo>
                    <a:pt x="79" y="2"/>
                    <a:pt x="134" y="2"/>
                    <a:pt x="188" y="1"/>
                  </a:cubicBezTo>
                  <a:cubicBezTo>
                    <a:pt x="207" y="0"/>
                    <a:pt x="212" y="8"/>
                    <a:pt x="212" y="25"/>
                  </a:cubicBezTo>
                  <a:cubicBezTo>
                    <a:pt x="212" y="122"/>
                    <a:pt x="212" y="219"/>
                    <a:pt x="212" y="315"/>
                  </a:cubicBezTo>
                  <a:cubicBezTo>
                    <a:pt x="212" y="343"/>
                    <a:pt x="214" y="345"/>
                    <a:pt x="242" y="345"/>
                  </a:cubicBezTo>
                  <a:cubicBezTo>
                    <a:pt x="364" y="345"/>
                    <a:pt x="487" y="345"/>
                    <a:pt x="610" y="345"/>
                  </a:cubicBezTo>
                  <a:cubicBezTo>
                    <a:pt x="638" y="345"/>
                    <a:pt x="640" y="343"/>
                    <a:pt x="640" y="314"/>
                  </a:cubicBezTo>
                  <a:cubicBezTo>
                    <a:pt x="640" y="219"/>
                    <a:pt x="640" y="124"/>
                    <a:pt x="640" y="28"/>
                  </a:cubicBezTo>
                  <a:cubicBezTo>
                    <a:pt x="640" y="2"/>
                    <a:pt x="641" y="1"/>
                    <a:pt x="667" y="1"/>
                  </a:cubicBezTo>
                  <a:cubicBezTo>
                    <a:pt x="719" y="1"/>
                    <a:pt x="771" y="1"/>
                    <a:pt x="823" y="1"/>
                  </a:cubicBezTo>
                  <a:cubicBezTo>
                    <a:pt x="850" y="1"/>
                    <a:pt x="852" y="3"/>
                    <a:pt x="852" y="31"/>
                  </a:cubicBezTo>
                  <a:cubicBezTo>
                    <a:pt x="852" y="164"/>
                    <a:pt x="852" y="296"/>
                    <a:pt x="852" y="4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30" name="Freeform 8"/>
            <p:cNvSpPr>
              <a:spLocks/>
            </p:cNvSpPr>
            <p:nvPr userDrawn="1"/>
          </p:nvSpPr>
          <p:spPr bwMode="auto">
            <a:xfrm>
              <a:off x="6618288" y="6191250"/>
              <a:ext cx="223838" cy="228600"/>
            </a:xfrm>
            <a:custGeom>
              <a:avLst/>
              <a:gdLst>
                <a:gd name="T0" fmla="*/ 2 w 856"/>
                <a:gd name="T1" fmla="*/ 282 h 873"/>
                <a:gd name="T2" fmla="*/ 2 w 856"/>
                <a:gd name="T3" fmla="*/ 26 h 873"/>
                <a:gd name="T4" fmla="*/ 27 w 856"/>
                <a:gd name="T5" fmla="*/ 1 h 873"/>
                <a:gd name="T6" fmla="*/ 187 w 856"/>
                <a:gd name="T7" fmla="*/ 1 h 873"/>
                <a:gd name="T8" fmla="*/ 214 w 856"/>
                <a:gd name="T9" fmla="*/ 29 h 873"/>
                <a:gd name="T10" fmla="*/ 214 w 856"/>
                <a:gd name="T11" fmla="*/ 495 h 873"/>
                <a:gd name="T12" fmla="*/ 380 w 856"/>
                <a:gd name="T13" fmla="*/ 685 h 873"/>
                <a:gd name="T14" fmla="*/ 532 w 856"/>
                <a:gd name="T15" fmla="*/ 666 h 873"/>
                <a:gd name="T16" fmla="*/ 637 w 856"/>
                <a:gd name="T17" fmla="*/ 527 h 873"/>
                <a:gd name="T18" fmla="*/ 642 w 856"/>
                <a:gd name="T19" fmla="*/ 472 h 873"/>
                <a:gd name="T20" fmla="*/ 642 w 856"/>
                <a:gd name="T21" fmla="*/ 36 h 873"/>
                <a:gd name="T22" fmla="*/ 678 w 856"/>
                <a:gd name="T23" fmla="*/ 1 h 873"/>
                <a:gd name="T24" fmla="*/ 830 w 856"/>
                <a:gd name="T25" fmla="*/ 1 h 873"/>
                <a:gd name="T26" fmla="*/ 854 w 856"/>
                <a:gd name="T27" fmla="*/ 25 h 873"/>
                <a:gd name="T28" fmla="*/ 853 w 856"/>
                <a:gd name="T29" fmla="*/ 513 h 873"/>
                <a:gd name="T30" fmla="*/ 753 w 856"/>
                <a:gd name="T31" fmla="*/ 760 h 873"/>
                <a:gd name="T32" fmla="*/ 583 w 856"/>
                <a:gd name="T33" fmla="*/ 848 h 873"/>
                <a:gd name="T34" fmla="*/ 278 w 856"/>
                <a:gd name="T35" fmla="*/ 849 h 873"/>
                <a:gd name="T36" fmla="*/ 66 w 856"/>
                <a:gd name="T37" fmla="*/ 717 h 873"/>
                <a:gd name="T38" fmla="*/ 3 w 856"/>
                <a:gd name="T39" fmla="*/ 532 h 873"/>
                <a:gd name="T40" fmla="*/ 2 w 856"/>
                <a:gd name="T41" fmla="*/ 282 h 873"/>
                <a:gd name="T42" fmla="*/ 2 w 856"/>
                <a:gd name="T43" fmla="*/ 28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6" h="873">
                  <a:moveTo>
                    <a:pt x="2" y="282"/>
                  </a:moveTo>
                  <a:cubicBezTo>
                    <a:pt x="2" y="197"/>
                    <a:pt x="2" y="112"/>
                    <a:pt x="2" y="26"/>
                  </a:cubicBezTo>
                  <a:cubicBezTo>
                    <a:pt x="2" y="8"/>
                    <a:pt x="7" y="0"/>
                    <a:pt x="27" y="1"/>
                  </a:cubicBezTo>
                  <a:cubicBezTo>
                    <a:pt x="80" y="2"/>
                    <a:pt x="134" y="1"/>
                    <a:pt x="187" y="1"/>
                  </a:cubicBezTo>
                  <a:cubicBezTo>
                    <a:pt x="212" y="1"/>
                    <a:pt x="214" y="4"/>
                    <a:pt x="214" y="29"/>
                  </a:cubicBezTo>
                  <a:cubicBezTo>
                    <a:pt x="214" y="184"/>
                    <a:pt x="214" y="340"/>
                    <a:pt x="214" y="495"/>
                  </a:cubicBezTo>
                  <a:cubicBezTo>
                    <a:pt x="214" y="594"/>
                    <a:pt x="282" y="670"/>
                    <a:pt x="380" y="685"/>
                  </a:cubicBezTo>
                  <a:cubicBezTo>
                    <a:pt x="432" y="693"/>
                    <a:pt x="483" y="688"/>
                    <a:pt x="532" y="666"/>
                  </a:cubicBezTo>
                  <a:cubicBezTo>
                    <a:pt x="592" y="639"/>
                    <a:pt x="626" y="591"/>
                    <a:pt x="637" y="527"/>
                  </a:cubicBezTo>
                  <a:cubicBezTo>
                    <a:pt x="640" y="509"/>
                    <a:pt x="642" y="490"/>
                    <a:pt x="642" y="472"/>
                  </a:cubicBezTo>
                  <a:cubicBezTo>
                    <a:pt x="642" y="326"/>
                    <a:pt x="642" y="181"/>
                    <a:pt x="642" y="36"/>
                  </a:cubicBezTo>
                  <a:cubicBezTo>
                    <a:pt x="642" y="1"/>
                    <a:pt x="642" y="1"/>
                    <a:pt x="678" y="1"/>
                  </a:cubicBezTo>
                  <a:cubicBezTo>
                    <a:pt x="728" y="1"/>
                    <a:pt x="779" y="2"/>
                    <a:pt x="830" y="1"/>
                  </a:cubicBezTo>
                  <a:cubicBezTo>
                    <a:pt x="848" y="0"/>
                    <a:pt x="854" y="6"/>
                    <a:pt x="854" y="25"/>
                  </a:cubicBezTo>
                  <a:cubicBezTo>
                    <a:pt x="854" y="188"/>
                    <a:pt x="856" y="350"/>
                    <a:pt x="853" y="513"/>
                  </a:cubicBezTo>
                  <a:cubicBezTo>
                    <a:pt x="851" y="606"/>
                    <a:pt x="825" y="693"/>
                    <a:pt x="753" y="760"/>
                  </a:cubicBezTo>
                  <a:cubicBezTo>
                    <a:pt x="705" y="805"/>
                    <a:pt x="647" y="834"/>
                    <a:pt x="583" y="848"/>
                  </a:cubicBezTo>
                  <a:cubicBezTo>
                    <a:pt x="482" y="871"/>
                    <a:pt x="380" y="873"/>
                    <a:pt x="278" y="849"/>
                  </a:cubicBezTo>
                  <a:cubicBezTo>
                    <a:pt x="193" y="829"/>
                    <a:pt x="118" y="790"/>
                    <a:pt x="66" y="717"/>
                  </a:cubicBezTo>
                  <a:cubicBezTo>
                    <a:pt x="26" y="663"/>
                    <a:pt x="5" y="599"/>
                    <a:pt x="3" y="532"/>
                  </a:cubicBezTo>
                  <a:cubicBezTo>
                    <a:pt x="0" y="449"/>
                    <a:pt x="2" y="366"/>
                    <a:pt x="2" y="282"/>
                  </a:cubicBezTo>
                  <a:cubicBezTo>
                    <a:pt x="2" y="282"/>
                    <a:pt x="2" y="282"/>
                    <a:pt x="2" y="2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31" name="Freeform 9"/>
            <p:cNvSpPr>
              <a:spLocks/>
            </p:cNvSpPr>
            <p:nvPr userDrawn="1"/>
          </p:nvSpPr>
          <p:spPr bwMode="auto">
            <a:xfrm>
              <a:off x="6096000" y="6191250"/>
              <a:ext cx="212725" cy="223838"/>
            </a:xfrm>
            <a:custGeom>
              <a:avLst/>
              <a:gdLst>
                <a:gd name="T0" fmla="*/ 0 w 812"/>
                <a:gd name="T1" fmla="*/ 425 h 853"/>
                <a:gd name="T2" fmla="*/ 0 w 812"/>
                <a:gd name="T3" fmla="*/ 28 h 853"/>
                <a:gd name="T4" fmla="*/ 27 w 812"/>
                <a:gd name="T5" fmla="*/ 0 h 853"/>
                <a:gd name="T6" fmla="*/ 185 w 812"/>
                <a:gd name="T7" fmla="*/ 0 h 853"/>
                <a:gd name="T8" fmla="*/ 212 w 812"/>
                <a:gd name="T9" fmla="*/ 27 h 853"/>
                <a:gd name="T10" fmla="*/ 212 w 812"/>
                <a:gd name="T11" fmla="*/ 345 h 853"/>
                <a:gd name="T12" fmla="*/ 212 w 812"/>
                <a:gd name="T13" fmla="*/ 361 h 853"/>
                <a:gd name="T14" fmla="*/ 216 w 812"/>
                <a:gd name="T15" fmla="*/ 375 h 853"/>
                <a:gd name="T16" fmla="*/ 228 w 812"/>
                <a:gd name="T17" fmla="*/ 366 h 853"/>
                <a:gd name="T18" fmla="*/ 288 w 812"/>
                <a:gd name="T19" fmla="*/ 282 h 853"/>
                <a:gd name="T20" fmla="*/ 473 w 812"/>
                <a:gd name="T21" fmla="*/ 14 h 853"/>
                <a:gd name="T22" fmla="*/ 498 w 812"/>
                <a:gd name="T23" fmla="*/ 0 h 853"/>
                <a:gd name="T24" fmla="*/ 698 w 812"/>
                <a:gd name="T25" fmla="*/ 0 h 853"/>
                <a:gd name="T26" fmla="*/ 705 w 812"/>
                <a:gd name="T27" fmla="*/ 18 h 853"/>
                <a:gd name="T28" fmla="*/ 590 w 812"/>
                <a:gd name="T29" fmla="*/ 184 h 853"/>
                <a:gd name="T30" fmla="*/ 454 w 812"/>
                <a:gd name="T31" fmla="*/ 379 h 853"/>
                <a:gd name="T32" fmla="*/ 455 w 812"/>
                <a:gd name="T33" fmla="*/ 418 h 853"/>
                <a:gd name="T34" fmla="*/ 734 w 812"/>
                <a:gd name="T35" fmla="*/ 752 h 853"/>
                <a:gd name="T36" fmla="*/ 805 w 812"/>
                <a:gd name="T37" fmla="*/ 839 h 853"/>
                <a:gd name="T38" fmla="*/ 810 w 812"/>
                <a:gd name="T39" fmla="*/ 848 h 853"/>
                <a:gd name="T40" fmla="*/ 799 w 812"/>
                <a:gd name="T41" fmla="*/ 852 h 853"/>
                <a:gd name="T42" fmla="*/ 562 w 812"/>
                <a:gd name="T43" fmla="*/ 852 h 853"/>
                <a:gd name="T44" fmla="*/ 539 w 812"/>
                <a:gd name="T45" fmla="*/ 840 h 853"/>
                <a:gd name="T46" fmla="*/ 297 w 812"/>
                <a:gd name="T47" fmla="*/ 551 h 853"/>
                <a:gd name="T48" fmla="*/ 232 w 812"/>
                <a:gd name="T49" fmla="*/ 475 h 853"/>
                <a:gd name="T50" fmla="*/ 217 w 812"/>
                <a:gd name="T51" fmla="*/ 465 h 853"/>
                <a:gd name="T52" fmla="*/ 212 w 812"/>
                <a:gd name="T53" fmla="*/ 482 h 853"/>
                <a:gd name="T54" fmla="*/ 212 w 812"/>
                <a:gd name="T55" fmla="*/ 820 h 853"/>
                <a:gd name="T56" fmla="*/ 180 w 812"/>
                <a:gd name="T57" fmla="*/ 852 h 853"/>
                <a:gd name="T58" fmla="*/ 34 w 812"/>
                <a:gd name="T59" fmla="*/ 852 h 853"/>
                <a:gd name="T60" fmla="*/ 0 w 812"/>
                <a:gd name="T61" fmla="*/ 819 h 853"/>
                <a:gd name="T62" fmla="*/ 0 w 812"/>
                <a:gd name="T63" fmla="*/ 425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2" h="853">
                  <a:moveTo>
                    <a:pt x="0" y="425"/>
                  </a:moveTo>
                  <a:cubicBezTo>
                    <a:pt x="0" y="293"/>
                    <a:pt x="0" y="160"/>
                    <a:pt x="0" y="28"/>
                  </a:cubicBezTo>
                  <a:cubicBezTo>
                    <a:pt x="0" y="1"/>
                    <a:pt x="1" y="0"/>
                    <a:pt x="27" y="0"/>
                  </a:cubicBezTo>
                  <a:cubicBezTo>
                    <a:pt x="79" y="0"/>
                    <a:pt x="132" y="0"/>
                    <a:pt x="185" y="0"/>
                  </a:cubicBezTo>
                  <a:cubicBezTo>
                    <a:pt x="211" y="0"/>
                    <a:pt x="212" y="1"/>
                    <a:pt x="212" y="27"/>
                  </a:cubicBezTo>
                  <a:cubicBezTo>
                    <a:pt x="212" y="133"/>
                    <a:pt x="212" y="239"/>
                    <a:pt x="212" y="345"/>
                  </a:cubicBezTo>
                  <a:cubicBezTo>
                    <a:pt x="212" y="350"/>
                    <a:pt x="212" y="356"/>
                    <a:pt x="212" y="361"/>
                  </a:cubicBezTo>
                  <a:cubicBezTo>
                    <a:pt x="212" y="366"/>
                    <a:pt x="210" y="373"/>
                    <a:pt x="216" y="375"/>
                  </a:cubicBezTo>
                  <a:cubicBezTo>
                    <a:pt x="223" y="378"/>
                    <a:pt x="225" y="370"/>
                    <a:pt x="228" y="366"/>
                  </a:cubicBezTo>
                  <a:cubicBezTo>
                    <a:pt x="248" y="338"/>
                    <a:pt x="268" y="310"/>
                    <a:pt x="288" y="282"/>
                  </a:cubicBezTo>
                  <a:cubicBezTo>
                    <a:pt x="350" y="193"/>
                    <a:pt x="412" y="103"/>
                    <a:pt x="473" y="14"/>
                  </a:cubicBezTo>
                  <a:cubicBezTo>
                    <a:pt x="480" y="5"/>
                    <a:pt x="487" y="0"/>
                    <a:pt x="498" y="0"/>
                  </a:cubicBezTo>
                  <a:cubicBezTo>
                    <a:pt x="565" y="0"/>
                    <a:pt x="632" y="0"/>
                    <a:pt x="698" y="0"/>
                  </a:cubicBezTo>
                  <a:cubicBezTo>
                    <a:pt x="718" y="0"/>
                    <a:pt x="711" y="9"/>
                    <a:pt x="705" y="18"/>
                  </a:cubicBezTo>
                  <a:cubicBezTo>
                    <a:pt x="667" y="74"/>
                    <a:pt x="628" y="129"/>
                    <a:pt x="590" y="184"/>
                  </a:cubicBezTo>
                  <a:cubicBezTo>
                    <a:pt x="545" y="249"/>
                    <a:pt x="500" y="314"/>
                    <a:pt x="454" y="379"/>
                  </a:cubicBezTo>
                  <a:cubicBezTo>
                    <a:pt x="444" y="393"/>
                    <a:pt x="443" y="404"/>
                    <a:pt x="455" y="418"/>
                  </a:cubicBezTo>
                  <a:cubicBezTo>
                    <a:pt x="548" y="529"/>
                    <a:pt x="641" y="641"/>
                    <a:pt x="734" y="752"/>
                  </a:cubicBezTo>
                  <a:cubicBezTo>
                    <a:pt x="758" y="781"/>
                    <a:pt x="781" y="810"/>
                    <a:pt x="805" y="839"/>
                  </a:cubicBezTo>
                  <a:cubicBezTo>
                    <a:pt x="807" y="842"/>
                    <a:pt x="812" y="844"/>
                    <a:pt x="810" y="848"/>
                  </a:cubicBezTo>
                  <a:cubicBezTo>
                    <a:pt x="808" y="853"/>
                    <a:pt x="803" y="852"/>
                    <a:pt x="799" y="852"/>
                  </a:cubicBezTo>
                  <a:cubicBezTo>
                    <a:pt x="720" y="852"/>
                    <a:pt x="641" y="852"/>
                    <a:pt x="562" y="852"/>
                  </a:cubicBezTo>
                  <a:cubicBezTo>
                    <a:pt x="552" y="852"/>
                    <a:pt x="545" y="847"/>
                    <a:pt x="539" y="840"/>
                  </a:cubicBezTo>
                  <a:cubicBezTo>
                    <a:pt x="458" y="744"/>
                    <a:pt x="378" y="648"/>
                    <a:pt x="297" y="551"/>
                  </a:cubicBezTo>
                  <a:cubicBezTo>
                    <a:pt x="275" y="526"/>
                    <a:pt x="254" y="500"/>
                    <a:pt x="232" y="475"/>
                  </a:cubicBezTo>
                  <a:cubicBezTo>
                    <a:pt x="228" y="470"/>
                    <a:pt x="224" y="462"/>
                    <a:pt x="217" y="465"/>
                  </a:cubicBezTo>
                  <a:cubicBezTo>
                    <a:pt x="209" y="467"/>
                    <a:pt x="212" y="476"/>
                    <a:pt x="212" y="482"/>
                  </a:cubicBezTo>
                  <a:cubicBezTo>
                    <a:pt x="212" y="595"/>
                    <a:pt x="212" y="708"/>
                    <a:pt x="212" y="820"/>
                  </a:cubicBezTo>
                  <a:cubicBezTo>
                    <a:pt x="212" y="852"/>
                    <a:pt x="212" y="852"/>
                    <a:pt x="180" y="852"/>
                  </a:cubicBezTo>
                  <a:cubicBezTo>
                    <a:pt x="131" y="852"/>
                    <a:pt x="82" y="852"/>
                    <a:pt x="34" y="852"/>
                  </a:cubicBezTo>
                  <a:cubicBezTo>
                    <a:pt x="0" y="852"/>
                    <a:pt x="0" y="852"/>
                    <a:pt x="0" y="819"/>
                  </a:cubicBezTo>
                  <a:cubicBezTo>
                    <a:pt x="0" y="688"/>
                    <a:pt x="0" y="557"/>
                    <a:pt x="0" y="4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32" name="Freeform 10"/>
            <p:cNvSpPr>
              <a:spLocks/>
            </p:cNvSpPr>
            <p:nvPr userDrawn="1"/>
          </p:nvSpPr>
          <p:spPr bwMode="auto">
            <a:xfrm>
              <a:off x="7258050" y="6184900"/>
              <a:ext cx="173038" cy="236538"/>
            </a:xfrm>
            <a:custGeom>
              <a:avLst/>
              <a:gdLst>
                <a:gd name="T0" fmla="*/ 625 w 662"/>
                <a:gd name="T1" fmla="*/ 144 h 899"/>
                <a:gd name="T2" fmla="*/ 622 w 662"/>
                <a:gd name="T3" fmla="*/ 224 h 899"/>
                <a:gd name="T4" fmla="*/ 603 w 662"/>
                <a:gd name="T5" fmla="*/ 234 h 899"/>
                <a:gd name="T6" fmla="*/ 427 w 662"/>
                <a:gd name="T7" fmla="*/ 174 h 899"/>
                <a:gd name="T8" fmla="*/ 272 w 662"/>
                <a:gd name="T9" fmla="*/ 181 h 899"/>
                <a:gd name="T10" fmla="*/ 230 w 662"/>
                <a:gd name="T11" fmla="*/ 230 h 899"/>
                <a:gd name="T12" fmla="*/ 258 w 662"/>
                <a:gd name="T13" fmla="*/ 288 h 899"/>
                <a:gd name="T14" fmla="*/ 381 w 662"/>
                <a:gd name="T15" fmla="*/ 344 h 899"/>
                <a:gd name="T16" fmla="*/ 543 w 662"/>
                <a:gd name="T17" fmla="*/ 417 h 899"/>
                <a:gd name="T18" fmla="*/ 662 w 662"/>
                <a:gd name="T19" fmla="*/ 621 h 899"/>
                <a:gd name="T20" fmla="*/ 616 w 662"/>
                <a:gd name="T21" fmla="*/ 773 h 899"/>
                <a:gd name="T22" fmla="*/ 448 w 662"/>
                <a:gd name="T23" fmla="*/ 873 h 899"/>
                <a:gd name="T24" fmla="*/ 103 w 662"/>
                <a:gd name="T25" fmla="*/ 842 h 899"/>
                <a:gd name="T26" fmla="*/ 71 w 662"/>
                <a:gd name="T27" fmla="*/ 827 h 899"/>
                <a:gd name="T28" fmla="*/ 25 w 662"/>
                <a:gd name="T29" fmla="*/ 760 h 899"/>
                <a:gd name="T30" fmla="*/ 25 w 662"/>
                <a:gd name="T31" fmla="*/ 644 h 899"/>
                <a:gd name="T32" fmla="*/ 46 w 662"/>
                <a:gd name="T33" fmla="*/ 633 h 899"/>
                <a:gd name="T34" fmla="*/ 207 w 662"/>
                <a:gd name="T35" fmla="*/ 714 h 899"/>
                <a:gd name="T36" fmla="*/ 380 w 662"/>
                <a:gd name="T37" fmla="*/ 722 h 899"/>
                <a:gd name="T38" fmla="*/ 438 w 662"/>
                <a:gd name="T39" fmla="*/ 680 h 899"/>
                <a:gd name="T40" fmla="*/ 413 w 662"/>
                <a:gd name="T41" fmla="*/ 595 h 899"/>
                <a:gd name="T42" fmla="*/ 274 w 662"/>
                <a:gd name="T43" fmla="*/ 534 h 899"/>
                <a:gd name="T44" fmla="*/ 95 w 662"/>
                <a:gd name="T45" fmla="*/ 443 h 899"/>
                <a:gd name="T46" fmla="*/ 10 w 662"/>
                <a:gd name="T47" fmla="*/ 286 h 899"/>
                <a:gd name="T48" fmla="*/ 116 w 662"/>
                <a:gd name="T49" fmla="*/ 64 h 899"/>
                <a:gd name="T50" fmla="*/ 275 w 662"/>
                <a:gd name="T51" fmla="*/ 14 h 899"/>
                <a:gd name="T52" fmla="*/ 604 w 662"/>
                <a:gd name="T53" fmla="*/ 68 h 899"/>
                <a:gd name="T54" fmla="*/ 624 w 662"/>
                <a:gd name="T55" fmla="*/ 97 h 899"/>
                <a:gd name="T56" fmla="*/ 625 w 662"/>
                <a:gd name="T57" fmla="*/ 14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2" h="899">
                  <a:moveTo>
                    <a:pt x="625" y="144"/>
                  </a:moveTo>
                  <a:cubicBezTo>
                    <a:pt x="624" y="174"/>
                    <a:pt x="626" y="199"/>
                    <a:pt x="622" y="224"/>
                  </a:cubicBezTo>
                  <a:cubicBezTo>
                    <a:pt x="620" y="239"/>
                    <a:pt x="615" y="240"/>
                    <a:pt x="603" y="234"/>
                  </a:cubicBezTo>
                  <a:cubicBezTo>
                    <a:pt x="546" y="209"/>
                    <a:pt x="488" y="186"/>
                    <a:pt x="427" y="174"/>
                  </a:cubicBezTo>
                  <a:cubicBezTo>
                    <a:pt x="375" y="163"/>
                    <a:pt x="323" y="160"/>
                    <a:pt x="272" y="181"/>
                  </a:cubicBezTo>
                  <a:cubicBezTo>
                    <a:pt x="250" y="191"/>
                    <a:pt x="233" y="205"/>
                    <a:pt x="230" y="230"/>
                  </a:cubicBezTo>
                  <a:cubicBezTo>
                    <a:pt x="226" y="256"/>
                    <a:pt x="239" y="274"/>
                    <a:pt x="258" y="288"/>
                  </a:cubicBezTo>
                  <a:cubicBezTo>
                    <a:pt x="296" y="314"/>
                    <a:pt x="339" y="329"/>
                    <a:pt x="381" y="344"/>
                  </a:cubicBezTo>
                  <a:cubicBezTo>
                    <a:pt x="437" y="364"/>
                    <a:pt x="493" y="386"/>
                    <a:pt x="543" y="417"/>
                  </a:cubicBezTo>
                  <a:cubicBezTo>
                    <a:pt x="617" y="465"/>
                    <a:pt x="662" y="529"/>
                    <a:pt x="662" y="621"/>
                  </a:cubicBezTo>
                  <a:cubicBezTo>
                    <a:pt x="662" y="677"/>
                    <a:pt x="650" y="728"/>
                    <a:pt x="616" y="773"/>
                  </a:cubicBezTo>
                  <a:cubicBezTo>
                    <a:pt x="573" y="829"/>
                    <a:pt x="514" y="858"/>
                    <a:pt x="448" y="873"/>
                  </a:cubicBezTo>
                  <a:cubicBezTo>
                    <a:pt x="330" y="899"/>
                    <a:pt x="215" y="889"/>
                    <a:pt x="103" y="842"/>
                  </a:cubicBezTo>
                  <a:cubicBezTo>
                    <a:pt x="92" y="837"/>
                    <a:pt x="82" y="830"/>
                    <a:pt x="71" y="827"/>
                  </a:cubicBezTo>
                  <a:cubicBezTo>
                    <a:pt x="36" y="817"/>
                    <a:pt x="24" y="794"/>
                    <a:pt x="25" y="760"/>
                  </a:cubicBezTo>
                  <a:cubicBezTo>
                    <a:pt x="26" y="722"/>
                    <a:pt x="25" y="683"/>
                    <a:pt x="25" y="644"/>
                  </a:cubicBezTo>
                  <a:cubicBezTo>
                    <a:pt x="26" y="625"/>
                    <a:pt x="29" y="623"/>
                    <a:pt x="46" y="633"/>
                  </a:cubicBezTo>
                  <a:cubicBezTo>
                    <a:pt x="98" y="664"/>
                    <a:pt x="149" y="696"/>
                    <a:pt x="207" y="714"/>
                  </a:cubicBezTo>
                  <a:cubicBezTo>
                    <a:pt x="264" y="731"/>
                    <a:pt x="321" y="738"/>
                    <a:pt x="380" y="722"/>
                  </a:cubicBezTo>
                  <a:cubicBezTo>
                    <a:pt x="404" y="716"/>
                    <a:pt x="426" y="704"/>
                    <a:pt x="438" y="680"/>
                  </a:cubicBezTo>
                  <a:cubicBezTo>
                    <a:pt x="451" y="650"/>
                    <a:pt x="441" y="616"/>
                    <a:pt x="413" y="595"/>
                  </a:cubicBezTo>
                  <a:cubicBezTo>
                    <a:pt x="371" y="565"/>
                    <a:pt x="322" y="551"/>
                    <a:pt x="274" y="534"/>
                  </a:cubicBezTo>
                  <a:cubicBezTo>
                    <a:pt x="211" y="510"/>
                    <a:pt x="149" y="486"/>
                    <a:pt x="95" y="443"/>
                  </a:cubicBezTo>
                  <a:cubicBezTo>
                    <a:pt x="44" y="402"/>
                    <a:pt x="17" y="348"/>
                    <a:pt x="10" y="286"/>
                  </a:cubicBezTo>
                  <a:cubicBezTo>
                    <a:pt x="0" y="191"/>
                    <a:pt x="37" y="116"/>
                    <a:pt x="116" y="64"/>
                  </a:cubicBezTo>
                  <a:cubicBezTo>
                    <a:pt x="164" y="33"/>
                    <a:pt x="219" y="20"/>
                    <a:pt x="275" y="14"/>
                  </a:cubicBezTo>
                  <a:cubicBezTo>
                    <a:pt x="390" y="0"/>
                    <a:pt x="499" y="24"/>
                    <a:pt x="604" y="68"/>
                  </a:cubicBezTo>
                  <a:cubicBezTo>
                    <a:pt x="617" y="73"/>
                    <a:pt x="625" y="81"/>
                    <a:pt x="624" y="97"/>
                  </a:cubicBezTo>
                  <a:cubicBezTo>
                    <a:pt x="623" y="114"/>
                    <a:pt x="625" y="131"/>
                    <a:pt x="625"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33" name="Freeform 11"/>
            <p:cNvSpPr>
              <a:spLocks/>
            </p:cNvSpPr>
            <p:nvPr userDrawn="1"/>
          </p:nvSpPr>
          <p:spPr bwMode="auto">
            <a:xfrm>
              <a:off x="6877050" y="6316663"/>
              <a:ext cx="85725" cy="44450"/>
            </a:xfrm>
            <a:custGeom>
              <a:avLst/>
              <a:gdLst>
                <a:gd name="T0" fmla="*/ 164 w 329"/>
                <a:gd name="T1" fmla="*/ 168 h 168"/>
                <a:gd name="T2" fmla="*/ 24 w 329"/>
                <a:gd name="T3" fmla="*/ 168 h 168"/>
                <a:gd name="T4" fmla="*/ 0 w 329"/>
                <a:gd name="T5" fmla="*/ 145 h 168"/>
                <a:gd name="T6" fmla="*/ 0 w 329"/>
                <a:gd name="T7" fmla="*/ 23 h 168"/>
                <a:gd name="T8" fmla="*/ 22 w 329"/>
                <a:gd name="T9" fmla="*/ 0 h 168"/>
                <a:gd name="T10" fmla="*/ 303 w 329"/>
                <a:gd name="T11" fmla="*/ 0 h 168"/>
                <a:gd name="T12" fmla="*/ 324 w 329"/>
                <a:gd name="T13" fmla="*/ 20 h 168"/>
                <a:gd name="T14" fmla="*/ 327 w 329"/>
                <a:gd name="T15" fmla="*/ 151 h 168"/>
                <a:gd name="T16" fmla="*/ 306 w 329"/>
                <a:gd name="T17" fmla="*/ 168 h 168"/>
                <a:gd name="T18" fmla="*/ 164 w 329"/>
                <a:gd name="T1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68">
                  <a:moveTo>
                    <a:pt x="164" y="168"/>
                  </a:moveTo>
                  <a:cubicBezTo>
                    <a:pt x="117" y="168"/>
                    <a:pt x="70" y="168"/>
                    <a:pt x="24" y="168"/>
                  </a:cubicBezTo>
                  <a:cubicBezTo>
                    <a:pt x="7" y="168"/>
                    <a:pt x="0" y="162"/>
                    <a:pt x="0" y="145"/>
                  </a:cubicBezTo>
                  <a:cubicBezTo>
                    <a:pt x="0" y="104"/>
                    <a:pt x="0" y="63"/>
                    <a:pt x="0" y="23"/>
                  </a:cubicBezTo>
                  <a:cubicBezTo>
                    <a:pt x="0" y="7"/>
                    <a:pt x="5" y="0"/>
                    <a:pt x="22" y="0"/>
                  </a:cubicBezTo>
                  <a:cubicBezTo>
                    <a:pt x="116" y="0"/>
                    <a:pt x="209" y="0"/>
                    <a:pt x="303" y="0"/>
                  </a:cubicBezTo>
                  <a:cubicBezTo>
                    <a:pt x="317" y="0"/>
                    <a:pt x="324" y="5"/>
                    <a:pt x="324" y="20"/>
                  </a:cubicBezTo>
                  <a:cubicBezTo>
                    <a:pt x="325" y="63"/>
                    <a:pt x="321" y="107"/>
                    <a:pt x="327" y="151"/>
                  </a:cubicBezTo>
                  <a:cubicBezTo>
                    <a:pt x="329" y="167"/>
                    <a:pt x="317" y="168"/>
                    <a:pt x="306" y="168"/>
                  </a:cubicBezTo>
                  <a:cubicBezTo>
                    <a:pt x="258" y="168"/>
                    <a:pt x="211" y="168"/>
                    <a:pt x="164"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spTree>
    <p:extLst>
      <p:ext uri="{BB962C8B-B14F-4D97-AF65-F5344CB8AC3E}">
        <p14:creationId xmlns:p14="http://schemas.microsoft.com/office/powerpoint/2010/main" val="1610805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SCHLUSSFOLIE">
    <p:spTree>
      <p:nvGrpSpPr>
        <p:cNvPr id="1" name=""/>
        <p:cNvGrpSpPr/>
        <p:nvPr/>
      </p:nvGrpSpPr>
      <p:grpSpPr>
        <a:xfrm>
          <a:off x="0" y="0"/>
          <a:ext cx="0" cy="0"/>
          <a:chOff x="0" y="0"/>
          <a:chExt cx="0" cy="0"/>
        </a:xfrm>
      </p:grpSpPr>
      <p:sp>
        <p:nvSpPr>
          <p:cNvPr id="13" name="Bild"/>
          <p:cNvSpPr>
            <a:spLocks noGrp="1"/>
          </p:cNvSpPr>
          <p:nvPr>
            <p:ph type="pic" sz="quarter" idx="17"/>
          </p:nvPr>
        </p:nvSpPr>
        <p:spPr bwMode="gray">
          <a:xfrm>
            <a:off x="1" y="1"/>
            <a:ext cx="12192000" cy="5808663"/>
          </a:xfrm>
          <a:solidFill>
            <a:schemeClr val="bg1">
              <a:lumMod val="85000"/>
            </a:schemeClr>
          </a:solidFill>
          <a:ln>
            <a:noFill/>
          </a:ln>
        </p:spPr>
        <p:txBody>
          <a:bodyPr vert="horz" lIns="144000" tIns="144000" rIns="144000" bIns="144000" rtlCol="0">
            <a:noAutofit/>
          </a:bodyPr>
          <a:lstStyle>
            <a:lvl1pPr>
              <a:defRPr lang="en-US" dirty="0"/>
            </a:lvl1pPr>
          </a:lstStyle>
          <a:p>
            <a:pPr marL="0" lvl="0" indent="0">
              <a:buNone/>
            </a:pPr>
            <a:r>
              <a:rPr lang="de-DE" noProof="0" dirty="0"/>
              <a:t>Bild</a:t>
            </a:r>
          </a:p>
        </p:txBody>
      </p:sp>
      <p:sp>
        <p:nvSpPr>
          <p:cNvPr id="4" name="Layer"/>
          <p:cNvSpPr>
            <a:spLocks noGrp="1"/>
          </p:cNvSpPr>
          <p:nvPr>
            <p:ph type="body" sz="quarter" idx="13" hasCustomPrompt="1"/>
          </p:nvPr>
        </p:nvSpPr>
        <p:spPr bwMode="gray">
          <a:xfrm>
            <a:off x="0" y="1"/>
            <a:ext cx="12191999" cy="5808663"/>
          </a:xfrm>
          <a:gradFill>
            <a:gsLst>
              <a:gs pos="0">
                <a:schemeClr val="tx1">
                  <a:lumMod val="65000"/>
                  <a:lumOff val="35000"/>
                </a:schemeClr>
              </a:gs>
              <a:gs pos="100000">
                <a:schemeClr val="tx2">
                  <a:lumMod val="40000"/>
                  <a:lumOff val="60000"/>
                  <a:alpha val="45000"/>
                </a:schemeClr>
              </a:gs>
            </a:gsLst>
            <a:lin ang="18900000" scaled="1"/>
          </a:gradFill>
        </p:spPr>
        <p:txBody>
          <a:bodyPr lIns="540000" tIns="1440000" bIns="1404000" anchor="t"/>
          <a:lstStyle>
            <a:lvl1pPr marL="0" indent="0">
              <a:buNone/>
              <a:defRPr sz="4400" cap="all" baseline="0">
                <a:solidFill>
                  <a:schemeClr val="bg1"/>
                </a:solidFill>
              </a:defRPr>
            </a:lvl1pPr>
          </a:lstStyle>
          <a:p>
            <a:pPr lvl="0"/>
            <a:r>
              <a:rPr lang="de-DE" noProof="0" dirty="0"/>
              <a:t>Textmasterformat </a:t>
            </a:r>
            <a:br>
              <a:rPr lang="de-DE" noProof="0" dirty="0"/>
            </a:br>
            <a:r>
              <a:rPr lang="de-DE" noProof="0" dirty="0"/>
              <a:t>bearbeiten</a:t>
            </a:r>
          </a:p>
        </p:txBody>
      </p:sp>
      <p:sp>
        <p:nvSpPr>
          <p:cNvPr id="7" name="Textplatzhalter 10"/>
          <p:cNvSpPr>
            <a:spLocks noGrp="1"/>
          </p:cNvSpPr>
          <p:nvPr>
            <p:ph type="body" sz="quarter" idx="19"/>
          </p:nvPr>
        </p:nvSpPr>
        <p:spPr bwMode="gray">
          <a:xfrm>
            <a:off x="6096794" y="2762251"/>
            <a:ext cx="5550622" cy="2543175"/>
          </a:xfrm>
        </p:spPr>
        <p:txBody>
          <a:bodyPr lIns="0" anchor="b"/>
          <a:lstStyle>
            <a:lvl1pPr marL="0" indent="0" algn="r">
              <a:buNone/>
              <a:defRPr sz="1400">
                <a:solidFill>
                  <a:schemeClr val="bg2"/>
                </a:solidFill>
              </a:defRPr>
            </a:lvl1pPr>
            <a:lvl2pPr marL="450000" indent="0">
              <a:buNone/>
              <a:defRPr/>
            </a:lvl2pPr>
            <a:lvl3pPr marL="810000" indent="0">
              <a:buNone/>
              <a:defRPr/>
            </a:lvl3pPr>
            <a:lvl4pPr marL="1170000" indent="0">
              <a:buNone/>
              <a:defRPr/>
            </a:lvl4pPr>
            <a:lvl5pPr marL="1530000" indent="0">
              <a:buNone/>
              <a:defRPr/>
            </a:lvl5pPr>
          </a:lstStyle>
          <a:p>
            <a:pPr lvl="0"/>
            <a:r>
              <a:rPr lang="de-DE" dirty="0"/>
              <a:t>Textmasterformat bearbeiten</a:t>
            </a:r>
            <a:endParaRPr lang="en-GB" dirty="0"/>
          </a:p>
        </p:txBody>
      </p:sp>
      <p:cxnSp>
        <p:nvCxnSpPr>
          <p:cNvPr id="11" name="Gerade Verbindung 10"/>
          <p:cNvCxnSpPr/>
          <p:nvPr userDrawn="1"/>
        </p:nvCxnSpPr>
        <p:spPr bwMode="gray">
          <a:xfrm>
            <a:off x="9840607" y="3938761"/>
            <a:ext cx="1806810" cy="0"/>
          </a:xfrm>
          <a:prstGeom prst="line">
            <a:avLst/>
          </a:prstGeom>
          <a:ln w="28575">
            <a:solidFill>
              <a:schemeClr val="accent2"/>
            </a:solidFill>
            <a:tailEnd type="none"/>
          </a:ln>
        </p:spPr>
        <p:style>
          <a:lnRef idx="1">
            <a:schemeClr val="accent1"/>
          </a:lnRef>
          <a:fillRef idx="0">
            <a:schemeClr val="accent1"/>
          </a:fillRef>
          <a:effectRef idx="0">
            <a:schemeClr val="accent1"/>
          </a:effectRef>
          <a:fontRef idx="minor">
            <a:schemeClr val="tx1"/>
          </a:fontRef>
        </p:style>
      </p:cxnSp>
      <p:grpSp>
        <p:nvGrpSpPr>
          <p:cNvPr id="9" name="Gruppieren 8"/>
          <p:cNvGrpSpPr/>
          <p:nvPr userDrawn="1"/>
        </p:nvGrpSpPr>
        <p:grpSpPr bwMode="gray">
          <a:xfrm>
            <a:off x="8860092" y="6006238"/>
            <a:ext cx="2783594" cy="599231"/>
            <a:chOff x="8858939" y="6006237"/>
            <a:chExt cx="2783232" cy="599231"/>
          </a:xfrm>
        </p:grpSpPr>
        <p:pic>
          <p:nvPicPr>
            <p:cNvPr id="10" name="Grafik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9938174" y="6070717"/>
              <a:ext cx="381359" cy="534751"/>
            </a:xfrm>
            <a:prstGeom prst="rect">
              <a:avLst/>
            </a:prstGeom>
          </p:spPr>
        </p:pic>
        <p:pic>
          <p:nvPicPr>
            <p:cNvPr id="12" name="Grafik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8858939" y="6006237"/>
              <a:ext cx="761485" cy="534751"/>
            </a:xfrm>
            <a:prstGeom prst="rect">
              <a:avLst/>
            </a:prstGeom>
          </p:spPr>
        </p:pic>
        <p:grpSp>
          <p:nvGrpSpPr>
            <p:cNvPr id="14" name="Gruppieren 13"/>
            <p:cNvGrpSpPr/>
            <p:nvPr userDrawn="1"/>
          </p:nvGrpSpPr>
          <p:grpSpPr bwMode="gray">
            <a:xfrm>
              <a:off x="10637283" y="6295042"/>
              <a:ext cx="1004888" cy="149281"/>
              <a:chOff x="6096000" y="6184900"/>
              <a:chExt cx="1592263" cy="236538"/>
            </a:xfrm>
            <a:solidFill>
              <a:schemeClr val="bg1">
                <a:lumMod val="85000"/>
              </a:schemeClr>
            </a:solidFill>
          </p:grpSpPr>
          <p:sp>
            <p:nvSpPr>
              <p:cNvPr id="15" name="Freeform 5"/>
              <p:cNvSpPr>
                <a:spLocks/>
              </p:cNvSpPr>
              <p:nvPr userDrawn="1"/>
            </p:nvSpPr>
            <p:spPr bwMode="gray">
              <a:xfrm>
                <a:off x="6330950" y="6189663"/>
                <a:ext cx="241300" cy="225425"/>
              </a:xfrm>
              <a:custGeom>
                <a:avLst/>
                <a:gdLst>
                  <a:gd name="T0" fmla="*/ 924 w 924"/>
                  <a:gd name="T1" fmla="*/ 434 h 861"/>
                  <a:gd name="T2" fmla="*/ 924 w 924"/>
                  <a:gd name="T3" fmla="*/ 832 h 861"/>
                  <a:gd name="T4" fmla="*/ 896 w 924"/>
                  <a:gd name="T5" fmla="*/ 860 h 861"/>
                  <a:gd name="T6" fmla="*/ 738 w 924"/>
                  <a:gd name="T7" fmla="*/ 860 h 861"/>
                  <a:gd name="T8" fmla="*/ 712 w 924"/>
                  <a:gd name="T9" fmla="*/ 834 h 861"/>
                  <a:gd name="T10" fmla="*/ 712 w 924"/>
                  <a:gd name="T11" fmla="*/ 368 h 861"/>
                  <a:gd name="T12" fmla="*/ 707 w 924"/>
                  <a:gd name="T13" fmla="*/ 342 h 861"/>
                  <a:gd name="T14" fmla="*/ 688 w 924"/>
                  <a:gd name="T15" fmla="*/ 358 h 861"/>
                  <a:gd name="T16" fmla="*/ 496 w 924"/>
                  <a:gd name="T17" fmla="*/ 578 h 861"/>
                  <a:gd name="T18" fmla="*/ 429 w 924"/>
                  <a:gd name="T19" fmla="*/ 574 h 861"/>
                  <a:gd name="T20" fmla="*/ 234 w 924"/>
                  <a:gd name="T21" fmla="*/ 346 h 861"/>
                  <a:gd name="T22" fmla="*/ 223 w 924"/>
                  <a:gd name="T23" fmla="*/ 340 h 861"/>
                  <a:gd name="T24" fmla="*/ 218 w 924"/>
                  <a:gd name="T25" fmla="*/ 352 h 861"/>
                  <a:gd name="T26" fmla="*/ 220 w 924"/>
                  <a:gd name="T27" fmla="*/ 828 h 861"/>
                  <a:gd name="T28" fmla="*/ 187 w 924"/>
                  <a:gd name="T29" fmla="*/ 860 h 861"/>
                  <a:gd name="T30" fmla="*/ 29 w 924"/>
                  <a:gd name="T31" fmla="*/ 860 h 861"/>
                  <a:gd name="T32" fmla="*/ 4 w 924"/>
                  <a:gd name="T33" fmla="*/ 834 h 861"/>
                  <a:gd name="T34" fmla="*/ 5 w 924"/>
                  <a:gd name="T35" fmla="*/ 52 h 861"/>
                  <a:gd name="T36" fmla="*/ 49 w 924"/>
                  <a:gd name="T37" fmla="*/ 8 h 861"/>
                  <a:gd name="T38" fmla="*/ 171 w 924"/>
                  <a:gd name="T39" fmla="*/ 8 h 861"/>
                  <a:gd name="T40" fmla="*/ 204 w 924"/>
                  <a:gd name="T41" fmla="*/ 22 h 861"/>
                  <a:gd name="T42" fmla="*/ 398 w 924"/>
                  <a:gd name="T43" fmla="*/ 247 h 861"/>
                  <a:gd name="T44" fmla="*/ 455 w 924"/>
                  <a:gd name="T45" fmla="*/ 312 h 861"/>
                  <a:gd name="T46" fmla="*/ 476 w 924"/>
                  <a:gd name="T47" fmla="*/ 310 h 861"/>
                  <a:gd name="T48" fmla="*/ 572 w 924"/>
                  <a:gd name="T49" fmla="*/ 200 h 861"/>
                  <a:gd name="T50" fmla="*/ 725 w 924"/>
                  <a:gd name="T51" fmla="*/ 24 h 861"/>
                  <a:gd name="T52" fmla="*/ 764 w 924"/>
                  <a:gd name="T53" fmla="*/ 8 h 861"/>
                  <a:gd name="T54" fmla="*/ 898 w 924"/>
                  <a:gd name="T55" fmla="*/ 8 h 861"/>
                  <a:gd name="T56" fmla="*/ 924 w 924"/>
                  <a:gd name="T57" fmla="*/ 34 h 861"/>
                  <a:gd name="T58" fmla="*/ 924 w 924"/>
                  <a:gd name="T59" fmla="*/ 434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4" h="861">
                    <a:moveTo>
                      <a:pt x="924" y="434"/>
                    </a:moveTo>
                    <a:cubicBezTo>
                      <a:pt x="924" y="567"/>
                      <a:pt x="924" y="699"/>
                      <a:pt x="924" y="832"/>
                    </a:cubicBezTo>
                    <a:cubicBezTo>
                      <a:pt x="924" y="859"/>
                      <a:pt x="923" y="860"/>
                      <a:pt x="896" y="860"/>
                    </a:cubicBezTo>
                    <a:cubicBezTo>
                      <a:pt x="843" y="860"/>
                      <a:pt x="791" y="860"/>
                      <a:pt x="738" y="860"/>
                    </a:cubicBezTo>
                    <a:cubicBezTo>
                      <a:pt x="713" y="860"/>
                      <a:pt x="712" y="859"/>
                      <a:pt x="712" y="834"/>
                    </a:cubicBezTo>
                    <a:cubicBezTo>
                      <a:pt x="712" y="678"/>
                      <a:pt x="712" y="523"/>
                      <a:pt x="712" y="368"/>
                    </a:cubicBezTo>
                    <a:cubicBezTo>
                      <a:pt x="712" y="359"/>
                      <a:pt x="716" y="346"/>
                      <a:pt x="707" y="342"/>
                    </a:cubicBezTo>
                    <a:cubicBezTo>
                      <a:pt x="696" y="338"/>
                      <a:pt x="693" y="352"/>
                      <a:pt x="688" y="358"/>
                    </a:cubicBezTo>
                    <a:cubicBezTo>
                      <a:pt x="624" y="431"/>
                      <a:pt x="560" y="505"/>
                      <a:pt x="496" y="578"/>
                    </a:cubicBezTo>
                    <a:cubicBezTo>
                      <a:pt x="471" y="606"/>
                      <a:pt x="453" y="603"/>
                      <a:pt x="429" y="574"/>
                    </a:cubicBezTo>
                    <a:cubicBezTo>
                      <a:pt x="364" y="497"/>
                      <a:pt x="299" y="422"/>
                      <a:pt x="234" y="346"/>
                    </a:cubicBezTo>
                    <a:cubicBezTo>
                      <a:pt x="231" y="343"/>
                      <a:pt x="228" y="338"/>
                      <a:pt x="223" y="340"/>
                    </a:cubicBezTo>
                    <a:cubicBezTo>
                      <a:pt x="218" y="342"/>
                      <a:pt x="218" y="348"/>
                      <a:pt x="218" y="352"/>
                    </a:cubicBezTo>
                    <a:cubicBezTo>
                      <a:pt x="223" y="511"/>
                      <a:pt x="219" y="670"/>
                      <a:pt x="220" y="828"/>
                    </a:cubicBezTo>
                    <a:cubicBezTo>
                      <a:pt x="220" y="860"/>
                      <a:pt x="220" y="860"/>
                      <a:pt x="187" y="860"/>
                    </a:cubicBezTo>
                    <a:cubicBezTo>
                      <a:pt x="135" y="860"/>
                      <a:pt x="82" y="860"/>
                      <a:pt x="29" y="860"/>
                    </a:cubicBezTo>
                    <a:cubicBezTo>
                      <a:pt x="10" y="861"/>
                      <a:pt x="4" y="853"/>
                      <a:pt x="4" y="834"/>
                    </a:cubicBezTo>
                    <a:cubicBezTo>
                      <a:pt x="4" y="574"/>
                      <a:pt x="3" y="313"/>
                      <a:pt x="5" y="52"/>
                    </a:cubicBezTo>
                    <a:cubicBezTo>
                      <a:pt x="5" y="0"/>
                      <a:pt x="0" y="9"/>
                      <a:pt x="49" y="8"/>
                    </a:cubicBezTo>
                    <a:cubicBezTo>
                      <a:pt x="90" y="8"/>
                      <a:pt x="130" y="8"/>
                      <a:pt x="171" y="8"/>
                    </a:cubicBezTo>
                    <a:cubicBezTo>
                      <a:pt x="185" y="8"/>
                      <a:pt x="195" y="11"/>
                      <a:pt x="204" y="22"/>
                    </a:cubicBezTo>
                    <a:cubicBezTo>
                      <a:pt x="269" y="97"/>
                      <a:pt x="334" y="172"/>
                      <a:pt x="398" y="247"/>
                    </a:cubicBezTo>
                    <a:cubicBezTo>
                      <a:pt x="417" y="269"/>
                      <a:pt x="436" y="290"/>
                      <a:pt x="455" y="312"/>
                    </a:cubicBezTo>
                    <a:cubicBezTo>
                      <a:pt x="463" y="321"/>
                      <a:pt x="469" y="318"/>
                      <a:pt x="476" y="310"/>
                    </a:cubicBezTo>
                    <a:cubicBezTo>
                      <a:pt x="508" y="274"/>
                      <a:pt x="540" y="237"/>
                      <a:pt x="572" y="200"/>
                    </a:cubicBezTo>
                    <a:cubicBezTo>
                      <a:pt x="623" y="142"/>
                      <a:pt x="674" y="83"/>
                      <a:pt x="725" y="24"/>
                    </a:cubicBezTo>
                    <a:cubicBezTo>
                      <a:pt x="736" y="12"/>
                      <a:pt x="748" y="7"/>
                      <a:pt x="764" y="8"/>
                    </a:cubicBezTo>
                    <a:cubicBezTo>
                      <a:pt x="808" y="9"/>
                      <a:pt x="853" y="8"/>
                      <a:pt x="898" y="8"/>
                    </a:cubicBezTo>
                    <a:cubicBezTo>
                      <a:pt x="923" y="8"/>
                      <a:pt x="924" y="9"/>
                      <a:pt x="924" y="34"/>
                    </a:cubicBezTo>
                    <a:cubicBezTo>
                      <a:pt x="924" y="167"/>
                      <a:pt x="924" y="301"/>
                      <a:pt x="924" y="4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6" name="Freeform 6"/>
              <p:cNvSpPr>
                <a:spLocks/>
              </p:cNvSpPr>
              <p:nvPr userDrawn="1"/>
            </p:nvSpPr>
            <p:spPr bwMode="gray">
              <a:xfrm>
                <a:off x="7456488" y="6184900"/>
                <a:ext cx="231775" cy="234951"/>
              </a:xfrm>
              <a:custGeom>
                <a:avLst/>
                <a:gdLst>
                  <a:gd name="T0" fmla="*/ 885 w 889"/>
                  <a:gd name="T1" fmla="*/ 599 h 895"/>
                  <a:gd name="T2" fmla="*/ 886 w 889"/>
                  <a:gd name="T3" fmla="*/ 729 h 895"/>
                  <a:gd name="T4" fmla="*/ 843 w 889"/>
                  <a:gd name="T5" fmla="*/ 804 h 895"/>
                  <a:gd name="T6" fmla="*/ 607 w 889"/>
                  <a:gd name="T7" fmla="*/ 881 h 895"/>
                  <a:gd name="T8" fmla="*/ 300 w 889"/>
                  <a:gd name="T9" fmla="*/ 847 h 895"/>
                  <a:gd name="T10" fmla="*/ 19 w 889"/>
                  <a:gd name="T11" fmla="*/ 504 h 895"/>
                  <a:gd name="T12" fmla="*/ 163 w 889"/>
                  <a:gd name="T13" fmla="*/ 127 h 895"/>
                  <a:gd name="T14" fmla="*/ 422 w 889"/>
                  <a:gd name="T15" fmla="*/ 18 h 895"/>
                  <a:gd name="T16" fmla="*/ 754 w 889"/>
                  <a:gd name="T17" fmla="*/ 39 h 895"/>
                  <a:gd name="T18" fmla="*/ 848 w 889"/>
                  <a:gd name="T19" fmla="*/ 72 h 895"/>
                  <a:gd name="T20" fmla="*/ 869 w 889"/>
                  <a:gd name="T21" fmla="*/ 101 h 895"/>
                  <a:gd name="T22" fmla="*/ 867 w 889"/>
                  <a:gd name="T23" fmla="*/ 254 h 895"/>
                  <a:gd name="T24" fmla="*/ 851 w 889"/>
                  <a:gd name="T25" fmla="*/ 260 h 895"/>
                  <a:gd name="T26" fmla="*/ 783 w 889"/>
                  <a:gd name="T27" fmla="*/ 232 h 895"/>
                  <a:gd name="T28" fmla="*/ 574 w 889"/>
                  <a:gd name="T29" fmla="*/ 189 h 895"/>
                  <a:gd name="T30" fmla="*/ 376 w 889"/>
                  <a:gd name="T31" fmla="*/ 223 h 895"/>
                  <a:gd name="T32" fmla="*/ 237 w 889"/>
                  <a:gd name="T33" fmla="*/ 413 h 895"/>
                  <a:gd name="T34" fmla="*/ 384 w 889"/>
                  <a:gd name="T35" fmla="*/ 682 h 895"/>
                  <a:gd name="T36" fmla="*/ 657 w 889"/>
                  <a:gd name="T37" fmla="*/ 685 h 895"/>
                  <a:gd name="T38" fmla="*/ 669 w 889"/>
                  <a:gd name="T39" fmla="*/ 665 h 895"/>
                  <a:gd name="T40" fmla="*/ 669 w 889"/>
                  <a:gd name="T41" fmla="*/ 597 h 895"/>
                  <a:gd name="T42" fmla="*/ 649 w 889"/>
                  <a:gd name="T43" fmla="*/ 578 h 895"/>
                  <a:gd name="T44" fmla="*/ 571 w 889"/>
                  <a:gd name="T45" fmla="*/ 578 h 895"/>
                  <a:gd name="T46" fmla="*/ 549 w 889"/>
                  <a:gd name="T47" fmla="*/ 556 h 895"/>
                  <a:gd name="T48" fmla="*/ 548 w 889"/>
                  <a:gd name="T49" fmla="*/ 438 h 895"/>
                  <a:gd name="T50" fmla="*/ 569 w 889"/>
                  <a:gd name="T51" fmla="*/ 422 h 895"/>
                  <a:gd name="T52" fmla="*/ 735 w 889"/>
                  <a:gd name="T53" fmla="*/ 422 h 895"/>
                  <a:gd name="T54" fmla="*/ 857 w 889"/>
                  <a:gd name="T55" fmla="*/ 422 h 895"/>
                  <a:gd name="T56" fmla="*/ 885 w 889"/>
                  <a:gd name="T57" fmla="*/ 449 h 895"/>
                  <a:gd name="T58" fmla="*/ 885 w 889"/>
                  <a:gd name="T59" fmla="*/ 599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9" h="895">
                    <a:moveTo>
                      <a:pt x="885" y="599"/>
                    </a:moveTo>
                    <a:cubicBezTo>
                      <a:pt x="885" y="643"/>
                      <a:pt x="882" y="686"/>
                      <a:pt x="886" y="729"/>
                    </a:cubicBezTo>
                    <a:cubicBezTo>
                      <a:pt x="889" y="767"/>
                      <a:pt x="871" y="787"/>
                      <a:pt x="843" y="804"/>
                    </a:cubicBezTo>
                    <a:cubicBezTo>
                      <a:pt x="770" y="850"/>
                      <a:pt x="690" y="870"/>
                      <a:pt x="607" y="881"/>
                    </a:cubicBezTo>
                    <a:cubicBezTo>
                      <a:pt x="502" y="895"/>
                      <a:pt x="399" y="886"/>
                      <a:pt x="300" y="847"/>
                    </a:cubicBezTo>
                    <a:cubicBezTo>
                      <a:pt x="143" y="785"/>
                      <a:pt x="40" y="676"/>
                      <a:pt x="19" y="504"/>
                    </a:cubicBezTo>
                    <a:cubicBezTo>
                      <a:pt x="0" y="355"/>
                      <a:pt x="46" y="225"/>
                      <a:pt x="163" y="127"/>
                    </a:cubicBezTo>
                    <a:cubicBezTo>
                      <a:pt x="237" y="66"/>
                      <a:pt x="326" y="33"/>
                      <a:pt x="422" y="18"/>
                    </a:cubicBezTo>
                    <a:cubicBezTo>
                      <a:pt x="534" y="0"/>
                      <a:pt x="645" y="12"/>
                      <a:pt x="754" y="39"/>
                    </a:cubicBezTo>
                    <a:cubicBezTo>
                      <a:pt x="787" y="47"/>
                      <a:pt x="818" y="59"/>
                      <a:pt x="848" y="72"/>
                    </a:cubicBezTo>
                    <a:cubicBezTo>
                      <a:pt x="861" y="77"/>
                      <a:pt x="869" y="86"/>
                      <a:pt x="869" y="101"/>
                    </a:cubicBezTo>
                    <a:cubicBezTo>
                      <a:pt x="869" y="152"/>
                      <a:pt x="869" y="203"/>
                      <a:pt x="867" y="254"/>
                    </a:cubicBezTo>
                    <a:cubicBezTo>
                      <a:pt x="866" y="267"/>
                      <a:pt x="858" y="263"/>
                      <a:pt x="851" y="260"/>
                    </a:cubicBezTo>
                    <a:cubicBezTo>
                      <a:pt x="829" y="250"/>
                      <a:pt x="806" y="240"/>
                      <a:pt x="783" y="232"/>
                    </a:cubicBezTo>
                    <a:cubicBezTo>
                      <a:pt x="716" y="207"/>
                      <a:pt x="646" y="193"/>
                      <a:pt x="574" y="189"/>
                    </a:cubicBezTo>
                    <a:cubicBezTo>
                      <a:pt x="505" y="185"/>
                      <a:pt x="439" y="193"/>
                      <a:pt x="376" y="223"/>
                    </a:cubicBezTo>
                    <a:cubicBezTo>
                      <a:pt x="296" y="261"/>
                      <a:pt x="252" y="327"/>
                      <a:pt x="237" y="413"/>
                    </a:cubicBezTo>
                    <a:cubicBezTo>
                      <a:pt x="217" y="527"/>
                      <a:pt x="272" y="636"/>
                      <a:pt x="384" y="682"/>
                    </a:cubicBezTo>
                    <a:cubicBezTo>
                      <a:pt x="473" y="718"/>
                      <a:pt x="565" y="723"/>
                      <a:pt x="657" y="685"/>
                    </a:cubicBezTo>
                    <a:cubicBezTo>
                      <a:pt x="666" y="681"/>
                      <a:pt x="669" y="674"/>
                      <a:pt x="669" y="665"/>
                    </a:cubicBezTo>
                    <a:cubicBezTo>
                      <a:pt x="669" y="642"/>
                      <a:pt x="669" y="619"/>
                      <a:pt x="669" y="597"/>
                    </a:cubicBezTo>
                    <a:cubicBezTo>
                      <a:pt x="669" y="583"/>
                      <a:pt x="662" y="578"/>
                      <a:pt x="649" y="578"/>
                    </a:cubicBezTo>
                    <a:cubicBezTo>
                      <a:pt x="623" y="578"/>
                      <a:pt x="597" y="577"/>
                      <a:pt x="571" y="578"/>
                    </a:cubicBezTo>
                    <a:cubicBezTo>
                      <a:pt x="555" y="579"/>
                      <a:pt x="548" y="573"/>
                      <a:pt x="549" y="556"/>
                    </a:cubicBezTo>
                    <a:cubicBezTo>
                      <a:pt x="549" y="517"/>
                      <a:pt x="549" y="477"/>
                      <a:pt x="548" y="438"/>
                    </a:cubicBezTo>
                    <a:cubicBezTo>
                      <a:pt x="548" y="421"/>
                      <a:pt x="558" y="422"/>
                      <a:pt x="569" y="422"/>
                    </a:cubicBezTo>
                    <a:cubicBezTo>
                      <a:pt x="624" y="422"/>
                      <a:pt x="680" y="422"/>
                      <a:pt x="735" y="422"/>
                    </a:cubicBezTo>
                    <a:cubicBezTo>
                      <a:pt x="776" y="422"/>
                      <a:pt x="816" y="422"/>
                      <a:pt x="857" y="422"/>
                    </a:cubicBezTo>
                    <a:cubicBezTo>
                      <a:pt x="883" y="422"/>
                      <a:pt x="885" y="424"/>
                      <a:pt x="885" y="449"/>
                    </a:cubicBezTo>
                    <a:cubicBezTo>
                      <a:pt x="885" y="499"/>
                      <a:pt x="885" y="549"/>
                      <a:pt x="885" y="5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7" name="Freeform 7"/>
              <p:cNvSpPr>
                <a:spLocks/>
              </p:cNvSpPr>
              <p:nvPr userDrawn="1"/>
            </p:nvSpPr>
            <p:spPr bwMode="gray">
              <a:xfrm>
                <a:off x="6999288" y="6191250"/>
                <a:ext cx="222250" cy="223838"/>
              </a:xfrm>
              <a:custGeom>
                <a:avLst/>
                <a:gdLst>
                  <a:gd name="T0" fmla="*/ 852 w 852"/>
                  <a:gd name="T1" fmla="*/ 429 h 854"/>
                  <a:gd name="T2" fmla="*/ 852 w 852"/>
                  <a:gd name="T3" fmla="*/ 825 h 854"/>
                  <a:gd name="T4" fmla="*/ 824 w 852"/>
                  <a:gd name="T5" fmla="*/ 853 h 854"/>
                  <a:gd name="T6" fmla="*/ 664 w 852"/>
                  <a:gd name="T7" fmla="*/ 853 h 854"/>
                  <a:gd name="T8" fmla="*/ 640 w 852"/>
                  <a:gd name="T9" fmla="*/ 829 h 854"/>
                  <a:gd name="T10" fmla="*/ 640 w 852"/>
                  <a:gd name="T11" fmla="*/ 539 h 854"/>
                  <a:gd name="T12" fmla="*/ 611 w 852"/>
                  <a:gd name="T13" fmla="*/ 509 h 854"/>
                  <a:gd name="T14" fmla="*/ 241 w 852"/>
                  <a:gd name="T15" fmla="*/ 509 h 854"/>
                  <a:gd name="T16" fmla="*/ 212 w 852"/>
                  <a:gd name="T17" fmla="*/ 539 h 854"/>
                  <a:gd name="T18" fmla="*/ 212 w 852"/>
                  <a:gd name="T19" fmla="*/ 827 h 854"/>
                  <a:gd name="T20" fmla="*/ 186 w 852"/>
                  <a:gd name="T21" fmla="*/ 853 h 854"/>
                  <a:gd name="T22" fmla="*/ 24 w 852"/>
                  <a:gd name="T23" fmla="*/ 853 h 854"/>
                  <a:gd name="T24" fmla="*/ 0 w 852"/>
                  <a:gd name="T25" fmla="*/ 829 h 854"/>
                  <a:gd name="T26" fmla="*/ 0 w 852"/>
                  <a:gd name="T27" fmla="*/ 25 h 854"/>
                  <a:gd name="T28" fmla="*/ 24 w 852"/>
                  <a:gd name="T29" fmla="*/ 1 h 854"/>
                  <a:gd name="T30" fmla="*/ 188 w 852"/>
                  <a:gd name="T31" fmla="*/ 1 h 854"/>
                  <a:gd name="T32" fmla="*/ 212 w 852"/>
                  <a:gd name="T33" fmla="*/ 25 h 854"/>
                  <a:gd name="T34" fmla="*/ 212 w 852"/>
                  <a:gd name="T35" fmla="*/ 315 h 854"/>
                  <a:gd name="T36" fmla="*/ 242 w 852"/>
                  <a:gd name="T37" fmla="*/ 345 h 854"/>
                  <a:gd name="T38" fmla="*/ 610 w 852"/>
                  <a:gd name="T39" fmla="*/ 345 h 854"/>
                  <a:gd name="T40" fmla="*/ 640 w 852"/>
                  <a:gd name="T41" fmla="*/ 314 h 854"/>
                  <a:gd name="T42" fmla="*/ 640 w 852"/>
                  <a:gd name="T43" fmla="*/ 28 h 854"/>
                  <a:gd name="T44" fmla="*/ 667 w 852"/>
                  <a:gd name="T45" fmla="*/ 1 h 854"/>
                  <a:gd name="T46" fmla="*/ 823 w 852"/>
                  <a:gd name="T47" fmla="*/ 1 h 854"/>
                  <a:gd name="T48" fmla="*/ 852 w 852"/>
                  <a:gd name="T49" fmla="*/ 31 h 854"/>
                  <a:gd name="T50" fmla="*/ 852 w 852"/>
                  <a:gd name="T51" fmla="*/ 429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2" h="854">
                    <a:moveTo>
                      <a:pt x="852" y="429"/>
                    </a:moveTo>
                    <a:cubicBezTo>
                      <a:pt x="852" y="561"/>
                      <a:pt x="852" y="693"/>
                      <a:pt x="852" y="825"/>
                    </a:cubicBezTo>
                    <a:cubicBezTo>
                      <a:pt x="852" y="852"/>
                      <a:pt x="851" y="853"/>
                      <a:pt x="824" y="853"/>
                    </a:cubicBezTo>
                    <a:cubicBezTo>
                      <a:pt x="770" y="853"/>
                      <a:pt x="717" y="853"/>
                      <a:pt x="664" y="853"/>
                    </a:cubicBezTo>
                    <a:cubicBezTo>
                      <a:pt x="645" y="854"/>
                      <a:pt x="640" y="847"/>
                      <a:pt x="640" y="829"/>
                    </a:cubicBezTo>
                    <a:cubicBezTo>
                      <a:pt x="640" y="732"/>
                      <a:pt x="640" y="635"/>
                      <a:pt x="640" y="539"/>
                    </a:cubicBezTo>
                    <a:cubicBezTo>
                      <a:pt x="640" y="511"/>
                      <a:pt x="638" y="509"/>
                      <a:pt x="611" y="509"/>
                    </a:cubicBezTo>
                    <a:cubicBezTo>
                      <a:pt x="487" y="509"/>
                      <a:pt x="364" y="509"/>
                      <a:pt x="241" y="509"/>
                    </a:cubicBezTo>
                    <a:cubicBezTo>
                      <a:pt x="212" y="509"/>
                      <a:pt x="212" y="510"/>
                      <a:pt x="212" y="539"/>
                    </a:cubicBezTo>
                    <a:cubicBezTo>
                      <a:pt x="212" y="635"/>
                      <a:pt x="212" y="731"/>
                      <a:pt x="212" y="827"/>
                    </a:cubicBezTo>
                    <a:cubicBezTo>
                      <a:pt x="212" y="852"/>
                      <a:pt x="211" y="853"/>
                      <a:pt x="186" y="853"/>
                    </a:cubicBezTo>
                    <a:cubicBezTo>
                      <a:pt x="132" y="853"/>
                      <a:pt x="78" y="853"/>
                      <a:pt x="24" y="853"/>
                    </a:cubicBezTo>
                    <a:cubicBezTo>
                      <a:pt x="6" y="854"/>
                      <a:pt x="0" y="847"/>
                      <a:pt x="0" y="829"/>
                    </a:cubicBezTo>
                    <a:cubicBezTo>
                      <a:pt x="0" y="561"/>
                      <a:pt x="0" y="293"/>
                      <a:pt x="0" y="25"/>
                    </a:cubicBezTo>
                    <a:cubicBezTo>
                      <a:pt x="0" y="7"/>
                      <a:pt x="6" y="0"/>
                      <a:pt x="24" y="1"/>
                    </a:cubicBezTo>
                    <a:cubicBezTo>
                      <a:pt x="79" y="2"/>
                      <a:pt x="134" y="2"/>
                      <a:pt x="188" y="1"/>
                    </a:cubicBezTo>
                    <a:cubicBezTo>
                      <a:pt x="207" y="0"/>
                      <a:pt x="212" y="8"/>
                      <a:pt x="212" y="25"/>
                    </a:cubicBezTo>
                    <a:cubicBezTo>
                      <a:pt x="212" y="122"/>
                      <a:pt x="212" y="219"/>
                      <a:pt x="212" y="315"/>
                    </a:cubicBezTo>
                    <a:cubicBezTo>
                      <a:pt x="212" y="343"/>
                      <a:pt x="214" y="345"/>
                      <a:pt x="242" y="345"/>
                    </a:cubicBezTo>
                    <a:cubicBezTo>
                      <a:pt x="364" y="345"/>
                      <a:pt x="487" y="345"/>
                      <a:pt x="610" y="345"/>
                    </a:cubicBezTo>
                    <a:cubicBezTo>
                      <a:pt x="638" y="345"/>
                      <a:pt x="640" y="343"/>
                      <a:pt x="640" y="314"/>
                    </a:cubicBezTo>
                    <a:cubicBezTo>
                      <a:pt x="640" y="219"/>
                      <a:pt x="640" y="124"/>
                      <a:pt x="640" y="28"/>
                    </a:cubicBezTo>
                    <a:cubicBezTo>
                      <a:pt x="640" y="2"/>
                      <a:pt x="641" y="1"/>
                      <a:pt x="667" y="1"/>
                    </a:cubicBezTo>
                    <a:cubicBezTo>
                      <a:pt x="719" y="1"/>
                      <a:pt x="771" y="1"/>
                      <a:pt x="823" y="1"/>
                    </a:cubicBezTo>
                    <a:cubicBezTo>
                      <a:pt x="850" y="1"/>
                      <a:pt x="852" y="3"/>
                      <a:pt x="852" y="31"/>
                    </a:cubicBezTo>
                    <a:cubicBezTo>
                      <a:pt x="852" y="164"/>
                      <a:pt x="852" y="296"/>
                      <a:pt x="852" y="4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8" name="Freeform 8"/>
              <p:cNvSpPr>
                <a:spLocks/>
              </p:cNvSpPr>
              <p:nvPr userDrawn="1"/>
            </p:nvSpPr>
            <p:spPr bwMode="gray">
              <a:xfrm>
                <a:off x="6618288" y="6191250"/>
                <a:ext cx="223838" cy="228600"/>
              </a:xfrm>
              <a:custGeom>
                <a:avLst/>
                <a:gdLst>
                  <a:gd name="T0" fmla="*/ 2 w 856"/>
                  <a:gd name="T1" fmla="*/ 282 h 873"/>
                  <a:gd name="T2" fmla="*/ 2 w 856"/>
                  <a:gd name="T3" fmla="*/ 26 h 873"/>
                  <a:gd name="T4" fmla="*/ 27 w 856"/>
                  <a:gd name="T5" fmla="*/ 1 h 873"/>
                  <a:gd name="T6" fmla="*/ 187 w 856"/>
                  <a:gd name="T7" fmla="*/ 1 h 873"/>
                  <a:gd name="T8" fmla="*/ 214 w 856"/>
                  <a:gd name="T9" fmla="*/ 29 h 873"/>
                  <a:gd name="T10" fmla="*/ 214 w 856"/>
                  <a:gd name="T11" fmla="*/ 495 h 873"/>
                  <a:gd name="T12" fmla="*/ 380 w 856"/>
                  <a:gd name="T13" fmla="*/ 685 h 873"/>
                  <a:gd name="T14" fmla="*/ 532 w 856"/>
                  <a:gd name="T15" fmla="*/ 666 h 873"/>
                  <a:gd name="T16" fmla="*/ 637 w 856"/>
                  <a:gd name="T17" fmla="*/ 527 h 873"/>
                  <a:gd name="T18" fmla="*/ 642 w 856"/>
                  <a:gd name="T19" fmla="*/ 472 h 873"/>
                  <a:gd name="T20" fmla="*/ 642 w 856"/>
                  <a:gd name="T21" fmla="*/ 36 h 873"/>
                  <a:gd name="T22" fmla="*/ 678 w 856"/>
                  <a:gd name="T23" fmla="*/ 1 h 873"/>
                  <a:gd name="T24" fmla="*/ 830 w 856"/>
                  <a:gd name="T25" fmla="*/ 1 h 873"/>
                  <a:gd name="T26" fmla="*/ 854 w 856"/>
                  <a:gd name="T27" fmla="*/ 25 h 873"/>
                  <a:gd name="T28" fmla="*/ 853 w 856"/>
                  <a:gd name="T29" fmla="*/ 513 h 873"/>
                  <a:gd name="T30" fmla="*/ 753 w 856"/>
                  <a:gd name="T31" fmla="*/ 760 h 873"/>
                  <a:gd name="T32" fmla="*/ 583 w 856"/>
                  <a:gd name="T33" fmla="*/ 848 h 873"/>
                  <a:gd name="T34" fmla="*/ 278 w 856"/>
                  <a:gd name="T35" fmla="*/ 849 h 873"/>
                  <a:gd name="T36" fmla="*/ 66 w 856"/>
                  <a:gd name="T37" fmla="*/ 717 h 873"/>
                  <a:gd name="T38" fmla="*/ 3 w 856"/>
                  <a:gd name="T39" fmla="*/ 532 h 873"/>
                  <a:gd name="T40" fmla="*/ 2 w 856"/>
                  <a:gd name="T41" fmla="*/ 282 h 873"/>
                  <a:gd name="T42" fmla="*/ 2 w 856"/>
                  <a:gd name="T43" fmla="*/ 28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6" h="873">
                    <a:moveTo>
                      <a:pt x="2" y="282"/>
                    </a:moveTo>
                    <a:cubicBezTo>
                      <a:pt x="2" y="197"/>
                      <a:pt x="2" y="112"/>
                      <a:pt x="2" y="26"/>
                    </a:cubicBezTo>
                    <a:cubicBezTo>
                      <a:pt x="2" y="8"/>
                      <a:pt x="7" y="0"/>
                      <a:pt x="27" y="1"/>
                    </a:cubicBezTo>
                    <a:cubicBezTo>
                      <a:pt x="80" y="2"/>
                      <a:pt x="134" y="1"/>
                      <a:pt x="187" y="1"/>
                    </a:cubicBezTo>
                    <a:cubicBezTo>
                      <a:pt x="212" y="1"/>
                      <a:pt x="214" y="4"/>
                      <a:pt x="214" y="29"/>
                    </a:cubicBezTo>
                    <a:cubicBezTo>
                      <a:pt x="214" y="184"/>
                      <a:pt x="214" y="340"/>
                      <a:pt x="214" y="495"/>
                    </a:cubicBezTo>
                    <a:cubicBezTo>
                      <a:pt x="214" y="594"/>
                      <a:pt x="282" y="670"/>
                      <a:pt x="380" y="685"/>
                    </a:cubicBezTo>
                    <a:cubicBezTo>
                      <a:pt x="432" y="693"/>
                      <a:pt x="483" y="688"/>
                      <a:pt x="532" y="666"/>
                    </a:cubicBezTo>
                    <a:cubicBezTo>
                      <a:pt x="592" y="639"/>
                      <a:pt x="626" y="591"/>
                      <a:pt x="637" y="527"/>
                    </a:cubicBezTo>
                    <a:cubicBezTo>
                      <a:pt x="640" y="509"/>
                      <a:pt x="642" y="490"/>
                      <a:pt x="642" y="472"/>
                    </a:cubicBezTo>
                    <a:cubicBezTo>
                      <a:pt x="642" y="326"/>
                      <a:pt x="642" y="181"/>
                      <a:pt x="642" y="36"/>
                    </a:cubicBezTo>
                    <a:cubicBezTo>
                      <a:pt x="642" y="1"/>
                      <a:pt x="642" y="1"/>
                      <a:pt x="678" y="1"/>
                    </a:cubicBezTo>
                    <a:cubicBezTo>
                      <a:pt x="728" y="1"/>
                      <a:pt x="779" y="2"/>
                      <a:pt x="830" y="1"/>
                    </a:cubicBezTo>
                    <a:cubicBezTo>
                      <a:pt x="848" y="0"/>
                      <a:pt x="854" y="6"/>
                      <a:pt x="854" y="25"/>
                    </a:cubicBezTo>
                    <a:cubicBezTo>
                      <a:pt x="854" y="188"/>
                      <a:pt x="856" y="350"/>
                      <a:pt x="853" y="513"/>
                    </a:cubicBezTo>
                    <a:cubicBezTo>
                      <a:pt x="851" y="606"/>
                      <a:pt x="825" y="693"/>
                      <a:pt x="753" y="760"/>
                    </a:cubicBezTo>
                    <a:cubicBezTo>
                      <a:pt x="705" y="805"/>
                      <a:pt x="647" y="834"/>
                      <a:pt x="583" y="848"/>
                    </a:cubicBezTo>
                    <a:cubicBezTo>
                      <a:pt x="482" y="871"/>
                      <a:pt x="380" y="873"/>
                      <a:pt x="278" y="849"/>
                    </a:cubicBezTo>
                    <a:cubicBezTo>
                      <a:pt x="193" y="829"/>
                      <a:pt x="118" y="790"/>
                      <a:pt x="66" y="717"/>
                    </a:cubicBezTo>
                    <a:cubicBezTo>
                      <a:pt x="26" y="663"/>
                      <a:pt x="5" y="599"/>
                      <a:pt x="3" y="532"/>
                    </a:cubicBezTo>
                    <a:cubicBezTo>
                      <a:pt x="0" y="449"/>
                      <a:pt x="2" y="366"/>
                      <a:pt x="2" y="282"/>
                    </a:cubicBezTo>
                    <a:cubicBezTo>
                      <a:pt x="2" y="282"/>
                      <a:pt x="2" y="282"/>
                      <a:pt x="2" y="2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9" name="Freeform 9"/>
              <p:cNvSpPr>
                <a:spLocks/>
              </p:cNvSpPr>
              <p:nvPr userDrawn="1"/>
            </p:nvSpPr>
            <p:spPr bwMode="gray">
              <a:xfrm>
                <a:off x="6096000" y="6191250"/>
                <a:ext cx="212725" cy="223838"/>
              </a:xfrm>
              <a:custGeom>
                <a:avLst/>
                <a:gdLst>
                  <a:gd name="T0" fmla="*/ 0 w 812"/>
                  <a:gd name="T1" fmla="*/ 425 h 853"/>
                  <a:gd name="T2" fmla="*/ 0 w 812"/>
                  <a:gd name="T3" fmla="*/ 28 h 853"/>
                  <a:gd name="T4" fmla="*/ 27 w 812"/>
                  <a:gd name="T5" fmla="*/ 0 h 853"/>
                  <a:gd name="T6" fmla="*/ 185 w 812"/>
                  <a:gd name="T7" fmla="*/ 0 h 853"/>
                  <a:gd name="T8" fmla="*/ 212 w 812"/>
                  <a:gd name="T9" fmla="*/ 27 h 853"/>
                  <a:gd name="T10" fmla="*/ 212 w 812"/>
                  <a:gd name="T11" fmla="*/ 345 h 853"/>
                  <a:gd name="T12" fmla="*/ 212 w 812"/>
                  <a:gd name="T13" fmla="*/ 361 h 853"/>
                  <a:gd name="T14" fmla="*/ 216 w 812"/>
                  <a:gd name="T15" fmla="*/ 375 h 853"/>
                  <a:gd name="T16" fmla="*/ 228 w 812"/>
                  <a:gd name="T17" fmla="*/ 366 h 853"/>
                  <a:gd name="T18" fmla="*/ 288 w 812"/>
                  <a:gd name="T19" fmla="*/ 282 h 853"/>
                  <a:gd name="T20" fmla="*/ 473 w 812"/>
                  <a:gd name="T21" fmla="*/ 14 h 853"/>
                  <a:gd name="T22" fmla="*/ 498 w 812"/>
                  <a:gd name="T23" fmla="*/ 0 h 853"/>
                  <a:gd name="T24" fmla="*/ 698 w 812"/>
                  <a:gd name="T25" fmla="*/ 0 h 853"/>
                  <a:gd name="T26" fmla="*/ 705 w 812"/>
                  <a:gd name="T27" fmla="*/ 18 h 853"/>
                  <a:gd name="T28" fmla="*/ 590 w 812"/>
                  <a:gd name="T29" fmla="*/ 184 h 853"/>
                  <a:gd name="T30" fmla="*/ 454 w 812"/>
                  <a:gd name="T31" fmla="*/ 379 h 853"/>
                  <a:gd name="T32" fmla="*/ 455 w 812"/>
                  <a:gd name="T33" fmla="*/ 418 h 853"/>
                  <a:gd name="T34" fmla="*/ 734 w 812"/>
                  <a:gd name="T35" fmla="*/ 752 h 853"/>
                  <a:gd name="T36" fmla="*/ 805 w 812"/>
                  <a:gd name="T37" fmla="*/ 839 h 853"/>
                  <a:gd name="T38" fmla="*/ 810 w 812"/>
                  <a:gd name="T39" fmla="*/ 848 h 853"/>
                  <a:gd name="T40" fmla="*/ 799 w 812"/>
                  <a:gd name="T41" fmla="*/ 852 h 853"/>
                  <a:gd name="T42" fmla="*/ 562 w 812"/>
                  <a:gd name="T43" fmla="*/ 852 h 853"/>
                  <a:gd name="T44" fmla="*/ 539 w 812"/>
                  <a:gd name="T45" fmla="*/ 840 h 853"/>
                  <a:gd name="T46" fmla="*/ 297 w 812"/>
                  <a:gd name="T47" fmla="*/ 551 h 853"/>
                  <a:gd name="T48" fmla="*/ 232 w 812"/>
                  <a:gd name="T49" fmla="*/ 475 h 853"/>
                  <a:gd name="T50" fmla="*/ 217 w 812"/>
                  <a:gd name="T51" fmla="*/ 465 h 853"/>
                  <a:gd name="T52" fmla="*/ 212 w 812"/>
                  <a:gd name="T53" fmla="*/ 482 h 853"/>
                  <a:gd name="T54" fmla="*/ 212 w 812"/>
                  <a:gd name="T55" fmla="*/ 820 h 853"/>
                  <a:gd name="T56" fmla="*/ 180 w 812"/>
                  <a:gd name="T57" fmla="*/ 852 h 853"/>
                  <a:gd name="T58" fmla="*/ 34 w 812"/>
                  <a:gd name="T59" fmla="*/ 852 h 853"/>
                  <a:gd name="T60" fmla="*/ 0 w 812"/>
                  <a:gd name="T61" fmla="*/ 819 h 853"/>
                  <a:gd name="T62" fmla="*/ 0 w 812"/>
                  <a:gd name="T63" fmla="*/ 425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2" h="853">
                    <a:moveTo>
                      <a:pt x="0" y="425"/>
                    </a:moveTo>
                    <a:cubicBezTo>
                      <a:pt x="0" y="293"/>
                      <a:pt x="0" y="160"/>
                      <a:pt x="0" y="28"/>
                    </a:cubicBezTo>
                    <a:cubicBezTo>
                      <a:pt x="0" y="1"/>
                      <a:pt x="1" y="0"/>
                      <a:pt x="27" y="0"/>
                    </a:cubicBezTo>
                    <a:cubicBezTo>
                      <a:pt x="79" y="0"/>
                      <a:pt x="132" y="0"/>
                      <a:pt x="185" y="0"/>
                    </a:cubicBezTo>
                    <a:cubicBezTo>
                      <a:pt x="211" y="0"/>
                      <a:pt x="212" y="1"/>
                      <a:pt x="212" y="27"/>
                    </a:cubicBezTo>
                    <a:cubicBezTo>
                      <a:pt x="212" y="133"/>
                      <a:pt x="212" y="239"/>
                      <a:pt x="212" y="345"/>
                    </a:cubicBezTo>
                    <a:cubicBezTo>
                      <a:pt x="212" y="350"/>
                      <a:pt x="212" y="356"/>
                      <a:pt x="212" y="361"/>
                    </a:cubicBezTo>
                    <a:cubicBezTo>
                      <a:pt x="212" y="366"/>
                      <a:pt x="210" y="373"/>
                      <a:pt x="216" y="375"/>
                    </a:cubicBezTo>
                    <a:cubicBezTo>
                      <a:pt x="223" y="378"/>
                      <a:pt x="225" y="370"/>
                      <a:pt x="228" y="366"/>
                    </a:cubicBezTo>
                    <a:cubicBezTo>
                      <a:pt x="248" y="338"/>
                      <a:pt x="268" y="310"/>
                      <a:pt x="288" y="282"/>
                    </a:cubicBezTo>
                    <a:cubicBezTo>
                      <a:pt x="350" y="193"/>
                      <a:pt x="412" y="103"/>
                      <a:pt x="473" y="14"/>
                    </a:cubicBezTo>
                    <a:cubicBezTo>
                      <a:pt x="480" y="5"/>
                      <a:pt x="487" y="0"/>
                      <a:pt x="498" y="0"/>
                    </a:cubicBezTo>
                    <a:cubicBezTo>
                      <a:pt x="565" y="0"/>
                      <a:pt x="632" y="0"/>
                      <a:pt x="698" y="0"/>
                    </a:cubicBezTo>
                    <a:cubicBezTo>
                      <a:pt x="718" y="0"/>
                      <a:pt x="711" y="9"/>
                      <a:pt x="705" y="18"/>
                    </a:cubicBezTo>
                    <a:cubicBezTo>
                      <a:pt x="667" y="74"/>
                      <a:pt x="628" y="129"/>
                      <a:pt x="590" y="184"/>
                    </a:cubicBezTo>
                    <a:cubicBezTo>
                      <a:pt x="545" y="249"/>
                      <a:pt x="500" y="314"/>
                      <a:pt x="454" y="379"/>
                    </a:cubicBezTo>
                    <a:cubicBezTo>
                      <a:pt x="444" y="393"/>
                      <a:pt x="443" y="404"/>
                      <a:pt x="455" y="418"/>
                    </a:cubicBezTo>
                    <a:cubicBezTo>
                      <a:pt x="548" y="529"/>
                      <a:pt x="641" y="641"/>
                      <a:pt x="734" y="752"/>
                    </a:cubicBezTo>
                    <a:cubicBezTo>
                      <a:pt x="758" y="781"/>
                      <a:pt x="781" y="810"/>
                      <a:pt x="805" y="839"/>
                    </a:cubicBezTo>
                    <a:cubicBezTo>
                      <a:pt x="807" y="842"/>
                      <a:pt x="812" y="844"/>
                      <a:pt x="810" y="848"/>
                    </a:cubicBezTo>
                    <a:cubicBezTo>
                      <a:pt x="808" y="853"/>
                      <a:pt x="803" y="852"/>
                      <a:pt x="799" y="852"/>
                    </a:cubicBezTo>
                    <a:cubicBezTo>
                      <a:pt x="720" y="852"/>
                      <a:pt x="641" y="852"/>
                      <a:pt x="562" y="852"/>
                    </a:cubicBezTo>
                    <a:cubicBezTo>
                      <a:pt x="552" y="852"/>
                      <a:pt x="545" y="847"/>
                      <a:pt x="539" y="840"/>
                    </a:cubicBezTo>
                    <a:cubicBezTo>
                      <a:pt x="458" y="744"/>
                      <a:pt x="378" y="648"/>
                      <a:pt x="297" y="551"/>
                    </a:cubicBezTo>
                    <a:cubicBezTo>
                      <a:pt x="275" y="526"/>
                      <a:pt x="254" y="500"/>
                      <a:pt x="232" y="475"/>
                    </a:cubicBezTo>
                    <a:cubicBezTo>
                      <a:pt x="228" y="470"/>
                      <a:pt x="224" y="462"/>
                      <a:pt x="217" y="465"/>
                    </a:cubicBezTo>
                    <a:cubicBezTo>
                      <a:pt x="209" y="467"/>
                      <a:pt x="212" y="476"/>
                      <a:pt x="212" y="482"/>
                    </a:cubicBezTo>
                    <a:cubicBezTo>
                      <a:pt x="212" y="595"/>
                      <a:pt x="212" y="708"/>
                      <a:pt x="212" y="820"/>
                    </a:cubicBezTo>
                    <a:cubicBezTo>
                      <a:pt x="212" y="852"/>
                      <a:pt x="212" y="852"/>
                      <a:pt x="180" y="852"/>
                    </a:cubicBezTo>
                    <a:cubicBezTo>
                      <a:pt x="131" y="852"/>
                      <a:pt x="82" y="852"/>
                      <a:pt x="34" y="852"/>
                    </a:cubicBezTo>
                    <a:cubicBezTo>
                      <a:pt x="0" y="852"/>
                      <a:pt x="0" y="852"/>
                      <a:pt x="0" y="819"/>
                    </a:cubicBezTo>
                    <a:cubicBezTo>
                      <a:pt x="0" y="688"/>
                      <a:pt x="0" y="557"/>
                      <a:pt x="0" y="4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20" name="Freeform 10"/>
              <p:cNvSpPr>
                <a:spLocks/>
              </p:cNvSpPr>
              <p:nvPr userDrawn="1"/>
            </p:nvSpPr>
            <p:spPr bwMode="gray">
              <a:xfrm>
                <a:off x="7258050" y="6184900"/>
                <a:ext cx="173038" cy="236538"/>
              </a:xfrm>
              <a:custGeom>
                <a:avLst/>
                <a:gdLst>
                  <a:gd name="T0" fmla="*/ 625 w 662"/>
                  <a:gd name="T1" fmla="*/ 144 h 899"/>
                  <a:gd name="T2" fmla="*/ 622 w 662"/>
                  <a:gd name="T3" fmla="*/ 224 h 899"/>
                  <a:gd name="T4" fmla="*/ 603 w 662"/>
                  <a:gd name="T5" fmla="*/ 234 h 899"/>
                  <a:gd name="T6" fmla="*/ 427 w 662"/>
                  <a:gd name="T7" fmla="*/ 174 h 899"/>
                  <a:gd name="T8" fmla="*/ 272 w 662"/>
                  <a:gd name="T9" fmla="*/ 181 h 899"/>
                  <a:gd name="T10" fmla="*/ 230 w 662"/>
                  <a:gd name="T11" fmla="*/ 230 h 899"/>
                  <a:gd name="T12" fmla="*/ 258 w 662"/>
                  <a:gd name="T13" fmla="*/ 288 h 899"/>
                  <a:gd name="T14" fmla="*/ 381 w 662"/>
                  <a:gd name="T15" fmla="*/ 344 h 899"/>
                  <a:gd name="T16" fmla="*/ 543 w 662"/>
                  <a:gd name="T17" fmla="*/ 417 h 899"/>
                  <a:gd name="T18" fmla="*/ 662 w 662"/>
                  <a:gd name="T19" fmla="*/ 621 h 899"/>
                  <a:gd name="T20" fmla="*/ 616 w 662"/>
                  <a:gd name="T21" fmla="*/ 773 h 899"/>
                  <a:gd name="T22" fmla="*/ 448 w 662"/>
                  <a:gd name="T23" fmla="*/ 873 h 899"/>
                  <a:gd name="T24" fmla="*/ 103 w 662"/>
                  <a:gd name="T25" fmla="*/ 842 h 899"/>
                  <a:gd name="T26" fmla="*/ 71 w 662"/>
                  <a:gd name="T27" fmla="*/ 827 h 899"/>
                  <a:gd name="T28" fmla="*/ 25 w 662"/>
                  <a:gd name="T29" fmla="*/ 760 h 899"/>
                  <a:gd name="T30" fmla="*/ 25 w 662"/>
                  <a:gd name="T31" fmla="*/ 644 h 899"/>
                  <a:gd name="T32" fmla="*/ 46 w 662"/>
                  <a:gd name="T33" fmla="*/ 633 h 899"/>
                  <a:gd name="T34" fmla="*/ 207 w 662"/>
                  <a:gd name="T35" fmla="*/ 714 h 899"/>
                  <a:gd name="T36" fmla="*/ 380 w 662"/>
                  <a:gd name="T37" fmla="*/ 722 h 899"/>
                  <a:gd name="T38" fmla="*/ 438 w 662"/>
                  <a:gd name="T39" fmla="*/ 680 h 899"/>
                  <a:gd name="T40" fmla="*/ 413 w 662"/>
                  <a:gd name="T41" fmla="*/ 595 h 899"/>
                  <a:gd name="T42" fmla="*/ 274 w 662"/>
                  <a:gd name="T43" fmla="*/ 534 h 899"/>
                  <a:gd name="T44" fmla="*/ 95 w 662"/>
                  <a:gd name="T45" fmla="*/ 443 h 899"/>
                  <a:gd name="T46" fmla="*/ 10 w 662"/>
                  <a:gd name="T47" fmla="*/ 286 h 899"/>
                  <a:gd name="T48" fmla="*/ 116 w 662"/>
                  <a:gd name="T49" fmla="*/ 64 h 899"/>
                  <a:gd name="T50" fmla="*/ 275 w 662"/>
                  <a:gd name="T51" fmla="*/ 14 h 899"/>
                  <a:gd name="T52" fmla="*/ 604 w 662"/>
                  <a:gd name="T53" fmla="*/ 68 h 899"/>
                  <a:gd name="T54" fmla="*/ 624 w 662"/>
                  <a:gd name="T55" fmla="*/ 97 h 899"/>
                  <a:gd name="T56" fmla="*/ 625 w 662"/>
                  <a:gd name="T57" fmla="*/ 14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2" h="899">
                    <a:moveTo>
                      <a:pt x="625" y="144"/>
                    </a:moveTo>
                    <a:cubicBezTo>
                      <a:pt x="624" y="174"/>
                      <a:pt x="626" y="199"/>
                      <a:pt x="622" y="224"/>
                    </a:cubicBezTo>
                    <a:cubicBezTo>
                      <a:pt x="620" y="239"/>
                      <a:pt x="615" y="240"/>
                      <a:pt x="603" y="234"/>
                    </a:cubicBezTo>
                    <a:cubicBezTo>
                      <a:pt x="546" y="209"/>
                      <a:pt x="488" y="186"/>
                      <a:pt x="427" y="174"/>
                    </a:cubicBezTo>
                    <a:cubicBezTo>
                      <a:pt x="375" y="163"/>
                      <a:pt x="323" y="160"/>
                      <a:pt x="272" y="181"/>
                    </a:cubicBezTo>
                    <a:cubicBezTo>
                      <a:pt x="250" y="191"/>
                      <a:pt x="233" y="205"/>
                      <a:pt x="230" y="230"/>
                    </a:cubicBezTo>
                    <a:cubicBezTo>
                      <a:pt x="226" y="256"/>
                      <a:pt x="239" y="274"/>
                      <a:pt x="258" y="288"/>
                    </a:cubicBezTo>
                    <a:cubicBezTo>
                      <a:pt x="296" y="314"/>
                      <a:pt x="339" y="329"/>
                      <a:pt x="381" y="344"/>
                    </a:cubicBezTo>
                    <a:cubicBezTo>
                      <a:pt x="437" y="364"/>
                      <a:pt x="493" y="386"/>
                      <a:pt x="543" y="417"/>
                    </a:cubicBezTo>
                    <a:cubicBezTo>
                      <a:pt x="617" y="465"/>
                      <a:pt x="662" y="529"/>
                      <a:pt x="662" y="621"/>
                    </a:cubicBezTo>
                    <a:cubicBezTo>
                      <a:pt x="662" y="677"/>
                      <a:pt x="650" y="728"/>
                      <a:pt x="616" y="773"/>
                    </a:cubicBezTo>
                    <a:cubicBezTo>
                      <a:pt x="573" y="829"/>
                      <a:pt x="514" y="858"/>
                      <a:pt x="448" y="873"/>
                    </a:cubicBezTo>
                    <a:cubicBezTo>
                      <a:pt x="330" y="899"/>
                      <a:pt x="215" y="889"/>
                      <a:pt x="103" y="842"/>
                    </a:cubicBezTo>
                    <a:cubicBezTo>
                      <a:pt x="92" y="837"/>
                      <a:pt x="82" y="830"/>
                      <a:pt x="71" y="827"/>
                    </a:cubicBezTo>
                    <a:cubicBezTo>
                      <a:pt x="36" y="817"/>
                      <a:pt x="24" y="794"/>
                      <a:pt x="25" y="760"/>
                    </a:cubicBezTo>
                    <a:cubicBezTo>
                      <a:pt x="26" y="722"/>
                      <a:pt x="25" y="683"/>
                      <a:pt x="25" y="644"/>
                    </a:cubicBezTo>
                    <a:cubicBezTo>
                      <a:pt x="26" y="625"/>
                      <a:pt x="29" y="623"/>
                      <a:pt x="46" y="633"/>
                    </a:cubicBezTo>
                    <a:cubicBezTo>
                      <a:pt x="98" y="664"/>
                      <a:pt x="149" y="696"/>
                      <a:pt x="207" y="714"/>
                    </a:cubicBezTo>
                    <a:cubicBezTo>
                      <a:pt x="264" y="731"/>
                      <a:pt x="321" y="738"/>
                      <a:pt x="380" y="722"/>
                    </a:cubicBezTo>
                    <a:cubicBezTo>
                      <a:pt x="404" y="716"/>
                      <a:pt x="426" y="704"/>
                      <a:pt x="438" y="680"/>
                    </a:cubicBezTo>
                    <a:cubicBezTo>
                      <a:pt x="451" y="650"/>
                      <a:pt x="441" y="616"/>
                      <a:pt x="413" y="595"/>
                    </a:cubicBezTo>
                    <a:cubicBezTo>
                      <a:pt x="371" y="565"/>
                      <a:pt x="322" y="551"/>
                      <a:pt x="274" y="534"/>
                    </a:cubicBezTo>
                    <a:cubicBezTo>
                      <a:pt x="211" y="510"/>
                      <a:pt x="149" y="486"/>
                      <a:pt x="95" y="443"/>
                    </a:cubicBezTo>
                    <a:cubicBezTo>
                      <a:pt x="44" y="402"/>
                      <a:pt x="17" y="348"/>
                      <a:pt x="10" y="286"/>
                    </a:cubicBezTo>
                    <a:cubicBezTo>
                      <a:pt x="0" y="191"/>
                      <a:pt x="37" y="116"/>
                      <a:pt x="116" y="64"/>
                    </a:cubicBezTo>
                    <a:cubicBezTo>
                      <a:pt x="164" y="33"/>
                      <a:pt x="219" y="20"/>
                      <a:pt x="275" y="14"/>
                    </a:cubicBezTo>
                    <a:cubicBezTo>
                      <a:pt x="390" y="0"/>
                      <a:pt x="499" y="24"/>
                      <a:pt x="604" y="68"/>
                    </a:cubicBezTo>
                    <a:cubicBezTo>
                      <a:pt x="617" y="73"/>
                      <a:pt x="625" y="81"/>
                      <a:pt x="624" y="97"/>
                    </a:cubicBezTo>
                    <a:cubicBezTo>
                      <a:pt x="623" y="114"/>
                      <a:pt x="625" y="131"/>
                      <a:pt x="625"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21" name="Freeform 11"/>
              <p:cNvSpPr>
                <a:spLocks/>
              </p:cNvSpPr>
              <p:nvPr userDrawn="1"/>
            </p:nvSpPr>
            <p:spPr bwMode="gray">
              <a:xfrm>
                <a:off x="6877050" y="6316663"/>
                <a:ext cx="85725" cy="44450"/>
              </a:xfrm>
              <a:custGeom>
                <a:avLst/>
                <a:gdLst>
                  <a:gd name="T0" fmla="*/ 164 w 329"/>
                  <a:gd name="T1" fmla="*/ 168 h 168"/>
                  <a:gd name="T2" fmla="*/ 24 w 329"/>
                  <a:gd name="T3" fmla="*/ 168 h 168"/>
                  <a:gd name="T4" fmla="*/ 0 w 329"/>
                  <a:gd name="T5" fmla="*/ 145 h 168"/>
                  <a:gd name="T6" fmla="*/ 0 w 329"/>
                  <a:gd name="T7" fmla="*/ 23 h 168"/>
                  <a:gd name="T8" fmla="*/ 22 w 329"/>
                  <a:gd name="T9" fmla="*/ 0 h 168"/>
                  <a:gd name="T10" fmla="*/ 303 w 329"/>
                  <a:gd name="T11" fmla="*/ 0 h 168"/>
                  <a:gd name="T12" fmla="*/ 324 w 329"/>
                  <a:gd name="T13" fmla="*/ 20 h 168"/>
                  <a:gd name="T14" fmla="*/ 327 w 329"/>
                  <a:gd name="T15" fmla="*/ 151 h 168"/>
                  <a:gd name="T16" fmla="*/ 306 w 329"/>
                  <a:gd name="T17" fmla="*/ 168 h 168"/>
                  <a:gd name="T18" fmla="*/ 164 w 329"/>
                  <a:gd name="T1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68">
                    <a:moveTo>
                      <a:pt x="164" y="168"/>
                    </a:moveTo>
                    <a:cubicBezTo>
                      <a:pt x="117" y="168"/>
                      <a:pt x="70" y="168"/>
                      <a:pt x="24" y="168"/>
                    </a:cubicBezTo>
                    <a:cubicBezTo>
                      <a:pt x="7" y="168"/>
                      <a:pt x="0" y="162"/>
                      <a:pt x="0" y="145"/>
                    </a:cubicBezTo>
                    <a:cubicBezTo>
                      <a:pt x="0" y="104"/>
                      <a:pt x="0" y="63"/>
                      <a:pt x="0" y="23"/>
                    </a:cubicBezTo>
                    <a:cubicBezTo>
                      <a:pt x="0" y="7"/>
                      <a:pt x="5" y="0"/>
                      <a:pt x="22" y="0"/>
                    </a:cubicBezTo>
                    <a:cubicBezTo>
                      <a:pt x="116" y="0"/>
                      <a:pt x="209" y="0"/>
                      <a:pt x="303" y="0"/>
                    </a:cubicBezTo>
                    <a:cubicBezTo>
                      <a:pt x="317" y="0"/>
                      <a:pt x="324" y="5"/>
                      <a:pt x="324" y="20"/>
                    </a:cubicBezTo>
                    <a:cubicBezTo>
                      <a:pt x="325" y="63"/>
                      <a:pt x="321" y="107"/>
                      <a:pt x="327" y="151"/>
                    </a:cubicBezTo>
                    <a:cubicBezTo>
                      <a:pt x="329" y="167"/>
                      <a:pt x="317" y="168"/>
                      <a:pt x="306" y="168"/>
                    </a:cubicBezTo>
                    <a:cubicBezTo>
                      <a:pt x="258" y="168"/>
                      <a:pt x="211" y="168"/>
                      <a:pt x="164"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grpSp>
      </p:grpSp>
    </p:spTree>
    <p:extLst>
      <p:ext uri="{BB962C8B-B14F-4D97-AF65-F5344CB8AC3E}">
        <p14:creationId xmlns:p14="http://schemas.microsoft.com/office/powerpoint/2010/main" val="4136039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02_Kontakt">
    <p:bg bwMode="gray">
      <p:bgPr>
        <a:solidFill>
          <a:schemeClr val="bg1"/>
        </a:solidFill>
        <a:effectLst/>
      </p:bgPr>
    </p:bg>
    <p:spTree>
      <p:nvGrpSpPr>
        <p:cNvPr id="1" name=""/>
        <p:cNvGrpSpPr/>
        <p:nvPr/>
      </p:nvGrpSpPr>
      <p:grpSpPr>
        <a:xfrm>
          <a:off x="0" y="0"/>
          <a:ext cx="0" cy="0"/>
          <a:chOff x="0" y="0"/>
          <a:chExt cx="0" cy="0"/>
        </a:xfrm>
      </p:grpSpPr>
      <p:sp>
        <p:nvSpPr>
          <p:cNvPr id="25" name="Bild"/>
          <p:cNvSpPr>
            <a:spLocks noGrp="1"/>
          </p:cNvSpPr>
          <p:nvPr>
            <p:ph type="pic" sz="quarter" idx="18"/>
          </p:nvPr>
        </p:nvSpPr>
        <p:spPr bwMode="gray">
          <a:xfrm>
            <a:off x="1" y="1"/>
            <a:ext cx="12192000" cy="5808663"/>
          </a:xfrm>
          <a:solidFill>
            <a:schemeClr val="bg1">
              <a:lumMod val="85000"/>
            </a:schemeClr>
          </a:solidFill>
          <a:ln>
            <a:noFill/>
          </a:ln>
        </p:spPr>
        <p:txBody>
          <a:bodyPr vert="horz" lIns="144000" tIns="144000" rIns="144000" bIns="144000" rtlCol="0">
            <a:noAutofit/>
          </a:bodyPr>
          <a:lstStyle>
            <a:lvl1pPr>
              <a:defRPr lang="en-US" dirty="0"/>
            </a:lvl1pPr>
          </a:lstStyle>
          <a:p>
            <a:pPr marL="0" lvl="0" indent="0">
              <a:buNone/>
            </a:pPr>
            <a:r>
              <a:rPr lang="de-DE" noProof="0" dirty="0"/>
              <a:t>Bild</a:t>
            </a:r>
          </a:p>
        </p:txBody>
      </p:sp>
      <p:sp>
        <p:nvSpPr>
          <p:cNvPr id="24" name="Layer"/>
          <p:cNvSpPr>
            <a:spLocks noGrp="1"/>
          </p:cNvSpPr>
          <p:nvPr>
            <p:ph type="body" sz="quarter" idx="17"/>
          </p:nvPr>
        </p:nvSpPr>
        <p:spPr bwMode="gray">
          <a:xfrm>
            <a:off x="0" y="1"/>
            <a:ext cx="12191999" cy="5808663"/>
          </a:xfrm>
          <a:gradFill>
            <a:gsLst>
              <a:gs pos="0">
                <a:schemeClr val="tx1">
                  <a:lumMod val="65000"/>
                  <a:lumOff val="35000"/>
                </a:schemeClr>
              </a:gs>
              <a:gs pos="100000">
                <a:schemeClr val="tx2">
                  <a:lumMod val="40000"/>
                  <a:lumOff val="60000"/>
                  <a:alpha val="70000"/>
                </a:schemeClr>
              </a:gs>
            </a:gsLst>
            <a:lin ang="18900000" scaled="1"/>
          </a:gradFill>
        </p:spPr>
        <p:txBody>
          <a:bodyPr lIns="540000" tIns="1440000" bIns="1404000" anchor="t"/>
          <a:lstStyle>
            <a:lvl1pPr marL="0" indent="0">
              <a:buNone/>
              <a:defRPr sz="4400" cap="all" baseline="0">
                <a:solidFill>
                  <a:schemeClr val="bg1"/>
                </a:solidFill>
              </a:defRPr>
            </a:lvl1pPr>
          </a:lstStyle>
          <a:p>
            <a:pPr lvl="0"/>
            <a:endParaRPr lang="de-DE" noProof="0" dirty="0"/>
          </a:p>
        </p:txBody>
      </p:sp>
      <p:sp>
        <p:nvSpPr>
          <p:cNvPr id="36" name="Textplatzhalter 15"/>
          <p:cNvSpPr>
            <a:spLocks noGrp="1"/>
          </p:cNvSpPr>
          <p:nvPr>
            <p:ph type="body" sz="quarter" idx="15" hasCustomPrompt="1"/>
          </p:nvPr>
        </p:nvSpPr>
        <p:spPr bwMode="gray">
          <a:xfrm>
            <a:off x="2027019" y="4102101"/>
            <a:ext cx="2515720" cy="1203324"/>
          </a:xfrm>
          <a:prstGeom prst="rect">
            <a:avLst/>
          </a:prstGeom>
        </p:spPr>
        <p:txBody>
          <a:bodyPr lIns="0" tIns="0" rIns="0" bIns="0" anchor="b">
            <a:noAutofit/>
          </a:bodyPr>
          <a:lstStyle>
            <a:lvl1pPr marL="0" indent="0" algn="l">
              <a:lnSpc>
                <a:spcPct val="90000"/>
              </a:lnSpc>
              <a:spcBef>
                <a:spcPts val="0"/>
              </a:spcBef>
              <a:spcAft>
                <a:spcPts val="1000"/>
              </a:spcAft>
              <a:buNone/>
              <a:defRPr sz="1400" cap="none"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Textmasterformat </a:t>
            </a:r>
            <a:br>
              <a:rPr lang="de-DE" dirty="0"/>
            </a:br>
            <a:r>
              <a:rPr lang="de-DE" dirty="0"/>
              <a:t>bearbeiten</a:t>
            </a:r>
          </a:p>
        </p:txBody>
      </p:sp>
      <p:grpSp>
        <p:nvGrpSpPr>
          <p:cNvPr id="11" name="Gruppieren 10"/>
          <p:cNvGrpSpPr/>
          <p:nvPr userDrawn="1"/>
        </p:nvGrpSpPr>
        <p:grpSpPr bwMode="gray">
          <a:xfrm>
            <a:off x="8860092" y="6006238"/>
            <a:ext cx="2783594" cy="599231"/>
            <a:chOff x="8858939" y="6006237"/>
            <a:chExt cx="2783232" cy="599231"/>
          </a:xfrm>
        </p:grpSpPr>
        <p:pic>
          <p:nvPicPr>
            <p:cNvPr id="12" name="Grafik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9938174" y="6070717"/>
              <a:ext cx="381359" cy="534751"/>
            </a:xfrm>
            <a:prstGeom prst="rect">
              <a:avLst/>
            </a:prstGeom>
          </p:spPr>
        </p:pic>
        <p:pic>
          <p:nvPicPr>
            <p:cNvPr id="13" name="Grafik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8858939" y="6006237"/>
              <a:ext cx="761485" cy="534751"/>
            </a:xfrm>
            <a:prstGeom prst="rect">
              <a:avLst/>
            </a:prstGeom>
          </p:spPr>
        </p:pic>
        <p:grpSp>
          <p:nvGrpSpPr>
            <p:cNvPr id="14" name="Gruppieren 13"/>
            <p:cNvGrpSpPr/>
            <p:nvPr userDrawn="1"/>
          </p:nvGrpSpPr>
          <p:grpSpPr bwMode="gray">
            <a:xfrm>
              <a:off x="10637283" y="6295042"/>
              <a:ext cx="1004888" cy="149281"/>
              <a:chOff x="6096000" y="6184900"/>
              <a:chExt cx="1592263" cy="236538"/>
            </a:xfrm>
            <a:solidFill>
              <a:schemeClr val="bg1">
                <a:lumMod val="85000"/>
              </a:schemeClr>
            </a:solidFill>
          </p:grpSpPr>
          <p:sp>
            <p:nvSpPr>
              <p:cNvPr id="15" name="Freeform 5"/>
              <p:cNvSpPr>
                <a:spLocks/>
              </p:cNvSpPr>
              <p:nvPr userDrawn="1"/>
            </p:nvSpPr>
            <p:spPr bwMode="gray">
              <a:xfrm>
                <a:off x="6330950" y="6189663"/>
                <a:ext cx="241300" cy="225425"/>
              </a:xfrm>
              <a:custGeom>
                <a:avLst/>
                <a:gdLst>
                  <a:gd name="T0" fmla="*/ 924 w 924"/>
                  <a:gd name="T1" fmla="*/ 434 h 861"/>
                  <a:gd name="T2" fmla="*/ 924 w 924"/>
                  <a:gd name="T3" fmla="*/ 832 h 861"/>
                  <a:gd name="T4" fmla="*/ 896 w 924"/>
                  <a:gd name="T5" fmla="*/ 860 h 861"/>
                  <a:gd name="T6" fmla="*/ 738 w 924"/>
                  <a:gd name="T7" fmla="*/ 860 h 861"/>
                  <a:gd name="T8" fmla="*/ 712 w 924"/>
                  <a:gd name="T9" fmla="*/ 834 h 861"/>
                  <a:gd name="T10" fmla="*/ 712 w 924"/>
                  <a:gd name="T11" fmla="*/ 368 h 861"/>
                  <a:gd name="T12" fmla="*/ 707 w 924"/>
                  <a:gd name="T13" fmla="*/ 342 h 861"/>
                  <a:gd name="T14" fmla="*/ 688 w 924"/>
                  <a:gd name="T15" fmla="*/ 358 h 861"/>
                  <a:gd name="T16" fmla="*/ 496 w 924"/>
                  <a:gd name="T17" fmla="*/ 578 h 861"/>
                  <a:gd name="T18" fmla="*/ 429 w 924"/>
                  <a:gd name="T19" fmla="*/ 574 h 861"/>
                  <a:gd name="T20" fmla="*/ 234 w 924"/>
                  <a:gd name="T21" fmla="*/ 346 h 861"/>
                  <a:gd name="T22" fmla="*/ 223 w 924"/>
                  <a:gd name="T23" fmla="*/ 340 h 861"/>
                  <a:gd name="T24" fmla="*/ 218 w 924"/>
                  <a:gd name="T25" fmla="*/ 352 h 861"/>
                  <a:gd name="T26" fmla="*/ 220 w 924"/>
                  <a:gd name="T27" fmla="*/ 828 h 861"/>
                  <a:gd name="T28" fmla="*/ 187 w 924"/>
                  <a:gd name="T29" fmla="*/ 860 h 861"/>
                  <a:gd name="T30" fmla="*/ 29 w 924"/>
                  <a:gd name="T31" fmla="*/ 860 h 861"/>
                  <a:gd name="T32" fmla="*/ 4 w 924"/>
                  <a:gd name="T33" fmla="*/ 834 h 861"/>
                  <a:gd name="T34" fmla="*/ 5 w 924"/>
                  <a:gd name="T35" fmla="*/ 52 h 861"/>
                  <a:gd name="T36" fmla="*/ 49 w 924"/>
                  <a:gd name="T37" fmla="*/ 8 h 861"/>
                  <a:gd name="T38" fmla="*/ 171 w 924"/>
                  <a:gd name="T39" fmla="*/ 8 h 861"/>
                  <a:gd name="T40" fmla="*/ 204 w 924"/>
                  <a:gd name="T41" fmla="*/ 22 h 861"/>
                  <a:gd name="T42" fmla="*/ 398 w 924"/>
                  <a:gd name="T43" fmla="*/ 247 h 861"/>
                  <a:gd name="T44" fmla="*/ 455 w 924"/>
                  <a:gd name="T45" fmla="*/ 312 h 861"/>
                  <a:gd name="T46" fmla="*/ 476 w 924"/>
                  <a:gd name="T47" fmla="*/ 310 h 861"/>
                  <a:gd name="T48" fmla="*/ 572 w 924"/>
                  <a:gd name="T49" fmla="*/ 200 h 861"/>
                  <a:gd name="T50" fmla="*/ 725 w 924"/>
                  <a:gd name="T51" fmla="*/ 24 h 861"/>
                  <a:gd name="T52" fmla="*/ 764 w 924"/>
                  <a:gd name="T53" fmla="*/ 8 h 861"/>
                  <a:gd name="T54" fmla="*/ 898 w 924"/>
                  <a:gd name="T55" fmla="*/ 8 h 861"/>
                  <a:gd name="T56" fmla="*/ 924 w 924"/>
                  <a:gd name="T57" fmla="*/ 34 h 861"/>
                  <a:gd name="T58" fmla="*/ 924 w 924"/>
                  <a:gd name="T59" fmla="*/ 434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4" h="861">
                    <a:moveTo>
                      <a:pt x="924" y="434"/>
                    </a:moveTo>
                    <a:cubicBezTo>
                      <a:pt x="924" y="567"/>
                      <a:pt x="924" y="699"/>
                      <a:pt x="924" y="832"/>
                    </a:cubicBezTo>
                    <a:cubicBezTo>
                      <a:pt x="924" y="859"/>
                      <a:pt x="923" y="860"/>
                      <a:pt x="896" y="860"/>
                    </a:cubicBezTo>
                    <a:cubicBezTo>
                      <a:pt x="843" y="860"/>
                      <a:pt x="791" y="860"/>
                      <a:pt x="738" y="860"/>
                    </a:cubicBezTo>
                    <a:cubicBezTo>
                      <a:pt x="713" y="860"/>
                      <a:pt x="712" y="859"/>
                      <a:pt x="712" y="834"/>
                    </a:cubicBezTo>
                    <a:cubicBezTo>
                      <a:pt x="712" y="678"/>
                      <a:pt x="712" y="523"/>
                      <a:pt x="712" y="368"/>
                    </a:cubicBezTo>
                    <a:cubicBezTo>
                      <a:pt x="712" y="359"/>
                      <a:pt x="716" y="346"/>
                      <a:pt x="707" y="342"/>
                    </a:cubicBezTo>
                    <a:cubicBezTo>
                      <a:pt x="696" y="338"/>
                      <a:pt x="693" y="352"/>
                      <a:pt x="688" y="358"/>
                    </a:cubicBezTo>
                    <a:cubicBezTo>
                      <a:pt x="624" y="431"/>
                      <a:pt x="560" y="505"/>
                      <a:pt x="496" y="578"/>
                    </a:cubicBezTo>
                    <a:cubicBezTo>
                      <a:pt x="471" y="606"/>
                      <a:pt x="453" y="603"/>
                      <a:pt x="429" y="574"/>
                    </a:cubicBezTo>
                    <a:cubicBezTo>
                      <a:pt x="364" y="497"/>
                      <a:pt x="299" y="422"/>
                      <a:pt x="234" y="346"/>
                    </a:cubicBezTo>
                    <a:cubicBezTo>
                      <a:pt x="231" y="343"/>
                      <a:pt x="228" y="338"/>
                      <a:pt x="223" y="340"/>
                    </a:cubicBezTo>
                    <a:cubicBezTo>
                      <a:pt x="218" y="342"/>
                      <a:pt x="218" y="348"/>
                      <a:pt x="218" y="352"/>
                    </a:cubicBezTo>
                    <a:cubicBezTo>
                      <a:pt x="223" y="511"/>
                      <a:pt x="219" y="670"/>
                      <a:pt x="220" y="828"/>
                    </a:cubicBezTo>
                    <a:cubicBezTo>
                      <a:pt x="220" y="860"/>
                      <a:pt x="220" y="860"/>
                      <a:pt x="187" y="860"/>
                    </a:cubicBezTo>
                    <a:cubicBezTo>
                      <a:pt x="135" y="860"/>
                      <a:pt x="82" y="860"/>
                      <a:pt x="29" y="860"/>
                    </a:cubicBezTo>
                    <a:cubicBezTo>
                      <a:pt x="10" y="861"/>
                      <a:pt x="4" y="853"/>
                      <a:pt x="4" y="834"/>
                    </a:cubicBezTo>
                    <a:cubicBezTo>
                      <a:pt x="4" y="574"/>
                      <a:pt x="3" y="313"/>
                      <a:pt x="5" y="52"/>
                    </a:cubicBezTo>
                    <a:cubicBezTo>
                      <a:pt x="5" y="0"/>
                      <a:pt x="0" y="9"/>
                      <a:pt x="49" y="8"/>
                    </a:cubicBezTo>
                    <a:cubicBezTo>
                      <a:pt x="90" y="8"/>
                      <a:pt x="130" y="8"/>
                      <a:pt x="171" y="8"/>
                    </a:cubicBezTo>
                    <a:cubicBezTo>
                      <a:pt x="185" y="8"/>
                      <a:pt x="195" y="11"/>
                      <a:pt x="204" y="22"/>
                    </a:cubicBezTo>
                    <a:cubicBezTo>
                      <a:pt x="269" y="97"/>
                      <a:pt x="334" y="172"/>
                      <a:pt x="398" y="247"/>
                    </a:cubicBezTo>
                    <a:cubicBezTo>
                      <a:pt x="417" y="269"/>
                      <a:pt x="436" y="290"/>
                      <a:pt x="455" y="312"/>
                    </a:cubicBezTo>
                    <a:cubicBezTo>
                      <a:pt x="463" y="321"/>
                      <a:pt x="469" y="318"/>
                      <a:pt x="476" y="310"/>
                    </a:cubicBezTo>
                    <a:cubicBezTo>
                      <a:pt x="508" y="274"/>
                      <a:pt x="540" y="237"/>
                      <a:pt x="572" y="200"/>
                    </a:cubicBezTo>
                    <a:cubicBezTo>
                      <a:pt x="623" y="142"/>
                      <a:pt x="674" y="83"/>
                      <a:pt x="725" y="24"/>
                    </a:cubicBezTo>
                    <a:cubicBezTo>
                      <a:pt x="736" y="12"/>
                      <a:pt x="748" y="7"/>
                      <a:pt x="764" y="8"/>
                    </a:cubicBezTo>
                    <a:cubicBezTo>
                      <a:pt x="808" y="9"/>
                      <a:pt x="853" y="8"/>
                      <a:pt x="898" y="8"/>
                    </a:cubicBezTo>
                    <a:cubicBezTo>
                      <a:pt x="923" y="8"/>
                      <a:pt x="924" y="9"/>
                      <a:pt x="924" y="34"/>
                    </a:cubicBezTo>
                    <a:cubicBezTo>
                      <a:pt x="924" y="167"/>
                      <a:pt x="924" y="301"/>
                      <a:pt x="924" y="4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7" name="Freeform 6"/>
              <p:cNvSpPr>
                <a:spLocks/>
              </p:cNvSpPr>
              <p:nvPr userDrawn="1"/>
            </p:nvSpPr>
            <p:spPr bwMode="gray">
              <a:xfrm>
                <a:off x="7456488" y="6184900"/>
                <a:ext cx="231775" cy="234951"/>
              </a:xfrm>
              <a:custGeom>
                <a:avLst/>
                <a:gdLst>
                  <a:gd name="T0" fmla="*/ 885 w 889"/>
                  <a:gd name="T1" fmla="*/ 599 h 895"/>
                  <a:gd name="T2" fmla="*/ 886 w 889"/>
                  <a:gd name="T3" fmla="*/ 729 h 895"/>
                  <a:gd name="T4" fmla="*/ 843 w 889"/>
                  <a:gd name="T5" fmla="*/ 804 h 895"/>
                  <a:gd name="T6" fmla="*/ 607 w 889"/>
                  <a:gd name="T7" fmla="*/ 881 h 895"/>
                  <a:gd name="T8" fmla="*/ 300 w 889"/>
                  <a:gd name="T9" fmla="*/ 847 h 895"/>
                  <a:gd name="T10" fmla="*/ 19 w 889"/>
                  <a:gd name="T11" fmla="*/ 504 h 895"/>
                  <a:gd name="T12" fmla="*/ 163 w 889"/>
                  <a:gd name="T13" fmla="*/ 127 h 895"/>
                  <a:gd name="T14" fmla="*/ 422 w 889"/>
                  <a:gd name="T15" fmla="*/ 18 h 895"/>
                  <a:gd name="T16" fmla="*/ 754 w 889"/>
                  <a:gd name="T17" fmla="*/ 39 h 895"/>
                  <a:gd name="T18" fmla="*/ 848 w 889"/>
                  <a:gd name="T19" fmla="*/ 72 h 895"/>
                  <a:gd name="T20" fmla="*/ 869 w 889"/>
                  <a:gd name="T21" fmla="*/ 101 h 895"/>
                  <a:gd name="T22" fmla="*/ 867 w 889"/>
                  <a:gd name="T23" fmla="*/ 254 h 895"/>
                  <a:gd name="T24" fmla="*/ 851 w 889"/>
                  <a:gd name="T25" fmla="*/ 260 h 895"/>
                  <a:gd name="T26" fmla="*/ 783 w 889"/>
                  <a:gd name="T27" fmla="*/ 232 h 895"/>
                  <a:gd name="T28" fmla="*/ 574 w 889"/>
                  <a:gd name="T29" fmla="*/ 189 h 895"/>
                  <a:gd name="T30" fmla="*/ 376 w 889"/>
                  <a:gd name="T31" fmla="*/ 223 h 895"/>
                  <a:gd name="T32" fmla="*/ 237 w 889"/>
                  <a:gd name="T33" fmla="*/ 413 h 895"/>
                  <a:gd name="T34" fmla="*/ 384 w 889"/>
                  <a:gd name="T35" fmla="*/ 682 h 895"/>
                  <a:gd name="T36" fmla="*/ 657 w 889"/>
                  <a:gd name="T37" fmla="*/ 685 h 895"/>
                  <a:gd name="T38" fmla="*/ 669 w 889"/>
                  <a:gd name="T39" fmla="*/ 665 h 895"/>
                  <a:gd name="T40" fmla="*/ 669 w 889"/>
                  <a:gd name="T41" fmla="*/ 597 h 895"/>
                  <a:gd name="T42" fmla="*/ 649 w 889"/>
                  <a:gd name="T43" fmla="*/ 578 h 895"/>
                  <a:gd name="T44" fmla="*/ 571 w 889"/>
                  <a:gd name="T45" fmla="*/ 578 h 895"/>
                  <a:gd name="T46" fmla="*/ 549 w 889"/>
                  <a:gd name="T47" fmla="*/ 556 h 895"/>
                  <a:gd name="T48" fmla="*/ 548 w 889"/>
                  <a:gd name="T49" fmla="*/ 438 h 895"/>
                  <a:gd name="T50" fmla="*/ 569 w 889"/>
                  <a:gd name="T51" fmla="*/ 422 h 895"/>
                  <a:gd name="T52" fmla="*/ 735 w 889"/>
                  <a:gd name="T53" fmla="*/ 422 h 895"/>
                  <a:gd name="T54" fmla="*/ 857 w 889"/>
                  <a:gd name="T55" fmla="*/ 422 h 895"/>
                  <a:gd name="T56" fmla="*/ 885 w 889"/>
                  <a:gd name="T57" fmla="*/ 449 h 895"/>
                  <a:gd name="T58" fmla="*/ 885 w 889"/>
                  <a:gd name="T59" fmla="*/ 599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9" h="895">
                    <a:moveTo>
                      <a:pt x="885" y="599"/>
                    </a:moveTo>
                    <a:cubicBezTo>
                      <a:pt x="885" y="643"/>
                      <a:pt x="882" y="686"/>
                      <a:pt x="886" y="729"/>
                    </a:cubicBezTo>
                    <a:cubicBezTo>
                      <a:pt x="889" y="767"/>
                      <a:pt x="871" y="787"/>
                      <a:pt x="843" y="804"/>
                    </a:cubicBezTo>
                    <a:cubicBezTo>
                      <a:pt x="770" y="850"/>
                      <a:pt x="690" y="870"/>
                      <a:pt x="607" y="881"/>
                    </a:cubicBezTo>
                    <a:cubicBezTo>
                      <a:pt x="502" y="895"/>
                      <a:pt x="399" y="886"/>
                      <a:pt x="300" y="847"/>
                    </a:cubicBezTo>
                    <a:cubicBezTo>
                      <a:pt x="143" y="785"/>
                      <a:pt x="40" y="676"/>
                      <a:pt x="19" y="504"/>
                    </a:cubicBezTo>
                    <a:cubicBezTo>
                      <a:pt x="0" y="355"/>
                      <a:pt x="46" y="225"/>
                      <a:pt x="163" y="127"/>
                    </a:cubicBezTo>
                    <a:cubicBezTo>
                      <a:pt x="237" y="66"/>
                      <a:pt x="326" y="33"/>
                      <a:pt x="422" y="18"/>
                    </a:cubicBezTo>
                    <a:cubicBezTo>
                      <a:pt x="534" y="0"/>
                      <a:pt x="645" y="12"/>
                      <a:pt x="754" y="39"/>
                    </a:cubicBezTo>
                    <a:cubicBezTo>
                      <a:pt x="787" y="47"/>
                      <a:pt x="818" y="59"/>
                      <a:pt x="848" y="72"/>
                    </a:cubicBezTo>
                    <a:cubicBezTo>
                      <a:pt x="861" y="77"/>
                      <a:pt x="869" y="86"/>
                      <a:pt x="869" y="101"/>
                    </a:cubicBezTo>
                    <a:cubicBezTo>
                      <a:pt x="869" y="152"/>
                      <a:pt x="869" y="203"/>
                      <a:pt x="867" y="254"/>
                    </a:cubicBezTo>
                    <a:cubicBezTo>
                      <a:pt x="866" y="267"/>
                      <a:pt x="858" y="263"/>
                      <a:pt x="851" y="260"/>
                    </a:cubicBezTo>
                    <a:cubicBezTo>
                      <a:pt x="829" y="250"/>
                      <a:pt x="806" y="240"/>
                      <a:pt x="783" y="232"/>
                    </a:cubicBezTo>
                    <a:cubicBezTo>
                      <a:pt x="716" y="207"/>
                      <a:pt x="646" y="193"/>
                      <a:pt x="574" y="189"/>
                    </a:cubicBezTo>
                    <a:cubicBezTo>
                      <a:pt x="505" y="185"/>
                      <a:pt x="439" y="193"/>
                      <a:pt x="376" y="223"/>
                    </a:cubicBezTo>
                    <a:cubicBezTo>
                      <a:pt x="296" y="261"/>
                      <a:pt x="252" y="327"/>
                      <a:pt x="237" y="413"/>
                    </a:cubicBezTo>
                    <a:cubicBezTo>
                      <a:pt x="217" y="527"/>
                      <a:pt x="272" y="636"/>
                      <a:pt x="384" y="682"/>
                    </a:cubicBezTo>
                    <a:cubicBezTo>
                      <a:pt x="473" y="718"/>
                      <a:pt x="565" y="723"/>
                      <a:pt x="657" y="685"/>
                    </a:cubicBezTo>
                    <a:cubicBezTo>
                      <a:pt x="666" y="681"/>
                      <a:pt x="669" y="674"/>
                      <a:pt x="669" y="665"/>
                    </a:cubicBezTo>
                    <a:cubicBezTo>
                      <a:pt x="669" y="642"/>
                      <a:pt x="669" y="619"/>
                      <a:pt x="669" y="597"/>
                    </a:cubicBezTo>
                    <a:cubicBezTo>
                      <a:pt x="669" y="583"/>
                      <a:pt x="662" y="578"/>
                      <a:pt x="649" y="578"/>
                    </a:cubicBezTo>
                    <a:cubicBezTo>
                      <a:pt x="623" y="578"/>
                      <a:pt x="597" y="577"/>
                      <a:pt x="571" y="578"/>
                    </a:cubicBezTo>
                    <a:cubicBezTo>
                      <a:pt x="555" y="579"/>
                      <a:pt x="548" y="573"/>
                      <a:pt x="549" y="556"/>
                    </a:cubicBezTo>
                    <a:cubicBezTo>
                      <a:pt x="549" y="517"/>
                      <a:pt x="549" y="477"/>
                      <a:pt x="548" y="438"/>
                    </a:cubicBezTo>
                    <a:cubicBezTo>
                      <a:pt x="548" y="421"/>
                      <a:pt x="558" y="422"/>
                      <a:pt x="569" y="422"/>
                    </a:cubicBezTo>
                    <a:cubicBezTo>
                      <a:pt x="624" y="422"/>
                      <a:pt x="680" y="422"/>
                      <a:pt x="735" y="422"/>
                    </a:cubicBezTo>
                    <a:cubicBezTo>
                      <a:pt x="776" y="422"/>
                      <a:pt x="816" y="422"/>
                      <a:pt x="857" y="422"/>
                    </a:cubicBezTo>
                    <a:cubicBezTo>
                      <a:pt x="883" y="422"/>
                      <a:pt x="885" y="424"/>
                      <a:pt x="885" y="449"/>
                    </a:cubicBezTo>
                    <a:cubicBezTo>
                      <a:pt x="885" y="499"/>
                      <a:pt x="885" y="549"/>
                      <a:pt x="885" y="5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9" name="Freeform 7"/>
              <p:cNvSpPr>
                <a:spLocks/>
              </p:cNvSpPr>
              <p:nvPr userDrawn="1"/>
            </p:nvSpPr>
            <p:spPr bwMode="gray">
              <a:xfrm>
                <a:off x="6999288" y="6191250"/>
                <a:ext cx="222250" cy="223838"/>
              </a:xfrm>
              <a:custGeom>
                <a:avLst/>
                <a:gdLst>
                  <a:gd name="T0" fmla="*/ 852 w 852"/>
                  <a:gd name="T1" fmla="*/ 429 h 854"/>
                  <a:gd name="T2" fmla="*/ 852 w 852"/>
                  <a:gd name="T3" fmla="*/ 825 h 854"/>
                  <a:gd name="T4" fmla="*/ 824 w 852"/>
                  <a:gd name="T5" fmla="*/ 853 h 854"/>
                  <a:gd name="T6" fmla="*/ 664 w 852"/>
                  <a:gd name="T7" fmla="*/ 853 h 854"/>
                  <a:gd name="T8" fmla="*/ 640 w 852"/>
                  <a:gd name="T9" fmla="*/ 829 h 854"/>
                  <a:gd name="T10" fmla="*/ 640 w 852"/>
                  <a:gd name="T11" fmla="*/ 539 h 854"/>
                  <a:gd name="T12" fmla="*/ 611 w 852"/>
                  <a:gd name="T13" fmla="*/ 509 h 854"/>
                  <a:gd name="T14" fmla="*/ 241 w 852"/>
                  <a:gd name="T15" fmla="*/ 509 h 854"/>
                  <a:gd name="T16" fmla="*/ 212 w 852"/>
                  <a:gd name="T17" fmla="*/ 539 h 854"/>
                  <a:gd name="T18" fmla="*/ 212 w 852"/>
                  <a:gd name="T19" fmla="*/ 827 h 854"/>
                  <a:gd name="T20" fmla="*/ 186 w 852"/>
                  <a:gd name="T21" fmla="*/ 853 h 854"/>
                  <a:gd name="T22" fmla="*/ 24 w 852"/>
                  <a:gd name="T23" fmla="*/ 853 h 854"/>
                  <a:gd name="T24" fmla="*/ 0 w 852"/>
                  <a:gd name="T25" fmla="*/ 829 h 854"/>
                  <a:gd name="T26" fmla="*/ 0 w 852"/>
                  <a:gd name="T27" fmla="*/ 25 h 854"/>
                  <a:gd name="T28" fmla="*/ 24 w 852"/>
                  <a:gd name="T29" fmla="*/ 1 h 854"/>
                  <a:gd name="T30" fmla="*/ 188 w 852"/>
                  <a:gd name="T31" fmla="*/ 1 h 854"/>
                  <a:gd name="T32" fmla="*/ 212 w 852"/>
                  <a:gd name="T33" fmla="*/ 25 h 854"/>
                  <a:gd name="T34" fmla="*/ 212 w 852"/>
                  <a:gd name="T35" fmla="*/ 315 h 854"/>
                  <a:gd name="T36" fmla="*/ 242 w 852"/>
                  <a:gd name="T37" fmla="*/ 345 h 854"/>
                  <a:gd name="T38" fmla="*/ 610 w 852"/>
                  <a:gd name="T39" fmla="*/ 345 h 854"/>
                  <a:gd name="T40" fmla="*/ 640 w 852"/>
                  <a:gd name="T41" fmla="*/ 314 h 854"/>
                  <a:gd name="T42" fmla="*/ 640 w 852"/>
                  <a:gd name="T43" fmla="*/ 28 h 854"/>
                  <a:gd name="T44" fmla="*/ 667 w 852"/>
                  <a:gd name="T45" fmla="*/ 1 h 854"/>
                  <a:gd name="T46" fmla="*/ 823 w 852"/>
                  <a:gd name="T47" fmla="*/ 1 h 854"/>
                  <a:gd name="T48" fmla="*/ 852 w 852"/>
                  <a:gd name="T49" fmla="*/ 31 h 854"/>
                  <a:gd name="T50" fmla="*/ 852 w 852"/>
                  <a:gd name="T51" fmla="*/ 429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2" h="854">
                    <a:moveTo>
                      <a:pt x="852" y="429"/>
                    </a:moveTo>
                    <a:cubicBezTo>
                      <a:pt x="852" y="561"/>
                      <a:pt x="852" y="693"/>
                      <a:pt x="852" y="825"/>
                    </a:cubicBezTo>
                    <a:cubicBezTo>
                      <a:pt x="852" y="852"/>
                      <a:pt x="851" y="853"/>
                      <a:pt x="824" y="853"/>
                    </a:cubicBezTo>
                    <a:cubicBezTo>
                      <a:pt x="770" y="853"/>
                      <a:pt x="717" y="853"/>
                      <a:pt x="664" y="853"/>
                    </a:cubicBezTo>
                    <a:cubicBezTo>
                      <a:pt x="645" y="854"/>
                      <a:pt x="640" y="847"/>
                      <a:pt x="640" y="829"/>
                    </a:cubicBezTo>
                    <a:cubicBezTo>
                      <a:pt x="640" y="732"/>
                      <a:pt x="640" y="635"/>
                      <a:pt x="640" y="539"/>
                    </a:cubicBezTo>
                    <a:cubicBezTo>
                      <a:pt x="640" y="511"/>
                      <a:pt x="638" y="509"/>
                      <a:pt x="611" y="509"/>
                    </a:cubicBezTo>
                    <a:cubicBezTo>
                      <a:pt x="487" y="509"/>
                      <a:pt x="364" y="509"/>
                      <a:pt x="241" y="509"/>
                    </a:cubicBezTo>
                    <a:cubicBezTo>
                      <a:pt x="212" y="509"/>
                      <a:pt x="212" y="510"/>
                      <a:pt x="212" y="539"/>
                    </a:cubicBezTo>
                    <a:cubicBezTo>
                      <a:pt x="212" y="635"/>
                      <a:pt x="212" y="731"/>
                      <a:pt x="212" y="827"/>
                    </a:cubicBezTo>
                    <a:cubicBezTo>
                      <a:pt x="212" y="852"/>
                      <a:pt x="211" y="853"/>
                      <a:pt x="186" y="853"/>
                    </a:cubicBezTo>
                    <a:cubicBezTo>
                      <a:pt x="132" y="853"/>
                      <a:pt x="78" y="853"/>
                      <a:pt x="24" y="853"/>
                    </a:cubicBezTo>
                    <a:cubicBezTo>
                      <a:pt x="6" y="854"/>
                      <a:pt x="0" y="847"/>
                      <a:pt x="0" y="829"/>
                    </a:cubicBezTo>
                    <a:cubicBezTo>
                      <a:pt x="0" y="561"/>
                      <a:pt x="0" y="293"/>
                      <a:pt x="0" y="25"/>
                    </a:cubicBezTo>
                    <a:cubicBezTo>
                      <a:pt x="0" y="7"/>
                      <a:pt x="6" y="0"/>
                      <a:pt x="24" y="1"/>
                    </a:cubicBezTo>
                    <a:cubicBezTo>
                      <a:pt x="79" y="2"/>
                      <a:pt x="134" y="2"/>
                      <a:pt x="188" y="1"/>
                    </a:cubicBezTo>
                    <a:cubicBezTo>
                      <a:pt x="207" y="0"/>
                      <a:pt x="212" y="8"/>
                      <a:pt x="212" y="25"/>
                    </a:cubicBezTo>
                    <a:cubicBezTo>
                      <a:pt x="212" y="122"/>
                      <a:pt x="212" y="219"/>
                      <a:pt x="212" y="315"/>
                    </a:cubicBezTo>
                    <a:cubicBezTo>
                      <a:pt x="212" y="343"/>
                      <a:pt x="214" y="345"/>
                      <a:pt x="242" y="345"/>
                    </a:cubicBezTo>
                    <a:cubicBezTo>
                      <a:pt x="364" y="345"/>
                      <a:pt x="487" y="345"/>
                      <a:pt x="610" y="345"/>
                    </a:cubicBezTo>
                    <a:cubicBezTo>
                      <a:pt x="638" y="345"/>
                      <a:pt x="640" y="343"/>
                      <a:pt x="640" y="314"/>
                    </a:cubicBezTo>
                    <a:cubicBezTo>
                      <a:pt x="640" y="219"/>
                      <a:pt x="640" y="124"/>
                      <a:pt x="640" y="28"/>
                    </a:cubicBezTo>
                    <a:cubicBezTo>
                      <a:pt x="640" y="2"/>
                      <a:pt x="641" y="1"/>
                      <a:pt x="667" y="1"/>
                    </a:cubicBezTo>
                    <a:cubicBezTo>
                      <a:pt x="719" y="1"/>
                      <a:pt x="771" y="1"/>
                      <a:pt x="823" y="1"/>
                    </a:cubicBezTo>
                    <a:cubicBezTo>
                      <a:pt x="850" y="1"/>
                      <a:pt x="852" y="3"/>
                      <a:pt x="852" y="31"/>
                    </a:cubicBezTo>
                    <a:cubicBezTo>
                      <a:pt x="852" y="164"/>
                      <a:pt x="852" y="296"/>
                      <a:pt x="852" y="4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20" name="Freeform 8"/>
              <p:cNvSpPr>
                <a:spLocks/>
              </p:cNvSpPr>
              <p:nvPr userDrawn="1"/>
            </p:nvSpPr>
            <p:spPr bwMode="gray">
              <a:xfrm>
                <a:off x="6618288" y="6191250"/>
                <a:ext cx="223838" cy="228600"/>
              </a:xfrm>
              <a:custGeom>
                <a:avLst/>
                <a:gdLst>
                  <a:gd name="T0" fmla="*/ 2 w 856"/>
                  <a:gd name="T1" fmla="*/ 282 h 873"/>
                  <a:gd name="T2" fmla="*/ 2 w 856"/>
                  <a:gd name="T3" fmla="*/ 26 h 873"/>
                  <a:gd name="T4" fmla="*/ 27 w 856"/>
                  <a:gd name="T5" fmla="*/ 1 h 873"/>
                  <a:gd name="T6" fmla="*/ 187 w 856"/>
                  <a:gd name="T7" fmla="*/ 1 h 873"/>
                  <a:gd name="T8" fmla="*/ 214 w 856"/>
                  <a:gd name="T9" fmla="*/ 29 h 873"/>
                  <a:gd name="T10" fmla="*/ 214 w 856"/>
                  <a:gd name="T11" fmla="*/ 495 h 873"/>
                  <a:gd name="T12" fmla="*/ 380 w 856"/>
                  <a:gd name="T13" fmla="*/ 685 h 873"/>
                  <a:gd name="T14" fmla="*/ 532 w 856"/>
                  <a:gd name="T15" fmla="*/ 666 h 873"/>
                  <a:gd name="T16" fmla="*/ 637 w 856"/>
                  <a:gd name="T17" fmla="*/ 527 h 873"/>
                  <a:gd name="T18" fmla="*/ 642 w 856"/>
                  <a:gd name="T19" fmla="*/ 472 h 873"/>
                  <a:gd name="T20" fmla="*/ 642 w 856"/>
                  <a:gd name="T21" fmla="*/ 36 h 873"/>
                  <a:gd name="T22" fmla="*/ 678 w 856"/>
                  <a:gd name="T23" fmla="*/ 1 h 873"/>
                  <a:gd name="T24" fmla="*/ 830 w 856"/>
                  <a:gd name="T25" fmla="*/ 1 h 873"/>
                  <a:gd name="T26" fmla="*/ 854 w 856"/>
                  <a:gd name="T27" fmla="*/ 25 h 873"/>
                  <a:gd name="T28" fmla="*/ 853 w 856"/>
                  <a:gd name="T29" fmla="*/ 513 h 873"/>
                  <a:gd name="T30" fmla="*/ 753 w 856"/>
                  <a:gd name="T31" fmla="*/ 760 h 873"/>
                  <a:gd name="T32" fmla="*/ 583 w 856"/>
                  <a:gd name="T33" fmla="*/ 848 h 873"/>
                  <a:gd name="T34" fmla="*/ 278 w 856"/>
                  <a:gd name="T35" fmla="*/ 849 h 873"/>
                  <a:gd name="T36" fmla="*/ 66 w 856"/>
                  <a:gd name="T37" fmla="*/ 717 h 873"/>
                  <a:gd name="T38" fmla="*/ 3 w 856"/>
                  <a:gd name="T39" fmla="*/ 532 h 873"/>
                  <a:gd name="T40" fmla="*/ 2 w 856"/>
                  <a:gd name="T41" fmla="*/ 282 h 873"/>
                  <a:gd name="T42" fmla="*/ 2 w 856"/>
                  <a:gd name="T43" fmla="*/ 28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6" h="873">
                    <a:moveTo>
                      <a:pt x="2" y="282"/>
                    </a:moveTo>
                    <a:cubicBezTo>
                      <a:pt x="2" y="197"/>
                      <a:pt x="2" y="112"/>
                      <a:pt x="2" y="26"/>
                    </a:cubicBezTo>
                    <a:cubicBezTo>
                      <a:pt x="2" y="8"/>
                      <a:pt x="7" y="0"/>
                      <a:pt x="27" y="1"/>
                    </a:cubicBezTo>
                    <a:cubicBezTo>
                      <a:pt x="80" y="2"/>
                      <a:pt x="134" y="1"/>
                      <a:pt x="187" y="1"/>
                    </a:cubicBezTo>
                    <a:cubicBezTo>
                      <a:pt x="212" y="1"/>
                      <a:pt x="214" y="4"/>
                      <a:pt x="214" y="29"/>
                    </a:cubicBezTo>
                    <a:cubicBezTo>
                      <a:pt x="214" y="184"/>
                      <a:pt x="214" y="340"/>
                      <a:pt x="214" y="495"/>
                    </a:cubicBezTo>
                    <a:cubicBezTo>
                      <a:pt x="214" y="594"/>
                      <a:pt x="282" y="670"/>
                      <a:pt x="380" y="685"/>
                    </a:cubicBezTo>
                    <a:cubicBezTo>
                      <a:pt x="432" y="693"/>
                      <a:pt x="483" y="688"/>
                      <a:pt x="532" y="666"/>
                    </a:cubicBezTo>
                    <a:cubicBezTo>
                      <a:pt x="592" y="639"/>
                      <a:pt x="626" y="591"/>
                      <a:pt x="637" y="527"/>
                    </a:cubicBezTo>
                    <a:cubicBezTo>
                      <a:pt x="640" y="509"/>
                      <a:pt x="642" y="490"/>
                      <a:pt x="642" y="472"/>
                    </a:cubicBezTo>
                    <a:cubicBezTo>
                      <a:pt x="642" y="326"/>
                      <a:pt x="642" y="181"/>
                      <a:pt x="642" y="36"/>
                    </a:cubicBezTo>
                    <a:cubicBezTo>
                      <a:pt x="642" y="1"/>
                      <a:pt x="642" y="1"/>
                      <a:pt x="678" y="1"/>
                    </a:cubicBezTo>
                    <a:cubicBezTo>
                      <a:pt x="728" y="1"/>
                      <a:pt x="779" y="2"/>
                      <a:pt x="830" y="1"/>
                    </a:cubicBezTo>
                    <a:cubicBezTo>
                      <a:pt x="848" y="0"/>
                      <a:pt x="854" y="6"/>
                      <a:pt x="854" y="25"/>
                    </a:cubicBezTo>
                    <a:cubicBezTo>
                      <a:pt x="854" y="188"/>
                      <a:pt x="856" y="350"/>
                      <a:pt x="853" y="513"/>
                    </a:cubicBezTo>
                    <a:cubicBezTo>
                      <a:pt x="851" y="606"/>
                      <a:pt x="825" y="693"/>
                      <a:pt x="753" y="760"/>
                    </a:cubicBezTo>
                    <a:cubicBezTo>
                      <a:pt x="705" y="805"/>
                      <a:pt x="647" y="834"/>
                      <a:pt x="583" y="848"/>
                    </a:cubicBezTo>
                    <a:cubicBezTo>
                      <a:pt x="482" y="871"/>
                      <a:pt x="380" y="873"/>
                      <a:pt x="278" y="849"/>
                    </a:cubicBezTo>
                    <a:cubicBezTo>
                      <a:pt x="193" y="829"/>
                      <a:pt x="118" y="790"/>
                      <a:pt x="66" y="717"/>
                    </a:cubicBezTo>
                    <a:cubicBezTo>
                      <a:pt x="26" y="663"/>
                      <a:pt x="5" y="599"/>
                      <a:pt x="3" y="532"/>
                    </a:cubicBezTo>
                    <a:cubicBezTo>
                      <a:pt x="0" y="449"/>
                      <a:pt x="2" y="366"/>
                      <a:pt x="2" y="282"/>
                    </a:cubicBezTo>
                    <a:cubicBezTo>
                      <a:pt x="2" y="282"/>
                      <a:pt x="2" y="282"/>
                      <a:pt x="2" y="2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21" name="Freeform 9"/>
              <p:cNvSpPr>
                <a:spLocks/>
              </p:cNvSpPr>
              <p:nvPr userDrawn="1"/>
            </p:nvSpPr>
            <p:spPr bwMode="gray">
              <a:xfrm>
                <a:off x="6096000" y="6191250"/>
                <a:ext cx="212725" cy="223838"/>
              </a:xfrm>
              <a:custGeom>
                <a:avLst/>
                <a:gdLst>
                  <a:gd name="T0" fmla="*/ 0 w 812"/>
                  <a:gd name="T1" fmla="*/ 425 h 853"/>
                  <a:gd name="T2" fmla="*/ 0 w 812"/>
                  <a:gd name="T3" fmla="*/ 28 h 853"/>
                  <a:gd name="T4" fmla="*/ 27 w 812"/>
                  <a:gd name="T5" fmla="*/ 0 h 853"/>
                  <a:gd name="T6" fmla="*/ 185 w 812"/>
                  <a:gd name="T7" fmla="*/ 0 h 853"/>
                  <a:gd name="T8" fmla="*/ 212 w 812"/>
                  <a:gd name="T9" fmla="*/ 27 h 853"/>
                  <a:gd name="T10" fmla="*/ 212 w 812"/>
                  <a:gd name="T11" fmla="*/ 345 h 853"/>
                  <a:gd name="T12" fmla="*/ 212 w 812"/>
                  <a:gd name="T13" fmla="*/ 361 h 853"/>
                  <a:gd name="T14" fmla="*/ 216 w 812"/>
                  <a:gd name="T15" fmla="*/ 375 h 853"/>
                  <a:gd name="T16" fmla="*/ 228 w 812"/>
                  <a:gd name="T17" fmla="*/ 366 h 853"/>
                  <a:gd name="T18" fmla="*/ 288 w 812"/>
                  <a:gd name="T19" fmla="*/ 282 h 853"/>
                  <a:gd name="T20" fmla="*/ 473 w 812"/>
                  <a:gd name="T21" fmla="*/ 14 h 853"/>
                  <a:gd name="T22" fmla="*/ 498 w 812"/>
                  <a:gd name="T23" fmla="*/ 0 h 853"/>
                  <a:gd name="T24" fmla="*/ 698 w 812"/>
                  <a:gd name="T25" fmla="*/ 0 h 853"/>
                  <a:gd name="T26" fmla="*/ 705 w 812"/>
                  <a:gd name="T27" fmla="*/ 18 h 853"/>
                  <a:gd name="T28" fmla="*/ 590 w 812"/>
                  <a:gd name="T29" fmla="*/ 184 h 853"/>
                  <a:gd name="T30" fmla="*/ 454 w 812"/>
                  <a:gd name="T31" fmla="*/ 379 h 853"/>
                  <a:gd name="T32" fmla="*/ 455 w 812"/>
                  <a:gd name="T33" fmla="*/ 418 h 853"/>
                  <a:gd name="T34" fmla="*/ 734 w 812"/>
                  <a:gd name="T35" fmla="*/ 752 h 853"/>
                  <a:gd name="T36" fmla="*/ 805 w 812"/>
                  <a:gd name="T37" fmla="*/ 839 h 853"/>
                  <a:gd name="T38" fmla="*/ 810 w 812"/>
                  <a:gd name="T39" fmla="*/ 848 h 853"/>
                  <a:gd name="T40" fmla="*/ 799 w 812"/>
                  <a:gd name="T41" fmla="*/ 852 h 853"/>
                  <a:gd name="T42" fmla="*/ 562 w 812"/>
                  <a:gd name="T43" fmla="*/ 852 h 853"/>
                  <a:gd name="T44" fmla="*/ 539 w 812"/>
                  <a:gd name="T45" fmla="*/ 840 h 853"/>
                  <a:gd name="T46" fmla="*/ 297 w 812"/>
                  <a:gd name="T47" fmla="*/ 551 h 853"/>
                  <a:gd name="T48" fmla="*/ 232 w 812"/>
                  <a:gd name="T49" fmla="*/ 475 h 853"/>
                  <a:gd name="T50" fmla="*/ 217 w 812"/>
                  <a:gd name="T51" fmla="*/ 465 h 853"/>
                  <a:gd name="T52" fmla="*/ 212 w 812"/>
                  <a:gd name="T53" fmla="*/ 482 h 853"/>
                  <a:gd name="T54" fmla="*/ 212 w 812"/>
                  <a:gd name="T55" fmla="*/ 820 h 853"/>
                  <a:gd name="T56" fmla="*/ 180 w 812"/>
                  <a:gd name="T57" fmla="*/ 852 h 853"/>
                  <a:gd name="T58" fmla="*/ 34 w 812"/>
                  <a:gd name="T59" fmla="*/ 852 h 853"/>
                  <a:gd name="T60" fmla="*/ 0 w 812"/>
                  <a:gd name="T61" fmla="*/ 819 h 853"/>
                  <a:gd name="T62" fmla="*/ 0 w 812"/>
                  <a:gd name="T63" fmla="*/ 425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2" h="853">
                    <a:moveTo>
                      <a:pt x="0" y="425"/>
                    </a:moveTo>
                    <a:cubicBezTo>
                      <a:pt x="0" y="293"/>
                      <a:pt x="0" y="160"/>
                      <a:pt x="0" y="28"/>
                    </a:cubicBezTo>
                    <a:cubicBezTo>
                      <a:pt x="0" y="1"/>
                      <a:pt x="1" y="0"/>
                      <a:pt x="27" y="0"/>
                    </a:cubicBezTo>
                    <a:cubicBezTo>
                      <a:pt x="79" y="0"/>
                      <a:pt x="132" y="0"/>
                      <a:pt x="185" y="0"/>
                    </a:cubicBezTo>
                    <a:cubicBezTo>
                      <a:pt x="211" y="0"/>
                      <a:pt x="212" y="1"/>
                      <a:pt x="212" y="27"/>
                    </a:cubicBezTo>
                    <a:cubicBezTo>
                      <a:pt x="212" y="133"/>
                      <a:pt x="212" y="239"/>
                      <a:pt x="212" y="345"/>
                    </a:cubicBezTo>
                    <a:cubicBezTo>
                      <a:pt x="212" y="350"/>
                      <a:pt x="212" y="356"/>
                      <a:pt x="212" y="361"/>
                    </a:cubicBezTo>
                    <a:cubicBezTo>
                      <a:pt x="212" y="366"/>
                      <a:pt x="210" y="373"/>
                      <a:pt x="216" y="375"/>
                    </a:cubicBezTo>
                    <a:cubicBezTo>
                      <a:pt x="223" y="378"/>
                      <a:pt x="225" y="370"/>
                      <a:pt x="228" y="366"/>
                    </a:cubicBezTo>
                    <a:cubicBezTo>
                      <a:pt x="248" y="338"/>
                      <a:pt x="268" y="310"/>
                      <a:pt x="288" y="282"/>
                    </a:cubicBezTo>
                    <a:cubicBezTo>
                      <a:pt x="350" y="193"/>
                      <a:pt x="412" y="103"/>
                      <a:pt x="473" y="14"/>
                    </a:cubicBezTo>
                    <a:cubicBezTo>
                      <a:pt x="480" y="5"/>
                      <a:pt x="487" y="0"/>
                      <a:pt x="498" y="0"/>
                    </a:cubicBezTo>
                    <a:cubicBezTo>
                      <a:pt x="565" y="0"/>
                      <a:pt x="632" y="0"/>
                      <a:pt x="698" y="0"/>
                    </a:cubicBezTo>
                    <a:cubicBezTo>
                      <a:pt x="718" y="0"/>
                      <a:pt x="711" y="9"/>
                      <a:pt x="705" y="18"/>
                    </a:cubicBezTo>
                    <a:cubicBezTo>
                      <a:pt x="667" y="74"/>
                      <a:pt x="628" y="129"/>
                      <a:pt x="590" y="184"/>
                    </a:cubicBezTo>
                    <a:cubicBezTo>
                      <a:pt x="545" y="249"/>
                      <a:pt x="500" y="314"/>
                      <a:pt x="454" y="379"/>
                    </a:cubicBezTo>
                    <a:cubicBezTo>
                      <a:pt x="444" y="393"/>
                      <a:pt x="443" y="404"/>
                      <a:pt x="455" y="418"/>
                    </a:cubicBezTo>
                    <a:cubicBezTo>
                      <a:pt x="548" y="529"/>
                      <a:pt x="641" y="641"/>
                      <a:pt x="734" y="752"/>
                    </a:cubicBezTo>
                    <a:cubicBezTo>
                      <a:pt x="758" y="781"/>
                      <a:pt x="781" y="810"/>
                      <a:pt x="805" y="839"/>
                    </a:cubicBezTo>
                    <a:cubicBezTo>
                      <a:pt x="807" y="842"/>
                      <a:pt x="812" y="844"/>
                      <a:pt x="810" y="848"/>
                    </a:cubicBezTo>
                    <a:cubicBezTo>
                      <a:pt x="808" y="853"/>
                      <a:pt x="803" y="852"/>
                      <a:pt x="799" y="852"/>
                    </a:cubicBezTo>
                    <a:cubicBezTo>
                      <a:pt x="720" y="852"/>
                      <a:pt x="641" y="852"/>
                      <a:pt x="562" y="852"/>
                    </a:cubicBezTo>
                    <a:cubicBezTo>
                      <a:pt x="552" y="852"/>
                      <a:pt x="545" y="847"/>
                      <a:pt x="539" y="840"/>
                    </a:cubicBezTo>
                    <a:cubicBezTo>
                      <a:pt x="458" y="744"/>
                      <a:pt x="378" y="648"/>
                      <a:pt x="297" y="551"/>
                    </a:cubicBezTo>
                    <a:cubicBezTo>
                      <a:pt x="275" y="526"/>
                      <a:pt x="254" y="500"/>
                      <a:pt x="232" y="475"/>
                    </a:cubicBezTo>
                    <a:cubicBezTo>
                      <a:pt x="228" y="470"/>
                      <a:pt x="224" y="462"/>
                      <a:pt x="217" y="465"/>
                    </a:cubicBezTo>
                    <a:cubicBezTo>
                      <a:pt x="209" y="467"/>
                      <a:pt x="212" y="476"/>
                      <a:pt x="212" y="482"/>
                    </a:cubicBezTo>
                    <a:cubicBezTo>
                      <a:pt x="212" y="595"/>
                      <a:pt x="212" y="708"/>
                      <a:pt x="212" y="820"/>
                    </a:cubicBezTo>
                    <a:cubicBezTo>
                      <a:pt x="212" y="852"/>
                      <a:pt x="212" y="852"/>
                      <a:pt x="180" y="852"/>
                    </a:cubicBezTo>
                    <a:cubicBezTo>
                      <a:pt x="131" y="852"/>
                      <a:pt x="82" y="852"/>
                      <a:pt x="34" y="852"/>
                    </a:cubicBezTo>
                    <a:cubicBezTo>
                      <a:pt x="0" y="852"/>
                      <a:pt x="0" y="852"/>
                      <a:pt x="0" y="819"/>
                    </a:cubicBezTo>
                    <a:cubicBezTo>
                      <a:pt x="0" y="688"/>
                      <a:pt x="0" y="557"/>
                      <a:pt x="0" y="4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22" name="Freeform 10"/>
              <p:cNvSpPr>
                <a:spLocks/>
              </p:cNvSpPr>
              <p:nvPr userDrawn="1"/>
            </p:nvSpPr>
            <p:spPr bwMode="gray">
              <a:xfrm>
                <a:off x="7258050" y="6184900"/>
                <a:ext cx="173038" cy="236538"/>
              </a:xfrm>
              <a:custGeom>
                <a:avLst/>
                <a:gdLst>
                  <a:gd name="T0" fmla="*/ 625 w 662"/>
                  <a:gd name="T1" fmla="*/ 144 h 899"/>
                  <a:gd name="T2" fmla="*/ 622 w 662"/>
                  <a:gd name="T3" fmla="*/ 224 h 899"/>
                  <a:gd name="T4" fmla="*/ 603 w 662"/>
                  <a:gd name="T5" fmla="*/ 234 h 899"/>
                  <a:gd name="T6" fmla="*/ 427 w 662"/>
                  <a:gd name="T7" fmla="*/ 174 h 899"/>
                  <a:gd name="T8" fmla="*/ 272 w 662"/>
                  <a:gd name="T9" fmla="*/ 181 h 899"/>
                  <a:gd name="T10" fmla="*/ 230 w 662"/>
                  <a:gd name="T11" fmla="*/ 230 h 899"/>
                  <a:gd name="T12" fmla="*/ 258 w 662"/>
                  <a:gd name="T13" fmla="*/ 288 h 899"/>
                  <a:gd name="T14" fmla="*/ 381 w 662"/>
                  <a:gd name="T15" fmla="*/ 344 h 899"/>
                  <a:gd name="T16" fmla="*/ 543 w 662"/>
                  <a:gd name="T17" fmla="*/ 417 h 899"/>
                  <a:gd name="T18" fmla="*/ 662 w 662"/>
                  <a:gd name="T19" fmla="*/ 621 h 899"/>
                  <a:gd name="T20" fmla="*/ 616 w 662"/>
                  <a:gd name="T21" fmla="*/ 773 h 899"/>
                  <a:gd name="T22" fmla="*/ 448 w 662"/>
                  <a:gd name="T23" fmla="*/ 873 h 899"/>
                  <a:gd name="T24" fmla="*/ 103 w 662"/>
                  <a:gd name="T25" fmla="*/ 842 h 899"/>
                  <a:gd name="T26" fmla="*/ 71 w 662"/>
                  <a:gd name="T27" fmla="*/ 827 h 899"/>
                  <a:gd name="T28" fmla="*/ 25 w 662"/>
                  <a:gd name="T29" fmla="*/ 760 h 899"/>
                  <a:gd name="T30" fmla="*/ 25 w 662"/>
                  <a:gd name="T31" fmla="*/ 644 h 899"/>
                  <a:gd name="T32" fmla="*/ 46 w 662"/>
                  <a:gd name="T33" fmla="*/ 633 h 899"/>
                  <a:gd name="T34" fmla="*/ 207 w 662"/>
                  <a:gd name="T35" fmla="*/ 714 h 899"/>
                  <a:gd name="T36" fmla="*/ 380 w 662"/>
                  <a:gd name="T37" fmla="*/ 722 h 899"/>
                  <a:gd name="T38" fmla="*/ 438 w 662"/>
                  <a:gd name="T39" fmla="*/ 680 h 899"/>
                  <a:gd name="T40" fmla="*/ 413 w 662"/>
                  <a:gd name="T41" fmla="*/ 595 h 899"/>
                  <a:gd name="T42" fmla="*/ 274 w 662"/>
                  <a:gd name="T43" fmla="*/ 534 h 899"/>
                  <a:gd name="T44" fmla="*/ 95 w 662"/>
                  <a:gd name="T45" fmla="*/ 443 h 899"/>
                  <a:gd name="T46" fmla="*/ 10 w 662"/>
                  <a:gd name="T47" fmla="*/ 286 h 899"/>
                  <a:gd name="T48" fmla="*/ 116 w 662"/>
                  <a:gd name="T49" fmla="*/ 64 h 899"/>
                  <a:gd name="T50" fmla="*/ 275 w 662"/>
                  <a:gd name="T51" fmla="*/ 14 h 899"/>
                  <a:gd name="T52" fmla="*/ 604 w 662"/>
                  <a:gd name="T53" fmla="*/ 68 h 899"/>
                  <a:gd name="T54" fmla="*/ 624 w 662"/>
                  <a:gd name="T55" fmla="*/ 97 h 899"/>
                  <a:gd name="T56" fmla="*/ 625 w 662"/>
                  <a:gd name="T57" fmla="*/ 14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2" h="899">
                    <a:moveTo>
                      <a:pt x="625" y="144"/>
                    </a:moveTo>
                    <a:cubicBezTo>
                      <a:pt x="624" y="174"/>
                      <a:pt x="626" y="199"/>
                      <a:pt x="622" y="224"/>
                    </a:cubicBezTo>
                    <a:cubicBezTo>
                      <a:pt x="620" y="239"/>
                      <a:pt x="615" y="240"/>
                      <a:pt x="603" y="234"/>
                    </a:cubicBezTo>
                    <a:cubicBezTo>
                      <a:pt x="546" y="209"/>
                      <a:pt x="488" y="186"/>
                      <a:pt x="427" y="174"/>
                    </a:cubicBezTo>
                    <a:cubicBezTo>
                      <a:pt x="375" y="163"/>
                      <a:pt x="323" y="160"/>
                      <a:pt x="272" y="181"/>
                    </a:cubicBezTo>
                    <a:cubicBezTo>
                      <a:pt x="250" y="191"/>
                      <a:pt x="233" y="205"/>
                      <a:pt x="230" y="230"/>
                    </a:cubicBezTo>
                    <a:cubicBezTo>
                      <a:pt x="226" y="256"/>
                      <a:pt x="239" y="274"/>
                      <a:pt x="258" y="288"/>
                    </a:cubicBezTo>
                    <a:cubicBezTo>
                      <a:pt x="296" y="314"/>
                      <a:pt x="339" y="329"/>
                      <a:pt x="381" y="344"/>
                    </a:cubicBezTo>
                    <a:cubicBezTo>
                      <a:pt x="437" y="364"/>
                      <a:pt x="493" y="386"/>
                      <a:pt x="543" y="417"/>
                    </a:cubicBezTo>
                    <a:cubicBezTo>
                      <a:pt x="617" y="465"/>
                      <a:pt x="662" y="529"/>
                      <a:pt x="662" y="621"/>
                    </a:cubicBezTo>
                    <a:cubicBezTo>
                      <a:pt x="662" y="677"/>
                      <a:pt x="650" y="728"/>
                      <a:pt x="616" y="773"/>
                    </a:cubicBezTo>
                    <a:cubicBezTo>
                      <a:pt x="573" y="829"/>
                      <a:pt x="514" y="858"/>
                      <a:pt x="448" y="873"/>
                    </a:cubicBezTo>
                    <a:cubicBezTo>
                      <a:pt x="330" y="899"/>
                      <a:pt x="215" y="889"/>
                      <a:pt x="103" y="842"/>
                    </a:cubicBezTo>
                    <a:cubicBezTo>
                      <a:pt x="92" y="837"/>
                      <a:pt x="82" y="830"/>
                      <a:pt x="71" y="827"/>
                    </a:cubicBezTo>
                    <a:cubicBezTo>
                      <a:pt x="36" y="817"/>
                      <a:pt x="24" y="794"/>
                      <a:pt x="25" y="760"/>
                    </a:cubicBezTo>
                    <a:cubicBezTo>
                      <a:pt x="26" y="722"/>
                      <a:pt x="25" y="683"/>
                      <a:pt x="25" y="644"/>
                    </a:cubicBezTo>
                    <a:cubicBezTo>
                      <a:pt x="26" y="625"/>
                      <a:pt x="29" y="623"/>
                      <a:pt x="46" y="633"/>
                    </a:cubicBezTo>
                    <a:cubicBezTo>
                      <a:pt x="98" y="664"/>
                      <a:pt x="149" y="696"/>
                      <a:pt x="207" y="714"/>
                    </a:cubicBezTo>
                    <a:cubicBezTo>
                      <a:pt x="264" y="731"/>
                      <a:pt x="321" y="738"/>
                      <a:pt x="380" y="722"/>
                    </a:cubicBezTo>
                    <a:cubicBezTo>
                      <a:pt x="404" y="716"/>
                      <a:pt x="426" y="704"/>
                      <a:pt x="438" y="680"/>
                    </a:cubicBezTo>
                    <a:cubicBezTo>
                      <a:pt x="451" y="650"/>
                      <a:pt x="441" y="616"/>
                      <a:pt x="413" y="595"/>
                    </a:cubicBezTo>
                    <a:cubicBezTo>
                      <a:pt x="371" y="565"/>
                      <a:pt x="322" y="551"/>
                      <a:pt x="274" y="534"/>
                    </a:cubicBezTo>
                    <a:cubicBezTo>
                      <a:pt x="211" y="510"/>
                      <a:pt x="149" y="486"/>
                      <a:pt x="95" y="443"/>
                    </a:cubicBezTo>
                    <a:cubicBezTo>
                      <a:pt x="44" y="402"/>
                      <a:pt x="17" y="348"/>
                      <a:pt x="10" y="286"/>
                    </a:cubicBezTo>
                    <a:cubicBezTo>
                      <a:pt x="0" y="191"/>
                      <a:pt x="37" y="116"/>
                      <a:pt x="116" y="64"/>
                    </a:cubicBezTo>
                    <a:cubicBezTo>
                      <a:pt x="164" y="33"/>
                      <a:pt x="219" y="20"/>
                      <a:pt x="275" y="14"/>
                    </a:cubicBezTo>
                    <a:cubicBezTo>
                      <a:pt x="390" y="0"/>
                      <a:pt x="499" y="24"/>
                      <a:pt x="604" y="68"/>
                    </a:cubicBezTo>
                    <a:cubicBezTo>
                      <a:pt x="617" y="73"/>
                      <a:pt x="625" y="81"/>
                      <a:pt x="624" y="97"/>
                    </a:cubicBezTo>
                    <a:cubicBezTo>
                      <a:pt x="623" y="114"/>
                      <a:pt x="625" y="131"/>
                      <a:pt x="625"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23" name="Freeform 11"/>
              <p:cNvSpPr>
                <a:spLocks/>
              </p:cNvSpPr>
              <p:nvPr userDrawn="1"/>
            </p:nvSpPr>
            <p:spPr bwMode="gray">
              <a:xfrm>
                <a:off x="6877050" y="6316663"/>
                <a:ext cx="85725" cy="44450"/>
              </a:xfrm>
              <a:custGeom>
                <a:avLst/>
                <a:gdLst>
                  <a:gd name="T0" fmla="*/ 164 w 329"/>
                  <a:gd name="T1" fmla="*/ 168 h 168"/>
                  <a:gd name="T2" fmla="*/ 24 w 329"/>
                  <a:gd name="T3" fmla="*/ 168 h 168"/>
                  <a:gd name="T4" fmla="*/ 0 w 329"/>
                  <a:gd name="T5" fmla="*/ 145 h 168"/>
                  <a:gd name="T6" fmla="*/ 0 w 329"/>
                  <a:gd name="T7" fmla="*/ 23 h 168"/>
                  <a:gd name="T8" fmla="*/ 22 w 329"/>
                  <a:gd name="T9" fmla="*/ 0 h 168"/>
                  <a:gd name="T10" fmla="*/ 303 w 329"/>
                  <a:gd name="T11" fmla="*/ 0 h 168"/>
                  <a:gd name="T12" fmla="*/ 324 w 329"/>
                  <a:gd name="T13" fmla="*/ 20 h 168"/>
                  <a:gd name="T14" fmla="*/ 327 w 329"/>
                  <a:gd name="T15" fmla="*/ 151 h 168"/>
                  <a:gd name="T16" fmla="*/ 306 w 329"/>
                  <a:gd name="T17" fmla="*/ 168 h 168"/>
                  <a:gd name="T18" fmla="*/ 164 w 329"/>
                  <a:gd name="T1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68">
                    <a:moveTo>
                      <a:pt x="164" y="168"/>
                    </a:moveTo>
                    <a:cubicBezTo>
                      <a:pt x="117" y="168"/>
                      <a:pt x="70" y="168"/>
                      <a:pt x="24" y="168"/>
                    </a:cubicBezTo>
                    <a:cubicBezTo>
                      <a:pt x="7" y="168"/>
                      <a:pt x="0" y="162"/>
                      <a:pt x="0" y="145"/>
                    </a:cubicBezTo>
                    <a:cubicBezTo>
                      <a:pt x="0" y="104"/>
                      <a:pt x="0" y="63"/>
                      <a:pt x="0" y="23"/>
                    </a:cubicBezTo>
                    <a:cubicBezTo>
                      <a:pt x="0" y="7"/>
                      <a:pt x="5" y="0"/>
                      <a:pt x="22" y="0"/>
                    </a:cubicBezTo>
                    <a:cubicBezTo>
                      <a:pt x="116" y="0"/>
                      <a:pt x="209" y="0"/>
                      <a:pt x="303" y="0"/>
                    </a:cubicBezTo>
                    <a:cubicBezTo>
                      <a:pt x="317" y="0"/>
                      <a:pt x="324" y="5"/>
                      <a:pt x="324" y="20"/>
                    </a:cubicBezTo>
                    <a:cubicBezTo>
                      <a:pt x="325" y="63"/>
                      <a:pt x="321" y="107"/>
                      <a:pt x="327" y="151"/>
                    </a:cubicBezTo>
                    <a:cubicBezTo>
                      <a:pt x="329" y="167"/>
                      <a:pt x="317" y="168"/>
                      <a:pt x="306" y="168"/>
                    </a:cubicBezTo>
                    <a:cubicBezTo>
                      <a:pt x="258" y="168"/>
                      <a:pt x="211" y="168"/>
                      <a:pt x="164"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grpSp>
      </p:grpSp>
      <p:sp>
        <p:nvSpPr>
          <p:cNvPr id="26" name="Textplatzhalter 10"/>
          <p:cNvSpPr>
            <a:spLocks noGrp="1"/>
          </p:cNvSpPr>
          <p:nvPr>
            <p:ph type="body" sz="quarter" idx="19"/>
          </p:nvPr>
        </p:nvSpPr>
        <p:spPr bwMode="gray">
          <a:xfrm>
            <a:off x="8976695" y="2762251"/>
            <a:ext cx="2670721" cy="2543175"/>
          </a:xfrm>
        </p:spPr>
        <p:txBody>
          <a:bodyPr lIns="0" anchor="b"/>
          <a:lstStyle>
            <a:lvl1pPr marL="0" indent="0" algn="r">
              <a:buNone/>
              <a:defRPr sz="1400">
                <a:solidFill>
                  <a:schemeClr val="bg2"/>
                </a:solidFill>
              </a:defRPr>
            </a:lvl1pPr>
            <a:lvl2pPr marL="450000" indent="0">
              <a:buNone/>
              <a:defRPr/>
            </a:lvl2pPr>
            <a:lvl3pPr marL="810000" indent="0">
              <a:buNone/>
              <a:defRPr/>
            </a:lvl3pPr>
            <a:lvl4pPr marL="1170000" indent="0">
              <a:buNone/>
              <a:defRPr/>
            </a:lvl4pPr>
            <a:lvl5pPr marL="1530000" indent="0">
              <a:buNone/>
              <a:defRPr/>
            </a:lvl5pPr>
          </a:lstStyle>
          <a:p>
            <a:pPr lvl="0"/>
            <a:r>
              <a:rPr lang="de-DE" dirty="0"/>
              <a:t>Textmasterformat bearbeiten</a:t>
            </a:r>
            <a:endParaRPr lang="en-GB" dirty="0"/>
          </a:p>
        </p:txBody>
      </p:sp>
      <p:cxnSp>
        <p:nvCxnSpPr>
          <p:cNvPr id="27" name="Gerade Verbindung 26"/>
          <p:cNvCxnSpPr/>
          <p:nvPr userDrawn="1"/>
        </p:nvCxnSpPr>
        <p:spPr bwMode="gray">
          <a:xfrm>
            <a:off x="9840607" y="3938761"/>
            <a:ext cx="1806810" cy="0"/>
          </a:xfrm>
          <a:prstGeom prst="line">
            <a:avLst/>
          </a:prstGeom>
          <a:ln w="28575">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a:off x="1888211" y="4102101"/>
            <a:ext cx="0" cy="1203324"/>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Bildplatzhalter 3"/>
          <p:cNvSpPr>
            <a:spLocks noGrp="1"/>
          </p:cNvSpPr>
          <p:nvPr>
            <p:ph type="pic" sz="quarter" idx="20"/>
          </p:nvPr>
        </p:nvSpPr>
        <p:spPr>
          <a:xfrm>
            <a:off x="549347" y="4105525"/>
            <a:ext cx="1200057" cy="1199901"/>
          </a:xfrm>
          <a:solidFill>
            <a:schemeClr val="bg1">
              <a:lumMod val="85000"/>
            </a:schemeClr>
          </a:solidFill>
        </p:spPr>
        <p:txBody>
          <a:bodyPr/>
          <a:lstStyle>
            <a:lvl1pPr marL="0" indent="0" algn="ctr">
              <a:buNone/>
              <a:defRPr sz="1600"/>
            </a:lvl1pPr>
          </a:lstStyle>
          <a:p>
            <a:endParaRPr lang="en-GB"/>
          </a:p>
        </p:txBody>
      </p:sp>
    </p:spTree>
    <p:extLst>
      <p:ext uri="{BB962C8B-B14F-4D97-AF65-F5344CB8AC3E}">
        <p14:creationId xmlns:p14="http://schemas.microsoft.com/office/powerpoint/2010/main" val="1864998116"/>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image" Target="../media/image3.png"/><Relationship Id="rId79" Type="http://schemas.openxmlformats.org/officeDocument/2006/relationships/image" Target="../media/image8.png"/><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image" Target="../media/image11.png"/><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image" Target="../media/image6.png"/><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image" Target="../media/image1.png"/><Relationship Id="rId80" Type="http://schemas.openxmlformats.org/officeDocument/2006/relationships/image" Target="../media/image9.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image" Target="../media/image4.png"/><Relationship Id="rId83"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image" Target="../media/image2.png"/><Relationship Id="rId78" Type="http://schemas.openxmlformats.org/officeDocument/2006/relationships/image" Target="../media/image7.png"/><Relationship Id="rId81" Type="http://schemas.openxmlformats.org/officeDocument/2006/relationships/image" Target="../media/image10.pn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image" Target="../media/image5.png"/><Relationship Id="rId7" Type="http://schemas.openxmlformats.org/officeDocument/2006/relationships/slideLayout" Target="../slideLayouts/slideLayout7.xml"/><Relationship Id="rId71" Type="http://schemas.openxmlformats.org/officeDocument/2006/relationships/theme" Target="../theme/theme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theme" Target="../theme/theme2.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6" name="Группа 25"/>
          <p:cNvGrpSpPr/>
          <p:nvPr userDrawn="1"/>
        </p:nvGrpSpPr>
        <p:grpSpPr>
          <a:xfrm>
            <a:off x="0" y="-398436"/>
            <a:ext cx="12190413" cy="7256436"/>
            <a:chOff x="0" y="-398436"/>
            <a:chExt cx="12190413" cy="7256436"/>
          </a:xfrm>
        </p:grpSpPr>
        <p:pic>
          <p:nvPicPr>
            <p:cNvPr id="7" name="Рисунок 6"/>
            <p:cNvPicPr>
              <a:picLocks noChangeAspect="1"/>
            </p:cNvPicPr>
            <p:nvPr userDrawn="1"/>
          </p:nvPicPr>
          <p:blipFill>
            <a:blip r:embed="rId72">
              <a:extLst>
                <a:ext uri="{28A0092B-C50C-407E-A947-70E740481C1C}">
                  <a14:useLocalDpi xmlns:a14="http://schemas.microsoft.com/office/drawing/2010/main" val="0"/>
                </a:ext>
              </a:extLst>
            </a:blip>
            <a:stretch>
              <a:fillRect/>
            </a:stretch>
          </p:blipFill>
          <p:spPr>
            <a:xfrm flipV="1">
              <a:off x="3981696" y="405923"/>
              <a:ext cx="2746327" cy="142809"/>
            </a:xfrm>
            <a:prstGeom prst="rect">
              <a:avLst/>
            </a:prstGeom>
          </p:spPr>
        </p:pic>
        <p:pic>
          <p:nvPicPr>
            <p:cNvPr id="8" name="Рисунок 7"/>
            <p:cNvPicPr>
              <a:picLocks noChangeAspect="1"/>
            </p:cNvPicPr>
            <p:nvPr userDrawn="1"/>
          </p:nvPicPr>
          <p:blipFill>
            <a:blip r:embed="rId73" cstate="print">
              <a:extLst>
                <a:ext uri="{28A0092B-C50C-407E-A947-70E740481C1C}">
                  <a14:useLocalDpi xmlns:a14="http://schemas.microsoft.com/office/drawing/2010/main" val="0"/>
                </a:ext>
              </a:extLst>
            </a:blip>
            <a:stretch>
              <a:fillRect/>
            </a:stretch>
          </p:blipFill>
          <p:spPr>
            <a:xfrm>
              <a:off x="6460283" y="1587"/>
              <a:ext cx="5730130" cy="2135428"/>
            </a:xfrm>
            <a:prstGeom prst="rect">
              <a:avLst/>
            </a:prstGeom>
          </p:spPr>
        </p:pic>
        <p:grpSp>
          <p:nvGrpSpPr>
            <p:cNvPr id="9" name="Группа 8"/>
            <p:cNvGrpSpPr/>
            <p:nvPr userDrawn="1"/>
          </p:nvGrpSpPr>
          <p:grpSpPr>
            <a:xfrm>
              <a:off x="0" y="1587"/>
              <a:ext cx="12176092" cy="5856700"/>
              <a:chOff x="0" y="1587"/>
              <a:chExt cx="12176092" cy="5856700"/>
            </a:xfrm>
          </p:grpSpPr>
          <p:pic>
            <p:nvPicPr>
              <p:cNvPr id="10" name="Рисунок 9"/>
              <p:cNvPicPr>
                <a:picLocks noChangeAspect="1"/>
              </p:cNvPicPr>
              <p:nvPr/>
            </p:nvPicPr>
            <p:blipFill>
              <a:blip r:embed="rId74" cstate="print">
                <a:extLst>
                  <a:ext uri="{28A0092B-C50C-407E-A947-70E740481C1C}">
                    <a14:useLocalDpi xmlns:a14="http://schemas.microsoft.com/office/drawing/2010/main" val="0"/>
                  </a:ext>
                </a:extLst>
              </a:blip>
              <a:stretch>
                <a:fillRect/>
              </a:stretch>
            </p:blipFill>
            <p:spPr>
              <a:xfrm>
                <a:off x="0" y="1587"/>
                <a:ext cx="12176092" cy="5856700"/>
              </a:xfrm>
              <a:prstGeom prst="rect">
                <a:avLst/>
              </a:prstGeom>
            </p:spPr>
          </p:pic>
          <p:pic>
            <p:nvPicPr>
              <p:cNvPr id="11" name="Рисунок 10"/>
              <p:cNvPicPr>
                <a:picLocks noChangeAspect="1"/>
              </p:cNvPicPr>
              <p:nvPr/>
            </p:nvPicPr>
            <p:blipFill>
              <a:blip r:embed="rId75" cstate="print">
                <a:extLst>
                  <a:ext uri="{28A0092B-C50C-407E-A947-70E740481C1C}">
                    <a14:useLocalDpi xmlns:a14="http://schemas.microsoft.com/office/drawing/2010/main" val="0"/>
                  </a:ext>
                </a:extLst>
              </a:blip>
              <a:stretch>
                <a:fillRect/>
              </a:stretch>
            </p:blipFill>
            <p:spPr>
              <a:xfrm>
                <a:off x="2656824" y="1587"/>
                <a:ext cx="9389267" cy="5552186"/>
              </a:xfrm>
              <a:prstGeom prst="rect">
                <a:avLst/>
              </a:prstGeom>
            </p:spPr>
          </p:pic>
        </p:grpSp>
        <p:pic>
          <p:nvPicPr>
            <p:cNvPr id="12" name="Рисунок 11"/>
            <p:cNvPicPr>
              <a:picLocks noChangeAspect="1"/>
            </p:cNvPicPr>
            <p:nvPr userDrawn="1"/>
          </p:nvPicPr>
          <p:blipFill>
            <a:blip r:embed="rId76">
              <a:extLst>
                <a:ext uri="{28A0092B-C50C-407E-A947-70E740481C1C}">
                  <a14:useLocalDpi xmlns:a14="http://schemas.microsoft.com/office/drawing/2010/main" val="0"/>
                </a:ext>
              </a:extLst>
            </a:blip>
            <a:stretch>
              <a:fillRect/>
            </a:stretch>
          </p:blipFill>
          <p:spPr>
            <a:xfrm rot="847671">
              <a:off x="1910818" y="-398436"/>
              <a:ext cx="4354233" cy="4274405"/>
            </a:xfrm>
            <a:prstGeom prst="rect">
              <a:avLst/>
            </a:prstGeom>
          </p:spPr>
        </p:pic>
        <p:pic>
          <p:nvPicPr>
            <p:cNvPr id="13" name="Рисунок 12"/>
            <p:cNvPicPr>
              <a:picLocks noChangeAspect="1"/>
            </p:cNvPicPr>
            <p:nvPr userDrawn="1"/>
          </p:nvPicPr>
          <p:blipFill>
            <a:blip r:embed="rId77" cstate="print">
              <a:extLst>
                <a:ext uri="{28A0092B-C50C-407E-A947-70E740481C1C}">
                  <a14:useLocalDpi xmlns:a14="http://schemas.microsoft.com/office/drawing/2010/main" val="0"/>
                </a:ext>
              </a:extLst>
            </a:blip>
            <a:stretch>
              <a:fillRect/>
            </a:stretch>
          </p:blipFill>
          <p:spPr>
            <a:xfrm>
              <a:off x="2486511" y="3474791"/>
              <a:ext cx="3768633" cy="1982301"/>
            </a:xfrm>
            <a:prstGeom prst="rect">
              <a:avLst/>
            </a:prstGeom>
          </p:spPr>
        </p:pic>
        <p:pic>
          <p:nvPicPr>
            <p:cNvPr id="14" name="Рисунок 13"/>
            <p:cNvPicPr>
              <a:picLocks noChangeAspect="1"/>
            </p:cNvPicPr>
            <p:nvPr userDrawn="1"/>
          </p:nvPicPr>
          <p:blipFill>
            <a:blip r:embed="rId78" cstate="print">
              <a:extLst>
                <a:ext uri="{28A0092B-C50C-407E-A947-70E740481C1C}">
                  <a14:useLocalDpi xmlns:a14="http://schemas.microsoft.com/office/drawing/2010/main" val="0"/>
                </a:ext>
              </a:extLst>
            </a:blip>
            <a:stretch>
              <a:fillRect/>
            </a:stretch>
          </p:blipFill>
          <p:spPr>
            <a:xfrm>
              <a:off x="6320030" y="353039"/>
              <a:ext cx="4959752" cy="5688835"/>
            </a:xfrm>
            <a:prstGeom prst="rect">
              <a:avLst/>
            </a:prstGeom>
          </p:spPr>
        </p:pic>
        <p:sp>
          <p:nvSpPr>
            <p:cNvPr id="15" name="Rechteck 22"/>
            <p:cNvSpPr/>
            <p:nvPr userDrawn="1"/>
          </p:nvSpPr>
          <p:spPr>
            <a:xfrm>
              <a:off x="0" y="5229200"/>
              <a:ext cx="12190413" cy="1628800"/>
            </a:xfrm>
            <a:prstGeom prst="rect">
              <a:avLst/>
            </a:prstGeom>
            <a:solidFill>
              <a:schemeClr val="bg1"/>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pic>
          <p:nvPicPr>
            <p:cNvPr id="16" name="Рисунок 15"/>
            <p:cNvPicPr>
              <a:picLocks noChangeAspect="1"/>
            </p:cNvPicPr>
            <p:nvPr userDrawn="1"/>
          </p:nvPicPr>
          <p:blipFill>
            <a:blip r:embed="rId79" cstate="print">
              <a:extLst>
                <a:ext uri="{28A0092B-C50C-407E-A947-70E740481C1C}">
                  <a14:useLocalDpi xmlns:a14="http://schemas.microsoft.com/office/drawing/2010/main" val="0"/>
                </a:ext>
              </a:extLst>
            </a:blip>
            <a:stretch>
              <a:fillRect/>
            </a:stretch>
          </p:blipFill>
          <p:spPr>
            <a:xfrm>
              <a:off x="10441334" y="95349"/>
              <a:ext cx="1458438" cy="1515155"/>
            </a:xfrm>
            <a:prstGeom prst="rect">
              <a:avLst/>
            </a:prstGeom>
          </p:spPr>
        </p:pic>
        <p:pic>
          <p:nvPicPr>
            <p:cNvPr id="17" name="Рисунок 16"/>
            <p:cNvPicPr>
              <a:picLocks noChangeAspect="1"/>
            </p:cNvPicPr>
            <p:nvPr userDrawn="1"/>
          </p:nvPicPr>
          <p:blipFill>
            <a:blip r:embed="rId72">
              <a:extLst>
                <a:ext uri="{28A0092B-C50C-407E-A947-70E740481C1C}">
                  <a14:useLocalDpi xmlns:a14="http://schemas.microsoft.com/office/drawing/2010/main" val="0"/>
                </a:ext>
              </a:extLst>
            </a:blip>
            <a:stretch>
              <a:fillRect/>
            </a:stretch>
          </p:blipFill>
          <p:spPr>
            <a:xfrm flipV="1">
              <a:off x="0" y="4829074"/>
              <a:ext cx="2746327" cy="142809"/>
            </a:xfrm>
            <a:prstGeom prst="rect">
              <a:avLst/>
            </a:prstGeom>
          </p:spPr>
        </p:pic>
        <p:pic>
          <p:nvPicPr>
            <p:cNvPr id="18" name="Рисунок 17"/>
            <p:cNvPicPr>
              <a:picLocks noChangeAspect="1"/>
            </p:cNvPicPr>
            <p:nvPr userDrawn="1"/>
          </p:nvPicPr>
          <p:blipFill>
            <a:blip r:embed="rId80" cstate="print">
              <a:extLst>
                <a:ext uri="{28A0092B-C50C-407E-A947-70E740481C1C}">
                  <a14:useLocalDpi xmlns:a14="http://schemas.microsoft.com/office/drawing/2010/main" val="0"/>
                </a:ext>
              </a:extLst>
            </a:blip>
            <a:stretch>
              <a:fillRect/>
            </a:stretch>
          </p:blipFill>
          <p:spPr>
            <a:xfrm flipH="1">
              <a:off x="4028374" y="540984"/>
              <a:ext cx="1416169" cy="2787284"/>
            </a:xfrm>
            <a:prstGeom prst="rect">
              <a:avLst/>
            </a:prstGeom>
          </p:spPr>
        </p:pic>
        <p:pic>
          <p:nvPicPr>
            <p:cNvPr id="19" name="Рисунок 18"/>
            <p:cNvPicPr>
              <a:picLocks noChangeAspect="1"/>
            </p:cNvPicPr>
            <p:nvPr userDrawn="1"/>
          </p:nvPicPr>
          <p:blipFill>
            <a:blip r:embed="rId81" cstate="print">
              <a:extLst>
                <a:ext uri="{28A0092B-C50C-407E-A947-70E740481C1C}">
                  <a14:useLocalDpi xmlns:a14="http://schemas.microsoft.com/office/drawing/2010/main" val="0"/>
                </a:ext>
              </a:extLst>
            </a:blip>
            <a:stretch>
              <a:fillRect/>
            </a:stretch>
          </p:blipFill>
          <p:spPr>
            <a:xfrm>
              <a:off x="6224785" y="904031"/>
              <a:ext cx="210077" cy="210077"/>
            </a:xfrm>
            <a:prstGeom prst="rect">
              <a:avLst/>
            </a:prstGeom>
          </p:spPr>
        </p:pic>
        <p:pic>
          <p:nvPicPr>
            <p:cNvPr id="20" name="Рисунок 19"/>
            <p:cNvPicPr>
              <a:picLocks noChangeAspect="1"/>
            </p:cNvPicPr>
            <p:nvPr userDrawn="1"/>
          </p:nvPicPr>
          <p:blipFill>
            <a:blip r:embed="rId81" cstate="print">
              <a:extLst>
                <a:ext uri="{28A0092B-C50C-407E-A947-70E740481C1C}">
                  <a14:useLocalDpi xmlns:a14="http://schemas.microsoft.com/office/drawing/2010/main" val="0"/>
                </a:ext>
              </a:extLst>
            </a:blip>
            <a:stretch>
              <a:fillRect/>
            </a:stretch>
          </p:blipFill>
          <p:spPr>
            <a:xfrm>
              <a:off x="11510081" y="4448891"/>
              <a:ext cx="210077" cy="210077"/>
            </a:xfrm>
            <a:prstGeom prst="rect">
              <a:avLst/>
            </a:prstGeom>
          </p:spPr>
        </p:pic>
        <p:pic>
          <p:nvPicPr>
            <p:cNvPr id="21" name="Рисунок 20"/>
            <p:cNvPicPr>
              <a:picLocks noChangeAspect="1"/>
            </p:cNvPicPr>
            <p:nvPr userDrawn="1"/>
          </p:nvPicPr>
          <p:blipFill>
            <a:blip r:embed="rId82" cstate="print">
              <a:extLst>
                <a:ext uri="{28A0092B-C50C-407E-A947-70E740481C1C}">
                  <a14:useLocalDpi xmlns:a14="http://schemas.microsoft.com/office/drawing/2010/main" val="0"/>
                </a:ext>
              </a:extLst>
            </a:blip>
            <a:stretch>
              <a:fillRect/>
            </a:stretch>
          </p:blipFill>
          <p:spPr>
            <a:xfrm>
              <a:off x="6405452" y="1208990"/>
              <a:ext cx="233464" cy="233464"/>
            </a:xfrm>
            <a:prstGeom prst="rect">
              <a:avLst/>
            </a:prstGeom>
          </p:spPr>
        </p:pic>
        <p:pic>
          <p:nvPicPr>
            <p:cNvPr id="22" name="Рисунок 21"/>
            <p:cNvPicPr>
              <a:picLocks noChangeAspect="1"/>
            </p:cNvPicPr>
            <p:nvPr userDrawn="1"/>
          </p:nvPicPr>
          <p:blipFill>
            <a:blip r:embed="rId82" cstate="print">
              <a:extLst>
                <a:ext uri="{28A0092B-C50C-407E-A947-70E740481C1C}">
                  <a14:useLocalDpi xmlns:a14="http://schemas.microsoft.com/office/drawing/2010/main" val="0"/>
                </a:ext>
              </a:extLst>
            </a:blip>
            <a:stretch>
              <a:fillRect/>
            </a:stretch>
          </p:blipFill>
          <p:spPr>
            <a:xfrm>
              <a:off x="11703056" y="3728389"/>
              <a:ext cx="233464" cy="233464"/>
            </a:xfrm>
            <a:prstGeom prst="rect">
              <a:avLst/>
            </a:prstGeom>
          </p:spPr>
        </p:pic>
        <p:pic>
          <p:nvPicPr>
            <p:cNvPr id="23" name="Рисунок 22"/>
            <p:cNvPicPr>
              <a:picLocks noChangeAspect="1"/>
            </p:cNvPicPr>
            <p:nvPr userDrawn="1"/>
          </p:nvPicPr>
          <p:blipFill>
            <a:blip r:embed="rId82" cstate="print">
              <a:extLst>
                <a:ext uri="{28A0092B-C50C-407E-A947-70E740481C1C}">
                  <a14:useLocalDpi xmlns:a14="http://schemas.microsoft.com/office/drawing/2010/main" val="0"/>
                </a:ext>
              </a:extLst>
            </a:blip>
            <a:stretch>
              <a:fillRect/>
            </a:stretch>
          </p:blipFill>
          <p:spPr>
            <a:xfrm>
              <a:off x="299622" y="404057"/>
              <a:ext cx="233464" cy="233464"/>
            </a:xfrm>
            <a:prstGeom prst="rect">
              <a:avLst/>
            </a:prstGeom>
          </p:spPr>
        </p:pic>
        <p:pic>
          <p:nvPicPr>
            <p:cNvPr id="24" name="Рисунок 23"/>
            <p:cNvPicPr>
              <a:picLocks noChangeAspect="1"/>
            </p:cNvPicPr>
            <p:nvPr userDrawn="1"/>
          </p:nvPicPr>
          <p:blipFill>
            <a:blip r:embed="rId83" cstate="print">
              <a:extLst>
                <a:ext uri="{28A0092B-C50C-407E-A947-70E740481C1C}">
                  <a14:useLocalDpi xmlns:a14="http://schemas.microsoft.com/office/drawing/2010/main" val="0"/>
                </a:ext>
              </a:extLst>
            </a:blip>
            <a:stretch>
              <a:fillRect/>
            </a:stretch>
          </p:blipFill>
          <p:spPr>
            <a:xfrm rot="17827223">
              <a:off x="6681181" y="3023484"/>
              <a:ext cx="269823" cy="253634"/>
            </a:xfrm>
            <a:prstGeom prst="rect">
              <a:avLst/>
            </a:prstGeom>
          </p:spPr>
        </p:pic>
        <p:pic>
          <p:nvPicPr>
            <p:cNvPr id="25" name="Рисунок 24"/>
            <p:cNvPicPr>
              <a:picLocks noChangeAspect="1"/>
            </p:cNvPicPr>
            <p:nvPr userDrawn="1"/>
          </p:nvPicPr>
          <p:blipFill>
            <a:blip r:embed="rId83" cstate="print">
              <a:extLst>
                <a:ext uri="{28A0092B-C50C-407E-A947-70E740481C1C}">
                  <a14:useLocalDpi xmlns:a14="http://schemas.microsoft.com/office/drawing/2010/main" val="0"/>
                </a:ext>
              </a:extLst>
            </a:blip>
            <a:stretch>
              <a:fillRect/>
            </a:stretch>
          </p:blipFill>
          <p:spPr>
            <a:xfrm rot="15425848">
              <a:off x="2351600" y="202530"/>
              <a:ext cx="269823" cy="253634"/>
            </a:xfrm>
            <a:prstGeom prst="rect">
              <a:avLst/>
            </a:prstGeom>
          </p:spPr>
        </p:pic>
      </p:grpSp>
      <p:sp>
        <p:nvSpPr>
          <p:cNvPr id="2" name="Заголовок 1"/>
          <p:cNvSpPr>
            <a:spLocks noGrp="1"/>
          </p:cNvSpPr>
          <p:nvPr>
            <p:ph type="title"/>
          </p:nvPr>
        </p:nvSpPr>
        <p:spPr>
          <a:xfrm>
            <a:off x="236764" y="365125"/>
            <a:ext cx="4049486" cy="3363264"/>
          </a:xfrm>
          <a:prstGeom prst="rect">
            <a:avLst/>
          </a:prstGeom>
        </p:spPr>
        <p:txBody>
          <a:bodyPr vert="horz" lIns="91440" tIns="45720" rIns="91440" bIns="45720" rtlCol="0" anchor="ctr">
            <a:normAutofit/>
          </a:bodyPr>
          <a:lstStyle/>
          <a:p>
            <a:r>
              <a:rPr lang="da-DK" dirty="0"/>
              <a:t>Lorem ipsum dolor sit amet</a:t>
            </a:r>
            <a:endParaRPr lang="ru-RU" dirty="0"/>
          </a:p>
        </p:txBody>
      </p:sp>
      <p:sp>
        <p:nvSpPr>
          <p:cNvPr id="3" name="Текст 2"/>
          <p:cNvSpPr>
            <a:spLocks noGrp="1"/>
          </p:cNvSpPr>
          <p:nvPr>
            <p:ph type="body" idx="1"/>
          </p:nvPr>
        </p:nvSpPr>
        <p:spPr>
          <a:xfrm>
            <a:off x="236765" y="2975647"/>
            <a:ext cx="6295382" cy="2146989"/>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77DD9B-16CA-464A-A3D4-4D175F1ACCD1}" type="datetimeFigureOut">
              <a:rPr lang="ru-RU" smtClean="0"/>
              <a:t>06.12.2022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11510081" y="6356350"/>
            <a:ext cx="536009" cy="365125"/>
          </a:xfrm>
          <a:prstGeom prst="rect">
            <a:avLst/>
          </a:prstGeom>
        </p:spPr>
        <p:txBody>
          <a:bodyPr vert="horz" lIns="91440" tIns="45720" rIns="91440" bIns="45720" rtlCol="0" anchor="ctr"/>
          <a:lstStyle>
            <a:lvl1pPr algn="r">
              <a:defRPr sz="2400" b="1">
                <a:solidFill>
                  <a:schemeClr val="bg1"/>
                </a:solidFill>
              </a:defRPr>
            </a:lvl1pPr>
          </a:lstStyle>
          <a:p>
            <a:fld id="{B7E6CA31-DA56-47CF-9891-B6D0296B6AEC}" type="slidenum">
              <a:rPr lang="ru-RU" smtClean="0"/>
              <a:pPr/>
              <a:t>‹Nr.›</a:t>
            </a:fld>
            <a:endParaRPr lang="ru-RU" dirty="0"/>
          </a:p>
        </p:txBody>
      </p:sp>
    </p:spTree>
    <p:extLst>
      <p:ext uri="{BB962C8B-B14F-4D97-AF65-F5344CB8AC3E}">
        <p14:creationId xmlns:p14="http://schemas.microsoft.com/office/powerpoint/2010/main" val="1714536039"/>
      </p:ext>
    </p:extLst>
  </p:cSld>
  <p:clrMap bg1="lt1" tx1="dk1" bg2="lt2" tx2="dk2" accent1="accent1" accent2="accent2" accent3="accent3" accent4="accent4" accent5="accent5" accent6="accent6" hlink="hlink" folHlink="folHlink"/>
  <p:sldLayoutIdLst>
    <p:sldLayoutId id="2147483717" r:id="rId1"/>
    <p:sldLayoutId id="2147483681" r:id="rId2"/>
    <p:sldLayoutId id="2147483682" r:id="rId3"/>
    <p:sldLayoutId id="2147483683" r:id="rId4"/>
    <p:sldLayoutId id="2147483661" r:id="rId5"/>
    <p:sldLayoutId id="2147483672" r:id="rId6"/>
    <p:sldLayoutId id="2147483673" r:id="rId7"/>
    <p:sldLayoutId id="2147483662" r:id="rId8"/>
    <p:sldLayoutId id="2147483677" r:id="rId9"/>
    <p:sldLayoutId id="2147483663" r:id="rId10"/>
    <p:sldLayoutId id="2147483688" r:id="rId11"/>
    <p:sldLayoutId id="2147483691" r:id="rId12"/>
    <p:sldLayoutId id="2147483718" r:id="rId13"/>
    <p:sldLayoutId id="2147483729" r:id="rId14"/>
    <p:sldLayoutId id="2147483689" r:id="rId15"/>
    <p:sldLayoutId id="2147483690" r:id="rId16"/>
    <p:sldLayoutId id="2147483692" r:id="rId17"/>
    <p:sldLayoutId id="2147483693" r:id="rId18"/>
    <p:sldLayoutId id="2147483712" r:id="rId19"/>
    <p:sldLayoutId id="2147483723" r:id="rId20"/>
    <p:sldLayoutId id="2147483730" r:id="rId21"/>
    <p:sldLayoutId id="2147483674" r:id="rId22"/>
    <p:sldLayoutId id="2147483694" r:id="rId23"/>
    <p:sldLayoutId id="2147483695" r:id="rId24"/>
    <p:sldLayoutId id="2147483719" r:id="rId25"/>
    <p:sldLayoutId id="2147483696" r:id="rId26"/>
    <p:sldLayoutId id="2147483697" r:id="rId27"/>
    <p:sldLayoutId id="2147483698" r:id="rId28"/>
    <p:sldLayoutId id="2147483699" r:id="rId29"/>
    <p:sldLayoutId id="2147483713" r:id="rId30"/>
    <p:sldLayoutId id="2147483724" r:id="rId31"/>
    <p:sldLayoutId id="2147483675" r:id="rId32"/>
    <p:sldLayoutId id="2147483700" r:id="rId33"/>
    <p:sldLayoutId id="2147483720" r:id="rId34"/>
    <p:sldLayoutId id="2147483701" r:id="rId35"/>
    <p:sldLayoutId id="2147483702" r:id="rId36"/>
    <p:sldLayoutId id="2147483703" r:id="rId37"/>
    <p:sldLayoutId id="2147483704" r:id="rId38"/>
    <p:sldLayoutId id="2147483705" r:id="rId39"/>
    <p:sldLayoutId id="2147483714" r:id="rId40"/>
    <p:sldLayoutId id="2147483725" r:id="rId41"/>
    <p:sldLayoutId id="2147483676" r:id="rId42"/>
    <p:sldLayoutId id="2147483706" r:id="rId43"/>
    <p:sldLayoutId id="2147483707" r:id="rId44"/>
    <p:sldLayoutId id="2147483721" r:id="rId45"/>
    <p:sldLayoutId id="2147483708" r:id="rId46"/>
    <p:sldLayoutId id="2147483709" r:id="rId47"/>
    <p:sldLayoutId id="2147483710" r:id="rId48"/>
    <p:sldLayoutId id="2147483711" r:id="rId49"/>
    <p:sldLayoutId id="2147483715" r:id="rId50"/>
    <p:sldLayoutId id="2147483726" r:id="rId51"/>
    <p:sldLayoutId id="2147483664" r:id="rId52"/>
    <p:sldLayoutId id="2147483665" r:id="rId53"/>
    <p:sldLayoutId id="2147483666" r:id="rId54"/>
    <p:sldLayoutId id="2147483722" r:id="rId55"/>
    <p:sldLayoutId id="2147483727" r:id="rId56"/>
    <p:sldLayoutId id="2147483686" r:id="rId57"/>
    <p:sldLayoutId id="2147483687" r:id="rId58"/>
    <p:sldLayoutId id="2147483678" r:id="rId59"/>
    <p:sldLayoutId id="2147483680" r:id="rId60"/>
    <p:sldLayoutId id="2147483667" r:id="rId61"/>
    <p:sldLayoutId id="2147483679" r:id="rId62"/>
    <p:sldLayoutId id="2147483684" r:id="rId63"/>
    <p:sldLayoutId id="2147483685" r:id="rId64"/>
    <p:sldLayoutId id="2147483668" r:id="rId65"/>
    <p:sldLayoutId id="2147483669" r:id="rId66"/>
    <p:sldLayoutId id="2147483716" r:id="rId67"/>
    <p:sldLayoutId id="2147483670" r:id="rId68"/>
    <p:sldLayoutId id="2147483671" r:id="rId69"/>
    <p:sldLayoutId id="2147483728" r:id="rId70"/>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
          <p:cNvSpPr>
            <a:spLocks noGrp="1"/>
          </p:cNvSpPr>
          <p:nvPr>
            <p:ph type="title"/>
          </p:nvPr>
        </p:nvSpPr>
        <p:spPr bwMode="gray">
          <a:xfrm>
            <a:off x="540070" y="432000"/>
            <a:ext cx="9926092" cy="1080000"/>
          </a:xfrm>
          <a:prstGeom prst="rect">
            <a:avLst/>
          </a:prstGeom>
        </p:spPr>
        <p:txBody>
          <a:bodyPr vert="horz" lIns="0" tIns="0" rIns="0" bIns="0" rtlCol="0" anchor="t">
            <a:noAutofit/>
          </a:bodyPr>
          <a:lstStyle/>
          <a:p>
            <a:r>
              <a:rPr lang="de-DE" noProof="0" dirty="0"/>
              <a:t>Titelmasterformat durch Klicken bearbeiten</a:t>
            </a:r>
          </a:p>
        </p:txBody>
      </p:sp>
      <p:sp>
        <p:nvSpPr>
          <p:cNvPr id="3" name="Inhalt"/>
          <p:cNvSpPr>
            <a:spLocks noGrp="1"/>
          </p:cNvSpPr>
          <p:nvPr>
            <p:ph type="body" idx="1"/>
          </p:nvPr>
        </p:nvSpPr>
        <p:spPr bwMode="gray">
          <a:xfrm>
            <a:off x="540070" y="1512000"/>
            <a:ext cx="11111046" cy="4298400"/>
          </a:xfrm>
          <a:prstGeom prst="rect">
            <a:avLst/>
          </a:prstGeom>
        </p:spPr>
        <p:txBody>
          <a:bodyPr vert="horz" lIns="0" tIns="0" rIns="0" bIns="0" rtlCol="0">
            <a:noAutofit/>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grpSp>
        <p:nvGrpSpPr>
          <p:cNvPr id="11" name="Hilfslinie"/>
          <p:cNvGrpSpPr/>
          <p:nvPr userDrawn="1"/>
        </p:nvGrpSpPr>
        <p:grpSpPr bwMode="gray">
          <a:xfrm>
            <a:off x="540071" y="-739050"/>
            <a:ext cx="900117" cy="720000"/>
            <a:chOff x="540001" y="-720000"/>
            <a:chExt cx="900000" cy="720000"/>
          </a:xfrm>
        </p:grpSpPr>
        <p:cxnSp>
          <p:nvCxnSpPr>
            <p:cNvPr id="24" name="Line"/>
            <p:cNvCxnSpPr/>
            <p:nvPr userDrawn="1"/>
          </p:nvCxnSpPr>
          <p:spPr bwMode="gray">
            <a:xfrm flipV="1">
              <a:off x="540002" y="-720000"/>
              <a:ext cx="0" cy="7200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5" name="Text"/>
            <p:cNvSpPr txBox="1"/>
            <p:nvPr userDrawn="1"/>
          </p:nvSpPr>
          <p:spPr bwMode="gray">
            <a:xfrm>
              <a:off x="540001" y="-720000"/>
              <a:ext cx="900000" cy="540000"/>
            </a:xfrm>
            <a:prstGeom prst="rect">
              <a:avLst/>
            </a:prstGeom>
            <a:noFill/>
          </p:spPr>
          <p:txBody>
            <a:bodyPr wrap="square" lIns="72000" tIns="0" rIns="0" bIns="0" rtlCol="0">
              <a:noAutofit/>
            </a:bodyPr>
            <a:lstStyle/>
            <a:p>
              <a:pPr>
                <a:lnSpc>
                  <a:spcPct val="90000"/>
                </a:lnSpc>
                <a:spcAft>
                  <a:spcPts val="1000"/>
                </a:spcAft>
              </a:pPr>
              <a:r>
                <a:rPr lang="de-DE" sz="1200" noProof="0" dirty="0"/>
                <a:t>Position Hilfslinie</a:t>
              </a:r>
              <a:br>
                <a:rPr lang="de-DE" sz="1200" noProof="0" dirty="0"/>
              </a:br>
              <a:r>
                <a:rPr lang="de-DE" sz="1200" noProof="0" dirty="0"/>
                <a:t>15,42</a:t>
              </a:r>
            </a:p>
          </p:txBody>
        </p:sp>
      </p:grpSp>
      <p:grpSp>
        <p:nvGrpSpPr>
          <p:cNvPr id="12" name="Hilfslinie"/>
          <p:cNvGrpSpPr/>
          <p:nvPr userDrawn="1"/>
        </p:nvGrpSpPr>
        <p:grpSpPr bwMode="gray">
          <a:xfrm>
            <a:off x="10751001" y="-739050"/>
            <a:ext cx="900117" cy="720000"/>
            <a:chOff x="10749601" y="-720000"/>
            <a:chExt cx="900000" cy="720000"/>
          </a:xfrm>
        </p:grpSpPr>
        <p:cxnSp>
          <p:nvCxnSpPr>
            <p:cNvPr id="22" name="Line"/>
            <p:cNvCxnSpPr/>
            <p:nvPr userDrawn="1"/>
          </p:nvCxnSpPr>
          <p:spPr bwMode="gray">
            <a:xfrm flipV="1">
              <a:off x="11649601" y="-720000"/>
              <a:ext cx="0" cy="7200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Text"/>
            <p:cNvSpPr txBox="1"/>
            <p:nvPr userDrawn="1"/>
          </p:nvSpPr>
          <p:spPr bwMode="gray">
            <a:xfrm>
              <a:off x="10749601" y="-720000"/>
              <a:ext cx="900000" cy="540000"/>
            </a:xfrm>
            <a:prstGeom prst="rect">
              <a:avLst/>
            </a:prstGeom>
            <a:noFill/>
          </p:spPr>
          <p:txBody>
            <a:bodyPr wrap="square" lIns="0" tIns="0" rIns="72000" bIns="0" rtlCol="0">
              <a:noAutofit/>
            </a:bodyPr>
            <a:lstStyle/>
            <a:p>
              <a:pPr algn="r">
                <a:lnSpc>
                  <a:spcPct val="90000"/>
                </a:lnSpc>
                <a:spcAft>
                  <a:spcPts val="1000"/>
                </a:spcAft>
              </a:pPr>
              <a:r>
                <a:rPr lang="de-DE" sz="1200" noProof="0" dirty="0"/>
                <a:t>Position Hilfslinie 15,42</a:t>
              </a:r>
            </a:p>
          </p:txBody>
        </p:sp>
      </p:grpSp>
      <p:grpSp>
        <p:nvGrpSpPr>
          <p:cNvPr id="13" name="Hilfslinie"/>
          <p:cNvGrpSpPr/>
          <p:nvPr userDrawn="1"/>
        </p:nvGrpSpPr>
        <p:grpSpPr bwMode="gray">
          <a:xfrm>
            <a:off x="-739146" y="432000"/>
            <a:ext cx="720094" cy="540000"/>
            <a:chOff x="-720000" y="432000"/>
            <a:chExt cx="720000" cy="540000"/>
          </a:xfrm>
        </p:grpSpPr>
        <p:cxnSp>
          <p:nvCxnSpPr>
            <p:cNvPr id="20" name="Line"/>
            <p:cNvCxnSpPr/>
            <p:nvPr/>
          </p:nvCxnSpPr>
          <p:spPr bwMode="gray">
            <a:xfrm>
              <a:off x="-720000" y="432000"/>
              <a:ext cx="720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Text"/>
            <p:cNvSpPr txBox="1"/>
            <p:nvPr userDrawn="1"/>
          </p:nvSpPr>
          <p:spPr bwMode="gray">
            <a:xfrm>
              <a:off x="-720000" y="432000"/>
              <a:ext cx="720000" cy="540000"/>
            </a:xfrm>
            <a:prstGeom prst="rect">
              <a:avLst/>
            </a:prstGeom>
            <a:noFill/>
          </p:spPr>
          <p:txBody>
            <a:bodyPr wrap="square" lIns="0" tIns="72000" rIns="0" bIns="0" rtlCol="0">
              <a:noAutofit/>
            </a:bodyPr>
            <a:lstStyle/>
            <a:p>
              <a:pPr>
                <a:lnSpc>
                  <a:spcPct val="90000"/>
                </a:lnSpc>
                <a:spcAft>
                  <a:spcPts val="1000"/>
                </a:spcAft>
              </a:pPr>
              <a:r>
                <a:rPr lang="de-DE" sz="1200" noProof="0" dirty="0"/>
                <a:t>Position Hilfslinie</a:t>
              </a:r>
              <a:br>
                <a:rPr lang="de-DE" sz="1200" noProof="0" dirty="0"/>
              </a:br>
              <a:r>
                <a:rPr lang="de-DE" sz="1200" noProof="0" dirty="0"/>
                <a:t>8,32</a:t>
              </a:r>
            </a:p>
          </p:txBody>
        </p:sp>
      </p:grpSp>
      <p:grpSp>
        <p:nvGrpSpPr>
          <p:cNvPr id="14" name="Hilfslinie"/>
          <p:cNvGrpSpPr/>
          <p:nvPr userDrawn="1"/>
        </p:nvGrpSpPr>
        <p:grpSpPr bwMode="gray">
          <a:xfrm>
            <a:off x="-739146" y="1512000"/>
            <a:ext cx="720094" cy="540000"/>
            <a:chOff x="-720000" y="1512000"/>
            <a:chExt cx="720000" cy="540000"/>
          </a:xfrm>
        </p:grpSpPr>
        <p:cxnSp>
          <p:nvCxnSpPr>
            <p:cNvPr id="18" name="Line"/>
            <p:cNvCxnSpPr/>
            <p:nvPr userDrawn="1"/>
          </p:nvCxnSpPr>
          <p:spPr bwMode="gray">
            <a:xfrm>
              <a:off x="-720000" y="1512000"/>
              <a:ext cx="720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Text"/>
            <p:cNvSpPr txBox="1"/>
            <p:nvPr userDrawn="1"/>
          </p:nvSpPr>
          <p:spPr bwMode="gray">
            <a:xfrm>
              <a:off x="-720000" y="1512000"/>
              <a:ext cx="720000" cy="540000"/>
            </a:xfrm>
            <a:prstGeom prst="rect">
              <a:avLst/>
            </a:prstGeom>
            <a:noFill/>
          </p:spPr>
          <p:txBody>
            <a:bodyPr wrap="square" lIns="0" tIns="72000" rIns="0" bIns="0" rtlCol="0">
              <a:noAutofit/>
            </a:bodyPr>
            <a:lstStyle/>
            <a:p>
              <a:pPr>
                <a:lnSpc>
                  <a:spcPct val="90000"/>
                </a:lnSpc>
                <a:spcAft>
                  <a:spcPts val="1000"/>
                </a:spcAft>
              </a:pPr>
              <a:r>
                <a:rPr lang="de-DE" sz="1200" noProof="0" dirty="0"/>
                <a:t>Position Hilfslinie</a:t>
              </a:r>
              <a:br>
                <a:rPr lang="de-DE" sz="1200" noProof="0" dirty="0"/>
              </a:br>
              <a:r>
                <a:rPr lang="de-DE" sz="1200" noProof="0" dirty="0"/>
                <a:t>5,33</a:t>
              </a:r>
            </a:p>
          </p:txBody>
        </p:sp>
      </p:grpSp>
      <p:grpSp>
        <p:nvGrpSpPr>
          <p:cNvPr id="15" name="Hilfslinie"/>
          <p:cNvGrpSpPr/>
          <p:nvPr userDrawn="1"/>
        </p:nvGrpSpPr>
        <p:grpSpPr bwMode="gray">
          <a:xfrm>
            <a:off x="-739146" y="5810400"/>
            <a:ext cx="720094" cy="540000"/>
            <a:chOff x="-720000" y="5810400"/>
            <a:chExt cx="720000" cy="540000"/>
          </a:xfrm>
        </p:grpSpPr>
        <p:cxnSp>
          <p:nvCxnSpPr>
            <p:cNvPr id="16" name="Line"/>
            <p:cNvCxnSpPr/>
            <p:nvPr userDrawn="1"/>
          </p:nvCxnSpPr>
          <p:spPr bwMode="gray">
            <a:xfrm>
              <a:off x="-720000" y="5810400"/>
              <a:ext cx="720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Text"/>
            <p:cNvSpPr txBox="1"/>
            <p:nvPr userDrawn="1"/>
          </p:nvSpPr>
          <p:spPr bwMode="gray">
            <a:xfrm>
              <a:off x="-720000" y="5810400"/>
              <a:ext cx="720000" cy="540000"/>
            </a:xfrm>
            <a:prstGeom prst="rect">
              <a:avLst/>
            </a:prstGeom>
            <a:noFill/>
          </p:spPr>
          <p:txBody>
            <a:bodyPr wrap="square" lIns="0" tIns="72000" rIns="0" bIns="0" rtlCol="0">
              <a:noAutofit/>
            </a:bodyPr>
            <a:lstStyle/>
            <a:p>
              <a:pPr>
                <a:lnSpc>
                  <a:spcPct val="90000"/>
                </a:lnSpc>
                <a:spcAft>
                  <a:spcPts val="1000"/>
                </a:spcAft>
              </a:pPr>
              <a:r>
                <a:rPr lang="de-DE" sz="1200" noProof="0" dirty="0"/>
                <a:t>Position Hilfslinie</a:t>
              </a:r>
              <a:br>
                <a:rPr lang="de-DE" sz="1200" noProof="0" dirty="0"/>
              </a:br>
              <a:r>
                <a:rPr lang="de-DE" sz="1200" noProof="0" dirty="0"/>
                <a:t>6,61</a:t>
              </a:r>
            </a:p>
          </p:txBody>
        </p:sp>
      </p:grpSp>
      <p:sp>
        <p:nvSpPr>
          <p:cNvPr id="27" name="Rechtwinkliges Dreieck 26"/>
          <p:cNvSpPr/>
          <p:nvPr/>
        </p:nvSpPr>
        <p:spPr>
          <a:xfrm flipH="1">
            <a:off x="11569620" y="6235702"/>
            <a:ext cx="622380" cy="62229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en-GB" sz="1800" dirty="0" err="1"/>
          </a:p>
        </p:txBody>
      </p:sp>
      <p:sp>
        <p:nvSpPr>
          <p:cNvPr id="29" name="Foliennummer"/>
          <p:cNvSpPr txBox="1">
            <a:spLocks/>
          </p:cNvSpPr>
          <p:nvPr/>
        </p:nvSpPr>
        <p:spPr bwMode="gray">
          <a:xfrm>
            <a:off x="11781540" y="6201308"/>
            <a:ext cx="501766" cy="525542"/>
          </a:xfrm>
          <a:prstGeom prst="rect">
            <a:avLst/>
          </a:prstGeom>
        </p:spPr>
        <p:txBody>
          <a:bodyPr vert="horz" lIns="0" tIns="0" rIns="0" bIns="0" rtlCol="0" anchor="b"/>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2CEFE82-39F2-4F47-8A0C-D5AB3496FA5C}" type="slidenum">
              <a:rPr lang="de-DE" sz="1200" smtClean="0">
                <a:solidFill>
                  <a:schemeClr val="bg1"/>
                </a:solidFill>
              </a:rPr>
              <a:pPr algn="ctr"/>
              <a:t>‹Nr.›</a:t>
            </a:fld>
            <a:endParaRPr lang="de-DE" sz="1200" dirty="0">
              <a:solidFill>
                <a:schemeClr val="bg1"/>
              </a:solidFill>
            </a:endParaRPr>
          </a:p>
        </p:txBody>
      </p:sp>
    </p:spTree>
    <p:extLst>
      <p:ext uri="{BB962C8B-B14F-4D97-AF65-F5344CB8AC3E}">
        <p14:creationId xmlns:p14="http://schemas.microsoft.com/office/powerpoint/2010/main" val="2493893397"/>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 id="2147483750" r:id="rId19"/>
    <p:sldLayoutId id="2147483751" r:id="rId20"/>
    <p:sldLayoutId id="2147483752" r:id="rId21"/>
    <p:sldLayoutId id="2147483753" r:id="rId22"/>
    <p:sldLayoutId id="2147483754" r:id="rId23"/>
    <p:sldLayoutId id="2147483755" r:id="rId24"/>
    <p:sldLayoutId id="2147483756"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66700" indent="-26670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539750" indent="-26640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1079500" indent="-27305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1440000" indent="-26640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701800" indent="-266700" algn="l" defTabSz="914400" rtl="0" eaLnBrk="1" latinLnBrk="0" hangingPunct="1">
        <a:lnSpc>
          <a:spcPct val="90000"/>
        </a:lnSpc>
        <a:spcBef>
          <a:spcPts val="0"/>
        </a:spcBef>
        <a:spcAft>
          <a:spcPts val="10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23.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331.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332.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333.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33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25.png"/><Relationship Id="rId2" Type="http://schemas.openxmlformats.org/officeDocument/2006/relationships/image" Target="../media/image32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26.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28.jpeg"/><Relationship Id="rId2" Type="http://schemas.openxmlformats.org/officeDocument/2006/relationships/image" Target="../media/image327.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329.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330.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1AA9F5-FFE2-4BE7-99FD-EE1A8C8B79C8}"/>
              </a:ext>
            </a:extLst>
          </p:cNvPr>
          <p:cNvSpPr>
            <a:spLocks noGrp="1"/>
          </p:cNvSpPr>
          <p:nvPr>
            <p:ph type="title"/>
          </p:nvPr>
        </p:nvSpPr>
        <p:spPr>
          <a:xfrm>
            <a:off x="485290" y="1990725"/>
            <a:ext cx="5686910" cy="2128788"/>
          </a:xfrm>
          <a:solidFill>
            <a:schemeClr val="bg1"/>
          </a:solidFill>
        </p:spPr>
        <p:txBody>
          <a:bodyPr>
            <a:noAutofit/>
          </a:bodyPr>
          <a:lstStyle/>
          <a:p>
            <a:br>
              <a:rPr lang="fr-CH" sz="3800"/>
            </a:br>
            <a:br>
              <a:rPr lang="fr-CH" sz="3800"/>
            </a:br>
            <a:r>
              <a:rPr lang="fr-CH" sz="3600">
                <a:solidFill>
                  <a:srgbClr val="96CB00"/>
                </a:solidFill>
              </a:rPr>
              <a:t>Partie 5 : «Effectuation» et «causation» –</a:t>
            </a:r>
            <a:br>
              <a:rPr lang="fr-CH" sz="3600">
                <a:solidFill>
                  <a:srgbClr val="96CB00"/>
                </a:solidFill>
              </a:rPr>
            </a:br>
            <a:r>
              <a:rPr lang="fr-CH" sz="3600">
                <a:solidFill>
                  <a:srgbClr val="96CB00"/>
                </a:solidFill>
              </a:rPr>
              <a:t>deux logiques décisionnelles distinctes</a:t>
            </a:r>
          </a:p>
        </p:txBody>
      </p:sp>
      <p:sp>
        <p:nvSpPr>
          <p:cNvPr id="5" name="Textplatzhalter 7">
            <a:extLst>
              <a:ext uri="{FF2B5EF4-FFF2-40B4-BE49-F238E27FC236}">
                <a16:creationId xmlns:a16="http://schemas.microsoft.com/office/drawing/2014/main" id="{3FB15C96-8F32-4439-90E7-287B01345B5B}"/>
              </a:ext>
            </a:extLst>
          </p:cNvPr>
          <p:cNvSpPr>
            <a:spLocks noGrp="1"/>
          </p:cNvSpPr>
          <p:nvPr>
            <p:ph type="body" idx="1"/>
          </p:nvPr>
        </p:nvSpPr>
        <p:spPr>
          <a:xfrm>
            <a:off x="942077" y="4407546"/>
            <a:ext cx="4594123" cy="758343"/>
          </a:xfrm>
        </p:spPr>
        <p:txBody>
          <a:bodyPr>
            <a:noAutofit/>
          </a:bodyPr>
          <a:lstStyle/>
          <a:p>
            <a:r>
              <a:rPr lang="fr-CH">
                <a:solidFill>
                  <a:srgbClr val="686868"/>
                </a:solidFill>
              </a:rPr>
              <a:t>Informations économiques complémentaires</a:t>
            </a:r>
          </a:p>
        </p:txBody>
      </p:sp>
      <p:pic>
        <p:nvPicPr>
          <p:cNvPr id="4" name="Grafik 3">
            <a:extLst>
              <a:ext uri="{FF2B5EF4-FFF2-40B4-BE49-F238E27FC236}">
                <a16:creationId xmlns:a16="http://schemas.microsoft.com/office/drawing/2014/main" id="{2FD9D521-2534-46AC-AA17-AD0BEBBB43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62329" y="297835"/>
            <a:ext cx="1637837" cy="785241"/>
          </a:xfrm>
          <a:prstGeom prst="rect">
            <a:avLst/>
          </a:prstGeom>
        </p:spPr>
      </p:pic>
    </p:spTree>
    <p:extLst>
      <p:ext uri="{BB962C8B-B14F-4D97-AF65-F5344CB8AC3E}">
        <p14:creationId xmlns:p14="http://schemas.microsoft.com/office/powerpoint/2010/main" val="1254853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840490C-3D84-400A-8FA5-6B1CE9B41D32}"/>
              </a:ext>
            </a:extLst>
          </p:cNvPr>
          <p:cNvSpPr txBox="1">
            <a:spLocks noChangeArrowheads="1"/>
          </p:cNvSpPr>
          <p:nvPr/>
        </p:nvSpPr>
        <p:spPr bwMode="auto">
          <a:xfrm>
            <a:off x="3118874" y="385658"/>
            <a:ext cx="8014182" cy="657225"/>
          </a:xfrm>
          <a:prstGeom prst="rect">
            <a:avLst/>
          </a:prstGeom>
          <a:noFill/>
          <a:ln w="9525">
            <a:noFill/>
            <a:miter lim="800000"/>
            <a:headEnd/>
            <a:tailEnd/>
          </a:ln>
        </p:spPr>
        <p:txBody>
          <a:bodyPr anchor="ctr"/>
          <a:lstStyle/>
          <a:p>
            <a:pPr>
              <a:defRPr/>
            </a:pPr>
            <a:r>
              <a:rPr lang="fr-CH" sz="2400" b="1" dirty="0">
                <a:solidFill>
                  <a:srgbClr val="96CB00"/>
                </a:solidFill>
                <a:latin typeface="+mj-lt"/>
                <a:ea typeface="ＭＳ Ｐゴシック" charset="0"/>
                <a:cs typeface="Arial"/>
              </a:rPr>
              <a:t>Effectuation: </a:t>
            </a:r>
            <a:r>
              <a:rPr lang="fr-CH" sz="2400" b="1" dirty="0">
                <a:solidFill>
                  <a:srgbClr val="96CB00"/>
                </a:solidFill>
              </a:rPr>
              <a:t>le principe de perte acceptable</a:t>
            </a:r>
          </a:p>
          <a:p>
            <a:pPr>
              <a:defRPr/>
            </a:pPr>
            <a:r>
              <a:rPr lang="fr-CH" sz="2400" b="1" dirty="0">
                <a:solidFill>
                  <a:srgbClr val="96CB00"/>
                </a:solidFill>
                <a:latin typeface="+mj-lt"/>
                <a:ea typeface="ＭＳ Ｐゴシック" charset="0"/>
                <a:cs typeface="Arial"/>
                <a:sym typeface="Wingdings" panose="05000000000000000000" pitchFamily="2" charset="2"/>
              </a:rPr>
              <a:t> Idées d’intégration dans le cadre du programme </a:t>
            </a:r>
            <a:r>
              <a:rPr lang="fr-CH" sz="2400" b="1" dirty="0" err="1">
                <a:solidFill>
                  <a:srgbClr val="96CB00"/>
                </a:solidFill>
                <a:latin typeface="+mj-lt"/>
                <a:ea typeface="ＭＳ Ｐゴシック" charset="0"/>
                <a:cs typeface="Arial"/>
                <a:sym typeface="Wingdings" panose="05000000000000000000" pitchFamily="2" charset="2"/>
              </a:rPr>
              <a:t>myidea</a:t>
            </a:r>
            <a:endParaRPr lang="fr-CH" sz="2400" b="1" dirty="0">
              <a:solidFill>
                <a:srgbClr val="96CB00"/>
              </a:solidFill>
              <a:latin typeface="+mj-lt"/>
              <a:ea typeface="ＭＳ Ｐゴシック" charset="0"/>
              <a:cs typeface="Arial"/>
              <a:sym typeface="Wingdings" panose="05000000000000000000" pitchFamily="2" charset="2"/>
            </a:endParaRPr>
          </a:p>
        </p:txBody>
      </p:sp>
      <p:sp>
        <p:nvSpPr>
          <p:cNvPr id="9" name="Rectangle 2">
            <a:extLst>
              <a:ext uri="{FF2B5EF4-FFF2-40B4-BE49-F238E27FC236}">
                <a16:creationId xmlns:a16="http://schemas.microsoft.com/office/drawing/2014/main" id="{8B0DBC68-82DE-4499-AA6E-23D7BB9C97AE}"/>
              </a:ext>
            </a:extLst>
          </p:cNvPr>
          <p:cNvSpPr txBox="1">
            <a:spLocks noChangeArrowheads="1"/>
          </p:cNvSpPr>
          <p:nvPr/>
        </p:nvSpPr>
        <p:spPr bwMode="auto">
          <a:xfrm>
            <a:off x="3118874" y="1965489"/>
            <a:ext cx="6543600" cy="2804474"/>
          </a:xfrm>
          <a:prstGeom prst="rect">
            <a:avLst/>
          </a:prstGeom>
          <a:noFill/>
          <a:ln w="9525">
            <a:noFill/>
            <a:miter lim="800000"/>
            <a:headEnd/>
            <a:tailEnd/>
          </a:ln>
        </p:spPr>
        <p:txBody>
          <a:bodyPr anchor="t"/>
          <a:lstStyle/>
          <a:p>
            <a:pPr>
              <a:spcBef>
                <a:spcPts val="1000"/>
              </a:spcBef>
              <a:buClr>
                <a:srgbClr val="FFC424"/>
              </a:buClr>
              <a:buSzPct val="100000"/>
            </a:pPr>
            <a:r>
              <a:rPr lang="fr-CH" b="1">
                <a:solidFill>
                  <a:srgbClr val="686868"/>
                </a:solidFill>
                <a:ea typeface="ＭＳ Ｐゴシック" panose="020B0600070205080204" pitchFamily="34" charset="-128"/>
              </a:rPr>
              <a:t>Exemples</a:t>
            </a:r>
          </a:p>
          <a:p>
            <a:pPr marL="357188" indent="-357188">
              <a:spcBef>
                <a:spcPts val="1000"/>
              </a:spcBef>
              <a:buClr>
                <a:srgbClr val="FFC424"/>
              </a:buClr>
              <a:buSzPct val="100000"/>
              <a:buFont typeface="Century Gothic" panose="020B0502020202020204" pitchFamily="34" charset="0"/>
              <a:buChar char="●"/>
            </a:pPr>
            <a:r>
              <a:rPr lang="fr-CH">
                <a:solidFill>
                  <a:srgbClr val="686868"/>
                </a:solidFill>
                <a:ea typeface="ＭＳ Ｐゴシック" panose="020B0600070205080204" pitchFamily="34" charset="-128"/>
              </a:rPr>
              <a:t>Les apprenant-e-s peuvent réfléchir </a:t>
            </a:r>
            <a:r>
              <a:rPr lang="fr-CH">
                <a:solidFill>
                  <a:srgbClr val="686868"/>
                </a:solidFill>
              </a:rPr>
              <a:t>au temps et, si nécessaire, à l’argent qu’ils/elles souhaitent investir dans le programme myidea. Il peut également s’agir d’une petite somme.</a:t>
            </a:r>
          </a:p>
          <a:p>
            <a:pPr marL="357188" indent="-357188">
              <a:spcBef>
                <a:spcPts val="1000"/>
              </a:spcBef>
              <a:buClr>
                <a:srgbClr val="FFC424"/>
              </a:buClr>
              <a:buSzPct val="100000"/>
              <a:buFont typeface="Century Gothic" panose="020B0502020202020204" pitchFamily="34" charset="0"/>
              <a:buChar char="●"/>
            </a:pPr>
            <a:r>
              <a:rPr lang="fr-CH">
                <a:solidFill>
                  <a:srgbClr val="686868"/>
                </a:solidFill>
              </a:rPr>
              <a:t>Pour créer un MVP ou un prototype, ils/elles peuvent collecter de l’argent auprès d’amis ou de la famille afin d’accroître leur base de ressources.</a:t>
            </a:r>
          </a:p>
          <a:p>
            <a:pPr marL="357188" indent="-357188">
              <a:spcBef>
                <a:spcPts val="1000"/>
              </a:spcBef>
              <a:buClr>
                <a:srgbClr val="FFC424"/>
              </a:buClr>
              <a:buSzPct val="100000"/>
              <a:buFont typeface="Century Gothic" panose="020B0502020202020204" pitchFamily="34" charset="0"/>
              <a:buChar char="●"/>
            </a:pPr>
            <a:endParaRPr lang="de-DE" dirty="0">
              <a:solidFill>
                <a:srgbClr val="686868"/>
              </a:solidFill>
            </a:endParaRPr>
          </a:p>
        </p:txBody>
      </p:sp>
      <p:sp>
        <p:nvSpPr>
          <p:cNvPr id="5" name="Foliennummernplatzhalter 1">
            <a:extLst>
              <a:ext uri="{FF2B5EF4-FFF2-40B4-BE49-F238E27FC236}">
                <a16:creationId xmlns:a16="http://schemas.microsoft.com/office/drawing/2014/main" id="{22174D55-6504-46C3-98A5-FB40C4018019}"/>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10</a:t>
            </a:fld>
            <a:endParaRPr lang="ru-RU"/>
          </a:p>
        </p:txBody>
      </p:sp>
    </p:spTree>
    <p:extLst>
      <p:ext uri="{BB962C8B-B14F-4D97-AF65-F5344CB8AC3E}">
        <p14:creationId xmlns:p14="http://schemas.microsoft.com/office/powerpoint/2010/main" val="3430161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0FD9FC03-C694-4C2D-ABE3-51799236EF81}"/>
              </a:ext>
            </a:extLst>
          </p:cNvPr>
          <p:cNvPicPr>
            <a:picLocks noChangeAspect="1" noChangeArrowheads="1"/>
          </p:cNvPicPr>
          <p:nvPr/>
        </p:nvPicPr>
        <p:blipFill>
          <a:blip r:embed="rId2"/>
          <a:srcRect/>
          <a:stretch>
            <a:fillRect/>
          </a:stretch>
        </p:blipFill>
        <p:spPr bwMode="auto">
          <a:xfrm>
            <a:off x="3224696" y="1270876"/>
            <a:ext cx="2758180" cy="1151526"/>
          </a:xfrm>
          <a:prstGeom prst="rect">
            <a:avLst/>
          </a:prstGeom>
          <a:noFill/>
          <a:ln w="9525">
            <a:solidFill>
              <a:schemeClr val="bg1">
                <a:lumMod val="50000"/>
              </a:schemeClr>
            </a:solidFill>
            <a:miter lim="800000"/>
            <a:headEnd/>
            <a:tailEnd/>
          </a:ln>
          <a:effectLst>
            <a:outerShdw blurRad="50800" dist="38100" algn="l" rotWithShape="0">
              <a:prstClr val="black">
                <a:alpha val="40000"/>
              </a:prstClr>
            </a:outerShdw>
          </a:effectLst>
        </p:spPr>
      </p:pic>
      <p:sp>
        <p:nvSpPr>
          <p:cNvPr id="6" name="Rectangle 2">
            <a:extLst>
              <a:ext uri="{FF2B5EF4-FFF2-40B4-BE49-F238E27FC236}">
                <a16:creationId xmlns:a16="http://schemas.microsoft.com/office/drawing/2014/main" id="{016F51ED-BA2F-44BB-81A9-489591098F98}"/>
              </a:ext>
            </a:extLst>
          </p:cNvPr>
          <p:cNvSpPr txBox="1">
            <a:spLocks noChangeArrowheads="1"/>
          </p:cNvSpPr>
          <p:nvPr/>
        </p:nvSpPr>
        <p:spPr bwMode="auto">
          <a:xfrm>
            <a:off x="3074584" y="116833"/>
            <a:ext cx="9406555" cy="657225"/>
          </a:xfrm>
          <a:prstGeom prst="rect">
            <a:avLst/>
          </a:prstGeom>
          <a:noFill/>
          <a:ln w="9525">
            <a:noFill/>
            <a:miter lim="800000"/>
            <a:headEnd/>
            <a:tailEnd/>
          </a:ln>
        </p:spPr>
        <p:txBody>
          <a:bodyPr anchor="ctr"/>
          <a:lstStyle/>
          <a:p>
            <a:pPr>
              <a:defRPr/>
            </a:pPr>
            <a:r>
              <a:rPr lang="fr-CH" sz="2400" b="1">
                <a:solidFill>
                  <a:srgbClr val="96CB00"/>
                </a:solidFill>
                <a:latin typeface="+mj-lt"/>
                <a:ea typeface="ＭＳ Ｐゴシック" charset="0"/>
                <a:cs typeface="Arial"/>
              </a:rPr>
              <a:t>Effectuation: le principe de la limonade</a:t>
            </a:r>
          </a:p>
        </p:txBody>
      </p:sp>
      <p:sp>
        <p:nvSpPr>
          <p:cNvPr id="8" name="Textplatzhalter 2">
            <a:extLst>
              <a:ext uri="{FF2B5EF4-FFF2-40B4-BE49-F238E27FC236}">
                <a16:creationId xmlns:a16="http://schemas.microsoft.com/office/drawing/2014/main" id="{DF87773F-DE11-4C6B-974B-2F32B5DC4872}"/>
              </a:ext>
            </a:extLst>
          </p:cNvPr>
          <p:cNvSpPr txBox="1">
            <a:spLocks/>
          </p:cNvSpPr>
          <p:nvPr/>
        </p:nvSpPr>
        <p:spPr>
          <a:xfrm>
            <a:off x="3844332" y="6216961"/>
            <a:ext cx="7590381" cy="440690"/>
          </a:xfrm>
          <a:prstGeom prst="rect">
            <a:avLst/>
          </a:prstGeom>
        </p:spPr>
        <p:txBody>
          <a:bodyPr vert="horz" lIns="91440" tIns="45720" rIns="91440" bIns="45720" rtlCol="0" anchor="ct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CH" sz="1000" b="1">
                <a:solidFill>
                  <a:srgbClr val="898F97"/>
                </a:solidFill>
                <a:latin typeface="+mj-lt"/>
              </a:rPr>
              <a:t>Source: </a:t>
            </a:r>
            <a:r>
              <a:rPr lang="fr-CH" sz="1000">
                <a:solidFill>
                  <a:srgbClr val="898F97"/>
                </a:solidFill>
                <a:latin typeface="+mj-lt"/>
              </a:rPr>
              <a:t>Society for Effectual Action, 2018. Lemonade Principle. effectuation.org/?page_id=4055&amp;principle=lemonade</a:t>
            </a:r>
          </a:p>
        </p:txBody>
      </p:sp>
      <p:sp>
        <p:nvSpPr>
          <p:cNvPr id="9" name="Foliennummernplatzhalter 1">
            <a:extLst>
              <a:ext uri="{FF2B5EF4-FFF2-40B4-BE49-F238E27FC236}">
                <a16:creationId xmlns:a16="http://schemas.microsoft.com/office/drawing/2014/main" id="{87C39A85-566E-469B-AA51-916C603AB18F}"/>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11</a:t>
            </a:fld>
            <a:endParaRPr lang="ru-RU"/>
          </a:p>
        </p:txBody>
      </p:sp>
      <p:sp>
        <p:nvSpPr>
          <p:cNvPr id="12" name="Rectangle 2">
            <a:extLst>
              <a:ext uri="{FF2B5EF4-FFF2-40B4-BE49-F238E27FC236}">
                <a16:creationId xmlns:a16="http://schemas.microsoft.com/office/drawing/2014/main" id="{6AACA7C9-9303-49B0-BB00-66DA069F3189}"/>
              </a:ext>
            </a:extLst>
          </p:cNvPr>
          <p:cNvSpPr txBox="1">
            <a:spLocks noChangeArrowheads="1"/>
          </p:cNvSpPr>
          <p:nvPr/>
        </p:nvSpPr>
        <p:spPr bwMode="auto">
          <a:xfrm>
            <a:off x="3116164" y="2751468"/>
            <a:ext cx="7327054" cy="3330460"/>
          </a:xfrm>
          <a:prstGeom prst="rect">
            <a:avLst/>
          </a:prstGeom>
          <a:noFill/>
          <a:ln w="9525">
            <a:noFill/>
            <a:miter lim="800000"/>
            <a:headEnd/>
            <a:tailEnd/>
          </a:ln>
        </p:spPr>
        <p:txBody>
          <a:bodyPr anchor="t"/>
          <a:lstStyle/>
          <a:p>
            <a:pPr marL="357188" indent="-357188">
              <a:spcBef>
                <a:spcPts val="300"/>
              </a:spcBef>
              <a:buClr>
                <a:srgbClr val="FFC424"/>
              </a:buClr>
              <a:buSzPct val="100000"/>
              <a:buFont typeface="Century Gothic" panose="020B0502020202020204" pitchFamily="34" charset="0"/>
              <a:buChar char="●"/>
            </a:pPr>
            <a:r>
              <a:rPr lang="fr-CH">
                <a:solidFill>
                  <a:srgbClr val="686868"/>
                </a:solidFill>
                <a:ea typeface="ＭＳ Ｐゴシック" panose="020B0600070205080204" pitchFamily="34" charset="-128"/>
              </a:rPr>
              <a:t>Les entrepreneurs et entrepreneuses expérimentés accueillent les surprises de manière positive et essayent de tirer parti des imprévus. </a:t>
            </a:r>
          </a:p>
          <a:p>
            <a:pPr marL="357188" indent="-357188">
              <a:spcBef>
                <a:spcPts val="300"/>
              </a:spcBef>
              <a:buClr>
                <a:srgbClr val="FFC424"/>
              </a:buClr>
              <a:buSzPct val="100000"/>
              <a:buFont typeface="Century Gothic" panose="020B0502020202020204" pitchFamily="34" charset="0"/>
              <a:buChar char="●"/>
            </a:pPr>
            <a:r>
              <a:rPr lang="fr-CH">
                <a:solidFill>
                  <a:srgbClr val="686868"/>
                </a:solidFill>
                <a:ea typeface="ＭＳ Ｐゴシック" panose="020B0600070205080204" pitchFamily="34" charset="-128"/>
              </a:rPr>
              <a:t>Exemple: les soi-disant mauvaises nouvelles peuvent être porteuses de renseignements utiles. Lorsque des client-e-s critiquent quelque chose, cela peut donner des indications sur leurs véritables besoins.</a:t>
            </a:r>
          </a:p>
          <a:p>
            <a:pPr marL="357188" indent="-357188">
              <a:spcBef>
                <a:spcPts val="300"/>
              </a:spcBef>
              <a:buClr>
                <a:srgbClr val="FFC424"/>
              </a:buClr>
              <a:buSzPct val="100000"/>
              <a:buFont typeface="Century Gothic" panose="020B0502020202020204" pitchFamily="34" charset="0"/>
              <a:buChar char="●"/>
            </a:pPr>
            <a:r>
              <a:rPr lang="fr-CH">
                <a:solidFill>
                  <a:srgbClr val="686868"/>
                </a:solidFill>
                <a:ea typeface="ＭＳ Ｐゴシック" panose="020B0600070205080204" pitchFamily="34" charset="-128"/>
              </a:rPr>
              <a:t>Lorsqu’on n’est pas encore établi sur un marché cible spécifique ou qu’on n’a pas encore formulé une idée très précise, on est d’autant plus susceptible de s’exposer à des imprévus.</a:t>
            </a:r>
          </a:p>
          <a:p>
            <a:pPr marL="357188" indent="-357188">
              <a:spcBef>
                <a:spcPts val="1000"/>
              </a:spcBef>
              <a:buClr>
                <a:srgbClr val="FFC424"/>
              </a:buClr>
              <a:buSzPct val="100000"/>
              <a:buFont typeface="Century Gothic" panose="020B0502020202020204" pitchFamily="34" charset="0"/>
              <a:buChar char="●"/>
            </a:pPr>
            <a:endParaRPr lang="de-DE" dirty="0">
              <a:solidFill>
                <a:srgbClr val="686868"/>
              </a:solidFill>
            </a:endParaRPr>
          </a:p>
        </p:txBody>
      </p:sp>
    </p:spTree>
    <p:extLst>
      <p:ext uri="{BB962C8B-B14F-4D97-AF65-F5344CB8AC3E}">
        <p14:creationId xmlns:p14="http://schemas.microsoft.com/office/powerpoint/2010/main" val="4114982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840490C-3D84-400A-8FA5-6B1CE9B41D32}"/>
              </a:ext>
            </a:extLst>
          </p:cNvPr>
          <p:cNvSpPr txBox="1">
            <a:spLocks noChangeArrowheads="1"/>
          </p:cNvSpPr>
          <p:nvPr/>
        </p:nvSpPr>
        <p:spPr bwMode="auto">
          <a:xfrm>
            <a:off x="3118872" y="410693"/>
            <a:ext cx="9406555" cy="657225"/>
          </a:xfrm>
          <a:prstGeom prst="rect">
            <a:avLst/>
          </a:prstGeom>
          <a:noFill/>
          <a:ln w="9525">
            <a:noFill/>
            <a:miter lim="800000"/>
            <a:headEnd/>
            <a:tailEnd/>
          </a:ln>
        </p:spPr>
        <p:txBody>
          <a:bodyPr anchor="ctr"/>
          <a:lstStyle/>
          <a:p>
            <a:pPr>
              <a:defRPr/>
            </a:pPr>
            <a:r>
              <a:rPr lang="fr-CH" sz="2400" b="1" dirty="0">
                <a:solidFill>
                  <a:srgbClr val="96CB00"/>
                </a:solidFill>
                <a:latin typeface="+mj-lt"/>
                <a:ea typeface="ＭＳ Ｐゴシック" charset="0"/>
                <a:cs typeface="Arial"/>
              </a:rPr>
              <a:t>Effectuation: </a:t>
            </a:r>
            <a:r>
              <a:rPr lang="fr-CH" sz="2400" b="1" dirty="0">
                <a:solidFill>
                  <a:srgbClr val="96CB00"/>
                </a:solidFill>
              </a:rPr>
              <a:t>le principe de la limonade</a:t>
            </a:r>
          </a:p>
          <a:p>
            <a:pPr>
              <a:defRPr/>
            </a:pPr>
            <a:r>
              <a:rPr lang="fr-CH" sz="2400" b="1" dirty="0">
                <a:solidFill>
                  <a:srgbClr val="96CB00"/>
                </a:solidFill>
                <a:latin typeface="+mj-lt"/>
                <a:ea typeface="ＭＳ Ｐゴシック" charset="0"/>
                <a:cs typeface="Arial"/>
                <a:sym typeface="Wingdings" panose="05000000000000000000" pitchFamily="2" charset="2"/>
              </a:rPr>
              <a:t> Idées d’intégration dans le cadre du programme </a:t>
            </a:r>
            <a:br>
              <a:rPr lang="fr-CH" sz="2400" b="1" dirty="0">
                <a:solidFill>
                  <a:srgbClr val="96CB00"/>
                </a:solidFill>
                <a:latin typeface="+mj-lt"/>
                <a:ea typeface="ＭＳ Ｐゴシック" charset="0"/>
                <a:cs typeface="Arial"/>
                <a:sym typeface="Wingdings" panose="05000000000000000000" pitchFamily="2" charset="2"/>
              </a:rPr>
            </a:br>
            <a:r>
              <a:rPr lang="fr-CH" sz="2400" b="1" dirty="0" err="1">
                <a:solidFill>
                  <a:srgbClr val="96CB00"/>
                </a:solidFill>
                <a:latin typeface="+mj-lt"/>
                <a:ea typeface="ＭＳ Ｐゴシック" charset="0"/>
                <a:cs typeface="Arial"/>
                <a:sym typeface="Wingdings" panose="05000000000000000000" pitchFamily="2" charset="2"/>
              </a:rPr>
              <a:t>myidea</a:t>
            </a:r>
            <a:endParaRPr lang="fr-CH" sz="2400" b="1" dirty="0">
              <a:solidFill>
                <a:srgbClr val="96CB00"/>
              </a:solidFill>
              <a:latin typeface="+mj-lt"/>
              <a:ea typeface="ＭＳ Ｐゴシック" charset="0"/>
              <a:cs typeface="Arial"/>
              <a:sym typeface="Wingdings" panose="05000000000000000000" pitchFamily="2" charset="2"/>
            </a:endParaRPr>
          </a:p>
        </p:txBody>
      </p:sp>
      <p:sp>
        <p:nvSpPr>
          <p:cNvPr id="9" name="Rectangle 2">
            <a:extLst>
              <a:ext uri="{FF2B5EF4-FFF2-40B4-BE49-F238E27FC236}">
                <a16:creationId xmlns:a16="http://schemas.microsoft.com/office/drawing/2014/main" id="{8B0DBC68-82DE-4499-AA6E-23D7BB9C97AE}"/>
              </a:ext>
            </a:extLst>
          </p:cNvPr>
          <p:cNvSpPr txBox="1">
            <a:spLocks noChangeArrowheads="1"/>
          </p:cNvSpPr>
          <p:nvPr/>
        </p:nvSpPr>
        <p:spPr bwMode="auto">
          <a:xfrm>
            <a:off x="3118874" y="1487975"/>
            <a:ext cx="6647296" cy="4490793"/>
          </a:xfrm>
          <a:prstGeom prst="rect">
            <a:avLst/>
          </a:prstGeom>
          <a:noFill/>
          <a:ln w="9525">
            <a:noFill/>
            <a:miter lim="800000"/>
            <a:headEnd/>
            <a:tailEnd/>
          </a:ln>
        </p:spPr>
        <p:txBody>
          <a:bodyPr anchor="t"/>
          <a:lstStyle/>
          <a:p>
            <a:pPr>
              <a:spcBef>
                <a:spcPts val="1000"/>
              </a:spcBef>
              <a:buClr>
                <a:srgbClr val="FFC424"/>
              </a:buClr>
              <a:buSzPct val="100000"/>
            </a:pPr>
            <a:r>
              <a:rPr lang="fr-CH" b="1">
                <a:solidFill>
                  <a:srgbClr val="686868"/>
                </a:solidFill>
                <a:ea typeface="ＭＳ Ｐゴシック" panose="020B0600070205080204" pitchFamily="34" charset="-128"/>
              </a:rPr>
              <a:t>Exemples</a:t>
            </a:r>
          </a:p>
          <a:p>
            <a:pPr marL="357188" indent="-357188">
              <a:spcBef>
                <a:spcPts val="1000"/>
              </a:spcBef>
              <a:buClr>
                <a:srgbClr val="FFC424"/>
              </a:buClr>
              <a:buSzPct val="100000"/>
              <a:buFont typeface="Century Gothic" panose="020B0502020202020204" pitchFamily="34" charset="0"/>
              <a:buChar char="●"/>
            </a:pPr>
            <a:r>
              <a:rPr lang="fr-CH">
                <a:solidFill>
                  <a:srgbClr val="686868"/>
                </a:solidFill>
              </a:rPr>
              <a:t>Lorsque les apprenant-e-s reçoivent des feed-back négatifs, ils/elles doivent s’interroger sur les messages qu’ils contiennent: Que disent ces feed-back sur les besoins réels des client-e-s?  Ce sujet peut également être abordé en classe. </a:t>
            </a:r>
          </a:p>
          <a:p>
            <a:pPr marL="357188" indent="-357188">
              <a:spcBef>
                <a:spcPts val="1000"/>
              </a:spcBef>
              <a:buClr>
                <a:srgbClr val="FFC424"/>
              </a:buClr>
              <a:buSzPct val="100000"/>
              <a:buFont typeface="Century Gothic" panose="020B0502020202020204" pitchFamily="34" charset="0"/>
              <a:buChar char="●"/>
            </a:pPr>
            <a:r>
              <a:rPr lang="fr-CH">
                <a:solidFill>
                  <a:srgbClr val="686868"/>
                </a:solidFill>
              </a:rPr>
              <a:t>Il se peut que le calcul de la marge sur coûts et l’analyse du seuil de rentabilité montrent aux apprenant-e-s que leur équation ne tient pas la route. </a:t>
            </a:r>
            <a:br>
              <a:rPr lang="fr-CH">
                <a:solidFill>
                  <a:srgbClr val="686868"/>
                </a:solidFill>
              </a:rPr>
            </a:br>
            <a:r>
              <a:rPr lang="fr-CH">
                <a:solidFill>
                  <a:srgbClr val="686868"/>
                </a:solidFill>
              </a:rPr>
              <a:t>Les apprenant-e-s peuvent se demander ce qu’ils/elles peuvent faire pour réduire massivement les coûts de production ou comment ils peuvent créer une valeur comparable pour leur groupe cible par d’autres moyens.</a:t>
            </a:r>
          </a:p>
          <a:p>
            <a:pPr marL="363538" indent="-363538">
              <a:spcBef>
                <a:spcPts val="1000"/>
              </a:spcBef>
              <a:buClr>
                <a:srgbClr val="FFC424"/>
              </a:buClr>
              <a:buSzPct val="100000"/>
            </a:pPr>
            <a:r>
              <a:rPr lang="fr-CH" b="1">
                <a:solidFill>
                  <a:srgbClr val="69CB00"/>
                </a:solidFill>
              </a:rPr>
              <a:t>	</a:t>
            </a:r>
            <a:r>
              <a:rPr lang="fr-CH" b="1">
                <a:solidFill>
                  <a:srgbClr val="96CB00"/>
                </a:solidFill>
              </a:rPr>
              <a:t>Conseil: «Fall in love with the problem, not the solution.»</a:t>
            </a:r>
          </a:p>
          <a:p>
            <a:pPr marL="357188" indent="-357188">
              <a:spcBef>
                <a:spcPts val="1000"/>
              </a:spcBef>
              <a:buClr>
                <a:srgbClr val="FFC424"/>
              </a:buClr>
              <a:buSzPct val="100000"/>
              <a:buFont typeface="Century Gothic" panose="020B0502020202020204" pitchFamily="34" charset="0"/>
              <a:buChar char="●"/>
            </a:pPr>
            <a:endParaRPr lang="de-CH" dirty="0">
              <a:solidFill>
                <a:srgbClr val="686868"/>
              </a:solidFill>
            </a:endParaRPr>
          </a:p>
          <a:p>
            <a:pPr marL="357188" indent="-357188">
              <a:spcBef>
                <a:spcPts val="1000"/>
              </a:spcBef>
              <a:buClr>
                <a:srgbClr val="FFC424"/>
              </a:buClr>
              <a:buSzPct val="100000"/>
              <a:buFont typeface="Century Gothic" panose="020B0502020202020204" pitchFamily="34" charset="0"/>
              <a:buChar char="●"/>
            </a:pPr>
            <a:endParaRPr lang="de-DE" dirty="0">
              <a:solidFill>
                <a:srgbClr val="686868"/>
              </a:solidFill>
              <a:ea typeface="ＭＳ Ｐゴシック" panose="020B0600070205080204" pitchFamily="34" charset="-128"/>
            </a:endParaRPr>
          </a:p>
          <a:p>
            <a:pPr marL="357188" indent="-357188">
              <a:spcBef>
                <a:spcPts val="1000"/>
              </a:spcBef>
              <a:buClr>
                <a:srgbClr val="FFC424"/>
              </a:buClr>
              <a:buSzPct val="100000"/>
              <a:buFont typeface="Century Gothic" panose="020B0502020202020204" pitchFamily="34" charset="0"/>
              <a:buChar char="●"/>
            </a:pPr>
            <a:endParaRPr lang="de-DE" dirty="0">
              <a:solidFill>
                <a:srgbClr val="686868"/>
              </a:solidFill>
            </a:endParaRPr>
          </a:p>
        </p:txBody>
      </p:sp>
      <p:sp>
        <p:nvSpPr>
          <p:cNvPr id="5" name="Foliennummernplatzhalter 1">
            <a:extLst>
              <a:ext uri="{FF2B5EF4-FFF2-40B4-BE49-F238E27FC236}">
                <a16:creationId xmlns:a16="http://schemas.microsoft.com/office/drawing/2014/main" id="{92D7B3FD-DD49-4F39-A22A-CB02FA60B8BD}"/>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12</a:t>
            </a:fld>
            <a:endParaRPr lang="ru-RU"/>
          </a:p>
        </p:txBody>
      </p:sp>
    </p:spTree>
    <p:extLst>
      <p:ext uri="{BB962C8B-B14F-4D97-AF65-F5344CB8AC3E}">
        <p14:creationId xmlns:p14="http://schemas.microsoft.com/office/powerpoint/2010/main" val="627108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F13A1A17-89E9-41F8-8C7A-40C25D1A5060}"/>
              </a:ext>
            </a:extLst>
          </p:cNvPr>
          <p:cNvSpPr/>
          <p:nvPr/>
        </p:nvSpPr>
        <p:spPr>
          <a:xfrm>
            <a:off x="3109042" y="2578186"/>
            <a:ext cx="6496871" cy="2898787"/>
          </a:xfrm>
          <a:prstGeom prst="rect">
            <a:avLst/>
          </a:prstGeom>
        </p:spPr>
        <p:txBody>
          <a:bodyPr wrap="square">
            <a:spAutoFit/>
          </a:bodyPr>
          <a:lstStyle/>
          <a:p>
            <a:r>
              <a:rPr lang="fr-CH">
                <a:solidFill>
                  <a:srgbClr val="686868"/>
                </a:solidFill>
              </a:rPr>
              <a:t>Les entrepreneurs et entrepreneuses expérimentés se focalisent sur le développement de partenariats plutôt que sur la surenchère par rapport à la concurrence. Les entreprises partenaires peuvent fournir du temps, de l’argent ou d’autres ressources et contribuer au développement de l’idée entrepreneuriale. </a:t>
            </a:r>
          </a:p>
          <a:p>
            <a:endParaRPr lang="de-CH" dirty="0">
              <a:solidFill>
                <a:srgbClr val="686868"/>
              </a:solidFill>
            </a:endParaRPr>
          </a:p>
          <a:p>
            <a:r>
              <a:rPr lang="fr-CH">
                <a:solidFill>
                  <a:srgbClr val="686868"/>
                </a:solidFill>
              </a:rPr>
              <a:t>Au bout du compte, la base de ressources change avec chaque nouveau partenariat, et donc aussi les possibilités de développement de l’entreprise.</a:t>
            </a:r>
          </a:p>
        </p:txBody>
      </p:sp>
      <p:pic>
        <p:nvPicPr>
          <p:cNvPr id="6" name="Picture 2">
            <a:extLst>
              <a:ext uri="{FF2B5EF4-FFF2-40B4-BE49-F238E27FC236}">
                <a16:creationId xmlns:a16="http://schemas.microsoft.com/office/drawing/2014/main" id="{670792B4-6A2F-4647-9510-88C92FE24FC8}"/>
              </a:ext>
            </a:extLst>
          </p:cNvPr>
          <p:cNvPicPr>
            <a:picLocks noChangeAspect="1" noChangeArrowheads="1"/>
          </p:cNvPicPr>
          <p:nvPr/>
        </p:nvPicPr>
        <p:blipFill>
          <a:blip r:embed="rId2"/>
          <a:srcRect/>
          <a:stretch>
            <a:fillRect/>
          </a:stretch>
        </p:blipFill>
        <p:spPr bwMode="auto">
          <a:xfrm>
            <a:off x="3224368" y="1268804"/>
            <a:ext cx="2324949" cy="1082466"/>
          </a:xfrm>
          <a:prstGeom prst="rect">
            <a:avLst/>
          </a:prstGeom>
          <a:noFill/>
          <a:ln w="9525">
            <a:solidFill>
              <a:schemeClr val="bg1">
                <a:lumMod val="50000"/>
              </a:schemeClr>
            </a:solidFill>
            <a:miter lim="800000"/>
            <a:headEnd/>
            <a:tailEnd/>
          </a:ln>
          <a:effectLst>
            <a:outerShdw blurRad="50800" dist="38100" algn="l" rotWithShape="0">
              <a:prstClr val="black">
                <a:alpha val="40000"/>
              </a:prstClr>
            </a:outerShdw>
          </a:effectLst>
        </p:spPr>
      </p:pic>
      <p:sp>
        <p:nvSpPr>
          <p:cNvPr id="7" name="Rectangle 2">
            <a:extLst>
              <a:ext uri="{FF2B5EF4-FFF2-40B4-BE49-F238E27FC236}">
                <a16:creationId xmlns:a16="http://schemas.microsoft.com/office/drawing/2014/main" id="{8028B89A-72B4-4606-A55D-C854725FF9D5}"/>
              </a:ext>
            </a:extLst>
          </p:cNvPr>
          <p:cNvSpPr txBox="1">
            <a:spLocks noChangeArrowheads="1"/>
          </p:cNvSpPr>
          <p:nvPr/>
        </p:nvSpPr>
        <p:spPr bwMode="auto">
          <a:xfrm>
            <a:off x="3109042" y="108244"/>
            <a:ext cx="9406555" cy="657225"/>
          </a:xfrm>
          <a:prstGeom prst="rect">
            <a:avLst/>
          </a:prstGeom>
          <a:noFill/>
          <a:ln w="9525">
            <a:noFill/>
            <a:miter lim="800000"/>
            <a:headEnd/>
            <a:tailEnd/>
          </a:ln>
        </p:spPr>
        <p:txBody>
          <a:bodyPr anchor="ctr"/>
          <a:lstStyle/>
          <a:p>
            <a:pPr>
              <a:defRPr/>
            </a:pPr>
            <a:r>
              <a:rPr lang="fr-CH" sz="2400" b="1">
                <a:solidFill>
                  <a:srgbClr val="96CB00"/>
                </a:solidFill>
                <a:latin typeface="+mj-lt"/>
                <a:ea typeface="ＭＳ Ｐゴシック" charset="0"/>
                <a:cs typeface="Arial"/>
              </a:rPr>
              <a:t>Effectuation: </a:t>
            </a:r>
            <a:r>
              <a:rPr lang="fr-CH" sz="2400" b="1">
                <a:solidFill>
                  <a:srgbClr val="96CB00"/>
                </a:solidFill>
              </a:rPr>
              <a:t>le principe du patchwork fou</a:t>
            </a:r>
          </a:p>
        </p:txBody>
      </p:sp>
      <p:sp>
        <p:nvSpPr>
          <p:cNvPr id="8" name="Textplatzhalter 2">
            <a:extLst>
              <a:ext uri="{FF2B5EF4-FFF2-40B4-BE49-F238E27FC236}">
                <a16:creationId xmlns:a16="http://schemas.microsoft.com/office/drawing/2014/main" id="{3C42F595-72D2-423D-88DD-4DA36D82FCC9}"/>
              </a:ext>
            </a:extLst>
          </p:cNvPr>
          <p:cNvSpPr txBox="1">
            <a:spLocks/>
          </p:cNvSpPr>
          <p:nvPr/>
        </p:nvSpPr>
        <p:spPr>
          <a:xfrm>
            <a:off x="3834906" y="6097790"/>
            <a:ext cx="6280818" cy="440690"/>
          </a:xfrm>
          <a:prstGeom prst="rect">
            <a:avLst/>
          </a:prstGeom>
        </p:spPr>
        <p:txBody>
          <a:bodyPr vert="horz" lIns="91440" tIns="45720" rIns="91440" bIns="45720" rtlCol="0" anchor="ct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CH" sz="1000" b="1">
                <a:solidFill>
                  <a:srgbClr val="898F97"/>
                </a:solidFill>
              </a:rPr>
              <a:t>Source: </a:t>
            </a:r>
            <a:r>
              <a:rPr lang="fr-CH" sz="1000">
                <a:solidFill>
                  <a:srgbClr val="898F97"/>
                </a:solidFill>
              </a:rPr>
              <a:t>Society for Effectual Action, 2018. Crazy Quilt Principle. effectuation.org/?page_id=4055&amp;principle=crazy-quilts</a:t>
            </a:r>
          </a:p>
        </p:txBody>
      </p:sp>
      <p:sp>
        <p:nvSpPr>
          <p:cNvPr id="9" name="Foliennummernplatzhalter 1">
            <a:extLst>
              <a:ext uri="{FF2B5EF4-FFF2-40B4-BE49-F238E27FC236}">
                <a16:creationId xmlns:a16="http://schemas.microsoft.com/office/drawing/2014/main" id="{027E61F1-8E9E-4029-8C0D-D7E7F7ADE875}"/>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13</a:t>
            </a:fld>
            <a:endParaRPr lang="ru-RU"/>
          </a:p>
        </p:txBody>
      </p:sp>
    </p:spTree>
    <p:extLst>
      <p:ext uri="{BB962C8B-B14F-4D97-AF65-F5344CB8AC3E}">
        <p14:creationId xmlns:p14="http://schemas.microsoft.com/office/powerpoint/2010/main" val="350977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840490C-3D84-400A-8FA5-6B1CE9B41D32}"/>
              </a:ext>
            </a:extLst>
          </p:cNvPr>
          <p:cNvSpPr txBox="1">
            <a:spLocks noChangeArrowheads="1"/>
          </p:cNvSpPr>
          <p:nvPr/>
        </p:nvSpPr>
        <p:spPr bwMode="auto">
          <a:xfrm>
            <a:off x="3090591" y="422750"/>
            <a:ext cx="9406555" cy="657225"/>
          </a:xfrm>
          <a:prstGeom prst="rect">
            <a:avLst/>
          </a:prstGeom>
          <a:noFill/>
          <a:ln w="9525">
            <a:noFill/>
            <a:miter lim="800000"/>
            <a:headEnd/>
            <a:tailEnd/>
          </a:ln>
        </p:spPr>
        <p:txBody>
          <a:bodyPr anchor="ctr"/>
          <a:lstStyle/>
          <a:p>
            <a:pPr>
              <a:defRPr/>
            </a:pPr>
            <a:r>
              <a:rPr lang="fr-CH" sz="2400" b="1" dirty="0">
                <a:solidFill>
                  <a:srgbClr val="96CB00"/>
                </a:solidFill>
                <a:latin typeface="+mj-lt"/>
                <a:ea typeface="ＭＳ Ｐゴシック" charset="0"/>
                <a:cs typeface="Arial"/>
              </a:rPr>
              <a:t>Effectuation: </a:t>
            </a:r>
            <a:r>
              <a:rPr lang="fr-CH" sz="2400" b="1" dirty="0">
                <a:solidFill>
                  <a:srgbClr val="96CB00"/>
                </a:solidFill>
              </a:rPr>
              <a:t>le principe du patchwork fou</a:t>
            </a:r>
          </a:p>
          <a:p>
            <a:pPr>
              <a:defRPr/>
            </a:pPr>
            <a:r>
              <a:rPr lang="fr-CH" sz="2400" b="1" dirty="0">
                <a:solidFill>
                  <a:srgbClr val="96CB00"/>
                </a:solidFill>
                <a:latin typeface="+mj-lt"/>
                <a:ea typeface="ＭＳ Ｐゴシック" charset="0"/>
                <a:cs typeface="Arial"/>
                <a:sym typeface="Wingdings" panose="05000000000000000000" pitchFamily="2" charset="2"/>
              </a:rPr>
              <a:t> Idées d’intégration dans le cadre du programme </a:t>
            </a:r>
            <a:br>
              <a:rPr lang="fr-CH" sz="2400" b="1" dirty="0">
                <a:solidFill>
                  <a:srgbClr val="96CB00"/>
                </a:solidFill>
                <a:latin typeface="+mj-lt"/>
                <a:ea typeface="ＭＳ Ｐゴシック" charset="0"/>
                <a:cs typeface="Arial"/>
                <a:sym typeface="Wingdings" panose="05000000000000000000" pitchFamily="2" charset="2"/>
              </a:rPr>
            </a:br>
            <a:r>
              <a:rPr lang="fr-CH" sz="2400" b="1" dirty="0" err="1">
                <a:solidFill>
                  <a:srgbClr val="96CB00"/>
                </a:solidFill>
                <a:latin typeface="+mj-lt"/>
                <a:ea typeface="ＭＳ Ｐゴシック" charset="0"/>
                <a:cs typeface="Arial"/>
                <a:sym typeface="Wingdings" panose="05000000000000000000" pitchFamily="2" charset="2"/>
              </a:rPr>
              <a:t>myidea</a:t>
            </a:r>
            <a:endParaRPr lang="fr-CH" sz="2400" b="1" dirty="0">
              <a:solidFill>
                <a:srgbClr val="96CB00"/>
              </a:solidFill>
              <a:latin typeface="+mj-lt"/>
              <a:ea typeface="ＭＳ Ｐゴシック" charset="0"/>
              <a:cs typeface="Arial"/>
              <a:sym typeface="Wingdings" panose="05000000000000000000" pitchFamily="2" charset="2"/>
            </a:endParaRPr>
          </a:p>
        </p:txBody>
      </p:sp>
      <p:sp>
        <p:nvSpPr>
          <p:cNvPr id="9" name="Rectangle 2">
            <a:extLst>
              <a:ext uri="{FF2B5EF4-FFF2-40B4-BE49-F238E27FC236}">
                <a16:creationId xmlns:a16="http://schemas.microsoft.com/office/drawing/2014/main" id="{8B0DBC68-82DE-4499-AA6E-23D7BB9C97AE}"/>
              </a:ext>
            </a:extLst>
          </p:cNvPr>
          <p:cNvSpPr txBox="1">
            <a:spLocks noChangeArrowheads="1"/>
          </p:cNvSpPr>
          <p:nvPr/>
        </p:nvSpPr>
        <p:spPr bwMode="auto">
          <a:xfrm>
            <a:off x="3090591" y="1426999"/>
            <a:ext cx="7083923" cy="4794691"/>
          </a:xfrm>
          <a:prstGeom prst="rect">
            <a:avLst/>
          </a:prstGeom>
          <a:noFill/>
          <a:ln w="9525">
            <a:noFill/>
            <a:miter lim="800000"/>
            <a:headEnd/>
            <a:tailEnd/>
          </a:ln>
        </p:spPr>
        <p:txBody>
          <a:bodyPr anchor="t"/>
          <a:lstStyle/>
          <a:p>
            <a:pPr>
              <a:spcBef>
                <a:spcPts val="1000"/>
              </a:spcBef>
              <a:buClr>
                <a:srgbClr val="FFC424"/>
              </a:buClr>
              <a:buSzPct val="100000"/>
            </a:pPr>
            <a:r>
              <a:rPr lang="fr-CH" b="1" dirty="0">
                <a:solidFill>
                  <a:srgbClr val="686868"/>
                </a:solidFill>
                <a:ea typeface="ＭＳ Ｐゴシック" panose="020B0600070205080204" pitchFamily="34" charset="-128"/>
              </a:rPr>
              <a:t>Exemples</a:t>
            </a:r>
          </a:p>
          <a:p>
            <a:pPr marL="357188" indent="-357188">
              <a:spcBef>
                <a:spcPts val="1000"/>
              </a:spcBef>
              <a:buClr>
                <a:srgbClr val="FFC424"/>
              </a:buClr>
              <a:buSzPct val="100000"/>
              <a:buFont typeface="Century Gothic" panose="020B0502020202020204" pitchFamily="34" charset="0"/>
              <a:buChar char="●"/>
            </a:pPr>
            <a:r>
              <a:rPr lang="fr-CH" dirty="0">
                <a:solidFill>
                  <a:srgbClr val="686868"/>
                </a:solidFill>
              </a:rPr>
              <a:t>Les apprenant-e-s peuvent délibérément contacter des personnes ou des entreprises actives dans un domaine similaire afin de découvrir quels seraient les partenariats possibles. </a:t>
            </a:r>
            <a:br>
              <a:rPr lang="fr-CH" dirty="0">
                <a:solidFill>
                  <a:srgbClr val="686868"/>
                </a:solidFill>
              </a:rPr>
            </a:br>
            <a:r>
              <a:rPr lang="fr-CH" dirty="0">
                <a:solidFill>
                  <a:srgbClr val="686868"/>
                </a:solidFill>
              </a:rPr>
              <a:t>Même si ces réflexions ne sont «que» fictives, les apprenant-e-s doivent comprendre que chaque nouveau partenariat potentiel modifie les ressources initiales et donc les possibilités de développement ultérieur d’une entreprise.</a:t>
            </a:r>
          </a:p>
          <a:p>
            <a:pPr marL="357188" indent="-357188">
              <a:spcBef>
                <a:spcPts val="1000"/>
              </a:spcBef>
              <a:buClr>
                <a:srgbClr val="FFC424"/>
              </a:buClr>
              <a:buSzPct val="100000"/>
              <a:buFont typeface="Century Gothic" panose="020B0502020202020204" pitchFamily="34" charset="0"/>
              <a:buChar char="●"/>
            </a:pPr>
            <a:r>
              <a:rPr lang="fr-CH" dirty="0">
                <a:solidFill>
                  <a:srgbClr val="686868"/>
                </a:solidFill>
              </a:rPr>
              <a:t>Cela leur permet d’acquérir de l’expérience dans ce qu’on appelle les «</a:t>
            </a:r>
            <a:r>
              <a:rPr lang="fr-CH" dirty="0" err="1">
                <a:solidFill>
                  <a:srgbClr val="686868"/>
                </a:solidFill>
              </a:rPr>
              <a:t>pre-commitments</a:t>
            </a:r>
            <a:r>
              <a:rPr lang="fr-CH" dirty="0">
                <a:solidFill>
                  <a:srgbClr val="686868"/>
                </a:solidFill>
              </a:rPr>
              <a:t>» (pré-engagements). </a:t>
            </a:r>
            <a:br>
              <a:rPr lang="fr-CH" dirty="0">
                <a:solidFill>
                  <a:srgbClr val="686868"/>
                </a:solidFill>
              </a:rPr>
            </a:br>
            <a:r>
              <a:rPr lang="fr-CH" dirty="0">
                <a:solidFill>
                  <a:srgbClr val="686868"/>
                </a:solidFill>
              </a:rPr>
              <a:t>Exemple: si l’équipe est effectivement capable de fabriquer le produit dans une première version: Qui est prêt à l’acheter à un certain prix?</a:t>
            </a:r>
          </a:p>
          <a:p>
            <a:pPr marL="357188" indent="-357188">
              <a:spcBef>
                <a:spcPts val="1000"/>
              </a:spcBef>
              <a:buClr>
                <a:srgbClr val="FFC424"/>
              </a:buClr>
              <a:buSzPct val="100000"/>
              <a:buFont typeface="Century Gothic" panose="020B0502020202020204" pitchFamily="34" charset="0"/>
              <a:buChar char="●"/>
            </a:pPr>
            <a:endParaRPr lang="de-CH" dirty="0">
              <a:solidFill>
                <a:srgbClr val="686868"/>
              </a:solidFill>
            </a:endParaRPr>
          </a:p>
          <a:p>
            <a:pPr marL="357188" indent="-357188">
              <a:spcBef>
                <a:spcPts val="1000"/>
              </a:spcBef>
              <a:buClr>
                <a:srgbClr val="FFC424"/>
              </a:buClr>
              <a:buSzPct val="100000"/>
              <a:buFont typeface="Century Gothic" panose="020B0502020202020204" pitchFamily="34" charset="0"/>
              <a:buChar char="●"/>
            </a:pPr>
            <a:endParaRPr lang="de-DE" dirty="0">
              <a:solidFill>
                <a:srgbClr val="686868"/>
              </a:solidFill>
              <a:ea typeface="ＭＳ Ｐゴシック" panose="020B0600070205080204" pitchFamily="34" charset="-128"/>
            </a:endParaRPr>
          </a:p>
          <a:p>
            <a:pPr marL="357188" indent="-357188">
              <a:spcBef>
                <a:spcPts val="1000"/>
              </a:spcBef>
              <a:buClr>
                <a:srgbClr val="FFC424"/>
              </a:buClr>
              <a:buSzPct val="100000"/>
              <a:buFont typeface="Century Gothic" panose="020B0502020202020204" pitchFamily="34" charset="0"/>
              <a:buChar char="●"/>
            </a:pPr>
            <a:endParaRPr lang="de-DE" dirty="0">
              <a:solidFill>
                <a:srgbClr val="686868"/>
              </a:solidFill>
            </a:endParaRPr>
          </a:p>
        </p:txBody>
      </p:sp>
      <p:sp>
        <p:nvSpPr>
          <p:cNvPr id="5" name="Foliennummernplatzhalter 1">
            <a:extLst>
              <a:ext uri="{FF2B5EF4-FFF2-40B4-BE49-F238E27FC236}">
                <a16:creationId xmlns:a16="http://schemas.microsoft.com/office/drawing/2014/main" id="{ADC83A74-0292-4E35-B71A-974FCDE66E20}"/>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14</a:t>
            </a:fld>
            <a:endParaRPr lang="ru-RU"/>
          </a:p>
        </p:txBody>
      </p:sp>
    </p:spTree>
    <p:extLst>
      <p:ext uri="{BB962C8B-B14F-4D97-AF65-F5344CB8AC3E}">
        <p14:creationId xmlns:p14="http://schemas.microsoft.com/office/powerpoint/2010/main" val="1516845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840490C-3D84-400A-8FA5-6B1CE9B41D32}"/>
              </a:ext>
            </a:extLst>
          </p:cNvPr>
          <p:cNvSpPr txBox="1">
            <a:spLocks noChangeArrowheads="1"/>
          </p:cNvSpPr>
          <p:nvPr/>
        </p:nvSpPr>
        <p:spPr bwMode="auto">
          <a:xfrm>
            <a:off x="3116815" y="212107"/>
            <a:ext cx="9406555" cy="657225"/>
          </a:xfrm>
          <a:prstGeom prst="rect">
            <a:avLst/>
          </a:prstGeom>
          <a:noFill/>
          <a:ln w="9525">
            <a:noFill/>
            <a:miter lim="800000"/>
            <a:headEnd/>
            <a:tailEnd/>
          </a:ln>
        </p:spPr>
        <p:txBody>
          <a:bodyPr anchor="ctr"/>
          <a:lstStyle/>
          <a:p>
            <a:pPr>
              <a:defRPr/>
            </a:pPr>
            <a:r>
              <a:rPr lang="fr-CH" sz="2400" b="1">
                <a:solidFill>
                  <a:srgbClr val="96CB00"/>
                </a:solidFill>
                <a:latin typeface="+mj-lt"/>
                <a:ea typeface="ＭＳ Ｐゴシック" charset="0"/>
                <a:cs typeface="Arial"/>
              </a:rPr>
              <a:t>Le principe général de l’effectuation: </a:t>
            </a:r>
            <a:br>
              <a:rPr lang="fr-CH" sz="2400" b="1">
                <a:solidFill>
                  <a:srgbClr val="96CB00"/>
                </a:solidFill>
                <a:latin typeface="+mj-lt"/>
                <a:ea typeface="ＭＳ Ｐゴシック" charset="0"/>
                <a:cs typeface="Arial"/>
              </a:rPr>
            </a:br>
            <a:r>
              <a:rPr lang="fr-CH" sz="2400" b="1">
                <a:solidFill>
                  <a:srgbClr val="96CB00"/>
                </a:solidFill>
                <a:latin typeface="+mj-lt"/>
                <a:ea typeface="ＭＳ Ｐゴシック" charset="0"/>
                <a:cs typeface="Arial"/>
              </a:rPr>
              <a:t>le principe du pilote dans l’avion</a:t>
            </a:r>
          </a:p>
        </p:txBody>
      </p:sp>
      <p:sp>
        <p:nvSpPr>
          <p:cNvPr id="9" name="Rectangle 2">
            <a:extLst>
              <a:ext uri="{FF2B5EF4-FFF2-40B4-BE49-F238E27FC236}">
                <a16:creationId xmlns:a16="http://schemas.microsoft.com/office/drawing/2014/main" id="{8B0DBC68-82DE-4499-AA6E-23D7BB9C97AE}"/>
              </a:ext>
            </a:extLst>
          </p:cNvPr>
          <p:cNvSpPr txBox="1">
            <a:spLocks noChangeArrowheads="1"/>
          </p:cNvSpPr>
          <p:nvPr/>
        </p:nvSpPr>
        <p:spPr bwMode="auto">
          <a:xfrm>
            <a:off x="3116815" y="3163484"/>
            <a:ext cx="7162800" cy="2628900"/>
          </a:xfrm>
          <a:prstGeom prst="rect">
            <a:avLst/>
          </a:prstGeom>
          <a:noFill/>
          <a:ln w="9525">
            <a:noFill/>
            <a:miter lim="800000"/>
            <a:headEnd/>
            <a:tailEnd/>
          </a:ln>
        </p:spPr>
        <p:txBody>
          <a:bodyPr anchor="ctr"/>
          <a:lstStyle/>
          <a:p>
            <a:endParaRPr lang="de-DE" dirty="0">
              <a:solidFill>
                <a:srgbClr val="686868"/>
              </a:solidFill>
            </a:endParaRPr>
          </a:p>
        </p:txBody>
      </p:sp>
      <p:pic>
        <p:nvPicPr>
          <p:cNvPr id="6" name="Picture 3">
            <a:extLst>
              <a:ext uri="{FF2B5EF4-FFF2-40B4-BE49-F238E27FC236}">
                <a16:creationId xmlns:a16="http://schemas.microsoft.com/office/drawing/2014/main" id="{C0E2DFCD-684C-431F-ACF9-A0C842B20319}"/>
              </a:ext>
            </a:extLst>
          </p:cNvPr>
          <p:cNvPicPr>
            <a:picLocks noChangeAspect="1" noChangeArrowheads="1"/>
          </p:cNvPicPr>
          <p:nvPr/>
        </p:nvPicPr>
        <p:blipFill>
          <a:blip r:embed="rId2"/>
          <a:srcRect/>
          <a:stretch>
            <a:fillRect/>
          </a:stretch>
        </p:blipFill>
        <p:spPr bwMode="auto">
          <a:xfrm>
            <a:off x="3228130" y="1292243"/>
            <a:ext cx="2343111" cy="1025420"/>
          </a:xfrm>
          <a:prstGeom prst="rect">
            <a:avLst/>
          </a:prstGeom>
          <a:noFill/>
          <a:ln w="9525">
            <a:solidFill>
              <a:schemeClr val="bg1">
                <a:lumMod val="50000"/>
              </a:schemeClr>
            </a:solidFill>
            <a:miter lim="800000"/>
            <a:headEnd/>
            <a:tailEnd/>
          </a:ln>
          <a:effectLst>
            <a:outerShdw blurRad="50800" dist="38100" algn="l" rotWithShape="0">
              <a:prstClr val="black">
                <a:alpha val="40000"/>
              </a:prstClr>
            </a:outerShdw>
          </a:effectLst>
        </p:spPr>
      </p:pic>
      <p:sp>
        <p:nvSpPr>
          <p:cNvPr id="8" name="Rechteck 7">
            <a:extLst>
              <a:ext uri="{FF2B5EF4-FFF2-40B4-BE49-F238E27FC236}">
                <a16:creationId xmlns:a16="http://schemas.microsoft.com/office/drawing/2014/main" id="{A922189F-598A-436B-9FF5-9653868A64C5}"/>
              </a:ext>
            </a:extLst>
          </p:cNvPr>
          <p:cNvSpPr/>
          <p:nvPr/>
        </p:nvSpPr>
        <p:spPr>
          <a:xfrm>
            <a:off x="3838451" y="6226791"/>
            <a:ext cx="5625258" cy="246221"/>
          </a:xfrm>
          <a:prstGeom prst="rect">
            <a:avLst/>
          </a:prstGeom>
        </p:spPr>
        <p:txBody>
          <a:bodyPr wrap="none">
            <a:spAutoFit/>
          </a:bodyPr>
          <a:lstStyle/>
          <a:p>
            <a:r>
              <a:rPr lang="fr-CH" sz="1000" b="1">
                <a:solidFill>
                  <a:srgbClr val="686868"/>
                </a:solidFill>
              </a:rPr>
              <a:t>Source:</a:t>
            </a:r>
            <a:r>
              <a:rPr lang="fr-CH" sz="1000">
                <a:solidFill>
                  <a:srgbClr val="686868"/>
                </a:solidFill>
              </a:rPr>
              <a:t> </a:t>
            </a:r>
            <a:r>
              <a:rPr lang="fr-CH" sz="1000">
                <a:solidFill>
                  <a:srgbClr val="898F97"/>
                </a:solidFill>
              </a:rPr>
              <a:t>Society for Effectual Action. (2018). effectuation.org/?page_id=207</a:t>
            </a:r>
          </a:p>
        </p:txBody>
      </p:sp>
      <p:sp>
        <p:nvSpPr>
          <p:cNvPr id="7" name="Foliennummernplatzhalter 1">
            <a:extLst>
              <a:ext uri="{FF2B5EF4-FFF2-40B4-BE49-F238E27FC236}">
                <a16:creationId xmlns:a16="http://schemas.microsoft.com/office/drawing/2014/main" id="{8ABBE4A2-D3C6-44A2-A771-09477D22F7F8}"/>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15</a:t>
            </a:fld>
            <a:endParaRPr lang="ru-RU"/>
          </a:p>
        </p:txBody>
      </p:sp>
      <p:sp>
        <p:nvSpPr>
          <p:cNvPr id="10" name="Rectangle 2">
            <a:extLst>
              <a:ext uri="{FF2B5EF4-FFF2-40B4-BE49-F238E27FC236}">
                <a16:creationId xmlns:a16="http://schemas.microsoft.com/office/drawing/2014/main" id="{6B02FA77-44F0-4A6D-80C3-8D1E2683AB1F}"/>
              </a:ext>
            </a:extLst>
          </p:cNvPr>
          <p:cNvSpPr txBox="1">
            <a:spLocks noChangeArrowheads="1"/>
          </p:cNvSpPr>
          <p:nvPr/>
        </p:nvSpPr>
        <p:spPr bwMode="auto">
          <a:xfrm>
            <a:off x="3116816" y="2689518"/>
            <a:ext cx="6668208" cy="3053880"/>
          </a:xfrm>
          <a:prstGeom prst="rect">
            <a:avLst/>
          </a:prstGeom>
          <a:noFill/>
          <a:ln w="9525">
            <a:noFill/>
            <a:miter lim="800000"/>
            <a:headEnd/>
            <a:tailEnd/>
          </a:ln>
        </p:spPr>
        <p:txBody>
          <a:bodyPr anchor="t"/>
          <a:lstStyle/>
          <a:p>
            <a:pPr marL="357188" indent="-357188">
              <a:spcBef>
                <a:spcPts val="1000"/>
              </a:spcBef>
              <a:buClr>
                <a:srgbClr val="FFC424"/>
              </a:buClr>
              <a:buSzPct val="100000"/>
              <a:buFont typeface="Century Gothic" panose="020B0502020202020204" pitchFamily="34" charset="0"/>
              <a:buChar char="●"/>
            </a:pPr>
            <a:r>
              <a:rPr lang="fr-CH">
                <a:solidFill>
                  <a:srgbClr val="686868"/>
                </a:solidFill>
              </a:rPr>
              <a:t>Dans le cadre de l’approche effectuale, on part du principe que l’avenir n’est pas écrit et qu’il ne peut être prédit. L’avenir est en train de s’écrire.</a:t>
            </a:r>
          </a:p>
          <a:p>
            <a:pPr marL="357188" indent="-357188">
              <a:spcBef>
                <a:spcPts val="1000"/>
              </a:spcBef>
              <a:buClr>
                <a:srgbClr val="FFC424"/>
              </a:buClr>
              <a:buSzPct val="100000"/>
              <a:buFont typeface="Century Gothic" panose="020B0502020202020204" pitchFamily="34" charset="0"/>
              <a:buChar char="●"/>
            </a:pPr>
            <a:r>
              <a:rPr lang="fr-CH">
                <a:solidFill>
                  <a:srgbClr val="686868"/>
                </a:solidFill>
              </a:rPr>
              <a:t>Par conséquent, les entrepreneurs et entrepreneuses expérimentés se concentrent sur ce qu’ils/elles peuvent contrôler. </a:t>
            </a:r>
          </a:p>
          <a:p>
            <a:pPr marL="357188" indent="-357188">
              <a:spcBef>
                <a:spcPts val="1000"/>
              </a:spcBef>
              <a:buClr>
                <a:srgbClr val="FFC424"/>
              </a:buClr>
              <a:buSzPct val="100000"/>
              <a:buFont typeface="Century Gothic" panose="020B0502020202020204" pitchFamily="34" charset="0"/>
              <a:buChar char="●"/>
            </a:pPr>
            <a:r>
              <a:rPr lang="fr-CH">
                <a:solidFill>
                  <a:srgbClr val="686868"/>
                </a:solidFill>
              </a:rPr>
              <a:t>Les quatre principes susmentionnés visent précisément cet objectif: contrôler ce qui peut réellement l’être, p. ex. l’étape suivante à franchir ou le fait de définir un investissement maximal propre à chacun.</a:t>
            </a:r>
          </a:p>
        </p:txBody>
      </p:sp>
    </p:spTree>
    <p:extLst>
      <p:ext uri="{BB962C8B-B14F-4D97-AF65-F5344CB8AC3E}">
        <p14:creationId xmlns:p14="http://schemas.microsoft.com/office/powerpoint/2010/main" val="757620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ubtitle 3">
            <a:extLst>
              <a:ext uri="{FF2B5EF4-FFF2-40B4-BE49-F238E27FC236}">
                <a16:creationId xmlns:a16="http://schemas.microsoft.com/office/drawing/2014/main" id="{EB9DFAF7-74E5-417F-A4C0-40434284CA34}"/>
              </a:ext>
            </a:extLst>
          </p:cNvPr>
          <p:cNvSpPr txBox="1">
            <a:spLocks/>
          </p:cNvSpPr>
          <p:nvPr/>
        </p:nvSpPr>
        <p:spPr>
          <a:xfrm>
            <a:off x="1037113" y="4477418"/>
            <a:ext cx="9966767" cy="1287380"/>
          </a:xfrm>
          <a:prstGeom prst="rect">
            <a:avLst/>
          </a:prstGeom>
        </p:spPr>
        <p:txBody>
          <a:bodyPr vert="horz" lIns="0" tIns="0" rIns="0" bIns="0" rtlCol="0">
            <a:noAutofit/>
          </a:bodyPr>
          <a:lstStyle>
            <a:lvl1pPr marL="0" indent="0" algn="l" defTabSz="914400" rtl="0" eaLnBrk="1" latinLnBrk="0" hangingPunct="1">
              <a:lnSpc>
                <a:spcPct val="114000"/>
              </a:lnSpc>
              <a:spcBef>
                <a:spcPts val="0"/>
              </a:spcBef>
              <a:buFont typeface="Arial" panose="020B0604020202020204" pitchFamily="34" charset="0"/>
              <a:buNone/>
              <a:defRPr sz="2200" b="0" kern="1200">
                <a:solidFill>
                  <a:schemeClr val="accent1"/>
                </a:solidFill>
                <a:latin typeface="+mn-lt"/>
                <a:ea typeface="+mn-ea"/>
                <a:cs typeface="+mn-cs"/>
              </a:defRPr>
            </a:lvl1pPr>
            <a:lvl2pPr marL="271463" indent="-271463" algn="l" defTabSz="914400" rtl="0" eaLnBrk="1" latinLnBrk="0" hangingPunct="1">
              <a:lnSpc>
                <a:spcPct val="114000"/>
              </a:lnSpc>
              <a:spcBef>
                <a:spcPts val="0"/>
              </a:spcBef>
              <a:buClr>
                <a:schemeClr val="accent3"/>
              </a:buClr>
              <a:buFont typeface="MS PGothic" panose="020B0600070205080204" pitchFamily="34" charset="-128"/>
              <a:buChar char="▶"/>
              <a:defRPr sz="2200" kern="1200">
                <a:solidFill>
                  <a:schemeClr val="accent1"/>
                </a:solidFill>
                <a:latin typeface="+mn-lt"/>
                <a:ea typeface="+mn-ea"/>
                <a:cs typeface="+mn-cs"/>
              </a:defRPr>
            </a:lvl2pPr>
            <a:lvl3pPr marL="533400" indent="-261938" algn="l" defTabSz="914400" rtl="0" eaLnBrk="1" latinLnBrk="0" hangingPunct="1">
              <a:lnSpc>
                <a:spcPct val="114000"/>
              </a:lnSpc>
              <a:spcBef>
                <a:spcPts val="0"/>
              </a:spcBef>
              <a:buClr>
                <a:schemeClr val="accent3"/>
              </a:buClr>
              <a:buFont typeface="MS PGothic" panose="020B0600070205080204" pitchFamily="34" charset="-128"/>
              <a:buChar char="▶"/>
              <a:defRPr sz="2000" kern="1200">
                <a:solidFill>
                  <a:schemeClr val="accent1"/>
                </a:solidFill>
                <a:latin typeface="+mn-lt"/>
                <a:ea typeface="+mn-ea"/>
                <a:cs typeface="+mn-cs"/>
              </a:defRPr>
            </a:lvl3pPr>
            <a:lvl4pPr marL="806450" indent="-273050" algn="l" defTabSz="914400" rtl="0" eaLnBrk="1" latinLnBrk="0" hangingPunct="1">
              <a:lnSpc>
                <a:spcPct val="110000"/>
              </a:lnSpc>
              <a:spcBef>
                <a:spcPts val="0"/>
              </a:spcBef>
              <a:buClr>
                <a:schemeClr val="accent3"/>
              </a:buClr>
              <a:buFont typeface="MS PGothic" panose="020B0600070205080204" pitchFamily="34" charset="-128"/>
              <a:buChar char="▶"/>
              <a:defRPr sz="1800" kern="1200">
                <a:solidFill>
                  <a:schemeClr val="accent1"/>
                </a:solidFill>
                <a:latin typeface="+mn-lt"/>
                <a:ea typeface="+mn-ea"/>
                <a:cs typeface="+mn-cs"/>
              </a:defRPr>
            </a:lvl4pPr>
            <a:lvl5pPr marL="1077913" indent="-274638" algn="l" defTabSz="914400" rtl="0" eaLnBrk="1" latinLnBrk="0" hangingPunct="1">
              <a:lnSpc>
                <a:spcPct val="110000"/>
              </a:lnSpc>
              <a:spcBef>
                <a:spcPts val="0"/>
              </a:spcBef>
              <a:buClr>
                <a:schemeClr val="accent3"/>
              </a:buClr>
              <a:buFont typeface="MS PGothic" panose="020B0600070205080204" pitchFamily="34" charset="-128"/>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H" sz="1400">
                <a:solidFill>
                  <a:srgbClr val="686868"/>
                </a:solidFill>
              </a:rPr>
              <a:t>«La </a:t>
            </a:r>
            <a:r>
              <a:rPr lang="fr-CH" sz="1400" b="1">
                <a:solidFill>
                  <a:srgbClr val="686868"/>
                </a:solidFill>
              </a:rPr>
              <a:t>logique causale </a:t>
            </a:r>
            <a:r>
              <a:rPr lang="fr-CH" sz="1400">
                <a:solidFill>
                  <a:srgbClr val="686868"/>
                </a:solidFill>
              </a:rPr>
              <a:t>commence par des idées sur le futur. L’idée est le contexte pour analyser et prédire l’avenir. Une bonne analyse est la condition sine qua non au lancement d’un projet: Qu’est-ce que je veux mettre exactement sur pied et pour qui en particulier? Ensuite, on planifie la manière dont le projet peut être mis en œuvre de façon optimale. Le résultat de la planification sont les ressources nécessaires à la mise en œuvre du projet. Si on réussit à mobiliser les ressources, alors le projet est mis en œuvre conformément au plan. Le processus est le suivant: penser, penser, penser, agir.»</a:t>
            </a:r>
          </a:p>
          <a:p>
            <a:endParaRPr lang="en-US" sz="1400" dirty="0">
              <a:solidFill>
                <a:srgbClr val="686868"/>
              </a:solidFill>
            </a:endParaRPr>
          </a:p>
        </p:txBody>
      </p:sp>
      <p:sp>
        <p:nvSpPr>
          <p:cNvPr id="59" name="Titel 1">
            <a:extLst>
              <a:ext uri="{FF2B5EF4-FFF2-40B4-BE49-F238E27FC236}">
                <a16:creationId xmlns:a16="http://schemas.microsoft.com/office/drawing/2014/main" id="{642594A1-14FF-4B41-B0FE-A2259CBCB525}"/>
              </a:ext>
            </a:extLst>
          </p:cNvPr>
          <p:cNvSpPr txBox="1">
            <a:spLocks/>
          </p:cNvSpPr>
          <p:nvPr/>
        </p:nvSpPr>
        <p:spPr>
          <a:xfrm>
            <a:off x="1027281" y="250252"/>
            <a:ext cx="10815264" cy="617751"/>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tabLst>
                <a:tab pos="1792288" algn="l"/>
              </a:tabLst>
              <a:defRPr sz="3600" kern="1200">
                <a:solidFill>
                  <a:schemeClr val="accent1"/>
                </a:solidFill>
                <a:latin typeface="+mj-lt"/>
                <a:ea typeface="+mj-ea"/>
                <a:cs typeface="+mj-cs"/>
              </a:defRPr>
            </a:lvl1pPr>
          </a:lstStyle>
          <a:p>
            <a:r>
              <a:rPr lang="fr-CH" sz="2400" b="1">
                <a:solidFill>
                  <a:srgbClr val="96CB00"/>
                </a:solidFill>
                <a:ea typeface="ＭＳ Ｐゴシック" charset="0"/>
                <a:cs typeface="Arial"/>
              </a:rPr>
              <a:t>Le processus de la logique causale</a:t>
            </a:r>
          </a:p>
        </p:txBody>
      </p:sp>
      <p:sp>
        <p:nvSpPr>
          <p:cNvPr id="60" name="Rechteck 59">
            <a:extLst>
              <a:ext uri="{FF2B5EF4-FFF2-40B4-BE49-F238E27FC236}">
                <a16:creationId xmlns:a16="http://schemas.microsoft.com/office/drawing/2014/main" id="{ED55F118-47CD-42CD-A9DC-E0B5B4ECDBD8}"/>
              </a:ext>
            </a:extLst>
          </p:cNvPr>
          <p:cNvSpPr/>
          <p:nvPr/>
        </p:nvSpPr>
        <p:spPr>
          <a:xfrm>
            <a:off x="962781" y="6217459"/>
            <a:ext cx="10070433" cy="415498"/>
          </a:xfrm>
          <a:prstGeom prst="rect">
            <a:avLst/>
          </a:prstGeom>
        </p:spPr>
        <p:txBody>
          <a:bodyPr wrap="square">
            <a:spAutoFit/>
          </a:bodyPr>
          <a:lstStyle/>
          <a:p>
            <a:r>
              <a:rPr lang="fr-CH" sz="1000" b="1">
                <a:solidFill>
                  <a:srgbClr val="686868"/>
                </a:solidFill>
              </a:rPr>
              <a:t>Source: </a:t>
            </a:r>
            <a:r>
              <a:rPr lang="fr-CH" sz="1000">
                <a:solidFill>
                  <a:srgbClr val="898F97"/>
                </a:solidFill>
              </a:rPr>
              <a:t>Effectuation Forschung &amp; Praxis. (o. J.). </a:t>
            </a:r>
            <a:r>
              <a:rPr lang="fr-CH" sz="1000" i="1">
                <a:solidFill>
                  <a:srgbClr val="898F97"/>
                </a:solidFill>
              </a:rPr>
              <a:t>Effectuation – was ist das?</a:t>
            </a:r>
            <a:r>
              <a:rPr lang="fr-CH" sz="1000">
                <a:solidFill>
                  <a:srgbClr val="898F97"/>
                </a:solidFill>
              </a:rPr>
              <a:t> effectuation.at/ueber-effectuation/prinzipien-und-prozess/</a:t>
            </a:r>
          </a:p>
          <a:p>
            <a:pPr algn="r"/>
            <a:endParaRPr lang="de-CH" sz="1100" dirty="0">
              <a:solidFill>
                <a:srgbClr val="686868"/>
              </a:solidFill>
            </a:endParaRPr>
          </a:p>
        </p:txBody>
      </p:sp>
      <p:grpSp>
        <p:nvGrpSpPr>
          <p:cNvPr id="63" name="Gruppieren 62">
            <a:extLst>
              <a:ext uri="{FF2B5EF4-FFF2-40B4-BE49-F238E27FC236}">
                <a16:creationId xmlns:a16="http://schemas.microsoft.com/office/drawing/2014/main" id="{71AC1059-B643-4C9C-B9DF-40330EBD4576}"/>
              </a:ext>
            </a:extLst>
          </p:cNvPr>
          <p:cNvGrpSpPr/>
          <p:nvPr/>
        </p:nvGrpSpPr>
        <p:grpSpPr>
          <a:xfrm>
            <a:off x="1843291" y="896291"/>
            <a:ext cx="9228221" cy="3477126"/>
            <a:chOff x="1756612" y="1251286"/>
            <a:chExt cx="9228221" cy="3477126"/>
          </a:xfrm>
        </p:grpSpPr>
        <p:sp>
          <p:nvSpPr>
            <p:cNvPr id="46" name="Pfeil: nach rechts 45">
              <a:extLst>
                <a:ext uri="{FF2B5EF4-FFF2-40B4-BE49-F238E27FC236}">
                  <a16:creationId xmlns:a16="http://schemas.microsoft.com/office/drawing/2014/main" id="{010A97C0-E6D3-46D9-B549-CB795ABB7DEA}"/>
                </a:ext>
              </a:extLst>
            </p:cNvPr>
            <p:cNvSpPr/>
            <p:nvPr/>
          </p:nvSpPr>
          <p:spPr>
            <a:xfrm>
              <a:off x="1756612" y="1251286"/>
              <a:ext cx="9228221" cy="3477126"/>
            </a:xfrm>
            <a:prstGeom prst="rightArrow">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Rechteck: abgerundete Ecken 1">
              <a:extLst>
                <a:ext uri="{FF2B5EF4-FFF2-40B4-BE49-F238E27FC236}">
                  <a16:creationId xmlns:a16="http://schemas.microsoft.com/office/drawing/2014/main" id="{61687CB5-B865-49EE-9338-4D8D6B51268E}"/>
                </a:ext>
              </a:extLst>
            </p:cNvPr>
            <p:cNvSpPr/>
            <p:nvPr/>
          </p:nvSpPr>
          <p:spPr>
            <a:xfrm>
              <a:off x="2225842" y="2370219"/>
              <a:ext cx="1407695" cy="1287379"/>
            </a:xfrm>
            <a:prstGeom prst="roundRect">
              <a:avLst/>
            </a:prstGeom>
            <a:solidFill>
              <a:srgbClr val="135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6" name="Rechteck: abgerundete Ecken 35">
              <a:extLst>
                <a:ext uri="{FF2B5EF4-FFF2-40B4-BE49-F238E27FC236}">
                  <a16:creationId xmlns:a16="http://schemas.microsoft.com/office/drawing/2014/main" id="{F13008E2-50E4-4BEE-B656-1B03E690A6CA}"/>
                </a:ext>
              </a:extLst>
            </p:cNvPr>
            <p:cNvSpPr/>
            <p:nvPr/>
          </p:nvSpPr>
          <p:spPr>
            <a:xfrm>
              <a:off x="3793541" y="2370219"/>
              <a:ext cx="1407695" cy="1287379"/>
            </a:xfrm>
            <a:prstGeom prst="roundRect">
              <a:avLst/>
            </a:prstGeom>
            <a:solidFill>
              <a:srgbClr val="135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7" name="Rechteck: abgerundete Ecken 36">
              <a:extLst>
                <a:ext uri="{FF2B5EF4-FFF2-40B4-BE49-F238E27FC236}">
                  <a16:creationId xmlns:a16="http://schemas.microsoft.com/office/drawing/2014/main" id="{873FC972-4F92-430C-BAFB-9062CD170187}"/>
                </a:ext>
              </a:extLst>
            </p:cNvPr>
            <p:cNvSpPr/>
            <p:nvPr/>
          </p:nvSpPr>
          <p:spPr>
            <a:xfrm>
              <a:off x="5361240" y="2370219"/>
              <a:ext cx="1407695" cy="1287379"/>
            </a:xfrm>
            <a:prstGeom prst="roundRect">
              <a:avLst/>
            </a:prstGeom>
            <a:solidFill>
              <a:srgbClr val="135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8" name="Rechteck: abgerundete Ecken 37">
              <a:extLst>
                <a:ext uri="{FF2B5EF4-FFF2-40B4-BE49-F238E27FC236}">
                  <a16:creationId xmlns:a16="http://schemas.microsoft.com/office/drawing/2014/main" id="{51587C1C-EA72-45FA-8CA6-05116D086C29}"/>
                </a:ext>
              </a:extLst>
            </p:cNvPr>
            <p:cNvSpPr/>
            <p:nvPr/>
          </p:nvSpPr>
          <p:spPr>
            <a:xfrm>
              <a:off x="6928939" y="2370219"/>
              <a:ext cx="1407695" cy="1287379"/>
            </a:xfrm>
            <a:prstGeom prst="roundRect">
              <a:avLst/>
            </a:prstGeom>
            <a:solidFill>
              <a:srgbClr val="135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9" name="Rechteck: abgerundete Ecken 38">
              <a:extLst>
                <a:ext uri="{FF2B5EF4-FFF2-40B4-BE49-F238E27FC236}">
                  <a16:creationId xmlns:a16="http://schemas.microsoft.com/office/drawing/2014/main" id="{F7F6E12B-6059-4400-B1BE-79D3B4D91703}"/>
                </a:ext>
              </a:extLst>
            </p:cNvPr>
            <p:cNvSpPr/>
            <p:nvPr/>
          </p:nvSpPr>
          <p:spPr>
            <a:xfrm>
              <a:off x="8496638" y="2370219"/>
              <a:ext cx="1407695" cy="1287379"/>
            </a:xfrm>
            <a:prstGeom prst="roundRect">
              <a:avLst/>
            </a:prstGeom>
            <a:solidFill>
              <a:srgbClr val="135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0" name="Textfeld 39">
              <a:extLst>
                <a:ext uri="{FF2B5EF4-FFF2-40B4-BE49-F238E27FC236}">
                  <a16:creationId xmlns:a16="http://schemas.microsoft.com/office/drawing/2014/main" id="{74C32F6A-48E6-4A5E-8EDA-CEFC5F34D72B}"/>
                </a:ext>
              </a:extLst>
            </p:cNvPr>
            <p:cNvSpPr txBox="1"/>
            <p:nvPr/>
          </p:nvSpPr>
          <p:spPr>
            <a:xfrm>
              <a:off x="2089904" y="2819035"/>
              <a:ext cx="1672389" cy="353943"/>
            </a:xfrm>
            <a:prstGeom prst="rect">
              <a:avLst/>
            </a:prstGeom>
            <a:noFill/>
          </p:spPr>
          <p:txBody>
            <a:bodyPr wrap="square" rtlCol="0">
              <a:spAutoFit/>
            </a:bodyPr>
            <a:lstStyle/>
            <a:p>
              <a:pPr algn="ctr"/>
              <a:r>
                <a:rPr lang="fr-CH" sz="1700">
                  <a:solidFill>
                    <a:schemeClr val="bg1"/>
                  </a:solidFill>
                </a:rPr>
                <a:t>Analyser</a:t>
              </a:r>
            </a:p>
          </p:txBody>
        </p:sp>
        <p:sp>
          <p:nvSpPr>
            <p:cNvPr id="41" name="Textfeld 40">
              <a:extLst>
                <a:ext uri="{FF2B5EF4-FFF2-40B4-BE49-F238E27FC236}">
                  <a16:creationId xmlns:a16="http://schemas.microsoft.com/office/drawing/2014/main" id="{4B38E5E6-F3ED-420B-B848-AFA66BBE20F6}"/>
                </a:ext>
              </a:extLst>
            </p:cNvPr>
            <p:cNvSpPr txBox="1"/>
            <p:nvPr/>
          </p:nvSpPr>
          <p:spPr>
            <a:xfrm>
              <a:off x="3662028" y="2802993"/>
              <a:ext cx="1672389" cy="353943"/>
            </a:xfrm>
            <a:prstGeom prst="rect">
              <a:avLst/>
            </a:prstGeom>
            <a:noFill/>
          </p:spPr>
          <p:txBody>
            <a:bodyPr wrap="square" rtlCol="0">
              <a:spAutoFit/>
            </a:bodyPr>
            <a:lstStyle/>
            <a:p>
              <a:pPr algn="ctr"/>
              <a:r>
                <a:rPr lang="fr-CH" sz="1700">
                  <a:solidFill>
                    <a:schemeClr val="bg1"/>
                  </a:solidFill>
                </a:rPr>
                <a:t>Décider</a:t>
              </a:r>
            </a:p>
          </p:txBody>
        </p:sp>
        <p:sp>
          <p:nvSpPr>
            <p:cNvPr id="42" name="Textfeld 41">
              <a:extLst>
                <a:ext uri="{FF2B5EF4-FFF2-40B4-BE49-F238E27FC236}">
                  <a16:creationId xmlns:a16="http://schemas.microsoft.com/office/drawing/2014/main" id="{324D115B-EB4A-4775-B441-AB1D9ABA03F1}"/>
                </a:ext>
              </a:extLst>
            </p:cNvPr>
            <p:cNvSpPr txBox="1"/>
            <p:nvPr/>
          </p:nvSpPr>
          <p:spPr>
            <a:xfrm>
              <a:off x="5246191" y="2823045"/>
              <a:ext cx="1672389" cy="353943"/>
            </a:xfrm>
            <a:prstGeom prst="rect">
              <a:avLst/>
            </a:prstGeom>
            <a:noFill/>
          </p:spPr>
          <p:txBody>
            <a:bodyPr wrap="square" rtlCol="0">
              <a:spAutoFit/>
            </a:bodyPr>
            <a:lstStyle/>
            <a:p>
              <a:pPr algn="ctr"/>
              <a:r>
                <a:rPr lang="fr-CH" sz="1700">
                  <a:solidFill>
                    <a:schemeClr val="bg1"/>
                  </a:solidFill>
                </a:rPr>
                <a:t>Planifier</a:t>
              </a:r>
            </a:p>
          </p:txBody>
        </p:sp>
        <p:sp>
          <p:nvSpPr>
            <p:cNvPr id="44" name="Textfeld 43">
              <a:extLst>
                <a:ext uri="{FF2B5EF4-FFF2-40B4-BE49-F238E27FC236}">
                  <a16:creationId xmlns:a16="http://schemas.microsoft.com/office/drawing/2014/main" id="{A807F6D2-C35C-4794-875E-E33E60A83F6E}"/>
                </a:ext>
              </a:extLst>
            </p:cNvPr>
            <p:cNvSpPr txBox="1"/>
            <p:nvPr/>
          </p:nvSpPr>
          <p:spPr>
            <a:xfrm>
              <a:off x="6796591" y="2541382"/>
              <a:ext cx="1672389" cy="877163"/>
            </a:xfrm>
            <a:prstGeom prst="rect">
              <a:avLst/>
            </a:prstGeom>
            <a:noFill/>
          </p:spPr>
          <p:txBody>
            <a:bodyPr wrap="square" rtlCol="0">
              <a:spAutoFit/>
            </a:bodyPr>
            <a:lstStyle/>
            <a:p>
              <a:pPr algn="ctr"/>
              <a:r>
                <a:rPr lang="fr-CH" sz="1700" dirty="0">
                  <a:solidFill>
                    <a:schemeClr val="bg1"/>
                  </a:solidFill>
                </a:rPr>
                <a:t>Acquérir </a:t>
              </a:r>
              <a:br>
                <a:rPr lang="fr-CH" sz="1700" dirty="0">
                  <a:solidFill>
                    <a:schemeClr val="bg1"/>
                  </a:solidFill>
                </a:rPr>
              </a:br>
              <a:r>
                <a:rPr lang="fr-CH" sz="1700" dirty="0">
                  <a:solidFill>
                    <a:schemeClr val="bg1"/>
                  </a:solidFill>
                </a:rPr>
                <a:t>des ressources</a:t>
              </a:r>
            </a:p>
          </p:txBody>
        </p:sp>
        <p:sp>
          <p:nvSpPr>
            <p:cNvPr id="45" name="Textfeld 44">
              <a:extLst>
                <a:ext uri="{FF2B5EF4-FFF2-40B4-BE49-F238E27FC236}">
                  <a16:creationId xmlns:a16="http://schemas.microsoft.com/office/drawing/2014/main" id="{CA40090B-D146-4265-B2A2-F5CCDA110711}"/>
                </a:ext>
              </a:extLst>
            </p:cNvPr>
            <p:cNvSpPr txBox="1"/>
            <p:nvPr/>
          </p:nvSpPr>
          <p:spPr>
            <a:xfrm>
              <a:off x="8389199" y="2816845"/>
              <a:ext cx="1672389" cy="353943"/>
            </a:xfrm>
            <a:prstGeom prst="rect">
              <a:avLst/>
            </a:prstGeom>
            <a:noFill/>
          </p:spPr>
          <p:txBody>
            <a:bodyPr wrap="square" rtlCol="0">
              <a:spAutoFit/>
            </a:bodyPr>
            <a:lstStyle/>
            <a:p>
              <a:pPr algn="ctr"/>
              <a:r>
                <a:rPr lang="fr-CH" sz="1700">
                  <a:solidFill>
                    <a:schemeClr val="bg1"/>
                  </a:solidFill>
                </a:rPr>
                <a:t>Agir</a:t>
              </a:r>
            </a:p>
          </p:txBody>
        </p:sp>
      </p:grpSp>
      <p:pic>
        <p:nvPicPr>
          <p:cNvPr id="66" name="Рисунок 9">
            <a:extLst>
              <a:ext uri="{FF2B5EF4-FFF2-40B4-BE49-F238E27FC236}">
                <a16:creationId xmlns:a16="http://schemas.microsoft.com/office/drawing/2014/main" id="{5F7E672A-0E5C-4694-BA3D-F30AC4F033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2781" y="1905315"/>
            <a:ext cx="737391" cy="1457083"/>
          </a:xfrm>
          <a:prstGeom prst="rect">
            <a:avLst/>
          </a:prstGeom>
        </p:spPr>
      </p:pic>
      <p:sp>
        <p:nvSpPr>
          <p:cNvPr id="19" name="Foliennummernplatzhalter 1">
            <a:extLst>
              <a:ext uri="{FF2B5EF4-FFF2-40B4-BE49-F238E27FC236}">
                <a16:creationId xmlns:a16="http://schemas.microsoft.com/office/drawing/2014/main" id="{428E3A2D-C054-4DC4-94E2-A50313418FF7}"/>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16</a:t>
            </a:fld>
            <a:endParaRPr lang="ru-RU"/>
          </a:p>
        </p:txBody>
      </p:sp>
    </p:spTree>
    <p:extLst>
      <p:ext uri="{BB962C8B-B14F-4D97-AF65-F5344CB8AC3E}">
        <p14:creationId xmlns:p14="http://schemas.microsoft.com/office/powerpoint/2010/main" val="2250214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el 1">
            <a:extLst>
              <a:ext uri="{FF2B5EF4-FFF2-40B4-BE49-F238E27FC236}">
                <a16:creationId xmlns:a16="http://schemas.microsoft.com/office/drawing/2014/main" id="{642594A1-14FF-4B41-B0FE-A2259CBCB525}"/>
              </a:ext>
            </a:extLst>
          </p:cNvPr>
          <p:cNvSpPr txBox="1">
            <a:spLocks/>
          </p:cNvSpPr>
          <p:nvPr/>
        </p:nvSpPr>
        <p:spPr>
          <a:xfrm>
            <a:off x="1027281" y="250252"/>
            <a:ext cx="10815264" cy="617751"/>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tabLst>
                <a:tab pos="1792288" algn="l"/>
              </a:tabLst>
              <a:defRPr sz="3600" kern="1200">
                <a:solidFill>
                  <a:schemeClr val="accent1"/>
                </a:solidFill>
                <a:latin typeface="+mj-lt"/>
                <a:ea typeface="+mj-ea"/>
                <a:cs typeface="+mj-cs"/>
              </a:defRPr>
            </a:lvl1pPr>
          </a:lstStyle>
          <a:p>
            <a:r>
              <a:rPr lang="fr-CH" sz="2400" b="1">
                <a:solidFill>
                  <a:srgbClr val="96CB00"/>
                </a:solidFill>
                <a:ea typeface="ＭＳ Ｐゴシック" charset="0"/>
                <a:cs typeface="Arial"/>
              </a:rPr>
              <a:t>Le processus de l’effectuation</a:t>
            </a:r>
          </a:p>
        </p:txBody>
      </p:sp>
      <p:sp>
        <p:nvSpPr>
          <p:cNvPr id="15" name="Subtitle 3">
            <a:extLst>
              <a:ext uri="{FF2B5EF4-FFF2-40B4-BE49-F238E27FC236}">
                <a16:creationId xmlns:a16="http://schemas.microsoft.com/office/drawing/2014/main" id="{7876815A-FD43-430E-9FD2-9A75B5099A8A}"/>
              </a:ext>
            </a:extLst>
          </p:cNvPr>
          <p:cNvSpPr txBox="1">
            <a:spLocks/>
          </p:cNvSpPr>
          <p:nvPr/>
        </p:nvSpPr>
        <p:spPr>
          <a:xfrm>
            <a:off x="1063453" y="4690072"/>
            <a:ext cx="9966767" cy="1260000"/>
          </a:xfrm>
          <a:prstGeom prst="rect">
            <a:avLst/>
          </a:prstGeom>
        </p:spPr>
        <p:txBody>
          <a:bodyPr vert="horz" lIns="0" tIns="0" rIns="0" bIns="0" rtlCol="0">
            <a:noAutofit/>
          </a:bodyPr>
          <a:lstStyle>
            <a:lvl1pPr marL="0" indent="0" algn="l" defTabSz="914400" rtl="0" eaLnBrk="1" latinLnBrk="0" hangingPunct="1">
              <a:lnSpc>
                <a:spcPct val="114000"/>
              </a:lnSpc>
              <a:spcBef>
                <a:spcPts val="0"/>
              </a:spcBef>
              <a:buFont typeface="Arial" panose="020B0604020202020204" pitchFamily="34" charset="0"/>
              <a:buNone/>
              <a:defRPr sz="2200" b="0" kern="1200">
                <a:solidFill>
                  <a:schemeClr val="accent1"/>
                </a:solidFill>
                <a:latin typeface="+mn-lt"/>
                <a:ea typeface="+mn-ea"/>
                <a:cs typeface="+mn-cs"/>
              </a:defRPr>
            </a:lvl1pPr>
            <a:lvl2pPr marL="271463" indent="-271463" algn="l" defTabSz="914400" rtl="0" eaLnBrk="1" latinLnBrk="0" hangingPunct="1">
              <a:lnSpc>
                <a:spcPct val="114000"/>
              </a:lnSpc>
              <a:spcBef>
                <a:spcPts val="0"/>
              </a:spcBef>
              <a:buClr>
                <a:schemeClr val="accent3"/>
              </a:buClr>
              <a:buFont typeface="MS PGothic" panose="020B0600070205080204" pitchFamily="34" charset="-128"/>
              <a:buChar char="▶"/>
              <a:defRPr sz="2200" kern="1200">
                <a:solidFill>
                  <a:schemeClr val="accent1"/>
                </a:solidFill>
                <a:latin typeface="+mn-lt"/>
                <a:ea typeface="+mn-ea"/>
                <a:cs typeface="+mn-cs"/>
              </a:defRPr>
            </a:lvl2pPr>
            <a:lvl3pPr marL="533400" indent="-261938" algn="l" defTabSz="914400" rtl="0" eaLnBrk="1" latinLnBrk="0" hangingPunct="1">
              <a:lnSpc>
                <a:spcPct val="114000"/>
              </a:lnSpc>
              <a:spcBef>
                <a:spcPts val="0"/>
              </a:spcBef>
              <a:buClr>
                <a:schemeClr val="accent3"/>
              </a:buClr>
              <a:buFont typeface="MS PGothic" panose="020B0600070205080204" pitchFamily="34" charset="-128"/>
              <a:buChar char="▶"/>
              <a:defRPr sz="2000" kern="1200">
                <a:solidFill>
                  <a:schemeClr val="accent1"/>
                </a:solidFill>
                <a:latin typeface="+mn-lt"/>
                <a:ea typeface="+mn-ea"/>
                <a:cs typeface="+mn-cs"/>
              </a:defRPr>
            </a:lvl3pPr>
            <a:lvl4pPr marL="806450" indent="-273050" algn="l" defTabSz="914400" rtl="0" eaLnBrk="1" latinLnBrk="0" hangingPunct="1">
              <a:lnSpc>
                <a:spcPct val="110000"/>
              </a:lnSpc>
              <a:spcBef>
                <a:spcPts val="0"/>
              </a:spcBef>
              <a:buClr>
                <a:schemeClr val="accent3"/>
              </a:buClr>
              <a:buFont typeface="MS PGothic" panose="020B0600070205080204" pitchFamily="34" charset="-128"/>
              <a:buChar char="▶"/>
              <a:defRPr sz="1800" kern="1200">
                <a:solidFill>
                  <a:schemeClr val="accent1"/>
                </a:solidFill>
                <a:latin typeface="+mn-lt"/>
                <a:ea typeface="+mn-ea"/>
                <a:cs typeface="+mn-cs"/>
              </a:defRPr>
            </a:lvl4pPr>
            <a:lvl5pPr marL="1077913" indent="-274638" algn="l" defTabSz="914400" rtl="0" eaLnBrk="1" latinLnBrk="0" hangingPunct="1">
              <a:lnSpc>
                <a:spcPct val="110000"/>
              </a:lnSpc>
              <a:spcBef>
                <a:spcPts val="0"/>
              </a:spcBef>
              <a:buClr>
                <a:schemeClr val="accent3"/>
              </a:buClr>
              <a:buFont typeface="MS PGothic" panose="020B0600070205080204" pitchFamily="34" charset="-128"/>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3000"/>
              </a:lnSpc>
            </a:pPr>
            <a:r>
              <a:rPr lang="fr-CH" sz="1400">
                <a:solidFill>
                  <a:srgbClr val="686868"/>
                </a:solidFill>
              </a:rPr>
              <a:t>«L’</a:t>
            </a:r>
            <a:r>
              <a:rPr lang="fr-CH" sz="1400" b="1">
                <a:solidFill>
                  <a:srgbClr val="686868"/>
                </a:solidFill>
              </a:rPr>
              <a:t>effectuation </a:t>
            </a:r>
            <a:r>
              <a:rPr lang="fr-CH" sz="1400">
                <a:solidFill>
                  <a:srgbClr val="686868"/>
                </a:solidFill>
              </a:rPr>
              <a:t>commence par n’importe quelle raison d’agir et par l’analyse des ressources disponibles. Que puis-je faire immédiatement avec les ressources disponibles? Agir, c’est exposer ses projets encore vagues et trouver d’autres personnes prêtes à s’y associer. Celui qui monte à bord apporte des ressources supplémentaires et influe sur la direction que prendra le projet. Le champ d’action s’élargit avec chaque nouveau partenaire. Les objectifs, quant à eux, deviennent plus clairs au fil des cycles. Au bout de plusieurs cycles, un nouveau projet voit le jour: produits, services, entreprises, marchés ou, de manière générale, nouvelles résolutions de problèmes. Le processus est le suivant: penser, agir, penser, agir...»</a:t>
            </a:r>
          </a:p>
          <a:p>
            <a:pPr>
              <a:lnSpc>
                <a:spcPct val="113000"/>
              </a:lnSpc>
            </a:pPr>
            <a:endParaRPr lang="en-US" sz="1400" dirty="0">
              <a:solidFill>
                <a:srgbClr val="686868"/>
              </a:solidFill>
            </a:endParaRPr>
          </a:p>
        </p:txBody>
      </p:sp>
      <p:cxnSp>
        <p:nvCxnSpPr>
          <p:cNvPr id="51" name="Gerade Verbindung mit Pfeil 50">
            <a:extLst>
              <a:ext uri="{FF2B5EF4-FFF2-40B4-BE49-F238E27FC236}">
                <a16:creationId xmlns:a16="http://schemas.microsoft.com/office/drawing/2014/main" id="{810B3596-D5C3-460A-8FC6-EB64825BCDC5}"/>
              </a:ext>
            </a:extLst>
          </p:cNvPr>
          <p:cNvCxnSpPr/>
          <p:nvPr/>
        </p:nvCxnSpPr>
        <p:spPr>
          <a:xfrm>
            <a:off x="4889961" y="2337191"/>
            <a:ext cx="387577" cy="0"/>
          </a:xfrm>
          <a:prstGeom prst="straightConnector1">
            <a:avLst/>
          </a:prstGeom>
          <a:ln w="38100">
            <a:solidFill>
              <a:srgbClr val="686868"/>
            </a:solidFill>
            <a:tailEnd type="triangle"/>
          </a:ln>
        </p:spPr>
        <p:style>
          <a:lnRef idx="1">
            <a:schemeClr val="accent1"/>
          </a:lnRef>
          <a:fillRef idx="0">
            <a:schemeClr val="accent1"/>
          </a:fillRef>
          <a:effectRef idx="0">
            <a:schemeClr val="accent1"/>
          </a:effectRef>
          <a:fontRef idx="minor">
            <a:schemeClr val="tx1"/>
          </a:fontRef>
        </p:style>
      </p:cxnSp>
      <p:cxnSp>
        <p:nvCxnSpPr>
          <p:cNvPr id="52" name="Gerade Verbindung mit Pfeil 51">
            <a:extLst>
              <a:ext uri="{FF2B5EF4-FFF2-40B4-BE49-F238E27FC236}">
                <a16:creationId xmlns:a16="http://schemas.microsoft.com/office/drawing/2014/main" id="{58E6A8F0-4BC2-4248-8FB9-1E322B9B6A02}"/>
              </a:ext>
            </a:extLst>
          </p:cNvPr>
          <p:cNvCxnSpPr/>
          <p:nvPr/>
        </p:nvCxnSpPr>
        <p:spPr>
          <a:xfrm>
            <a:off x="6636530" y="2347507"/>
            <a:ext cx="387577" cy="0"/>
          </a:xfrm>
          <a:prstGeom prst="straightConnector1">
            <a:avLst/>
          </a:prstGeom>
          <a:ln w="38100">
            <a:solidFill>
              <a:srgbClr val="686868"/>
            </a:solidFill>
            <a:tailEnd type="triangle"/>
          </a:ln>
        </p:spPr>
        <p:style>
          <a:lnRef idx="1">
            <a:schemeClr val="accent1"/>
          </a:lnRef>
          <a:fillRef idx="0">
            <a:schemeClr val="accent1"/>
          </a:fillRef>
          <a:effectRef idx="0">
            <a:schemeClr val="accent1"/>
          </a:effectRef>
          <a:fontRef idx="minor">
            <a:schemeClr val="tx1"/>
          </a:fontRef>
        </p:style>
      </p:cxnSp>
      <p:cxnSp>
        <p:nvCxnSpPr>
          <p:cNvPr id="49" name="Gerade Verbindung mit Pfeil 48">
            <a:extLst>
              <a:ext uri="{FF2B5EF4-FFF2-40B4-BE49-F238E27FC236}">
                <a16:creationId xmlns:a16="http://schemas.microsoft.com/office/drawing/2014/main" id="{2D50BCEE-28E5-4190-A1DD-ABD0D97C0026}"/>
              </a:ext>
            </a:extLst>
          </p:cNvPr>
          <p:cNvCxnSpPr/>
          <p:nvPr/>
        </p:nvCxnSpPr>
        <p:spPr>
          <a:xfrm>
            <a:off x="3119490" y="2342347"/>
            <a:ext cx="387577" cy="0"/>
          </a:xfrm>
          <a:prstGeom prst="straightConnector1">
            <a:avLst/>
          </a:prstGeom>
          <a:ln w="38100">
            <a:solidFill>
              <a:srgbClr val="686868"/>
            </a:solidFill>
            <a:tailEnd type="triangle"/>
          </a:ln>
        </p:spPr>
        <p:style>
          <a:lnRef idx="1">
            <a:schemeClr val="accent1"/>
          </a:lnRef>
          <a:fillRef idx="0">
            <a:schemeClr val="accent1"/>
          </a:fillRef>
          <a:effectRef idx="0">
            <a:schemeClr val="accent1"/>
          </a:effectRef>
          <a:fontRef idx="minor">
            <a:schemeClr val="tx1"/>
          </a:fontRef>
        </p:style>
      </p:cxnSp>
      <p:sp>
        <p:nvSpPr>
          <p:cNvPr id="30" name="Rechteck: abgerundete Ecken 29">
            <a:extLst>
              <a:ext uri="{FF2B5EF4-FFF2-40B4-BE49-F238E27FC236}">
                <a16:creationId xmlns:a16="http://schemas.microsoft.com/office/drawing/2014/main" id="{F8F6EF7C-5E2C-4689-A0EA-D9851D78B989}"/>
              </a:ext>
            </a:extLst>
          </p:cNvPr>
          <p:cNvSpPr/>
          <p:nvPr/>
        </p:nvSpPr>
        <p:spPr>
          <a:xfrm>
            <a:off x="5262227" y="1950271"/>
            <a:ext cx="1398205" cy="794472"/>
          </a:xfrm>
          <a:prstGeom prst="roundRect">
            <a:avLst/>
          </a:prstGeom>
          <a:solidFill>
            <a:srgbClr val="135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8" name="Rechteck: abgerundete Ecken 17">
            <a:extLst>
              <a:ext uri="{FF2B5EF4-FFF2-40B4-BE49-F238E27FC236}">
                <a16:creationId xmlns:a16="http://schemas.microsoft.com/office/drawing/2014/main" id="{822AE84C-A74D-48AC-8895-4AE1A0E248DE}"/>
              </a:ext>
            </a:extLst>
          </p:cNvPr>
          <p:cNvSpPr/>
          <p:nvPr/>
        </p:nvSpPr>
        <p:spPr>
          <a:xfrm>
            <a:off x="1745186" y="1950271"/>
            <a:ext cx="1398205" cy="794472"/>
          </a:xfrm>
          <a:prstGeom prst="roundRect">
            <a:avLst/>
          </a:prstGeom>
          <a:solidFill>
            <a:srgbClr val="135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9" name="Textfeld 18">
            <a:extLst>
              <a:ext uri="{FF2B5EF4-FFF2-40B4-BE49-F238E27FC236}">
                <a16:creationId xmlns:a16="http://schemas.microsoft.com/office/drawing/2014/main" id="{0E736BB7-E9BA-482C-95DA-A81BADED5F67}"/>
              </a:ext>
            </a:extLst>
          </p:cNvPr>
          <p:cNvSpPr txBox="1"/>
          <p:nvPr/>
        </p:nvSpPr>
        <p:spPr>
          <a:xfrm>
            <a:off x="1624697" y="1970943"/>
            <a:ext cx="1661115" cy="633451"/>
          </a:xfrm>
          <a:prstGeom prst="rect">
            <a:avLst/>
          </a:prstGeom>
          <a:noFill/>
        </p:spPr>
        <p:txBody>
          <a:bodyPr wrap="square" rtlCol="0">
            <a:spAutoFit/>
          </a:bodyPr>
          <a:lstStyle/>
          <a:p>
            <a:pPr algn="ctr"/>
            <a:r>
              <a:rPr lang="fr-CH" sz="1400">
                <a:solidFill>
                  <a:schemeClr val="bg1"/>
                </a:solidFill>
              </a:rPr>
              <a:t>Qui suis-je?</a:t>
            </a:r>
          </a:p>
          <a:p>
            <a:pPr algn="ctr"/>
            <a:r>
              <a:rPr lang="fr-CH" sz="1400">
                <a:solidFill>
                  <a:schemeClr val="bg1"/>
                </a:solidFill>
              </a:rPr>
              <a:t>Que sais-je?</a:t>
            </a:r>
          </a:p>
          <a:p>
            <a:pPr algn="ctr"/>
            <a:r>
              <a:rPr lang="fr-CH" sz="1400">
                <a:solidFill>
                  <a:schemeClr val="bg1"/>
                </a:solidFill>
              </a:rPr>
              <a:t>Qui connais-je?</a:t>
            </a:r>
          </a:p>
        </p:txBody>
      </p:sp>
      <p:sp>
        <p:nvSpPr>
          <p:cNvPr id="21" name="Rechteck: abgerundete Ecken 20">
            <a:extLst>
              <a:ext uri="{FF2B5EF4-FFF2-40B4-BE49-F238E27FC236}">
                <a16:creationId xmlns:a16="http://schemas.microsoft.com/office/drawing/2014/main" id="{F1CBD062-DE66-4F2A-9115-BD9B3434DBBB}"/>
              </a:ext>
            </a:extLst>
          </p:cNvPr>
          <p:cNvSpPr/>
          <p:nvPr/>
        </p:nvSpPr>
        <p:spPr>
          <a:xfrm>
            <a:off x="3503707" y="1950271"/>
            <a:ext cx="1398205" cy="794472"/>
          </a:xfrm>
          <a:prstGeom prst="roundRect">
            <a:avLst/>
          </a:prstGeom>
          <a:solidFill>
            <a:srgbClr val="135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2" name="Textfeld 21">
            <a:extLst>
              <a:ext uri="{FF2B5EF4-FFF2-40B4-BE49-F238E27FC236}">
                <a16:creationId xmlns:a16="http://schemas.microsoft.com/office/drawing/2014/main" id="{FD19AFE1-4093-4104-A117-0C190F99DD84}"/>
              </a:ext>
            </a:extLst>
          </p:cNvPr>
          <p:cNvSpPr txBox="1"/>
          <p:nvPr/>
        </p:nvSpPr>
        <p:spPr>
          <a:xfrm>
            <a:off x="3363252" y="2128321"/>
            <a:ext cx="1661115" cy="448694"/>
          </a:xfrm>
          <a:prstGeom prst="rect">
            <a:avLst/>
          </a:prstGeom>
          <a:noFill/>
        </p:spPr>
        <p:txBody>
          <a:bodyPr wrap="square" rtlCol="0">
            <a:spAutoFit/>
          </a:bodyPr>
          <a:lstStyle/>
          <a:p>
            <a:pPr algn="ctr"/>
            <a:r>
              <a:rPr lang="fr-CH" sz="1400">
                <a:solidFill>
                  <a:schemeClr val="bg1"/>
                </a:solidFill>
              </a:rPr>
              <a:t>Que puis-je FAIRE?</a:t>
            </a:r>
          </a:p>
        </p:txBody>
      </p:sp>
      <p:sp>
        <p:nvSpPr>
          <p:cNvPr id="24" name="Textfeld 23">
            <a:extLst>
              <a:ext uri="{FF2B5EF4-FFF2-40B4-BE49-F238E27FC236}">
                <a16:creationId xmlns:a16="http://schemas.microsoft.com/office/drawing/2014/main" id="{A4004E89-171C-4F9F-8FFD-FD5CC0271977}"/>
              </a:ext>
            </a:extLst>
          </p:cNvPr>
          <p:cNvSpPr txBox="1"/>
          <p:nvPr/>
        </p:nvSpPr>
        <p:spPr>
          <a:xfrm>
            <a:off x="5119807" y="2108590"/>
            <a:ext cx="1661115" cy="448694"/>
          </a:xfrm>
          <a:prstGeom prst="rect">
            <a:avLst/>
          </a:prstGeom>
          <a:noFill/>
        </p:spPr>
        <p:txBody>
          <a:bodyPr wrap="square" rtlCol="0">
            <a:spAutoFit/>
          </a:bodyPr>
          <a:lstStyle/>
          <a:p>
            <a:pPr algn="ctr"/>
            <a:r>
              <a:rPr lang="fr-CH" sz="1400">
                <a:solidFill>
                  <a:schemeClr val="bg1"/>
                </a:solidFill>
              </a:rPr>
              <a:t>Présenter le projet</a:t>
            </a:r>
          </a:p>
        </p:txBody>
      </p:sp>
      <p:sp>
        <p:nvSpPr>
          <p:cNvPr id="25" name="Rechteck: abgerundete Ecken 24">
            <a:extLst>
              <a:ext uri="{FF2B5EF4-FFF2-40B4-BE49-F238E27FC236}">
                <a16:creationId xmlns:a16="http://schemas.microsoft.com/office/drawing/2014/main" id="{70F66743-506A-4939-8DF2-382EC5013447}"/>
              </a:ext>
            </a:extLst>
          </p:cNvPr>
          <p:cNvSpPr/>
          <p:nvPr/>
        </p:nvSpPr>
        <p:spPr>
          <a:xfrm>
            <a:off x="7020747" y="1950271"/>
            <a:ext cx="1398205" cy="794472"/>
          </a:xfrm>
          <a:prstGeom prst="roundRect">
            <a:avLst/>
          </a:prstGeom>
          <a:solidFill>
            <a:srgbClr val="135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6" name="Textfeld 25">
            <a:extLst>
              <a:ext uri="{FF2B5EF4-FFF2-40B4-BE49-F238E27FC236}">
                <a16:creationId xmlns:a16="http://schemas.microsoft.com/office/drawing/2014/main" id="{9CAF3F85-51BD-4B1C-9AFC-547D7F3CED5D}"/>
              </a:ext>
            </a:extLst>
          </p:cNvPr>
          <p:cNvSpPr txBox="1"/>
          <p:nvPr/>
        </p:nvSpPr>
        <p:spPr>
          <a:xfrm>
            <a:off x="6876361" y="2118000"/>
            <a:ext cx="1661115" cy="448694"/>
          </a:xfrm>
          <a:prstGeom prst="rect">
            <a:avLst/>
          </a:prstGeom>
          <a:noFill/>
        </p:spPr>
        <p:txBody>
          <a:bodyPr wrap="square" rtlCol="0">
            <a:spAutoFit/>
          </a:bodyPr>
          <a:lstStyle/>
          <a:p>
            <a:pPr algn="ctr"/>
            <a:r>
              <a:rPr lang="fr-CH" sz="1400">
                <a:solidFill>
                  <a:schemeClr val="bg1"/>
                </a:solidFill>
              </a:rPr>
              <a:t>Conclure des accords</a:t>
            </a:r>
          </a:p>
        </p:txBody>
      </p:sp>
      <p:sp>
        <p:nvSpPr>
          <p:cNvPr id="50" name="Raute 49">
            <a:extLst>
              <a:ext uri="{FF2B5EF4-FFF2-40B4-BE49-F238E27FC236}">
                <a16:creationId xmlns:a16="http://schemas.microsoft.com/office/drawing/2014/main" id="{81775A6A-B421-4884-9872-DCE506EF34A4}"/>
              </a:ext>
            </a:extLst>
          </p:cNvPr>
          <p:cNvSpPr/>
          <p:nvPr/>
        </p:nvSpPr>
        <p:spPr>
          <a:xfrm>
            <a:off x="9071922" y="1163319"/>
            <a:ext cx="1251506" cy="1080529"/>
          </a:xfrm>
          <a:prstGeom prst="diamond">
            <a:avLst/>
          </a:prstGeom>
          <a:solidFill>
            <a:srgbClr val="135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4" name="Raute 53">
            <a:extLst>
              <a:ext uri="{FF2B5EF4-FFF2-40B4-BE49-F238E27FC236}">
                <a16:creationId xmlns:a16="http://schemas.microsoft.com/office/drawing/2014/main" id="{ABCD6DE6-24BB-470E-A6FD-67036B5BF82A}"/>
              </a:ext>
            </a:extLst>
          </p:cNvPr>
          <p:cNvSpPr/>
          <p:nvPr/>
        </p:nvSpPr>
        <p:spPr>
          <a:xfrm>
            <a:off x="9071922" y="2393631"/>
            <a:ext cx="1251506" cy="1080529"/>
          </a:xfrm>
          <a:prstGeom prst="diamond">
            <a:avLst/>
          </a:prstGeom>
          <a:solidFill>
            <a:srgbClr val="135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5" name="Textfeld 54">
            <a:extLst>
              <a:ext uri="{FF2B5EF4-FFF2-40B4-BE49-F238E27FC236}">
                <a16:creationId xmlns:a16="http://schemas.microsoft.com/office/drawing/2014/main" id="{02413598-E41C-4F28-8056-FB0EFFB24D0F}"/>
              </a:ext>
            </a:extLst>
          </p:cNvPr>
          <p:cNvSpPr txBox="1"/>
          <p:nvPr/>
        </p:nvSpPr>
        <p:spPr>
          <a:xfrm>
            <a:off x="8855166" y="1458600"/>
            <a:ext cx="1661115" cy="448694"/>
          </a:xfrm>
          <a:prstGeom prst="rect">
            <a:avLst/>
          </a:prstGeom>
          <a:noFill/>
        </p:spPr>
        <p:txBody>
          <a:bodyPr wrap="square" rtlCol="0">
            <a:spAutoFit/>
          </a:bodyPr>
          <a:lstStyle/>
          <a:p>
            <a:pPr algn="ctr"/>
            <a:r>
              <a:rPr lang="fr-CH" sz="1400">
                <a:solidFill>
                  <a:schemeClr val="bg1"/>
                </a:solidFill>
              </a:rPr>
              <a:t>Nouvelles </a:t>
            </a:r>
          </a:p>
          <a:p>
            <a:pPr algn="ctr"/>
            <a:r>
              <a:rPr lang="fr-CH" sz="1400">
                <a:solidFill>
                  <a:schemeClr val="bg1"/>
                </a:solidFill>
              </a:rPr>
              <a:t>ressources</a:t>
            </a:r>
          </a:p>
        </p:txBody>
      </p:sp>
      <p:sp>
        <p:nvSpPr>
          <p:cNvPr id="56" name="Textfeld 55">
            <a:extLst>
              <a:ext uri="{FF2B5EF4-FFF2-40B4-BE49-F238E27FC236}">
                <a16:creationId xmlns:a16="http://schemas.microsoft.com/office/drawing/2014/main" id="{B278181E-2A85-4489-8474-024570C11B74}"/>
              </a:ext>
            </a:extLst>
          </p:cNvPr>
          <p:cNvSpPr txBox="1"/>
          <p:nvPr/>
        </p:nvSpPr>
        <p:spPr>
          <a:xfrm>
            <a:off x="8879067" y="2714634"/>
            <a:ext cx="1661115" cy="448694"/>
          </a:xfrm>
          <a:prstGeom prst="rect">
            <a:avLst/>
          </a:prstGeom>
          <a:noFill/>
        </p:spPr>
        <p:txBody>
          <a:bodyPr wrap="square" rtlCol="0">
            <a:spAutoFit/>
          </a:bodyPr>
          <a:lstStyle/>
          <a:p>
            <a:pPr algn="ctr"/>
            <a:r>
              <a:rPr lang="fr-CH" sz="1400">
                <a:solidFill>
                  <a:schemeClr val="bg1"/>
                </a:solidFill>
              </a:rPr>
              <a:t>Nouveaux </a:t>
            </a:r>
          </a:p>
          <a:p>
            <a:pPr algn="ctr"/>
            <a:r>
              <a:rPr lang="fr-CH" sz="1400">
                <a:solidFill>
                  <a:schemeClr val="bg1"/>
                </a:solidFill>
              </a:rPr>
              <a:t>objectifs</a:t>
            </a:r>
          </a:p>
        </p:txBody>
      </p:sp>
      <p:cxnSp>
        <p:nvCxnSpPr>
          <p:cNvPr id="57" name="Verbinder: gewinkelt 56">
            <a:extLst>
              <a:ext uri="{FF2B5EF4-FFF2-40B4-BE49-F238E27FC236}">
                <a16:creationId xmlns:a16="http://schemas.microsoft.com/office/drawing/2014/main" id="{9D7449D2-9300-4890-9EAE-D58AED666515}"/>
              </a:ext>
            </a:extLst>
          </p:cNvPr>
          <p:cNvCxnSpPr>
            <a:cxnSpLocks/>
            <a:stCxn id="50" idx="0"/>
            <a:endCxn id="18" idx="0"/>
          </p:cNvCxnSpPr>
          <p:nvPr/>
        </p:nvCxnSpPr>
        <p:spPr>
          <a:xfrm rot="16200000" flipH="1" flipV="1">
            <a:off x="5677505" y="-2069897"/>
            <a:ext cx="786953" cy="7253385"/>
          </a:xfrm>
          <a:prstGeom prst="bentConnector3">
            <a:avLst>
              <a:gd name="adj1" fmla="val -18355"/>
            </a:avLst>
          </a:prstGeom>
          <a:ln w="38100">
            <a:solidFill>
              <a:srgbClr val="686868"/>
            </a:solidFill>
            <a:tailEnd type="triangle"/>
          </a:ln>
        </p:spPr>
        <p:style>
          <a:lnRef idx="1">
            <a:schemeClr val="accent1"/>
          </a:lnRef>
          <a:fillRef idx="0">
            <a:schemeClr val="accent1"/>
          </a:fillRef>
          <a:effectRef idx="0">
            <a:schemeClr val="accent1"/>
          </a:effectRef>
          <a:fontRef idx="minor">
            <a:schemeClr val="tx1"/>
          </a:fontRef>
        </p:style>
      </p:cxnSp>
      <p:cxnSp>
        <p:nvCxnSpPr>
          <p:cNvPr id="60" name="Verbinder: gewinkelt 59">
            <a:extLst>
              <a:ext uri="{FF2B5EF4-FFF2-40B4-BE49-F238E27FC236}">
                <a16:creationId xmlns:a16="http://schemas.microsoft.com/office/drawing/2014/main" id="{A69A348B-6AF9-46D7-AE2A-AF8A8FC8FD65}"/>
              </a:ext>
            </a:extLst>
          </p:cNvPr>
          <p:cNvCxnSpPr>
            <a:cxnSpLocks/>
            <a:stCxn id="54" idx="2"/>
            <a:endCxn id="21" idx="2"/>
          </p:cNvCxnSpPr>
          <p:nvPr/>
        </p:nvCxnSpPr>
        <p:spPr>
          <a:xfrm rot="5400000" flipH="1">
            <a:off x="6585533" y="362020"/>
            <a:ext cx="729417" cy="5494865"/>
          </a:xfrm>
          <a:prstGeom prst="bentConnector3">
            <a:avLst>
              <a:gd name="adj1" fmla="val -15560"/>
            </a:avLst>
          </a:prstGeom>
          <a:ln w="38100">
            <a:solidFill>
              <a:srgbClr val="686868"/>
            </a:solidFill>
            <a:tailEnd type="triangle"/>
          </a:ln>
        </p:spPr>
        <p:style>
          <a:lnRef idx="1">
            <a:schemeClr val="accent1"/>
          </a:lnRef>
          <a:fillRef idx="0">
            <a:schemeClr val="accent1"/>
          </a:fillRef>
          <a:effectRef idx="0">
            <a:schemeClr val="accent1"/>
          </a:effectRef>
          <a:fontRef idx="minor">
            <a:schemeClr val="tx1"/>
          </a:fontRef>
        </p:style>
      </p:cxnSp>
      <p:sp>
        <p:nvSpPr>
          <p:cNvPr id="66" name="Rechteck 65">
            <a:extLst>
              <a:ext uri="{FF2B5EF4-FFF2-40B4-BE49-F238E27FC236}">
                <a16:creationId xmlns:a16="http://schemas.microsoft.com/office/drawing/2014/main" id="{77143463-BD74-4A54-97B9-18B151BF8AEB}"/>
              </a:ext>
            </a:extLst>
          </p:cNvPr>
          <p:cNvSpPr/>
          <p:nvPr/>
        </p:nvSpPr>
        <p:spPr>
          <a:xfrm>
            <a:off x="3503707" y="727585"/>
            <a:ext cx="5375360" cy="338554"/>
          </a:xfrm>
          <a:prstGeom prst="rect">
            <a:avLst/>
          </a:prstGeom>
        </p:spPr>
        <p:txBody>
          <a:bodyPr wrap="square">
            <a:spAutoFit/>
          </a:bodyPr>
          <a:lstStyle/>
          <a:p>
            <a:pPr algn="ctr"/>
            <a:r>
              <a:rPr lang="fr-CH" sz="1600" b="1" dirty="0">
                <a:solidFill>
                  <a:srgbClr val="686868"/>
                </a:solidFill>
              </a:rPr>
              <a:t>Nouveaux moyens (plus de ressources)</a:t>
            </a:r>
          </a:p>
        </p:txBody>
      </p:sp>
      <p:sp>
        <p:nvSpPr>
          <p:cNvPr id="67" name="Rechteck 66">
            <a:extLst>
              <a:ext uri="{FF2B5EF4-FFF2-40B4-BE49-F238E27FC236}">
                <a16:creationId xmlns:a16="http://schemas.microsoft.com/office/drawing/2014/main" id="{DA32C8B1-B7DF-460C-B315-00DFCD30948B}"/>
              </a:ext>
            </a:extLst>
          </p:cNvPr>
          <p:cNvSpPr/>
          <p:nvPr/>
        </p:nvSpPr>
        <p:spPr>
          <a:xfrm>
            <a:off x="4972615" y="3017046"/>
            <a:ext cx="3754647" cy="584775"/>
          </a:xfrm>
          <a:prstGeom prst="rect">
            <a:avLst/>
          </a:prstGeom>
        </p:spPr>
        <p:txBody>
          <a:bodyPr wrap="square">
            <a:spAutoFit/>
          </a:bodyPr>
          <a:lstStyle/>
          <a:p>
            <a:pPr algn="ctr"/>
            <a:r>
              <a:rPr lang="fr-CH" sz="1600" b="1" dirty="0">
                <a:solidFill>
                  <a:srgbClr val="686868"/>
                </a:solidFill>
              </a:rPr>
              <a:t>Nouvelle orientation </a:t>
            </a:r>
            <a:br>
              <a:rPr lang="fr-CH" sz="1600" b="1" dirty="0">
                <a:solidFill>
                  <a:srgbClr val="686868"/>
                </a:solidFill>
              </a:rPr>
            </a:br>
            <a:r>
              <a:rPr lang="fr-CH" sz="1600" b="1" dirty="0">
                <a:solidFill>
                  <a:srgbClr val="686868"/>
                </a:solidFill>
              </a:rPr>
              <a:t>(convergence des objectifs)</a:t>
            </a:r>
          </a:p>
        </p:txBody>
      </p:sp>
      <p:sp>
        <p:nvSpPr>
          <p:cNvPr id="74" name="Rechteck 73">
            <a:extLst>
              <a:ext uri="{FF2B5EF4-FFF2-40B4-BE49-F238E27FC236}">
                <a16:creationId xmlns:a16="http://schemas.microsoft.com/office/drawing/2014/main" id="{38FAC879-2538-4723-BD0C-B18FB97157BD}"/>
              </a:ext>
            </a:extLst>
          </p:cNvPr>
          <p:cNvSpPr/>
          <p:nvPr/>
        </p:nvSpPr>
        <p:spPr>
          <a:xfrm>
            <a:off x="3155342" y="1661700"/>
            <a:ext cx="2061055" cy="290331"/>
          </a:xfrm>
          <a:prstGeom prst="rect">
            <a:avLst/>
          </a:prstGeom>
        </p:spPr>
        <p:txBody>
          <a:bodyPr wrap="square">
            <a:spAutoFit/>
          </a:bodyPr>
          <a:lstStyle/>
          <a:p>
            <a:pPr algn="ctr"/>
            <a:r>
              <a:rPr lang="fr-CH" sz="1600" b="1">
                <a:solidFill>
                  <a:srgbClr val="686868"/>
                </a:solidFill>
              </a:rPr>
              <a:t>Alternatives</a:t>
            </a:r>
          </a:p>
        </p:txBody>
      </p:sp>
      <p:sp>
        <p:nvSpPr>
          <p:cNvPr id="75" name="Pfeil: nach unten 74">
            <a:extLst>
              <a:ext uri="{FF2B5EF4-FFF2-40B4-BE49-F238E27FC236}">
                <a16:creationId xmlns:a16="http://schemas.microsoft.com/office/drawing/2014/main" id="{BD00D0A8-2348-41AD-BC72-EC663E250B59}"/>
              </a:ext>
            </a:extLst>
          </p:cNvPr>
          <p:cNvSpPr/>
          <p:nvPr/>
        </p:nvSpPr>
        <p:spPr>
          <a:xfrm>
            <a:off x="6292966" y="3705700"/>
            <a:ext cx="499906" cy="358080"/>
          </a:xfrm>
          <a:prstGeom prst="downArrow">
            <a:avLst/>
          </a:prstGeom>
          <a:solidFill>
            <a:srgbClr val="135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7" name="Rechteck 76">
            <a:extLst>
              <a:ext uri="{FF2B5EF4-FFF2-40B4-BE49-F238E27FC236}">
                <a16:creationId xmlns:a16="http://schemas.microsoft.com/office/drawing/2014/main" id="{4B3D63A2-226D-41DE-A303-E551110A7139}"/>
              </a:ext>
            </a:extLst>
          </p:cNvPr>
          <p:cNvSpPr/>
          <p:nvPr/>
        </p:nvSpPr>
        <p:spPr>
          <a:xfrm>
            <a:off x="4678550" y="4072149"/>
            <a:ext cx="3754647" cy="338554"/>
          </a:xfrm>
          <a:prstGeom prst="rect">
            <a:avLst/>
          </a:prstGeom>
        </p:spPr>
        <p:txBody>
          <a:bodyPr wrap="square">
            <a:spAutoFit/>
          </a:bodyPr>
          <a:lstStyle/>
          <a:p>
            <a:pPr algn="ctr"/>
            <a:r>
              <a:rPr lang="fr-CH" sz="1600" b="1">
                <a:solidFill>
                  <a:srgbClr val="686868"/>
                </a:solidFill>
              </a:rPr>
              <a:t>Émergence d’un nouveau projet</a:t>
            </a:r>
          </a:p>
        </p:txBody>
      </p:sp>
      <p:sp>
        <p:nvSpPr>
          <p:cNvPr id="78" name="Rechteck 77">
            <a:extLst>
              <a:ext uri="{FF2B5EF4-FFF2-40B4-BE49-F238E27FC236}">
                <a16:creationId xmlns:a16="http://schemas.microsoft.com/office/drawing/2014/main" id="{32837682-DF18-464F-B83A-B2C81A0561BF}"/>
              </a:ext>
            </a:extLst>
          </p:cNvPr>
          <p:cNvSpPr/>
          <p:nvPr/>
        </p:nvSpPr>
        <p:spPr>
          <a:xfrm>
            <a:off x="7081883" y="3701964"/>
            <a:ext cx="3058433" cy="244592"/>
          </a:xfrm>
          <a:prstGeom prst="rect">
            <a:avLst/>
          </a:prstGeom>
        </p:spPr>
        <p:txBody>
          <a:bodyPr wrap="square">
            <a:spAutoFit/>
          </a:bodyPr>
          <a:lstStyle/>
          <a:p>
            <a:pPr algn="ctr"/>
            <a:r>
              <a:rPr lang="fr-CH" sz="1200">
                <a:solidFill>
                  <a:srgbClr val="686868"/>
                </a:solidFill>
              </a:rPr>
              <a:t>D’après Sarasvathy &amp; Dew (2005)</a:t>
            </a:r>
          </a:p>
        </p:txBody>
      </p:sp>
      <p:cxnSp>
        <p:nvCxnSpPr>
          <p:cNvPr id="79" name="Gerade Verbindung mit Pfeil 78">
            <a:extLst>
              <a:ext uri="{FF2B5EF4-FFF2-40B4-BE49-F238E27FC236}">
                <a16:creationId xmlns:a16="http://schemas.microsoft.com/office/drawing/2014/main" id="{8934AF98-0E67-4CDE-9465-A16038533638}"/>
              </a:ext>
            </a:extLst>
          </p:cNvPr>
          <p:cNvCxnSpPr>
            <a:cxnSpLocks/>
          </p:cNvCxnSpPr>
          <p:nvPr/>
        </p:nvCxnSpPr>
        <p:spPr>
          <a:xfrm flipV="1">
            <a:off x="8459970" y="1719166"/>
            <a:ext cx="591226" cy="513051"/>
          </a:xfrm>
          <a:prstGeom prst="straightConnector1">
            <a:avLst/>
          </a:prstGeom>
          <a:ln w="38100">
            <a:solidFill>
              <a:srgbClr val="686868"/>
            </a:solidFill>
            <a:tailEnd type="triangle"/>
          </a:ln>
        </p:spPr>
        <p:style>
          <a:lnRef idx="1">
            <a:schemeClr val="accent1"/>
          </a:lnRef>
          <a:fillRef idx="0">
            <a:schemeClr val="accent1"/>
          </a:fillRef>
          <a:effectRef idx="0">
            <a:schemeClr val="accent1"/>
          </a:effectRef>
          <a:fontRef idx="minor">
            <a:schemeClr val="tx1"/>
          </a:fontRef>
        </p:style>
      </p:cxnSp>
      <p:cxnSp>
        <p:nvCxnSpPr>
          <p:cNvPr id="91" name="Gerade Verbindung mit Pfeil 90">
            <a:extLst>
              <a:ext uri="{FF2B5EF4-FFF2-40B4-BE49-F238E27FC236}">
                <a16:creationId xmlns:a16="http://schemas.microsoft.com/office/drawing/2014/main" id="{49307F8D-EB29-4343-933B-5207506AE19F}"/>
              </a:ext>
            </a:extLst>
          </p:cNvPr>
          <p:cNvCxnSpPr>
            <a:cxnSpLocks/>
          </p:cNvCxnSpPr>
          <p:nvPr/>
        </p:nvCxnSpPr>
        <p:spPr>
          <a:xfrm>
            <a:off x="8455981" y="2345123"/>
            <a:ext cx="591226" cy="513051"/>
          </a:xfrm>
          <a:prstGeom prst="straightConnector1">
            <a:avLst/>
          </a:prstGeom>
          <a:ln w="38100">
            <a:solidFill>
              <a:srgbClr val="686868"/>
            </a:solidFill>
            <a:tailEnd type="triangle"/>
          </a:ln>
        </p:spPr>
        <p:style>
          <a:lnRef idx="1">
            <a:schemeClr val="accent1"/>
          </a:lnRef>
          <a:fillRef idx="0">
            <a:schemeClr val="accent1"/>
          </a:fillRef>
          <a:effectRef idx="0">
            <a:schemeClr val="accent1"/>
          </a:effectRef>
          <a:fontRef idx="minor">
            <a:schemeClr val="tx1"/>
          </a:fontRef>
        </p:style>
      </p:cxnSp>
      <p:sp>
        <p:nvSpPr>
          <p:cNvPr id="33" name="Rechteck 32">
            <a:extLst>
              <a:ext uri="{FF2B5EF4-FFF2-40B4-BE49-F238E27FC236}">
                <a16:creationId xmlns:a16="http://schemas.microsoft.com/office/drawing/2014/main" id="{1911C241-03E5-48D1-866B-093838620EAE}"/>
              </a:ext>
            </a:extLst>
          </p:cNvPr>
          <p:cNvSpPr/>
          <p:nvPr/>
        </p:nvSpPr>
        <p:spPr>
          <a:xfrm>
            <a:off x="959787" y="6452949"/>
            <a:ext cx="10070433" cy="415498"/>
          </a:xfrm>
          <a:prstGeom prst="rect">
            <a:avLst/>
          </a:prstGeom>
        </p:spPr>
        <p:txBody>
          <a:bodyPr wrap="square">
            <a:spAutoFit/>
          </a:bodyPr>
          <a:lstStyle/>
          <a:p>
            <a:r>
              <a:rPr lang="fr-CH" sz="1000" b="1">
                <a:solidFill>
                  <a:srgbClr val="686868"/>
                </a:solidFill>
              </a:rPr>
              <a:t>Source: </a:t>
            </a:r>
            <a:r>
              <a:rPr lang="fr-CH" sz="1000">
                <a:solidFill>
                  <a:srgbClr val="898F97"/>
                </a:solidFill>
              </a:rPr>
              <a:t>Effectuation Forschung &amp; Praxis. (o. J.). </a:t>
            </a:r>
            <a:r>
              <a:rPr lang="fr-CH" sz="1000" i="1">
                <a:solidFill>
                  <a:srgbClr val="898F97"/>
                </a:solidFill>
              </a:rPr>
              <a:t>Effectuation – was ist das? effectuation.at/ueber-effectuation/prinzipien-und-prozess/</a:t>
            </a:r>
          </a:p>
          <a:p>
            <a:pPr algn="r"/>
            <a:endParaRPr lang="de-CH" sz="1100" dirty="0">
              <a:solidFill>
                <a:srgbClr val="686868"/>
              </a:solidFill>
            </a:endParaRPr>
          </a:p>
        </p:txBody>
      </p:sp>
      <p:sp>
        <p:nvSpPr>
          <p:cNvPr id="34" name="Foliennummernplatzhalter 1">
            <a:extLst>
              <a:ext uri="{FF2B5EF4-FFF2-40B4-BE49-F238E27FC236}">
                <a16:creationId xmlns:a16="http://schemas.microsoft.com/office/drawing/2014/main" id="{05135165-726E-4191-9DE4-0BE1AF27DA37}"/>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17</a:t>
            </a:fld>
            <a:endParaRPr lang="ru-RU"/>
          </a:p>
        </p:txBody>
      </p:sp>
    </p:spTree>
    <p:extLst>
      <p:ext uri="{BB962C8B-B14F-4D97-AF65-F5344CB8AC3E}">
        <p14:creationId xmlns:p14="http://schemas.microsoft.com/office/powerpoint/2010/main" val="1649709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39505737-ECBC-48B3-9613-8CACED3F2AB4}"/>
              </a:ext>
            </a:extLst>
          </p:cNvPr>
          <p:cNvSpPr/>
          <p:nvPr/>
        </p:nvSpPr>
        <p:spPr>
          <a:xfrm>
            <a:off x="1590675" y="5607168"/>
            <a:ext cx="2263120" cy="246221"/>
          </a:xfrm>
          <a:prstGeom prst="rect">
            <a:avLst/>
          </a:prstGeom>
        </p:spPr>
        <p:txBody>
          <a:bodyPr wrap="square">
            <a:spAutoFit/>
          </a:bodyPr>
          <a:lstStyle/>
          <a:p>
            <a:pPr algn="ctr">
              <a:defRPr/>
            </a:pPr>
            <a:r>
              <a:rPr lang="fr-CH" sz="1000">
                <a:solidFill>
                  <a:srgbClr val="686868"/>
                </a:solidFill>
                <a:ea typeface="ＭＳ Ｐゴシック" panose="020B0600070205080204" pitchFamily="34" charset="-128"/>
              </a:rPr>
              <a:t>freshfoo.com/blog/fib-quilt</a:t>
            </a:r>
          </a:p>
        </p:txBody>
      </p:sp>
      <p:pic>
        <p:nvPicPr>
          <p:cNvPr id="16" name="Grafik 6">
            <a:extLst>
              <a:ext uri="{FF2B5EF4-FFF2-40B4-BE49-F238E27FC236}">
                <a16:creationId xmlns:a16="http://schemas.microsoft.com/office/drawing/2014/main" id="{6DD813D5-7419-40B6-A701-7BB60A4461D1}"/>
              </a:ext>
            </a:extLst>
          </p:cNvPr>
          <p:cNvPicPr>
            <a:picLocks noChangeAspect="1"/>
          </p:cNvPicPr>
          <p:nvPr/>
        </p:nvPicPr>
        <p:blipFill>
          <a:blip r:embed="rId2"/>
          <a:srcRect/>
          <a:stretch>
            <a:fillRect/>
          </a:stretch>
        </p:blipFill>
        <p:spPr bwMode="auto">
          <a:xfrm>
            <a:off x="5725407" y="2474820"/>
            <a:ext cx="4788532" cy="3089618"/>
          </a:xfrm>
          <a:prstGeom prst="rect">
            <a:avLst/>
          </a:prstGeom>
          <a:noFill/>
          <a:ln w="9525">
            <a:noFill/>
            <a:miter lim="800000"/>
            <a:headEnd/>
            <a:tailEnd/>
          </a:ln>
        </p:spPr>
      </p:pic>
      <p:pic>
        <p:nvPicPr>
          <p:cNvPr id="17" name="Grafik 8">
            <a:extLst>
              <a:ext uri="{FF2B5EF4-FFF2-40B4-BE49-F238E27FC236}">
                <a16:creationId xmlns:a16="http://schemas.microsoft.com/office/drawing/2014/main" id="{63870942-407F-4BEC-9FC1-0A04140A60DC}"/>
              </a:ext>
            </a:extLst>
          </p:cNvPr>
          <p:cNvPicPr>
            <a:picLocks noChangeAspect="1"/>
          </p:cNvPicPr>
          <p:nvPr/>
        </p:nvPicPr>
        <p:blipFill>
          <a:blip r:embed="rId3"/>
          <a:srcRect/>
          <a:stretch>
            <a:fillRect/>
          </a:stretch>
        </p:blipFill>
        <p:spPr bwMode="auto">
          <a:xfrm>
            <a:off x="1044391" y="2474820"/>
            <a:ext cx="3996940" cy="3120968"/>
          </a:xfrm>
          <a:prstGeom prst="rect">
            <a:avLst/>
          </a:prstGeom>
          <a:noFill/>
          <a:ln w="9525">
            <a:noFill/>
            <a:miter lim="800000"/>
            <a:headEnd/>
            <a:tailEnd/>
          </a:ln>
        </p:spPr>
      </p:pic>
      <p:sp>
        <p:nvSpPr>
          <p:cNvPr id="18" name="Rechteck 17">
            <a:extLst>
              <a:ext uri="{FF2B5EF4-FFF2-40B4-BE49-F238E27FC236}">
                <a16:creationId xmlns:a16="http://schemas.microsoft.com/office/drawing/2014/main" id="{ABC3E764-63DE-4919-B3B0-23AD3911694D}"/>
              </a:ext>
            </a:extLst>
          </p:cNvPr>
          <p:cNvSpPr/>
          <p:nvPr/>
        </p:nvSpPr>
        <p:spPr>
          <a:xfrm>
            <a:off x="5887149" y="5592731"/>
            <a:ext cx="4664890" cy="246221"/>
          </a:xfrm>
          <a:prstGeom prst="rect">
            <a:avLst/>
          </a:prstGeom>
        </p:spPr>
        <p:txBody>
          <a:bodyPr wrap="square">
            <a:spAutoFit/>
          </a:bodyPr>
          <a:lstStyle/>
          <a:p>
            <a:pPr algn="ctr">
              <a:defRPr/>
            </a:pPr>
            <a:r>
              <a:rPr lang="fr-CH" sz="1000">
                <a:solidFill>
                  <a:srgbClr val="686868"/>
                </a:solidFill>
                <a:ea typeface="ＭＳ Ｐゴシック" panose="020B0600070205080204" pitchFamily="34" charset="-128"/>
              </a:rPr>
              <a:t>cdn.gametop.com/download-free-games/jigsaw/b1.jpg</a:t>
            </a:r>
          </a:p>
        </p:txBody>
      </p:sp>
      <p:sp>
        <p:nvSpPr>
          <p:cNvPr id="19" name="Textfeld 18">
            <a:extLst>
              <a:ext uri="{FF2B5EF4-FFF2-40B4-BE49-F238E27FC236}">
                <a16:creationId xmlns:a16="http://schemas.microsoft.com/office/drawing/2014/main" id="{9CA5C043-4628-4A25-9ECC-FBC320473920}"/>
              </a:ext>
            </a:extLst>
          </p:cNvPr>
          <p:cNvSpPr txBox="1"/>
          <p:nvPr/>
        </p:nvSpPr>
        <p:spPr>
          <a:xfrm>
            <a:off x="794397" y="1042316"/>
            <a:ext cx="4462958" cy="1246495"/>
          </a:xfrm>
          <a:prstGeom prst="rect">
            <a:avLst/>
          </a:prstGeom>
          <a:noFill/>
        </p:spPr>
        <p:txBody>
          <a:bodyPr wrap="square">
            <a:spAutoFit/>
          </a:bodyPr>
          <a:lstStyle/>
          <a:p>
            <a:pPr algn="ctr">
              <a:defRPr/>
            </a:pPr>
            <a:r>
              <a:rPr lang="fr-CH" sz="1500" b="1">
                <a:solidFill>
                  <a:srgbClr val="686868"/>
                </a:solidFill>
                <a:ea typeface="ＭＳ Ｐゴシック" panose="020B0600070205080204" pitchFamily="34" charset="-128"/>
              </a:rPr>
              <a:t>Effectuation</a:t>
            </a:r>
          </a:p>
          <a:p>
            <a:pPr algn="ctr">
              <a:defRPr/>
            </a:pPr>
            <a:r>
              <a:rPr lang="fr-CH" sz="1500">
                <a:solidFill>
                  <a:srgbClr val="686868"/>
                </a:solidFill>
                <a:ea typeface="ＭＳ Ｐゴシック" panose="020B0600070205080204" pitchFamily="34" charset="-128"/>
              </a:rPr>
              <a:t>L’exercice avec des morceaux de tissu ou d’autres éléments, qui peuvent être associés de n’importe quelle manière, représente une approche axée sur les ressources avec un résultat imprévisible.</a:t>
            </a:r>
          </a:p>
        </p:txBody>
      </p:sp>
      <p:sp>
        <p:nvSpPr>
          <p:cNvPr id="20" name="Textfeld 19">
            <a:extLst>
              <a:ext uri="{FF2B5EF4-FFF2-40B4-BE49-F238E27FC236}">
                <a16:creationId xmlns:a16="http://schemas.microsoft.com/office/drawing/2014/main" id="{BF44827B-AD29-4054-B74F-51D53F310D21}"/>
              </a:ext>
            </a:extLst>
          </p:cNvPr>
          <p:cNvSpPr txBox="1"/>
          <p:nvPr/>
        </p:nvSpPr>
        <p:spPr>
          <a:xfrm>
            <a:off x="6434616" y="1052148"/>
            <a:ext cx="3527425" cy="784830"/>
          </a:xfrm>
          <a:prstGeom prst="rect">
            <a:avLst/>
          </a:prstGeom>
          <a:noFill/>
        </p:spPr>
        <p:txBody>
          <a:bodyPr>
            <a:spAutoFit/>
          </a:bodyPr>
          <a:lstStyle/>
          <a:p>
            <a:pPr algn="ctr">
              <a:defRPr/>
            </a:pPr>
            <a:r>
              <a:rPr lang="fr-CH" sz="1500" b="1">
                <a:solidFill>
                  <a:srgbClr val="686868"/>
                </a:solidFill>
                <a:ea typeface="ＭＳ Ｐゴシック" panose="020B0600070205080204" pitchFamily="34" charset="-128"/>
              </a:rPr>
              <a:t>Causation</a:t>
            </a:r>
          </a:p>
          <a:p>
            <a:pPr algn="ctr">
              <a:defRPr/>
            </a:pPr>
            <a:r>
              <a:rPr lang="fr-CH" sz="1500">
                <a:solidFill>
                  <a:srgbClr val="686868"/>
                </a:solidFill>
                <a:ea typeface="ＭＳ Ｐゴシック" panose="020B0600070205080204" pitchFamily="34" charset="-128"/>
              </a:rPr>
              <a:t>Le puzzle représente la prédictibilité ou la logique causale.</a:t>
            </a:r>
          </a:p>
        </p:txBody>
      </p:sp>
      <p:sp>
        <p:nvSpPr>
          <p:cNvPr id="21" name="Rechteck 20">
            <a:extLst>
              <a:ext uri="{FF2B5EF4-FFF2-40B4-BE49-F238E27FC236}">
                <a16:creationId xmlns:a16="http://schemas.microsoft.com/office/drawing/2014/main" id="{1B54BE59-95A8-4F5A-ADF0-0F48B8FB313C}"/>
              </a:ext>
            </a:extLst>
          </p:cNvPr>
          <p:cNvSpPr/>
          <p:nvPr/>
        </p:nvSpPr>
        <p:spPr>
          <a:xfrm>
            <a:off x="936802" y="6256362"/>
            <a:ext cx="10329700" cy="246221"/>
          </a:xfrm>
          <a:prstGeom prst="rect">
            <a:avLst/>
          </a:prstGeom>
        </p:spPr>
        <p:txBody>
          <a:bodyPr wrap="square">
            <a:spAutoFit/>
          </a:bodyPr>
          <a:lstStyle/>
          <a:p>
            <a:pPr>
              <a:defRPr/>
            </a:pPr>
            <a:r>
              <a:rPr lang="fr-CH" sz="1000" b="1">
                <a:solidFill>
                  <a:srgbClr val="686868"/>
                </a:solidFill>
                <a:ea typeface="ＭＳ Ｐゴシック" panose="020B0600070205080204" pitchFamily="34" charset="-128"/>
              </a:rPr>
              <a:t>Source:</a:t>
            </a:r>
            <a:r>
              <a:rPr lang="fr-CH" sz="1000">
                <a:solidFill>
                  <a:srgbClr val="686868"/>
                </a:solidFill>
                <a:ea typeface="ＭＳ Ｐゴシック" panose="020B0600070205080204" pitchFamily="34" charset="-128"/>
              </a:rPr>
              <a:t> </a:t>
            </a:r>
            <a:r>
              <a:rPr lang="fr-CH" sz="1000">
                <a:solidFill>
                  <a:srgbClr val="898F97"/>
                </a:solidFill>
                <a:ea typeface="ＭＳ Ｐゴシック" panose="020B0600070205080204" pitchFamily="34" charset="-128"/>
              </a:rPr>
              <a:t>babson.edu/executive-education/thought-leadership/education/Pages/learning-to-think-like-an-entrepreneurial-leader.aspx</a:t>
            </a:r>
          </a:p>
        </p:txBody>
      </p:sp>
      <p:sp>
        <p:nvSpPr>
          <p:cNvPr id="22" name="Rectangle 2">
            <a:extLst>
              <a:ext uri="{FF2B5EF4-FFF2-40B4-BE49-F238E27FC236}">
                <a16:creationId xmlns:a16="http://schemas.microsoft.com/office/drawing/2014/main" id="{02F99D55-2246-48E3-9526-1046502E5703}"/>
              </a:ext>
            </a:extLst>
          </p:cNvPr>
          <p:cNvSpPr txBox="1">
            <a:spLocks noChangeArrowheads="1"/>
          </p:cNvSpPr>
          <p:nvPr/>
        </p:nvSpPr>
        <p:spPr bwMode="auto">
          <a:xfrm>
            <a:off x="936802" y="87815"/>
            <a:ext cx="9896298" cy="657225"/>
          </a:xfrm>
          <a:prstGeom prst="rect">
            <a:avLst/>
          </a:prstGeom>
          <a:noFill/>
          <a:ln w="9525">
            <a:noFill/>
            <a:miter lim="800000"/>
            <a:headEnd/>
            <a:tailEnd/>
          </a:ln>
        </p:spPr>
        <p:txBody>
          <a:bodyPr anchor="ctr"/>
          <a:lstStyle/>
          <a:p>
            <a:pPr>
              <a:defRPr/>
            </a:pPr>
            <a:r>
              <a:rPr lang="fr-CH" sz="2400" b="1" dirty="0">
                <a:solidFill>
                  <a:srgbClr val="96CB00"/>
                </a:solidFill>
                <a:latin typeface="+mj-lt"/>
                <a:ea typeface="+mj-ea"/>
                <a:cs typeface="+mj-cs"/>
              </a:rPr>
              <a:t>«Effectuation» versus «causation», ou patchwork fou versus puzzle </a:t>
            </a:r>
          </a:p>
        </p:txBody>
      </p:sp>
      <p:sp>
        <p:nvSpPr>
          <p:cNvPr id="10" name="Foliennummernplatzhalter 1">
            <a:extLst>
              <a:ext uri="{FF2B5EF4-FFF2-40B4-BE49-F238E27FC236}">
                <a16:creationId xmlns:a16="http://schemas.microsoft.com/office/drawing/2014/main" id="{272FE52E-FB03-4972-9092-6C5F81FE941B}"/>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2</a:t>
            </a:fld>
            <a:endParaRPr lang="ru-RU"/>
          </a:p>
        </p:txBody>
      </p:sp>
    </p:spTree>
    <p:extLst>
      <p:ext uri="{BB962C8B-B14F-4D97-AF65-F5344CB8AC3E}">
        <p14:creationId xmlns:p14="http://schemas.microsoft.com/office/powerpoint/2010/main" val="3460852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961AEB7-5DD0-456B-ACA9-65B5C7AAFF38}"/>
              </a:ext>
            </a:extLst>
          </p:cNvPr>
          <p:cNvSpPr txBox="1">
            <a:spLocks noChangeArrowheads="1"/>
          </p:cNvSpPr>
          <p:nvPr/>
        </p:nvSpPr>
        <p:spPr bwMode="auto">
          <a:xfrm>
            <a:off x="4691049" y="211582"/>
            <a:ext cx="6996125" cy="1138876"/>
          </a:xfrm>
          <a:prstGeom prst="rect">
            <a:avLst/>
          </a:prstGeom>
          <a:noFill/>
          <a:ln w="9525">
            <a:noFill/>
            <a:miter lim="800000"/>
            <a:headEnd/>
            <a:tailEnd/>
          </a:ln>
        </p:spPr>
        <p:txBody>
          <a:bodyPr anchor="ctr"/>
          <a:lstStyle/>
          <a:p>
            <a:pPr>
              <a:defRPr/>
            </a:pPr>
            <a:r>
              <a:rPr lang="fr-CH" sz="2200" b="1">
                <a:solidFill>
                  <a:srgbClr val="96CB00"/>
                </a:solidFill>
                <a:latin typeface="+mj-lt"/>
                <a:ea typeface="ＭＳ Ｐゴシック" charset="0"/>
                <a:cs typeface="Arial"/>
              </a:rPr>
              <a:t>La chercheuse Saras D. Sarasvathy et ses collègues ont bouleversé la théorie du management</a:t>
            </a:r>
          </a:p>
        </p:txBody>
      </p:sp>
      <p:pic>
        <p:nvPicPr>
          <p:cNvPr id="4" name="Picture 2" descr="https://www.darden.virginia.edu/uploadedImages/Darden_Web/Content/Faculty_Research/Directory/saras%20sarasvathy%20e%20conference.jpg">
            <a:extLst>
              <a:ext uri="{FF2B5EF4-FFF2-40B4-BE49-F238E27FC236}">
                <a16:creationId xmlns:a16="http://schemas.microsoft.com/office/drawing/2014/main" id="{5A3BAC3C-4704-42AB-BE56-EC7F3218806E}"/>
              </a:ext>
            </a:extLst>
          </p:cNvPr>
          <p:cNvPicPr>
            <a:picLocks noChangeAspect="1" noChangeArrowheads="1"/>
          </p:cNvPicPr>
          <p:nvPr/>
        </p:nvPicPr>
        <p:blipFill>
          <a:blip r:embed="rId3"/>
          <a:srcRect l="53022" r="12236" b="4361"/>
          <a:stretch>
            <a:fillRect/>
          </a:stretch>
        </p:blipFill>
        <p:spPr bwMode="auto">
          <a:xfrm>
            <a:off x="0" y="0"/>
            <a:ext cx="4464651" cy="6896782"/>
          </a:xfrm>
          <a:prstGeom prst="rect">
            <a:avLst/>
          </a:prstGeom>
          <a:noFill/>
        </p:spPr>
      </p:pic>
      <p:sp>
        <p:nvSpPr>
          <p:cNvPr id="5" name="Rectangle 2">
            <a:extLst>
              <a:ext uri="{FF2B5EF4-FFF2-40B4-BE49-F238E27FC236}">
                <a16:creationId xmlns:a16="http://schemas.microsoft.com/office/drawing/2014/main" id="{50DE2E2F-13FC-44A1-B487-34ABE28A614E}"/>
              </a:ext>
            </a:extLst>
          </p:cNvPr>
          <p:cNvSpPr txBox="1">
            <a:spLocks noChangeArrowheads="1"/>
          </p:cNvSpPr>
          <p:nvPr/>
        </p:nvSpPr>
        <p:spPr bwMode="auto">
          <a:xfrm>
            <a:off x="4691049" y="1628800"/>
            <a:ext cx="6996125" cy="4390974"/>
          </a:xfrm>
          <a:prstGeom prst="rect">
            <a:avLst/>
          </a:prstGeom>
          <a:noFill/>
          <a:ln w="9525">
            <a:noFill/>
            <a:miter lim="800000"/>
            <a:headEnd/>
            <a:tailEnd/>
          </a:ln>
        </p:spPr>
        <p:txBody>
          <a:bodyPr anchor="ctr"/>
          <a:lstStyle/>
          <a:p>
            <a:pPr marL="357188" indent="-357188">
              <a:spcBef>
                <a:spcPts val="400"/>
              </a:spcBef>
              <a:buClr>
                <a:srgbClr val="FFC424"/>
              </a:buClr>
              <a:buSzPct val="100000"/>
              <a:buFont typeface="Century Gothic" panose="020B0502020202020204" pitchFamily="34" charset="0"/>
              <a:buChar char="●"/>
            </a:pPr>
            <a:r>
              <a:rPr lang="fr-CH" sz="1600">
                <a:solidFill>
                  <a:srgbClr val="686868"/>
                </a:solidFill>
                <a:ea typeface="ＭＳ Ｐゴシック" panose="020B0600070205080204" pitchFamily="34" charset="-128"/>
              </a:rPr>
              <a:t>Une idée classique du management consiste à penser qu’il est nécessaire d’avoir des objectifs clairs pour réussir.</a:t>
            </a:r>
          </a:p>
          <a:p>
            <a:pPr marL="357188" indent="-357188">
              <a:spcBef>
                <a:spcPts val="400"/>
              </a:spcBef>
              <a:buClr>
                <a:srgbClr val="FFC424"/>
              </a:buClr>
              <a:buSzPct val="100000"/>
              <a:buFont typeface="Century Gothic" panose="020B0502020202020204" pitchFamily="34" charset="0"/>
              <a:buChar char="●"/>
            </a:pPr>
            <a:r>
              <a:rPr lang="fr-CH" sz="1600">
                <a:solidFill>
                  <a:srgbClr val="686868"/>
                </a:solidFill>
                <a:ea typeface="ＭＳ Ｐゴシック" panose="020B0600070205080204" pitchFamily="34" charset="-128"/>
              </a:rPr>
              <a:t>S. D. Sarasvathy a présenté une étude de cas d’une start-up à des entrepreneurs et entrepreneuses et à des managers expérimentés et les a fait «réfléchir à voix haute».</a:t>
            </a:r>
          </a:p>
          <a:p>
            <a:pPr marL="357188" indent="-357188">
              <a:spcBef>
                <a:spcPts val="400"/>
              </a:spcBef>
              <a:buClr>
                <a:srgbClr val="FFC424"/>
              </a:buClr>
              <a:buSzPct val="100000"/>
              <a:buFont typeface="Century Gothic" panose="020B0502020202020204" pitchFamily="34" charset="0"/>
              <a:buChar char="●"/>
            </a:pPr>
            <a:r>
              <a:rPr lang="fr-CH" sz="1600">
                <a:solidFill>
                  <a:srgbClr val="686868"/>
                </a:solidFill>
                <a:ea typeface="ＭＳ Ｐゴシック" panose="020B0600070205080204" pitchFamily="34" charset="-128"/>
              </a:rPr>
              <a:t>Elle a constaté que les entrepreneurs et entrepreneuses experts abordaient le processus de lancement d’une entreprise d’une manière fondamentalement différente de celle des managers expérimentés.</a:t>
            </a:r>
          </a:p>
          <a:p>
            <a:pPr marL="357188" indent="-357188">
              <a:spcBef>
                <a:spcPts val="400"/>
              </a:spcBef>
              <a:buClr>
                <a:srgbClr val="FFC424"/>
              </a:buClr>
              <a:buSzPct val="100000"/>
              <a:buFont typeface="Century Gothic" panose="020B0502020202020204" pitchFamily="34" charset="0"/>
              <a:buChar char="●"/>
            </a:pPr>
            <a:r>
              <a:rPr lang="fr-CH" sz="1600">
                <a:solidFill>
                  <a:srgbClr val="686868"/>
                </a:solidFill>
                <a:ea typeface="ＭＳ Ｐゴシック" panose="020B0600070205080204" pitchFamily="34" charset="-128"/>
              </a:rPr>
              <a:t>Les managers privilégiaient une approche causale: partant d’objectifs fixés, ils ont réfléchi à des moyens et à des étapes nécessaires pour atteindre ces objectifs.</a:t>
            </a:r>
          </a:p>
          <a:p>
            <a:pPr marL="357188" indent="-357188">
              <a:spcBef>
                <a:spcPts val="400"/>
              </a:spcBef>
              <a:buClr>
                <a:srgbClr val="FFC424"/>
              </a:buClr>
              <a:buSzPct val="100000"/>
              <a:buFont typeface="Century Gothic" panose="020B0502020202020204" pitchFamily="34" charset="0"/>
              <a:buChar char="●"/>
            </a:pPr>
            <a:r>
              <a:rPr lang="fr-CH" sz="1600">
                <a:solidFill>
                  <a:srgbClr val="686868"/>
                </a:solidFill>
                <a:ea typeface="ＭＳ Ｐゴシック" panose="020B0600070205080204" pitchFamily="34" charset="-128"/>
              </a:rPr>
              <a:t>Les entrepreneurs et entrepreneuses expérimentés ont utilisé les ressources et les compétences à leur disposition et ont «agi» en «explorant». Leurs objectifs et leurs visions ont évolué au cours du processus.</a:t>
            </a:r>
          </a:p>
          <a:p>
            <a:pPr marL="357188" indent="-357188">
              <a:spcBef>
                <a:spcPts val="400"/>
              </a:spcBef>
              <a:buClr>
                <a:srgbClr val="FFC424"/>
              </a:buClr>
              <a:buSzPct val="100000"/>
              <a:buFont typeface="Century Gothic" panose="020B0502020202020204" pitchFamily="34" charset="0"/>
              <a:buChar char="●"/>
            </a:pPr>
            <a:r>
              <a:rPr lang="fr-CH" sz="1600">
                <a:solidFill>
                  <a:srgbClr val="686868"/>
                </a:solidFill>
                <a:ea typeface="ＭＳ Ｐゴシック" panose="020B0600070205080204" pitchFamily="34" charset="-128"/>
              </a:rPr>
              <a:t>S. D. Sarasvathy a donné à cette approche du processus décisionnel axée sur les ressources le nom d’«effectuation ».</a:t>
            </a:r>
          </a:p>
        </p:txBody>
      </p:sp>
      <p:sp>
        <p:nvSpPr>
          <p:cNvPr id="6" name="Rechteck 5">
            <a:extLst>
              <a:ext uri="{FF2B5EF4-FFF2-40B4-BE49-F238E27FC236}">
                <a16:creationId xmlns:a16="http://schemas.microsoft.com/office/drawing/2014/main" id="{796456FB-5E70-4273-B534-FBD5AABA3E9E}"/>
              </a:ext>
            </a:extLst>
          </p:cNvPr>
          <p:cNvSpPr/>
          <p:nvPr/>
        </p:nvSpPr>
        <p:spPr>
          <a:xfrm>
            <a:off x="4805771" y="6281384"/>
            <a:ext cx="6092825" cy="400110"/>
          </a:xfrm>
          <a:prstGeom prst="rect">
            <a:avLst/>
          </a:prstGeom>
        </p:spPr>
        <p:txBody>
          <a:bodyPr>
            <a:spAutoFit/>
          </a:bodyPr>
          <a:lstStyle/>
          <a:p>
            <a:r>
              <a:rPr lang="fr-CH" sz="1000" b="1">
                <a:solidFill>
                  <a:srgbClr val="686868"/>
                </a:solidFill>
              </a:rPr>
              <a:t>Source: </a:t>
            </a:r>
            <a:r>
              <a:rPr lang="fr-CH" sz="1000">
                <a:solidFill>
                  <a:srgbClr val="898F97"/>
                </a:solidFill>
              </a:rPr>
              <a:t>blog.frankfurt-school.de/effectuation-approach-makes-entrepreneurs-entrepreneurial/?lang=de</a:t>
            </a:r>
          </a:p>
        </p:txBody>
      </p:sp>
      <p:sp>
        <p:nvSpPr>
          <p:cNvPr id="7" name="Rechteck 6">
            <a:extLst>
              <a:ext uri="{FF2B5EF4-FFF2-40B4-BE49-F238E27FC236}">
                <a16:creationId xmlns:a16="http://schemas.microsoft.com/office/drawing/2014/main" id="{E1CBF2AA-7F11-4878-96FA-A919D60657CF}"/>
              </a:ext>
            </a:extLst>
          </p:cNvPr>
          <p:cNvSpPr/>
          <p:nvPr/>
        </p:nvSpPr>
        <p:spPr>
          <a:xfrm>
            <a:off x="240484" y="6019774"/>
            <a:ext cx="3888432" cy="461665"/>
          </a:xfrm>
          <a:prstGeom prst="rect">
            <a:avLst/>
          </a:prstGeom>
        </p:spPr>
        <p:txBody>
          <a:bodyPr wrap="square">
            <a:spAutoFit/>
          </a:bodyPr>
          <a:lstStyle/>
          <a:p>
            <a:r>
              <a:rPr lang="fr-CH" sz="1200" b="1">
                <a:solidFill>
                  <a:schemeClr val="bg1"/>
                </a:solidFill>
              </a:rPr>
              <a:t>Source de l’image: </a:t>
            </a:r>
            <a:r>
              <a:rPr lang="fr-CH" sz="1200">
                <a:solidFill>
                  <a:schemeClr val="bg1"/>
                </a:solidFill>
              </a:rPr>
              <a:t>darden.virginia.edu/faculty-research/directorat/rasas-d-sarasvathy/</a:t>
            </a:r>
          </a:p>
        </p:txBody>
      </p:sp>
      <p:sp>
        <p:nvSpPr>
          <p:cNvPr id="8" name="Foliennummernplatzhalter 1">
            <a:extLst>
              <a:ext uri="{FF2B5EF4-FFF2-40B4-BE49-F238E27FC236}">
                <a16:creationId xmlns:a16="http://schemas.microsoft.com/office/drawing/2014/main" id="{8E2F823C-7496-410F-A688-CB4384D1DE40}"/>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3</a:t>
            </a:fld>
            <a:endParaRPr lang="ru-RU"/>
          </a:p>
        </p:txBody>
      </p:sp>
    </p:spTree>
    <p:extLst>
      <p:ext uri="{BB962C8B-B14F-4D97-AF65-F5344CB8AC3E}">
        <p14:creationId xmlns:p14="http://schemas.microsoft.com/office/powerpoint/2010/main" val="4268826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33B0930F-5499-48D4-B2D0-EC780F32DF4E}"/>
              </a:ext>
            </a:extLst>
          </p:cNvPr>
          <p:cNvSpPr txBox="1">
            <a:spLocks/>
          </p:cNvSpPr>
          <p:nvPr/>
        </p:nvSpPr>
        <p:spPr>
          <a:xfrm>
            <a:off x="950627" y="888680"/>
            <a:ext cx="4644516" cy="360040"/>
          </a:xfrm>
          <a:prstGeom prst="rect">
            <a:avLst/>
          </a:prstGeom>
        </p:spPr>
        <p:txBody>
          <a:bodyP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fr-CH" sz="2000">
                <a:solidFill>
                  <a:srgbClr val="96CB00"/>
                </a:solidFill>
                <a:latin typeface="+mn-lt"/>
                <a:ea typeface="ＭＳ Ｐゴシック" charset="0"/>
                <a:cs typeface="Arial"/>
              </a:rPr>
              <a:t>Causation</a:t>
            </a:r>
          </a:p>
        </p:txBody>
      </p:sp>
      <p:sp>
        <p:nvSpPr>
          <p:cNvPr id="4" name="Ellipse 3">
            <a:extLst>
              <a:ext uri="{FF2B5EF4-FFF2-40B4-BE49-F238E27FC236}">
                <a16:creationId xmlns:a16="http://schemas.microsoft.com/office/drawing/2014/main" id="{92742653-6620-49A9-9E3F-C52D1916259A}"/>
              </a:ext>
            </a:extLst>
          </p:cNvPr>
          <p:cNvSpPr/>
          <p:nvPr/>
        </p:nvSpPr>
        <p:spPr>
          <a:xfrm>
            <a:off x="4367174" y="3599241"/>
            <a:ext cx="1403996" cy="1331988"/>
          </a:xfrm>
          <a:prstGeom prst="ellipse">
            <a:avLst/>
          </a:prstGeom>
          <a:solidFill>
            <a:srgbClr val="8EB403"/>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a:solidFill>
                <a:prstClr val="black"/>
              </a:solidFill>
              <a:latin typeface="Malgun Gothic"/>
              <a:ea typeface="+mn-ea"/>
              <a:cs typeface="+mn-cs"/>
            </a:endParaRPr>
          </a:p>
        </p:txBody>
      </p:sp>
      <p:sp>
        <p:nvSpPr>
          <p:cNvPr id="5" name="Ellipse 4">
            <a:extLst>
              <a:ext uri="{FF2B5EF4-FFF2-40B4-BE49-F238E27FC236}">
                <a16:creationId xmlns:a16="http://schemas.microsoft.com/office/drawing/2014/main" id="{6CCF9130-6E7E-4502-A346-DDBBC976BD43}"/>
              </a:ext>
            </a:extLst>
          </p:cNvPr>
          <p:cNvSpPr/>
          <p:nvPr/>
        </p:nvSpPr>
        <p:spPr>
          <a:xfrm>
            <a:off x="6487658" y="3609180"/>
            <a:ext cx="1403996" cy="1331988"/>
          </a:xfrm>
          <a:prstGeom prst="ellipse">
            <a:avLst/>
          </a:prstGeom>
          <a:solidFill>
            <a:srgbClr val="8EB403"/>
          </a:solidFill>
          <a:ln>
            <a:noFill/>
          </a:ln>
          <a:effectLst>
            <a:outerShdw blurRad="50800" dist="38100" dir="2700000" algn="tl" rotWithShape="0">
              <a:prstClr val="black">
                <a:alpha val="40000"/>
              </a:prstClr>
            </a:outerShdw>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err="1">
              <a:solidFill>
                <a:prstClr val="black"/>
              </a:solidFill>
              <a:latin typeface="Malgun Gothic"/>
              <a:ea typeface="+mn-ea"/>
              <a:cs typeface="+mn-cs"/>
            </a:endParaRPr>
          </a:p>
        </p:txBody>
      </p:sp>
      <p:sp>
        <p:nvSpPr>
          <p:cNvPr id="6" name="Textfeld 5">
            <a:extLst>
              <a:ext uri="{FF2B5EF4-FFF2-40B4-BE49-F238E27FC236}">
                <a16:creationId xmlns:a16="http://schemas.microsoft.com/office/drawing/2014/main" id="{4B1BC6BF-FF14-4A11-8AD5-6067B7CB4E27}"/>
              </a:ext>
            </a:extLst>
          </p:cNvPr>
          <p:cNvSpPr txBox="1"/>
          <p:nvPr/>
        </p:nvSpPr>
        <p:spPr>
          <a:xfrm>
            <a:off x="1550639" y="2600908"/>
            <a:ext cx="756084" cy="360040"/>
          </a:xfrm>
          <a:prstGeom prst="rect">
            <a:avLst/>
          </a:prstGeom>
          <a:solidFill>
            <a:schemeClr val="bg1"/>
          </a:solidFill>
        </p:spPr>
        <p:txBody>
          <a:bodyPr wrap="none" lIns="0" tIns="0" rIns="0" bIns="0" rtlCol="0" anchor="ctr">
            <a:noAutofit/>
          </a:bodyPr>
          <a:lstStyle/>
          <a:p>
            <a:pPr algn="ctr">
              <a:lnSpc>
                <a:spcPct val="90000"/>
              </a:lnSpc>
              <a:spcAft>
                <a:spcPts val="1000"/>
              </a:spcAft>
            </a:pPr>
            <a:r>
              <a:rPr lang="fr-CH" b="1">
                <a:solidFill>
                  <a:srgbClr val="686868"/>
                </a:solidFill>
              </a:rPr>
              <a:t>R1</a:t>
            </a:r>
          </a:p>
        </p:txBody>
      </p:sp>
      <p:sp>
        <p:nvSpPr>
          <p:cNvPr id="7" name="Textfeld 6">
            <a:extLst>
              <a:ext uri="{FF2B5EF4-FFF2-40B4-BE49-F238E27FC236}">
                <a16:creationId xmlns:a16="http://schemas.microsoft.com/office/drawing/2014/main" id="{A9A62080-4A09-48A4-B500-450FFC75DADE}"/>
              </a:ext>
            </a:extLst>
          </p:cNvPr>
          <p:cNvSpPr txBox="1"/>
          <p:nvPr/>
        </p:nvSpPr>
        <p:spPr>
          <a:xfrm>
            <a:off x="1550639" y="3347991"/>
            <a:ext cx="756084" cy="360040"/>
          </a:xfrm>
          <a:prstGeom prst="rect">
            <a:avLst/>
          </a:prstGeom>
          <a:solidFill>
            <a:schemeClr val="bg1"/>
          </a:solidFill>
        </p:spPr>
        <p:txBody>
          <a:bodyPr wrap="none" lIns="0" tIns="0" rIns="0" bIns="0" rtlCol="0" anchor="ctr">
            <a:noAutofit/>
          </a:bodyPr>
          <a:lstStyle/>
          <a:p>
            <a:pPr algn="ctr">
              <a:lnSpc>
                <a:spcPct val="90000"/>
              </a:lnSpc>
              <a:spcAft>
                <a:spcPts val="1000"/>
              </a:spcAft>
            </a:pPr>
            <a:r>
              <a:rPr lang="fr-CH" b="1">
                <a:solidFill>
                  <a:srgbClr val="686868"/>
                </a:solidFill>
              </a:rPr>
              <a:t>R2</a:t>
            </a:r>
          </a:p>
        </p:txBody>
      </p:sp>
      <p:sp>
        <p:nvSpPr>
          <p:cNvPr id="8" name="Textfeld 7">
            <a:extLst>
              <a:ext uri="{FF2B5EF4-FFF2-40B4-BE49-F238E27FC236}">
                <a16:creationId xmlns:a16="http://schemas.microsoft.com/office/drawing/2014/main" id="{5AD77FE4-F87A-40B2-8EC4-A62CC00F24E4}"/>
              </a:ext>
            </a:extLst>
          </p:cNvPr>
          <p:cNvSpPr txBox="1"/>
          <p:nvPr/>
        </p:nvSpPr>
        <p:spPr>
          <a:xfrm>
            <a:off x="1550639" y="4095074"/>
            <a:ext cx="756084" cy="360040"/>
          </a:xfrm>
          <a:prstGeom prst="rect">
            <a:avLst/>
          </a:prstGeom>
          <a:solidFill>
            <a:schemeClr val="bg1"/>
          </a:solidFill>
        </p:spPr>
        <p:txBody>
          <a:bodyPr wrap="none" lIns="0" tIns="0" rIns="0" bIns="0" rtlCol="0" anchor="ctr">
            <a:noAutofit/>
          </a:bodyPr>
          <a:lstStyle/>
          <a:p>
            <a:pPr algn="ctr">
              <a:lnSpc>
                <a:spcPct val="90000"/>
              </a:lnSpc>
              <a:spcAft>
                <a:spcPts val="1000"/>
              </a:spcAft>
            </a:pPr>
            <a:r>
              <a:rPr lang="fr-CH" b="1">
                <a:solidFill>
                  <a:srgbClr val="686868"/>
                </a:solidFill>
              </a:rPr>
              <a:t>R3</a:t>
            </a:r>
          </a:p>
        </p:txBody>
      </p:sp>
      <p:sp>
        <p:nvSpPr>
          <p:cNvPr id="9" name="Textfeld 8">
            <a:extLst>
              <a:ext uri="{FF2B5EF4-FFF2-40B4-BE49-F238E27FC236}">
                <a16:creationId xmlns:a16="http://schemas.microsoft.com/office/drawing/2014/main" id="{558B99CF-FF82-432C-9E40-E2505E041A80}"/>
              </a:ext>
            </a:extLst>
          </p:cNvPr>
          <p:cNvSpPr txBox="1"/>
          <p:nvPr/>
        </p:nvSpPr>
        <p:spPr>
          <a:xfrm>
            <a:off x="1550639" y="4842157"/>
            <a:ext cx="756084" cy="360040"/>
          </a:xfrm>
          <a:prstGeom prst="rect">
            <a:avLst/>
          </a:prstGeom>
          <a:solidFill>
            <a:schemeClr val="bg1"/>
          </a:solidFill>
        </p:spPr>
        <p:txBody>
          <a:bodyPr wrap="none" lIns="0" tIns="0" rIns="0" bIns="0" rtlCol="0" anchor="ctr">
            <a:noAutofit/>
          </a:bodyPr>
          <a:lstStyle/>
          <a:p>
            <a:pPr algn="ctr">
              <a:lnSpc>
                <a:spcPct val="90000"/>
              </a:lnSpc>
              <a:spcAft>
                <a:spcPts val="1000"/>
              </a:spcAft>
            </a:pPr>
            <a:r>
              <a:rPr lang="fr-CH" b="1">
                <a:solidFill>
                  <a:srgbClr val="686868"/>
                </a:solidFill>
              </a:rPr>
              <a:t>R4</a:t>
            </a:r>
          </a:p>
        </p:txBody>
      </p:sp>
      <p:sp>
        <p:nvSpPr>
          <p:cNvPr id="10" name="Textfeld 9">
            <a:extLst>
              <a:ext uri="{FF2B5EF4-FFF2-40B4-BE49-F238E27FC236}">
                <a16:creationId xmlns:a16="http://schemas.microsoft.com/office/drawing/2014/main" id="{BE6BD499-D371-4C96-9609-007D67E9CD8A}"/>
              </a:ext>
            </a:extLst>
          </p:cNvPr>
          <p:cNvSpPr txBox="1"/>
          <p:nvPr/>
        </p:nvSpPr>
        <p:spPr>
          <a:xfrm>
            <a:off x="1550639" y="5589240"/>
            <a:ext cx="756084" cy="360040"/>
          </a:xfrm>
          <a:prstGeom prst="rect">
            <a:avLst/>
          </a:prstGeom>
          <a:solidFill>
            <a:schemeClr val="bg1"/>
          </a:solidFill>
        </p:spPr>
        <p:txBody>
          <a:bodyPr wrap="none" lIns="0" tIns="0" rIns="0" bIns="0" rtlCol="0" anchor="ctr">
            <a:noAutofit/>
          </a:bodyPr>
          <a:lstStyle/>
          <a:p>
            <a:pPr algn="ctr">
              <a:lnSpc>
                <a:spcPct val="90000"/>
              </a:lnSpc>
              <a:spcAft>
                <a:spcPts val="1000"/>
              </a:spcAft>
            </a:pPr>
            <a:r>
              <a:rPr lang="fr-CH" b="1">
                <a:solidFill>
                  <a:srgbClr val="686868"/>
                </a:solidFill>
              </a:rPr>
              <a:t>R5</a:t>
            </a:r>
          </a:p>
        </p:txBody>
      </p:sp>
      <p:cxnSp>
        <p:nvCxnSpPr>
          <p:cNvPr id="11" name="Gerade Verbindung mit Pfeil 10">
            <a:extLst>
              <a:ext uri="{FF2B5EF4-FFF2-40B4-BE49-F238E27FC236}">
                <a16:creationId xmlns:a16="http://schemas.microsoft.com/office/drawing/2014/main" id="{2032E2A0-E608-47FC-971E-E6886ADF162B}"/>
              </a:ext>
            </a:extLst>
          </p:cNvPr>
          <p:cNvCxnSpPr>
            <a:stCxn id="6" idx="3"/>
          </p:cNvCxnSpPr>
          <p:nvPr/>
        </p:nvCxnSpPr>
        <p:spPr>
          <a:xfrm>
            <a:off x="2306723" y="2780928"/>
            <a:ext cx="1880271" cy="1116124"/>
          </a:xfrm>
          <a:prstGeom prst="straightConnector1">
            <a:avLst/>
          </a:prstGeom>
          <a:ln w="28575">
            <a:solidFill>
              <a:srgbClr val="686868"/>
            </a:solidFill>
            <a:tailEnd type="arrow"/>
          </a:ln>
        </p:spPr>
        <p:style>
          <a:lnRef idx="1">
            <a:schemeClr val="accent1"/>
          </a:lnRef>
          <a:fillRef idx="0">
            <a:schemeClr val="accent1"/>
          </a:fillRef>
          <a:effectRef idx="0">
            <a:schemeClr val="accent1"/>
          </a:effectRef>
          <a:fontRef idx="minor">
            <a:schemeClr val="tx1"/>
          </a:fontRef>
        </p:style>
      </p:cxnSp>
      <p:cxnSp>
        <p:nvCxnSpPr>
          <p:cNvPr id="12" name="Gerade Verbindung mit Pfeil 11">
            <a:extLst>
              <a:ext uri="{FF2B5EF4-FFF2-40B4-BE49-F238E27FC236}">
                <a16:creationId xmlns:a16="http://schemas.microsoft.com/office/drawing/2014/main" id="{8B02C87D-6CF5-4B3D-A0E7-82AB832BBCA6}"/>
              </a:ext>
            </a:extLst>
          </p:cNvPr>
          <p:cNvCxnSpPr/>
          <p:nvPr/>
        </p:nvCxnSpPr>
        <p:spPr>
          <a:xfrm>
            <a:off x="2306402" y="3528628"/>
            <a:ext cx="1808584" cy="548444"/>
          </a:xfrm>
          <a:prstGeom prst="straightConnector1">
            <a:avLst/>
          </a:prstGeom>
          <a:ln w="28575">
            <a:solidFill>
              <a:srgbClr val="686868"/>
            </a:solidFill>
            <a:tailEnd type="arrow"/>
          </a:ln>
        </p:spPr>
        <p:style>
          <a:lnRef idx="1">
            <a:schemeClr val="accent1"/>
          </a:lnRef>
          <a:fillRef idx="0">
            <a:schemeClr val="accent1"/>
          </a:fillRef>
          <a:effectRef idx="0">
            <a:schemeClr val="accent1"/>
          </a:effectRef>
          <a:fontRef idx="minor">
            <a:schemeClr val="tx1"/>
          </a:fontRef>
        </p:style>
      </p:cxnSp>
      <p:cxnSp>
        <p:nvCxnSpPr>
          <p:cNvPr id="13" name="Gerade Verbindung mit Pfeil 12">
            <a:extLst>
              <a:ext uri="{FF2B5EF4-FFF2-40B4-BE49-F238E27FC236}">
                <a16:creationId xmlns:a16="http://schemas.microsoft.com/office/drawing/2014/main" id="{6FF3DB6E-1F8E-48C7-ADBB-8C9686E10AB0}"/>
              </a:ext>
            </a:extLst>
          </p:cNvPr>
          <p:cNvCxnSpPr>
            <a:stCxn id="8" idx="3"/>
          </p:cNvCxnSpPr>
          <p:nvPr/>
        </p:nvCxnSpPr>
        <p:spPr>
          <a:xfrm>
            <a:off x="2306723" y="4275094"/>
            <a:ext cx="1736255" cy="8063"/>
          </a:xfrm>
          <a:prstGeom prst="straightConnector1">
            <a:avLst/>
          </a:prstGeom>
          <a:ln w="28575">
            <a:solidFill>
              <a:srgbClr val="686868"/>
            </a:solidFill>
            <a:tailEnd type="arrow"/>
          </a:ln>
        </p:spPr>
        <p:style>
          <a:lnRef idx="1">
            <a:schemeClr val="accent1"/>
          </a:lnRef>
          <a:fillRef idx="0">
            <a:schemeClr val="accent1"/>
          </a:fillRef>
          <a:effectRef idx="0">
            <a:schemeClr val="accent1"/>
          </a:effectRef>
          <a:fontRef idx="minor">
            <a:schemeClr val="tx1"/>
          </a:fontRef>
        </p:style>
      </p:cxnSp>
      <p:cxnSp>
        <p:nvCxnSpPr>
          <p:cNvPr id="14" name="Gerade Verbindung mit Pfeil 13">
            <a:extLst>
              <a:ext uri="{FF2B5EF4-FFF2-40B4-BE49-F238E27FC236}">
                <a16:creationId xmlns:a16="http://schemas.microsoft.com/office/drawing/2014/main" id="{D1E37D1D-73BE-4BA2-8380-7A072595F8BB}"/>
              </a:ext>
            </a:extLst>
          </p:cNvPr>
          <p:cNvCxnSpPr>
            <a:stCxn id="9" idx="3"/>
          </p:cNvCxnSpPr>
          <p:nvPr/>
        </p:nvCxnSpPr>
        <p:spPr>
          <a:xfrm flipV="1">
            <a:off x="2306723" y="4535185"/>
            <a:ext cx="1772259" cy="486992"/>
          </a:xfrm>
          <a:prstGeom prst="straightConnector1">
            <a:avLst/>
          </a:prstGeom>
          <a:ln w="28575">
            <a:solidFill>
              <a:srgbClr val="686868"/>
            </a:solidFill>
            <a:tailEnd type="arrow"/>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DA67CB73-A8E5-4BA9-AA9A-743AD6558DEC}"/>
              </a:ext>
            </a:extLst>
          </p:cNvPr>
          <p:cNvCxnSpPr>
            <a:stCxn id="10" idx="3"/>
          </p:cNvCxnSpPr>
          <p:nvPr/>
        </p:nvCxnSpPr>
        <p:spPr>
          <a:xfrm flipV="1">
            <a:off x="2306723" y="4787214"/>
            <a:ext cx="1808263" cy="982046"/>
          </a:xfrm>
          <a:prstGeom prst="straightConnector1">
            <a:avLst/>
          </a:prstGeom>
          <a:ln w="28575">
            <a:solidFill>
              <a:srgbClr val="686868"/>
            </a:solidFill>
            <a:tailEnd type="arrow"/>
          </a:ln>
        </p:spPr>
        <p:style>
          <a:lnRef idx="1">
            <a:schemeClr val="accent1"/>
          </a:lnRef>
          <a:fillRef idx="0">
            <a:schemeClr val="accent1"/>
          </a:fillRef>
          <a:effectRef idx="0">
            <a:schemeClr val="accent1"/>
          </a:effectRef>
          <a:fontRef idx="minor">
            <a:schemeClr val="tx1"/>
          </a:fontRef>
        </p:style>
      </p:cxnSp>
      <p:sp>
        <p:nvSpPr>
          <p:cNvPr id="16" name="Rechteck 15">
            <a:extLst>
              <a:ext uri="{FF2B5EF4-FFF2-40B4-BE49-F238E27FC236}">
                <a16:creationId xmlns:a16="http://schemas.microsoft.com/office/drawing/2014/main" id="{FC7A5A93-FA6E-44F4-B555-1A87401CAEEE}"/>
              </a:ext>
            </a:extLst>
          </p:cNvPr>
          <p:cNvSpPr/>
          <p:nvPr/>
        </p:nvSpPr>
        <p:spPr>
          <a:xfrm>
            <a:off x="4540521" y="3848910"/>
            <a:ext cx="1112805" cy="840230"/>
          </a:xfrm>
          <a:prstGeom prst="rect">
            <a:avLst/>
          </a:prstGeom>
        </p:spPr>
        <p:txBody>
          <a:bodyPr wrap="none">
            <a:spAutoFit/>
          </a:bodyPr>
          <a:lstStyle/>
          <a:p>
            <a:pPr algn="ctr">
              <a:lnSpc>
                <a:spcPct val="90000"/>
              </a:lnSpc>
              <a:spcAft>
                <a:spcPts val="1000"/>
              </a:spcAft>
              <a:buClr>
                <a:srgbClr val="5F5F5F"/>
              </a:buClr>
            </a:pPr>
            <a:r>
              <a:rPr lang="fr-CH" b="1">
                <a:solidFill>
                  <a:schemeClr val="bg1"/>
                </a:solidFill>
              </a:rPr>
              <a:t>Objectif</a:t>
            </a:r>
            <a:br>
              <a:rPr lang="fr-CH" b="1">
                <a:solidFill>
                  <a:schemeClr val="bg1"/>
                </a:solidFill>
              </a:rPr>
            </a:br>
            <a:r>
              <a:rPr lang="fr-CH" b="1">
                <a:solidFill>
                  <a:schemeClr val="bg1"/>
                </a:solidFill>
              </a:rPr>
              <a:t>fixé</a:t>
            </a:r>
          </a:p>
        </p:txBody>
      </p:sp>
      <p:sp>
        <p:nvSpPr>
          <p:cNvPr id="17" name="Rechteck 16">
            <a:extLst>
              <a:ext uri="{FF2B5EF4-FFF2-40B4-BE49-F238E27FC236}">
                <a16:creationId xmlns:a16="http://schemas.microsoft.com/office/drawing/2014/main" id="{36620C95-1992-46F2-AE4E-3D5BAF4C1927}"/>
              </a:ext>
            </a:extLst>
          </p:cNvPr>
          <p:cNvSpPr/>
          <p:nvPr/>
        </p:nvSpPr>
        <p:spPr>
          <a:xfrm>
            <a:off x="6841351" y="3753036"/>
            <a:ext cx="586003" cy="313932"/>
          </a:xfrm>
          <a:prstGeom prst="rect">
            <a:avLst/>
          </a:prstGeom>
        </p:spPr>
        <p:txBody>
          <a:bodyPr wrap="square">
            <a:spAutoFit/>
          </a:bodyPr>
          <a:lstStyle/>
          <a:p>
            <a:pPr algn="ctr">
              <a:lnSpc>
                <a:spcPct val="90000"/>
              </a:lnSpc>
              <a:spcAft>
                <a:spcPts val="1000"/>
              </a:spcAft>
              <a:buClr>
                <a:srgbClr val="5F5F5F"/>
              </a:buClr>
            </a:pPr>
            <a:r>
              <a:rPr lang="fr-CH" sz="1600" b="1">
                <a:solidFill>
                  <a:schemeClr val="bg1"/>
                </a:solidFill>
              </a:rPr>
              <a:t>R1</a:t>
            </a:r>
          </a:p>
        </p:txBody>
      </p:sp>
      <p:sp>
        <p:nvSpPr>
          <p:cNvPr id="18" name="Titel 1">
            <a:extLst>
              <a:ext uri="{FF2B5EF4-FFF2-40B4-BE49-F238E27FC236}">
                <a16:creationId xmlns:a16="http://schemas.microsoft.com/office/drawing/2014/main" id="{E11597F1-F823-4CD5-82DE-C7D7D6089179}"/>
              </a:ext>
            </a:extLst>
          </p:cNvPr>
          <p:cNvSpPr txBox="1">
            <a:spLocks/>
          </p:cNvSpPr>
          <p:nvPr/>
        </p:nvSpPr>
        <p:spPr bwMode="gray">
          <a:xfrm>
            <a:off x="6260615" y="888663"/>
            <a:ext cx="5040560" cy="466521"/>
          </a:xfrm>
          <a:prstGeom prst="rect">
            <a:avLst/>
          </a:prstGeom>
        </p:spPr>
        <p:txBody>
          <a:bodyPr vert="horz" lIns="0" tIns="0" rIns="0" bIns="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fr-CH" sz="2000" b="1">
                <a:solidFill>
                  <a:srgbClr val="96CB00"/>
                </a:solidFill>
                <a:ea typeface="ＭＳ Ｐゴシック" charset="0"/>
                <a:cs typeface="Arial"/>
              </a:rPr>
              <a:t>Approche effectuale</a:t>
            </a:r>
          </a:p>
        </p:txBody>
      </p:sp>
      <p:cxnSp>
        <p:nvCxnSpPr>
          <p:cNvPr id="19" name="Gerade Verbindung mit Pfeil 18">
            <a:extLst>
              <a:ext uri="{FF2B5EF4-FFF2-40B4-BE49-F238E27FC236}">
                <a16:creationId xmlns:a16="http://schemas.microsoft.com/office/drawing/2014/main" id="{E37FF09F-C6AE-41DF-AFCF-AC42E2439BD0}"/>
              </a:ext>
            </a:extLst>
          </p:cNvPr>
          <p:cNvCxnSpPr/>
          <p:nvPr/>
        </p:nvCxnSpPr>
        <p:spPr>
          <a:xfrm flipH="1">
            <a:off x="8075426" y="2780928"/>
            <a:ext cx="1872208" cy="1116124"/>
          </a:xfrm>
          <a:prstGeom prst="straightConnector1">
            <a:avLst/>
          </a:prstGeom>
          <a:ln w="28575">
            <a:solidFill>
              <a:srgbClr val="686868"/>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Gerade Verbindung mit Pfeil 19">
            <a:extLst>
              <a:ext uri="{FF2B5EF4-FFF2-40B4-BE49-F238E27FC236}">
                <a16:creationId xmlns:a16="http://schemas.microsoft.com/office/drawing/2014/main" id="{B414BA00-1137-49D7-81DF-1F6048B1E093}"/>
              </a:ext>
            </a:extLst>
          </p:cNvPr>
          <p:cNvCxnSpPr/>
          <p:nvPr/>
        </p:nvCxnSpPr>
        <p:spPr>
          <a:xfrm flipH="1">
            <a:off x="8067042" y="3528628"/>
            <a:ext cx="1808584" cy="548444"/>
          </a:xfrm>
          <a:prstGeom prst="straightConnector1">
            <a:avLst/>
          </a:prstGeom>
          <a:ln w="28575">
            <a:solidFill>
              <a:srgbClr val="686868"/>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46043E91-4C2F-42FE-9AC7-DEE6279A30EC}"/>
              </a:ext>
            </a:extLst>
          </p:cNvPr>
          <p:cNvCxnSpPr/>
          <p:nvPr/>
        </p:nvCxnSpPr>
        <p:spPr>
          <a:xfrm flipH="1">
            <a:off x="8063052" y="4275094"/>
            <a:ext cx="1740566" cy="8063"/>
          </a:xfrm>
          <a:prstGeom prst="straightConnector1">
            <a:avLst/>
          </a:prstGeom>
          <a:ln w="28575">
            <a:solidFill>
              <a:srgbClr val="686868"/>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Gerade Verbindung mit Pfeil 21">
            <a:extLst>
              <a:ext uri="{FF2B5EF4-FFF2-40B4-BE49-F238E27FC236}">
                <a16:creationId xmlns:a16="http://schemas.microsoft.com/office/drawing/2014/main" id="{8C804BE8-004D-473C-9B09-39F9D3DBEE86}"/>
              </a:ext>
            </a:extLst>
          </p:cNvPr>
          <p:cNvCxnSpPr/>
          <p:nvPr/>
        </p:nvCxnSpPr>
        <p:spPr>
          <a:xfrm flipH="1" flipV="1">
            <a:off x="8075426" y="4535185"/>
            <a:ext cx="1764196" cy="486992"/>
          </a:xfrm>
          <a:prstGeom prst="straightConnector1">
            <a:avLst/>
          </a:prstGeom>
          <a:ln w="28575">
            <a:solidFill>
              <a:srgbClr val="686868"/>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Gerade Verbindung mit Pfeil 22">
            <a:extLst>
              <a:ext uri="{FF2B5EF4-FFF2-40B4-BE49-F238E27FC236}">
                <a16:creationId xmlns:a16="http://schemas.microsoft.com/office/drawing/2014/main" id="{E794C34F-414D-49DE-AA52-91CDD8D9A596}"/>
              </a:ext>
            </a:extLst>
          </p:cNvPr>
          <p:cNvCxnSpPr/>
          <p:nvPr/>
        </p:nvCxnSpPr>
        <p:spPr>
          <a:xfrm flipH="1" flipV="1">
            <a:off x="8075426" y="4787213"/>
            <a:ext cx="1800200" cy="982047"/>
          </a:xfrm>
          <a:prstGeom prst="straightConnector1">
            <a:avLst/>
          </a:prstGeom>
          <a:ln w="28575">
            <a:solidFill>
              <a:srgbClr val="686868"/>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Rechteck 23">
            <a:extLst>
              <a:ext uri="{FF2B5EF4-FFF2-40B4-BE49-F238E27FC236}">
                <a16:creationId xmlns:a16="http://schemas.microsoft.com/office/drawing/2014/main" id="{B45CE2AF-27AD-49F1-9439-A0F0CD8E7C4E}"/>
              </a:ext>
            </a:extLst>
          </p:cNvPr>
          <p:cNvSpPr/>
          <p:nvPr/>
        </p:nvSpPr>
        <p:spPr>
          <a:xfrm>
            <a:off x="6563258" y="4077072"/>
            <a:ext cx="586003" cy="313932"/>
          </a:xfrm>
          <a:prstGeom prst="rect">
            <a:avLst/>
          </a:prstGeom>
        </p:spPr>
        <p:txBody>
          <a:bodyPr wrap="square">
            <a:spAutoFit/>
          </a:bodyPr>
          <a:lstStyle/>
          <a:p>
            <a:pPr algn="ctr">
              <a:lnSpc>
                <a:spcPct val="90000"/>
              </a:lnSpc>
              <a:spcAft>
                <a:spcPts val="1000"/>
              </a:spcAft>
              <a:buClr>
                <a:srgbClr val="5F5F5F"/>
              </a:buClr>
            </a:pPr>
            <a:r>
              <a:rPr lang="fr-CH" sz="1600" b="1">
                <a:solidFill>
                  <a:schemeClr val="bg1"/>
                </a:solidFill>
              </a:rPr>
              <a:t>R2</a:t>
            </a:r>
          </a:p>
        </p:txBody>
      </p:sp>
      <p:sp>
        <p:nvSpPr>
          <p:cNvPr id="25" name="Rechteck 24">
            <a:extLst>
              <a:ext uri="{FF2B5EF4-FFF2-40B4-BE49-F238E27FC236}">
                <a16:creationId xmlns:a16="http://schemas.microsoft.com/office/drawing/2014/main" id="{02C3E3ED-BD67-4C4A-BD46-475454E12739}"/>
              </a:ext>
            </a:extLst>
          </p:cNvPr>
          <p:cNvSpPr/>
          <p:nvPr/>
        </p:nvSpPr>
        <p:spPr>
          <a:xfrm>
            <a:off x="7237395" y="4005064"/>
            <a:ext cx="586003" cy="313932"/>
          </a:xfrm>
          <a:prstGeom prst="rect">
            <a:avLst/>
          </a:prstGeom>
        </p:spPr>
        <p:txBody>
          <a:bodyPr wrap="square">
            <a:spAutoFit/>
          </a:bodyPr>
          <a:lstStyle/>
          <a:p>
            <a:pPr algn="ctr">
              <a:lnSpc>
                <a:spcPct val="90000"/>
              </a:lnSpc>
              <a:spcAft>
                <a:spcPts val="1000"/>
              </a:spcAft>
              <a:buClr>
                <a:srgbClr val="5F5F5F"/>
              </a:buClr>
            </a:pPr>
            <a:r>
              <a:rPr lang="fr-CH" sz="1600" b="1">
                <a:solidFill>
                  <a:schemeClr val="bg1"/>
                </a:solidFill>
              </a:rPr>
              <a:t>R3</a:t>
            </a:r>
          </a:p>
        </p:txBody>
      </p:sp>
      <p:sp>
        <p:nvSpPr>
          <p:cNvPr id="26" name="Rechteck 25">
            <a:extLst>
              <a:ext uri="{FF2B5EF4-FFF2-40B4-BE49-F238E27FC236}">
                <a16:creationId xmlns:a16="http://schemas.microsoft.com/office/drawing/2014/main" id="{04B06F89-D2F2-4F26-AC9A-773DA93C8B75}"/>
              </a:ext>
            </a:extLst>
          </p:cNvPr>
          <p:cNvSpPr/>
          <p:nvPr/>
        </p:nvSpPr>
        <p:spPr>
          <a:xfrm>
            <a:off x="6635266" y="4447216"/>
            <a:ext cx="586003" cy="313932"/>
          </a:xfrm>
          <a:prstGeom prst="rect">
            <a:avLst/>
          </a:prstGeom>
        </p:spPr>
        <p:txBody>
          <a:bodyPr wrap="square">
            <a:spAutoFit/>
          </a:bodyPr>
          <a:lstStyle/>
          <a:p>
            <a:pPr algn="ctr">
              <a:lnSpc>
                <a:spcPct val="90000"/>
              </a:lnSpc>
              <a:spcAft>
                <a:spcPts val="1000"/>
              </a:spcAft>
              <a:buClr>
                <a:srgbClr val="5F5F5F"/>
              </a:buClr>
            </a:pPr>
            <a:r>
              <a:rPr lang="fr-CH" sz="1600" b="1">
                <a:solidFill>
                  <a:schemeClr val="bg1"/>
                </a:solidFill>
              </a:rPr>
              <a:t>R4</a:t>
            </a:r>
          </a:p>
        </p:txBody>
      </p:sp>
      <p:sp>
        <p:nvSpPr>
          <p:cNvPr id="27" name="Rechteck 26">
            <a:extLst>
              <a:ext uri="{FF2B5EF4-FFF2-40B4-BE49-F238E27FC236}">
                <a16:creationId xmlns:a16="http://schemas.microsoft.com/office/drawing/2014/main" id="{00803862-6119-4AAF-88D0-B15CC59157C0}"/>
              </a:ext>
            </a:extLst>
          </p:cNvPr>
          <p:cNvSpPr/>
          <p:nvPr/>
        </p:nvSpPr>
        <p:spPr>
          <a:xfrm>
            <a:off x="7165387" y="4365104"/>
            <a:ext cx="586003" cy="313932"/>
          </a:xfrm>
          <a:prstGeom prst="rect">
            <a:avLst/>
          </a:prstGeom>
        </p:spPr>
        <p:txBody>
          <a:bodyPr wrap="square">
            <a:spAutoFit/>
          </a:bodyPr>
          <a:lstStyle/>
          <a:p>
            <a:pPr algn="ctr">
              <a:lnSpc>
                <a:spcPct val="90000"/>
              </a:lnSpc>
              <a:spcAft>
                <a:spcPts val="1000"/>
              </a:spcAft>
              <a:buClr>
                <a:srgbClr val="5F5F5F"/>
              </a:buClr>
            </a:pPr>
            <a:r>
              <a:rPr lang="fr-CH" sz="1600" b="1">
                <a:solidFill>
                  <a:schemeClr val="bg1"/>
                </a:solidFill>
              </a:rPr>
              <a:t>R5</a:t>
            </a:r>
          </a:p>
        </p:txBody>
      </p:sp>
      <p:sp>
        <p:nvSpPr>
          <p:cNvPr id="28" name="Rechteck 27">
            <a:extLst>
              <a:ext uri="{FF2B5EF4-FFF2-40B4-BE49-F238E27FC236}">
                <a16:creationId xmlns:a16="http://schemas.microsoft.com/office/drawing/2014/main" id="{CDBFB8E6-9511-4D23-9AA0-6DB32771598B}"/>
              </a:ext>
            </a:extLst>
          </p:cNvPr>
          <p:cNvSpPr/>
          <p:nvPr/>
        </p:nvSpPr>
        <p:spPr>
          <a:xfrm>
            <a:off x="3790155" y="5358349"/>
            <a:ext cx="1500732" cy="590931"/>
          </a:xfrm>
          <a:prstGeom prst="rect">
            <a:avLst/>
          </a:prstGeom>
        </p:spPr>
        <p:txBody>
          <a:bodyPr wrap="none">
            <a:spAutoFit/>
          </a:bodyPr>
          <a:lstStyle/>
          <a:p>
            <a:pPr algn="r">
              <a:lnSpc>
                <a:spcPct val="90000"/>
              </a:lnSpc>
              <a:spcAft>
                <a:spcPts val="1000"/>
              </a:spcAft>
              <a:buClr>
                <a:srgbClr val="5F5F5F"/>
              </a:buClr>
            </a:pPr>
            <a:r>
              <a:rPr lang="fr-CH" b="1" dirty="0">
                <a:solidFill>
                  <a:srgbClr val="686868"/>
                </a:solidFill>
              </a:rPr>
              <a:t>Ressources </a:t>
            </a:r>
            <a:br>
              <a:rPr lang="fr-CH" b="1" dirty="0">
                <a:solidFill>
                  <a:srgbClr val="686868"/>
                </a:solidFill>
              </a:rPr>
            </a:br>
            <a:r>
              <a:rPr lang="fr-CH" b="1" dirty="0">
                <a:solidFill>
                  <a:srgbClr val="686868"/>
                </a:solidFill>
              </a:rPr>
              <a:t>acquises</a:t>
            </a:r>
          </a:p>
        </p:txBody>
      </p:sp>
      <p:sp>
        <p:nvSpPr>
          <p:cNvPr id="29" name="Rechteck 28">
            <a:extLst>
              <a:ext uri="{FF2B5EF4-FFF2-40B4-BE49-F238E27FC236}">
                <a16:creationId xmlns:a16="http://schemas.microsoft.com/office/drawing/2014/main" id="{4C519394-AAA0-420E-BFF2-A64FF1AA7A42}"/>
              </a:ext>
            </a:extLst>
          </p:cNvPr>
          <p:cNvSpPr/>
          <p:nvPr/>
        </p:nvSpPr>
        <p:spPr>
          <a:xfrm>
            <a:off x="6375329" y="5348657"/>
            <a:ext cx="1772105" cy="590931"/>
          </a:xfrm>
          <a:prstGeom prst="rect">
            <a:avLst/>
          </a:prstGeom>
        </p:spPr>
        <p:txBody>
          <a:bodyPr wrap="square">
            <a:spAutoFit/>
          </a:bodyPr>
          <a:lstStyle/>
          <a:p>
            <a:pPr algn="ctr">
              <a:lnSpc>
                <a:spcPct val="90000"/>
              </a:lnSpc>
              <a:spcAft>
                <a:spcPts val="1000"/>
              </a:spcAft>
              <a:buClr>
                <a:srgbClr val="5F5F5F"/>
              </a:buClr>
            </a:pPr>
            <a:r>
              <a:rPr lang="fr-CH" b="1">
                <a:solidFill>
                  <a:srgbClr val="686868"/>
                </a:solidFill>
              </a:rPr>
              <a:t>Ressources</a:t>
            </a:r>
            <a:br>
              <a:rPr lang="fr-CH" b="1">
                <a:solidFill>
                  <a:srgbClr val="686868"/>
                </a:solidFill>
              </a:rPr>
            </a:br>
            <a:r>
              <a:rPr lang="fr-CH" b="1">
                <a:solidFill>
                  <a:srgbClr val="686868"/>
                </a:solidFill>
              </a:rPr>
              <a:t>disponibles</a:t>
            </a:r>
          </a:p>
        </p:txBody>
      </p:sp>
      <p:sp>
        <p:nvSpPr>
          <p:cNvPr id="30" name="Rechteck 29">
            <a:extLst>
              <a:ext uri="{FF2B5EF4-FFF2-40B4-BE49-F238E27FC236}">
                <a16:creationId xmlns:a16="http://schemas.microsoft.com/office/drawing/2014/main" id="{32DAD5E6-273C-4D50-8B33-D6EB29BAF7A4}"/>
              </a:ext>
            </a:extLst>
          </p:cNvPr>
          <p:cNvSpPr/>
          <p:nvPr/>
        </p:nvSpPr>
        <p:spPr>
          <a:xfrm>
            <a:off x="9659602" y="2384884"/>
            <a:ext cx="1772105" cy="590931"/>
          </a:xfrm>
          <a:prstGeom prst="rect">
            <a:avLst/>
          </a:prstGeom>
        </p:spPr>
        <p:txBody>
          <a:bodyPr wrap="square">
            <a:spAutoFit/>
          </a:bodyPr>
          <a:lstStyle/>
          <a:p>
            <a:pPr algn="ctr">
              <a:lnSpc>
                <a:spcPct val="90000"/>
              </a:lnSpc>
              <a:spcAft>
                <a:spcPts val="1000"/>
              </a:spcAft>
              <a:buClr>
                <a:srgbClr val="5F5F5F"/>
              </a:buClr>
            </a:pPr>
            <a:r>
              <a:rPr lang="fr-CH" b="1">
                <a:solidFill>
                  <a:srgbClr val="686868"/>
                </a:solidFill>
              </a:rPr>
              <a:t>Objectifs</a:t>
            </a:r>
            <a:br>
              <a:rPr lang="fr-CH" b="1">
                <a:solidFill>
                  <a:srgbClr val="686868"/>
                </a:solidFill>
              </a:rPr>
            </a:br>
            <a:r>
              <a:rPr lang="fr-CH" b="1">
                <a:solidFill>
                  <a:srgbClr val="686868"/>
                </a:solidFill>
              </a:rPr>
              <a:t>possibles</a:t>
            </a:r>
          </a:p>
        </p:txBody>
      </p:sp>
      <p:sp>
        <p:nvSpPr>
          <p:cNvPr id="31" name="Rectangle 2">
            <a:extLst>
              <a:ext uri="{FF2B5EF4-FFF2-40B4-BE49-F238E27FC236}">
                <a16:creationId xmlns:a16="http://schemas.microsoft.com/office/drawing/2014/main" id="{96483B54-CE25-43A2-BC79-72872B61170F}"/>
              </a:ext>
            </a:extLst>
          </p:cNvPr>
          <p:cNvSpPr txBox="1">
            <a:spLocks noChangeArrowheads="1"/>
          </p:cNvSpPr>
          <p:nvPr/>
        </p:nvSpPr>
        <p:spPr bwMode="auto">
          <a:xfrm>
            <a:off x="936802" y="97647"/>
            <a:ext cx="9406555" cy="657225"/>
          </a:xfrm>
          <a:prstGeom prst="rect">
            <a:avLst/>
          </a:prstGeom>
          <a:noFill/>
          <a:ln w="9525">
            <a:noFill/>
            <a:miter lim="800000"/>
            <a:headEnd/>
            <a:tailEnd/>
          </a:ln>
        </p:spPr>
        <p:txBody>
          <a:bodyPr anchor="ctr"/>
          <a:lstStyle/>
          <a:p>
            <a:pPr>
              <a:defRPr/>
            </a:pPr>
            <a:r>
              <a:rPr lang="fr-CH" sz="2400" b="1">
                <a:solidFill>
                  <a:srgbClr val="96CB00"/>
                </a:solidFill>
                <a:latin typeface="+mj-lt"/>
                <a:ea typeface="ＭＳ Ｐゴシック" charset="0"/>
                <a:cs typeface="Arial"/>
              </a:rPr>
              <a:t>«Causation» versus «effectuation»</a:t>
            </a:r>
          </a:p>
        </p:txBody>
      </p:sp>
      <p:sp>
        <p:nvSpPr>
          <p:cNvPr id="32" name="Rechteck 31">
            <a:extLst>
              <a:ext uri="{FF2B5EF4-FFF2-40B4-BE49-F238E27FC236}">
                <a16:creationId xmlns:a16="http://schemas.microsoft.com/office/drawing/2014/main" id="{09E97EFD-AE72-422E-8433-64E5F220A649}"/>
              </a:ext>
            </a:extLst>
          </p:cNvPr>
          <p:cNvSpPr/>
          <p:nvPr/>
        </p:nvSpPr>
        <p:spPr>
          <a:xfrm>
            <a:off x="936802" y="6257661"/>
            <a:ext cx="9652824" cy="430887"/>
          </a:xfrm>
          <a:prstGeom prst="rect">
            <a:avLst/>
          </a:prstGeom>
        </p:spPr>
        <p:txBody>
          <a:bodyPr wrap="square">
            <a:spAutoFit/>
          </a:bodyPr>
          <a:lstStyle/>
          <a:p>
            <a:r>
              <a:rPr lang="fr-CH" sz="1000" b="1">
                <a:solidFill>
                  <a:srgbClr val="686868"/>
                </a:solidFill>
              </a:rPr>
              <a:t>Source: </a:t>
            </a:r>
            <a:r>
              <a:rPr lang="fr-CH" sz="1000">
                <a:solidFill>
                  <a:srgbClr val="898F97"/>
                </a:solidFill>
              </a:rPr>
              <a:t>Society for Effectual Action, citée dans: blog.frankfurt-school.de/effectuation-approach-makes-entrepreneurs-entrepreneurial/?lang=de</a:t>
            </a:r>
          </a:p>
          <a:p>
            <a:endParaRPr lang="de-DE" sz="1200" dirty="0"/>
          </a:p>
        </p:txBody>
      </p:sp>
      <p:sp>
        <p:nvSpPr>
          <p:cNvPr id="33" name="Rechteck 32">
            <a:extLst>
              <a:ext uri="{FF2B5EF4-FFF2-40B4-BE49-F238E27FC236}">
                <a16:creationId xmlns:a16="http://schemas.microsoft.com/office/drawing/2014/main" id="{CA82621C-60CC-4975-82B4-75B926771569}"/>
              </a:ext>
            </a:extLst>
          </p:cNvPr>
          <p:cNvSpPr/>
          <p:nvPr/>
        </p:nvSpPr>
        <p:spPr>
          <a:xfrm>
            <a:off x="956466" y="1375747"/>
            <a:ext cx="4814704" cy="923330"/>
          </a:xfrm>
          <a:prstGeom prst="rect">
            <a:avLst/>
          </a:prstGeom>
        </p:spPr>
        <p:txBody>
          <a:bodyPr wrap="square">
            <a:spAutoFit/>
          </a:bodyPr>
          <a:lstStyle/>
          <a:p>
            <a:r>
              <a:rPr lang="fr-CH" b="1" dirty="0">
                <a:solidFill>
                  <a:srgbClr val="686868"/>
                </a:solidFill>
              </a:rPr>
              <a:t>Orientation objectifs: </a:t>
            </a:r>
            <a:r>
              <a:rPr lang="fr-CH" dirty="0">
                <a:solidFill>
                  <a:srgbClr val="686868"/>
                </a:solidFill>
              </a:rPr>
              <a:t>	les objectifs sont fixés avant de définir et de réunir les moyens nécessaires pour les atteindre.</a:t>
            </a:r>
          </a:p>
        </p:txBody>
      </p:sp>
      <p:sp>
        <p:nvSpPr>
          <p:cNvPr id="34" name="Rechteck 33">
            <a:extLst>
              <a:ext uri="{FF2B5EF4-FFF2-40B4-BE49-F238E27FC236}">
                <a16:creationId xmlns:a16="http://schemas.microsoft.com/office/drawing/2014/main" id="{1A9ADFEF-B559-4F1C-9CF6-BB0F91BE8E72}"/>
              </a:ext>
            </a:extLst>
          </p:cNvPr>
          <p:cNvSpPr/>
          <p:nvPr/>
        </p:nvSpPr>
        <p:spPr>
          <a:xfrm>
            <a:off x="6205944" y="1417297"/>
            <a:ext cx="6096000" cy="840230"/>
          </a:xfrm>
          <a:prstGeom prst="rect">
            <a:avLst/>
          </a:prstGeom>
        </p:spPr>
        <p:txBody>
          <a:bodyPr>
            <a:spAutoFit/>
          </a:bodyPr>
          <a:lstStyle/>
          <a:p>
            <a:pPr lvl="0">
              <a:lnSpc>
                <a:spcPct val="90000"/>
              </a:lnSpc>
              <a:spcBef>
                <a:spcPct val="0"/>
              </a:spcBef>
              <a:defRPr/>
            </a:pPr>
            <a:r>
              <a:rPr lang="fr-CH" b="1" dirty="0">
                <a:solidFill>
                  <a:srgbClr val="686868"/>
                </a:solidFill>
              </a:rPr>
              <a:t>Orientation  ressources: </a:t>
            </a:r>
            <a:r>
              <a:rPr lang="fr-CH" dirty="0">
                <a:solidFill>
                  <a:srgbClr val="686868"/>
                </a:solidFill>
              </a:rPr>
              <a:t>les ressources disponibles pouvant être utilisées pour poursuivre différents objectifs possibles constituent le point de départ.</a:t>
            </a:r>
          </a:p>
        </p:txBody>
      </p:sp>
      <p:sp>
        <p:nvSpPr>
          <p:cNvPr id="35" name="Foliennummernplatzhalter 1">
            <a:extLst>
              <a:ext uri="{FF2B5EF4-FFF2-40B4-BE49-F238E27FC236}">
                <a16:creationId xmlns:a16="http://schemas.microsoft.com/office/drawing/2014/main" id="{F18779E7-3B5A-4D54-BCF6-19D073E0223A}"/>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4</a:t>
            </a:fld>
            <a:endParaRPr lang="ru-RU"/>
          </a:p>
        </p:txBody>
      </p:sp>
    </p:spTree>
    <p:extLst>
      <p:ext uri="{BB962C8B-B14F-4D97-AF65-F5344CB8AC3E}">
        <p14:creationId xmlns:p14="http://schemas.microsoft.com/office/powerpoint/2010/main" val="2980721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292AC280-24E9-4663-8436-043A4AA9679C}"/>
              </a:ext>
            </a:extLst>
          </p:cNvPr>
          <p:cNvSpPr/>
          <p:nvPr/>
        </p:nvSpPr>
        <p:spPr>
          <a:xfrm>
            <a:off x="1162658" y="4365104"/>
            <a:ext cx="4392488" cy="400110"/>
          </a:xfrm>
          <a:prstGeom prst="rect">
            <a:avLst/>
          </a:prstGeom>
        </p:spPr>
        <p:txBody>
          <a:bodyPr wrap="square">
            <a:spAutoFit/>
          </a:bodyPr>
          <a:lstStyle/>
          <a:p>
            <a:pPr algn="ctr"/>
            <a:r>
              <a:rPr lang="fr-CH" sz="1000"/>
              <a:t>istockphoto.com/ch/foto/mann-im-supermarkt-gm87306353-18683926</a:t>
            </a:r>
          </a:p>
        </p:txBody>
      </p:sp>
      <p:sp>
        <p:nvSpPr>
          <p:cNvPr id="5" name="Rectangle 2">
            <a:extLst>
              <a:ext uri="{FF2B5EF4-FFF2-40B4-BE49-F238E27FC236}">
                <a16:creationId xmlns:a16="http://schemas.microsoft.com/office/drawing/2014/main" id="{1F543140-D595-4EED-AF5B-3A43335AA5E8}"/>
              </a:ext>
            </a:extLst>
          </p:cNvPr>
          <p:cNvSpPr txBox="1">
            <a:spLocks noChangeArrowheads="1"/>
          </p:cNvSpPr>
          <p:nvPr/>
        </p:nvSpPr>
        <p:spPr bwMode="auto">
          <a:xfrm>
            <a:off x="956377" y="112519"/>
            <a:ext cx="9406555" cy="657225"/>
          </a:xfrm>
          <a:prstGeom prst="rect">
            <a:avLst/>
          </a:prstGeom>
          <a:noFill/>
          <a:ln w="9525">
            <a:noFill/>
            <a:miter lim="800000"/>
            <a:headEnd/>
            <a:tailEnd/>
          </a:ln>
        </p:spPr>
        <p:txBody>
          <a:bodyPr anchor="ctr"/>
          <a:lstStyle/>
          <a:p>
            <a:pPr>
              <a:defRPr/>
            </a:pPr>
            <a:r>
              <a:rPr lang="fr-CH" sz="2400" b="1">
                <a:solidFill>
                  <a:srgbClr val="96CB00"/>
                </a:solidFill>
                <a:latin typeface="+mj-lt"/>
                <a:ea typeface="ＭＳ Ｐゴシック" charset="0"/>
                <a:cs typeface="Arial"/>
              </a:rPr>
              <a:t>Comment préparer un repas? </a:t>
            </a:r>
          </a:p>
        </p:txBody>
      </p:sp>
      <p:sp>
        <p:nvSpPr>
          <p:cNvPr id="6" name="Rectangle 2">
            <a:extLst>
              <a:ext uri="{FF2B5EF4-FFF2-40B4-BE49-F238E27FC236}">
                <a16:creationId xmlns:a16="http://schemas.microsoft.com/office/drawing/2014/main" id="{256F710D-9CEC-4A09-A713-017898AB777E}"/>
              </a:ext>
            </a:extLst>
          </p:cNvPr>
          <p:cNvSpPr txBox="1">
            <a:spLocks noChangeArrowheads="1"/>
          </p:cNvSpPr>
          <p:nvPr/>
        </p:nvSpPr>
        <p:spPr bwMode="auto">
          <a:xfrm>
            <a:off x="783140" y="1441990"/>
            <a:ext cx="5096042" cy="657225"/>
          </a:xfrm>
          <a:prstGeom prst="rect">
            <a:avLst/>
          </a:prstGeom>
          <a:noFill/>
          <a:ln w="9525">
            <a:noFill/>
            <a:miter lim="800000"/>
            <a:headEnd/>
            <a:tailEnd/>
          </a:ln>
        </p:spPr>
        <p:txBody>
          <a:bodyPr anchor="ctr"/>
          <a:lstStyle/>
          <a:p>
            <a:pPr algn="ctr">
              <a:defRPr/>
            </a:pPr>
            <a:r>
              <a:rPr lang="fr-CH" sz="2000" b="1">
                <a:solidFill>
                  <a:srgbClr val="96CB00"/>
                </a:solidFill>
                <a:latin typeface="+mj-lt"/>
                <a:ea typeface="ＭＳ Ｐゴシック" charset="0"/>
                <a:cs typeface="Arial"/>
              </a:rPr>
              <a:t>Causation: </a:t>
            </a:r>
            <a:r>
              <a:rPr lang="fr-CH" sz="2000">
                <a:solidFill>
                  <a:srgbClr val="686868"/>
                </a:solidFill>
                <a:latin typeface="+mj-lt"/>
                <a:ea typeface="ＭＳ Ｐゴシック" charset="0"/>
                <a:cs typeface="Arial"/>
              </a:rPr>
              <a:t>je décide ce que je vais cuisiner et je fais une liste de courses.</a:t>
            </a:r>
          </a:p>
        </p:txBody>
      </p:sp>
      <p:sp>
        <p:nvSpPr>
          <p:cNvPr id="7" name="Rectangle 2">
            <a:extLst>
              <a:ext uri="{FF2B5EF4-FFF2-40B4-BE49-F238E27FC236}">
                <a16:creationId xmlns:a16="http://schemas.microsoft.com/office/drawing/2014/main" id="{2DA4FEC2-6B60-435A-9F84-3FFFE7F71C83}"/>
              </a:ext>
            </a:extLst>
          </p:cNvPr>
          <p:cNvSpPr txBox="1">
            <a:spLocks noChangeArrowheads="1"/>
          </p:cNvSpPr>
          <p:nvPr/>
        </p:nvSpPr>
        <p:spPr bwMode="auto">
          <a:xfrm>
            <a:off x="6377051" y="1422321"/>
            <a:ext cx="4716524" cy="657225"/>
          </a:xfrm>
          <a:prstGeom prst="rect">
            <a:avLst/>
          </a:prstGeom>
          <a:noFill/>
          <a:ln w="9525">
            <a:noFill/>
            <a:miter lim="800000"/>
            <a:headEnd/>
            <a:tailEnd/>
          </a:ln>
        </p:spPr>
        <p:txBody>
          <a:bodyPr anchor="ctr"/>
          <a:lstStyle/>
          <a:p>
            <a:pPr algn="ctr">
              <a:defRPr/>
            </a:pPr>
            <a:r>
              <a:rPr lang="fr-CH" sz="2000" b="1">
                <a:solidFill>
                  <a:srgbClr val="96CB00"/>
                </a:solidFill>
                <a:latin typeface="+mj-lt"/>
                <a:ea typeface="ＭＳ Ｐゴシック" charset="0"/>
                <a:cs typeface="Arial"/>
              </a:rPr>
              <a:t>Effectuation: </a:t>
            </a:r>
            <a:r>
              <a:rPr lang="fr-CH" sz="2000">
                <a:solidFill>
                  <a:srgbClr val="686868"/>
                </a:solidFill>
                <a:latin typeface="+mj-lt"/>
                <a:ea typeface="ＭＳ Ｐゴシック" charset="0"/>
                <a:cs typeface="Arial"/>
              </a:rPr>
              <a:t>je regarde ce qu’il y a dans le frigo et je décide.</a:t>
            </a:r>
          </a:p>
        </p:txBody>
      </p:sp>
      <p:pic>
        <p:nvPicPr>
          <p:cNvPr id="9" name="Grafik 8">
            <a:extLst>
              <a:ext uri="{FF2B5EF4-FFF2-40B4-BE49-F238E27FC236}">
                <a16:creationId xmlns:a16="http://schemas.microsoft.com/office/drawing/2014/main" id="{3C43368C-52FD-4133-BA8B-D1545921E93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41219" y="2421994"/>
            <a:ext cx="4803216" cy="3202144"/>
          </a:xfrm>
          <a:prstGeom prst="rect">
            <a:avLst/>
          </a:prstGeom>
          <a:solidFill>
            <a:schemeClr val="bg1">
              <a:lumMod val="50000"/>
            </a:schemeClr>
          </a:solidFill>
          <a:effectLst>
            <a:outerShdw blurRad="50800" dist="38100" algn="l" rotWithShape="0">
              <a:prstClr val="black">
                <a:alpha val="40000"/>
              </a:prstClr>
            </a:outerShdw>
          </a:effectLst>
        </p:spPr>
      </p:pic>
      <p:pic>
        <p:nvPicPr>
          <p:cNvPr id="10" name="Grafik 9">
            <a:extLst>
              <a:ext uri="{FF2B5EF4-FFF2-40B4-BE49-F238E27FC236}">
                <a16:creationId xmlns:a16="http://schemas.microsoft.com/office/drawing/2014/main" id="{A5FE7329-D57B-4D1D-B135-2C5D946F627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530699" y="2420888"/>
            <a:ext cx="4769659" cy="3182774"/>
          </a:xfrm>
          <a:prstGeom prst="rect">
            <a:avLst/>
          </a:prstGeom>
          <a:solidFill>
            <a:schemeClr val="bg1">
              <a:lumMod val="50000"/>
            </a:schemeClr>
          </a:solidFill>
          <a:effectLst>
            <a:outerShdw blurRad="50800" dist="38100" algn="l" rotWithShape="0">
              <a:prstClr val="black">
                <a:alpha val="40000"/>
              </a:prstClr>
            </a:outerShdw>
          </a:effectLst>
        </p:spPr>
      </p:pic>
      <p:sp>
        <p:nvSpPr>
          <p:cNvPr id="11" name="Rechteck 10">
            <a:extLst>
              <a:ext uri="{FF2B5EF4-FFF2-40B4-BE49-F238E27FC236}">
                <a16:creationId xmlns:a16="http://schemas.microsoft.com/office/drawing/2014/main" id="{A2F34CCB-5782-4596-AE2B-AEAAF152C90C}"/>
              </a:ext>
            </a:extLst>
          </p:cNvPr>
          <p:cNvSpPr/>
          <p:nvPr/>
        </p:nvSpPr>
        <p:spPr>
          <a:xfrm>
            <a:off x="6075550" y="1250247"/>
            <a:ext cx="45719" cy="4525416"/>
          </a:xfrm>
          <a:prstGeom prst="rect">
            <a:avLst/>
          </a:prstGeom>
          <a:solidFill>
            <a:schemeClr val="bg1">
              <a:lumMod val="75000"/>
            </a:schemeClr>
          </a:solidFill>
          <a:ln>
            <a:noFill/>
          </a:ln>
          <a:effectLst/>
        </p:spPr>
        <p:txBody>
          <a:bodyPr vert="horz" lIns="252000" tIns="252000" rIns="252000" bIns="252000" rtlCol="0" anchor="ctr">
            <a:noAutofit/>
          </a:bodyPr>
          <a:lstStyle/>
          <a:p>
            <a:pPr algn="l" eaLnBrk="1" fontAlgn="auto" hangingPunct="1">
              <a:lnSpc>
                <a:spcPct val="90000"/>
              </a:lnSpc>
              <a:spcBef>
                <a:spcPts val="0"/>
              </a:spcBef>
              <a:spcAft>
                <a:spcPts val="1000"/>
              </a:spcAft>
              <a:buClr>
                <a:srgbClr val="5F5F5F"/>
              </a:buClr>
            </a:pPr>
            <a:endParaRPr lang="de-DE" sz="1600" kern="0" dirty="0" err="1">
              <a:solidFill>
                <a:prstClr val="black"/>
              </a:solidFill>
              <a:latin typeface="Malgun Gothic"/>
              <a:ea typeface="+mn-ea"/>
              <a:cs typeface="+mn-cs"/>
            </a:endParaRPr>
          </a:p>
        </p:txBody>
      </p:sp>
      <p:sp>
        <p:nvSpPr>
          <p:cNvPr id="12" name="Rechteck 11">
            <a:extLst>
              <a:ext uri="{FF2B5EF4-FFF2-40B4-BE49-F238E27FC236}">
                <a16:creationId xmlns:a16="http://schemas.microsoft.com/office/drawing/2014/main" id="{0C0BA651-9B22-425D-A7FE-8E709F4F281C}"/>
              </a:ext>
            </a:extLst>
          </p:cNvPr>
          <p:cNvSpPr/>
          <p:nvPr/>
        </p:nvSpPr>
        <p:spPr>
          <a:xfrm>
            <a:off x="1041219" y="5760107"/>
            <a:ext cx="4580719" cy="400110"/>
          </a:xfrm>
          <a:prstGeom prst="rect">
            <a:avLst/>
          </a:prstGeom>
        </p:spPr>
        <p:txBody>
          <a:bodyPr wrap="square">
            <a:spAutoFit/>
          </a:bodyPr>
          <a:lstStyle/>
          <a:p>
            <a:pPr algn="ctr"/>
            <a:r>
              <a:rPr lang="fr-CH" sz="1000"/>
              <a:t>istockphoto.com/ch/foto/mann-im-supermarkt-gm87306353-18683926</a:t>
            </a:r>
          </a:p>
        </p:txBody>
      </p:sp>
      <p:sp>
        <p:nvSpPr>
          <p:cNvPr id="13" name="Rechteck 12">
            <a:extLst>
              <a:ext uri="{FF2B5EF4-FFF2-40B4-BE49-F238E27FC236}">
                <a16:creationId xmlns:a16="http://schemas.microsoft.com/office/drawing/2014/main" id="{CBFF04C8-071F-4873-BE66-BA8910ECCBC2}"/>
              </a:ext>
            </a:extLst>
          </p:cNvPr>
          <p:cNvSpPr/>
          <p:nvPr/>
        </p:nvSpPr>
        <p:spPr>
          <a:xfrm>
            <a:off x="6435087" y="5775663"/>
            <a:ext cx="5123099" cy="400110"/>
          </a:xfrm>
          <a:prstGeom prst="rect">
            <a:avLst/>
          </a:prstGeom>
        </p:spPr>
        <p:txBody>
          <a:bodyPr wrap="square">
            <a:spAutoFit/>
          </a:bodyPr>
          <a:lstStyle/>
          <a:p>
            <a:pPr algn="ctr"/>
            <a:r>
              <a:rPr lang="fr-CH" sz="1000"/>
              <a:t>istockphoto.com/ch/foto/glückliche-frau-öffnen-kühlschrank-und-mit-obst-gemüse-gm481067398-69126519</a:t>
            </a:r>
          </a:p>
        </p:txBody>
      </p:sp>
      <p:sp>
        <p:nvSpPr>
          <p:cNvPr id="15" name="Foliennummernplatzhalter 1">
            <a:extLst>
              <a:ext uri="{FF2B5EF4-FFF2-40B4-BE49-F238E27FC236}">
                <a16:creationId xmlns:a16="http://schemas.microsoft.com/office/drawing/2014/main" id="{23CCEB78-7381-416E-910F-491945A588F7}"/>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5</a:t>
            </a:fld>
            <a:endParaRPr lang="ru-RU"/>
          </a:p>
        </p:txBody>
      </p:sp>
    </p:spTree>
    <p:extLst>
      <p:ext uri="{BB962C8B-B14F-4D97-AF65-F5344CB8AC3E}">
        <p14:creationId xmlns:p14="http://schemas.microsoft.com/office/powerpoint/2010/main" val="2365818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840490C-3D84-400A-8FA5-6B1CE9B41D32}"/>
              </a:ext>
            </a:extLst>
          </p:cNvPr>
          <p:cNvSpPr txBox="1">
            <a:spLocks noChangeArrowheads="1"/>
          </p:cNvSpPr>
          <p:nvPr/>
        </p:nvSpPr>
        <p:spPr bwMode="auto">
          <a:xfrm>
            <a:off x="2397304" y="210762"/>
            <a:ext cx="9406555" cy="657225"/>
          </a:xfrm>
          <a:prstGeom prst="rect">
            <a:avLst/>
          </a:prstGeom>
          <a:noFill/>
          <a:ln w="9525">
            <a:noFill/>
            <a:miter lim="800000"/>
            <a:headEnd/>
            <a:tailEnd/>
          </a:ln>
        </p:spPr>
        <p:txBody>
          <a:bodyPr anchor="ctr"/>
          <a:lstStyle/>
          <a:p>
            <a:pPr>
              <a:defRPr/>
            </a:pPr>
            <a:r>
              <a:rPr lang="fr-CH" sz="2400" b="1">
                <a:solidFill>
                  <a:srgbClr val="96CB00"/>
                </a:solidFill>
                <a:latin typeface="+mj-lt"/>
                <a:ea typeface="ＭＳ Ｐゴシック" charset="0"/>
                <a:cs typeface="Arial"/>
              </a:rPr>
              <a:t>L’effectuation est fondée sur quatre heuristiques et </a:t>
            </a:r>
          </a:p>
          <a:p>
            <a:pPr>
              <a:defRPr/>
            </a:pPr>
            <a:r>
              <a:rPr lang="fr-CH" sz="2400" b="1">
                <a:solidFill>
                  <a:srgbClr val="96CB00"/>
                </a:solidFill>
                <a:latin typeface="+mj-lt"/>
                <a:ea typeface="ＭＳ Ｐゴシック" charset="0"/>
                <a:cs typeface="Arial"/>
              </a:rPr>
              <a:t>un principe général</a:t>
            </a:r>
          </a:p>
        </p:txBody>
      </p:sp>
      <p:sp>
        <p:nvSpPr>
          <p:cNvPr id="5" name="Rectangle 2">
            <a:extLst>
              <a:ext uri="{FF2B5EF4-FFF2-40B4-BE49-F238E27FC236}">
                <a16:creationId xmlns:a16="http://schemas.microsoft.com/office/drawing/2014/main" id="{C9E5B31C-4327-4FFD-A48B-C62A1D064364}"/>
              </a:ext>
            </a:extLst>
          </p:cNvPr>
          <p:cNvSpPr txBox="1">
            <a:spLocks noChangeArrowheads="1"/>
          </p:cNvSpPr>
          <p:nvPr/>
        </p:nvSpPr>
        <p:spPr bwMode="auto">
          <a:xfrm>
            <a:off x="2397304" y="1761084"/>
            <a:ext cx="8002290" cy="2975214"/>
          </a:xfrm>
          <a:prstGeom prst="rect">
            <a:avLst/>
          </a:prstGeom>
          <a:noFill/>
          <a:ln w="9525">
            <a:noFill/>
            <a:miter lim="800000"/>
            <a:headEnd/>
            <a:tailEnd/>
          </a:ln>
        </p:spPr>
        <p:txBody>
          <a:bodyPr anchor="ctr"/>
          <a:lstStyle/>
          <a:p>
            <a:pPr marL="357188" indent="-357188">
              <a:spcBef>
                <a:spcPts val="1000"/>
              </a:spcBef>
              <a:buClr>
                <a:srgbClr val="FFC424"/>
              </a:buClr>
              <a:buSzPct val="100000"/>
              <a:buFont typeface="Century Gothic" panose="020B0502020202020204" pitchFamily="34" charset="0"/>
              <a:buChar char="●"/>
            </a:pPr>
            <a:r>
              <a:rPr lang="fr-CH" b="1">
                <a:solidFill>
                  <a:srgbClr val="686868"/>
                </a:solidFill>
              </a:rPr>
              <a:t>Le principe «Un tiens vaut mieux que deux tu l’auras»: </a:t>
            </a:r>
            <a:r>
              <a:rPr lang="fr-CH">
                <a:solidFill>
                  <a:srgbClr val="686868"/>
                </a:solidFill>
              </a:rPr>
              <a:t>tirer le meilleur parti de ses propres ressources. Se demander: Qui suis-je? Que sais-je? Qui connais-je?</a:t>
            </a:r>
          </a:p>
          <a:p>
            <a:pPr marL="357188" indent="-357188">
              <a:spcBef>
                <a:spcPts val="1000"/>
              </a:spcBef>
              <a:buClr>
                <a:srgbClr val="FFC424"/>
              </a:buClr>
              <a:buSzPct val="100000"/>
              <a:buFont typeface="Century Gothic" panose="020B0502020202020204" pitchFamily="34" charset="0"/>
              <a:buChar char="●"/>
            </a:pPr>
            <a:r>
              <a:rPr lang="fr-CH" b="1">
                <a:solidFill>
                  <a:srgbClr val="686868"/>
                </a:solidFill>
              </a:rPr>
              <a:t>Le principe de la perte acceptable: </a:t>
            </a:r>
            <a:r>
              <a:rPr lang="fr-CH">
                <a:solidFill>
                  <a:srgbClr val="686868"/>
                </a:solidFill>
              </a:rPr>
              <a:t>définir clairement quelles sont les pertes acceptables.</a:t>
            </a:r>
          </a:p>
          <a:p>
            <a:pPr marL="357188" indent="-357188">
              <a:spcBef>
                <a:spcPts val="1000"/>
              </a:spcBef>
              <a:buClr>
                <a:srgbClr val="FFC424"/>
              </a:buClr>
              <a:buSzPct val="100000"/>
              <a:buFont typeface="Century Gothic" panose="020B0502020202020204" pitchFamily="34" charset="0"/>
              <a:buChar char="●"/>
            </a:pPr>
            <a:r>
              <a:rPr lang="fr-CH" b="1">
                <a:solidFill>
                  <a:srgbClr val="686868"/>
                </a:solidFill>
              </a:rPr>
              <a:t>Le principe de la limonade: </a:t>
            </a:r>
            <a:r>
              <a:rPr lang="fr-CH">
                <a:solidFill>
                  <a:srgbClr val="686868"/>
                </a:solidFill>
              </a:rPr>
              <a:t>réagir de manière positive aux événements inattendus et aux mauvaises nouvelles.</a:t>
            </a:r>
          </a:p>
          <a:p>
            <a:pPr marL="357188" indent="-357188">
              <a:spcBef>
                <a:spcPts val="1000"/>
              </a:spcBef>
              <a:buClr>
                <a:srgbClr val="FFC424"/>
              </a:buClr>
              <a:buSzPct val="100000"/>
              <a:buFont typeface="Century Gothic" panose="020B0502020202020204" pitchFamily="34" charset="0"/>
              <a:buChar char="●"/>
            </a:pPr>
            <a:r>
              <a:rPr lang="fr-CH" b="1">
                <a:solidFill>
                  <a:srgbClr val="686868"/>
                </a:solidFill>
              </a:rPr>
              <a:t>Le principe du patchwork fou: </a:t>
            </a:r>
            <a:r>
              <a:rPr lang="fr-CH">
                <a:solidFill>
                  <a:srgbClr val="686868"/>
                </a:solidFill>
              </a:rPr>
              <a:t>réduire les incertitudes grâce à des partenariats et créer ensemble de nouveaux marchés.</a:t>
            </a:r>
          </a:p>
        </p:txBody>
      </p:sp>
      <p:sp>
        <p:nvSpPr>
          <p:cNvPr id="2" name="Rechteck 1">
            <a:extLst>
              <a:ext uri="{FF2B5EF4-FFF2-40B4-BE49-F238E27FC236}">
                <a16:creationId xmlns:a16="http://schemas.microsoft.com/office/drawing/2014/main" id="{E293FFB3-5D9D-407A-9644-86F703F73FAE}"/>
              </a:ext>
            </a:extLst>
          </p:cNvPr>
          <p:cNvSpPr/>
          <p:nvPr/>
        </p:nvSpPr>
        <p:spPr>
          <a:xfrm>
            <a:off x="4003110" y="5067742"/>
            <a:ext cx="6382833" cy="646331"/>
          </a:xfrm>
          <a:prstGeom prst="rect">
            <a:avLst/>
          </a:prstGeom>
        </p:spPr>
        <p:txBody>
          <a:bodyPr wrap="square">
            <a:spAutoFit/>
          </a:bodyPr>
          <a:lstStyle/>
          <a:p>
            <a:r>
              <a:rPr lang="fr-CH" b="1">
                <a:solidFill>
                  <a:srgbClr val="686868"/>
                </a:solidFill>
                <a:ea typeface="Calibri" panose="020F0502020204030204" pitchFamily="34" charset="0"/>
                <a:cs typeface="Times New Roman" panose="02020603050405020304" pitchFamily="18" charset="0"/>
              </a:rPr>
              <a:t>Le principe général: le principe du pilote dans l’avion: </a:t>
            </a:r>
          </a:p>
          <a:p>
            <a:r>
              <a:rPr lang="fr-CH">
                <a:solidFill>
                  <a:srgbClr val="686868"/>
                </a:solidFill>
              </a:rPr>
              <a:t>«If I can control the future, I do not need to predict it.»</a:t>
            </a:r>
            <a:r>
              <a:rPr lang="fr-CH">
                <a:solidFill>
                  <a:srgbClr val="686868"/>
                </a:solidFill>
                <a:ea typeface="Calibri" panose="020F0502020204030204" pitchFamily="34" charset="0"/>
                <a:cs typeface="Times New Roman" panose="02020603050405020304" pitchFamily="18" charset="0"/>
              </a:rPr>
              <a:t> </a:t>
            </a:r>
          </a:p>
        </p:txBody>
      </p:sp>
      <p:sp>
        <p:nvSpPr>
          <p:cNvPr id="3" name="Gleichschenkliges Dreieck 2">
            <a:extLst>
              <a:ext uri="{FF2B5EF4-FFF2-40B4-BE49-F238E27FC236}">
                <a16:creationId xmlns:a16="http://schemas.microsoft.com/office/drawing/2014/main" id="{25BE591B-D6A0-4AA2-B430-25118FDC074A}"/>
              </a:ext>
            </a:extLst>
          </p:cNvPr>
          <p:cNvSpPr/>
          <p:nvPr/>
        </p:nvSpPr>
        <p:spPr>
          <a:xfrm rot="5400000">
            <a:off x="3060825" y="5115604"/>
            <a:ext cx="830997" cy="550606"/>
          </a:xfrm>
          <a:prstGeom prst="triangle">
            <a:avLst/>
          </a:prstGeom>
          <a:solidFill>
            <a:srgbClr val="96C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Rechteck 5">
            <a:extLst>
              <a:ext uri="{FF2B5EF4-FFF2-40B4-BE49-F238E27FC236}">
                <a16:creationId xmlns:a16="http://schemas.microsoft.com/office/drawing/2014/main" id="{6197C062-F80A-4418-B023-BB5CB2716A5D}"/>
              </a:ext>
            </a:extLst>
          </p:cNvPr>
          <p:cNvSpPr/>
          <p:nvPr/>
        </p:nvSpPr>
        <p:spPr>
          <a:xfrm>
            <a:off x="3828147" y="6192293"/>
            <a:ext cx="5625258" cy="246221"/>
          </a:xfrm>
          <a:prstGeom prst="rect">
            <a:avLst/>
          </a:prstGeom>
        </p:spPr>
        <p:txBody>
          <a:bodyPr wrap="none">
            <a:spAutoFit/>
          </a:bodyPr>
          <a:lstStyle/>
          <a:p>
            <a:r>
              <a:rPr lang="fr-CH" sz="1000" b="1">
                <a:solidFill>
                  <a:srgbClr val="686868"/>
                </a:solidFill>
              </a:rPr>
              <a:t>Source:</a:t>
            </a:r>
            <a:r>
              <a:rPr lang="fr-CH" sz="1000">
                <a:solidFill>
                  <a:srgbClr val="686868"/>
                </a:solidFill>
              </a:rPr>
              <a:t> </a:t>
            </a:r>
            <a:r>
              <a:rPr lang="fr-CH" sz="1000">
                <a:solidFill>
                  <a:srgbClr val="898F97"/>
                </a:solidFill>
              </a:rPr>
              <a:t>Society for Effectual Action. (2018). effectuation.org/?page_id=207</a:t>
            </a:r>
          </a:p>
        </p:txBody>
      </p:sp>
      <p:sp>
        <p:nvSpPr>
          <p:cNvPr id="7" name="Foliennummernplatzhalter 1">
            <a:extLst>
              <a:ext uri="{FF2B5EF4-FFF2-40B4-BE49-F238E27FC236}">
                <a16:creationId xmlns:a16="http://schemas.microsoft.com/office/drawing/2014/main" id="{360FB3AA-F41F-4C15-9B79-C9BF7A457E78}"/>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6</a:t>
            </a:fld>
            <a:endParaRPr lang="ru-RU"/>
          </a:p>
        </p:txBody>
      </p:sp>
    </p:spTree>
    <p:extLst>
      <p:ext uri="{BB962C8B-B14F-4D97-AF65-F5344CB8AC3E}">
        <p14:creationId xmlns:p14="http://schemas.microsoft.com/office/powerpoint/2010/main" val="1959173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840490C-3D84-400A-8FA5-6B1CE9B41D32}"/>
              </a:ext>
            </a:extLst>
          </p:cNvPr>
          <p:cNvSpPr txBox="1">
            <a:spLocks noChangeArrowheads="1"/>
          </p:cNvSpPr>
          <p:nvPr/>
        </p:nvSpPr>
        <p:spPr bwMode="auto">
          <a:xfrm>
            <a:off x="3109042" y="114168"/>
            <a:ext cx="9406555" cy="657225"/>
          </a:xfrm>
          <a:prstGeom prst="rect">
            <a:avLst/>
          </a:prstGeom>
          <a:noFill/>
          <a:ln w="9525">
            <a:noFill/>
            <a:miter lim="800000"/>
            <a:headEnd/>
            <a:tailEnd/>
          </a:ln>
        </p:spPr>
        <p:txBody>
          <a:bodyPr anchor="ctr"/>
          <a:lstStyle/>
          <a:p>
            <a:pPr>
              <a:defRPr/>
            </a:pPr>
            <a:r>
              <a:rPr lang="fr-CH" sz="2400" b="1" dirty="0">
                <a:solidFill>
                  <a:srgbClr val="96CB00"/>
                </a:solidFill>
                <a:latin typeface="+mj-lt"/>
                <a:ea typeface="ＭＳ Ｐゴシック" charset="0"/>
                <a:cs typeface="Arial"/>
              </a:rPr>
              <a:t>Effectuation: </a:t>
            </a:r>
            <a:r>
              <a:rPr lang="fr-CH" sz="2400" b="1" dirty="0">
                <a:solidFill>
                  <a:srgbClr val="96CB00"/>
                </a:solidFill>
              </a:rPr>
              <a:t>le principe «Un tiens vaut mieux que </a:t>
            </a:r>
            <a:br>
              <a:rPr lang="fr-CH" sz="2400" b="1" dirty="0">
                <a:solidFill>
                  <a:srgbClr val="96CB00"/>
                </a:solidFill>
              </a:rPr>
            </a:br>
            <a:r>
              <a:rPr lang="fr-CH" sz="2400" b="1" dirty="0">
                <a:solidFill>
                  <a:srgbClr val="96CB00"/>
                </a:solidFill>
              </a:rPr>
              <a:t>deux tu l’auras»</a:t>
            </a:r>
          </a:p>
        </p:txBody>
      </p:sp>
      <p:pic>
        <p:nvPicPr>
          <p:cNvPr id="8" name="Picture 2">
            <a:extLst>
              <a:ext uri="{FF2B5EF4-FFF2-40B4-BE49-F238E27FC236}">
                <a16:creationId xmlns:a16="http://schemas.microsoft.com/office/drawing/2014/main" id="{62C3DA10-39F5-412B-B863-9EC262968D0A}"/>
              </a:ext>
            </a:extLst>
          </p:cNvPr>
          <p:cNvPicPr>
            <a:picLocks noChangeAspect="1" noChangeArrowheads="1"/>
          </p:cNvPicPr>
          <p:nvPr/>
        </p:nvPicPr>
        <p:blipFill>
          <a:blip r:embed="rId2"/>
          <a:srcRect/>
          <a:stretch>
            <a:fillRect/>
          </a:stretch>
        </p:blipFill>
        <p:spPr bwMode="auto">
          <a:xfrm>
            <a:off x="3223336" y="1270876"/>
            <a:ext cx="2990350" cy="1151526"/>
          </a:xfrm>
          <a:prstGeom prst="rect">
            <a:avLst/>
          </a:prstGeom>
          <a:noFill/>
          <a:ln w="9525">
            <a:solidFill>
              <a:schemeClr val="bg1">
                <a:lumMod val="50000"/>
              </a:schemeClr>
            </a:solidFill>
            <a:miter lim="800000"/>
            <a:headEnd/>
            <a:tailEnd/>
          </a:ln>
          <a:effectLst>
            <a:outerShdw blurRad="50800" dist="38100" algn="l" rotWithShape="0">
              <a:prstClr val="black">
                <a:alpha val="40000"/>
              </a:prstClr>
            </a:outerShdw>
          </a:effectLst>
        </p:spPr>
      </p:pic>
      <p:sp>
        <p:nvSpPr>
          <p:cNvPr id="9" name="Rectangle 2">
            <a:extLst>
              <a:ext uri="{FF2B5EF4-FFF2-40B4-BE49-F238E27FC236}">
                <a16:creationId xmlns:a16="http://schemas.microsoft.com/office/drawing/2014/main" id="{8B0DBC68-82DE-4499-AA6E-23D7BB9C97AE}"/>
              </a:ext>
            </a:extLst>
          </p:cNvPr>
          <p:cNvSpPr txBox="1">
            <a:spLocks noChangeArrowheads="1"/>
          </p:cNvSpPr>
          <p:nvPr/>
        </p:nvSpPr>
        <p:spPr bwMode="auto">
          <a:xfrm>
            <a:off x="3111631" y="2840588"/>
            <a:ext cx="7162800" cy="2628900"/>
          </a:xfrm>
          <a:prstGeom prst="rect">
            <a:avLst/>
          </a:prstGeom>
          <a:noFill/>
          <a:ln w="9525">
            <a:noFill/>
            <a:miter lim="800000"/>
            <a:headEnd/>
            <a:tailEnd/>
          </a:ln>
        </p:spPr>
        <p:txBody>
          <a:bodyPr anchor="ctr"/>
          <a:lstStyle/>
          <a:p>
            <a:pPr>
              <a:spcBef>
                <a:spcPts val="400"/>
              </a:spcBef>
              <a:buClr>
                <a:srgbClr val="FFC424"/>
              </a:buClr>
              <a:buSzPct val="100000"/>
            </a:pPr>
            <a:r>
              <a:rPr lang="fr-CH">
                <a:solidFill>
                  <a:srgbClr val="686868"/>
                </a:solidFill>
              </a:rPr>
              <a:t>Lorsque les entrepreneurs et entrepreneuses expérimentés fondent une entreprise, ils commencent par s’appuyer sur les ressources  disponibles. Ils/elles se demandent: </a:t>
            </a:r>
          </a:p>
          <a:p>
            <a:pPr marL="357188" indent="-357188">
              <a:spcBef>
                <a:spcPts val="1000"/>
              </a:spcBef>
              <a:buClr>
                <a:srgbClr val="FFC424"/>
              </a:buClr>
              <a:buSzPct val="100000"/>
              <a:buFont typeface="Century Gothic" panose="020B0502020202020204" pitchFamily="34" charset="0"/>
              <a:buChar char="●"/>
            </a:pPr>
            <a:r>
              <a:rPr lang="fr-CH">
                <a:solidFill>
                  <a:srgbClr val="686868"/>
                </a:solidFill>
                <a:ea typeface="ＭＳ Ｐゴシック" panose="020B0600070205080204" pitchFamily="34" charset="-128"/>
              </a:rPr>
              <a:t>Qui suis-je?</a:t>
            </a:r>
          </a:p>
          <a:p>
            <a:pPr marL="357188" indent="-357188">
              <a:spcBef>
                <a:spcPts val="400"/>
              </a:spcBef>
              <a:buClr>
                <a:srgbClr val="FFC424"/>
              </a:buClr>
              <a:buSzPct val="100000"/>
              <a:buFont typeface="Century Gothic" panose="020B0502020202020204" pitchFamily="34" charset="0"/>
              <a:buChar char="●"/>
            </a:pPr>
            <a:r>
              <a:rPr lang="fr-CH">
                <a:solidFill>
                  <a:srgbClr val="686868"/>
                </a:solidFill>
                <a:ea typeface="ＭＳ Ｐゴシック" panose="020B0600070205080204" pitchFamily="34" charset="-128"/>
              </a:rPr>
              <a:t>Que sais-je?</a:t>
            </a:r>
          </a:p>
          <a:p>
            <a:pPr marL="357188" indent="-357188">
              <a:spcBef>
                <a:spcPts val="400"/>
              </a:spcBef>
              <a:buClr>
                <a:srgbClr val="FFC424"/>
              </a:buClr>
              <a:buSzPct val="100000"/>
              <a:buFont typeface="Century Gothic" panose="020B0502020202020204" pitchFamily="34" charset="0"/>
              <a:buChar char="●"/>
            </a:pPr>
            <a:r>
              <a:rPr lang="fr-CH">
                <a:solidFill>
                  <a:srgbClr val="686868"/>
                </a:solidFill>
                <a:ea typeface="ＭＳ Ｐゴシック" panose="020B0600070205080204" pitchFamily="34" charset="-128"/>
              </a:rPr>
              <a:t>Qui connais-je?</a:t>
            </a:r>
          </a:p>
          <a:p>
            <a:pPr>
              <a:spcBef>
                <a:spcPts val="1000"/>
              </a:spcBef>
            </a:pPr>
            <a:r>
              <a:rPr lang="fr-CH">
                <a:solidFill>
                  <a:srgbClr val="686868"/>
                </a:solidFill>
              </a:rPr>
              <a:t>Puis, ils/elles réfléchissent à ce qu’il est possible de faire avec les ressources disponibles et passent à l’action.</a:t>
            </a:r>
          </a:p>
        </p:txBody>
      </p:sp>
      <p:sp>
        <p:nvSpPr>
          <p:cNvPr id="10" name="Textplatzhalter 2">
            <a:extLst>
              <a:ext uri="{FF2B5EF4-FFF2-40B4-BE49-F238E27FC236}">
                <a16:creationId xmlns:a16="http://schemas.microsoft.com/office/drawing/2014/main" id="{7F70C8E3-806A-42ED-BEF6-27649F7D217E}"/>
              </a:ext>
            </a:extLst>
          </p:cNvPr>
          <p:cNvSpPr txBox="1">
            <a:spLocks/>
          </p:cNvSpPr>
          <p:nvPr/>
        </p:nvSpPr>
        <p:spPr>
          <a:xfrm>
            <a:off x="3109042" y="5953010"/>
            <a:ext cx="6280818" cy="440690"/>
          </a:xfrm>
          <a:prstGeom prst="rect">
            <a:avLst/>
          </a:prstGeom>
        </p:spPr>
        <p:txBody>
          <a:bodyPr vert="horz" lIns="91440" tIns="45720" rIns="91440" bIns="45720" rtlCol="0" anchor="ct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CH" sz="1000" b="1">
                <a:solidFill>
                  <a:srgbClr val="686868"/>
                </a:solidFill>
                <a:latin typeface="+mj-lt"/>
              </a:rPr>
              <a:t>Source: </a:t>
            </a:r>
            <a:r>
              <a:rPr lang="fr-CH" sz="1000">
                <a:solidFill>
                  <a:srgbClr val="898F97"/>
                </a:solidFill>
                <a:latin typeface="+mj-lt"/>
              </a:rPr>
              <a:t>Society for Effectual Action. (2018). Bird in Hand Principle. effectuation.org/?page_id=4055&amp;principle=bird-in-hand</a:t>
            </a:r>
          </a:p>
        </p:txBody>
      </p:sp>
      <p:sp>
        <p:nvSpPr>
          <p:cNvPr id="7" name="Foliennummernplatzhalter 1">
            <a:extLst>
              <a:ext uri="{FF2B5EF4-FFF2-40B4-BE49-F238E27FC236}">
                <a16:creationId xmlns:a16="http://schemas.microsoft.com/office/drawing/2014/main" id="{5AEF7559-1089-431A-A590-3FF3ED8EB4B6}"/>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7</a:t>
            </a:fld>
            <a:endParaRPr lang="ru-RU"/>
          </a:p>
        </p:txBody>
      </p:sp>
    </p:spTree>
    <p:extLst>
      <p:ext uri="{BB962C8B-B14F-4D97-AF65-F5344CB8AC3E}">
        <p14:creationId xmlns:p14="http://schemas.microsoft.com/office/powerpoint/2010/main" val="2137383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840490C-3D84-400A-8FA5-6B1CE9B41D32}"/>
              </a:ext>
            </a:extLst>
          </p:cNvPr>
          <p:cNvSpPr txBox="1">
            <a:spLocks noChangeArrowheads="1"/>
          </p:cNvSpPr>
          <p:nvPr/>
        </p:nvSpPr>
        <p:spPr bwMode="auto">
          <a:xfrm>
            <a:off x="3109041" y="225252"/>
            <a:ext cx="9082959" cy="657225"/>
          </a:xfrm>
          <a:prstGeom prst="rect">
            <a:avLst/>
          </a:prstGeom>
          <a:noFill/>
          <a:ln w="9525">
            <a:noFill/>
            <a:miter lim="800000"/>
            <a:headEnd/>
            <a:tailEnd/>
          </a:ln>
        </p:spPr>
        <p:txBody>
          <a:bodyPr anchor="ctr"/>
          <a:lstStyle/>
          <a:p>
            <a:pPr>
              <a:defRPr/>
            </a:pPr>
            <a:r>
              <a:rPr lang="fr-CH" sz="2400" b="1" dirty="0">
                <a:solidFill>
                  <a:srgbClr val="96CB00"/>
                </a:solidFill>
                <a:latin typeface="+mj-lt"/>
                <a:ea typeface="ＭＳ Ｐゴシック" charset="0"/>
                <a:cs typeface="Arial"/>
              </a:rPr>
              <a:t>Effectuation: </a:t>
            </a:r>
            <a:r>
              <a:rPr lang="fr-CH" sz="2400" b="1" dirty="0">
                <a:solidFill>
                  <a:srgbClr val="96CB00"/>
                </a:solidFill>
              </a:rPr>
              <a:t>le principe «Un tiens vaut mieux que </a:t>
            </a:r>
            <a:br>
              <a:rPr lang="fr-CH" sz="2400" b="1" dirty="0">
                <a:solidFill>
                  <a:srgbClr val="96CB00"/>
                </a:solidFill>
              </a:rPr>
            </a:br>
            <a:r>
              <a:rPr lang="fr-CH" sz="2400" b="1" dirty="0">
                <a:solidFill>
                  <a:srgbClr val="96CB00"/>
                </a:solidFill>
              </a:rPr>
              <a:t>deux tu l’auras»</a:t>
            </a:r>
          </a:p>
          <a:p>
            <a:pPr>
              <a:defRPr/>
            </a:pPr>
            <a:r>
              <a:rPr lang="fr-CH" sz="2400" b="1" dirty="0">
                <a:solidFill>
                  <a:srgbClr val="96CB00"/>
                </a:solidFill>
                <a:latin typeface="+mj-lt"/>
                <a:ea typeface="ＭＳ Ｐゴシック" charset="0"/>
                <a:cs typeface="Arial"/>
                <a:sym typeface="Wingdings" panose="05000000000000000000" pitchFamily="2" charset="2"/>
              </a:rPr>
              <a:t> Idées d’intégration dans le cadre du programme </a:t>
            </a:r>
            <a:r>
              <a:rPr lang="fr-CH" sz="2400" b="1" dirty="0" err="1">
                <a:solidFill>
                  <a:srgbClr val="96CB00"/>
                </a:solidFill>
                <a:latin typeface="+mj-lt"/>
                <a:ea typeface="ＭＳ Ｐゴシック" charset="0"/>
                <a:cs typeface="Arial"/>
                <a:sym typeface="Wingdings" panose="05000000000000000000" pitchFamily="2" charset="2"/>
              </a:rPr>
              <a:t>myidea</a:t>
            </a:r>
            <a:endParaRPr lang="fr-CH" sz="2400" b="1" dirty="0">
              <a:solidFill>
                <a:srgbClr val="96CB00"/>
              </a:solidFill>
              <a:latin typeface="+mj-lt"/>
              <a:ea typeface="ＭＳ Ｐゴシック" charset="0"/>
              <a:cs typeface="Arial"/>
              <a:sym typeface="Wingdings" panose="05000000000000000000" pitchFamily="2" charset="2"/>
            </a:endParaRPr>
          </a:p>
        </p:txBody>
      </p:sp>
      <p:sp>
        <p:nvSpPr>
          <p:cNvPr id="9" name="Rectangle 2">
            <a:extLst>
              <a:ext uri="{FF2B5EF4-FFF2-40B4-BE49-F238E27FC236}">
                <a16:creationId xmlns:a16="http://schemas.microsoft.com/office/drawing/2014/main" id="{8B0DBC68-82DE-4499-AA6E-23D7BB9C97AE}"/>
              </a:ext>
            </a:extLst>
          </p:cNvPr>
          <p:cNvSpPr txBox="1">
            <a:spLocks noChangeArrowheads="1"/>
          </p:cNvSpPr>
          <p:nvPr/>
        </p:nvSpPr>
        <p:spPr bwMode="auto">
          <a:xfrm>
            <a:off x="3109040" y="1422399"/>
            <a:ext cx="7685960" cy="5851857"/>
          </a:xfrm>
          <a:prstGeom prst="rect">
            <a:avLst/>
          </a:prstGeom>
          <a:noFill/>
          <a:ln w="9525">
            <a:noFill/>
            <a:miter lim="800000"/>
            <a:headEnd/>
            <a:tailEnd/>
          </a:ln>
        </p:spPr>
        <p:txBody>
          <a:bodyPr anchor="ctr"/>
          <a:lstStyle/>
          <a:p>
            <a:pPr>
              <a:spcBef>
                <a:spcPts val="1000"/>
              </a:spcBef>
              <a:buClr>
                <a:srgbClr val="FFC424"/>
              </a:buClr>
              <a:buSzPct val="100000"/>
            </a:pPr>
            <a:r>
              <a:rPr lang="fr-CH" b="1" dirty="0">
                <a:solidFill>
                  <a:srgbClr val="686868"/>
                </a:solidFill>
                <a:ea typeface="ＭＳ Ｐゴシック" panose="020B0600070205080204" pitchFamily="34" charset="-128"/>
              </a:rPr>
              <a:t>Exemples</a:t>
            </a:r>
          </a:p>
          <a:p>
            <a:pPr marL="357188" indent="-357188">
              <a:spcBef>
                <a:spcPts val="1000"/>
              </a:spcBef>
              <a:buClr>
                <a:srgbClr val="FFC424"/>
              </a:buClr>
              <a:buSzPct val="100000"/>
              <a:buFont typeface="Century Gothic" panose="020B0502020202020204" pitchFamily="34" charset="0"/>
              <a:buChar char="●"/>
            </a:pPr>
            <a:r>
              <a:rPr lang="fr-CH" dirty="0">
                <a:solidFill>
                  <a:srgbClr val="686868"/>
                </a:solidFill>
                <a:ea typeface="ＭＳ Ｐゴシック" panose="020B0600070205080204" pitchFamily="34" charset="-128"/>
              </a:rPr>
              <a:t>Création d’idées en tenant compte des points forts et des ressources des apprenant-e-s. La méthode de création d’idées</a:t>
            </a:r>
            <a:br>
              <a:rPr lang="fr-CH" dirty="0">
                <a:solidFill>
                  <a:srgbClr val="686868"/>
                </a:solidFill>
                <a:ea typeface="ＭＳ Ｐゴシック" panose="020B0600070205080204" pitchFamily="34" charset="-128"/>
              </a:rPr>
            </a:br>
            <a:r>
              <a:rPr lang="fr-CH" dirty="0">
                <a:solidFill>
                  <a:srgbClr val="686868"/>
                </a:solidFill>
                <a:ea typeface="ＭＳ Ｐゴシック" panose="020B0600070205080204" pitchFamily="34" charset="-128"/>
              </a:rPr>
              <a:t>«Se servir de ses points forts» s’applique également ici.</a:t>
            </a:r>
          </a:p>
          <a:p>
            <a:pPr marL="357188" indent="-357188">
              <a:spcBef>
                <a:spcPts val="1000"/>
              </a:spcBef>
              <a:buClr>
                <a:srgbClr val="FFC424"/>
              </a:buClr>
              <a:buSzPct val="100000"/>
              <a:buFont typeface="Century Gothic" panose="020B0502020202020204" pitchFamily="34" charset="0"/>
              <a:buChar char="●"/>
            </a:pPr>
            <a:r>
              <a:rPr lang="fr-CH" dirty="0">
                <a:solidFill>
                  <a:srgbClr val="686868"/>
                </a:solidFill>
                <a:ea typeface="ＭＳ Ｐゴシック" panose="020B0600070205080204" pitchFamily="34" charset="-128"/>
              </a:rPr>
              <a:t>La conception de l’idée entrepreneuriale peut également se faire en tenant compte des points forts et des ressources des apprenant-e-s, p. ex.:</a:t>
            </a:r>
          </a:p>
          <a:p>
            <a:pPr marL="814388" lvl="1" indent="-357188">
              <a:spcBef>
                <a:spcPts val="1000"/>
              </a:spcBef>
              <a:buClr>
                <a:srgbClr val="FFC424"/>
              </a:buClr>
              <a:buSzPct val="100000"/>
              <a:buFont typeface="Century Gothic" panose="020B0502020202020204" pitchFamily="34" charset="0"/>
              <a:buChar char="●"/>
            </a:pPr>
            <a:r>
              <a:rPr lang="fr-CH" sz="1600" dirty="0">
                <a:solidFill>
                  <a:srgbClr val="686868"/>
                </a:solidFill>
                <a:ea typeface="ＭＳ Ｐゴシック" panose="020B0600070205080204" pitchFamily="34" charset="-128"/>
              </a:rPr>
              <a:t>Qu’est-ce que je ferai moi-même? Qu’est-ce qui sera fait par des partenaires?</a:t>
            </a:r>
          </a:p>
          <a:p>
            <a:pPr marL="814388" lvl="1" indent="-357188">
              <a:spcBef>
                <a:spcPts val="1000"/>
              </a:spcBef>
              <a:buClr>
                <a:srgbClr val="FFC424"/>
              </a:buClr>
              <a:buSzPct val="100000"/>
              <a:buFont typeface="Century Gothic" panose="020B0502020202020204" pitchFamily="34" charset="0"/>
              <a:buChar char="●"/>
            </a:pPr>
            <a:r>
              <a:rPr lang="fr-CH" sz="1600" dirty="0">
                <a:solidFill>
                  <a:srgbClr val="686868"/>
                </a:solidFill>
                <a:ea typeface="ＭＳ Ｐゴシック" panose="020B0600070205080204" pitchFamily="34" charset="-128"/>
              </a:rPr>
              <a:t>Qu’est-ce que je représente? Que représente mon entreprise? </a:t>
            </a:r>
            <a:br>
              <a:rPr lang="fr-CH" sz="1600" dirty="0">
                <a:solidFill>
                  <a:srgbClr val="686868"/>
                </a:solidFill>
                <a:ea typeface="ＭＳ Ｐゴシック" panose="020B0600070205080204" pitchFamily="34" charset="-128"/>
              </a:rPr>
            </a:br>
            <a:r>
              <a:rPr lang="fr-CH" sz="1600" dirty="0">
                <a:solidFill>
                  <a:srgbClr val="686868"/>
                </a:solidFill>
                <a:ea typeface="ＭＳ Ｐゴシック" panose="020B0600070205080204" pitchFamily="34" charset="-128"/>
              </a:rPr>
              <a:t>Dans le meilleur de cas, les réponses au deux dernières questions coïncident.</a:t>
            </a:r>
          </a:p>
          <a:p>
            <a:pPr marL="357188" indent="-357188">
              <a:spcBef>
                <a:spcPts val="1000"/>
              </a:spcBef>
              <a:buClr>
                <a:srgbClr val="FFC424"/>
              </a:buClr>
              <a:buSzPct val="100000"/>
              <a:buFont typeface="Century Gothic" panose="020B0502020202020204" pitchFamily="34" charset="0"/>
              <a:buChar char="●"/>
            </a:pPr>
            <a:r>
              <a:rPr lang="fr-CH" dirty="0">
                <a:solidFill>
                  <a:srgbClr val="686868"/>
                </a:solidFill>
                <a:ea typeface="ＭＳ Ｐゴシック" panose="020B0600070205080204" pitchFamily="34" charset="-128"/>
              </a:rPr>
              <a:t>Créer et tester le Minimum Viable Product (MVP) ou le prototype en utilisant son propre réseau, p. ex.:</a:t>
            </a:r>
          </a:p>
          <a:p>
            <a:pPr marL="814388" lvl="1" indent="-357188">
              <a:spcBef>
                <a:spcPts val="1000"/>
              </a:spcBef>
              <a:buClr>
                <a:srgbClr val="FFC424"/>
              </a:buClr>
              <a:buSzPct val="100000"/>
              <a:buFont typeface="Century Gothic" panose="020B0502020202020204" pitchFamily="34" charset="0"/>
              <a:buChar char="●"/>
            </a:pPr>
            <a:r>
              <a:rPr lang="fr-CH" sz="1600" dirty="0">
                <a:solidFill>
                  <a:srgbClr val="686868"/>
                </a:solidFill>
                <a:ea typeface="ＭＳ Ｐゴシック" panose="020B0600070205080204" pitchFamily="34" charset="-128"/>
              </a:rPr>
              <a:t>Le prototype peut-il être réalisé au sein de l’entreprise formatrice?</a:t>
            </a:r>
          </a:p>
          <a:p>
            <a:pPr marL="814388" lvl="1" indent="-357188">
              <a:spcBef>
                <a:spcPts val="1000"/>
              </a:spcBef>
              <a:buClr>
                <a:srgbClr val="FFC424"/>
              </a:buClr>
              <a:buSzPct val="100000"/>
              <a:buFont typeface="Century Gothic" panose="020B0502020202020204" pitchFamily="34" charset="0"/>
              <a:buChar char="●"/>
            </a:pPr>
            <a:r>
              <a:rPr lang="fr-CH" sz="1600" dirty="0">
                <a:solidFill>
                  <a:srgbClr val="686868"/>
                </a:solidFill>
                <a:ea typeface="ＭＳ Ｐゴシック" panose="020B0600070205080204" pitchFamily="34" charset="-128"/>
              </a:rPr>
              <a:t>Mon produit pourrait-il être proposé dans un commerce local dont le ou la propriétaire est </a:t>
            </a:r>
            <a:r>
              <a:rPr lang="fr-CH" sz="1600" dirty="0" err="1">
                <a:solidFill>
                  <a:srgbClr val="686868"/>
                </a:solidFill>
                <a:ea typeface="ＭＳ Ｐゴシック" panose="020B0600070205080204" pitchFamily="34" charset="-128"/>
              </a:rPr>
              <a:t>un-e</a:t>
            </a:r>
            <a:r>
              <a:rPr lang="fr-CH" sz="1600" dirty="0">
                <a:solidFill>
                  <a:srgbClr val="686868"/>
                </a:solidFill>
                <a:ea typeface="ＭＳ Ｐゴシック" panose="020B0600070205080204" pitchFamily="34" charset="-128"/>
              </a:rPr>
              <a:t> </a:t>
            </a:r>
            <a:r>
              <a:rPr lang="fr-CH" sz="1600" dirty="0" err="1">
                <a:solidFill>
                  <a:srgbClr val="686868"/>
                </a:solidFill>
                <a:ea typeface="ＭＳ Ｐゴシック" panose="020B0600070205080204" pitchFamily="34" charset="-128"/>
              </a:rPr>
              <a:t>ami-e</a:t>
            </a:r>
            <a:r>
              <a:rPr lang="fr-CH" sz="1600" dirty="0">
                <a:solidFill>
                  <a:srgbClr val="686868"/>
                </a:solidFill>
                <a:ea typeface="ＭＳ Ｐゴシック" panose="020B0600070205080204" pitchFamily="34" charset="-128"/>
              </a:rPr>
              <a:t>?</a:t>
            </a:r>
          </a:p>
          <a:p>
            <a:pPr marL="814388" lvl="1" indent="-357188">
              <a:spcBef>
                <a:spcPts val="1000"/>
              </a:spcBef>
              <a:buClr>
                <a:srgbClr val="FFC424"/>
              </a:buClr>
              <a:buSzPct val="100000"/>
              <a:buFont typeface="Century Gothic" panose="020B0502020202020204" pitchFamily="34" charset="0"/>
              <a:buChar char="●"/>
            </a:pPr>
            <a:endParaRPr lang="de-DE" sz="1600" dirty="0">
              <a:solidFill>
                <a:srgbClr val="686868"/>
              </a:solidFill>
              <a:ea typeface="ＭＳ Ｐゴシック" panose="020B0600070205080204" pitchFamily="34" charset="-128"/>
            </a:endParaRPr>
          </a:p>
          <a:p>
            <a:pPr marL="357188" indent="-357188">
              <a:spcBef>
                <a:spcPts val="1000"/>
              </a:spcBef>
              <a:buClr>
                <a:srgbClr val="FFC424"/>
              </a:buClr>
              <a:buSzPct val="100000"/>
              <a:buFont typeface="Century Gothic" panose="020B0502020202020204" pitchFamily="34" charset="0"/>
              <a:buChar char="●"/>
            </a:pPr>
            <a:endParaRPr lang="de-DE" dirty="0">
              <a:solidFill>
                <a:srgbClr val="686868"/>
              </a:solidFill>
            </a:endParaRPr>
          </a:p>
        </p:txBody>
      </p:sp>
      <p:sp>
        <p:nvSpPr>
          <p:cNvPr id="5" name="Foliennummernplatzhalter 1">
            <a:extLst>
              <a:ext uri="{FF2B5EF4-FFF2-40B4-BE49-F238E27FC236}">
                <a16:creationId xmlns:a16="http://schemas.microsoft.com/office/drawing/2014/main" id="{50D86447-D057-493A-9068-BCF802664D0A}"/>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8</a:t>
            </a:fld>
            <a:endParaRPr lang="ru-RU"/>
          </a:p>
        </p:txBody>
      </p:sp>
    </p:spTree>
    <p:extLst>
      <p:ext uri="{BB962C8B-B14F-4D97-AF65-F5344CB8AC3E}">
        <p14:creationId xmlns:p14="http://schemas.microsoft.com/office/powerpoint/2010/main" val="2180137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2">
            <a:extLst>
              <a:ext uri="{FF2B5EF4-FFF2-40B4-BE49-F238E27FC236}">
                <a16:creationId xmlns:a16="http://schemas.microsoft.com/office/drawing/2014/main" id="{7F70C8E3-806A-42ED-BEF6-27649F7D217E}"/>
              </a:ext>
            </a:extLst>
          </p:cNvPr>
          <p:cNvSpPr txBox="1">
            <a:spLocks/>
          </p:cNvSpPr>
          <p:nvPr/>
        </p:nvSpPr>
        <p:spPr>
          <a:xfrm>
            <a:off x="3105408" y="5953500"/>
            <a:ext cx="6536456" cy="440690"/>
          </a:xfrm>
          <a:prstGeom prst="rect">
            <a:avLst/>
          </a:prstGeom>
        </p:spPr>
        <p:txBody>
          <a:bodyPr vert="horz" lIns="91440" tIns="45720" rIns="91440" bIns="45720" rtlCol="0" anchor="ct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CH" sz="1000" b="1">
                <a:solidFill>
                  <a:srgbClr val="686868"/>
                </a:solidFill>
                <a:latin typeface="+mj-lt"/>
              </a:rPr>
              <a:t>Source: </a:t>
            </a:r>
            <a:r>
              <a:rPr lang="fr-CH" sz="1000">
                <a:solidFill>
                  <a:srgbClr val="898F97"/>
                </a:solidFill>
                <a:latin typeface="+mj-lt"/>
              </a:rPr>
              <a:t>Society for Effectual Action. (2018). Affordable Loss Principle. effectuation.org/?page_id=4055&amp;principle=affordable-loss</a:t>
            </a:r>
          </a:p>
        </p:txBody>
      </p:sp>
      <p:pic>
        <p:nvPicPr>
          <p:cNvPr id="7" name="Picture 4">
            <a:extLst>
              <a:ext uri="{FF2B5EF4-FFF2-40B4-BE49-F238E27FC236}">
                <a16:creationId xmlns:a16="http://schemas.microsoft.com/office/drawing/2014/main" id="{54B6AF01-6C62-4A05-AA73-B7862A67A9C8}"/>
              </a:ext>
            </a:extLst>
          </p:cNvPr>
          <p:cNvPicPr>
            <a:picLocks noChangeAspect="1" noChangeArrowheads="1"/>
          </p:cNvPicPr>
          <p:nvPr/>
        </p:nvPicPr>
        <p:blipFill>
          <a:blip r:embed="rId2"/>
          <a:srcRect t="16584"/>
          <a:stretch>
            <a:fillRect/>
          </a:stretch>
        </p:blipFill>
        <p:spPr bwMode="auto">
          <a:xfrm>
            <a:off x="3217263" y="1282602"/>
            <a:ext cx="2335125" cy="1098688"/>
          </a:xfrm>
          <a:prstGeom prst="rect">
            <a:avLst/>
          </a:prstGeom>
          <a:noFill/>
          <a:ln w="9525">
            <a:solidFill>
              <a:schemeClr val="bg1">
                <a:lumMod val="50000"/>
              </a:schemeClr>
            </a:solidFill>
            <a:miter lim="800000"/>
            <a:headEnd/>
            <a:tailEnd/>
          </a:ln>
          <a:effectLst>
            <a:outerShdw blurRad="50800" dist="38100" algn="l" rotWithShape="0">
              <a:prstClr val="black">
                <a:alpha val="40000"/>
              </a:prstClr>
            </a:outerShdw>
          </a:effectLst>
        </p:spPr>
      </p:pic>
      <p:sp>
        <p:nvSpPr>
          <p:cNvPr id="6" name="Rectangle 2">
            <a:extLst>
              <a:ext uri="{FF2B5EF4-FFF2-40B4-BE49-F238E27FC236}">
                <a16:creationId xmlns:a16="http://schemas.microsoft.com/office/drawing/2014/main" id="{474F637B-CAC6-4517-8687-73944159713A}"/>
              </a:ext>
            </a:extLst>
          </p:cNvPr>
          <p:cNvSpPr txBox="1">
            <a:spLocks noChangeArrowheads="1"/>
          </p:cNvSpPr>
          <p:nvPr/>
        </p:nvSpPr>
        <p:spPr bwMode="auto">
          <a:xfrm>
            <a:off x="3105408" y="106916"/>
            <a:ext cx="9406555" cy="657225"/>
          </a:xfrm>
          <a:prstGeom prst="rect">
            <a:avLst/>
          </a:prstGeom>
          <a:noFill/>
          <a:ln w="9525">
            <a:noFill/>
            <a:miter lim="800000"/>
            <a:headEnd/>
            <a:tailEnd/>
          </a:ln>
        </p:spPr>
        <p:txBody>
          <a:bodyPr anchor="ctr"/>
          <a:lstStyle/>
          <a:p>
            <a:pPr>
              <a:defRPr/>
            </a:pPr>
            <a:r>
              <a:rPr lang="fr-CH" sz="2400" b="1">
                <a:solidFill>
                  <a:srgbClr val="96CB00"/>
                </a:solidFill>
                <a:latin typeface="+mj-lt"/>
                <a:ea typeface="ＭＳ Ｐゴシック" charset="0"/>
                <a:cs typeface="Arial"/>
              </a:rPr>
              <a:t>Effectuation: </a:t>
            </a:r>
            <a:r>
              <a:rPr lang="fr-CH" sz="2400" b="1">
                <a:solidFill>
                  <a:srgbClr val="96CB00"/>
                </a:solidFill>
              </a:rPr>
              <a:t>le principe de la perte acceptable</a:t>
            </a:r>
          </a:p>
        </p:txBody>
      </p:sp>
      <p:sp>
        <p:nvSpPr>
          <p:cNvPr id="8" name="Foliennummernplatzhalter 1">
            <a:extLst>
              <a:ext uri="{FF2B5EF4-FFF2-40B4-BE49-F238E27FC236}">
                <a16:creationId xmlns:a16="http://schemas.microsoft.com/office/drawing/2014/main" id="{E3E9BBA8-6C9C-45E6-86AA-2815EF6E0CF9}"/>
              </a:ext>
            </a:extLst>
          </p:cNvPr>
          <p:cNvSpPr>
            <a:spLocks noGrp="1"/>
          </p:cNvSpPr>
          <p:nvPr>
            <p:ph type="sldNum" sz="quarter" idx="12"/>
          </p:nvPr>
        </p:nvSpPr>
        <p:spPr>
          <a:xfrm>
            <a:off x="11510081" y="6356350"/>
            <a:ext cx="536009" cy="365125"/>
          </a:xfrm>
        </p:spPr>
        <p:txBody>
          <a:bodyPr/>
          <a:lstStyle/>
          <a:p>
            <a:fld id="{B7E6CA31-DA56-47CF-9891-B6D0296B6AEC}" type="slidenum">
              <a:rPr lang="ru-RU" smtClean="0"/>
              <a:t>9</a:t>
            </a:fld>
            <a:endParaRPr lang="ru-RU"/>
          </a:p>
        </p:txBody>
      </p:sp>
      <p:sp>
        <p:nvSpPr>
          <p:cNvPr id="9" name="Rechteck 8">
            <a:extLst>
              <a:ext uri="{FF2B5EF4-FFF2-40B4-BE49-F238E27FC236}">
                <a16:creationId xmlns:a16="http://schemas.microsoft.com/office/drawing/2014/main" id="{7ED3D0B1-4E20-4BBF-9ED9-BD51BDC28CC7}"/>
              </a:ext>
            </a:extLst>
          </p:cNvPr>
          <p:cNvSpPr/>
          <p:nvPr/>
        </p:nvSpPr>
        <p:spPr>
          <a:xfrm>
            <a:off x="3105408" y="2814066"/>
            <a:ext cx="6971846" cy="2369880"/>
          </a:xfrm>
          <a:prstGeom prst="rect">
            <a:avLst/>
          </a:prstGeom>
        </p:spPr>
        <p:txBody>
          <a:bodyPr wrap="square">
            <a:spAutoFit/>
          </a:bodyPr>
          <a:lstStyle/>
          <a:p>
            <a:pPr>
              <a:spcBef>
                <a:spcPts val="600"/>
              </a:spcBef>
              <a:buClr>
                <a:srgbClr val="FFC424"/>
              </a:buClr>
            </a:pPr>
            <a:r>
              <a:rPr lang="fr-CH" sz="1900">
                <a:solidFill>
                  <a:srgbClr val="686868"/>
                </a:solidFill>
              </a:rPr>
              <a:t>Les entrepreneurs et entrepreneuses expérimentés limitent les risques: </a:t>
            </a:r>
          </a:p>
          <a:p>
            <a:pPr marL="285750" indent="-285750">
              <a:spcBef>
                <a:spcPts val="600"/>
              </a:spcBef>
              <a:buClr>
                <a:srgbClr val="FFC424"/>
              </a:buClr>
              <a:buFont typeface="Century Gothic" panose="020B0502020202020204" pitchFamily="34" charset="0"/>
              <a:buChar char="●"/>
            </a:pPr>
            <a:r>
              <a:rPr lang="fr-CH" sz="1900">
                <a:solidFill>
                  <a:srgbClr val="686868"/>
                </a:solidFill>
              </a:rPr>
              <a:t>Ils réfléchissent à quel investissement maximum en temps, en argent et en autres ressources ils/elles sont prêts à consentir.</a:t>
            </a:r>
          </a:p>
          <a:p>
            <a:pPr marL="285750" indent="-285750">
              <a:spcBef>
                <a:spcPts val="600"/>
              </a:spcBef>
              <a:buClr>
                <a:srgbClr val="FFC424"/>
              </a:buClr>
              <a:buFont typeface="Century Gothic" panose="020B0502020202020204" pitchFamily="34" charset="0"/>
              <a:buChar char="●"/>
            </a:pPr>
            <a:r>
              <a:rPr lang="fr-CH" sz="1900">
                <a:solidFill>
                  <a:srgbClr val="686868"/>
                </a:solidFill>
              </a:rPr>
              <a:t>Chacun-e peut se fixer ses propres limites et avoir un contrôle là-dessus.</a:t>
            </a:r>
          </a:p>
          <a:p>
            <a:pPr marL="285750" indent="-285750">
              <a:spcBef>
                <a:spcPts val="600"/>
              </a:spcBef>
              <a:buClr>
                <a:srgbClr val="FFC424"/>
              </a:buClr>
              <a:buFont typeface="Century Gothic" panose="020B0502020202020204" pitchFamily="34" charset="0"/>
              <a:buChar char="●"/>
            </a:pPr>
            <a:r>
              <a:rPr lang="fr-CH" sz="1900">
                <a:solidFill>
                  <a:srgbClr val="686868"/>
                </a:solidFill>
              </a:rPr>
              <a:t>En situation d’incertitude, les calculs  risque-rendement ne sont généralement pas réalistes.</a:t>
            </a:r>
          </a:p>
        </p:txBody>
      </p:sp>
    </p:spTree>
    <p:extLst>
      <p:ext uri="{BB962C8B-B14F-4D97-AF65-F5344CB8AC3E}">
        <p14:creationId xmlns:p14="http://schemas.microsoft.com/office/powerpoint/2010/main" val="591843187"/>
      </p:ext>
    </p:extLst>
  </p:cSld>
  <p:clrMapOvr>
    <a:masterClrMapping/>
  </p:clrMapOvr>
</p:sld>
</file>

<file path=ppt/theme/theme1.xml><?xml version="1.0" encoding="utf-8"?>
<a:theme xmlns:a="http://schemas.openxmlformats.org/drawingml/2006/main" name="myidea">
  <a:themeElements>
    <a:clrScheme name="myidea-01">
      <a:dk1>
        <a:srgbClr val="073450"/>
      </a:dk1>
      <a:lt1>
        <a:sysClr val="window" lastClr="FFFFFF"/>
      </a:lt1>
      <a:dk2>
        <a:srgbClr val="135B87"/>
      </a:dk2>
      <a:lt2>
        <a:srgbClr val="D0D0D0"/>
      </a:lt2>
      <a:accent1>
        <a:srgbClr val="8EB403"/>
      </a:accent1>
      <a:accent2>
        <a:srgbClr val="FFC424"/>
      </a:accent2>
      <a:accent3>
        <a:srgbClr val="E7AB14"/>
      </a:accent3>
      <a:accent4>
        <a:srgbClr val="FF9E61"/>
      </a:accent4>
      <a:accent5>
        <a:srgbClr val="D17930"/>
      </a:accent5>
      <a:accent6>
        <a:srgbClr val="D0D0D0"/>
      </a:accent6>
      <a:hlink>
        <a:srgbClr val="96CB00"/>
      </a:hlink>
      <a:folHlink>
        <a:srgbClr val="B11B96"/>
      </a:folHlink>
    </a:clrScheme>
    <a:fontScheme name="myidea">
      <a:majorFont>
        <a:latin typeface="Century Gothic"/>
        <a:ea typeface=""/>
        <a:cs typeface=""/>
      </a:majorFont>
      <a:minorFont>
        <a:latin typeface="Century Gothic"/>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yidea" id="{188F9B45-897C-40C9-85A2-A9C2BA700BD4}" vid="{19FBC268-E0C9-463F-9190-6FDD742A0217}"/>
    </a:ext>
  </a:extLst>
</a:theme>
</file>

<file path=ppt/theme/theme2.xml><?xml version="1.0" encoding="utf-8"?>
<a:theme xmlns:a="http://schemas.openxmlformats.org/drawingml/2006/main" name="KMU-HSG">
  <a:themeElements>
    <a:clrScheme name="Benutzerdefiniert 13">
      <a:dk1>
        <a:sysClr val="windowText" lastClr="000000"/>
      </a:dk1>
      <a:lt1>
        <a:sysClr val="window" lastClr="FFFFFF"/>
      </a:lt1>
      <a:dk2>
        <a:srgbClr val="5F5F5F"/>
      </a:dk2>
      <a:lt2>
        <a:srgbClr val="FFFFFF"/>
      </a:lt2>
      <a:accent1>
        <a:srgbClr val="00802F"/>
      </a:accent1>
      <a:accent2>
        <a:srgbClr val="ACCC3D"/>
      </a:accent2>
      <a:accent3>
        <a:srgbClr val="0067B1"/>
      </a:accent3>
      <a:accent4>
        <a:srgbClr val="95C7E8"/>
      </a:accent4>
      <a:accent5>
        <a:srgbClr val="FFFFFF"/>
      </a:accent5>
      <a:accent6>
        <a:srgbClr val="FFFFFF"/>
      </a:accent6>
      <a:hlink>
        <a:srgbClr val="7F7F7F"/>
      </a:hlink>
      <a:folHlink>
        <a:srgbClr val="7F7F7F"/>
      </a:folHlink>
    </a:clrScheme>
    <a:fontScheme name="KMU">
      <a:majorFont>
        <a:latin typeface="Malgun Gothic"/>
        <a:ea typeface=""/>
        <a:cs typeface=""/>
      </a:majorFont>
      <a:minorFont>
        <a:latin typeface="Malgun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5F5F5F"/>
        </a:solidFill>
        <a:ln>
          <a:noFill/>
        </a:ln>
        <a:effectLst>
          <a:outerShdw blurRad="50800" dist="38100" dir="2700000" algn="tl" rotWithShape="0">
            <a:prstClr val="black">
              <a:alpha val="40000"/>
            </a:prstClr>
          </a:outerShdw>
        </a:effectLst>
      </a:spPr>
      <a:bodyPr vert="horz" lIns="252000" tIns="252000" rIns="252000" bIns="252000" rtlCol="0">
        <a:noAutofit/>
      </a:bodyPr>
      <a:lstStyle>
        <a:defPPr algn="l" eaLnBrk="1" fontAlgn="auto" hangingPunct="1">
          <a:lnSpc>
            <a:spcPct val="90000"/>
          </a:lnSpc>
          <a:spcBef>
            <a:spcPts val="0"/>
          </a:spcBef>
          <a:spcAft>
            <a:spcPts val="1000"/>
          </a:spcAft>
          <a:buClr>
            <a:srgbClr val="5F5F5F"/>
          </a:buClr>
          <a:defRPr sz="1600" kern="0" dirty="0" err="1">
            <a:solidFill>
              <a:prstClr val="black"/>
            </a:solidFill>
            <a:latin typeface="Malgun Gothic"/>
            <a:ea typeface="+mn-ea"/>
            <a:cs typeface="+mn-cs"/>
          </a:defRPr>
        </a:defPPr>
      </a:lstStyle>
    </a:spDef>
    <a:lnDef>
      <a:spPr>
        <a:ln w="28575">
          <a:solidFill>
            <a:schemeClr val="bg1">
              <a:lumMod val="50000"/>
            </a:schemeClr>
          </a:solidFill>
          <a:tailEnd type="arrow"/>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spPr>
      <a:bodyPr wrap="square" lIns="0" tIns="0" rIns="0" bIns="0" rtlCol="0">
        <a:noAutofit/>
      </a:bodyPr>
      <a:lstStyle>
        <a:defPPr>
          <a:lnSpc>
            <a:spcPct val="90000"/>
          </a:lnSpc>
          <a:spcAft>
            <a:spcPts val="1000"/>
          </a:spcAft>
          <a:defRPr dirty="0" err="1" smtClean="0"/>
        </a:defPPr>
      </a:lstStyle>
    </a:txDef>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2034</Words>
  <Application>Microsoft Office PowerPoint</Application>
  <PresentationFormat>Breitbild</PresentationFormat>
  <Paragraphs>154</Paragraphs>
  <Slides>17</Slides>
  <Notes>2</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17</vt:i4>
      </vt:variant>
    </vt:vector>
  </HeadingPairs>
  <TitlesOfParts>
    <vt:vector size="24" baseType="lpstr">
      <vt:lpstr>Malgun Gothic</vt:lpstr>
      <vt:lpstr>Arial</vt:lpstr>
      <vt:lpstr>Calibri</vt:lpstr>
      <vt:lpstr>Century Gothic</vt:lpstr>
      <vt:lpstr>Wingdings</vt:lpstr>
      <vt:lpstr>myidea</vt:lpstr>
      <vt:lpstr>KMU-HSG</vt:lpstr>
      <vt:lpstr>  Partie 5 : «Effectuation» et «causation» – deux logiques décisionnelles distinctes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Manager/>
  <Company>Semantis Translation 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Slides Lehrpersonen_Effectuation vs. Causation.pptx</dc:title>
  <dc:subject>211150_1</dc:subject>
  <dc:creator>Kramer Pia</dc:creator>
  <cp:keywords>juillet 21</cp:keywords>
  <dc:description>1</dc:description>
  <cp:lastModifiedBy>Kramer Pia</cp:lastModifiedBy>
  <cp:revision>3</cp:revision>
  <dcterms:created xsi:type="dcterms:W3CDTF">2020-11-11T18:04:37Z</dcterms:created>
  <dcterms:modified xsi:type="dcterms:W3CDTF">2022-12-06T05:35:10Z</dcterms:modified>
  <cp:category>211150</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9eb5799-d0fd-4e27-b9df-61ef8d68c68c_Enabled">
    <vt:lpwstr>true</vt:lpwstr>
  </property>
  <property fmtid="{D5CDD505-2E9C-101B-9397-08002B2CF9AE}" pid="3" name="MSIP_Label_89eb5799-d0fd-4e27-b9df-61ef8d68c68c_SetDate">
    <vt:lpwstr>2021-02-20T21:05:04Z</vt:lpwstr>
  </property>
  <property fmtid="{D5CDD505-2E9C-101B-9397-08002B2CF9AE}" pid="4" name="MSIP_Label_89eb5799-d0fd-4e27-b9df-61ef8d68c68c_Method">
    <vt:lpwstr>Privileged</vt:lpwstr>
  </property>
  <property fmtid="{D5CDD505-2E9C-101B-9397-08002B2CF9AE}" pid="5" name="MSIP_Label_89eb5799-d0fd-4e27-b9df-61ef8d68c68c_Name">
    <vt:lpwstr>89eb5799-d0fd-4e27-b9df-61ef8d68c68c</vt:lpwstr>
  </property>
  <property fmtid="{D5CDD505-2E9C-101B-9397-08002B2CF9AE}" pid="6" name="MSIP_Label_89eb5799-d0fd-4e27-b9df-61ef8d68c68c_SiteId">
    <vt:lpwstr>d6a1cf8c-768e-4187-a738-b6e50c4deb4a</vt:lpwstr>
  </property>
  <property fmtid="{D5CDD505-2E9C-101B-9397-08002B2CF9AE}" pid="7" name="MSIP_Label_89eb5799-d0fd-4e27-b9df-61ef8d68c68c_ActionId">
    <vt:lpwstr>a6852517-cd03-438d-9f3e-39c89f736e15</vt:lpwstr>
  </property>
  <property fmtid="{D5CDD505-2E9C-101B-9397-08002B2CF9AE}" pid="8" name="MSIP_Label_89eb5799-d0fd-4e27-b9df-61ef8d68c68c_ContentBits">
    <vt:lpwstr>0</vt:lpwstr>
  </property>
</Properties>
</file>