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1" r:id="rId2"/>
  </p:sldMasterIdLst>
  <p:notesMasterIdLst>
    <p:notesMasterId r:id="rId12"/>
  </p:notesMasterIdLst>
  <p:sldIdLst>
    <p:sldId id="2039" r:id="rId3"/>
    <p:sldId id="1801" r:id="rId4"/>
    <p:sldId id="1813" r:id="rId5"/>
    <p:sldId id="1803" r:id="rId6"/>
    <p:sldId id="1661" r:id="rId7"/>
    <p:sldId id="1816" r:id="rId8"/>
    <p:sldId id="1812" r:id="rId9"/>
    <p:sldId id="1815" r:id="rId10"/>
    <p:sldId id="1814"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ine Gutzwiller" initials="EG" lastIdx="5" clrIdx="0">
    <p:extLst/>
  </p:cmAuthor>
  <p:cmAuthor id="2" name="Müller Susan" initials="MS"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6868"/>
    <a:srgbClr val="898F97"/>
    <a:srgbClr val="96CB00"/>
    <a:srgbClr val="0B4874"/>
    <a:srgbClr val="738D05"/>
    <a:srgbClr val="B11B96"/>
    <a:srgbClr val="FFC424"/>
    <a:srgbClr val="FFEBB3"/>
    <a:srgbClr val="FFD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6" autoAdjust="0"/>
    <p:restoredTop sz="94628" autoAdjust="0"/>
  </p:normalViewPr>
  <p:slideViewPr>
    <p:cSldViewPr snapToGrid="0">
      <p:cViewPr varScale="1">
        <p:scale>
          <a:sx n="79" d="100"/>
          <a:sy n="79" d="100"/>
        </p:scale>
        <p:origin x="-114" y="-63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DD8AC-A610-450C-A016-B1AC92DFC1F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de-CH"/>
        </a:p>
      </dgm:t>
    </dgm:pt>
    <dgm:pt modelId="{E761838C-C7AA-437A-8026-90DB2B20D31C}">
      <dgm:prSet phldrT="[Text]" custT="1"/>
      <dgm:spPr>
        <a:solidFill>
          <a:srgbClr val="96CB00"/>
        </a:solidFill>
      </dgm:spPr>
      <dgm:t>
        <a:bodyPr/>
        <a:lstStyle/>
        <a:p>
          <a:r>
            <a:rPr lang="fr-CH" sz="1800" dirty="0"/>
            <a:t>91 étudiant-e-s</a:t>
          </a:r>
        </a:p>
        <a:p>
          <a:r>
            <a:rPr lang="fr-CH" sz="1800" dirty="0"/>
            <a:t>Cadre: expéditions par groupes de 12–16, </a:t>
          </a:r>
          <a:br>
            <a:rPr lang="fr-CH" sz="1800" dirty="0"/>
          </a:br>
          <a:r>
            <a:rPr lang="fr-CH" sz="1800" dirty="0"/>
            <a:t>durée = 75–90 jours</a:t>
          </a:r>
        </a:p>
        <a:p>
          <a:r>
            <a:rPr lang="fr-CH" sz="1800" dirty="0"/>
            <a:t>Programme de leadership</a:t>
          </a:r>
        </a:p>
        <a:p>
          <a:r>
            <a:rPr lang="fr-CH" sz="1800" dirty="0"/>
            <a:t>Beaucoup de problèmes mal structurés (par ex. établir un campement fonctionnel par tous les temps)</a:t>
          </a:r>
        </a:p>
        <a:p>
          <a:r>
            <a:rPr lang="fr-CH" sz="1800" dirty="0"/>
            <a:t>Test avant – après</a:t>
          </a:r>
        </a:p>
      </dgm:t>
    </dgm:pt>
    <dgm:pt modelId="{A127C392-0A04-42BC-8298-8769D9E1F293}" type="parTrans" cxnId="{CE6A39FF-73A2-4B33-B002-E3085634C015}">
      <dgm:prSet/>
      <dgm:spPr/>
      <dgm:t>
        <a:bodyPr/>
        <a:lstStyle/>
        <a:p>
          <a:endParaRPr lang="de-CH"/>
        </a:p>
      </dgm:t>
    </dgm:pt>
    <dgm:pt modelId="{5A4D1583-121A-44A7-A94D-EA2A70F263FC}" type="sibTrans" cxnId="{CE6A39FF-73A2-4B33-B002-E3085634C015}">
      <dgm:prSet/>
      <dgm:spPr/>
      <dgm:t>
        <a:bodyPr/>
        <a:lstStyle/>
        <a:p>
          <a:endParaRPr lang="de-CH"/>
        </a:p>
      </dgm:t>
    </dgm:pt>
    <dgm:pt modelId="{BD9014AC-C5B3-4F7A-A81E-BA346A229BCE}">
      <dgm:prSet phldrT="[Text]" custT="1"/>
      <dgm:spPr>
        <a:solidFill>
          <a:srgbClr val="738D05"/>
        </a:solidFill>
      </dgm:spPr>
      <dgm:t>
        <a:bodyPr/>
        <a:lstStyle/>
        <a:p>
          <a:r>
            <a:rPr lang="fr-CH" sz="1800" dirty="0"/>
            <a:t>65 étudiant-e-s</a:t>
          </a:r>
        </a:p>
        <a:p>
          <a:r>
            <a:rPr lang="fr-CH" sz="1800" dirty="0"/>
            <a:t>Cadre: enseignement classique dispensé par une haute école sous forme de séminaires</a:t>
          </a:r>
        </a:p>
        <a:p>
          <a:r>
            <a:rPr lang="fr-CH" sz="1800" dirty="0"/>
            <a:t>Programme de leadership uniquement</a:t>
          </a:r>
        </a:p>
        <a:p>
          <a:r>
            <a:rPr lang="fr-CH" sz="1800" dirty="0"/>
            <a:t>Problèmes bien structurés uniquement</a:t>
          </a:r>
        </a:p>
        <a:p>
          <a:endParaRPr lang="de-CH" sz="1800" kern="1200" dirty="0"/>
        </a:p>
        <a:p>
          <a:endParaRPr lang="de-CH" sz="800" kern="1200" dirty="0"/>
        </a:p>
        <a:p>
          <a:r>
            <a:rPr lang="fr-CH" sz="1800" dirty="0">
              <a:solidFill>
                <a:prstClr val="white"/>
              </a:solidFill>
              <a:latin typeface="Century Gothic"/>
              <a:ea typeface="+mn-ea"/>
              <a:cs typeface="+mn-cs"/>
            </a:rPr>
            <a:t>Test avant – après</a:t>
          </a:r>
        </a:p>
      </dgm:t>
    </dgm:pt>
    <dgm:pt modelId="{7792A3E9-7EE9-4948-935F-3623528C557F}" type="parTrans" cxnId="{CAF4FAD8-464C-42C5-A779-FAD858569DE5}">
      <dgm:prSet/>
      <dgm:spPr/>
      <dgm:t>
        <a:bodyPr/>
        <a:lstStyle/>
        <a:p>
          <a:endParaRPr lang="de-CH"/>
        </a:p>
      </dgm:t>
    </dgm:pt>
    <dgm:pt modelId="{ADA416BE-8175-436D-B7D3-104D9EC84AE5}" type="sibTrans" cxnId="{CAF4FAD8-464C-42C5-A779-FAD858569DE5}">
      <dgm:prSet/>
      <dgm:spPr/>
      <dgm:t>
        <a:bodyPr/>
        <a:lstStyle/>
        <a:p>
          <a:endParaRPr lang="de-CH"/>
        </a:p>
      </dgm:t>
    </dgm:pt>
    <dgm:pt modelId="{D0681BDD-BBA1-41B2-A7D7-3A2FF215F9BA}" type="pres">
      <dgm:prSet presAssocID="{4F5DD8AC-A610-450C-A016-B1AC92DFC1FC}" presName="diagram" presStyleCnt="0">
        <dgm:presLayoutVars>
          <dgm:dir/>
          <dgm:resizeHandles val="exact"/>
        </dgm:presLayoutVars>
      </dgm:prSet>
      <dgm:spPr/>
      <dgm:t>
        <a:bodyPr/>
        <a:lstStyle/>
        <a:p>
          <a:endParaRPr lang="fr-CH"/>
        </a:p>
      </dgm:t>
    </dgm:pt>
    <dgm:pt modelId="{EFC5BF6D-F49B-41AF-9941-31DD6976AD06}" type="pres">
      <dgm:prSet presAssocID="{E761838C-C7AA-437A-8026-90DB2B20D31C}" presName="node" presStyleLbl="node1" presStyleIdx="0" presStyleCnt="2" custScaleY="235598" custLinFactNeighborX="-8084" custLinFactNeighborY="-1022">
        <dgm:presLayoutVars>
          <dgm:bulletEnabled val="1"/>
        </dgm:presLayoutVars>
      </dgm:prSet>
      <dgm:spPr/>
      <dgm:t>
        <a:bodyPr/>
        <a:lstStyle/>
        <a:p>
          <a:endParaRPr lang="fr-CH"/>
        </a:p>
      </dgm:t>
    </dgm:pt>
    <dgm:pt modelId="{656D6C82-13F9-40A8-B9C1-A47C0AC703D2}" type="pres">
      <dgm:prSet presAssocID="{5A4D1583-121A-44A7-A94D-EA2A70F263FC}" presName="sibTrans" presStyleCnt="0"/>
      <dgm:spPr/>
    </dgm:pt>
    <dgm:pt modelId="{8FAEABAC-3772-4806-9346-04FCE806B8AE}" type="pres">
      <dgm:prSet presAssocID="{BD9014AC-C5B3-4F7A-A81E-BA346A229BCE}" presName="node" presStyleLbl="node1" presStyleIdx="1" presStyleCnt="2" custScaleY="235598" custLinFactNeighborY="-416">
        <dgm:presLayoutVars>
          <dgm:bulletEnabled val="1"/>
        </dgm:presLayoutVars>
      </dgm:prSet>
      <dgm:spPr/>
      <dgm:t>
        <a:bodyPr/>
        <a:lstStyle/>
        <a:p>
          <a:endParaRPr lang="fr-CH"/>
        </a:p>
      </dgm:t>
    </dgm:pt>
  </dgm:ptLst>
  <dgm:cxnLst>
    <dgm:cxn modelId="{2C7C4258-9AB1-4518-85DC-49DB53D81ECC}" type="presOf" srcId="{E761838C-C7AA-437A-8026-90DB2B20D31C}" destId="{EFC5BF6D-F49B-41AF-9941-31DD6976AD06}" srcOrd="0" destOrd="0" presId="urn:microsoft.com/office/officeart/2005/8/layout/default"/>
    <dgm:cxn modelId="{CAF4FAD8-464C-42C5-A779-FAD858569DE5}" srcId="{4F5DD8AC-A610-450C-A016-B1AC92DFC1FC}" destId="{BD9014AC-C5B3-4F7A-A81E-BA346A229BCE}" srcOrd="1" destOrd="0" parTransId="{7792A3E9-7EE9-4948-935F-3623528C557F}" sibTransId="{ADA416BE-8175-436D-B7D3-104D9EC84AE5}"/>
    <dgm:cxn modelId="{157A2A44-F9F5-49AB-9F00-BB8FCB27368A}" type="presOf" srcId="{4F5DD8AC-A610-450C-A016-B1AC92DFC1FC}" destId="{D0681BDD-BBA1-41B2-A7D7-3A2FF215F9BA}" srcOrd="0" destOrd="0" presId="urn:microsoft.com/office/officeart/2005/8/layout/default"/>
    <dgm:cxn modelId="{1F7849F0-14B3-44C8-9C8D-0BEC0D9E5426}" type="presOf" srcId="{BD9014AC-C5B3-4F7A-A81E-BA346A229BCE}" destId="{8FAEABAC-3772-4806-9346-04FCE806B8AE}" srcOrd="0" destOrd="0" presId="urn:microsoft.com/office/officeart/2005/8/layout/default"/>
    <dgm:cxn modelId="{CE6A39FF-73A2-4B33-B002-E3085634C015}" srcId="{4F5DD8AC-A610-450C-A016-B1AC92DFC1FC}" destId="{E761838C-C7AA-437A-8026-90DB2B20D31C}" srcOrd="0" destOrd="0" parTransId="{A127C392-0A04-42BC-8298-8769D9E1F293}" sibTransId="{5A4D1583-121A-44A7-A94D-EA2A70F263FC}"/>
    <dgm:cxn modelId="{23510523-4179-4EB3-8D80-48699581EF6E}" type="presParOf" srcId="{D0681BDD-BBA1-41B2-A7D7-3A2FF215F9BA}" destId="{EFC5BF6D-F49B-41AF-9941-31DD6976AD06}" srcOrd="0" destOrd="0" presId="urn:microsoft.com/office/officeart/2005/8/layout/default"/>
    <dgm:cxn modelId="{4F503D4C-2B60-4A75-997A-7112DAEA4F6B}" type="presParOf" srcId="{D0681BDD-BBA1-41B2-A7D7-3A2FF215F9BA}" destId="{656D6C82-13F9-40A8-B9C1-A47C0AC703D2}" srcOrd="1" destOrd="0" presId="urn:microsoft.com/office/officeart/2005/8/layout/default"/>
    <dgm:cxn modelId="{1527FC1C-3494-4DB9-B459-D1813B173B77}" type="presParOf" srcId="{D0681BDD-BBA1-41B2-A7D7-3A2FF215F9BA}" destId="{8FAEABAC-3772-4806-9346-04FCE806B8A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764A28-A32D-4DEE-A570-6E3D7FEE2D0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CH"/>
        </a:p>
      </dgm:t>
    </dgm:pt>
    <dgm:pt modelId="{D929B673-599B-4A72-B6F1-31B5CEE538E8}">
      <dgm:prSet phldrT="[Text]"/>
      <dgm:spPr>
        <a:solidFill>
          <a:srgbClr val="96CB00"/>
        </a:solidFill>
      </dgm:spPr>
      <dgm:t>
        <a:bodyPr/>
        <a:lstStyle/>
        <a:p>
          <a:r>
            <a:rPr lang="fr-CH" b="1" dirty="0"/>
            <a:t>Développer </a:t>
          </a:r>
          <a:r>
            <a:rPr lang="fr-CH" b="1" dirty="0" smtClean="0"/>
            <a:t/>
          </a:r>
          <a:br>
            <a:rPr lang="fr-CH" b="1" dirty="0" smtClean="0"/>
          </a:br>
          <a:r>
            <a:rPr lang="fr-CH" b="1" dirty="0" smtClean="0"/>
            <a:t>une </a:t>
          </a:r>
          <a:r>
            <a:rPr lang="fr-CH" b="1" dirty="0"/>
            <a:t>idée entrepreneuriale</a:t>
          </a:r>
        </a:p>
        <a:p>
          <a:r>
            <a:rPr lang="fr-CH" b="1" dirty="0"/>
            <a:t>Trouver une équipe </a:t>
          </a:r>
        </a:p>
        <a:p>
          <a:r>
            <a:rPr lang="fr-CH" b="1" dirty="0"/>
            <a:t>Développer </a:t>
          </a:r>
          <a:r>
            <a:rPr lang="fr-CH" b="1" dirty="0" smtClean="0"/>
            <a:t/>
          </a:r>
          <a:br>
            <a:rPr lang="fr-CH" b="1" dirty="0" smtClean="0"/>
          </a:br>
          <a:r>
            <a:rPr lang="fr-CH" b="1" dirty="0" smtClean="0"/>
            <a:t>un </a:t>
          </a:r>
          <a:r>
            <a:rPr lang="fr-CH" b="1" dirty="0"/>
            <a:t>logo</a:t>
          </a:r>
        </a:p>
      </dgm:t>
    </dgm:pt>
    <dgm:pt modelId="{539CC13C-BF8E-4BC6-B3B0-217CEA16CFCF}" type="parTrans" cxnId="{CDC469DF-628A-40EB-A6CC-8F8C78A74875}">
      <dgm:prSet/>
      <dgm:spPr/>
      <dgm:t>
        <a:bodyPr/>
        <a:lstStyle/>
        <a:p>
          <a:endParaRPr lang="de-CH"/>
        </a:p>
      </dgm:t>
    </dgm:pt>
    <dgm:pt modelId="{4F29354A-0B6F-4E96-883D-1EBF60E5A889}" type="sibTrans" cxnId="{CDC469DF-628A-40EB-A6CC-8F8C78A74875}">
      <dgm:prSet/>
      <dgm:spPr/>
      <dgm:t>
        <a:bodyPr/>
        <a:lstStyle/>
        <a:p>
          <a:endParaRPr lang="de-CH"/>
        </a:p>
      </dgm:t>
    </dgm:pt>
    <dgm:pt modelId="{EBA14601-B94A-4395-AF7E-313F557CE32F}">
      <dgm:prSet phldrT="[Text]"/>
      <dgm:spPr>
        <a:solidFill>
          <a:srgbClr val="96CB00"/>
        </a:solidFill>
      </dgm:spPr>
      <dgm:t>
        <a:bodyPr/>
        <a:lstStyle/>
        <a:p>
          <a:r>
            <a:rPr lang="fr-CH" b="1">
              <a:solidFill>
                <a:schemeClr val="bg1"/>
              </a:solidFill>
            </a:rPr>
            <a:t>Développer un MVP</a:t>
          </a:r>
        </a:p>
        <a:p>
          <a:r>
            <a:rPr lang="fr-CH" b="1">
              <a:solidFill>
                <a:srgbClr val="B11B96"/>
              </a:solidFill>
            </a:rPr>
            <a:t>Tester le MVP</a:t>
          </a:r>
        </a:p>
      </dgm:t>
    </dgm:pt>
    <dgm:pt modelId="{AC8F1FD5-839E-430D-BF9D-5AD429AB8B6F}" type="parTrans" cxnId="{3DD572AC-E6EA-4849-A478-6CEFB977EB0F}">
      <dgm:prSet/>
      <dgm:spPr/>
      <dgm:t>
        <a:bodyPr/>
        <a:lstStyle/>
        <a:p>
          <a:endParaRPr lang="de-CH"/>
        </a:p>
      </dgm:t>
    </dgm:pt>
    <dgm:pt modelId="{414247D2-071A-4560-A299-CD2E782C8818}" type="sibTrans" cxnId="{3DD572AC-E6EA-4849-A478-6CEFB977EB0F}">
      <dgm:prSet/>
      <dgm:spPr/>
      <dgm:t>
        <a:bodyPr/>
        <a:lstStyle/>
        <a:p>
          <a:endParaRPr lang="de-CH"/>
        </a:p>
      </dgm:t>
    </dgm:pt>
    <dgm:pt modelId="{ED567B52-B629-4D3E-A6CD-287C991F0CC5}">
      <dgm:prSet phldrT="[Text]"/>
      <dgm:spPr>
        <a:solidFill>
          <a:srgbClr val="96CB00"/>
        </a:solidFill>
      </dgm:spPr>
      <dgm:t>
        <a:bodyPr/>
        <a:lstStyle/>
        <a:p>
          <a:r>
            <a:rPr lang="fr-CH" b="1"/>
            <a:t>Développer un modèle d’entreprise </a:t>
          </a:r>
        </a:p>
        <a:p>
          <a:r>
            <a:rPr lang="fr-CH" b="1"/>
            <a:t>Établir un mini-business plan </a:t>
          </a:r>
        </a:p>
        <a:p>
          <a:r>
            <a:rPr lang="fr-CH" b="1">
              <a:solidFill>
                <a:srgbClr val="B11B96"/>
              </a:solidFill>
            </a:rPr>
            <a:t>Trouver des ressources</a:t>
          </a:r>
        </a:p>
      </dgm:t>
    </dgm:pt>
    <dgm:pt modelId="{BD6B6046-76BF-4011-8E7A-A14EF0969C6E}" type="parTrans" cxnId="{88610645-AFA6-49B5-B39B-C9AB655A85B1}">
      <dgm:prSet/>
      <dgm:spPr/>
      <dgm:t>
        <a:bodyPr/>
        <a:lstStyle/>
        <a:p>
          <a:endParaRPr lang="de-CH"/>
        </a:p>
      </dgm:t>
    </dgm:pt>
    <dgm:pt modelId="{5DFE54F5-68B9-4816-8F38-30CCA084E077}" type="sibTrans" cxnId="{88610645-AFA6-49B5-B39B-C9AB655A85B1}">
      <dgm:prSet/>
      <dgm:spPr/>
      <dgm:t>
        <a:bodyPr/>
        <a:lstStyle/>
        <a:p>
          <a:endParaRPr lang="de-CH"/>
        </a:p>
      </dgm:t>
    </dgm:pt>
    <dgm:pt modelId="{397397FC-46D0-41AC-AF8D-AF12108BDFCE}">
      <dgm:prSet/>
      <dgm:spPr>
        <a:solidFill>
          <a:srgbClr val="96CB00"/>
        </a:solidFill>
      </dgm:spPr>
      <dgm:t>
        <a:bodyPr/>
        <a:lstStyle/>
        <a:p>
          <a:r>
            <a:rPr lang="fr-CH" b="1">
              <a:solidFill>
                <a:schemeClr val="bg1"/>
              </a:solidFill>
            </a:rPr>
            <a:t>Présenter brièvement l’idée entrepreneuriale* </a:t>
          </a:r>
        </a:p>
        <a:p>
          <a:r>
            <a:rPr lang="fr-CH" b="1">
              <a:solidFill>
                <a:srgbClr val="B11B96"/>
              </a:solidFill>
            </a:rPr>
            <a:t>Obtenir le feed-back du marché</a:t>
          </a:r>
          <a:r>
            <a:rPr lang="fr-CH">
              <a:solidFill>
                <a:srgbClr val="B11B96"/>
              </a:solidFill>
            </a:rPr>
            <a:t> </a:t>
          </a:r>
        </a:p>
        <a:p>
          <a:r>
            <a:rPr lang="fr-CH" b="1"/>
            <a:t>Définir le marketing mix</a:t>
          </a:r>
        </a:p>
      </dgm:t>
    </dgm:pt>
    <dgm:pt modelId="{B42D12CF-1E9A-4B0E-8C86-5C4824B88C4A}" type="parTrans" cxnId="{07711985-BE10-45CF-B2F3-0D83BA397CBD}">
      <dgm:prSet/>
      <dgm:spPr/>
      <dgm:t>
        <a:bodyPr/>
        <a:lstStyle/>
        <a:p>
          <a:endParaRPr lang="de-CH"/>
        </a:p>
      </dgm:t>
    </dgm:pt>
    <dgm:pt modelId="{72077772-C667-4A06-B382-ED771C4BB72F}" type="sibTrans" cxnId="{07711985-BE10-45CF-B2F3-0D83BA397CBD}">
      <dgm:prSet/>
      <dgm:spPr/>
      <dgm:t>
        <a:bodyPr/>
        <a:lstStyle/>
        <a:p>
          <a:endParaRPr lang="de-CH"/>
        </a:p>
      </dgm:t>
    </dgm:pt>
    <dgm:pt modelId="{BB29AD35-CD5E-4C79-9CD2-FCF5932E26F9}">
      <dgm:prSet/>
      <dgm:spPr>
        <a:solidFill>
          <a:srgbClr val="96CB00"/>
        </a:solidFill>
      </dgm:spPr>
      <dgm:t>
        <a:bodyPr/>
        <a:lstStyle/>
        <a:p>
          <a:r>
            <a:rPr lang="fr-CH" b="1"/>
            <a:t>Calculer la marge sur coûts et le seuil de rentabilité</a:t>
          </a:r>
        </a:p>
      </dgm:t>
    </dgm:pt>
    <dgm:pt modelId="{EA36BECF-F577-406A-A46B-3ACC8EB322DF}" type="parTrans" cxnId="{4CFB2B4B-FE33-4A8C-9E8C-1C0D97691E63}">
      <dgm:prSet/>
      <dgm:spPr/>
      <dgm:t>
        <a:bodyPr/>
        <a:lstStyle/>
        <a:p>
          <a:endParaRPr lang="de-CH"/>
        </a:p>
      </dgm:t>
    </dgm:pt>
    <dgm:pt modelId="{35D4289D-2429-47F8-BF98-851D41DDDE72}" type="sibTrans" cxnId="{4CFB2B4B-FE33-4A8C-9E8C-1C0D97691E63}">
      <dgm:prSet/>
      <dgm:spPr/>
      <dgm:t>
        <a:bodyPr/>
        <a:lstStyle/>
        <a:p>
          <a:endParaRPr lang="de-CH"/>
        </a:p>
      </dgm:t>
    </dgm:pt>
    <dgm:pt modelId="{04E1D029-A200-4815-BC64-8D8BE5DD6E5A}">
      <dgm:prSet/>
      <dgm:spPr>
        <a:solidFill>
          <a:srgbClr val="96CB00"/>
        </a:solidFill>
      </dgm:spPr>
      <dgm:t>
        <a:bodyPr/>
        <a:lstStyle/>
        <a:p>
          <a:r>
            <a:rPr lang="fr-CH" b="1" dirty="0">
              <a:solidFill>
                <a:srgbClr val="B11B96"/>
              </a:solidFill>
            </a:rPr>
            <a:t>Présenter l’idée entrepreneuriale et obtenir un </a:t>
          </a:r>
          <a:r>
            <a:rPr lang="fr-CH" b="1" dirty="0" smtClean="0">
              <a:solidFill>
                <a:srgbClr val="B11B96"/>
              </a:solidFill>
            </a:rPr>
            <a:t/>
          </a:r>
          <a:br>
            <a:rPr lang="fr-CH" b="1" dirty="0" smtClean="0">
              <a:solidFill>
                <a:srgbClr val="B11B96"/>
              </a:solidFill>
            </a:rPr>
          </a:br>
          <a:r>
            <a:rPr lang="fr-CH" b="1" dirty="0" smtClean="0">
              <a:solidFill>
                <a:srgbClr val="B11B96"/>
              </a:solidFill>
            </a:rPr>
            <a:t>feed-back</a:t>
          </a:r>
          <a:endParaRPr lang="fr-CH" b="1" dirty="0">
            <a:solidFill>
              <a:srgbClr val="B11B96"/>
            </a:solidFill>
          </a:endParaRPr>
        </a:p>
      </dgm:t>
    </dgm:pt>
    <dgm:pt modelId="{443CFCEB-EE95-404E-A466-B611365CA867}" type="parTrans" cxnId="{8601C484-7FB3-47AE-9AF7-6A1EC4B28036}">
      <dgm:prSet/>
      <dgm:spPr/>
      <dgm:t>
        <a:bodyPr/>
        <a:lstStyle/>
        <a:p>
          <a:endParaRPr lang="de-CH"/>
        </a:p>
      </dgm:t>
    </dgm:pt>
    <dgm:pt modelId="{249C3F78-3F74-456A-9FD7-7724D6E52F15}" type="sibTrans" cxnId="{8601C484-7FB3-47AE-9AF7-6A1EC4B28036}">
      <dgm:prSet/>
      <dgm:spPr/>
      <dgm:t>
        <a:bodyPr/>
        <a:lstStyle/>
        <a:p>
          <a:endParaRPr lang="de-CH"/>
        </a:p>
      </dgm:t>
    </dgm:pt>
    <dgm:pt modelId="{0B464B2D-EBB9-4E09-84B4-4D20ABDEDCFB}" type="pres">
      <dgm:prSet presAssocID="{05764A28-A32D-4DEE-A570-6E3D7FEE2D00}" presName="CompostProcess" presStyleCnt="0">
        <dgm:presLayoutVars>
          <dgm:dir/>
          <dgm:resizeHandles val="exact"/>
        </dgm:presLayoutVars>
      </dgm:prSet>
      <dgm:spPr/>
      <dgm:t>
        <a:bodyPr/>
        <a:lstStyle/>
        <a:p>
          <a:endParaRPr lang="fr-CH"/>
        </a:p>
      </dgm:t>
    </dgm:pt>
    <dgm:pt modelId="{7CDCBE82-E23A-42F6-8100-04C750779173}" type="pres">
      <dgm:prSet presAssocID="{05764A28-A32D-4DEE-A570-6E3D7FEE2D00}" presName="arrow" presStyleLbl="bgShp" presStyleIdx="0" presStyleCnt="1" custLinFactNeighborX="207" custLinFactNeighborY="-3228"/>
      <dgm:spPr/>
    </dgm:pt>
    <dgm:pt modelId="{436EC57B-9555-4AD9-9C97-2B3CCB5FDE6B}" type="pres">
      <dgm:prSet presAssocID="{05764A28-A32D-4DEE-A570-6E3D7FEE2D00}" presName="linearProcess" presStyleCnt="0"/>
      <dgm:spPr/>
    </dgm:pt>
    <dgm:pt modelId="{E7CCBC2E-5BD0-4E9D-BF1E-9DFCFE3647AC}" type="pres">
      <dgm:prSet presAssocID="{D929B673-599B-4A72-B6F1-31B5CEE538E8}" presName="textNode" presStyleLbl="node1" presStyleIdx="0" presStyleCnt="6" custLinFactNeighborX="-11720">
        <dgm:presLayoutVars>
          <dgm:bulletEnabled val="1"/>
        </dgm:presLayoutVars>
      </dgm:prSet>
      <dgm:spPr/>
      <dgm:t>
        <a:bodyPr/>
        <a:lstStyle/>
        <a:p>
          <a:endParaRPr lang="fr-CH"/>
        </a:p>
      </dgm:t>
    </dgm:pt>
    <dgm:pt modelId="{774B5D88-BD4D-403B-9CB7-B96D444A51E0}" type="pres">
      <dgm:prSet presAssocID="{4F29354A-0B6F-4E96-883D-1EBF60E5A889}" presName="sibTrans" presStyleCnt="0"/>
      <dgm:spPr/>
    </dgm:pt>
    <dgm:pt modelId="{DEB40538-C731-4175-BA3D-B81E7A299B73}" type="pres">
      <dgm:prSet presAssocID="{EBA14601-B94A-4395-AF7E-313F557CE32F}" presName="textNode" presStyleLbl="node1" presStyleIdx="1" presStyleCnt="6">
        <dgm:presLayoutVars>
          <dgm:bulletEnabled val="1"/>
        </dgm:presLayoutVars>
      </dgm:prSet>
      <dgm:spPr/>
      <dgm:t>
        <a:bodyPr/>
        <a:lstStyle/>
        <a:p>
          <a:endParaRPr lang="fr-CH"/>
        </a:p>
      </dgm:t>
    </dgm:pt>
    <dgm:pt modelId="{3A864E0B-6DE7-4373-8D19-05C84AB49A2A}" type="pres">
      <dgm:prSet presAssocID="{414247D2-071A-4560-A299-CD2E782C8818}" presName="sibTrans" presStyleCnt="0"/>
      <dgm:spPr/>
    </dgm:pt>
    <dgm:pt modelId="{F258AF3D-6151-400A-B4DB-5D11FAED7E3D}" type="pres">
      <dgm:prSet presAssocID="{ED567B52-B629-4D3E-A6CD-287C991F0CC5}" presName="textNode" presStyleLbl="node1" presStyleIdx="2" presStyleCnt="6">
        <dgm:presLayoutVars>
          <dgm:bulletEnabled val="1"/>
        </dgm:presLayoutVars>
      </dgm:prSet>
      <dgm:spPr/>
      <dgm:t>
        <a:bodyPr/>
        <a:lstStyle/>
        <a:p>
          <a:endParaRPr lang="fr-CH"/>
        </a:p>
      </dgm:t>
    </dgm:pt>
    <dgm:pt modelId="{B18B2BC8-930D-4D0A-89BF-3C781B3D52BA}" type="pres">
      <dgm:prSet presAssocID="{5DFE54F5-68B9-4816-8F38-30CCA084E077}" presName="sibTrans" presStyleCnt="0"/>
      <dgm:spPr/>
    </dgm:pt>
    <dgm:pt modelId="{BB5B2271-3934-4890-8424-19D55FA9EB3A}" type="pres">
      <dgm:prSet presAssocID="{397397FC-46D0-41AC-AF8D-AF12108BDFCE}" presName="textNode" presStyleLbl="node1" presStyleIdx="3" presStyleCnt="6">
        <dgm:presLayoutVars>
          <dgm:bulletEnabled val="1"/>
        </dgm:presLayoutVars>
      </dgm:prSet>
      <dgm:spPr/>
      <dgm:t>
        <a:bodyPr/>
        <a:lstStyle/>
        <a:p>
          <a:endParaRPr lang="fr-CH"/>
        </a:p>
      </dgm:t>
    </dgm:pt>
    <dgm:pt modelId="{208B989E-44F5-4C9C-8ADD-50C8C09C98F1}" type="pres">
      <dgm:prSet presAssocID="{72077772-C667-4A06-B382-ED771C4BB72F}" presName="sibTrans" presStyleCnt="0"/>
      <dgm:spPr/>
    </dgm:pt>
    <dgm:pt modelId="{28A7BA99-4B92-442D-B5BD-C65DD137463D}" type="pres">
      <dgm:prSet presAssocID="{BB29AD35-CD5E-4C79-9CD2-FCF5932E26F9}" presName="textNode" presStyleLbl="node1" presStyleIdx="4" presStyleCnt="6" custLinFactNeighborX="-14044" custLinFactNeighborY="472">
        <dgm:presLayoutVars>
          <dgm:bulletEnabled val="1"/>
        </dgm:presLayoutVars>
      </dgm:prSet>
      <dgm:spPr/>
      <dgm:t>
        <a:bodyPr/>
        <a:lstStyle/>
        <a:p>
          <a:endParaRPr lang="fr-CH"/>
        </a:p>
      </dgm:t>
    </dgm:pt>
    <dgm:pt modelId="{194FF795-BAA3-4703-869A-6E2570BB3FC3}" type="pres">
      <dgm:prSet presAssocID="{35D4289D-2429-47F8-BF98-851D41DDDE72}" presName="sibTrans" presStyleCnt="0"/>
      <dgm:spPr/>
    </dgm:pt>
    <dgm:pt modelId="{28ED5D16-4645-47BF-9CC6-ABDB95B633B5}" type="pres">
      <dgm:prSet presAssocID="{04E1D029-A200-4815-BC64-8D8BE5DD6E5A}" presName="textNode" presStyleLbl="node1" presStyleIdx="5" presStyleCnt="6">
        <dgm:presLayoutVars>
          <dgm:bulletEnabled val="1"/>
        </dgm:presLayoutVars>
      </dgm:prSet>
      <dgm:spPr/>
      <dgm:t>
        <a:bodyPr/>
        <a:lstStyle/>
        <a:p>
          <a:endParaRPr lang="fr-CH"/>
        </a:p>
      </dgm:t>
    </dgm:pt>
  </dgm:ptLst>
  <dgm:cxnLst>
    <dgm:cxn modelId="{88610645-AFA6-49B5-B39B-C9AB655A85B1}" srcId="{05764A28-A32D-4DEE-A570-6E3D7FEE2D00}" destId="{ED567B52-B629-4D3E-A6CD-287C991F0CC5}" srcOrd="2" destOrd="0" parTransId="{BD6B6046-76BF-4011-8E7A-A14EF0969C6E}" sibTransId="{5DFE54F5-68B9-4816-8F38-30CCA084E077}"/>
    <dgm:cxn modelId="{D73BFB36-6BCF-432C-B515-3E8741D7152F}" type="presOf" srcId="{BB29AD35-CD5E-4C79-9CD2-FCF5932E26F9}" destId="{28A7BA99-4B92-442D-B5BD-C65DD137463D}" srcOrd="0" destOrd="0" presId="urn:microsoft.com/office/officeart/2005/8/layout/hProcess9"/>
    <dgm:cxn modelId="{BCF00428-98B2-4DBF-853A-1F12728BC721}" type="presOf" srcId="{EBA14601-B94A-4395-AF7E-313F557CE32F}" destId="{DEB40538-C731-4175-BA3D-B81E7A299B73}" srcOrd="0" destOrd="0" presId="urn:microsoft.com/office/officeart/2005/8/layout/hProcess9"/>
    <dgm:cxn modelId="{8601C484-7FB3-47AE-9AF7-6A1EC4B28036}" srcId="{05764A28-A32D-4DEE-A570-6E3D7FEE2D00}" destId="{04E1D029-A200-4815-BC64-8D8BE5DD6E5A}" srcOrd="5" destOrd="0" parTransId="{443CFCEB-EE95-404E-A466-B611365CA867}" sibTransId="{249C3F78-3F74-456A-9FD7-7724D6E52F15}"/>
    <dgm:cxn modelId="{07711985-BE10-45CF-B2F3-0D83BA397CBD}" srcId="{05764A28-A32D-4DEE-A570-6E3D7FEE2D00}" destId="{397397FC-46D0-41AC-AF8D-AF12108BDFCE}" srcOrd="3" destOrd="0" parTransId="{B42D12CF-1E9A-4B0E-8C86-5C4824B88C4A}" sibTransId="{72077772-C667-4A06-B382-ED771C4BB72F}"/>
    <dgm:cxn modelId="{4964301D-0091-4CB9-BA3D-DB062C0AF27E}" type="presOf" srcId="{05764A28-A32D-4DEE-A570-6E3D7FEE2D00}" destId="{0B464B2D-EBB9-4E09-84B4-4D20ABDEDCFB}" srcOrd="0" destOrd="0" presId="urn:microsoft.com/office/officeart/2005/8/layout/hProcess9"/>
    <dgm:cxn modelId="{3DD572AC-E6EA-4849-A478-6CEFB977EB0F}" srcId="{05764A28-A32D-4DEE-A570-6E3D7FEE2D00}" destId="{EBA14601-B94A-4395-AF7E-313F557CE32F}" srcOrd="1" destOrd="0" parTransId="{AC8F1FD5-839E-430D-BF9D-5AD429AB8B6F}" sibTransId="{414247D2-071A-4560-A299-CD2E782C8818}"/>
    <dgm:cxn modelId="{FE545C7F-F2C2-4797-BB82-CCC6539693CA}" type="presOf" srcId="{04E1D029-A200-4815-BC64-8D8BE5DD6E5A}" destId="{28ED5D16-4645-47BF-9CC6-ABDB95B633B5}" srcOrd="0" destOrd="0" presId="urn:microsoft.com/office/officeart/2005/8/layout/hProcess9"/>
    <dgm:cxn modelId="{C9021771-3742-4237-B299-35A74318FFE6}" type="presOf" srcId="{397397FC-46D0-41AC-AF8D-AF12108BDFCE}" destId="{BB5B2271-3934-4890-8424-19D55FA9EB3A}" srcOrd="0" destOrd="0" presId="urn:microsoft.com/office/officeart/2005/8/layout/hProcess9"/>
    <dgm:cxn modelId="{CDC469DF-628A-40EB-A6CC-8F8C78A74875}" srcId="{05764A28-A32D-4DEE-A570-6E3D7FEE2D00}" destId="{D929B673-599B-4A72-B6F1-31B5CEE538E8}" srcOrd="0" destOrd="0" parTransId="{539CC13C-BF8E-4BC6-B3B0-217CEA16CFCF}" sibTransId="{4F29354A-0B6F-4E96-883D-1EBF60E5A889}"/>
    <dgm:cxn modelId="{0EB81A99-FE17-474F-9E84-8D9315DB6E45}" type="presOf" srcId="{D929B673-599B-4A72-B6F1-31B5CEE538E8}" destId="{E7CCBC2E-5BD0-4E9D-BF1E-9DFCFE3647AC}" srcOrd="0" destOrd="0" presId="urn:microsoft.com/office/officeart/2005/8/layout/hProcess9"/>
    <dgm:cxn modelId="{A8EA767C-B389-4055-B7F0-B19911761627}" type="presOf" srcId="{ED567B52-B629-4D3E-A6CD-287C991F0CC5}" destId="{F258AF3D-6151-400A-B4DB-5D11FAED7E3D}" srcOrd="0" destOrd="0" presId="urn:microsoft.com/office/officeart/2005/8/layout/hProcess9"/>
    <dgm:cxn modelId="{4CFB2B4B-FE33-4A8C-9E8C-1C0D97691E63}" srcId="{05764A28-A32D-4DEE-A570-6E3D7FEE2D00}" destId="{BB29AD35-CD5E-4C79-9CD2-FCF5932E26F9}" srcOrd="4" destOrd="0" parTransId="{EA36BECF-F577-406A-A46B-3ACC8EB322DF}" sibTransId="{35D4289D-2429-47F8-BF98-851D41DDDE72}"/>
    <dgm:cxn modelId="{B36C08C5-F17E-4C1D-828D-5E122889350F}" type="presParOf" srcId="{0B464B2D-EBB9-4E09-84B4-4D20ABDEDCFB}" destId="{7CDCBE82-E23A-42F6-8100-04C750779173}" srcOrd="0" destOrd="0" presId="urn:microsoft.com/office/officeart/2005/8/layout/hProcess9"/>
    <dgm:cxn modelId="{0BD6503B-BDF5-4BA2-8B68-09F986990108}" type="presParOf" srcId="{0B464B2D-EBB9-4E09-84B4-4D20ABDEDCFB}" destId="{436EC57B-9555-4AD9-9C97-2B3CCB5FDE6B}" srcOrd="1" destOrd="0" presId="urn:microsoft.com/office/officeart/2005/8/layout/hProcess9"/>
    <dgm:cxn modelId="{3B4A7766-F4F7-48C8-881C-F09BE783CCEE}" type="presParOf" srcId="{436EC57B-9555-4AD9-9C97-2B3CCB5FDE6B}" destId="{E7CCBC2E-5BD0-4E9D-BF1E-9DFCFE3647AC}" srcOrd="0" destOrd="0" presId="urn:microsoft.com/office/officeart/2005/8/layout/hProcess9"/>
    <dgm:cxn modelId="{DBEA00B4-1B59-4794-BE75-53131BA33808}" type="presParOf" srcId="{436EC57B-9555-4AD9-9C97-2B3CCB5FDE6B}" destId="{774B5D88-BD4D-403B-9CB7-B96D444A51E0}" srcOrd="1" destOrd="0" presId="urn:microsoft.com/office/officeart/2005/8/layout/hProcess9"/>
    <dgm:cxn modelId="{DEBC0118-39AF-4A6B-9444-B37E34904D6F}" type="presParOf" srcId="{436EC57B-9555-4AD9-9C97-2B3CCB5FDE6B}" destId="{DEB40538-C731-4175-BA3D-B81E7A299B73}" srcOrd="2" destOrd="0" presId="urn:microsoft.com/office/officeart/2005/8/layout/hProcess9"/>
    <dgm:cxn modelId="{51FD8912-BA4F-4EA0-B537-99DFA1AE4E7E}" type="presParOf" srcId="{436EC57B-9555-4AD9-9C97-2B3CCB5FDE6B}" destId="{3A864E0B-6DE7-4373-8D19-05C84AB49A2A}" srcOrd="3" destOrd="0" presId="urn:microsoft.com/office/officeart/2005/8/layout/hProcess9"/>
    <dgm:cxn modelId="{7F5267F3-3BF7-45F1-A375-50FBB5C524DC}" type="presParOf" srcId="{436EC57B-9555-4AD9-9C97-2B3CCB5FDE6B}" destId="{F258AF3D-6151-400A-B4DB-5D11FAED7E3D}" srcOrd="4" destOrd="0" presId="urn:microsoft.com/office/officeart/2005/8/layout/hProcess9"/>
    <dgm:cxn modelId="{98CF0964-3951-4A1F-BC48-BC7F2675B094}" type="presParOf" srcId="{436EC57B-9555-4AD9-9C97-2B3CCB5FDE6B}" destId="{B18B2BC8-930D-4D0A-89BF-3C781B3D52BA}" srcOrd="5" destOrd="0" presId="urn:microsoft.com/office/officeart/2005/8/layout/hProcess9"/>
    <dgm:cxn modelId="{993E5174-2248-4481-8490-D433A4D9E66B}" type="presParOf" srcId="{436EC57B-9555-4AD9-9C97-2B3CCB5FDE6B}" destId="{BB5B2271-3934-4890-8424-19D55FA9EB3A}" srcOrd="6" destOrd="0" presId="urn:microsoft.com/office/officeart/2005/8/layout/hProcess9"/>
    <dgm:cxn modelId="{0FCD6BC9-F715-4519-A3EC-05B64BA3E1A4}" type="presParOf" srcId="{436EC57B-9555-4AD9-9C97-2B3CCB5FDE6B}" destId="{208B989E-44F5-4C9C-8ADD-50C8C09C98F1}" srcOrd="7" destOrd="0" presId="urn:microsoft.com/office/officeart/2005/8/layout/hProcess9"/>
    <dgm:cxn modelId="{A904DF77-BA67-498A-9258-693A10CD7F4A}" type="presParOf" srcId="{436EC57B-9555-4AD9-9C97-2B3CCB5FDE6B}" destId="{28A7BA99-4B92-442D-B5BD-C65DD137463D}" srcOrd="8" destOrd="0" presId="urn:microsoft.com/office/officeart/2005/8/layout/hProcess9"/>
    <dgm:cxn modelId="{148CEB8F-0C58-4E83-B1AC-6922FB8C63DC}" type="presParOf" srcId="{436EC57B-9555-4AD9-9C97-2B3CCB5FDE6B}" destId="{194FF795-BAA3-4703-869A-6E2570BB3FC3}" srcOrd="9" destOrd="0" presId="urn:microsoft.com/office/officeart/2005/8/layout/hProcess9"/>
    <dgm:cxn modelId="{6404D1AD-FDCF-43D4-8353-524FD86D604D}" type="presParOf" srcId="{436EC57B-9555-4AD9-9C97-2B3CCB5FDE6B}" destId="{28ED5D16-4645-47BF-9CC6-ABDB95B633B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BF6D-F49B-41AF-9941-31DD6976AD06}">
      <dsp:nvSpPr>
        <dsp:cNvPr id="0" name=""/>
        <dsp:cNvSpPr/>
      </dsp:nvSpPr>
      <dsp:spPr>
        <a:xfrm>
          <a:off x="0" y="144415"/>
          <a:ext cx="2929339" cy="4140879"/>
        </a:xfrm>
        <a:prstGeom prst="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kern="1200" dirty="0"/>
            <a:t>91 étudiant-e-s</a:t>
          </a:r>
        </a:p>
        <a:p>
          <a:pPr lvl="0" algn="ctr" defTabSz="800100">
            <a:lnSpc>
              <a:spcPct val="90000"/>
            </a:lnSpc>
            <a:spcBef>
              <a:spcPct val="0"/>
            </a:spcBef>
            <a:spcAft>
              <a:spcPct val="35000"/>
            </a:spcAft>
          </a:pPr>
          <a:r>
            <a:rPr lang="fr-CH" sz="1800" kern="1200" dirty="0"/>
            <a:t>Cadre: expéditions par groupes de 12–16, </a:t>
          </a:r>
          <a:br>
            <a:rPr lang="fr-CH" sz="1800" kern="1200" dirty="0"/>
          </a:br>
          <a:r>
            <a:rPr lang="fr-CH" sz="1800" kern="1200" dirty="0"/>
            <a:t>durée = 75–90 jours</a:t>
          </a:r>
        </a:p>
        <a:p>
          <a:pPr lvl="0" algn="ctr" defTabSz="800100">
            <a:lnSpc>
              <a:spcPct val="90000"/>
            </a:lnSpc>
            <a:spcBef>
              <a:spcPct val="0"/>
            </a:spcBef>
            <a:spcAft>
              <a:spcPct val="35000"/>
            </a:spcAft>
          </a:pPr>
          <a:r>
            <a:rPr lang="fr-CH" sz="1800" kern="1200" dirty="0"/>
            <a:t>Programme de leadership</a:t>
          </a:r>
        </a:p>
        <a:p>
          <a:pPr lvl="0" algn="ctr" defTabSz="800100">
            <a:lnSpc>
              <a:spcPct val="90000"/>
            </a:lnSpc>
            <a:spcBef>
              <a:spcPct val="0"/>
            </a:spcBef>
            <a:spcAft>
              <a:spcPct val="35000"/>
            </a:spcAft>
          </a:pPr>
          <a:r>
            <a:rPr lang="fr-CH" sz="1800" kern="1200" dirty="0"/>
            <a:t>Beaucoup de problèmes mal structurés (par ex. établir un campement fonctionnel par tous les temps)</a:t>
          </a:r>
        </a:p>
        <a:p>
          <a:pPr lvl="0" algn="ctr" defTabSz="800100">
            <a:lnSpc>
              <a:spcPct val="90000"/>
            </a:lnSpc>
            <a:spcBef>
              <a:spcPct val="0"/>
            </a:spcBef>
            <a:spcAft>
              <a:spcPct val="35000"/>
            </a:spcAft>
          </a:pPr>
          <a:r>
            <a:rPr lang="fr-CH" sz="1800" kern="1200" dirty="0"/>
            <a:t>Test avant – après</a:t>
          </a:r>
        </a:p>
      </dsp:txBody>
      <dsp:txXfrm>
        <a:off x="0" y="144415"/>
        <a:ext cx="2929339" cy="4140879"/>
      </dsp:txXfrm>
    </dsp:sp>
    <dsp:sp modelId="{8FAEABAC-3772-4806-9346-04FCE806B8AE}">
      <dsp:nvSpPr>
        <dsp:cNvPr id="0" name=""/>
        <dsp:cNvSpPr/>
      </dsp:nvSpPr>
      <dsp:spPr>
        <a:xfrm>
          <a:off x="3223024" y="155067"/>
          <a:ext cx="2929339" cy="4140879"/>
        </a:xfrm>
        <a:prstGeom prst="rect">
          <a:avLst/>
        </a:prstGeom>
        <a:solidFill>
          <a:srgbClr val="738D0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H" sz="1800" dirty="0"/>
            <a:t>65 étudiant-e-s</a:t>
          </a:r>
        </a:p>
        <a:p>
          <a:pPr lvl="0" algn="ctr" defTabSz="800100">
            <a:lnSpc>
              <a:spcPct val="90000"/>
            </a:lnSpc>
            <a:spcBef>
              <a:spcPct val="0"/>
            </a:spcBef>
            <a:spcAft>
              <a:spcPct val="35000"/>
            </a:spcAft>
          </a:pPr>
          <a:r>
            <a:rPr lang="fr-CH" sz="1800" dirty="0"/>
            <a:t>Cadre: enseignement classique dispensé par une haute école sous forme de séminaires</a:t>
          </a:r>
        </a:p>
        <a:p>
          <a:pPr lvl="0" algn="ctr" defTabSz="800100">
            <a:lnSpc>
              <a:spcPct val="90000"/>
            </a:lnSpc>
            <a:spcBef>
              <a:spcPct val="0"/>
            </a:spcBef>
            <a:spcAft>
              <a:spcPct val="35000"/>
            </a:spcAft>
          </a:pPr>
          <a:r>
            <a:rPr lang="fr-CH" sz="1800" dirty="0"/>
            <a:t>Programme de leadership uniquement</a:t>
          </a:r>
        </a:p>
        <a:p>
          <a:pPr lvl="0" algn="ctr" defTabSz="800100">
            <a:lnSpc>
              <a:spcPct val="90000"/>
            </a:lnSpc>
            <a:spcBef>
              <a:spcPct val="0"/>
            </a:spcBef>
            <a:spcAft>
              <a:spcPct val="35000"/>
            </a:spcAft>
          </a:pPr>
          <a:r>
            <a:rPr lang="fr-CH" sz="1800" dirty="0"/>
            <a:t>Problèmes bien structurés uniquement</a:t>
          </a:r>
        </a:p>
        <a:p>
          <a:pPr lvl="0" algn="ctr" defTabSz="800100">
            <a:lnSpc>
              <a:spcPct val="90000"/>
            </a:lnSpc>
            <a:spcBef>
              <a:spcPct val="0"/>
            </a:spcBef>
            <a:spcAft>
              <a:spcPct val="35000"/>
            </a:spcAft>
          </a:pPr>
          <a:endParaRPr lang="de-CH" sz="1800" kern="1200" dirty="0"/>
        </a:p>
        <a:p>
          <a:pPr lvl="0" algn="ctr" defTabSz="800100">
            <a:lnSpc>
              <a:spcPct val="90000"/>
            </a:lnSpc>
            <a:spcBef>
              <a:spcPct val="0"/>
            </a:spcBef>
            <a:spcAft>
              <a:spcPct val="35000"/>
            </a:spcAft>
          </a:pPr>
          <a:endParaRPr lang="de-CH" sz="800" kern="1200" dirty="0"/>
        </a:p>
        <a:p>
          <a:pPr lvl="0" algn="ctr" defTabSz="800100">
            <a:lnSpc>
              <a:spcPct val="90000"/>
            </a:lnSpc>
            <a:spcBef>
              <a:spcPct val="0"/>
            </a:spcBef>
            <a:spcAft>
              <a:spcPct val="35000"/>
            </a:spcAft>
          </a:pPr>
          <a:r>
            <a:rPr lang="fr-CH" sz="1800" dirty="0">
              <a:solidFill>
                <a:prstClr val="white"/>
              </a:solidFill>
              <a:latin typeface="Century Gothic"/>
              <a:ea typeface="+mn-ea"/>
              <a:cs typeface="+mn-cs"/>
            </a:rPr>
            <a:t>Test avant – après</a:t>
          </a:r>
        </a:p>
      </dsp:txBody>
      <dsp:txXfrm>
        <a:off x="3223024" y="155067"/>
        <a:ext cx="2929339" cy="4140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CBE82-E23A-42F6-8100-04C750779173}">
      <dsp:nvSpPr>
        <dsp:cNvPr id="0" name=""/>
        <dsp:cNvSpPr/>
      </dsp:nvSpPr>
      <dsp:spPr>
        <a:xfrm>
          <a:off x="854452" y="0"/>
          <a:ext cx="9461817" cy="60134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CCBC2E-5BD0-4E9D-BF1E-9DFCFE3647AC}">
      <dsp:nvSpPr>
        <dsp:cNvPr id="0" name=""/>
        <dsp:cNvSpPr/>
      </dsp:nvSpPr>
      <dsp:spPr>
        <a:xfrm>
          <a:off x="0" y="1804035"/>
          <a:ext cx="1780069" cy="2405380"/>
        </a:xfrm>
        <a:prstGeom prst="round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CH" sz="1300" b="1" kern="1200" dirty="0"/>
            <a:t>Développer </a:t>
          </a:r>
          <a:r>
            <a:rPr lang="fr-CH" sz="1300" b="1" kern="1200" dirty="0" smtClean="0"/>
            <a:t/>
          </a:r>
          <a:br>
            <a:rPr lang="fr-CH" sz="1300" b="1" kern="1200" dirty="0" smtClean="0"/>
          </a:br>
          <a:r>
            <a:rPr lang="fr-CH" sz="1300" b="1" kern="1200" dirty="0" smtClean="0"/>
            <a:t>une </a:t>
          </a:r>
          <a:r>
            <a:rPr lang="fr-CH" sz="1300" b="1" kern="1200" dirty="0"/>
            <a:t>idée entrepreneuriale</a:t>
          </a:r>
        </a:p>
        <a:p>
          <a:pPr lvl="0" algn="ctr" defTabSz="577850">
            <a:lnSpc>
              <a:spcPct val="90000"/>
            </a:lnSpc>
            <a:spcBef>
              <a:spcPct val="0"/>
            </a:spcBef>
            <a:spcAft>
              <a:spcPct val="35000"/>
            </a:spcAft>
          </a:pPr>
          <a:r>
            <a:rPr lang="fr-CH" sz="1300" b="1" kern="1200" dirty="0"/>
            <a:t>Trouver une équipe </a:t>
          </a:r>
        </a:p>
        <a:p>
          <a:pPr lvl="0" algn="ctr" defTabSz="577850">
            <a:lnSpc>
              <a:spcPct val="90000"/>
            </a:lnSpc>
            <a:spcBef>
              <a:spcPct val="0"/>
            </a:spcBef>
            <a:spcAft>
              <a:spcPct val="35000"/>
            </a:spcAft>
          </a:pPr>
          <a:r>
            <a:rPr lang="fr-CH" sz="1300" b="1" kern="1200" dirty="0"/>
            <a:t>Développer </a:t>
          </a:r>
          <a:r>
            <a:rPr lang="fr-CH" sz="1300" b="1" kern="1200" dirty="0" smtClean="0"/>
            <a:t/>
          </a:r>
          <a:br>
            <a:rPr lang="fr-CH" sz="1300" b="1" kern="1200" dirty="0" smtClean="0"/>
          </a:br>
          <a:r>
            <a:rPr lang="fr-CH" sz="1300" b="1" kern="1200" dirty="0" smtClean="0"/>
            <a:t>un </a:t>
          </a:r>
          <a:r>
            <a:rPr lang="fr-CH" sz="1300" b="1" kern="1200" dirty="0"/>
            <a:t>logo</a:t>
          </a:r>
        </a:p>
      </dsp:txBody>
      <dsp:txXfrm>
        <a:off x="86896" y="1890931"/>
        <a:ext cx="1606277" cy="2231588"/>
      </dsp:txXfrm>
    </dsp:sp>
    <dsp:sp modelId="{DEB40538-C731-4175-BA3D-B81E7A299B73}">
      <dsp:nvSpPr>
        <dsp:cNvPr id="0" name=""/>
        <dsp:cNvSpPr/>
      </dsp:nvSpPr>
      <dsp:spPr>
        <a:xfrm>
          <a:off x="1872130" y="1804035"/>
          <a:ext cx="1780069" cy="2405380"/>
        </a:xfrm>
        <a:prstGeom prst="round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CH" sz="1300" b="1" kern="1200">
              <a:solidFill>
                <a:schemeClr val="bg1"/>
              </a:solidFill>
            </a:rPr>
            <a:t>Développer un MVP</a:t>
          </a:r>
        </a:p>
        <a:p>
          <a:pPr lvl="0" algn="ctr" defTabSz="577850">
            <a:lnSpc>
              <a:spcPct val="90000"/>
            </a:lnSpc>
            <a:spcBef>
              <a:spcPct val="0"/>
            </a:spcBef>
            <a:spcAft>
              <a:spcPct val="35000"/>
            </a:spcAft>
          </a:pPr>
          <a:r>
            <a:rPr lang="fr-CH" sz="1300" b="1" kern="1200">
              <a:solidFill>
                <a:srgbClr val="B11B96"/>
              </a:solidFill>
            </a:rPr>
            <a:t>Tester le MVP</a:t>
          </a:r>
        </a:p>
      </dsp:txBody>
      <dsp:txXfrm>
        <a:off x="1959026" y="1890931"/>
        <a:ext cx="1606277" cy="2231588"/>
      </dsp:txXfrm>
    </dsp:sp>
    <dsp:sp modelId="{F258AF3D-6151-400A-B4DB-5D11FAED7E3D}">
      <dsp:nvSpPr>
        <dsp:cNvPr id="0" name=""/>
        <dsp:cNvSpPr/>
      </dsp:nvSpPr>
      <dsp:spPr>
        <a:xfrm>
          <a:off x="3741203" y="1804035"/>
          <a:ext cx="1780069" cy="2405380"/>
        </a:xfrm>
        <a:prstGeom prst="round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CH" sz="1300" b="1" kern="1200"/>
            <a:t>Développer un modèle d’entreprise </a:t>
          </a:r>
        </a:p>
        <a:p>
          <a:pPr lvl="0" algn="ctr" defTabSz="577850">
            <a:lnSpc>
              <a:spcPct val="90000"/>
            </a:lnSpc>
            <a:spcBef>
              <a:spcPct val="0"/>
            </a:spcBef>
            <a:spcAft>
              <a:spcPct val="35000"/>
            </a:spcAft>
          </a:pPr>
          <a:r>
            <a:rPr lang="fr-CH" sz="1300" b="1" kern="1200"/>
            <a:t>Établir un mini-business plan </a:t>
          </a:r>
        </a:p>
        <a:p>
          <a:pPr lvl="0" algn="ctr" defTabSz="577850">
            <a:lnSpc>
              <a:spcPct val="90000"/>
            </a:lnSpc>
            <a:spcBef>
              <a:spcPct val="0"/>
            </a:spcBef>
            <a:spcAft>
              <a:spcPct val="35000"/>
            </a:spcAft>
          </a:pPr>
          <a:r>
            <a:rPr lang="fr-CH" sz="1300" b="1" kern="1200">
              <a:solidFill>
                <a:srgbClr val="B11B96"/>
              </a:solidFill>
            </a:rPr>
            <a:t>Trouver des ressources</a:t>
          </a:r>
        </a:p>
      </dsp:txBody>
      <dsp:txXfrm>
        <a:off x="3828099" y="1890931"/>
        <a:ext cx="1606277" cy="2231588"/>
      </dsp:txXfrm>
    </dsp:sp>
    <dsp:sp modelId="{BB5B2271-3934-4890-8424-19D55FA9EB3A}">
      <dsp:nvSpPr>
        <dsp:cNvPr id="0" name=""/>
        <dsp:cNvSpPr/>
      </dsp:nvSpPr>
      <dsp:spPr>
        <a:xfrm>
          <a:off x="5610276" y="1804035"/>
          <a:ext cx="1780069" cy="2405380"/>
        </a:xfrm>
        <a:prstGeom prst="round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CH" sz="1300" b="1" kern="1200">
              <a:solidFill>
                <a:schemeClr val="bg1"/>
              </a:solidFill>
            </a:rPr>
            <a:t>Présenter brièvement l’idée entrepreneuriale* </a:t>
          </a:r>
        </a:p>
        <a:p>
          <a:pPr lvl="0" algn="ctr" defTabSz="577850">
            <a:lnSpc>
              <a:spcPct val="90000"/>
            </a:lnSpc>
            <a:spcBef>
              <a:spcPct val="0"/>
            </a:spcBef>
            <a:spcAft>
              <a:spcPct val="35000"/>
            </a:spcAft>
          </a:pPr>
          <a:r>
            <a:rPr lang="fr-CH" sz="1300" b="1" kern="1200">
              <a:solidFill>
                <a:srgbClr val="B11B96"/>
              </a:solidFill>
            </a:rPr>
            <a:t>Obtenir le feed-back du marché</a:t>
          </a:r>
          <a:r>
            <a:rPr lang="fr-CH" sz="1300" kern="1200">
              <a:solidFill>
                <a:srgbClr val="B11B96"/>
              </a:solidFill>
            </a:rPr>
            <a:t> </a:t>
          </a:r>
        </a:p>
        <a:p>
          <a:pPr lvl="0" algn="ctr" defTabSz="577850">
            <a:lnSpc>
              <a:spcPct val="90000"/>
            </a:lnSpc>
            <a:spcBef>
              <a:spcPct val="0"/>
            </a:spcBef>
            <a:spcAft>
              <a:spcPct val="35000"/>
            </a:spcAft>
          </a:pPr>
          <a:r>
            <a:rPr lang="fr-CH" sz="1300" b="1" kern="1200"/>
            <a:t>Définir le marketing mix</a:t>
          </a:r>
        </a:p>
      </dsp:txBody>
      <dsp:txXfrm>
        <a:off x="5697172" y="1890931"/>
        <a:ext cx="1606277" cy="2231588"/>
      </dsp:txXfrm>
    </dsp:sp>
    <dsp:sp modelId="{28A7BA99-4B92-442D-B5BD-C65DD137463D}">
      <dsp:nvSpPr>
        <dsp:cNvPr id="0" name=""/>
        <dsp:cNvSpPr/>
      </dsp:nvSpPr>
      <dsp:spPr>
        <a:xfrm>
          <a:off x="7466850" y="1815388"/>
          <a:ext cx="1780069" cy="2405380"/>
        </a:xfrm>
        <a:prstGeom prst="round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CH" sz="1300" b="1" kern="1200"/>
            <a:t>Calculer la marge sur coûts et le seuil de rentabilité</a:t>
          </a:r>
        </a:p>
      </dsp:txBody>
      <dsp:txXfrm>
        <a:off x="7553746" y="1902284"/>
        <a:ext cx="1606277" cy="2231588"/>
      </dsp:txXfrm>
    </dsp:sp>
    <dsp:sp modelId="{28ED5D16-4645-47BF-9CC6-ABDB95B633B5}">
      <dsp:nvSpPr>
        <dsp:cNvPr id="0" name=""/>
        <dsp:cNvSpPr/>
      </dsp:nvSpPr>
      <dsp:spPr>
        <a:xfrm>
          <a:off x="9348422" y="1804035"/>
          <a:ext cx="1780069" cy="2405380"/>
        </a:xfrm>
        <a:prstGeom prst="roundRect">
          <a:avLst/>
        </a:prstGeom>
        <a:solidFill>
          <a:srgbClr val="96C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CH" sz="1300" b="1" kern="1200" dirty="0">
              <a:solidFill>
                <a:srgbClr val="B11B96"/>
              </a:solidFill>
            </a:rPr>
            <a:t>Présenter l’idée entrepreneuriale et obtenir un </a:t>
          </a:r>
          <a:r>
            <a:rPr lang="fr-CH" sz="1300" b="1" kern="1200" dirty="0" smtClean="0">
              <a:solidFill>
                <a:srgbClr val="B11B96"/>
              </a:solidFill>
            </a:rPr>
            <a:t/>
          </a:r>
          <a:br>
            <a:rPr lang="fr-CH" sz="1300" b="1" kern="1200" dirty="0" smtClean="0">
              <a:solidFill>
                <a:srgbClr val="B11B96"/>
              </a:solidFill>
            </a:rPr>
          </a:br>
          <a:r>
            <a:rPr lang="fr-CH" sz="1300" b="1" kern="1200" dirty="0" smtClean="0">
              <a:solidFill>
                <a:srgbClr val="B11B96"/>
              </a:solidFill>
            </a:rPr>
            <a:t>feed-back</a:t>
          </a:r>
          <a:endParaRPr lang="fr-CH" sz="1300" b="1" kern="1200" dirty="0">
            <a:solidFill>
              <a:srgbClr val="B11B96"/>
            </a:solidFill>
          </a:endParaRPr>
        </a:p>
      </dsp:txBody>
      <dsp:txXfrm>
        <a:off x="9435318" y="1890931"/>
        <a:ext cx="1606277" cy="22315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3D0C0-5BDE-495E-A54C-EA63650EE5ED}" type="datetimeFigureOut">
              <a:rPr lang="ru-RU" smtClean="0"/>
              <a:t>28.07.2021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985BD-394C-4249-9520-F7128BE881DD}" type="slidenum">
              <a:rPr lang="ru-RU" smtClean="0"/>
              <a:t>‹N°›</a:t>
            </a:fld>
            <a:endParaRPr lang="ru-RU"/>
          </a:p>
        </p:txBody>
      </p:sp>
    </p:spTree>
    <p:extLst>
      <p:ext uri="{BB962C8B-B14F-4D97-AF65-F5344CB8AC3E}">
        <p14:creationId xmlns:p14="http://schemas.microsoft.com/office/powerpoint/2010/main" val="38363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a:t>Éventuellement, ajouter l’analyse de la concurrence dans le module 3</a:t>
            </a:r>
          </a:p>
        </p:txBody>
      </p:sp>
      <p:sp>
        <p:nvSpPr>
          <p:cNvPr id="4" name="Foliennummernplatzhalter 3"/>
          <p:cNvSpPr>
            <a:spLocks noGrp="1"/>
          </p:cNvSpPr>
          <p:nvPr>
            <p:ph type="sldNum" sz="quarter" idx="5"/>
          </p:nvPr>
        </p:nvSpPr>
        <p:spPr/>
        <p:txBody>
          <a:bodyPr/>
          <a:lstStyle/>
          <a:p>
            <a:fld id="{92DA5471-CC57-402A-9527-36A1D012F698}" type="slidenum">
              <a:rPr lang="de-DE" smtClean="0"/>
              <a:pPr/>
              <a:t>9</a:t>
            </a:fld>
            <a:endParaRPr lang="de-DE" smtClean="0"/>
          </a:p>
        </p:txBody>
      </p:sp>
    </p:spTree>
    <p:extLst>
      <p:ext uri="{BB962C8B-B14F-4D97-AF65-F5344CB8AC3E}">
        <p14:creationId xmlns:p14="http://schemas.microsoft.com/office/powerpoint/2010/main" val="20410609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png"/><Relationship Id="rId4" Type="http://schemas.openxmlformats.org/officeDocument/2006/relationships/image" Target="../media/image7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5.png"/><Relationship Id="rId7" Type="http://schemas.openxmlformats.org/officeDocument/2006/relationships/image" Target="../media/image81.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82.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45.png"/><Relationship Id="rId7" Type="http://schemas.openxmlformats.org/officeDocument/2006/relationships/image" Target="../media/image87.png"/><Relationship Id="rId2" Type="http://schemas.openxmlformats.org/officeDocument/2006/relationships/image" Target="../media/image84.png"/><Relationship Id="rId1" Type="http://schemas.openxmlformats.org/officeDocument/2006/relationships/slideMaster" Target="../slideMasters/slideMaster1.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78.png"/><Relationship Id="rId9" Type="http://schemas.openxmlformats.org/officeDocument/2006/relationships/image" Target="../media/image8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7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4" Type="http://schemas.openxmlformats.org/officeDocument/2006/relationships/image" Target="../media/image7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6.png"/><Relationship Id="rId7" Type="http://schemas.openxmlformats.org/officeDocument/2006/relationships/image" Target="../media/image98.png"/><Relationship Id="rId2" Type="http://schemas.openxmlformats.org/officeDocument/2006/relationships/image" Target="../media/image95.png"/><Relationship Id="rId1" Type="http://schemas.openxmlformats.org/officeDocument/2006/relationships/slideMaster" Target="../slideMasters/slideMaster1.xml"/><Relationship Id="rId6" Type="http://schemas.openxmlformats.org/officeDocument/2006/relationships/image" Target="../media/image78.png"/><Relationship Id="rId5" Type="http://schemas.openxmlformats.org/officeDocument/2006/relationships/image" Target="../media/image45.png"/><Relationship Id="rId4" Type="http://schemas.openxmlformats.org/officeDocument/2006/relationships/image" Target="../media/image9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45.png"/><Relationship Id="rId7" Type="http://schemas.openxmlformats.org/officeDocument/2006/relationships/image" Target="../media/image102.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45.png"/><Relationship Id="rId7" Type="http://schemas.openxmlformats.org/officeDocument/2006/relationships/image" Target="../media/image10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5.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7.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45.png"/><Relationship Id="rId7" Type="http://schemas.openxmlformats.org/officeDocument/2006/relationships/image" Target="../media/image10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0.png"/><Relationship Id="rId10" Type="http://schemas.openxmlformats.org/officeDocument/2006/relationships/image" Target="../media/image110.png"/><Relationship Id="rId4" Type="http://schemas.openxmlformats.org/officeDocument/2006/relationships/image" Target="../media/image78.png"/><Relationship Id="rId9" Type="http://schemas.openxmlformats.org/officeDocument/2006/relationships/image" Target="../media/image105.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12.png"/><Relationship Id="rId7" Type="http://schemas.openxmlformats.org/officeDocument/2006/relationships/image" Target="../media/image114.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113.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5.png"/><Relationship Id="rId7" Type="http://schemas.openxmlformats.org/officeDocument/2006/relationships/image" Target="../media/image11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0.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8.png"/><Relationship Id="rId1" Type="http://schemas.openxmlformats.org/officeDocument/2006/relationships/slideMaster" Target="../slideMasters/slideMaster1.xml"/><Relationship Id="rId6" Type="http://schemas.openxmlformats.org/officeDocument/2006/relationships/image" Target="../media/image116.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45.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45.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2.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45.png"/><Relationship Id="rId7" Type="http://schemas.openxmlformats.org/officeDocument/2006/relationships/image" Target="../media/image123.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32.png"/><Relationship Id="rId10" Type="http://schemas.openxmlformats.org/officeDocument/2006/relationships/image" Target="../media/image135.png"/><Relationship Id="rId4" Type="http://schemas.openxmlformats.org/officeDocument/2006/relationships/image" Target="../media/image122.png"/><Relationship Id="rId9" Type="http://schemas.openxmlformats.org/officeDocument/2006/relationships/image" Target="../media/image134.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7.png"/><Relationship Id="rId7" Type="http://schemas.openxmlformats.org/officeDocument/2006/relationships/image" Target="../media/image138.png"/><Relationship Id="rId2" Type="http://schemas.openxmlformats.org/officeDocument/2006/relationships/image" Target="../media/image136.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22.png"/><Relationship Id="rId4" Type="http://schemas.openxmlformats.org/officeDocument/2006/relationships/image" Target="../media/image45.png"/><Relationship Id="rId9" Type="http://schemas.openxmlformats.org/officeDocument/2006/relationships/image" Target="../media/image14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38.png"/><Relationship Id="rId7" Type="http://schemas.openxmlformats.org/officeDocument/2006/relationships/image" Target="../media/image122.png"/><Relationship Id="rId2" Type="http://schemas.openxmlformats.org/officeDocument/2006/relationships/image" Target="../media/image14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21.png"/><Relationship Id="rId10" Type="http://schemas.openxmlformats.org/officeDocument/2006/relationships/image" Target="../media/image142.png"/><Relationship Id="rId4" Type="http://schemas.openxmlformats.org/officeDocument/2006/relationships/image" Target="../media/image31.png"/><Relationship Id="rId9" Type="http://schemas.openxmlformats.org/officeDocument/2006/relationships/image" Target="../media/image130.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3.png"/><Relationship Id="rId7" Type="http://schemas.openxmlformats.org/officeDocument/2006/relationships/image" Target="../media/image130.png"/><Relationship Id="rId2" Type="http://schemas.openxmlformats.org/officeDocument/2006/relationships/image" Target="../media/image70.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63.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8.png"/><Relationship Id="rId7" Type="http://schemas.openxmlformats.org/officeDocument/2006/relationships/image" Target="../media/image150.png"/><Relationship Id="rId2" Type="http://schemas.openxmlformats.org/officeDocument/2006/relationships/image" Target="../media/image147.png"/><Relationship Id="rId1" Type="http://schemas.openxmlformats.org/officeDocument/2006/relationships/slideMaster" Target="../slideMasters/slideMaster1.xml"/><Relationship Id="rId6" Type="http://schemas.openxmlformats.org/officeDocument/2006/relationships/image" Target="../media/image149.png"/><Relationship Id="rId5" Type="http://schemas.openxmlformats.org/officeDocument/2006/relationships/image" Target="../media/image130.png"/><Relationship Id="rId4" Type="http://schemas.openxmlformats.org/officeDocument/2006/relationships/image" Target="../media/image45.png"/><Relationship Id="rId9" Type="http://schemas.openxmlformats.org/officeDocument/2006/relationships/image" Target="../media/image3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53.png"/><Relationship Id="rId2" Type="http://schemas.openxmlformats.org/officeDocument/2006/relationships/image" Target="../media/image124.png"/><Relationship Id="rId1" Type="http://schemas.openxmlformats.org/officeDocument/2006/relationships/slideMaster" Target="../slideMasters/slideMaster1.xml"/><Relationship Id="rId6" Type="http://schemas.openxmlformats.org/officeDocument/2006/relationships/image" Target="../media/image123.png"/><Relationship Id="rId5" Type="http://schemas.openxmlformats.org/officeDocument/2006/relationships/image" Target="../media/image152.png"/><Relationship Id="rId4" Type="http://schemas.openxmlformats.org/officeDocument/2006/relationships/image" Target="../media/image13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5.png"/><Relationship Id="rId7" Type="http://schemas.openxmlformats.org/officeDocument/2006/relationships/image" Target="../media/image156.png"/><Relationship Id="rId2" Type="http://schemas.openxmlformats.org/officeDocument/2006/relationships/image" Target="../media/image154.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45.png"/><Relationship Id="rId4" Type="http://schemas.openxmlformats.org/officeDocument/2006/relationships/image" Target="../media/image121.png"/><Relationship Id="rId9"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59.png"/><Relationship Id="rId2" Type="http://schemas.openxmlformats.org/officeDocument/2006/relationships/image" Target="../media/image137.png"/><Relationship Id="rId1" Type="http://schemas.openxmlformats.org/officeDocument/2006/relationships/slideMaster" Target="../slideMasters/slideMaster1.xml"/><Relationship Id="rId6" Type="http://schemas.openxmlformats.org/officeDocument/2006/relationships/image" Target="../media/image158.png"/><Relationship Id="rId5" Type="http://schemas.openxmlformats.org/officeDocument/2006/relationships/image" Target="../media/image130.png"/><Relationship Id="rId4" Type="http://schemas.openxmlformats.org/officeDocument/2006/relationships/image" Target="../media/image45.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image" Target="../media/image160.png"/><Relationship Id="rId1" Type="http://schemas.openxmlformats.org/officeDocument/2006/relationships/slideMaster" Target="../slideMasters/slideMaster1.xml"/><Relationship Id="rId6" Type="http://schemas.openxmlformats.org/officeDocument/2006/relationships/image" Target="../media/image164.png"/><Relationship Id="rId5" Type="http://schemas.openxmlformats.org/officeDocument/2006/relationships/image" Target="../media/image163.png"/><Relationship Id="rId10" Type="http://schemas.openxmlformats.org/officeDocument/2006/relationships/image" Target="../media/image45.png"/><Relationship Id="rId4" Type="http://schemas.openxmlformats.org/officeDocument/2006/relationships/image" Target="../media/image162.png"/><Relationship Id="rId9" Type="http://schemas.openxmlformats.org/officeDocument/2006/relationships/image" Target="../media/image63.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8.png"/><Relationship Id="rId7" Type="http://schemas.openxmlformats.org/officeDocument/2006/relationships/image" Target="../media/image170.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10" Type="http://schemas.openxmlformats.org/officeDocument/2006/relationships/image" Target="../media/image172.png"/><Relationship Id="rId4" Type="http://schemas.openxmlformats.org/officeDocument/2006/relationships/image" Target="../media/image45.png"/><Relationship Id="rId9" Type="http://schemas.openxmlformats.org/officeDocument/2006/relationships/image" Target="../media/image171.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45.png"/><Relationship Id="rId7" Type="http://schemas.openxmlformats.org/officeDocument/2006/relationships/image" Target="../media/image175.png"/><Relationship Id="rId2" Type="http://schemas.openxmlformats.org/officeDocument/2006/relationships/image" Target="../media/image173.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63.png"/><Relationship Id="rId4" Type="http://schemas.openxmlformats.org/officeDocument/2006/relationships/image" Target="../media/image169.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38.png"/><Relationship Id="rId7" Type="http://schemas.openxmlformats.org/officeDocument/2006/relationships/image" Target="../media/image104.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77.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04.png"/><Relationship Id="rId2" Type="http://schemas.openxmlformats.org/officeDocument/2006/relationships/image" Target="../media/image178.png"/><Relationship Id="rId1" Type="http://schemas.openxmlformats.org/officeDocument/2006/relationships/slideMaster" Target="../slideMasters/slideMaster1.xml"/><Relationship Id="rId6" Type="http://schemas.openxmlformats.org/officeDocument/2006/relationships/image" Target="../media/image163.png"/><Relationship Id="rId11" Type="http://schemas.openxmlformats.org/officeDocument/2006/relationships/image" Target="../media/image180.png"/><Relationship Id="rId5" Type="http://schemas.openxmlformats.org/officeDocument/2006/relationships/image" Target="../media/image169.png"/><Relationship Id="rId10" Type="http://schemas.openxmlformats.org/officeDocument/2006/relationships/image" Target="../media/image179.png"/><Relationship Id="rId4" Type="http://schemas.openxmlformats.org/officeDocument/2006/relationships/image" Target="../media/image45.png"/><Relationship Id="rId9" Type="http://schemas.openxmlformats.org/officeDocument/2006/relationships/image" Target="../media/image17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82.png"/><Relationship Id="rId7" Type="http://schemas.openxmlformats.org/officeDocument/2006/relationships/image" Target="../media/image183.png"/><Relationship Id="rId2" Type="http://schemas.openxmlformats.org/officeDocument/2006/relationships/image" Target="../media/image181.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63.png"/><Relationship Id="rId4" Type="http://schemas.openxmlformats.org/officeDocument/2006/relationships/image" Target="../media/image45.png"/><Relationship Id="rId9" Type="http://schemas.openxmlformats.org/officeDocument/2006/relationships/image" Target="../media/image185.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61.png"/><Relationship Id="rId7" Type="http://schemas.openxmlformats.org/officeDocument/2006/relationships/image" Target="../media/image188.png"/><Relationship Id="rId2" Type="http://schemas.openxmlformats.org/officeDocument/2006/relationships/image" Target="../media/image186.png"/><Relationship Id="rId1" Type="http://schemas.openxmlformats.org/officeDocument/2006/relationships/slideMaster" Target="../slideMasters/slideMaster1.xml"/><Relationship Id="rId6" Type="http://schemas.openxmlformats.org/officeDocument/2006/relationships/image" Target="../media/image187.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7.png"/><Relationship Id="rId7" Type="http://schemas.openxmlformats.org/officeDocument/2006/relationships/image" Target="../media/image192.png"/><Relationship Id="rId2" Type="http://schemas.openxmlformats.org/officeDocument/2006/relationships/image" Target="../media/image190.png"/><Relationship Id="rId1" Type="http://schemas.openxmlformats.org/officeDocument/2006/relationships/slideMaster" Target="../slideMasters/slideMaster1.xml"/><Relationship Id="rId6" Type="http://schemas.openxmlformats.org/officeDocument/2006/relationships/image" Target="../media/image191.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9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45.png"/><Relationship Id="rId7" Type="http://schemas.openxmlformats.org/officeDocument/2006/relationships/image" Target="../media/image104.png"/><Relationship Id="rId2" Type="http://schemas.openxmlformats.org/officeDocument/2006/relationships/image" Target="../media/image194.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96.png"/><Relationship Id="rId4" Type="http://schemas.openxmlformats.org/officeDocument/2006/relationships/image" Target="../media/image195.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68.png"/><Relationship Id="rId7" Type="http://schemas.openxmlformats.org/officeDocument/2006/relationships/image" Target="../media/image104.png"/><Relationship Id="rId2" Type="http://schemas.openxmlformats.org/officeDocument/2006/relationships/image" Target="../media/image198.png"/><Relationship Id="rId1" Type="http://schemas.openxmlformats.org/officeDocument/2006/relationships/slideMaster" Target="../slideMasters/slideMaster1.xml"/><Relationship Id="rId6" Type="http://schemas.openxmlformats.org/officeDocument/2006/relationships/image" Target="../media/image199.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60.png"/><Relationship Id="rId7" Type="http://schemas.openxmlformats.org/officeDocument/2006/relationships/image" Target="../media/image205.png"/><Relationship Id="rId2" Type="http://schemas.openxmlformats.org/officeDocument/2006/relationships/image" Target="../media/image201.png"/><Relationship Id="rId1" Type="http://schemas.openxmlformats.org/officeDocument/2006/relationships/slideMaster" Target="../slideMasters/slideMaster1.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 Id="rId9" Type="http://schemas.openxmlformats.org/officeDocument/2006/relationships/image" Target="../media/image45.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06.png"/><Relationship Id="rId7" Type="http://schemas.openxmlformats.org/officeDocument/2006/relationships/image" Target="../media/image208.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45.png"/><Relationship Id="rId10" Type="http://schemas.openxmlformats.org/officeDocument/2006/relationships/image" Target="../media/image211.png"/><Relationship Id="rId4" Type="http://schemas.openxmlformats.org/officeDocument/2006/relationships/image" Target="../media/image207.png"/><Relationship Id="rId9" Type="http://schemas.openxmlformats.org/officeDocument/2006/relationships/image" Target="../media/image210.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15.png"/><Relationship Id="rId3" Type="http://schemas.openxmlformats.org/officeDocument/2006/relationships/image" Target="../media/image213.png"/><Relationship Id="rId7" Type="http://schemas.openxmlformats.org/officeDocument/2006/relationships/image" Target="../media/image209.png"/><Relationship Id="rId2" Type="http://schemas.openxmlformats.org/officeDocument/2006/relationships/image" Target="../media/image212.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10" Type="http://schemas.openxmlformats.org/officeDocument/2006/relationships/image" Target="../media/image160.png"/><Relationship Id="rId4" Type="http://schemas.openxmlformats.org/officeDocument/2006/relationships/image" Target="../media/image214.png"/><Relationship Id="rId9" Type="http://schemas.openxmlformats.org/officeDocument/2006/relationships/image" Target="../media/image20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7.png"/><Relationship Id="rId7" Type="http://schemas.openxmlformats.org/officeDocument/2006/relationships/image" Target="../media/image104.png"/><Relationship Id="rId2" Type="http://schemas.openxmlformats.org/officeDocument/2006/relationships/image" Target="../media/image216.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19.png"/><Relationship Id="rId7" Type="http://schemas.openxmlformats.org/officeDocument/2006/relationships/image" Target="../media/image180.png"/><Relationship Id="rId2" Type="http://schemas.openxmlformats.org/officeDocument/2006/relationships/image" Target="../media/image218.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220.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21.png"/><Relationship Id="rId7" Type="http://schemas.openxmlformats.org/officeDocument/2006/relationships/image" Target="../media/image160.png"/><Relationship Id="rId2" Type="http://schemas.openxmlformats.org/officeDocument/2006/relationships/image" Target="../media/image206.png"/><Relationship Id="rId1" Type="http://schemas.openxmlformats.org/officeDocument/2006/relationships/slideMaster" Target="../slideMasters/slideMaster1.xml"/><Relationship Id="rId6" Type="http://schemas.openxmlformats.org/officeDocument/2006/relationships/image" Target="../media/image222.png"/><Relationship Id="rId5" Type="http://schemas.openxmlformats.org/officeDocument/2006/relationships/image" Target="../media/image209.png"/><Relationship Id="rId4" Type="http://schemas.openxmlformats.org/officeDocument/2006/relationships/image" Target="../media/image45.png"/><Relationship Id="rId9" Type="http://schemas.openxmlformats.org/officeDocument/2006/relationships/image" Target="../media/image104.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224.png"/><Relationship Id="rId7" Type="http://schemas.openxmlformats.org/officeDocument/2006/relationships/image" Target="../media/image204.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22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45.png"/><Relationship Id="rId7" Type="http://schemas.openxmlformats.org/officeDocument/2006/relationships/image" Target="../media/image220.png"/><Relationship Id="rId2" Type="http://schemas.openxmlformats.org/officeDocument/2006/relationships/image" Target="../media/image226.png"/><Relationship Id="rId1" Type="http://schemas.openxmlformats.org/officeDocument/2006/relationships/slideMaster" Target="../slideMasters/slideMaster1.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209.png"/><Relationship Id="rId9" Type="http://schemas.openxmlformats.org/officeDocument/2006/relationships/image" Target="../media/image160.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32.png"/><Relationship Id="rId3" Type="http://schemas.openxmlformats.org/officeDocument/2006/relationships/image" Target="../media/image231.png"/><Relationship Id="rId7" Type="http://schemas.openxmlformats.org/officeDocument/2006/relationships/image" Target="../media/image160.png"/><Relationship Id="rId2" Type="http://schemas.openxmlformats.org/officeDocument/2006/relationships/image" Target="../media/image23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34.png"/><Relationship Id="rId7" Type="http://schemas.openxmlformats.org/officeDocument/2006/relationships/image" Target="../media/image236.png"/><Relationship Id="rId2" Type="http://schemas.openxmlformats.org/officeDocument/2006/relationships/image" Target="../media/image233.png"/><Relationship Id="rId1" Type="http://schemas.openxmlformats.org/officeDocument/2006/relationships/slideMaster" Target="../slideMasters/slideMaster1.xml"/><Relationship Id="rId6" Type="http://schemas.openxmlformats.org/officeDocument/2006/relationships/image" Target="../media/image23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39.png"/><Relationship Id="rId3" Type="http://schemas.openxmlformats.org/officeDocument/2006/relationships/image" Target="../media/image238.png"/><Relationship Id="rId7" Type="http://schemas.openxmlformats.org/officeDocument/2006/relationships/image" Target="../media/image5.png"/><Relationship Id="rId2" Type="http://schemas.openxmlformats.org/officeDocument/2006/relationships/image" Target="../media/image237.png"/><Relationship Id="rId1" Type="http://schemas.openxmlformats.org/officeDocument/2006/relationships/slideMaster" Target="../slideMasters/slideMaster1.xml"/><Relationship Id="rId6" Type="http://schemas.openxmlformats.org/officeDocument/2006/relationships/image" Target="../media/image50.png"/><Relationship Id="rId5" Type="http://schemas.openxmlformats.org/officeDocument/2006/relationships/image" Target="../media/image165.png"/><Relationship Id="rId10" Type="http://schemas.openxmlformats.org/officeDocument/2006/relationships/image" Target="../media/image241.png"/><Relationship Id="rId4" Type="http://schemas.openxmlformats.org/officeDocument/2006/relationships/image" Target="../media/image45.png"/><Relationship Id="rId9" Type="http://schemas.openxmlformats.org/officeDocument/2006/relationships/image" Target="../media/image240.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46.png"/><Relationship Id="rId3" Type="http://schemas.openxmlformats.org/officeDocument/2006/relationships/image" Target="../media/image243.png"/><Relationship Id="rId7" Type="http://schemas.openxmlformats.org/officeDocument/2006/relationships/image" Target="../media/image245.png"/><Relationship Id="rId2" Type="http://schemas.openxmlformats.org/officeDocument/2006/relationships/image" Target="../media/image242.png"/><Relationship Id="rId1" Type="http://schemas.openxmlformats.org/officeDocument/2006/relationships/slideMaster" Target="../slideMasters/slideMaster1.xml"/><Relationship Id="rId6" Type="http://schemas.openxmlformats.org/officeDocument/2006/relationships/image" Target="../media/image244.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247.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48.png"/><Relationship Id="rId7"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50.png"/><Relationship Id="rId10" Type="http://schemas.openxmlformats.org/officeDocument/2006/relationships/image" Target="../media/image45.png"/><Relationship Id="rId4" Type="http://schemas.openxmlformats.org/officeDocument/2006/relationships/image" Target="../media/image249.png"/><Relationship Id="rId9" Type="http://schemas.openxmlformats.org/officeDocument/2006/relationships/image" Target="../media/image8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1.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254.png"/><Relationship Id="rId5" Type="http://schemas.openxmlformats.org/officeDocument/2006/relationships/image" Target="../media/image253.png"/><Relationship Id="rId4" Type="http://schemas.openxmlformats.org/officeDocument/2006/relationships/image" Target="../media/image252.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58.png"/><Relationship Id="rId3" Type="http://schemas.openxmlformats.org/officeDocument/2006/relationships/image" Target="../media/image15.png"/><Relationship Id="rId7" Type="http://schemas.openxmlformats.org/officeDocument/2006/relationships/image" Target="../media/image257.png"/><Relationship Id="rId2" Type="http://schemas.openxmlformats.org/officeDocument/2006/relationships/image" Target="../media/image255.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256.png"/><Relationship Id="rId4" Type="http://schemas.openxmlformats.org/officeDocument/2006/relationships/image" Target="../media/image45.png"/><Relationship Id="rId9" Type="http://schemas.openxmlformats.org/officeDocument/2006/relationships/image" Target="../media/image259.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63.png"/><Relationship Id="rId13" Type="http://schemas.openxmlformats.org/officeDocument/2006/relationships/image" Target="../media/image268.png"/><Relationship Id="rId3" Type="http://schemas.openxmlformats.org/officeDocument/2006/relationships/image" Target="../media/image45.png"/><Relationship Id="rId7" Type="http://schemas.openxmlformats.org/officeDocument/2006/relationships/image" Target="../media/image262.png"/><Relationship Id="rId12" Type="http://schemas.openxmlformats.org/officeDocument/2006/relationships/image" Target="../media/image267.png"/><Relationship Id="rId2" Type="http://schemas.openxmlformats.org/officeDocument/2006/relationships/image" Target="../media/image62.png"/><Relationship Id="rId1" Type="http://schemas.openxmlformats.org/officeDocument/2006/relationships/slideMaster" Target="../slideMasters/slideMaster1.xml"/><Relationship Id="rId6" Type="http://schemas.openxmlformats.org/officeDocument/2006/relationships/image" Target="../media/image261.png"/><Relationship Id="rId11" Type="http://schemas.openxmlformats.org/officeDocument/2006/relationships/image" Target="../media/image266.png"/><Relationship Id="rId5" Type="http://schemas.openxmlformats.org/officeDocument/2006/relationships/image" Target="../media/image260.png"/><Relationship Id="rId10" Type="http://schemas.openxmlformats.org/officeDocument/2006/relationships/image" Target="../media/image265.png"/><Relationship Id="rId4" Type="http://schemas.openxmlformats.org/officeDocument/2006/relationships/image" Target="../media/image1.png"/><Relationship Id="rId9" Type="http://schemas.openxmlformats.org/officeDocument/2006/relationships/image" Target="../media/image264.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5.png"/><Relationship Id="rId7" Type="http://schemas.openxmlformats.org/officeDocument/2006/relationships/image" Target="../media/image270.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66.png"/><Relationship Id="rId10" Type="http://schemas.openxmlformats.org/officeDocument/2006/relationships/image" Target="../media/image1.png"/><Relationship Id="rId4" Type="http://schemas.openxmlformats.org/officeDocument/2006/relationships/image" Target="../media/image269.png"/><Relationship Id="rId9" Type="http://schemas.openxmlformats.org/officeDocument/2006/relationships/image" Target="../media/image271.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76.png"/><Relationship Id="rId3" Type="http://schemas.openxmlformats.org/officeDocument/2006/relationships/image" Target="../media/image68.png"/><Relationship Id="rId7" Type="http://schemas.openxmlformats.org/officeDocument/2006/relationships/image" Target="../media/image77.png"/><Relationship Id="rId2" Type="http://schemas.openxmlformats.org/officeDocument/2006/relationships/image" Target="../media/image272.png"/><Relationship Id="rId1" Type="http://schemas.openxmlformats.org/officeDocument/2006/relationships/slideMaster" Target="../slideMasters/slideMaster1.xml"/><Relationship Id="rId6" Type="http://schemas.openxmlformats.org/officeDocument/2006/relationships/image" Target="../media/image275.png"/><Relationship Id="rId5" Type="http://schemas.openxmlformats.org/officeDocument/2006/relationships/image" Target="../media/image274.png"/><Relationship Id="rId4" Type="http://schemas.openxmlformats.org/officeDocument/2006/relationships/image" Target="../media/image273.png"/><Relationship Id="rId9" Type="http://schemas.openxmlformats.org/officeDocument/2006/relationships/image" Target="../media/image4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8.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48.png"/><Relationship Id="rId11" Type="http://schemas.openxmlformats.org/officeDocument/2006/relationships/image" Target="../media/image45.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39.png"/><Relationship Id="rId9" Type="http://schemas.openxmlformats.org/officeDocument/2006/relationships/image" Target="../media/image51.pn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83.png"/><Relationship Id="rId13" Type="http://schemas.openxmlformats.org/officeDocument/2006/relationships/image" Target="../media/image288.png"/><Relationship Id="rId3" Type="http://schemas.openxmlformats.org/officeDocument/2006/relationships/image" Target="../media/image278.png"/><Relationship Id="rId7" Type="http://schemas.openxmlformats.org/officeDocument/2006/relationships/image" Target="../media/image282.png"/><Relationship Id="rId12" Type="http://schemas.openxmlformats.org/officeDocument/2006/relationships/image" Target="../media/image287.png"/><Relationship Id="rId2" Type="http://schemas.openxmlformats.org/officeDocument/2006/relationships/image" Target="../media/image277.png"/><Relationship Id="rId1" Type="http://schemas.openxmlformats.org/officeDocument/2006/relationships/slideMaster" Target="../slideMasters/slideMaster1.xml"/><Relationship Id="rId6" Type="http://schemas.openxmlformats.org/officeDocument/2006/relationships/image" Target="../media/image281.png"/><Relationship Id="rId11" Type="http://schemas.openxmlformats.org/officeDocument/2006/relationships/image" Target="../media/image286.png"/><Relationship Id="rId5" Type="http://schemas.openxmlformats.org/officeDocument/2006/relationships/image" Target="../media/image280.png"/><Relationship Id="rId10" Type="http://schemas.openxmlformats.org/officeDocument/2006/relationships/image" Target="../media/image285.png"/><Relationship Id="rId4" Type="http://schemas.openxmlformats.org/officeDocument/2006/relationships/image" Target="../media/image279.png"/><Relationship Id="rId9" Type="http://schemas.openxmlformats.org/officeDocument/2006/relationships/image" Target="../media/image284.png"/><Relationship Id="rId14" Type="http://schemas.openxmlformats.org/officeDocument/2006/relationships/image" Target="../media/image45.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89.png"/><Relationship Id="rId7" Type="http://schemas.openxmlformats.org/officeDocument/2006/relationships/image" Target="../media/image213.png"/><Relationship Id="rId2" Type="http://schemas.openxmlformats.org/officeDocument/2006/relationships/image" Target="../media/image22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50.png"/><Relationship Id="rId4" Type="http://schemas.openxmlformats.org/officeDocument/2006/relationships/image" Target="../media/image204.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93.png"/><Relationship Id="rId13" Type="http://schemas.openxmlformats.org/officeDocument/2006/relationships/image" Target="../media/image296.png"/><Relationship Id="rId3" Type="http://schemas.openxmlformats.org/officeDocument/2006/relationships/image" Target="../media/image15.png"/><Relationship Id="rId7" Type="http://schemas.openxmlformats.org/officeDocument/2006/relationships/image" Target="../media/image292.png"/><Relationship Id="rId12" Type="http://schemas.openxmlformats.org/officeDocument/2006/relationships/image" Target="../media/image39.png"/><Relationship Id="rId2" Type="http://schemas.openxmlformats.org/officeDocument/2006/relationships/image" Target="../media/image172.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45.png"/><Relationship Id="rId5" Type="http://schemas.openxmlformats.org/officeDocument/2006/relationships/image" Target="../media/image291.png"/><Relationship Id="rId10" Type="http://schemas.openxmlformats.org/officeDocument/2006/relationships/image" Target="../media/image295.png"/><Relationship Id="rId4" Type="http://schemas.openxmlformats.org/officeDocument/2006/relationships/image" Target="../media/image290.png"/><Relationship Id="rId9" Type="http://schemas.openxmlformats.org/officeDocument/2006/relationships/image" Target="../media/image294.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99.png"/><Relationship Id="rId3" Type="http://schemas.openxmlformats.org/officeDocument/2006/relationships/image" Target="../media/image53.png"/><Relationship Id="rId7" Type="http://schemas.openxmlformats.org/officeDocument/2006/relationships/image" Target="../media/image298.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297.png"/><Relationship Id="rId5" Type="http://schemas.openxmlformats.org/officeDocument/2006/relationships/image" Target="../media/image45.png"/><Relationship Id="rId4" Type="http://schemas.openxmlformats.org/officeDocument/2006/relationships/image" Target="../media/image82.png"/><Relationship Id="rId9" Type="http://schemas.openxmlformats.org/officeDocument/2006/relationships/image" Target="../media/image85.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image" Target="../media/image248.png"/><Relationship Id="rId7" Type="http://schemas.openxmlformats.org/officeDocument/2006/relationships/image" Target="../media/image302.png"/><Relationship Id="rId2" Type="http://schemas.openxmlformats.org/officeDocument/2006/relationships/image" Target="../media/image300.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01.png"/><Relationship Id="rId4" Type="http://schemas.openxmlformats.org/officeDocument/2006/relationships/image" Target="../media/image45.png"/><Relationship Id="rId9" Type="http://schemas.openxmlformats.org/officeDocument/2006/relationships/image" Target="../media/image304.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07.png"/><Relationship Id="rId3" Type="http://schemas.openxmlformats.org/officeDocument/2006/relationships/image" Target="../media/image305.png"/><Relationship Id="rId7" Type="http://schemas.openxmlformats.org/officeDocument/2006/relationships/image" Target="../media/image30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300.png"/><Relationship Id="rId9" Type="http://schemas.openxmlformats.org/officeDocument/2006/relationships/image" Target="../media/image30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9.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0.png"/><Relationship Id="rId5" Type="http://schemas.openxmlformats.org/officeDocument/2006/relationships/image" Target="../media/image45.png"/><Relationship Id="rId4" Type="http://schemas.openxmlformats.org/officeDocument/2006/relationships/image" Target="../media/image26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2.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1.png"/><Relationship Id="rId5" Type="http://schemas.openxmlformats.org/officeDocument/2006/relationships/image" Target="../media/image45.png"/><Relationship Id="rId4" Type="http://schemas.openxmlformats.org/officeDocument/2006/relationships/image" Target="../media/image5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13.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314.png"/><Relationship Id="rId5" Type="http://schemas.openxmlformats.org/officeDocument/2006/relationships/image" Target="../media/image204.png"/><Relationship Id="rId4" Type="http://schemas.openxmlformats.org/officeDocument/2006/relationships/image" Target="../media/image45.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18.png"/><Relationship Id="rId3" Type="http://schemas.openxmlformats.org/officeDocument/2006/relationships/image" Target="../media/image316.png"/><Relationship Id="rId7" Type="http://schemas.openxmlformats.org/officeDocument/2006/relationships/image" Target="../media/image5.png"/><Relationship Id="rId2" Type="http://schemas.openxmlformats.org/officeDocument/2006/relationships/image" Target="../media/image315.png"/><Relationship Id="rId1" Type="http://schemas.openxmlformats.org/officeDocument/2006/relationships/slideMaster" Target="../slideMasters/slideMaster1.xml"/><Relationship Id="rId6" Type="http://schemas.openxmlformats.org/officeDocument/2006/relationships/image" Target="../media/image317.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31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45.png"/><Relationship Id="rId2" Type="http://schemas.openxmlformats.org/officeDocument/2006/relationships/image" Target="../media/image53.png"/><Relationship Id="rId1" Type="http://schemas.openxmlformats.org/officeDocument/2006/relationships/slideMaster" Target="../slideMasters/slideMaster1.xml"/><Relationship Id="rId6" Type="http://schemas.openxmlformats.org/officeDocument/2006/relationships/image" Target="../media/image39.png"/><Relationship Id="rId11" Type="http://schemas.openxmlformats.org/officeDocument/2006/relationships/image" Target="../media/image60.png"/><Relationship Id="rId5" Type="http://schemas.openxmlformats.org/officeDocument/2006/relationships/image" Target="../media/image56.png"/><Relationship Id="rId10" Type="http://schemas.openxmlformats.org/officeDocument/2006/relationships/image" Target="../media/image1.png"/><Relationship Id="rId4" Type="http://schemas.openxmlformats.org/officeDocument/2006/relationships/image" Target="../media/image55.png"/><Relationship Id="rId9" Type="http://schemas.openxmlformats.org/officeDocument/2006/relationships/image" Target="../media/image5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png"/><Relationship Id="rId7"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38.png"/><Relationship Id="rId4" Type="http://schemas.openxmlformats.org/officeDocument/2006/relationships/image" Target="../media/image62.png"/><Relationship Id="rId9" Type="http://schemas.openxmlformats.org/officeDocument/2006/relationships/image" Target="../media/image65.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12" Type="http://schemas.openxmlformats.org/officeDocument/2006/relationships/image" Target="../media/image45.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3.png"/><Relationship Id="rId9" Type="http://schemas.openxmlformats.org/officeDocument/2006/relationships/image" Target="../media/image7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01">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677DD9B-16CA-464A-A3D4-4D175F1ACCD1}" type="datetimeFigureOut">
              <a:rPr lang="ru-RU" smtClean="0"/>
              <a:t>28.07.2021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a:t>
            </a:fld>
            <a:endParaRPr lang="ru-RU" dirty="0"/>
          </a:p>
        </p:txBody>
      </p:sp>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grpSp>
        <p:nvGrpSpPr>
          <p:cNvPr id="18" name="Группа 17"/>
          <p:cNvGrpSpPr/>
          <p:nvPr userDrawn="1"/>
        </p:nvGrpSpPr>
        <p:grpSpPr>
          <a:xfrm>
            <a:off x="0" y="-398436"/>
            <a:ext cx="12190413" cy="7256436"/>
            <a:chOff x="0" y="-398436"/>
            <a:chExt cx="12190413" cy="7256436"/>
          </a:xfrm>
        </p:grpSpPr>
        <p:pic>
          <p:nvPicPr>
            <p:cNvPr id="23" name="Рисунок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24" name="Рисунок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25" name="Группа 24"/>
            <p:cNvGrpSpPr/>
            <p:nvPr userDrawn="1"/>
          </p:nvGrpSpPr>
          <p:grpSpPr>
            <a:xfrm>
              <a:off x="0" y="1587"/>
              <a:ext cx="12176092" cy="5856700"/>
              <a:chOff x="0" y="1587"/>
              <a:chExt cx="12176092" cy="5856700"/>
            </a:xfrm>
          </p:grpSpPr>
          <p:pic>
            <p:nvPicPr>
              <p:cNvPr id="40" name="Рисунок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41" name="Рисунок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26" name="Рисунок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28" name="Рисунок 2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29"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31" name="Рисунок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32" name="Рисунок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33" name="Рисунок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35" name="Рисунок 3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36" name="Рисунок 3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37" name="Рисунок 3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38" name="Рисунок 3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39" name="Рисунок 3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4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43" name="Текст 2"/>
          <p:cNvSpPr>
            <a:spLocks noGrp="1"/>
          </p:cNvSpPr>
          <p:nvPr>
            <p:ph idx="1" hasCustomPrompt="1"/>
          </p:nvPr>
        </p:nvSpPr>
        <p:spPr>
          <a:xfrm>
            <a:off x="236765" y="2975647"/>
            <a:ext cx="3465676" cy="2146989"/>
          </a:xfrm>
          <a:prstGeom prst="rect">
            <a:avLst/>
          </a:prstGeom>
        </p:spPr>
        <p:txBody>
          <a:bodyPr vert="horz" lIns="91440" tIns="45720" rIns="91440" bIns="45720" rtlCol="0">
            <a:normAutofit/>
          </a:bodyPr>
          <a:lstStyle>
            <a:lvl1pPr marL="0" indent="0">
              <a:buNone/>
              <a:defRPr sz="18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4" name="Дата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7DD9B-16CA-464A-A3D4-4D175F1ACCD1}" type="datetimeFigureOut">
              <a:rPr lang="ru-RU" smtClean="0">
                <a:solidFill>
                  <a:schemeClr val="tx1"/>
                </a:solidFill>
              </a:rPr>
              <a:pPr/>
              <a:t>28.07.2021</a:t>
            </a:fld>
            <a:endParaRPr lang="ru-RU" dirty="0">
              <a:solidFill>
                <a:schemeClr val="tx1"/>
              </a:solidFill>
            </a:endParaRPr>
          </a:p>
        </p:txBody>
      </p:sp>
      <p:sp>
        <p:nvSpPr>
          <p:cNvPr id="45" name="Номер слайда 5"/>
          <p:cNvSpPr txBox="1">
            <a:spLocks/>
          </p:cNvSpPr>
          <p:nvPr userDrawn="1"/>
        </p:nvSpPr>
        <p:spPr>
          <a:xfrm>
            <a:off x="11381363" y="6356350"/>
            <a:ext cx="664728" cy="365125"/>
          </a:xfrm>
          <a:prstGeom prst="rect">
            <a:avLst/>
          </a:prstGeom>
        </p:spPr>
        <p:txBody>
          <a:bodyPr vert="horz" lIns="91440" tIns="45720" rIns="91440" bIns="45720" rtlCol="0" anchor="ctr"/>
          <a:lstStyle>
            <a:defPPr>
              <a:defRPr lang="ru-RU"/>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E6CA31-DA56-47CF-9891-B6D0296B6AEC}" type="slidenum">
              <a:rPr lang="ru-RU" b="0" cap="none" spc="0" smtClean="0">
                <a:ln w="0"/>
                <a:solidFill>
                  <a:schemeClr val="tx1"/>
                </a:solidFill>
                <a:effectLst>
                  <a:outerShdw blurRad="38100" dist="19050" dir="2700000" algn="tl" rotWithShape="0">
                    <a:schemeClr val="dk1">
                      <a:alpha val="40000"/>
                    </a:schemeClr>
                  </a:outerShdw>
                </a:effectLst>
              </a:rPr>
              <a:pPr/>
              <a:t>‹N°›</a:t>
            </a:fld>
            <a:endParaRPr lang="ru-RU" dirty="0"/>
          </a:p>
        </p:txBody>
      </p:sp>
    </p:spTree>
    <p:extLst>
      <p:ext uri="{BB962C8B-B14F-4D97-AF65-F5344CB8AC3E}">
        <p14:creationId xmlns:p14="http://schemas.microsoft.com/office/powerpoint/2010/main" val="319179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7" name="Группа 16"/>
          <p:cNvGrpSpPr/>
          <p:nvPr userDrawn="1"/>
        </p:nvGrpSpPr>
        <p:grpSpPr>
          <a:xfrm>
            <a:off x="3138251" y="0"/>
            <a:ext cx="9059505" cy="6868237"/>
            <a:chOff x="3138251" y="0"/>
            <a:chExt cx="9059505" cy="686823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8251" y="0"/>
              <a:ext cx="9059505" cy="6868237"/>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9222" y="507696"/>
              <a:ext cx="3477333" cy="504986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2258" y="620688"/>
              <a:ext cx="484448" cy="45538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791128">
              <a:off x="11244834" y="4257092"/>
              <a:ext cx="484448" cy="455381"/>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39222" y="6112226"/>
              <a:ext cx="4762500" cy="24765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675790" y="2049738"/>
            <a:ext cx="5164406" cy="1343397"/>
          </a:xfrm>
        </p:spPr>
        <p:txBody>
          <a:bodyPr anchor="b"/>
          <a:lstStyle>
            <a:lvl1pPr algn="ctr">
              <a:defRPr sz="6000"/>
            </a:lvl1pPr>
          </a:lstStyle>
          <a:p>
            <a:r>
              <a:rPr lang="da-DK" dirty="0"/>
              <a:t>Lorem ipsum dolor</a:t>
            </a:r>
            <a:endParaRPr lang="ru-RU" dirty="0"/>
          </a:p>
        </p:txBody>
      </p:sp>
      <p:sp>
        <p:nvSpPr>
          <p:cNvPr id="3" name="Текст 2"/>
          <p:cNvSpPr>
            <a:spLocks noGrp="1"/>
          </p:cNvSpPr>
          <p:nvPr>
            <p:ph type="body" idx="1" hasCustomPrompt="1"/>
          </p:nvPr>
        </p:nvSpPr>
        <p:spPr>
          <a:xfrm>
            <a:off x="1847254" y="424211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Tree>
    <p:extLst>
      <p:ext uri="{BB962C8B-B14F-4D97-AF65-F5344CB8AC3E}">
        <p14:creationId xmlns:p14="http://schemas.microsoft.com/office/powerpoint/2010/main" val="230565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4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8336" y="2139043"/>
            <a:ext cx="3913531" cy="472919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73084" flipH="1">
            <a:off x="955944" y="2143335"/>
            <a:ext cx="253722" cy="1902279"/>
          </a:xfrm>
          <a:prstGeom prst="rect">
            <a:avLst/>
          </a:prstGeom>
        </p:spPr>
      </p:pic>
      <p:pic>
        <p:nvPicPr>
          <p:cNvPr id="23" name="Рисунок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4152103">
            <a:off x="841407" y="3203981"/>
            <a:ext cx="552355" cy="1866039"/>
          </a:xfrm>
          <a:prstGeom prst="rect">
            <a:avLst/>
          </a:prstGeom>
        </p:spPr>
      </p:pic>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21418" y="1453508"/>
            <a:ext cx="3014884" cy="3014884"/>
          </a:xfrm>
          <a:prstGeom prst="rect">
            <a:avLst/>
          </a:prstGeom>
        </p:spPr>
      </p:pic>
      <p:pic>
        <p:nvPicPr>
          <p:cNvPr id="27" name="Рисунок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056488" y="4482131"/>
            <a:ext cx="2135512" cy="555233"/>
          </a:xfrm>
          <a:prstGeom prst="rect">
            <a:avLst/>
          </a:prstGeom>
        </p:spPr>
      </p:pic>
      <p:pic>
        <p:nvPicPr>
          <p:cNvPr id="28" name="Рисунок 2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18336" y="11333"/>
            <a:ext cx="1670956" cy="2493902"/>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9384488">
            <a:off x="960166" y="4715367"/>
            <a:ext cx="342550" cy="321997"/>
          </a:xfrm>
          <a:prstGeom prst="rect">
            <a:avLst/>
          </a:prstGeom>
        </p:spPr>
      </p:pic>
    </p:spTree>
    <p:extLst>
      <p:ext uri="{BB962C8B-B14F-4D97-AF65-F5344CB8AC3E}">
        <p14:creationId xmlns:p14="http://schemas.microsoft.com/office/powerpoint/2010/main" val="346709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4688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2187348" y="1738132"/>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69821" y="5648183"/>
            <a:ext cx="5252358" cy="262618"/>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25349">
            <a:off x="9456734" y="1616909"/>
            <a:ext cx="2058636" cy="4201298"/>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3325727">
            <a:off x="9439892" y="1537917"/>
            <a:ext cx="2092319" cy="4270039"/>
          </a:xfrm>
          <a:prstGeom prst="rect">
            <a:avLst/>
          </a:prstGeom>
        </p:spPr>
      </p:pic>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5843" y="3279407"/>
            <a:ext cx="2872260" cy="2872260"/>
          </a:xfrm>
          <a:prstGeom prst="rect">
            <a:avLst/>
          </a:prstGeom>
        </p:spPr>
      </p:pic>
      <p:pic>
        <p:nvPicPr>
          <p:cNvPr id="11" name="Рисунок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59534" y="3972227"/>
            <a:ext cx="1371600" cy="1371600"/>
          </a:xfrm>
          <a:prstGeom prst="rect">
            <a:avLst/>
          </a:prstGeom>
        </p:spPr>
      </p:pic>
      <p:pic>
        <p:nvPicPr>
          <p:cNvPr id="12" name="Рисунок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8757" y="286906"/>
            <a:ext cx="853216" cy="857956"/>
          </a:xfrm>
          <a:prstGeom prst="rect">
            <a:avLst/>
          </a:prstGeom>
        </p:spPr>
      </p:pic>
      <p:pic>
        <p:nvPicPr>
          <p:cNvPr id="13" name="Рисунок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2192444">
            <a:off x="1083050" y="1247203"/>
            <a:ext cx="399721" cy="375738"/>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0800000">
            <a:off x="10259673" y="2281347"/>
            <a:ext cx="399721" cy="375738"/>
          </a:xfrm>
          <a:prstGeom prst="rect">
            <a:avLst/>
          </a:prstGeom>
        </p:spPr>
      </p:pic>
      <p:pic>
        <p:nvPicPr>
          <p:cNvPr id="17" name="Рисунок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8536621">
            <a:off x="317286" y="5563248"/>
            <a:ext cx="399721" cy="375738"/>
          </a:xfrm>
          <a:prstGeom prst="rect">
            <a:avLst/>
          </a:prstGeom>
        </p:spPr>
      </p:pic>
    </p:spTree>
    <p:extLst>
      <p:ext uri="{BB962C8B-B14F-4D97-AF65-F5344CB8AC3E}">
        <p14:creationId xmlns:p14="http://schemas.microsoft.com/office/powerpoint/2010/main" val="2932328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877169" cy="5802284"/>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13308" y="4942988"/>
            <a:ext cx="302079" cy="283954"/>
          </a:xfrm>
          <a:prstGeom prst="rect">
            <a:avLst/>
          </a:prstGeom>
        </p:spPr>
      </p:pic>
    </p:spTree>
    <p:extLst>
      <p:ext uri="{BB962C8B-B14F-4D97-AF65-F5344CB8AC3E}">
        <p14:creationId xmlns:p14="http://schemas.microsoft.com/office/powerpoint/2010/main" val="3186183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Tree>
    <p:extLst>
      <p:ext uri="{BB962C8B-B14F-4D97-AF65-F5344CB8AC3E}">
        <p14:creationId xmlns:p14="http://schemas.microsoft.com/office/powerpoint/2010/main" val="322638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4131">
            <a:off x="5577950" y="5921853"/>
            <a:ext cx="1120784" cy="1224643"/>
          </a:xfrm>
          <a:prstGeom prst="rect">
            <a:avLst/>
          </a:prstGeom>
        </p:spPr>
      </p:pic>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5504013" cy="685800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0" y="4977310"/>
            <a:ext cx="1513408" cy="188069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a:xfrm>
            <a:off x="2061026" y="6356349"/>
            <a:ext cx="2743200" cy="365125"/>
          </a:xfrm>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a:xfrm>
            <a:off x="6316436" y="6356349"/>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7179597" y="2325182"/>
            <a:ext cx="4179887" cy="3462338"/>
          </a:xfrm>
        </p:spPr>
        <p:txBody>
          <a:bodyPr/>
          <a:lstStyle/>
          <a:p>
            <a:endParaRPr lang="ru-RU" dirty="0"/>
          </a:p>
        </p:txBody>
      </p:sp>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58376">
            <a:off x="10450307" y="230235"/>
            <a:ext cx="1557105" cy="1500011"/>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l="-4425" t="2003" r="45637" b="-2003"/>
          <a:stretch/>
        </p:blipFill>
        <p:spPr>
          <a:xfrm>
            <a:off x="11228859" y="3823359"/>
            <a:ext cx="976061" cy="1629861"/>
          </a:xfrm>
          <a:prstGeom prst="rect">
            <a:avLst/>
          </a:prstGeom>
        </p:spPr>
      </p:pic>
    </p:spTree>
    <p:extLst>
      <p:ext uri="{BB962C8B-B14F-4D97-AF65-F5344CB8AC3E}">
        <p14:creationId xmlns:p14="http://schemas.microsoft.com/office/powerpoint/2010/main" val="25290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04600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1379764" y="739549"/>
            <a:ext cx="9432713" cy="5047971"/>
          </a:xfrm>
        </p:spPr>
        <p:txBody>
          <a:bodyPr/>
          <a:lstStyle/>
          <a:p>
            <a:endParaRPr lang="ru-RU" dirty="0"/>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120" y="6009338"/>
            <a:ext cx="7620000" cy="304800"/>
          </a:xfrm>
          <a:prstGeom prst="rect">
            <a:avLst/>
          </a:prstGeom>
        </p:spPr>
      </p:pic>
      <p:pic>
        <p:nvPicPr>
          <p:cNvPr id="16" name="Рисунок 15"/>
          <p:cNvPicPr>
            <a:picLocks noChangeAspect="1"/>
          </p:cNvPicPr>
          <p:nvPr userDrawn="1"/>
        </p:nvPicPr>
        <p:blipFill rotWithShape="1">
          <a:blip r:embed="rId6" cstate="print">
            <a:extLst>
              <a:ext uri="{28A0092B-C50C-407E-A947-70E740481C1C}">
                <a14:useLocalDpi xmlns:a14="http://schemas.microsoft.com/office/drawing/2010/main" val="0"/>
              </a:ext>
            </a:extLst>
          </a:blip>
          <a:srcRect r="40770"/>
          <a:stretch/>
        </p:blipFill>
        <p:spPr>
          <a:xfrm>
            <a:off x="9299121" y="739549"/>
            <a:ext cx="2892879" cy="4884117"/>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5789456">
            <a:off x="293914" y="5875035"/>
            <a:ext cx="285750" cy="268605"/>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218060">
            <a:off x="10602684" y="194276"/>
            <a:ext cx="285750" cy="268605"/>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962161">
            <a:off x="462494" y="5516354"/>
            <a:ext cx="285750" cy="268605"/>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41348"/>
          <a:stretch/>
        </p:blipFill>
        <p:spPr>
          <a:xfrm>
            <a:off x="0" y="1367779"/>
            <a:ext cx="991303" cy="1699528"/>
          </a:xfrm>
          <a:prstGeom prst="rect">
            <a:avLst/>
          </a:prstGeom>
        </p:spPr>
      </p:pic>
      <p:pic>
        <p:nvPicPr>
          <p:cNvPr id="22" name="Рисунок 21"/>
          <p:cNvPicPr>
            <a:picLocks noChangeAspect="1"/>
          </p:cNvPicPr>
          <p:nvPr userDrawn="1"/>
        </p:nvPicPr>
        <p:blipFill rotWithShape="1">
          <a:blip r:embed="rId9" cstate="print">
            <a:extLst>
              <a:ext uri="{28A0092B-C50C-407E-A947-70E740481C1C}">
                <a14:useLocalDpi xmlns:a14="http://schemas.microsoft.com/office/drawing/2010/main" val="0"/>
              </a:ext>
            </a:extLst>
          </a:blip>
          <a:srcRect t="37724"/>
          <a:stretch/>
        </p:blipFill>
        <p:spPr>
          <a:xfrm>
            <a:off x="798783" y="0"/>
            <a:ext cx="505255" cy="314653"/>
          </a:xfrm>
          <a:prstGeom prst="rect">
            <a:avLst/>
          </a:prstGeom>
        </p:spPr>
      </p:pic>
    </p:spTree>
    <p:extLst>
      <p:ext uri="{BB962C8B-B14F-4D97-AF65-F5344CB8AC3E}">
        <p14:creationId xmlns:p14="http://schemas.microsoft.com/office/powerpoint/2010/main" val="3693316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Заголовок раздела">
    <p:spTree>
      <p:nvGrpSpPr>
        <p:cNvPr id="1" name=""/>
        <p:cNvGrpSpPr/>
        <p:nvPr/>
      </p:nvGrpSpPr>
      <p:grpSpPr>
        <a:xfrm>
          <a:off x="0" y="0"/>
          <a:ext cx="0" cy="0"/>
          <a:chOff x="0" y="0"/>
          <a:chExt cx="0" cy="0"/>
        </a:xfrm>
      </p:grpSpPr>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897"/>
          <a:stretch/>
        </p:blipFill>
        <p:spPr>
          <a:xfrm flipV="1">
            <a:off x="-8165" y="0"/>
            <a:ext cx="4463906"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865867" y="1314449"/>
            <a:ext cx="4449763" cy="4138613"/>
          </a:xfrm>
        </p:spPr>
        <p:txBody>
          <a:bodyPr/>
          <a:lstStyle/>
          <a:p>
            <a:endParaRPr lang="ru-RU"/>
          </a:p>
        </p:txBody>
      </p:sp>
      <p:sp>
        <p:nvSpPr>
          <p:cNvPr id="12"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677266" y="5892984"/>
            <a:ext cx="4155621" cy="166225"/>
          </a:xfrm>
          <a:prstGeom prst="rect">
            <a:avLst/>
          </a:prstGeom>
        </p:spPr>
      </p:pic>
      <p:pic>
        <p:nvPicPr>
          <p:cNvPr id="23" name="Рисунок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012938" y="5892984"/>
            <a:ext cx="4155621" cy="166225"/>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15681" y="158990"/>
            <a:ext cx="713336" cy="7133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0363" y="5976096"/>
            <a:ext cx="653248" cy="656877"/>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45946" y="3255459"/>
            <a:ext cx="713336" cy="71333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2236" y="2501524"/>
            <a:ext cx="653248" cy="656877"/>
          </a:xfrm>
          <a:prstGeom prst="rect">
            <a:avLst/>
          </a:prstGeom>
        </p:spPr>
      </p:pic>
      <p:pic>
        <p:nvPicPr>
          <p:cNvPr id="27" name="Рисунок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06318" y="3161716"/>
            <a:ext cx="1885682" cy="2814380"/>
          </a:xfrm>
          <a:prstGeom prst="rect">
            <a:avLst/>
          </a:prstGeom>
        </p:spPr>
      </p:pic>
      <p:pic>
        <p:nvPicPr>
          <p:cNvPr id="28" name="Рисунок 2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54043" y="196568"/>
            <a:ext cx="2326821" cy="897920"/>
          </a:xfrm>
          <a:prstGeom prst="rect">
            <a:avLst/>
          </a:prstGeom>
        </p:spPr>
      </p:pic>
    </p:spTree>
    <p:extLst>
      <p:ext uri="{BB962C8B-B14F-4D97-AF65-F5344CB8AC3E}">
        <p14:creationId xmlns:p14="http://schemas.microsoft.com/office/powerpoint/2010/main" val="64387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Заголовок раздела">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a:extLst>
              <a:ext uri="{28A0092B-C50C-407E-A947-70E740481C1C}">
                <a14:useLocalDpi xmlns:a14="http://schemas.microsoft.com/office/drawing/2010/main" val="0"/>
              </a:ext>
            </a:extLst>
          </a:blip>
          <a:srcRect l="-38320" t="7971" r="38320" b="-7971"/>
          <a:stretch/>
        </p:blipFill>
        <p:spPr>
          <a:xfrm flipH="1">
            <a:off x="-1" y="846989"/>
            <a:ext cx="7223672" cy="7091238"/>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3707778" y="1542820"/>
            <a:ext cx="4449763" cy="4138613"/>
          </a:xfrm>
        </p:spPr>
        <p:txBody>
          <a:bodyPr/>
          <a:lstStyle/>
          <a:p>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3854849" y="5976096"/>
            <a:ext cx="4155621" cy="166225"/>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701" y="6142321"/>
            <a:ext cx="653248" cy="656877"/>
          </a:xfrm>
          <a:prstGeom prst="rect">
            <a:avLst/>
          </a:prstGeom>
        </p:spPr>
      </p:pic>
      <p:sp>
        <p:nvSpPr>
          <p:cNvPr id="20"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890700">
            <a:off x="10081963" y="4267376"/>
            <a:ext cx="1461027" cy="1596415"/>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4942" y="-55596"/>
            <a:ext cx="1687650" cy="1625770"/>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68806" y="757289"/>
            <a:ext cx="713336" cy="713336"/>
          </a:xfrm>
          <a:prstGeom prst="rect">
            <a:avLst/>
          </a:prstGeom>
        </p:spPr>
      </p:pic>
      <p:pic>
        <p:nvPicPr>
          <p:cNvPr id="16" name="Рисунок 15"/>
          <p:cNvPicPr>
            <a:picLocks noChangeAspect="1"/>
          </p:cNvPicPr>
          <p:nvPr userDrawn="1"/>
        </p:nvPicPr>
        <p:blipFill rotWithShape="1">
          <a:blip r:embed="rId2">
            <a:extLst>
              <a:ext uri="{28A0092B-C50C-407E-A947-70E740481C1C}">
                <a14:useLocalDpi xmlns:a14="http://schemas.microsoft.com/office/drawing/2010/main" val="0"/>
              </a:ext>
            </a:extLst>
          </a:blip>
          <a:srcRect l="45279" r="382"/>
          <a:stretch/>
        </p:blipFill>
        <p:spPr>
          <a:xfrm flipH="1">
            <a:off x="9682660" y="489858"/>
            <a:ext cx="2509394" cy="4516061"/>
          </a:xfrm>
          <a:prstGeom prst="rect">
            <a:avLst/>
          </a:prstGeom>
        </p:spPr>
      </p:pic>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85852" y="913297"/>
            <a:ext cx="653248" cy="656877"/>
          </a:xfrm>
          <a:prstGeom prst="rect">
            <a:avLst/>
          </a:prstGeom>
        </p:spPr>
      </p:pic>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969324" y="4392608"/>
            <a:ext cx="713336" cy="713336"/>
          </a:xfrm>
          <a:prstGeom prst="rect">
            <a:avLst/>
          </a:prstGeom>
        </p:spPr>
      </p:pic>
      <p:pic>
        <p:nvPicPr>
          <p:cNvPr id="17" name="Рисунок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2660" y="1971813"/>
            <a:ext cx="1345251" cy="1348104"/>
          </a:xfrm>
          <a:prstGeom prst="rect">
            <a:avLst/>
          </a:prstGeom>
        </p:spPr>
      </p:pic>
      <p:pic>
        <p:nvPicPr>
          <p:cNvPr id="19" name="Рисунок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05741" y="4444186"/>
            <a:ext cx="1729928" cy="1733597"/>
          </a:xfrm>
          <a:prstGeom prst="rect">
            <a:avLst/>
          </a:prstGeom>
        </p:spPr>
      </p:pic>
    </p:spTree>
    <p:extLst>
      <p:ext uri="{BB962C8B-B14F-4D97-AF65-F5344CB8AC3E}">
        <p14:creationId xmlns:p14="http://schemas.microsoft.com/office/powerpoint/2010/main" val="350489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_slide_yellow">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950" y="2374058"/>
            <a:ext cx="3719050" cy="4494179"/>
          </a:xfrm>
          <a:prstGeom prst="rect">
            <a:avLst/>
          </a:prstGeom>
        </p:spPr>
      </p:pic>
      <p:pic>
        <p:nvPicPr>
          <p:cNvPr id="12" name="Рисунок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25619" b="14310"/>
          <a:stretch/>
        </p:blipFill>
        <p:spPr>
          <a:xfrm rot="10800000">
            <a:off x="0" y="0"/>
            <a:ext cx="2538920" cy="5969261"/>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8" name="Таблица 7"/>
          <p:cNvSpPr>
            <a:spLocks noGrp="1"/>
          </p:cNvSpPr>
          <p:nvPr>
            <p:ph type="tbl" sz="quarter" idx="13"/>
          </p:nvPr>
        </p:nvSpPr>
        <p:spPr>
          <a:xfrm>
            <a:off x="885522" y="447597"/>
            <a:ext cx="10382250" cy="5573713"/>
          </a:xfrm>
        </p:spPr>
        <p:txBody>
          <a:bodyPr/>
          <a:lstStyle/>
          <a:p>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626336" y="1225684"/>
            <a:ext cx="253004" cy="1896894"/>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92018">
            <a:off x="272307" y="649803"/>
            <a:ext cx="383150" cy="360161"/>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012286">
            <a:off x="11521734" y="5555199"/>
            <a:ext cx="383150" cy="360161"/>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63821" y="6036429"/>
            <a:ext cx="7620000" cy="304800"/>
          </a:xfrm>
          <a:prstGeom prst="rect">
            <a:avLst/>
          </a:prstGeom>
        </p:spPr>
      </p:pic>
    </p:spTree>
    <p:extLst>
      <p:ext uri="{BB962C8B-B14F-4D97-AF65-F5344CB8AC3E}">
        <p14:creationId xmlns:p14="http://schemas.microsoft.com/office/powerpoint/2010/main" val="190070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28.07.2021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spTree>
    <p:extLst>
      <p:ext uri="{BB962C8B-B14F-4D97-AF65-F5344CB8AC3E}">
        <p14:creationId xmlns:p14="http://schemas.microsoft.com/office/powerpoint/2010/main" val="65556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3895006"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28.07.2021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76841" y="5708485"/>
            <a:ext cx="6841672" cy="273667"/>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635558" flipV="1">
            <a:off x="11592097" y="2836229"/>
            <a:ext cx="321481" cy="302192"/>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2752199" flipV="1">
            <a:off x="492111" y="218678"/>
            <a:ext cx="321481" cy="302192"/>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3567054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2271860"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28.07.2021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2141603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1_Заголовок раздела">
    <p:spTree>
      <p:nvGrpSpPr>
        <p:cNvPr id="1" name=""/>
        <p:cNvGrpSpPr/>
        <p:nvPr/>
      </p:nvGrpSpPr>
      <p:grpSpPr>
        <a:xfrm>
          <a:off x="0" y="0"/>
          <a:ext cx="0" cy="0"/>
          <a:chOff x="0" y="0"/>
          <a:chExt cx="0" cy="0"/>
        </a:xfrm>
      </p:grpSpPr>
      <p:grpSp>
        <p:nvGrpSpPr>
          <p:cNvPr id="26" name="Группа 25"/>
          <p:cNvGrpSpPr/>
          <p:nvPr userDrawn="1"/>
        </p:nvGrpSpPr>
        <p:grpSpPr>
          <a:xfrm>
            <a:off x="-241498" y="-23548"/>
            <a:ext cx="12438453" cy="6881548"/>
            <a:chOff x="-241498" y="-23548"/>
            <a:chExt cx="12438453" cy="6881548"/>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834" y="3383366"/>
              <a:ext cx="4762500" cy="24765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 y="3150"/>
              <a:ext cx="12186402" cy="6854850"/>
            </a:xfrm>
            <a:prstGeom prst="rect">
              <a:avLst/>
            </a:prstGeom>
          </p:spPr>
        </p:pic>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917" y="721422"/>
              <a:ext cx="4068452" cy="4404099"/>
            </a:xfrm>
            <a:prstGeom prst="rect">
              <a:avLst/>
            </a:prstGeom>
          </p:spPr>
        </p:pic>
        <p:pic>
          <p:nvPicPr>
            <p:cNvPr id="21" name="Рисунок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41474" y="-23548"/>
              <a:ext cx="4250215" cy="3339455"/>
            </a:xfrm>
            <a:prstGeom prst="rect">
              <a:avLst/>
            </a:prstGeom>
          </p:spPr>
        </p:pic>
        <p:pic>
          <p:nvPicPr>
            <p:cNvPr id="22" name="Рисунок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498" y="5607344"/>
              <a:ext cx="5724636" cy="381642"/>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28873" y="3227981"/>
              <a:ext cx="404242" cy="404242"/>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6467823" y="5040357"/>
              <a:ext cx="3326341" cy="221756"/>
            </a:xfrm>
            <a:prstGeom prst="rect">
              <a:avLst/>
            </a:prstGeom>
          </p:spPr>
        </p:pic>
        <p:pic>
          <p:nvPicPr>
            <p:cNvPr id="25" name="Рисунок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18742" y="1"/>
              <a:ext cx="10271671" cy="6417092"/>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6690314" y="3975159"/>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Tree>
    <p:extLst>
      <p:ext uri="{BB962C8B-B14F-4D97-AF65-F5344CB8AC3E}">
        <p14:creationId xmlns:p14="http://schemas.microsoft.com/office/powerpoint/2010/main" val="1450665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1619250"/>
            <a:ext cx="6667500" cy="523875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17"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00736" y="1908878"/>
            <a:ext cx="383722" cy="383722"/>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5065" y="5436733"/>
            <a:ext cx="5535064" cy="369004"/>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1463" y="372001"/>
            <a:ext cx="1134836" cy="1134836"/>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1609" y="4963193"/>
            <a:ext cx="576943" cy="576943"/>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83697" y="2167500"/>
            <a:ext cx="2064526" cy="31327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761581">
            <a:off x="1149490" y="928885"/>
            <a:ext cx="1173619" cy="1780847"/>
          </a:xfrm>
          <a:prstGeom prst="rect">
            <a:avLst/>
          </a:prstGeom>
        </p:spPr>
      </p:pic>
      <p:pic>
        <p:nvPicPr>
          <p:cNvPr id="15" name="Рисунок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8770596" y="4788917"/>
            <a:ext cx="2069193" cy="2073581"/>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Tree>
    <p:extLst>
      <p:ext uri="{BB962C8B-B14F-4D97-AF65-F5344CB8AC3E}">
        <p14:creationId xmlns:p14="http://schemas.microsoft.com/office/powerpoint/2010/main" val="3650623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2493"/>
            <a:ext cx="5549221" cy="554922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8467" y="5982880"/>
            <a:ext cx="5535064" cy="369004"/>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00218" y="3431493"/>
            <a:ext cx="1991563" cy="3021993"/>
          </a:xfrm>
          <a:prstGeom prst="rect">
            <a:avLst/>
          </a:prstGeom>
        </p:spPr>
      </p:pic>
      <p:sp>
        <p:nvSpPr>
          <p:cNvPr id="19"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34074" y="813707"/>
            <a:ext cx="536121" cy="536121"/>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6863" y="2777103"/>
            <a:ext cx="4436079" cy="3927021"/>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645401">
            <a:off x="10492162" y="2590571"/>
            <a:ext cx="1252973" cy="1681843"/>
          </a:xfrm>
          <a:prstGeom prst="rect">
            <a:avLst/>
          </a:prstGeom>
        </p:spPr>
      </p:pic>
      <p:pic>
        <p:nvPicPr>
          <p:cNvPr id="22" name="Рисунок 21"/>
          <p:cNvPicPr>
            <a:picLocks noChangeAspect="1"/>
          </p:cNvPicPr>
          <p:nvPr userDrawn="1"/>
        </p:nvPicPr>
        <p:blipFill rotWithShape="1">
          <a:blip r:embed="rId10" cstate="print">
            <a:extLst>
              <a:ext uri="{28A0092B-C50C-407E-A947-70E740481C1C}">
                <a14:useLocalDpi xmlns:a14="http://schemas.microsoft.com/office/drawing/2010/main" val="0"/>
              </a:ext>
            </a:extLst>
          </a:blip>
          <a:srcRect l="1" t="5851" r="40936"/>
          <a:stretch/>
        </p:blipFill>
        <p:spPr>
          <a:xfrm>
            <a:off x="9769285" y="0"/>
            <a:ext cx="2422715" cy="2413605"/>
          </a:xfrm>
          <a:prstGeom prst="rect">
            <a:avLst/>
          </a:prstGeom>
        </p:spPr>
      </p:pic>
      <p:pic>
        <p:nvPicPr>
          <p:cNvPr id="23" name="Рисунок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66653" y="1206802"/>
            <a:ext cx="952500" cy="952500"/>
          </a:xfrm>
          <a:prstGeom prst="rect">
            <a:avLst/>
          </a:prstGeom>
        </p:spPr>
      </p:pic>
    </p:spTree>
    <p:extLst>
      <p:ext uri="{BB962C8B-B14F-4D97-AF65-F5344CB8AC3E}">
        <p14:creationId xmlns:p14="http://schemas.microsoft.com/office/powerpoint/2010/main" val="2192889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ore-text-purple">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6219" y="5673479"/>
            <a:ext cx="4801537" cy="1392445"/>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358960" y="3564409"/>
            <a:ext cx="4937760" cy="72832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8467" y="6155874"/>
            <a:ext cx="5535064" cy="130698"/>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0" name="Рисунок 9"/>
          <p:cNvPicPr>
            <a:picLocks noChangeAspect="1"/>
          </p:cNvPicPr>
          <p:nvPr userDrawn="1"/>
        </p:nvPicPr>
        <p:blipFill rotWithShape="1">
          <a:blip r:embed="rId7" cstate="print">
            <a:extLst>
              <a:ext uri="{28A0092B-C50C-407E-A947-70E740481C1C}">
                <a14:useLocalDpi xmlns:a14="http://schemas.microsoft.com/office/drawing/2010/main" val="0"/>
              </a:ext>
            </a:extLst>
          </a:blip>
          <a:srcRect t="10129"/>
          <a:stretch/>
        </p:blipFill>
        <p:spPr>
          <a:xfrm>
            <a:off x="-258515" y="0"/>
            <a:ext cx="1135684" cy="464681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9658" y="6419243"/>
            <a:ext cx="239337" cy="239337"/>
          </a:xfrm>
          <a:prstGeom prst="rect">
            <a:avLst/>
          </a:prstGeom>
        </p:spPr>
      </p:pic>
      <p:pic>
        <p:nvPicPr>
          <p:cNvPr id="13" name="Рисунок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135961">
            <a:off x="11555838" y="4812463"/>
            <a:ext cx="426027" cy="400465"/>
          </a:xfrm>
          <a:prstGeom prst="rect">
            <a:avLst/>
          </a:prstGeom>
        </p:spPr>
      </p:pic>
    </p:spTree>
    <p:extLst>
      <p:ext uri="{BB962C8B-B14F-4D97-AF65-F5344CB8AC3E}">
        <p14:creationId xmlns:p14="http://schemas.microsoft.com/office/powerpoint/2010/main" val="4278636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934" y="2922352"/>
            <a:ext cx="1117547" cy="1176676"/>
          </a:xfrm>
          <a:prstGeom prst="rect">
            <a:avLst/>
          </a:prstGeom>
        </p:spPr>
      </p:pic>
      <p:pic>
        <p:nvPicPr>
          <p:cNvPr id="12" name="Рисунок 11"/>
          <p:cNvPicPr>
            <a:picLocks noChangeAspect="1"/>
          </p:cNvPicPr>
          <p:nvPr userDrawn="1"/>
        </p:nvPicPr>
        <p:blipFill rotWithShape="1">
          <a:blip r:embed="rId3">
            <a:extLst>
              <a:ext uri="{28A0092B-C50C-407E-A947-70E740481C1C}">
                <a14:useLocalDpi xmlns:a14="http://schemas.microsoft.com/office/drawing/2010/main" val="0"/>
              </a:ext>
            </a:extLst>
          </a:blip>
          <a:srcRect l="27270"/>
          <a:stretch/>
        </p:blipFill>
        <p:spPr>
          <a:xfrm flipH="1">
            <a:off x="9176797" y="0"/>
            <a:ext cx="3010756" cy="6858000"/>
          </a:xfrm>
          <a:prstGeom prst="rect">
            <a:avLst/>
          </a:prstGeom>
        </p:spPr>
      </p:pic>
      <p:pic>
        <p:nvPicPr>
          <p:cNvPr id="11" name="Рисунок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24" y="5359968"/>
            <a:ext cx="4697660" cy="1498032"/>
          </a:xfrm>
          <a:prstGeom prst="rect">
            <a:avLst/>
          </a:prstGeom>
        </p:spPr>
      </p:pic>
      <p:pic>
        <p:nvPicPr>
          <p:cNvPr id="8" name="Рисунок 7"/>
          <p:cNvPicPr>
            <a:picLocks noChangeAspect="1"/>
          </p:cNvPicPr>
          <p:nvPr userDrawn="1"/>
        </p:nvPicPr>
        <p:blipFill rotWithShape="1">
          <a:blip r:embed="rId5">
            <a:extLst>
              <a:ext uri="{28A0092B-C50C-407E-A947-70E740481C1C}">
                <a14:useLocalDpi xmlns:a14="http://schemas.microsoft.com/office/drawing/2010/main" val="0"/>
              </a:ext>
            </a:extLst>
          </a:blip>
          <a:srcRect r="21520"/>
          <a:stretch/>
        </p:blipFill>
        <p:spPr>
          <a:xfrm rot="16200000">
            <a:off x="3056" y="-3056"/>
            <a:ext cx="5232638" cy="5238750"/>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9" name="Рисунок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02008" y="5987346"/>
            <a:ext cx="5535064" cy="369004"/>
          </a:xfrm>
          <a:prstGeom prst="rect">
            <a:avLst/>
          </a:prstGeom>
        </p:spPr>
      </p:pic>
      <p:pic>
        <p:nvPicPr>
          <p:cNvPr id="14" name="Рисунок 13"/>
          <p:cNvPicPr>
            <a:picLocks noChangeAspect="1"/>
          </p:cNvPicPr>
          <p:nvPr userDrawn="1"/>
        </p:nvPicPr>
        <p:blipFill rotWithShape="1">
          <a:blip r:embed="rId8" cstate="print">
            <a:extLst>
              <a:ext uri="{28A0092B-C50C-407E-A947-70E740481C1C}">
                <a14:useLocalDpi xmlns:a14="http://schemas.microsoft.com/office/drawing/2010/main" val="0"/>
              </a:ext>
            </a:extLst>
          </a:blip>
          <a:srcRect b="32565"/>
          <a:stretch/>
        </p:blipFill>
        <p:spPr>
          <a:xfrm rot="10800000">
            <a:off x="-54782" y="0"/>
            <a:ext cx="1991563" cy="203786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25"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6"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7" name="Рисунок 8"/>
          <p:cNvSpPr>
            <a:spLocks noGrp="1"/>
          </p:cNvSpPr>
          <p:nvPr>
            <p:ph type="pic" sz="quarter" idx="13"/>
          </p:nvPr>
        </p:nvSpPr>
        <p:spPr>
          <a:xfrm>
            <a:off x="7179597" y="2325182"/>
            <a:ext cx="4179887" cy="3462338"/>
          </a:xfrm>
        </p:spPr>
        <p:txBody>
          <a:bodyPr/>
          <a:lstStyle/>
          <a:p>
            <a:endParaRPr lang="ru-RU" dirty="0"/>
          </a:p>
        </p:txBody>
      </p:sp>
      <p:pic>
        <p:nvPicPr>
          <p:cNvPr id="10" name="Рисунок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69225" y="489857"/>
            <a:ext cx="606829" cy="606829"/>
          </a:xfrm>
          <a:prstGeom prst="rect">
            <a:avLst/>
          </a:prstGeom>
        </p:spPr>
      </p:pic>
      <p:pic>
        <p:nvPicPr>
          <p:cNvPr id="28" name="Рисунок 2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76520" y="5206142"/>
            <a:ext cx="606829" cy="606829"/>
          </a:xfrm>
          <a:prstGeom prst="rect">
            <a:avLst/>
          </a:prstGeom>
        </p:spPr>
      </p:pic>
    </p:spTree>
    <p:extLst>
      <p:ext uri="{BB962C8B-B14F-4D97-AF65-F5344CB8AC3E}">
        <p14:creationId xmlns:p14="http://schemas.microsoft.com/office/powerpoint/2010/main" val="664679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50"/>
            <a:ext cx="5064952" cy="4524690"/>
          </a:xfrm>
          <a:prstGeom prst="rect">
            <a:avLst/>
          </a:prstGeom>
        </p:spPr>
      </p:pic>
      <p:pic>
        <p:nvPicPr>
          <p:cNvPr id="23" name="Рисунок 22"/>
          <p:cNvPicPr>
            <a:picLocks noChangeAspect="1"/>
          </p:cNvPicPr>
          <p:nvPr userDrawn="1"/>
        </p:nvPicPr>
        <p:blipFill rotWithShape="1">
          <a:blip r:embed="rId3" cstate="print">
            <a:extLst>
              <a:ext uri="{28A0092B-C50C-407E-A947-70E740481C1C}">
                <a14:useLocalDpi xmlns:a14="http://schemas.microsoft.com/office/drawing/2010/main" val="0"/>
              </a:ext>
            </a:extLst>
          </a:blip>
          <a:srcRect b="37149"/>
          <a:stretch/>
        </p:blipFill>
        <p:spPr>
          <a:xfrm flipV="1">
            <a:off x="4239782" y="0"/>
            <a:ext cx="3712436" cy="2333310"/>
          </a:xfrm>
          <a:prstGeom prst="rect">
            <a:avLst/>
          </a:prstGeom>
        </p:spPr>
      </p:pic>
      <p:pic>
        <p:nvPicPr>
          <p:cNvPr id="16" name="Рисунок 15"/>
          <p:cNvPicPr>
            <a:picLocks noChangeAspect="1"/>
          </p:cNvPicPr>
          <p:nvPr userDrawn="1"/>
        </p:nvPicPr>
        <p:blipFill rotWithShape="1">
          <a:blip r:embed="rId4" cstate="print">
            <a:extLst>
              <a:ext uri="{28A0092B-C50C-407E-A947-70E740481C1C}">
                <a14:useLocalDpi xmlns:a14="http://schemas.microsoft.com/office/drawing/2010/main" val="0"/>
              </a:ext>
            </a:extLst>
          </a:blip>
          <a:srcRect b="37149"/>
          <a:stretch/>
        </p:blipFill>
        <p:spPr>
          <a:xfrm>
            <a:off x="5053327" y="5527270"/>
            <a:ext cx="2117271" cy="1330730"/>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489430">
            <a:off x="120478" y="4317215"/>
            <a:ext cx="2355886" cy="2384681"/>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8" name="Рисунок 8"/>
          <p:cNvSpPr>
            <a:spLocks noGrp="1"/>
          </p:cNvSpPr>
          <p:nvPr>
            <p:ph type="pic" sz="quarter" idx="13"/>
          </p:nvPr>
        </p:nvSpPr>
        <p:spPr>
          <a:xfrm>
            <a:off x="1379764" y="739549"/>
            <a:ext cx="9432713" cy="5047971"/>
          </a:xfrm>
        </p:spPr>
        <p:txBody>
          <a:bodyPr/>
          <a:lstStyle/>
          <a:p>
            <a:endParaRPr lang="ru-RU" dirty="0"/>
          </a:p>
        </p:txBody>
      </p:sp>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084" y="2943679"/>
            <a:ext cx="2215318" cy="3412671"/>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9900923" y="4810805"/>
            <a:ext cx="2291077" cy="343662"/>
          </a:xfrm>
          <a:prstGeom prst="rect">
            <a:avLst/>
          </a:prstGeom>
        </p:spPr>
      </p:pic>
    </p:spTree>
    <p:extLst>
      <p:ext uri="{BB962C8B-B14F-4D97-AF65-F5344CB8AC3E}">
        <p14:creationId xmlns:p14="http://schemas.microsoft.com/office/powerpoint/2010/main" val="340669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4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b="27133"/>
          <a:stretch/>
        </p:blipFill>
        <p:spPr>
          <a:xfrm>
            <a:off x="-1514180" y="3841352"/>
            <a:ext cx="7530961" cy="2886473"/>
          </a:xfrm>
          <a:prstGeom prst="rect">
            <a:avLst/>
          </a:prstGeom>
        </p:spPr>
      </p:pic>
      <p:pic>
        <p:nvPicPr>
          <p:cNvPr id="8" name="Рисунок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08" b="27313"/>
          <a:stretch/>
        </p:blipFill>
        <p:spPr>
          <a:xfrm>
            <a:off x="0" y="1246771"/>
            <a:ext cx="5627738" cy="561122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3423" y="4552117"/>
            <a:ext cx="882393" cy="1804233"/>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360426">
            <a:off x="8953994" y="4777960"/>
            <a:ext cx="1261955" cy="2253491"/>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281249">
            <a:off x="65761" y="4480771"/>
            <a:ext cx="1544875" cy="2344190"/>
          </a:xfrm>
          <a:prstGeom prst="rect">
            <a:avLst/>
          </a:prstGeom>
        </p:spPr>
      </p:pic>
      <p:pic>
        <p:nvPicPr>
          <p:cNvPr id="12" name="Рисунок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a:off x="5841646" y="0"/>
            <a:ext cx="3743325" cy="1193705"/>
          </a:xfrm>
          <a:prstGeom prst="rect">
            <a:avLst/>
          </a:prstGeom>
        </p:spPr>
      </p:pic>
    </p:spTree>
    <p:extLst>
      <p:ext uri="{BB962C8B-B14F-4D97-AF65-F5344CB8AC3E}">
        <p14:creationId xmlns:p14="http://schemas.microsoft.com/office/powerpoint/2010/main" val="92144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5_Заголовок раздела">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44" y="0"/>
            <a:ext cx="10058400" cy="6283853"/>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2" name="Рисунок 1"/>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a:off x="9705974" y="1619020"/>
            <a:ext cx="2486025" cy="3629025"/>
          </a:xfrm>
          <a:prstGeom prst="rect">
            <a:avLst/>
          </a:prstGeom>
        </p:spPr>
      </p:pic>
      <p:pic>
        <p:nvPicPr>
          <p:cNvPr id="18" name="Рисунок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flipH="1">
            <a:off x="0" y="1619020"/>
            <a:ext cx="2486025" cy="3629025"/>
          </a:xfrm>
          <a:prstGeom prst="rect">
            <a:avLst/>
          </a:prstGeom>
        </p:spPr>
      </p:pic>
      <p:pic>
        <p:nvPicPr>
          <p:cNvPr id="3" name="Рисунок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79344" y="1231842"/>
            <a:ext cx="621956" cy="621956"/>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0961" y="4991031"/>
            <a:ext cx="801650" cy="801650"/>
          </a:xfrm>
          <a:prstGeom prst="rect">
            <a:avLst/>
          </a:prstGeom>
        </p:spPr>
      </p:pic>
    </p:spTree>
    <p:extLst>
      <p:ext uri="{BB962C8B-B14F-4D97-AF65-F5344CB8AC3E}">
        <p14:creationId xmlns:p14="http://schemas.microsoft.com/office/powerpoint/2010/main" val="106667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03">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6" y="0"/>
            <a:ext cx="6239483" cy="2407816"/>
          </a:xfrm>
          <a:prstGeom prst="rect">
            <a:avLst/>
          </a:prstGeom>
        </p:spPr>
      </p:pic>
      <p:pic>
        <p:nvPicPr>
          <p:cNvPr id="25" name="Рисунок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5261969" y="3493788"/>
            <a:ext cx="3169481" cy="164813"/>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23059" y="0"/>
            <a:ext cx="1936759" cy="3208564"/>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33600" y="0"/>
            <a:ext cx="10058400" cy="5957925"/>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203086"/>
            <a:ext cx="4713111" cy="670141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28.07.2021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213" y="0"/>
            <a:ext cx="6381890" cy="5355771"/>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08809" y="27720"/>
            <a:ext cx="2852057" cy="279976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44789" y="1333867"/>
            <a:ext cx="2013559" cy="2180685"/>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20296" y="60695"/>
            <a:ext cx="1165197" cy="1273172"/>
          </a:xfrm>
          <a:prstGeom prst="rect">
            <a:avLst/>
          </a:prstGeom>
        </p:spPr>
      </p:pic>
    </p:spTree>
    <p:extLst>
      <p:ext uri="{BB962C8B-B14F-4D97-AF65-F5344CB8AC3E}">
        <p14:creationId xmlns:p14="http://schemas.microsoft.com/office/powerpoint/2010/main" val="1846659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ble_slide_purplr">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5447"/>
          <a:stretch/>
        </p:blipFill>
        <p:spPr>
          <a:xfrm rot="10800000">
            <a:off x="-5756" y="2896358"/>
            <a:ext cx="4727642" cy="396164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571362" y="2247599"/>
            <a:ext cx="4620638" cy="4620638"/>
          </a:xfrm>
          <a:prstGeom prst="rect">
            <a:avLst/>
          </a:prstGeom>
        </p:spPr>
      </p:pic>
      <p:pic>
        <p:nvPicPr>
          <p:cNvPr id="2" name="Рисунок 1"/>
          <p:cNvPicPr>
            <a:picLocks noChangeAspect="1"/>
          </p:cNvPicPr>
          <p:nvPr userDrawn="1"/>
        </p:nvPicPr>
        <p:blipFill rotWithShape="1">
          <a:blip r:embed="rId4">
            <a:extLst>
              <a:ext uri="{28A0092B-C50C-407E-A947-70E740481C1C}">
                <a14:useLocalDpi xmlns:a14="http://schemas.microsoft.com/office/drawing/2010/main" val="0"/>
              </a:ext>
            </a:extLst>
          </a:blip>
          <a:srcRect r="20863"/>
          <a:stretch/>
        </p:blipFill>
        <p:spPr>
          <a:xfrm rot="16200000">
            <a:off x="-18847" y="18848"/>
            <a:ext cx="5276445" cy="523875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9" name="Рисунок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64043" y="2130357"/>
            <a:ext cx="1166757" cy="1770434"/>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4813" y="5523049"/>
            <a:ext cx="798791" cy="798791"/>
          </a:xfrm>
          <a:prstGeom prst="rect">
            <a:avLst/>
          </a:prstGeom>
        </p:spPr>
      </p:pic>
      <p:pic>
        <p:nvPicPr>
          <p:cNvPr id="13" name="Рисунок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14750" y="6071359"/>
            <a:ext cx="4762500" cy="247650"/>
          </a:xfrm>
          <a:prstGeom prst="rect">
            <a:avLst/>
          </a:prstGeom>
        </p:spPr>
      </p:pic>
    </p:spTree>
    <p:extLst>
      <p:ext uri="{BB962C8B-B14F-4D97-AF65-F5344CB8AC3E}">
        <p14:creationId xmlns:p14="http://schemas.microsoft.com/office/powerpoint/2010/main" val="3972926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ullet_points_purple">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362875" y="3653944"/>
            <a:ext cx="4930936" cy="727313"/>
          </a:xfrm>
          <a:prstGeom prst="rect">
            <a:avLst/>
          </a:prstGeom>
        </p:spPr>
      </p:pic>
      <p:pic>
        <p:nvPicPr>
          <p:cNvPr id="3" name="Рисунок 2"/>
          <p:cNvPicPr>
            <a:picLocks noChangeAspect="1"/>
          </p:cNvPicPr>
          <p:nvPr userDrawn="1"/>
        </p:nvPicPr>
        <p:blipFill rotWithShape="1">
          <a:blip r:embed="rId3">
            <a:extLst>
              <a:ext uri="{28A0092B-C50C-407E-A947-70E740481C1C}">
                <a14:useLocalDpi xmlns:a14="http://schemas.microsoft.com/office/drawing/2010/main" val="0"/>
              </a:ext>
            </a:extLst>
          </a:blip>
          <a:srcRect r="16985"/>
          <a:stretch/>
        </p:blipFill>
        <p:spPr>
          <a:xfrm rot="10800000">
            <a:off x="0" y="3836631"/>
            <a:ext cx="3192236" cy="302136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bg1"/>
                </a:solidFill>
              </a:defRPr>
            </a:lvl1pPr>
          </a:lstStyle>
          <a:p>
            <a:fld id="{0677DD9B-16CA-464A-A3D4-4D175F1ACCD1}" type="datetimeFigureOut">
              <a:rPr lang="ru-RU" smtClean="0"/>
              <a:pPr/>
              <a:t>28.07.2021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56" y="4664734"/>
            <a:ext cx="1268847" cy="1925346"/>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949577" y="1782777"/>
            <a:ext cx="5021907" cy="1456353"/>
          </a:xfrm>
          <a:prstGeom prst="rect">
            <a:avLst/>
          </a:prstGeom>
        </p:spPr>
      </p:pic>
    </p:spTree>
    <p:extLst>
      <p:ext uri="{BB962C8B-B14F-4D97-AF65-F5344CB8AC3E}">
        <p14:creationId xmlns:p14="http://schemas.microsoft.com/office/powerpoint/2010/main" val="2764924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2_Заголовок раздела">
    <p:spTree>
      <p:nvGrpSpPr>
        <p:cNvPr id="1" name=""/>
        <p:cNvGrpSpPr/>
        <p:nvPr/>
      </p:nvGrpSpPr>
      <p:grpSpPr>
        <a:xfrm>
          <a:off x="0" y="0"/>
          <a:ext cx="0" cy="0"/>
          <a:chOff x="0" y="0"/>
          <a:chExt cx="0" cy="0"/>
        </a:xfrm>
      </p:grpSpPr>
      <p:grpSp>
        <p:nvGrpSpPr>
          <p:cNvPr id="8" name="Группа 7"/>
          <p:cNvGrpSpPr/>
          <p:nvPr userDrawn="1"/>
        </p:nvGrpSpPr>
        <p:grpSpPr>
          <a:xfrm>
            <a:off x="-308080" y="0"/>
            <a:ext cx="12517880" cy="6858000"/>
            <a:chOff x="-308080" y="0"/>
            <a:chExt cx="12517880" cy="6858000"/>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9342" y="736116"/>
              <a:ext cx="4466270" cy="342414"/>
            </a:xfrm>
            <a:prstGeom prst="rect">
              <a:avLst/>
            </a:prstGeom>
          </p:spPr>
        </p:pic>
        <p:pic>
          <p:nvPicPr>
            <p:cNvPr id="27" name="Рисунок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830" y="0"/>
              <a:ext cx="7458615" cy="6858000"/>
            </a:xfrm>
            <a:prstGeom prst="rect">
              <a:avLst/>
            </a:prstGeom>
          </p:spPr>
        </p:pic>
        <p:pic>
          <p:nvPicPr>
            <p:cNvPr id="28" name="Рисунок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622" y="1355354"/>
              <a:ext cx="3683260" cy="4686240"/>
            </a:xfrm>
            <a:prstGeom prst="rect">
              <a:avLst/>
            </a:prstGeom>
          </p:spPr>
        </p:pic>
        <p:pic>
          <p:nvPicPr>
            <p:cNvPr id="29" name="Рисунок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8080" y="6139499"/>
              <a:ext cx="5976664" cy="216654"/>
            </a:xfrm>
            <a:prstGeom prst="rect">
              <a:avLst/>
            </a:prstGeom>
          </p:spPr>
        </p:pic>
        <p:pic>
          <p:nvPicPr>
            <p:cNvPr id="30" name="Рисунок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18299" y="5230704"/>
              <a:ext cx="3166874" cy="114799"/>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36532" y="3422628"/>
              <a:ext cx="330408" cy="330408"/>
            </a:xfrm>
            <a:prstGeom prst="rect">
              <a:avLst/>
            </a:prstGeom>
          </p:spPr>
        </p:pic>
        <p:pic>
          <p:nvPicPr>
            <p:cNvPr id="32" name="Рисунок 3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666050" y="0"/>
              <a:ext cx="2712926" cy="907323"/>
            </a:xfrm>
            <a:prstGeom prst="rect">
              <a:avLst/>
            </a:prstGeom>
          </p:spPr>
        </p:pic>
        <p:pic>
          <p:nvPicPr>
            <p:cNvPr id="33" name="Рисунок 3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10024087" y="3387077"/>
              <a:ext cx="2185713" cy="359647"/>
            </a:xfrm>
            <a:prstGeom prst="rect">
              <a:avLst/>
            </a:prstGeom>
          </p:spPr>
        </p:pic>
      </p:grpSp>
      <p:pic>
        <p:nvPicPr>
          <p:cNvPr id="7" name="Рисунок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389655" y="3992973"/>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28.07.2021</a:t>
            </a:fld>
            <a:endParaRPr lang="ru-RU" dirty="0"/>
          </a:p>
        </p:txBody>
      </p:sp>
      <p:sp>
        <p:nvSpPr>
          <p:cNvPr id="5" name="Нижний колонтитул 4"/>
          <p:cNvSpPr>
            <a:spLocks noGrp="1"/>
          </p:cNvSpPr>
          <p:nvPr>
            <p:ph type="ftr" sz="quarter" idx="11"/>
          </p:nvPr>
        </p:nvSpPr>
        <p:spPr/>
        <p:txBody>
          <a:bodyPr/>
          <a:lstStyle>
            <a:lvl1pPr>
              <a:defRPr>
                <a:solidFill>
                  <a:schemeClr val="bg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Tree>
    <p:extLst>
      <p:ext uri="{BB962C8B-B14F-4D97-AF65-F5344CB8AC3E}">
        <p14:creationId xmlns:p14="http://schemas.microsoft.com/office/powerpoint/2010/main" val="1540574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6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865910" y="5774611"/>
            <a:ext cx="6125690" cy="22205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8964" y="1632968"/>
            <a:ext cx="436111" cy="43611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69460" y="6048972"/>
            <a:ext cx="504825" cy="504825"/>
          </a:xfrm>
          <a:prstGeom prst="rect">
            <a:avLst/>
          </a:prstGeom>
        </p:spPr>
      </p:pic>
      <p:pic>
        <p:nvPicPr>
          <p:cNvPr id="15" name="Рисунок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pic>
        <p:nvPicPr>
          <p:cNvPr id="21" name="Рисунок 2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V="1">
            <a:off x="0" y="937878"/>
            <a:ext cx="3267075" cy="330338"/>
          </a:xfrm>
          <a:prstGeom prst="rect">
            <a:avLst/>
          </a:prstGeom>
        </p:spPr>
      </p:pic>
      <p:pic>
        <p:nvPicPr>
          <p:cNvPr id="34" name="Рисунок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8924925" y="937878"/>
            <a:ext cx="3267075" cy="330338"/>
          </a:xfrm>
          <a:prstGeom prst="rect">
            <a:avLst/>
          </a:prstGeom>
        </p:spPr>
      </p:pic>
    </p:spTree>
    <p:extLst>
      <p:ext uri="{BB962C8B-B14F-4D97-AF65-F5344CB8AC3E}">
        <p14:creationId xmlns:p14="http://schemas.microsoft.com/office/powerpoint/2010/main" val="1261569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ore-text_blue">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40130"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2933388" y="6134294"/>
            <a:ext cx="6125690" cy="222056"/>
          </a:xfrm>
          <a:prstGeom prst="rect">
            <a:avLst/>
          </a:prstGeom>
        </p:spPr>
      </p:pic>
      <p:sp>
        <p:nvSpPr>
          <p:cNvPr id="22"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599842" y="1690006"/>
            <a:ext cx="592158" cy="3224893"/>
          </a:xfrm>
          <a:prstGeom prst="rect">
            <a:avLst/>
          </a:prstGeom>
        </p:spPr>
      </p:pic>
      <p:pic>
        <p:nvPicPr>
          <p:cNvPr id="8" name="Рисунок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955" y="4212772"/>
            <a:ext cx="450396" cy="450396"/>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584183" y="2843445"/>
            <a:ext cx="387804" cy="387804"/>
          </a:xfrm>
          <a:prstGeom prst="rect">
            <a:avLst/>
          </a:prstGeom>
        </p:spPr>
      </p:pic>
    </p:spTree>
    <p:extLst>
      <p:ext uri="{BB962C8B-B14F-4D97-AF65-F5344CB8AC3E}">
        <p14:creationId xmlns:p14="http://schemas.microsoft.com/office/powerpoint/2010/main" val="1488811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7_Заголовок раздела">
    <p:spTree>
      <p:nvGrpSpPr>
        <p:cNvPr id="1" name=""/>
        <p:cNvGrpSpPr/>
        <p:nvPr/>
      </p:nvGrpSpPr>
      <p:grpSpPr>
        <a:xfrm>
          <a:off x="0" y="0"/>
          <a:ext cx="0" cy="0"/>
          <a:chOff x="0" y="0"/>
          <a:chExt cx="0" cy="0"/>
        </a:xfrm>
      </p:grpSpPr>
      <p:pic>
        <p:nvPicPr>
          <p:cNvPr id="24" name="Рисунок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flipH="1">
            <a:off x="9085379" y="3359836"/>
            <a:ext cx="3106621" cy="3494315"/>
          </a:xfrm>
          <a:prstGeom prst="rect">
            <a:avLst/>
          </a:prstGeom>
        </p:spPr>
      </p:pic>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a:off x="4691" y="3359837"/>
            <a:ext cx="3106621" cy="3494315"/>
          </a:xfrm>
          <a:prstGeom prst="rect">
            <a:avLst/>
          </a:prstGeom>
        </p:spPr>
      </p:pic>
      <p:grpSp>
        <p:nvGrpSpPr>
          <p:cNvPr id="3" name="Группа 2"/>
          <p:cNvGrpSpPr/>
          <p:nvPr userDrawn="1"/>
        </p:nvGrpSpPr>
        <p:grpSpPr>
          <a:xfrm>
            <a:off x="114206" y="-3848"/>
            <a:ext cx="11889642" cy="6861847"/>
            <a:chOff x="114206" y="-3848"/>
            <a:chExt cx="11889642" cy="6861847"/>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206" y="-1"/>
              <a:ext cx="4139638" cy="6858000"/>
            </a:xfrm>
            <a:prstGeom prst="rect">
              <a:avLst/>
            </a:prstGeom>
          </p:spPr>
        </p:pic>
        <p:pic>
          <p:nvPicPr>
            <p:cNvPr id="23" name="Рисунок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64210" y="-3848"/>
              <a:ext cx="4139638" cy="6858000"/>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28.07.2021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996182" y="537384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72967" y="2710791"/>
            <a:ext cx="504825" cy="504825"/>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87427" y="3051953"/>
            <a:ext cx="2743200" cy="2743200"/>
          </a:xfrm>
          <a:prstGeom prst="rect">
            <a:avLst/>
          </a:prstGeom>
        </p:spPr>
      </p:pic>
      <p:sp>
        <p:nvSpPr>
          <p:cNvPr id="22"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5115" y="2710791"/>
            <a:ext cx="504825" cy="504825"/>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15011" y="366726"/>
            <a:ext cx="561975" cy="561975"/>
          </a:xfrm>
          <a:prstGeom prst="rect">
            <a:avLst/>
          </a:prstGeom>
        </p:spPr>
      </p:pic>
    </p:spTree>
    <p:extLst>
      <p:ext uri="{BB962C8B-B14F-4D97-AF65-F5344CB8AC3E}">
        <p14:creationId xmlns:p14="http://schemas.microsoft.com/office/powerpoint/2010/main" val="2958046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8_Заголовок раздела">
    <p:spTree>
      <p:nvGrpSpPr>
        <p:cNvPr id="1" name=""/>
        <p:cNvGrpSpPr/>
        <p:nvPr/>
      </p:nvGrpSpPr>
      <p:grpSpPr>
        <a:xfrm>
          <a:off x="0" y="0"/>
          <a:ext cx="0" cy="0"/>
          <a:chOff x="0" y="0"/>
          <a:chExt cx="0" cy="0"/>
        </a:xfrm>
      </p:grpSpPr>
      <p:pic>
        <p:nvPicPr>
          <p:cNvPr id="32" name="Рисунок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464" y="3067960"/>
            <a:ext cx="4299535" cy="3790040"/>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7578" y="-10948"/>
            <a:ext cx="3314700" cy="11085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28.07.2021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55931" y="599115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4656" y="5081886"/>
            <a:ext cx="504825" cy="504825"/>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45660" y="1186062"/>
            <a:ext cx="504825" cy="504825"/>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r="39972"/>
          <a:stretch/>
        </p:blipFill>
        <p:spPr>
          <a:xfrm>
            <a:off x="10545660" y="3710286"/>
            <a:ext cx="1646698" cy="2743200"/>
          </a:xfrm>
          <a:prstGeom prst="rect">
            <a:avLst/>
          </a:prstGeom>
        </p:spPr>
      </p:pic>
      <p:pic>
        <p:nvPicPr>
          <p:cNvPr id="10" name="Рисунок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0" y="1008225"/>
            <a:ext cx="3095625" cy="313002"/>
          </a:xfrm>
          <a:prstGeom prst="rect">
            <a:avLst/>
          </a:prstGeom>
        </p:spPr>
      </p:pic>
      <p:pic>
        <p:nvPicPr>
          <p:cNvPr id="13" name="Рисунок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9215" y="630739"/>
            <a:ext cx="1634833" cy="1638300"/>
          </a:xfrm>
          <a:prstGeom prst="rect">
            <a:avLst/>
          </a:prstGeom>
        </p:spPr>
      </p:pic>
      <p:pic>
        <p:nvPicPr>
          <p:cNvPr id="30" name="Рисунок 29"/>
          <p:cNvPicPr>
            <a:picLocks noChangeAspect="1"/>
          </p:cNvPicPr>
          <p:nvPr userDrawn="1"/>
        </p:nvPicPr>
        <p:blipFill rotWithShape="1">
          <a:blip r:embed="rId11" cstate="print">
            <a:extLst>
              <a:ext uri="{28A0092B-C50C-407E-A947-70E740481C1C}">
                <a14:useLocalDpi xmlns:a14="http://schemas.microsoft.com/office/drawing/2010/main" val="0"/>
              </a:ext>
            </a:extLst>
          </a:blip>
          <a:srcRect t="24697"/>
          <a:stretch/>
        </p:blipFill>
        <p:spPr>
          <a:xfrm>
            <a:off x="2057295" y="-10948"/>
            <a:ext cx="862052" cy="652756"/>
          </a:xfrm>
          <a:prstGeom prst="rect">
            <a:avLst/>
          </a:prstGeom>
        </p:spPr>
      </p:pic>
      <p:pic>
        <p:nvPicPr>
          <p:cNvPr id="31" name="Рисунок 3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78210" y="5627361"/>
            <a:ext cx="862052" cy="866841"/>
          </a:xfrm>
          <a:prstGeom prst="rect">
            <a:avLst/>
          </a:prstGeom>
        </p:spPr>
      </p:pic>
    </p:spTree>
    <p:extLst>
      <p:ext uri="{BB962C8B-B14F-4D97-AF65-F5344CB8AC3E}">
        <p14:creationId xmlns:p14="http://schemas.microsoft.com/office/powerpoint/2010/main" val="306906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9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539144" y="5271809"/>
            <a:ext cx="1652856" cy="247928"/>
          </a:xfrm>
          <a:prstGeom prst="rect">
            <a:avLst/>
          </a:prstGeom>
        </p:spPr>
      </p:pic>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027" y="0"/>
            <a:ext cx="7779921"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28.07.2021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33155" y="6029833"/>
            <a:ext cx="6125690" cy="222056"/>
          </a:xfrm>
          <a:prstGeom prst="rect">
            <a:avLst/>
          </a:prstGeom>
        </p:spPr>
      </p:pic>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0094" y="2828925"/>
            <a:ext cx="2266950" cy="2266950"/>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391091" y="1820349"/>
            <a:ext cx="1675538" cy="3297771"/>
          </a:xfrm>
          <a:prstGeom prst="rect">
            <a:avLst/>
          </a:prstGeom>
        </p:spPr>
      </p:pic>
      <p:pic>
        <p:nvPicPr>
          <p:cNvPr id="17" name="Рисунок 16"/>
          <p:cNvPicPr>
            <a:picLocks noChangeAspect="1"/>
          </p:cNvPicPr>
          <p:nvPr userDrawn="1"/>
        </p:nvPicPr>
        <p:blipFill rotWithShape="1">
          <a:blip r:embed="rId9">
            <a:extLst>
              <a:ext uri="{28A0092B-C50C-407E-A947-70E740481C1C}">
                <a14:useLocalDpi xmlns:a14="http://schemas.microsoft.com/office/drawing/2010/main" val="0"/>
              </a:ext>
            </a:extLst>
          </a:blip>
          <a:srcRect r="18280"/>
          <a:stretch/>
        </p:blipFill>
        <p:spPr>
          <a:xfrm>
            <a:off x="11131392" y="4716518"/>
            <a:ext cx="1066364" cy="490868"/>
          </a:xfrm>
          <a:prstGeom prst="rect">
            <a:avLst/>
          </a:prstGeom>
        </p:spPr>
      </p:pic>
    </p:spTree>
    <p:extLst>
      <p:ext uri="{BB962C8B-B14F-4D97-AF65-F5344CB8AC3E}">
        <p14:creationId xmlns:p14="http://schemas.microsoft.com/office/powerpoint/2010/main" val="2639549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0_Заголовок раздела">
    <p:spTree>
      <p:nvGrpSpPr>
        <p:cNvPr id="1" name=""/>
        <p:cNvGrpSpPr/>
        <p:nvPr/>
      </p:nvGrpSpPr>
      <p:grpSpPr>
        <a:xfrm>
          <a:off x="0" y="0"/>
          <a:ext cx="0" cy="0"/>
          <a:chOff x="0" y="0"/>
          <a:chExt cx="0" cy="0"/>
        </a:xfrm>
      </p:grpSpPr>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57066"/>
          <a:stretch/>
        </p:blipFill>
        <p:spPr>
          <a:xfrm flipH="1">
            <a:off x="0" y="0"/>
            <a:ext cx="2657475" cy="3866889"/>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35314"/>
          <a:stretch/>
        </p:blipFill>
        <p:spPr>
          <a:xfrm>
            <a:off x="0" y="0"/>
            <a:ext cx="4824682"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40689" y="4638674"/>
            <a:ext cx="1628775" cy="1628775"/>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5844" y="652099"/>
            <a:ext cx="298464" cy="298464"/>
          </a:xfrm>
          <a:prstGeom prst="rect">
            <a:avLst/>
          </a:prstGeom>
        </p:spPr>
      </p:pic>
      <p:pic>
        <p:nvPicPr>
          <p:cNvPr id="19" name="Рисунок 18"/>
          <p:cNvPicPr>
            <a:picLocks noChangeAspect="1"/>
          </p:cNvPicPr>
          <p:nvPr userDrawn="1"/>
        </p:nvPicPr>
        <p:blipFill rotWithShape="1">
          <a:blip r:embed="rId8" cstate="print">
            <a:extLst>
              <a:ext uri="{28A0092B-C50C-407E-A947-70E740481C1C}">
                <a14:useLocalDpi xmlns:a14="http://schemas.microsoft.com/office/drawing/2010/main" val="0"/>
              </a:ext>
            </a:extLst>
          </a:blip>
          <a:srcRect r="40696"/>
          <a:stretch/>
        </p:blipFill>
        <p:spPr>
          <a:xfrm>
            <a:off x="10623550" y="2397444"/>
            <a:ext cx="1568450" cy="1972622"/>
          </a:xfrm>
          <a:prstGeom prst="rect">
            <a:avLst/>
          </a:prstGeom>
        </p:spPr>
      </p:pic>
    </p:spTree>
    <p:extLst>
      <p:ext uri="{BB962C8B-B14F-4D97-AF65-F5344CB8AC3E}">
        <p14:creationId xmlns:p14="http://schemas.microsoft.com/office/powerpoint/2010/main" val="1192523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1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6667"/>
          <a:stretch/>
        </p:blipFill>
        <p:spPr>
          <a:xfrm rot="5400000">
            <a:off x="8494816" y="2972427"/>
            <a:ext cx="4171429" cy="322293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31603" t="16879"/>
          <a:stretch/>
        </p:blipFill>
        <p:spPr>
          <a:xfrm>
            <a:off x="-11695" y="0"/>
            <a:ext cx="3237901" cy="57004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66410" y="2101927"/>
            <a:ext cx="4963941" cy="4963941"/>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7590" y="4239222"/>
            <a:ext cx="1809750" cy="1809750"/>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0530" y="1156300"/>
            <a:ext cx="628650" cy="628650"/>
          </a:xfrm>
          <a:prstGeom prst="rect">
            <a:avLst/>
          </a:prstGeom>
        </p:spPr>
      </p:pic>
      <p:pic>
        <p:nvPicPr>
          <p:cNvPr id="22" name="Рисунок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2875" y="5727700"/>
            <a:ext cx="628650" cy="628650"/>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98251" y="1877543"/>
            <a:ext cx="319089" cy="31908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747573" y="736542"/>
            <a:ext cx="319089" cy="319089"/>
          </a:xfrm>
          <a:prstGeom prst="rect">
            <a:avLst/>
          </a:prstGeom>
        </p:spPr>
      </p:pic>
    </p:spTree>
    <p:extLst>
      <p:ext uri="{BB962C8B-B14F-4D97-AF65-F5344CB8AC3E}">
        <p14:creationId xmlns:p14="http://schemas.microsoft.com/office/powerpoint/2010/main" val="36643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03">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76307" cy="3518221"/>
          </a:xfrm>
          <a:prstGeom prst="rect">
            <a:avLst/>
          </a:prstGeom>
        </p:spPr>
      </p:pic>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863471" flipH="1">
            <a:off x="382567" y="1475867"/>
            <a:ext cx="4872218" cy="4024993"/>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0325" y="4458656"/>
            <a:ext cx="4305300" cy="1372912"/>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7765" y="0"/>
            <a:ext cx="8742647" cy="530678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28.07.2021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013" y="902667"/>
            <a:ext cx="6773645" cy="4630915"/>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93320" y="0"/>
            <a:ext cx="1736561" cy="2506436"/>
          </a:xfrm>
          <a:prstGeom prst="rect">
            <a:avLst/>
          </a:prstGeom>
        </p:spPr>
      </p:pic>
      <p:pic>
        <p:nvPicPr>
          <p:cNvPr id="20" name="Рисунок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V="1">
            <a:off x="6064845" y="2774391"/>
            <a:ext cx="2990850" cy="15552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932337">
            <a:off x="335257" y="62979"/>
            <a:ext cx="1119420" cy="1223153"/>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07368" y="3851205"/>
            <a:ext cx="732419" cy="732419"/>
          </a:xfrm>
          <a:prstGeom prst="rect">
            <a:avLst/>
          </a:prstGeom>
        </p:spPr>
      </p:pic>
      <p:pic>
        <p:nvPicPr>
          <p:cNvPr id="26" name="Рисунок 2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25277" y="187457"/>
            <a:ext cx="900634" cy="905638"/>
          </a:xfrm>
          <a:prstGeom prst="rect">
            <a:avLst/>
          </a:prstGeom>
        </p:spPr>
      </p:pic>
    </p:spTree>
    <p:extLst>
      <p:ext uri="{BB962C8B-B14F-4D97-AF65-F5344CB8AC3E}">
        <p14:creationId xmlns:p14="http://schemas.microsoft.com/office/powerpoint/2010/main" val="3192568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able_slide_blue">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61500" y="4304006"/>
            <a:ext cx="2725731" cy="240273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7210" y="1721802"/>
            <a:ext cx="332086" cy="3025302"/>
          </a:xfrm>
          <a:prstGeom prst="rect">
            <a:avLst/>
          </a:prstGeom>
        </p:spPr>
      </p:pic>
      <p:pic>
        <p:nvPicPr>
          <p:cNvPr id="15" name="Рисунок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415336" y="1372686"/>
            <a:ext cx="332086" cy="3025302"/>
          </a:xfrm>
          <a:prstGeom prst="rect">
            <a:avLst/>
          </a:prstGeom>
        </p:spPr>
      </p:pic>
      <p:pic>
        <p:nvPicPr>
          <p:cNvPr id="14" name="Рисунок 13"/>
          <p:cNvPicPr>
            <a:picLocks noChangeAspect="1"/>
          </p:cNvPicPr>
          <p:nvPr userDrawn="1"/>
        </p:nvPicPr>
        <p:blipFill rotWithShape="1">
          <a:blip r:embed="rId5" cstate="print">
            <a:extLst>
              <a:ext uri="{28A0092B-C50C-407E-A947-70E740481C1C}">
                <a14:useLocalDpi xmlns:a14="http://schemas.microsoft.com/office/drawing/2010/main" val="0"/>
              </a:ext>
            </a:extLst>
          </a:blip>
          <a:srcRect r="33044"/>
          <a:stretch/>
        </p:blipFill>
        <p:spPr>
          <a:xfrm rot="5400000">
            <a:off x="9756364" y="4936789"/>
            <a:ext cx="1547205" cy="2315693"/>
          </a:xfrm>
          <a:prstGeom prst="rect">
            <a:avLst/>
          </a:prstGeom>
        </p:spPr>
      </p:pic>
      <p:pic>
        <p:nvPicPr>
          <p:cNvPr id="17" name="Рисунок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9" name="Рисунок 18"/>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a:off x="11819765" y="4948798"/>
            <a:ext cx="378720" cy="744470"/>
          </a:xfrm>
          <a:prstGeom prst="rect">
            <a:avLst/>
          </a:prstGeom>
        </p:spPr>
      </p:pic>
      <p:pic>
        <p:nvPicPr>
          <p:cNvPr id="20" name="Рисунок 19"/>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rot="16200000">
            <a:off x="2585607" y="-182876"/>
            <a:ext cx="378720" cy="744470"/>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32736"/>
          <a:stretch/>
        </p:blipFill>
        <p:spPr>
          <a:xfrm>
            <a:off x="0" y="4333878"/>
            <a:ext cx="1419874" cy="2110896"/>
          </a:xfrm>
          <a:prstGeom prst="rect">
            <a:avLst/>
          </a:prstGeom>
        </p:spPr>
      </p:pic>
    </p:spTree>
    <p:extLst>
      <p:ext uri="{BB962C8B-B14F-4D97-AF65-F5344CB8AC3E}">
        <p14:creationId xmlns:p14="http://schemas.microsoft.com/office/powerpoint/2010/main" val="3881004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ullet_points_blue">
    <p:spTree>
      <p:nvGrpSpPr>
        <p:cNvPr id="1" name=""/>
        <p:cNvGrpSpPr/>
        <p:nvPr/>
      </p:nvGrpSpPr>
      <p:grpSpPr>
        <a:xfrm>
          <a:off x="0" y="0"/>
          <a:ext cx="0" cy="0"/>
          <a:chOff x="0" y="0"/>
          <a:chExt cx="0" cy="0"/>
        </a:xfrm>
      </p:grpSpPr>
      <p:pic>
        <p:nvPicPr>
          <p:cNvPr id="12" name="Рисунок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66671"/>
          <a:stretch/>
        </p:blipFill>
        <p:spPr>
          <a:xfrm>
            <a:off x="11202039" y="2130441"/>
            <a:ext cx="989961" cy="430295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2969"/>
          <a:stretch/>
        </p:blipFill>
        <p:spPr>
          <a:xfrm>
            <a:off x="0" y="-136527"/>
            <a:ext cx="2086210"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28.07.2021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3535" y="4104551"/>
            <a:ext cx="1384489" cy="176149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675" y="3116035"/>
            <a:ext cx="502104" cy="502104"/>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37945" y="5742792"/>
            <a:ext cx="502104" cy="502104"/>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710430" y="2220927"/>
            <a:ext cx="409575" cy="409575"/>
          </a:xfrm>
          <a:prstGeom prst="rect">
            <a:avLst/>
          </a:prstGeom>
        </p:spPr>
      </p:pic>
    </p:spTree>
    <p:extLst>
      <p:ext uri="{BB962C8B-B14F-4D97-AF65-F5344CB8AC3E}">
        <p14:creationId xmlns:p14="http://schemas.microsoft.com/office/powerpoint/2010/main" val="2518480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3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Группа 8"/>
          <p:cNvGrpSpPr/>
          <p:nvPr userDrawn="1"/>
        </p:nvGrpSpPr>
        <p:grpSpPr>
          <a:xfrm>
            <a:off x="0" y="1152497"/>
            <a:ext cx="12183228" cy="5568978"/>
            <a:chOff x="7185" y="1103455"/>
            <a:chExt cx="12183228" cy="5568978"/>
          </a:xfrm>
        </p:grpSpPr>
        <p:pic>
          <p:nvPicPr>
            <p:cNvPr id="25" name="Рисунок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5076" y="4477004"/>
              <a:ext cx="2846041" cy="218196"/>
            </a:xfrm>
            <a:prstGeom prst="rect">
              <a:avLst/>
            </a:prstGeom>
          </p:spPr>
        </p:pic>
        <p:pic>
          <p:nvPicPr>
            <p:cNvPr id="26" name="Рисунок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1310" y="5032159"/>
              <a:ext cx="3370220" cy="202213"/>
            </a:xfrm>
            <a:prstGeom prst="rect">
              <a:avLst/>
            </a:prstGeom>
          </p:spPr>
        </p:pic>
        <p:pic>
          <p:nvPicPr>
            <p:cNvPr id="34" name="Рисунок 3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06" y="1103455"/>
              <a:ext cx="4021096" cy="4057956"/>
            </a:xfrm>
            <a:prstGeom prst="rect">
              <a:avLst/>
            </a:prstGeom>
          </p:spPr>
        </p:pic>
        <p:pic>
          <p:nvPicPr>
            <p:cNvPr id="35" name="Рисунок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73545" y="3204192"/>
              <a:ext cx="285750" cy="285750"/>
            </a:xfrm>
            <a:prstGeom prst="rect">
              <a:avLst/>
            </a:prstGeom>
          </p:spPr>
        </p:pic>
        <p:pic>
          <p:nvPicPr>
            <p:cNvPr id="36" name="Рисунок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V="1">
              <a:off x="694606" y="5661248"/>
              <a:ext cx="4301055" cy="511348"/>
            </a:xfrm>
            <a:prstGeom prst="rect">
              <a:avLst/>
            </a:prstGeom>
          </p:spPr>
        </p:pic>
        <p:pic>
          <p:nvPicPr>
            <p:cNvPr id="37" name="Рисунок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85" y="6226376"/>
              <a:ext cx="2973710" cy="446057"/>
            </a:xfrm>
            <a:prstGeom prst="rect">
              <a:avLst/>
            </a:prstGeom>
          </p:spPr>
        </p:pic>
        <p:pic>
          <p:nvPicPr>
            <p:cNvPr id="38" name="Рисунок 3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9331475" y="5234372"/>
              <a:ext cx="2858938" cy="446057"/>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205233" y="1641126"/>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246149" y="420944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Tree>
    <p:extLst>
      <p:ext uri="{BB962C8B-B14F-4D97-AF65-F5344CB8AC3E}">
        <p14:creationId xmlns:p14="http://schemas.microsoft.com/office/powerpoint/2010/main" val="1144312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2_Заголовок раздела">
    <p:spTree>
      <p:nvGrpSpPr>
        <p:cNvPr id="1" name=""/>
        <p:cNvGrpSpPr/>
        <p:nvPr/>
      </p:nvGrpSpPr>
      <p:grpSpPr>
        <a:xfrm>
          <a:off x="0" y="0"/>
          <a:ext cx="0" cy="0"/>
          <a:chOff x="0" y="0"/>
          <a:chExt cx="0" cy="0"/>
        </a:xfrm>
      </p:grpSpPr>
      <p:pic>
        <p:nvPicPr>
          <p:cNvPr id="26" name="Рисунок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085395"/>
            <a:ext cx="2743200" cy="411480"/>
          </a:xfrm>
          <a:prstGeom prst="rect">
            <a:avLst/>
          </a:prstGeom>
        </p:spPr>
      </p:pic>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656" y="0"/>
            <a:ext cx="3679723" cy="1901190"/>
          </a:xfrm>
          <a:prstGeom prst="rect">
            <a:avLst/>
          </a:prstGeom>
        </p:spPr>
      </p:pic>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2291487"/>
            <a:ext cx="10058400" cy="4566513"/>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28.07.2021</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 name="Рисунок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47770" y="5538980"/>
            <a:ext cx="4289653" cy="509992"/>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56" y="2727265"/>
            <a:ext cx="1941591" cy="4130735"/>
          </a:xfrm>
          <a:prstGeom prst="rect">
            <a:avLst/>
          </a:prstGeom>
        </p:spPr>
      </p:pic>
      <p:pic>
        <p:nvPicPr>
          <p:cNvPr id="8" name="Рисунок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066243" y="765590"/>
            <a:ext cx="993253" cy="1961675"/>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10601325" y="2699913"/>
            <a:ext cx="1593553" cy="239033"/>
          </a:xfrm>
          <a:prstGeom prst="rect">
            <a:avLst/>
          </a:prstGeom>
        </p:spPr>
      </p:pic>
    </p:spTree>
    <p:extLst>
      <p:ext uri="{BB962C8B-B14F-4D97-AF65-F5344CB8AC3E}">
        <p14:creationId xmlns:p14="http://schemas.microsoft.com/office/powerpoint/2010/main" val="1045458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3_Заголовок раздела">
    <p:spTree>
      <p:nvGrpSpPr>
        <p:cNvPr id="1" name=""/>
        <p:cNvGrpSpPr/>
        <p:nvPr/>
      </p:nvGrpSpPr>
      <p:grpSpPr>
        <a:xfrm>
          <a:off x="0" y="0"/>
          <a:ext cx="0" cy="0"/>
          <a:chOff x="0" y="0"/>
          <a:chExt cx="0" cy="0"/>
        </a:xfrm>
      </p:grpSpPr>
      <p:pic>
        <p:nvPicPr>
          <p:cNvPr id="20" name="Рисунок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51701"/>
          <a:stretch/>
        </p:blipFill>
        <p:spPr>
          <a:xfrm>
            <a:off x="11713" y="3192938"/>
            <a:ext cx="2142819" cy="3665062"/>
          </a:xfrm>
          <a:prstGeom prst="rect">
            <a:avLst/>
          </a:prstGeom>
        </p:spPr>
      </p:pic>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831281" y="4045974"/>
            <a:ext cx="3616419" cy="1105017"/>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flipH="1">
            <a:off x="2112431" y="-2110977"/>
            <a:ext cx="2633137"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28.07.2021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22" name="Текст 2"/>
          <p:cNvSpPr>
            <a:spLocks noGrp="1"/>
          </p:cNvSpPr>
          <p:nvPr>
            <p:ph type="body" idx="1" hasCustomPrompt="1"/>
          </p:nvPr>
        </p:nvSpPr>
        <p:spPr>
          <a:xfrm>
            <a:off x="2209800" y="226772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312" y="1615416"/>
            <a:ext cx="504825" cy="50482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7235" y="1062615"/>
            <a:ext cx="1078099" cy="2130323"/>
          </a:xfrm>
          <a:prstGeom prst="rect">
            <a:avLst/>
          </a:prstGeom>
        </p:spPr>
      </p:pic>
      <p:pic>
        <p:nvPicPr>
          <p:cNvPr id="13" name="Рисунок 12"/>
          <p:cNvPicPr>
            <a:picLocks noChangeAspect="1"/>
          </p:cNvPicPr>
          <p:nvPr userDrawn="1"/>
        </p:nvPicPr>
        <p:blipFill rotWithShape="1">
          <a:blip r:embed="rId9">
            <a:extLst>
              <a:ext uri="{28A0092B-C50C-407E-A947-70E740481C1C}">
                <a14:useLocalDpi xmlns:a14="http://schemas.microsoft.com/office/drawing/2010/main" val="0"/>
              </a:ext>
            </a:extLst>
          </a:blip>
          <a:srcRect l="47333"/>
          <a:stretch/>
        </p:blipFill>
        <p:spPr>
          <a:xfrm>
            <a:off x="0" y="4579288"/>
            <a:ext cx="2204044" cy="497537"/>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V="1">
            <a:off x="3495675" y="5187380"/>
            <a:ext cx="5200650" cy="398717"/>
          </a:xfrm>
          <a:prstGeom prst="rect">
            <a:avLst/>
          </a:prstGeom>
        </p:spPr>
      </p:pic>
      <p:pic>
        <p:nvPicPr>
          <p:cNvPr id="27" name="Рисунок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76447" y="5048659"/>
            <a:ext cx="504825" cy="504825"/>
          </a:xfrm>
          <a:prstGeom prst="rect">
            <a:avLst/>
          </a:prstGeom>
        </p:spPr>
      </p:pic>
    </p:spTree>
    <p:extLst>
      <p:ext uri="{BB962C8B-B14F-4D97-AF65-F5344CB8AC3E}">
        <p14:creationId xmlns:p14="http://schemas.microsoft.com/office/powerpoint/2010/main" val="3232049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ore_text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3484"/>
          <a:stretch/>
        </p:blipFill>
        <p:spPr>
          <a:xfrm rot="5400000">
            <a:off x="10852882" y="5110599"/>
            <a:ext cx="2194103" cy="49167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b="34184"/>
          <a:stretch/>
        </p:blipFill>
        <p:spPr>
          <a:xfrm rot="5400000">
            <a:off x="-1959801" y="3227902"/>
            <a:ext cx="5589899" cy="167029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28.07.2021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
        <p:nvSpPr>
          <p:cNvPr id="16"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9" name="Рисунок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38107" y="6048972"/>
            <a:ext cx="4289653" cy="264957"/>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078" y="4938927"/>
            <a:ext cx="504825" cy="504825"/>
          </a:xfrm>
          <a:prstGeom prst="rect">
            <a:avLst/>
          </a:prstGeom>
        </p:spPr>
      </p:pic>
    </p:spTree>
    <p:extLst>
      <p:ext uri="{BB962C8B-B14F-4D97-AF65-F5344CB8AC3E}">
        <p14:creationId xmlns:p14="http://schemas.microsoft.com/office/powerpoint/2010/main" val="553798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4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889312" y="889311"/>
            <a:ext cx="3257553" cy="1478929"/>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6854152" y="-2483291"/>
            <a:ext cx="1891417" cy="6858000"/>
          </a:xfrm>
          <a:prstGeom prst="rect">
            <a:avLst/>
          </a:prstGeom>
        </p:spPr>
      </p:pic>
      <p:pic>
        <p:nvPicPr>
          <p:cNvPr id="2" name="Рисунок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14013" y="5081886"/>
            <a:ext cx="4427985" cy="1776114"/>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28.07.2021</a:t>
            </a:fld>
            <a:endParaRPr lang="ru-RU" dirty="0"/>
          </a:p>
        </p:txBody>
      </p:sp>
      <p:sp>
        <p:nvSpPr>
          <p:cNvPr id="5" name="Нижний колонтитул 4"/>
          <p:cNvSpPr>
            <a:spLocks noGrp="1"/>
          </p:cNvSpPr>
          <p:nvPr>
            <p:ph type="ftr" sz="quarter" idx="11"/>
          </p:nvPr>
        </p:nvSpPr>
        <p:spPr>
          <a:xfrm>
            <a:off x="4570605" y="6350000"/>
            <a:ext cx="4114800" cy="365125"/>
          </a:xfrm>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25" name="Рисунок 24"/>
          <p:cNvPicPr>
            <a:picLocks noChangeAspect="1"/>
          </p:cNvPicPr>
          <p:nvPr userDrawn="1"/>
        </p:nvPicPr>
        <p:blipFill rotWithShape="1">
          <a:blip r:embed="rId6" cstate="print">
            <a:extLst>
              <a:ext uri="{28A0092B-C50C-407E-A947-70E740481C1C}">
                <a14:useLocalDpi xmlns:a14="http://schemas.microsoft.com/office/drawing/2010/main" val="0"/>
              </a:ext>
            </a:extLst>
          </a:blip>
          <a:srcRect l="40300"/>
          <a:stretch/>
        </p:blipFill>
        <p:spPr>
          <a:xfrm>
            <a:off x="0" y="5344149"/>
            <a:ext cx="529385" cy="88674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12335" y="587363"/>
            <a:ext cx="504825" cy="504825"/>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0241" y="1092188"/>
            <a:ext cx="862052" cy="866841"/>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700627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3475" y="0"/>
            <a:ext cx="7248525" cy="3745071"/>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9330" b="32819"/>
          <a:stretch/>
        </p:blipFill>
        <p:spPr>
          <a:xfrm rot="5400000">
            <a:off x="-1567388" y="1568842"/>
            <a:ext cx="5748636" cy="261386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28.07.2021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11081" y="3876675"/>
            <a:ext cx="2954244" cy="2981325"/>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29062" y="5824364"/>
            <a:ext cx="4333875" cy="332264"/>
          </a:xfrm>
          <a:prstGeom prst="rect">
            <a:avLst/>
          </a:prstGeom>
        </p:spPr>
      </p:pic>
      <p:pic>
        <p:nvPicPr>
          <p:cNvPr id="15" name="Рисунок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6164" y="311035"/>
            <a:ext cx="10058400" cy="138303"/>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503" y="4272891"/>
            <a:ext cx="504825" cy="504825"/>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60895" y="3011121"/>
            <a:ext cx="504825" cy="504825"/>
          </a:xfrm>
          <a:prstGeom prst="rect">
            <a:avLst/>
          </a:prstGeom>
        </p:spPr>
      </p:pic>
    </p:spTree>
    <p:extLst>
      <p:ext uri="{BB962C8B-B14F-4D97-AF65-F5344CB8AC3E}">
        <p14:creationId xmlns:p14="http://schemas.microsoft.com/office/powerpoint/2010/main" val="118820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7069465" y="3401933"/>
            <a:ext cx="5122535" cy="3460557"/>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2845" b="33611"/>
          <a:stretch/>
        </p:blipFill>
        <p:spPr>
          <a:xfrm rot="10800000" flipH="1">
            <a:off x="1" y="0"/>
            <a:ext cx="6477014" cy="342012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76986" y="4281249"/>
            <a:ext cx="2167339" cy="202375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15166" y="589583"/>
            <a:ext cx="479821" cy="479821"/>
          </a:xfrm>
          <a:prstGeom prst="rect">
            <a:avLst/>
          </a:prstGeom>
        </p:spPr>
      </p:pic>
      <p:pic>
        <p:nvPicPr>
          <p:cNvPr id="21" name="Рисунок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5921" y="5538980"/>
            <a:ext cx="4289653" cy="509992"/>
          </a:xfrm>
          <a:prstGeom prst="rect">
            <a:avLst/>
          </a:prstGeom>
        </p:spPr>
      </p:pic>
    </p:spTree>
    <p:extLst>
      <p:ext uri="{BB962C8B-B14F-4D97-AF65-F5344CB8AC3E}">
        <p14:creationId xmlns:p14="http://schemas.microsoft.com/office/powerpoint/2010/main" val="2515312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7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l="26858"/>
          <a:stretch/>
        </p:blipFill>
        <p:spPr>
          <a:xfrm>
            <a:off x="0" y="0"/>
            <a:ext cx="7810336" cy="6856546"/>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28.07.2021</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308" y="489858"/>
            <a:ext cx="953552" cy="188421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8259" y="2508757"/>
            <a:ext cx="1771650" cy="21063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179243" y="3035913"/>
            <a:ext cx="2873086" cy="1152427"/>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52570" y="2174169"/>
            <a:ext cx="2905845" cy="4683832"/>
          </a:xfrm>
          <a:prstGeom prst="rect">
            <a:avLst/>
          </a:prstGeom>
        </p:spPr>
      </p:pic>
      <p:pic>
        <p:nvPicPr>
          <p:cNvPr id="21" name="Рисунок 2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49002" y="5934162"/>
            <a:ext cx="4367314" cy="334827"/>
          </a:xfrm>
          <a:prstGeom prst="rect">
            <a:avLst/>
          </a:prstGeom>
        </p:spPr>
      </p:pic>
    </p:spTree>
    <p:extLst>
      <p:ext uri="{BB962C8B-B14F-4D97-AF65-F5344CB8AC3E}">
        <p14:creationId xmlns:p14="http://schemas.microsoft.com/office/powerpoint/2010/main" val="286896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ub-topic-01">
    <p:spTree>
      <p:nvGrpSpPr>
        <p:cNvPr id="1" name=""/>
        <p:cNvGrpSpPr/>
        <p:nvPr/>
      </p:nvGrpSpPr>
      <p:grpSpPr>
        <a:xfrm>
          <a:off x="0" y="0"/>
          <a:ext cx="0" cy="0"/>
          <a:chOff x="0" y="0"/>
          <a:chExt cx="0" cy="0"/>
        </a:xfrm>
      </p:grpSpPr>
      <p:grpSp>
        <p:nvGrpSpPr>
          <p:cNvPr id="17" name="Группа 16"/>
          <p:cNvGrpSpPr/>
          <p:nvPr userDrawn="1"/>
        </p:nvGrpSpPr>
        <p:grpSpPr>
          <a:xfrm>
            <a:off x="0" y="0"/>
            <a:ext cx="12190413" cy="6871807"/>
            <a:chOff x="0" y="0"/>
            <a:chExt cx="12190413" cy="687180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707874" y="0"/>
              <a:ext cx="4147972" cy="6871807"/>
            </a:xfrm>
            <a:prstGeom prst="rect">
              <a:avLst/>
            </a:prstGeom>
          </p:spPr>
        </p:pic>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376" y="0"/>
              <a:ext cx="4139638" cy="68580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9762" y="2929662"/>
              <a:ext cx="3693546" cy="381264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5493" y="2708920"/>
              <a:ext cx="3538656" cy="3779194"/>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05918" y="0"/>
              <a:ext cx="2314457" cy="1010832"/>
            </a:xfrm>
            <a:prstGeom prst="rect">
              <a:avLst/>
            </a:prstGeom>
          </p:spPr>
        </p:pic>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4216885" y="5243007"/>
              <a:ext cx="3729391" cy="162880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V="1">
              <a:off x="0" y="1365969"/>
              <a:ext cx="2598973" cy="262785"/>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9591440" y="1365969"/>
              <a:ext cx="2598973" cy="262785"/>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lstStyle>
            <a:lvl1pPr algn="ctr">
              <a:defRPr sz="6000"/>
            </a:lvl1pPr>
          </a:lstStyle>
          <a:p>
            <a:r>
              <a:rPr lang="da-DK" dirty="0"/>
              <a:t>Lorem ipsum </a:t>
            </a:r>
            <a:r>
              <a:rPr lang="ru-RU" dirty="0"/>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Tree>
    <p:extLst>
      <p:ext uri="{BB962C8B-B14F-4D97-AF65-F5344CB8AC3E}">
        <p14:creationId xmlns:p14="http://schemas.microsoft.com/office/powerpoint/2010/main" val="1809037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able_slide_orange">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r="44462"/>
          <a:stretch/>
        </p:blipFill>
        <p:spPr>
          <a:xfrm>
            <a:off x="9691991" y="2291422"/>
            <a:ext cx="2500009" cy="2762401"/>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0"/>
            <a:ext cx="5437762" cy="246874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2" name="Рисунок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891573"/>
            <a:ext cx="1399137" cy="2976664"/>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79270" y="6093118"/>
            <a:ext cx="3433459" cy="263232"/>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70632" y="1730702"/>
            <a:ext cx="747385" cy="1476086"/>
          </a:xfrm>
          <a:prstGeom prst="rect">
            <a:avLst/>
          </a:prstGeom>
        </p:spPr>
      </p:pic>
    </p:spTree>
    <p:extLst>
      <p:ext uri="{BB962C8B-B14F-4D97-AF65-F5344CB8AC3E}">
        <p14:creationId xmlns:p14="http://schemas.microsoft.com/office/powerpoint/2010/main" val="32090289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ullet_points_orange">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917382" y="-917381"/>
            <a:ext cx="2289621" cy="412438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9813" y="4703591"/>
            <a:ext cx="4767943" cy="216464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28.07.2021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4972" y="854730"/>
            <a:ext cx="921617" cy="182111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3490" y="4929562"/>
            <a:ext cx="1486403" cy="1387929"/>
          </a:xfrm>
          <a:prstGeom prst="rect">
            <a:avLst/>
          </a:prstGeom>
        </p:spPr>
      </p:pic>
    </p:spTree>
    <p:extLst>
      <p:ext uri="{BB962C8B-B14F-4D97-AF65-F5344CB8AC3E}">
        <p14:creationId xmlns:p14="http://schemas.microsoft.com/office/powerpoint/2010/main" val="35787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8672" y="0"/>
            <a:ext cx="2767693" cy="615404"/>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975756"/>
            <a:ext cx="4344992" cy="4882243"/>
          </a:xfrm>
          <a:prstGeom prst="rect">
            <a:avLst/>
          </a:prstGeom>
        </p:spPr>
      </p:pic>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365125"/>
            <a:ext cx="12192000" cy="779463"/>
          </a:xfrm>
        </p:spPr>
        <p:txBody>
          <a:bodyPr/>
          <a:lstStyle>
            <a:lvl1pPr algn="ctr">
              <a:defRPr/>
            </a:lvl1pPr>
          </a:lstStyle>
          <a:p>
            <a:r>
              <a:rPr lang="da-DK" dirty="0"/>
              <a:t>Lorem ipsum dolor </a:t>
            </a:r>
            <a:endParaRPr lang="ru-RU" dirty="0"/>
          </a:p>
        </p:txBody>
      </p:sp>
      <p:sp>
        <p:nvSpPr>
          <p:cNvPr id="3" name="Объект 2"/>
          <p:cNvSpPr>
            <a:spLocks noGrp="1"/>
          </p:cNvSpPr>
          <p:nvPr>
            <p:ph sz="half" idx="1" hasCustomPrompt="1"/>
          </p:nvPr>
        </p:nvSpPr>
        <p:spPr>
          <a:xfrm>
            <a:off x="838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Объект 3"/>
          <p:cNvSpPr>
            <a:spLocks noGrp="1"/>
          </p:cNvSpPr>
          <p:nvPr>
            <p:ph sz="half" idx="2" hasCustomPrompt="1"/>
          </p:nvPr>
        </p:nvSpPr>
        <p:spPr>
          <a:xfrm>
            <a:off x="6172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28.07.2021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a:t>
            </a:fld>
            <a:endParaRPr lang="ru-RU"/>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41792" y="1240320"/>
            <a:ext cx="330408" cy="330408"/>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24889" y="1330334"/>
            <a:ext cx="10058400" cy="138302"/>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747975"/>
            <a:ext cx="2233743" cy="219279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832874" flipH="1">
            <a:off x="938553" y="4866917"/>
            <a:ext cx="1556017" cy="161652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94034" y="3469729"/>
            <a:ext cx="1265178" cy="2490107"/>
          </a:xfrm>
          <a:prstGeom prst="rect">
            <a:avLst/>
          </a:prstGeom>
        </p:spPr>
      </p:pic>
      <p:pic>
        <p:nvPicPr>
          <p:cNvPr id="18" name="Рисунок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0122" y="76215"/>
            <a:ext cx="751114" cy="751114"/>
          </a:xfrm>
          <a:prstGeom prst="rect">
            <a:avLst/>
          </a:prstGeom>
        </p:spPr>
      </p:pic>
    </p:spTree>
    <p:extLst>
      <p:ext uri="{BB962C8B-B14F-4D97-AF65-F5344CB8AC3E}">
        <p14:creationId xmlns:p14="http://schemas.microsoft.com/office/powerpoint/2010/main" val="1132819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6" y="1690688"/>
            <a:ext cx="2475652" cy="5167312"/>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9924" y="0"/>
            <a:ext cx="2392152" cy="1044765"/>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800100"/>
            <a:ext cx="10515600" cy="890588"/>
          </a:xfrm>
        </p:spPr>
        <p:txBody>
          <a:bodyPr/>
          <a:lstStyle>
            <a:lvl1pPr algn="ctr">
              <a:defRPr/>
            </a:lvl1pPr>
          </a:lstStyle>
          <a:p>
            <a:r>
              <a:rPr lang="en-US" dirty="0" err="1"/>
              <a:t>Lorem</a:t>
            </a:r>
            <a:r>
              <a:rPr lang="en-US" dirty="0"/>
              <a:t> </a:t>
            </a:r>
            <a:r>
              <a:rPr lang="en-US" dirty="0" err="1"/>
              <a:t>ipsum</a:t>
            </a:r>
            <a:r>
              <a:rPr lang="en-US" dirty="0"/>
              <a:t> dolor </a:t>
            </a:r>
            <a:endParaRPr lang="ru-RU" dirty="0"/>
          </a:p>
        </p:txBody>
      </p:sp>
      <p:sp>
        <p:nvSpPr>
          <p:cNvPr id="3" name="Текст 2"/>
          <p:cNvSpPr>
            <a:spLocks noGrp="1"/>
          </p:cNvSpPr>
          <p:nvPr>
            <p:ph type="body" idx="1" hasCustomPrompt="1"/>
          </p:nvPr>
        </p:nvSpPr>
        <p:spPr>
          <a:xfrm>
            <a:off x="839788" y="1844865"/>
            <a:ext cx="5157787" cy="504825"/>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4" name="Объект 3"/>
          <p:cNvSpPr>
            <a:spLocks noGrp="1"/>
          </p:cNvSpPr>
          <p:nvPr>
            <p:ph sz="half" idx="2" hasCustomPrompt="1"/>
          </p:nvPr>
        </p:nvSpPr>
        <p:spPr>
          <a:xfrm>
            <a:off x="839788" y="2645229"/>
            <a:ext cx="5157787"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Текст 4"/>
          <p:cNvSpPr>
            <a:spLocks noGrp="1"/>
          </p:cNvSpPr>
          <p:nvPr>
            <p:ph type="body" sz="quarter" idx="3" hasCustomPrompt="1"/>
          </p:nvPr>
        </p:nvSpPr>
        <p:spPr>
          <a:xfrm>
            <a:off x="6172200" y="1836738"/>
            <a:ext cx="5183188" cy="51295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6" name="Объект 5"/>
          <p:cNvSpPr>
            <a:spLocks noGrp="1"/>
          </p:cNvSpPr>
          <p:nvPr>
            <p:ph sz="quarter" idx="4" hasCustomPrompt="1"/>
          </p:nvPr>
        </p:nvSpPr>
        <p:spPr>
          <a:xfrm>
            <a:off x="6172200" y="2645229"/>
            <a:ext cx="5183188"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7" name="Дата 6"/>
          <p:cNvSpPr>
            <a:spLocks noGrp="1"/>
          </p:cNvSpPr>
          <p:nvPr>
            <p:ph type="dt" sz="half" idx="10"/>
          </p:nvPr>
        </p:nvSpPr>
        <p:spPr/>
        <p:txBody>
          <a:bodyPr/>
          <a:lstStyle/>
          <a:p>
            <a:fld id="{0677DD9B-16CA-464A-A3D4-4D175F1ACCD1}" type="datetimeFigureOut">
              <a:rPr lang="ru-RU" smtClean="0"/>
              <a:t>28.07.2021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E6CA31-DA56-47CF-9891-B6D0296B6AEC}" type="slidenum">
              <a:rPr lang="ru-RU" smtClean="0"/>
              <a:t>‹N°›</a:t>
            </a:fld>
            <a:endParaRPr lang="ru-RU"/>
          </a:p>
        </p:txBody>
      </p:sp>
      <p:pic>
        <p:nvPicPr>
          <p:cNvPr id="12" name="Рисунок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151164" y="5286489"/>
            <a:ext cx="4301613" cy="333375"/>
          </a:xfrm>
          <a:prstGeom prst="rect">
            <a:avLst/>
          </a:prstGeom>
        </p:spPr>
      </p:pic>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733222" y="5286489"/>
            <a:ext cx="4301613" cy="3333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0" y="1135877"/>
            <a:ext cx="2166257" cy="219033"/>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10025743" y="1135877"/>
            <a:ext cx="2166257" cy="219033"/>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83590" y="4558958"/>
            <a:ext cx="2844800" cy="2121812"/>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19063" y="-94776"/>
            <a:ext cx="1761092" cy="176482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369" y="4833257"/>
            <a:ext cx="2020458" cy="2024743"/>
          </a:xfrm>
          <a:prstGeom prst="rect">
            <a:avLst/>
          </a:prstGeom>
        </p:spPr>
      </p:pic>
    </p:spTree>
    <p:extLst>
      <p:ext uri="{BB962C8B-B14F-4D97-AF65-F5344CB8AC3E}">
        <p14:creationId xmlns:p14="http://schemas.microsoft.com/office/powerpoint/2010/main" val="108552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grpSp>
        <p:nvGrpSpPr>
          <p:cNvPr id="16" name="Группа 15"/>
          <p:cNvGrpSpPr/>
          <p:nvPr userDrawn="1"/>
        </p:nvGrpSpPr>
        <p:grpSpPr>
          <a:xfrm>
            <a:off x="1662" y="0"/>
            <a:ext cx="12203414" cy="7137412"/>
            <a:chOff x="1662" y="0"/>
            <a:chExt cx="12203414" cy="7137412"/>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42" y="5514125"/>
              <a:ext cx="4214242" cy="1343875"/>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5130" y="0"/>
              <a:ext cx="9485477" cy="6858000"/>
            </a:xfrm>
            <a:prstGeom prst="rect">
              <a:avLst/>
            </a:prstGeom>
          </p:spPr>
        </p:pic>
        <p:sp>
          <p:nvSpPr>
            <p:cNvPr id="9" name="TextBox 8"/>
            <p:cNvSpPr txBox="1"/>
            <p:nvPr userDrawn="1"/>
          </p:nvSpPr>
          <p:spPr>
            <a:xfrm>
              <a:off x="11632479" y="6374324"/>
              <a:ext cx="557934" cy="763088"/>
            </a:xfrm>
            <a:prstGeom prst="rect">
              <a:avLst/>
            </a:prstGeom>
            <a:noFill/>
          </p:spPr>
          <p:txBody>
            <a:bodyPr wrap="square" lIns="0" tIns="0" rIns="0" bIns="0" rtlCol="0">
              <a:noAutofit/>
            </a:bodyPr>
            <a:lstStyle/>
            <a:p>
              <a:pPr>
                <a:lnSpc>
                  <a:spcPct val="90000"/>
                </a:lnSpc>
                <a:spcAft>
                  <a:spcPts val="1000"/>
                </a:spcAft>
              </a:pPr>
              <a:r>
                <a:rPr lang="en-US" sz="2400" b="1" dirty="0">
                  <a:solidFill>
                    <a:schemeClr val="bg1"/>
                  </a:solidFill>
                  <a:latin typeface="Century Gothic" panose="020B0502020202020204" pitchFamily="34" charset="0"/>
                </a:rPr>
                <a:t>14</a:t>
              </a:r>
              <a:endParaRPr lang="ru-RU" sz="2400" b="1" dirty="0">
                <a:solidFill>
                  <a:schemeClr val="bg1"/>
                </a:solidFill>
                <a:latin typeface="Century Gothic" panose="020B0502020202020204" pitchFamily="34" charset="0"/>
              </a:endParaRPr>
            </a:p>
          </p:txBody>
        </p:sp>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2" y="1344991"/>
              <a:ext cx="4716524" cy="5513009"/>
            </a:xfrm>
            <a:prstGeom prst="rect">
              <a:avLst/>
            </a:prstGeom>
          </p:spPr>
        </p:pic>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80880" y="0"/>
              <a:ext cx="8301547" cy="6858000"/>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2859" y="4014069"/>
              <a:ext cx="2046230" cy="2008716"/>
            </a:xfrm>
            <a:prstGeom prst="rect">
              <a:avLst/>
            </a:prstGeom>
          </p:spPr>
        </p:pic>
        <p:pic>
          <p:nvPicPr>
            <p:cNvPr id="13" name="Рисунок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81558" y="4593980"/>
              <a:ext cx="4762500" cy="247650"/>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62" y="620688"/>
              <a:ext cx="3280880" cy="853029"/>
            </a:xfrm>
            <a:prstGeom prst="rect">
              <a:avLst/>
            </a:prstGeom>
          </p:spPr>
        </p:pic>
        <p:pic>
          <p:nvPicPr>
            <p:cNvPr id="15" name="Рисунок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49030" y="1344991"/>
              <a:ext cx="2856046" cy="4262649"/>
            </a:xfrm>
            <a:prstGeom prst="rect">
              <a:avLst/>
            </a:prstGeom>
          </p:spPr>
        </p:pic>
      </p:grpSp>
      <p:pic>
        <p:nvPicPr>
          <p:cNvPr id="6" name="Рисунок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930729" y="2680792"/>
            <a:ext cx="11259684" cy="1112611"/>
          </a:xfrm>
        </p:spPr>
        <p:txBody>
          <a:bodyPr/>
          <a:lstStyle>
            <a:lvl1pPr algn="ctr">
              <a:defRPr/>
            </a:lvl1pPr>
          </a:lstStyle>
          <a:p>
            <a:r>
              <a:rPr lang="en-US" dirty="0" err="1"/>
              <a:t>Lorem</a:t>
            </a:r>
            <a:r>
              <a:rPr lang="en-US" dirty="0"/>
              <a:t> </a:t>
            </a:r>
            <a:r>
              <a:rPr lang="en-US" dirty="0" err="1"/>
              <a:t>ipsum</a:t>
            </a:r>
            <a:r>
              <a:rPr lang="en-US" dirty="0"/>
              <a:t> </a:t>
            </a:r>
            <a:r>
              <a:rPr lang="ru-RU" dirty="0"/>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28.07.2021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a:t>
            </a:fld>
            <a:endParaRPr lang="ru-RU"/>
          </a:p>
        </p:txBody>
      </p:sp>
    </p:spTree>
    <p:extLst>
      <p:ext uri="{BB962C8B-B14F-4D97-AF65-F5344CB8AC3E}">
        <p14:creationId xmlns:p14="http://schemas.microsoft.com/office/powerpoint/2010/main" val="831374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0677DD9B-16CA-464A-A3D4-4D175F1ACCD1}" type="datetimeFigureOut">
              <a:rPr lang="ru-RU" smtClean="0"/>
              <a:t>28.07.2021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a:t>
            </a:fld>
            <a:endParaRPr lang="ru-RU"/>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8" name="Рисунок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255138" y="4566010"/>
            <a:ext cx="3228040" cy="717764"/>
          </a:xfrm>
          <a:prstGeom prst="rect">
            <a:avLst/>
          </a:prstGeom>
        </p:spPr>
      </p:pic>
      <p:pic>
        <p:nvPicPr>
          <p:cNvPr id="19" name="Рисунок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639" y="3061607"/>
            <a:ext cx="745042" cy="731383"/>
          </a:xfrm>
          <a:prstGeom prst="rect">
            <a:avLst/>
          </a:prstGeom>
        </p:spPr>
      </p:pic>
      <p:pic>
        <p:nvPicPr>
          <p:cNvPr id="21" name="Рисунок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3509013">
            <a:off x="11647456" y="1216478"/>
            <a:ext cx="261257" cy="245582"/>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4112" y="6101888"/>
            <a:ext cx="10058400" cy="138303"/>
          </a:xfrm>
          <a:prstGeom prst="rect">
            <a:avLst/>
          </a:prstGeom>
        </p:spPr>
      </p:pic>
    </p:spTree>
    <p:extLst>
      <p:ext uri="{BB962C8B-B14F-4D97-AF65-F5344CB8AC3E}">
        <p14:creationId xmlns:p14="http://schemas.microsoft.com/office/powerpoint/2010/main" val="557805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bullet_points_orange">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542137" y="1683882"/>
            <a:ext cx="3646161" cy="5184355"/>
          </a:xfrm>
          <a:prstGeom prst="rect">
            <a:avLst/>
          </a:prstGeom>
        </p:spPr>
      </p:pic>
      <p:pic>
        <p:nvPicPr>
          <p:cNvPr id="2" name="Рисунок 1"/>
          <p:cNvPicPr>
            <a:picLocks noChangeAspect="1"/>
          </p:cNvPicPr>
          <p:nvPr userDrawn="1"/>
        </p:nvPicPr>
        <p:blipFill rotWithShape="1">
          <a:blip r:embed="rId3">
            <a:extLst>
              <a:ext uri="{28A0092B-C50C-407E-A947-70E740481C1C}">
                <a14:useLocalDpi xmlns:a14="http://schemas.microsoft.com/office/drawing/2010/main" val="0"/>
              </a:ext>
            </a:extLst>
          </a:blip>
          <a:srcRect l="40196"/>
          <a:stretch/>
        </p:blipFill>
        <p:spPr>
          <a:xfrm>
            <a:off x="0" y="0"/>
            <a:ext cx="2676825" cy="6868237"/>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28.07.2021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223" y="3580588"/>
            <a:ext cx="1469114" cy="1442181"/>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672" y="5480877"/>
            <a:ext cx="5502728" cy="426461"/>
          </a:xfrm>
          <a:prstGeom prst="rect">
            <a:avLst/>
          </a:prstGeom>
        </p:spPr>
      </p:pic>
      <p:pic>
        <p:nvPicPr>
          <p:cNvPr id="12" name="Рисунок 11"/>
          <p:cNvPicPr>
            <a:picLocks noChangeAspect="1"/>
          </p:cNvPicPr>
          <p:nvPr userDrawn="1"/>
        </p:nvPicPr>
        <p:blipFill rotWithShape="1">
          <a:blip r:embed="rId7" cstate="print">
            <a:extLst>
              <a:ext uri="{28A0092B-C50C-407E-A947-70E740481C1C}">
                <a14:useLocalDpi xmlns:a14="http://schemas.microsoft.com/office/drawing/2010/main" val="0"/>
              </a:ext>
            </a:extLst>
          </a:blip>
          <a:srcRect t="52060"/>
          <a:stretch/>
        </p:blipFill>
        <p:spPr>
          <a:xfrm>
            <a:off x="9312208" y="-7790"/>
            <a:ext cx="2419661" cy="1162436"/>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732146">
            <a:off x="1071856" y="4648048"/>
            <a:ext cx="883356" cy="96521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10796628" y="432393"/>
            <a:ext cx="1267035" cy="1384447"/>
          </a:xfrm>
          <a:prstGeom prst="rect">
            <a:avLst/>
          </a:prstGeom>
        </p:spPr>
      </p:pic>
    </p:spTree>
    <p:extLst>
      <p:ext uri="{BB962C8B-B14F-4D97-AF65-F5344CB8AC3E}">
        <p14:creationId xmlns:p14="http://schemas.microsoft.com/office/powerpoint/2010/main" val="3579694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3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r>
              <a:rPr lang="ru-RU" dirty="0"/>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28.07.2021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a:t>
            </a:fld>
            <a:endParaRPr lang="ru-RU"/>
          </a:p>
        </p:txBody>
      </p:sp>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0" y="4638614"/>
            <a:ext cx="4762500" cy="247650"/>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5400000" flipV="1">
            <a:off x="5259153" y="796258"/>
            <a:ext cx="1771650" cy="179134"/>
          </a:xfrm>
          <a:prstGeom prst="rect">
            <a:avLst/>
          </a:prstGeom>
        </p:spPr>
      </p:pic>
      <p:pic>
        <p:nvPicPr>
          <p:cNvPr id="29" name="Рисунок 2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29571355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4_Только заголовок">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 y="-4824"/>
            <a:ext cx="4208232" cy="3633107"/>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0976" y="4919648"/>
            <a:ext cx="4463143" cy="223157"/>
          </a:xfrm>
          <a:prstGeom prst="rect">
            <a:avLst/>
          </a:prstGeom>
        </p:spPr>
      </p:pic>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6170" y="1589976"/>
            <a:ext cx="8452757" cy="2625637"/>
          </a:xfrm>
          <a:prstGeom prst="rect">
            <a:avLst/>
          </a:prstGeom>
        </p:spPr>
      </p:pic>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6826" y="-4824"/>
            <a:ext cx="5675174" cy="6858000"/>
          </a:xfrm>
          <a:prstGeom prst="rect">
            <a:avLst/>
          </a:prstGeom>
        </p:spPr>
      </p:pic>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r>
              <a:rPr lang="ru-RU" dirty="0"/>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28.07.2021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a:t>
            </a:fld>
            <a:endParaRPr lang="ru-RU"/>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2721" y="2442748"/>
            <a:ext cx="4035879" cy="4415252"/>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0311" y="819166"/>
            <a:ext cx="476250" cy="447675"/>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059666">
            <a:off x="10752610" y="493330"/>
            <a:ext cx="476250" cy="44767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020409">
            <a:off x="3595910" y="5758549"/>
            <a:ext cx="476250" cy="447675"/>
          </a:xfrm>
          <a:prstGeom prst="rect">
            <a:avLst/>
          </a:prstGeom>
        </p:spPr>
      </p:pic>
      <p:pic>
        <p:nvPicPr>
          <p:cNvPr id="12" name="Рисунок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30128" y="1069610"/>
            <a:ext cx="982421" cy="987879"/>
          </a:xfrm>
          <a:prstGeom prst="rect">
            <a:avLst/>
          </a:prstGeom>
        </p:spPr>
      </p:pic>
      <p:pic>
        <p:nvPicPr>
          <p:cNvPr id="36" name="Рисунок 3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860171">
            <a:off x="9421231" y="5794673"/>
            <a:ext cx="982421" cy="987879"/>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15499" y="5665000"/>
            <a:ext cx="4762500" cy="247650"/>
          </a:xfrm>
          <a:prstGeom prst="rect">
            <a:avLst/>
          </a:prstGeom>
        </p:spPr>
      </p:pic>
    </p:spTree>
    <p:extLst>
      <p:ext uri="{BB962C8B-B14F-4D97-AF65-F5344CB8AC3E}">
        <p14:creationId xmlns:p14="http://schemas.microsoft.com/office/powerpoint/2010/main" val="23191446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1_Только заголовок">
    <p:spTree>
      <p:nvGrpSpPr>
        <p:cNvPr id="1" name=""/>
        <p:cNvGrpSpPr/>
        <p:nvPr/>
      </p:nvGrpSpPr>
      <p:grpSpPr>
        <a:xfrm>
          <a:off x="0" y="0"/>
          <a:ext cx="0" cy="0"/>
          <a:chOff x="0" y="0"/>
          <a:chExt cx="0" cy="0"/>
        </a:xfrm>
      </p:grpSpPr>
      <p:grpSp>
        <p:nvGrpSpPr>
          <p:cNvPr id="31" name="Группа 30"/>
          <p:cNvGrpSpPr/>
          <p:nvPr userDrawn="1"/>
        </p:nvGrpSpPr>
        <p:grpSpPr>
          <a:xfrm>
            <a:off x="-3645" y="0"/>
            <a:ext cx="12194058" cy="6857999"/>
            <a:chOff x="-3645" y="0"/>
            <a:chExt cx="12194058" cy="6857999"/>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997" y="0"/>
              <a:ext cx="10058400" cy="6613398"/>
            </a:xfrm>
            <a:prstGeom prst="rect">
              <a:avLst/>
            </a:prstGeom>
          </p:spPr>
        </p:pic>
        <p:cxnSp>
          <p:nvCxnSpPr>
            <p:cNvPr id="18" name="Linie"/>
            <p:cNvCxnSpPr/>
            <p:nvPr userDrawn="1"/>
          </p:nvCxnSpPr>
          <p:spPr bwMode="gray">
            <a:xfrm>
              <a:off x="375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cxnSp>
          <p:nvCxnSpPr>
            <p:cNvPr id="19" name="Linie"/>
            <p:cNvCxnSpPr/>
            <p:nvPr userDrawn="1"/>
          </p:nvCxnSpPr>
          <p:spPr bwMode="gray">
            <a:xfrm>
              <a:off x="681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grpSp>
          <p:nvGrpSpPr>
            <p:cNvPr id="20" name="Quotation"/>
            <p:cNvGrpSpPr>
              <a:grpSpLocks noChangeAspect="1"/>
            </p:cNvGrpSpPr>
            <p:nvPr userDrawn="1"/>
          </p:nvGrpSpPr>
          <p:grpSpPr bwMode="gray">
            <a:xfrm>
              <a:off x="5771170" y="1357295"/>
              <a:ext cx="648072" cy="543406"/>
              <a:chOff x="537029" y="1572196"/>
              <a:chExt cx="1010860" cy="847602"/>
            </a:xfrm>
            <a:solidFill>
              <a:srgbClr val="083551"/>
            </a:solidFill>
          </p:grpSpPr>
          <p:sp>
            <p:nvSpPr>
              <p:cNvPr id="21"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sp>
            <p:nvSpPr>
              <p:cNvPr id="22"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grpSp>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5" y="2828916"/>
              <a:ext cx="3290539" cy="4029083"/>
            </a:xfrm>
            <a:prstGeom prst="rect">
              <a:avLst/>
            </a:prstGeom>
          </p:spPr>
        </p:pic>
        <p:pic>
          <p:nvPicPr>
            <p:cNvPr id="25" name="Рисунок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23835" y="922847"/>
              <a:ext cx="864096" cy="868896"/>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661869" flipH="1">
              <a:off x="1384363" y="73698"/>
              <a:ext cx="685654" cy="2316366"/>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9655" y="1892377"/>
              <a:ext cx="454572" cy="427298"/>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9583">
              <a:off x="10143269" y="5805264"/>
              <a:ext cx="454572" cy="427298"/>
            </a:xfrm>
            <a:prstGeom prst="rect">
              <a:avLst/>
            </a:prstGeom>
          </p:spPr>
        </p:pic>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2041358">
              <a:off x="7319342" y="168829"/>
              <a:ext cx="454572" cy="427298"/>
            </a:xfrm>
            <a:prstGeom prst="rect">
              <a:avLst/>
            </a:prstGeom>
          </p:spPr>
        </p:pic>
        <p:pic>
          <p:nvPicPr>
            <p:cNvPr id="30" name="Рисунок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05348" y="2828916"/>
              <a:ext cx="1586211" cy="1586211"/>
            </a:xfrm>
            <a:prstGeom prst="rect">
              <a:avLst/>
            </a:prstGeom>
          </p:spPr>
        </p:pic>
      </p:grpSp>
      <p:pic>
        <p:nvPicPr>
          <p:cNvPr id="6" name="Рисунок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2176337" y="2122106"/>
            <a:ext cx="7947498" cy="2271779"/>
          </a:xfrm>
        </p:spPr>
        <p:txBody>
          <a:bodyPr/>
          <a:lstStyle>
            <a:lvl1pPr algn="ctr">
              <a:defRPr sz="240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28.07.2021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a:t>
            </a:fld>
            <a:endParaRPr lang="ru-RU"/>
          </a:p>
        </p:txBody>
      </p:sp>
    </p:spTree>
    <p:extLst>
      <p:ext uri="{BB962C8B-B14F-4D97-AF65-F5344CB8AC3E}">
        <p14:creationId xmlns:p14="http://schemas.microsoft.com/office/powerpoint/2010/main" val="203508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ub-topic-02">
    <p:spTree>
      <p:nvGrpSpPr>
        <p:cNvPr id="1" name=""/>
        <p:cNvGrpSpPr/>
        <p:nvPr/>
      </p:nvGrpSpPr>
      <p:grpSpPr>
        <a:xfrm>
          <a:off x="0" y="0"/>
          <a:ext cx="0" cy="0"/>
          <a:chOff x="0" y="0"/>
          <a:chExt cx="0" cy="0"/>
        </a:xfrm>
      </p:grpSpPr>
      <p:grpSp>
        <p:nvGrpSpPr>
          <p:cNvPr id="9" name="Группа 8"/>
          <p:cNvGrpSpPr/>
          <p:nvPr userDrawn="1"/>
        </p:nvGrpSpPr>
        <p:grpSpPr>
          <a:xfrm>
            <a:off x="-7685" y="-1"/>
            <a:ext cx="12215900" cy="5401644"/>
            <a:chOff x="-7685" y="-1"/>
            <a:chExt cx="12215900" cy="5401644"/>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702001" y="1694315"/>
              <a:ext cx="5401643" cy="2013012"/>
            </a:xfrm>
            <a:prstGeom prst="rect">
              <a:avLst/>
            </a:prstGeom>
          </p:spPr>
        </p:pic>
        <p:pic>
          <p:nvPicPr>
            <p:cNvPr id="30" name="Рисунок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8500887" y="1694316"/>
              <a:ext cx="5401643" cy="2013012"/>
            </a:xfrm>
            <a:prstGeom prst="rect">
              <a:avLst/>
            </a:prstGeom>
          </p:spPr>
        </p:pic>
      </p:grpSp>
      <p:grpSp>
        <p:nvGrpSpPr>
          <p:cNvPr id="29" name="Группа 28"/>
          <p:cNvGrpSpPr/>
          <p:nvPr userDrawn="1"/>
        </p:nvGrpSpPr>
        <p:grpSpPr>
          <a:xfrm>
            <a:off x="-37819" y="0"/>
            <a:ext cx="12200175" cy="6858000"/>
            <a:chOff x="-37819" y="0"/>
            <a:chExt cx="12200175" cy="6858000"/>
          </a:xfrm>
        </p:grpSpPr>
        <p:pic>
          <p:nvPicPr>
            <p:cNvPr id="27" name="Рисунок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37819" y="0"/>
              <a:ext cx="4139638" cy="6858000"/>
            </a:xfrm>
            <a:prstGeom prst="rect">
              <a:avLst/>
            </a:prstGeom>
          </p:spPr>
        </p:pic>
        <p:pic>
          <p:nvPicPr>
            <p:cNvPr id="28" name="Рисунок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8022718" y="0"/>
              <a:ext cx="4139638" cy="6858000"/>
            </a:xfrm>
            <a:prstGeom prst="rect">
              <a:avLst/>
            </a:prstGeom>
          </p:spPr>
        </p:pic>
      </p:grpSp>
      <p:grpSp>
        <p:nvGrpSpPr>
          <p:cNvPr id="26" name="Группа 25"/>
          <p:cNvGrpSpPr/>
          <p:nvPr userDrawn="1"/>
        </p:nvGrpSpPr>
        <p:grpSpPr>
          <a:xfrm>
            <a:off x="387424" y="0"/>
            <a:ext cx="11042132" cy="6859390"/>
            <a:chOff x="387424" y="0"/>
            <a:chExt cx="11042132" cy="6859390"/>
          </a:xfrm>
        </p:grpSpPr>
        <p:pic>
          <p:nvPicPr>
            <p:cNvPr id="18" name="Рисунок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9" name="Рисунок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66348" y="2703637"/>
              <a:ext cx="2263208" cy="3883587"/>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7424" y="2996952"/>
              <a:ext cx="2194636" cy="3765920"/>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4357" y="334062"/>
              <a:ext cx="377577" cy="377577"/>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06259" y="2602805"/>
              <a:ext cx="8579482" cy="117967"/>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5324145" y="6048972"/>
              <a:ext cx="1855578" cy="81041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614" y="0"/>
              <a:ext cx="1272583" cy="555797"/>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56277" y="0"/>
              <a:ext cx="1272583" cy="555797"/>
            </a:xfrm>
            <a:prstGeom prst="rect">
              <a:avLst/>
            </a:prstGeom>
          </p:spPr>
        </p:pic>
      </p:grpSp>
      <p:pic>
        <p:nvPicPr>
          <p:cNvPr id="7" name="Рисунок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noAutofit/>
          </a:bodyPr>
          <a:lstStyle>
            <a:lvl1pPr algn="ctr">
              <a:defRPr sz="5400"/>
            </a:lvl1pPr>
          </a:lstStyle>
          <a:p>
            <a:r>
              <a:rPr lang="da-DK" dirty="0"/>
              <a:t>Lorem ipsum </a:t>
            </a:r>
            <a:r>
              <a:rPr lang="ru-RU" dirty="0"/>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Tree>
    <p:extLst>
      <p:ext uri="{BB962C8B-B14F-4D97-AF65-F5344CB8AC3E}">
        <p14:creationId xmlns:p14="http://schemas.microsoft.com/office/powerpoint/2010/main" val="10026978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Только заголовок">
    <p:spTree>
      <p:nvGrpSpPr>
        <p:cNvPr id="1" name=""/>
        <p:cNvGrpSpPr/>
        <p:nvPr/>
      </p:nvGrpSpPr>
      <p:grpSpPr>
        <a:xfrm>
          <a:off x="0" y="0"/>
          <a:ext cx="0" cy="0"/>
          <a:chOff x="0" y="0"/>
          <a:chExt cx="0" cy="0"/>
        </a:xfrm>
      </p:grpSpPr>
      <p:grpSp>
        <p:nvGrpSpPr>
          <p:cNvPr id="9" name="Группа 8"/>
          <p:cNvGrpSpPr/>
          <p:nvPr userDrawn="1"/>
        </p:nvGrpSpPr>
        <p:grpSpPr>
          <a:xfrm>
            <a:off x="1773909" y="1035687"/>
            <a:ext cx="9793906" cy="5054351"/>
            <a:chOff x="1773909" y="1035687"/>
            <a:chExt cx="9793906" cy="5054351"/>
          </a:xfrm>
        </p:grpSpPr>
        <p:pic>
          <p:nvPicPr>
            <p:cNvPr id="35" name="Рисунок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8570619" y="3056386"/>
              <a:ext cx="1010782" cy="4981192"/>
            </a:xfrm>
            <a:prstGeom prst="rect">
              <a:avLst/>
            </a:prstGeom>
          </p:spPr>
        </p:pic>
        <p:pic>
          <p:nvPicPr>
            <p:cNvPr id="36" name="Рисунок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71567" y="1731302"/>
              <a:ext cx="1010095" cy="4982400"/>
            </a:xfrm>
            <a:prstGeom prst="rect">
              <a:avLst/>
            </a:prstGeom>
          </p:spPr>
        </p:pic>
        <p:pic>
          <p:nvPicPr>
            <p:cNvPr id="37" name="Рисунок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8563375" y="399375"/>
              <a:ext cx="1025673" cy="4982400"/>
            </a:xfrm>
            <a:prstGeom prst="rect">
              <a:avLst/>
            </a:prstGeom>
          </p:spPr>
        </p:pic>
        <p:pic>
          <p:nvPicPr>
            <p:cNvPr id="38" name="Рисунок 3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8561805" y="-941509"/>
              <a:ext cx="1028008" cy="4982400"/>
            </a:xfrm>
            <a:prstGeom prst="rect">
              <a:avLst/>
            </a:prstGeom>
          </p:spPr>
        </p:pic>
        <p:pic>
          <p:nvPicPr>
            <p:cNvPr id="39" name="Рисунок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93817" y="5036673"/>
              <a:ext cx="1007721" cy="1020619"/>
            </a:xfrm>
            <a:prstGeom prst="rect">
              <a:avLst/>
            </a:prstGeom>
          </p:spPr>
        </p:pic>
        <p:pic>
          <p:nvPicPr>
            <p:cNvPr id="40" name="Рисунок 3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854030" y="5064725"/>
              <a:ext cx="80797" cy="1025313"/>
            </a:xfrm>
            <a:prstGeom prst="rect">
              <a:avLst/>
            </a:prstGeom>
          </p:spPr>
        </p:pic>
        <p:pic>
          <p:nvPicPr>
            <p:cNvPr id="41" name="Рисунок 4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06194" y="1039204"/>
              <a:ext cx="982966" cy="982966"/>
            </a:xfrm>
            <a:prstGeom prst="rect">
              <a:avLst/>
            </a:prstGeom>
          </p:spPr>
        </p:pic>
        <p:pic>
          <p:nvPicPr>
            <p:cNvPr id="42" name="Рисунок 4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4234" y="2365680"/>
              <a:ext cx="986886" cy="986886"/>
            </a:xfrm>
            <a:prstGeom prst="rect">
              <a:avLst/>
            </a:prstGeom>
          </p:spPr>
        </p:pic>
        <p:pic>
          <p:nvPicPr>
            <p:cNvPr id="43" name="Рисунок 4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92932" y="3701015"/>
              <a:ext cx="1009490" cy="1009490"/>
            </a:xfrm>
            <a:prstGeom prst="rect">
              <a:avLst/>
            </a:prstGeom>
          </p:spPr>
        </p:pic>
        <p:pic>
          <p:nvPicPr>
            <p:cNvPr id="44" name="Рисунок 4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3388" y="3692760"/>
              <a:ext cx="82080" cy="1026000"/>
            </a:xfrm>
            <a:prstGeom prst="rect">
              <a:avLst/>
            </a:prstGeom>
          </p:spPr>
        </p:pic>
        <p:pic>
          <p:nvPicPr>
            <p:cNvPr id="45" name="Рисунок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54828" y="1035687"/>
              <a:ext cx="79200" cy="990000"/>
            </a:xfrm>
            <a:prstGeom prst="rect">
              <a:avLst/>
            </a:prstGeom>
          </p:spPr>
        </p:pic>
        <p:pic>
          <p:nvPicPr>
            <p:cNvPr id="46" name="Рисунок 4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3909" y="1431007"/>
              <a:ext cx="310376" cy="2827527"/>
            </a:xfrm>
            <a:prstGeom prst="rect">
              <a:avLst/>
            </a:prstGeom>
          </p:spPr>
        </p:pic>
        <p:pic>
          <p:nvPicPr>
            <p:cNvPr id="47" name="Рисунок 4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4828" y="2364123"/>
              <a:ext cx="79200" cy="990000"/>
            </a:xfrm>
            <a:prstGeom prst="rect">
              <a:avLst/>
            </a:prstGeom>
          </p:spPr>
        </p:pic>
      </p:grpSp>
      <p:grpSp>
        <p:nvGrpSpPr>
          <p:cNvPr id="8" name="Группа 7"/>
          <p:cNvGrpSpPr/>
          <p:nvPr userDrawn="1"/>
        </p:nvGrpSpPr>
        <p:grpSpPr>
          <a:xfrm>
            <a:off x="0" y="345746"/>
            <a:ext cx="12197756" cy="269562"/>
            <a:chOff x="0" y="345746"/>
            <a:chExt cx="12197756" cy="269562"/>
          </a:xfrm>
        </p:grpSpPr>
        <p:pic>
          <p:nvPicPr>
            <p:cNvPr id="33" name="Рисунок 3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45746"/>
              <a:ext cx="2666000" cy="269562"/>
            </a:xfrm>
            <a:prstGeom prst="rect">
              <a:avLst/>
            </a:prstGeom>
          </p:spPr>
        </p:pic>
        <p:pic>
          <p:nvPicPr>
            <p:cNvPr id="34" name="Рисунок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9531756" y="345746"/>
              <a:ext cx="2666000" cy="269562"/>
            </a:xfrm>
            <a:prstGeom prst="rect">
              <a:avLst/>
            </a:prstGeom>
          </p:spPr>
        </p:pic>
      </p:grpSp>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0800000">
            <a:off x="5177281" y="6130057"/>
            <a:ext cx="1689259" cy="737779"/>
          </a:xfrm>
          <a:prstGeom prst="rect">
            <a:avLst/>
          </a:prstGeom>
        </p:spPr>
      </p:pic>
      <p:pic>
        <p:nvPicPr>
          <p:cNvPr id="6" name="Рисунок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187780"/>
            <a:ext cx="12190413" cy="628650"/>
          </a:xfrm>
        </p:spPr>
        <p:txBody>
          <a:bodyPr/>
          <a:lstStyle>
            <a:lvl1pPr algn="ctr">
              <a:defRPr/>
            </a:lvl1pPr>
          </a:lstStyle>
          <a:p>
            <a:r>
              <a:rPr lang="da-DK" dirty="0"/>
              <a:t>Lorem ipsum dolor sit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28.07.2021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a:t>
            </a:fld>
            <a:endParaRPr lang="ru-RU"/>
          </a:p>
        </p:txBody>
      </p:sp>
      <p:sp>
        <p:nvSpPr>
          <p:cNvPr id="11" name="Текст 10"/>
          <p:cNvSpPr>
            <a:spLocks noGrp="1"/>
          </p:cNvSpPr>
          <p:nvPr>
            <p:ph type="body" sz="quarter" idx="13" hasCustomPrompt="1"/>
          </p:nvPr>
        </p:nvSpPr>
        <p:spPr>
          <a:xfrm>
            <a:off x="6767513" y="115093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8" name="Текст 10"/>
          <p:cNvSpPr>
            <a:spLocks noGrp="1"/>
          </p:cNvSpPr>
          <p:nvPr>
            <p:ph type="body" sz="quarter" idx="14" hasCustomPrompt="1"/>
          </p:nvPr>
        </p:nvSpPr>
        <p:spPr>
          <a:xfrm>
            <a:off x="6767512" y="253840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9" name="Текст 10"/>
          <p:cNvSpPr>
            <a:spLocks noGrp="1"/>
          </p:cNvSpPr>
          <p:nvPr>
            <p:ph type="body" sz="quarter" idx="15" hasCustomPrompt="1"/>
          </p:nvPr>
        </p:nvSpPr>
        <p:spPr>
          <a:xfrm>
            <a:off x="6767512" y="3838319"/>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0" name="Текст 10"/>
          <p:cNvSpPr>
            <a:spLocks noGrp="1"/>
          </p:cNvSpPr>
          <p:nvPr>
            <p:ph type="body" sz="quarter" idx="16" hasCustomPrompt="1"/>
          </p:nvPr>
        </p:nvSpPr>
        <p:spPr>
          <a:xfrm>
            <a:off x="6767511" y="5145150"/>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13" name="Текст 12"/>
          <p:cNvSpPr>
            <a:spLocks noGrp="1"/>
          </p:cNvSpPr>
          <p:nvPr>
            <p:ph type="body" sz="quarter" idx="17" hasCustomPrompt="1"/>
          </p:nvPr>
        </p:nvSpPr>
        <p:spPr>
          <a:xfrm>
            <a:off x="143356" y="2480271"/>
            <a:ext cx="1480518" cy="729000"/>
          </a:xfrm>
        </p:spPr>
        <p:txBody>
          <a:bodyPr>
            <a:noAutofit/>
          </a:bodyPr>
          <a:lstStyle>
            <a:lvl1pPr>
              <a:defRPr sz="1400" b="1"/>
            </a:lvl1pPr>
          </a:lstStyle>
          <a:p>
            <a:pPr lvl="0"/>
            <a:r>
              <a:rPr lang="da-DK" dirty="0"/>
              <a:t>Lorem ipsum dolor sit amet</a:t>
            </a:r>
            <a:endParaRPr lang="ru-RU" dirty="0"/>
          </a:p>
        </p:txBody>
      </p:sp>
      <p:sp>
        <p:nvSpPr>
          <p:cNvPr id="51" name="Текст 12"/>
          <p:cNvSpPr>
            <a:spLocks noGrp="1"/>
          </p:cNvSpPr>
          <p:nvPr>
            <p:ph type="body" sz="quarter" idx="18" hasCustomPrompt="1"/>
          </p:nvPr>
        </p:nvSpPr>
        <p:spPr>
          <a:xfrm>
            <a:off x="143356" y="5189146"/>
            <a:ext cx="1480518" cy="795276"/>
          </a:xfrm>
        </p:spPr>
        <p:txBody>
          <a:bodyPr>
            <a:normAutofit/>
          </a:bodyPr>
          <a:lstStyle>
            <a:lvl1pPr>
              <a:defRPr sz="1400" b="1"/>
            </a:lvl1pPr>
          </a:lstStyle>
          <a:p>
            <a:pPr lvl="0"/>
            <a:r>
              <a:rPr lang="da-DK" dirty="0"/>
              <a:t>Lorem ipsum dolor sit amet</a:t>
            </a:r>
            <a:endParaRPr lang="ru-RU" dirty="0"/>
          </a:p>
        </p:txBody>
      </p:sp>
      <p:sp>
        <p:nvSpPr>
          <p:cNvPr id="52" name="Текст 12"/>
          <p:cNvSpPr>
            <a:spLocks noGrp="1"/>
          </p:cNvSpPr>
          <p:nvPr>
            <p:ph type="body" sz="quarter" idx="19" hasCustomPrompt="1"/>
          </p:nvPr>
        </p:nvSpPr>
        <p:spPr>
          <a:xfrm>
            <a:off x="4455284" y="1198225"/>
            <a:ext cx="1480518" cy="729000"/>
          </a:xfrm>
        </p:spPr>
        <p:txBody>
          <a:bodyPr>
            <a:normAutofit/>
          </a:bodyPr>
          <a:lstStyle>
            <a:lvl1pPr>
              <a:defRPr sz="1400" b="1"/>
            </a:lvl1pPr>
          </a:lstStyle>
          <a:p>
            <a:pPr lvl="0"/>
            <a:r>
              <a:rPr lang="da-DK" dirty="0"/>
              <a:t>Lorem ipsum dolor sit amet</a:t>
            </a:r>
            <a:endParaRPr lang="ru-RU" dirty="0"/>
          </a:p>
        </p:txBody>
      </p:sp>
      <p:sp>
        <p:nvSpPr>
          <p:cNvPr id="53" name="Текст 12"/>
          <p:cNvSpPr>
            <a:spLocks noGrp="1"/>
          </p:cNvSpPr>
          <p:nvPr>
            <p:ph type="body" sz="quarter" idx="20" hasCustomPrompt="1"/>
          </p:nvPr>
        </p:nvSpPr>
        <p:spPr>
          <a:xfrm>
            <a:off x="4457804" y="2480270"/>
            <a:ext cx="1480518" cy="729000"/>
          </a:xfrm>
        </p:spPr>
        <p:txBody>
          <a:bodyPr>
            <a:normAutofit/>
          </a:bodyPr>
          <a:lstStyle>
            <a:lvl1pPr>
              <a:defRPr sz="1400" b="1"/>
            </a:lvl1pPr>
          </a:lstStyle>
          <a:p>
            <a:pPr lvl="0"/>
            <a:r>
              <a:rPr lang="da-DK" dirty="0"/>
              <a:t>Lorem ipsum dolor sit amet</a:t>
            </a:r>
            <a:endParaRPr lang="ru-RU" dirty="0"/>
          </a:p>
        </p:txBody>
      </p:sp>
      <p:sp>
        <p:nvSpPr>
          <p:cNvPr id="54" name="Текст 12"/>
          <p:cNvSpPr>
            <a:spLocks noGrp="1"/>
          </p:cNvSpPr>
          <p:nvPr>
            <p:ph type="body" sz="quarter" idx="21" hasCustomPrompt="1"/>
          </p:nvPr>
        </p:nvSpPr>
        <p:spPr>
          <a:xfrm>
            <a:off x="4455284" y="3791491"/>
            <a:ext cx="1480518" cy="729000"/>
          </a:xfrm>
        </p:spPr>
        <p:txBody>
          <a:bodyPr>
            <a:normAutofit/>
          </a:bodyPr>
          <a:lstStyle>
            <a:lvl1pPr>
              <a:defRPr sz="1400" b="1"/>
            </a:lvl1pPr>
          </a:lstStyle>
          <a:p>
            <a:pPr lvl="0"/>
            <a:r>
              <a:rPr lang="da-DK" dirty="0"/>
              <a:t>Lorem ipsum dolor sit amet</a:t>
            </a:r>
            <a:endParaRPr lang="ru-RU" dirty="0"/>
          </a:p>
        </p:txBody>
      </p:sp>
      <p:sp>
        <p:nvSpPr>
          <p:cNvPr id="55" name="Текст 12"/>
          <p:cNvSpPr>
            <a:spLocks noGrp="1"/>
          </p:cNvSpPr>
          <p:nvPr>
            <p:ph type="body" sz="quarter" idx="22" hasCustomPrompt="1"/>
          </p:nvPr>
        </p:nvSpPr>
        <p:spPr>
          <a:xfrm>
            <a:off x="4455284" y="5192437"/>
            <a:ext cx="1480518" cy="729000"/>
          </a:xfrm>
        </p:spPr>
        <p:txBody>
          <a:bodyPr>
            <a:normAutofit/>
          </a:bodyPr>
          <a:lstStyle>
            <a:lvl1pPr>
              <a:defRPr sz="1400" b="1"/>
            </a:lvl1pPr>
          </a:lstStyle>
          <a:p>
            <a:pPr lvl="0"/>
            <a:r>
              <a:rPr lang="da-DK" dirty="0"/>
              <a:t>Lorem ipsum dolor sit amet</a:t>
            </a:r>
            <a:endParaRPr lang="ru-RU" dirty="0"/>
          </a:p>
        </p:txBody>
      </p:sp>
    </p:spTree>
    <p:extLst>
      <p:ext uri="{BB962C8B-B14F-4D97-AF65-F5344CB8AC3E}">
        <p14:creationId xmlns:p14="http://schemas.microsoft.com/office/powerpoint/2010/main" val="475642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14" name="Группа 13"/>
          <p:cNvGrpSpPr/>
          <p:nvPr userDrawn="1"/>
        </p:nvGrpSpPr>
        <p:grpSpPr>
          <a:xfrm>
            <a:off x="0" y="-17325"/>
            <a:ext cx="10997251" cy="6867251"/>
            <a:chOff x="0" y="-17325"/>
            <a:chExt cx="10997251" cy="6867251"/>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8570" y="5044014"/>
              <a:ext cx="4502274" cy="180591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4678" y="4221088"/>
              <a:ext cx="970057" cy="1916832"/>
            </a:xfrm>
            <a:prstGeom prst="rect">
              <a:avLst/>
            </a:prstGeom>
          </p:spPr>
        </p:pic>
        <p:pic>
          <p:nvPicPr>
            <p:cNvPr id="8" name="Рисунок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3178" y="2996952"/>
              <a:ext cx="249746" cy="249746"/>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8851" y="6505690"/>
              <a:ext cx="10058400" cy="138302"/>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636950"/>
              <a:ext cx="1510212" cy="3212976"/>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63008" y="-17325"/>
              <a:ext cx="2810086" cy="858637"/>
            </a:xfrm>
            <a:prstGeom prst="rect">
              <a:avLst/>
            </a:prstGeom>
          </p:spPr>
        </p:pic>
      </p:grpSp>
      <p:pic>
        <p:nvPicPr>
          <p:cNvPr id="5" name="Рисунок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28.07.2021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a:t>
            </a:fld>
            <a:endParaRPr lang="ru-RU"/>
          </a:p>
        </p:txBody>
      </p:sp>
    </p:spTree>
    <p:extLst>
      <p:ext uri="{BB962C8B-B14F-4D97-AF65-F5344CB8AC3E}">
        <p14:creationId xmlns:p14="http://schemas.microsoft.com/office/powerpoint/2010/main" val="5544033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01">
    <p:spTree>
      <p:nvGrpSpPr>
        <p:cNvPr id="1" name=""/>
        <p:cNvGrpSpPr/>
        <p:nvPr/>
      </p:nvGrpSpPr>
      <p:grpSpPr>
        <a:xfrm>
          <a:off x="0" y="0"/>
          <a:ext cx="0" cy="0"/>
          <a:chOff x="0" y="0"/>
          <a:chExt cx="0" cy="0"/>
        </a:xfrm>
      </p:grpSpPr>
      <p:grpSp>
        <p:nvGrpSpPr>
          <p:cNvPr id="95" name="Группа 94"/>
          <p:cNvGrpSpPr/>
          <p:nvPr userDrawn="1"/>
        </p:nvGrpSpPr>
        <p:grpSpPr>
          <a:xfrm>
            <a:off x="1885163" y="2085384"/>
            <a:ext cx="3635268" cy="3103246"/>
            <a:chOff x="1704655" y="2118352"/>
            <a:chExt cx="3635268" cy="3103246"/>
          </a:xfrm>
        </p:grpSpPr>
        <p:pic>
          <p:nvPicPr>
            <p:cNvPr id="93" name="Рисунок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306896"/>
              <a:ext cx="3635268" cy="367566"/>
            </a:xfrm>
            <a:prstGeom prst="rect">
              <a:avLst/>
            </a:prstGeom>
          </p:spPr>
        </p:pic>
        <p:pic>
          <p:nvPicPr>
            <p:cNvPr id="92" name="Рисунок 9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759760"/>
              <a:ext cx="3635268" cy="367566"/>
            </a:xfrm>
            <a:prstGeom prst="rect">
              <a:avLst/>
            </a:prstGeom>
          </p:spPr>
        </p:pic>
        <p:pic>
          <p:nvPicPr>
            <p:cNvPr id="90" name="Рисунок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665488"/>
              <a:ext cx="3635268" cy="367566"/>
            </a:xfrm>
            <a:prstGeom prst="rect">
              <a:avLst/>
            </a:prstGeom>
          </p:spPr>
        </p:pic>
        <p:pic>
          <p:nvPicPr>
            <p:cNvPr id="89" name="Рисунок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118352"/>
              <a:ext cx="3635268" cy="367566"/>
            </a:xfrm>
            <a:prstGeom prst="rect">
              <a:avLst/>
            </a:prstGeom>
          </p:spPr>
        </p:pic>
        <p:pic>
          <p:nvPicPr>
            <p:cNvPr id="91" name="Рисунок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212624"/>
              <a:ext cx="3635268" cy="367566"/>
            </a:xfrm>
            <a:prstGeom prst="rect">
              <a:avLst/>
            </a:prstGeom>
          </p:spPr>
        </p:pic>
        <p:pic>
          <p:nvPicPr>
            <p:cNvPr id="94" name="Рисунок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854032"/>
              <a:ext cx="3635268" cy="367566"/>
            </a:xfrm>
            <a:prstGeom prst="rect">
              <a:avLst/>
            </a:prstGeom>
          </p:spPr>
        </p:pic>
      </p:grpSp>
      <p:grpSp>
        <p:nvGrpSpPr>
          <p:cNvPr id="84" name="Группа 83"/>
          <p:cNvGrpSpPr/>
          <p:nvPr userDrawn="1"/>
        </p:nvGrpSpPr>
        <p:grpSpPr>
          <a:xfrm>
            <a:off x="-1" y="0"/>
            <a:ext cx="12197757" cy="6895555"/>
            <a:chOff x="-1" y="0"/>
            <a:chExt cx="12197757" cy="6895555"/>
          </a:xfrm>
        </p:grpSpPr>
        <p:pic>
          <p:nvPicPr>
            <p:cNvPr id="72" name="Рисунок 7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4469369" cy="6857999"/>
            </a:xfrm>
            <a:prstGeom prst="rect">
              <a:avLst/>
            </a:prstGeom>
          </p:spPr>
        </p:pic>
        <p:pic>
          <p:nvPicPr>
            <p:cNvPr id="73" name="Рисунок 7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810" y="3368926"/>
              <a:ext cx="2910669" cy="2461227"/>
            </a:xfrm>
            <a:prstGeom prst="rect">
              <a:avLst/>
            </a:prstGeom>
          </p:spPr>
        </p:pic>
        <p:pic>
          <p:nvPicPr>
            <p:cNvPr id="74" name="Рисунок 7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17149" y="0"/>
              <a:ext cx="5375126" cy="1195175"/>
            </a:xfrm>
            <a:prstGeom prst="rect">
              <a:avLst/>
            </a:prstGeom>
          </p:spPr>
        </p:pic>
        <p:pic>
          <p:nvPicPr>
            <p:cNvPr id="75" name="Рисунок 7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0420" y="4810523"/>
              <a:ext cx="2123971" cy="2085032"/>
            </a:xfrm>
            <a:prstGeom prst="rect">
              <a:avLst/>
            </a:prstGeom>
          </p:spPr>
        </p:pic>
        <p:pic>
          <p:nvPicPr>
            <p:cNvPr id="76" name="Рисунок 7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961969" y="3184211"/>
              <a:ext cx="1873982" cy="597592"/>
            </a:xfrm>
            <a:prstGeom prst="rect">
              <a:avLst/>
            </a:prstGeom>
          </p:spPr>
        </p:pic>
        <p:pic>
          <p:nvPicPr>
            <p:cNvPr id="78" name="Рисунок 7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76763" y="195263"/>
              <a:ext cx="1249815" cy="1256759"/>
            </a:xfrm>
            <a:prstGeom prst="rect">
              <a:avLst/>
            </a:prstGeom>
          </p:spPr>
        </p:pic>
        <p:pic>
          <p:nvPicPr>
            <p:cNvPr id="79" name="Рисунок 7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40000" y="5534152"/>
              <a:ext cx="1085473" cy="1085473"/>
            </a:xfrm>
            <a:prstGeom prst="rect">
              <a:avLst/>
            </a:prstGeom>
          </p:spPr>
        </p:pic>
        <p:pic>
          <p:nvPicPr>
            <p:cNvPr id="80" name="Рисунок 7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70063" y="595923"/>
              <a:ext cx="366136" cy="344168"/>
            </a:xfrm>
            <a:prstGeom prst="rect">
              <a:avLst/>
            </a:prstGeom>
          </p:spPr>
        </p:pic>
        <p:pic>
          <p:nvPicPr>
            <p:cNvPr id="81" name="Рисунок 8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940999">
              <a:off x="11401485" y="1968047"/>
              <a:ext cx="366136" cy="344168"/>
            </a:xfrm>
            <a:prstGeom prst="rect">
              <a:avLst/>
            </a:prstGeom>
          </p:spPr>
        </p:pic>
        <p:pic>
          <p:nvPicPr>
            <p:cNvPr id="82" name="Рисунок 8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722126">
              <a:off x="5177123" y="6281402"/>
              <a:ext cx="366136" cy="344168"/>
            </a:xfrm>
            <a:prstGeom prst="rect">
              <a:avLst/>
            </a:prstGeom>
          </p:spPr>
        </p:pic>
      </p:grpSp>
      <p:pic>
        <p:nvPicPr>
          <p:cNvPr id="5" name="Рисунок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28.07.2021</a:t>
            </a:fld>
            <a:endParaRPr lang="ru-RU"/>
          </a:p>
        </p:txBody>
      </p:sp>
      <p:sp>
        <p:nvSpPr>
          <p:cNvPr id="3" name="Нижний колонтитул 2"/>
          <p:cNvSpPr>
            <a:spLocks noGrp="1"/>
          </p:cNvSpPr>
          <p:nvPr>
            <p:ph type="ftr" sz="quarter" idx="11"/>
          </p:nvPr>
        </p:nvSpPr>
        <p:spPr>
          <a:xfrm>
            <a:off x="4030435" y="6215292"/>
            <a:ext cx="4114800" cy="365125"/>
          </a:xfrm>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a:t>
            </a:fld>
            <a:endParaRPr lang="ru-RU"/>
          </a:p>
        </p:txBody>
      </p:sp>
      <p:sp>
        <p:nvSpPr>
          <p:cNvPr id="86" name="Текст 85"/>
          <p:cNvSpPr>
            <a:spLocks noGrp="1"/>
          </p:cNvSpPr>
          <p:nvPr>
            <p:ph type="body" sz="quarter" idx="13" hasCustomPrompt="1"/>
          </p:nvPr>
        </p:nvSpPr>
        <p:spPr>
          <a:xfrm>
            <a:off x="5997026" y="2050448"/>
            <a:ext cx="4523357" cy="3588056"/>
          </a:xfrm>
        </p:spPr>
        <p:txBody>
          <a:bodyPr/>
          <a:lstStyle>
            <a:lvl1pPr>
              <a:spcBef>
                <a:spcPts val="1300"/>
              </a:spcBef>
              <a:defRPr/>
            </a:lvl1pPr>
          </a:lstStyle>
          <a:p>
            <a:pPr lvl="0"/>
            <a:r>
              <a:rPr lang="en-US" dirty="0" err="1"/>
              <a:t>Lorem</a:t>
            </a:r>
            <a:r>
              <a:rPr lang="en-US" dirty="0"/>
              <a:t> </a:t>
            </a:r>
            <a:r>
              <a:rPr lang="en-US" dirty="0" err="1"/>
              <a:t>ipsum</a:t>
            </a:r>
            <a:r>
              <a:rPr lang="en-US" dirty="0"/>
              <a:t> 01</a:t>
            </a:r>
          </a:p>
          <a:p>
            <a:pPr lvl="0"/>
            <a:r>
              <a:rPr lang="en-US" dirty="0" err="1"/>
              <a:t>Lorem</a:t>
            </a:r>
            <a:r>
              <a:rPr lang="en-US" dirty="0"/>
              <a:t> </a:t>
            </a:r>
            <a:r>
              <a:rPr lang="en-US" dirty="0" err="1"/>
              <a:t>ipsum</a:t>
            </a:r>
            <a:r>
              <a:rPr lang="en-US" dirty="0"/>
              <a:t> 02</a:t>
            </a:r>
          </a:p>
          <a:p>
            <a:pPr lvl="0"/>
            <a:r>
              <a:rPr lang="en-US" dirty="0" err="1"/>
              <a:t>Lorem</a:t>
            </a:r>
            <a:r>
              <a:rPr lang="en-US" dirty="0"/>
              <a:t> </a:t>
            </a:r>
            <a:r>
              <a:rPr lang="en-US" dirty="0" err="1"/>
              <a:t>ipsum</a:t>
            </a:r>
            <a:r>
              <a:rPr lang="en-US" dirty="0"/>
              <a:t> 03</a:t>
            </a:r>
          </a:p>
          <a:p>
            <a:pPr lvl="0"/>
            <a:r>
              <a:rPr lang="en-US" dirty="0" err="1"/>
              <a:t>Lorem</a:t>
            </a:r>
            <a:r>
              <a:rPr lang="en-US" dirty="0"/>
              <a:t> </a:t>
            </a:r>
            <a:r>
              <a:rPr lang="en-US" dirty="0" err="1"/>
              <a:t>ipsum</a:t>
            </a:r>
            <a:r>
              <a:rPr lang="en-US" dirty="0"/>
              <a:t> 04</a:t>
            </a:r>
          </a:p>
          <a:p>
            <a:pPr lvl="0"/>
            <a:r>
              <a:rPr lang="en-US" dirty="0" err="1"/>
              <a:t>Lorem</a:t>
            </a:r>
            <a:r>
              <a:rPr lang="en-US" dirty="0"/>
              <a:t> </a:t>
            </a:r>
            <a:r>
              <a:rPr lang="en-US" dirty="0" err="1"/>
              <a:t>ipsum</a:t>
            </a:r>
            <a:r>
              <a:rPr lang="en-US" dirty="0"/>
              <a:t> 05</a:t>
            </a:r>
          </a:p>
          <a:p>
            <a:pPr lvl="0"/>
            <a:r>
              <a:rPr lang="en-US" dirty="0" err="1"/>
              <a:t>Lorem</a:t>
            </a:r>
            <a:r>
              <a:rPr lang="en-US" dirty="0"/>
              <a:t> </a:t>
            </a:r>
            <a:r>
              <a:rPr lang="en-US" dirty="0" err="1"/>
              <a:t>ipsum</a:t>
            </a:r>
            <a:r>
              <a:rPr lang="en-US" dirty="0"/>
              <a:t> 06</a:t>
            </a:r>
            <a:endParaRPr lang="ru-RU" dirty="0"/>
          </a:p>
        </p:txBody>
      </p:sp>
      <p:pic>
        <p:nvPicPr>
          <p:cNvPr id="87" name="Рисунок 8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64391" y="5303630"/>
            <a:ext cx="4320958" cy="334874"/>
          </a:xfrm>
          <a:prstGeom prst="rect">
            <a:avLst/>
          </a:prstGeom>
        </p:spPr>
      </p:pic>
      <p:pic>
        <p:nvPicPr>
          <p:cNvPr id="88" name="Рисунок 8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810" y="1331912"/>
            <a:ext cx="3055617" cy="4707143"/>
          </a:xfrm>
          <a:prstGeom prst="rect">
            <a:avLst/>
          </a:prstGeom>
        </p:spPr>
      </p:pic>
    </p:spTree>
    <p:extLst>
      <p:ext uri="{BB962C8B-B14F-4D97-AF65-F5344CB8AC3E}">
        <p14:creationId xmlns:p14="http://schemas.microsoft.com/office/powerpoint/2010/main" val="42100231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02">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372100" cy="4637913"/>
          </a:xfrm>
          <a:prstGeom prst="rect">
            <a:avLst/>
          </a:prstGeom>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906342" y="0"/>
            <a:ext cx="3285658"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0093" y="380373"/>
            <a:ext cx="1651907" cy="2465471"/>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28.07.2021</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a:t>
            </a:fld>
            <a:endParaRPr lang="ru-RU"/>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77153" y="4899807"/>
            <a:ext cx="1051707" cy="1149165"/>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702775">
            <a:off x="136669" y="4532181"/>
            <a:ext cx="1192905" cy="1149165"/>
          </a:xfrm>
          <a:prstGeom prst="rect">
            <a:avLst/>
          </a:prstGeom>
        </p:spPr>
      </p:pic>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13" name="Текст 12"/>
          <p:cNvSpPr>
            <a:spLocks noGrp="1"/>
          </p:cNvSpPr>
          <p:nvPr>
            <p:ph type="body" sz="quarter" idx="13" hasCustomPrompt="1"/>
          </p:nvPr>
        </p:nvSpPr>
        <p:spPr>
          <a:xfrm>
            <a:off x="3115581" y="1487785"/>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7" name="Текст 12"/>
          <p:cNvSpPr>
            <a:spLocks noGrp="1"/>
          </p:cNvSpPr>
          <p:nvPr>
            <p:ph type="body" sz="quarter" idx="14" hasCustomPrompt="1"/>
          </p:nvPr>
        </p:nvSpPr>
        <p:spPr>
          <a:xfrm>
            <a:off x="3115581" y="2668484"/>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528191" flipV="1">
            <a:off x="882163" y="922316"/>
            <a:ext cx="306371" cy="287989"/>
          </a:xfrm>
          <a:prstGeom prst="rect">
            <a:avLst/>
          </a:prstGeom>
        </p:spPr>
      </p:pic>
      <p:pic>
        <p:nvPicPr>
          <p:cNvPr id="43" name="Рисунок 4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77586" flipV="1">
            <a:off x="11599571" y="3414717"/>
            <a:ext cx="306371" cy="287989"/>
          </a:xfrm>
          <a:prstGeom prst="rect">
            <a:avLst/>
          </a:prstGeom>
        </p:spPr>
      </p:pic>
      <p:pic>
        <p:nvPicPr>
          <p:cNvPr id="44" name="Рисунок 4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3858411" flipV="1">
            <a:off x="241060" y="6265971"/>
            <a:ext cx="306371" cy="287989"/>
          </a:xfrm>
          <a:prstGeom prst="rect">
            <a:avLst/>
          </a:prstGeom>
        </p:spPr>
      </p:pic>
      <p:pic>
        <p:nvPicPr>
          <p:cNvPr id="16" name="Рисунок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10770" y="5414580"/>
            <a:ext cx="6667500" cy="333375"/>
          </a:xfrm>
          <a:prstGeom prst="rect">
            <a:avLst/>
          </a:prstGeom>
        </p:spPr>
      </p:pic>
      <p:sp>
        <p:nvSpPr>
          <p:cNvPr id="24" name="Текст 12"/>
          <p:cNvSpPr>
            <a:spLocks noGrp="1"/>
          </p:cNvSpPr>
          <p:nvPr>
            <p:ph type="body" sz="quarter" idx="16" hasCustomPrompt="1"/>
          </p:nvPr>
        </p:nvSpPr>
        <p:spPr>
          <a:xfrm>
            <a:off x="3115581" y="3806741"/>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Tree>
    <p:extLst>
      <p:ext uri="{BB962C8B-B14F-4D97-AF65-F5344CB8AC3E}">
        <p14:creationId xmlns:p14="http://schemas.microsoft.com/office/powerpoint/2010/main" val="13465838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03">
    <p:spTree>
      <p:nvGrpSpPr>
        <p:cNvPr id="1" name=""/>
        <p:cNvGrpSpPr/>
        <p:nvPr/>
      </p:nvGrpSpPr>
      <p:grpSpPr>
        <a:xfrm>
          <a:off x="0" y="0"/>
          <a:ext cx="0" cy="0"/>
          <a:chOff x="0" y="0"/>
          <a:chExt cx="0" cy="0"/>
        </a:xfrm>
      </p:grpSpPr>
      <p:pic>
        <p:nvPicPr>
          <p:cNvPr id="20" name="Рисунок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823237" cy="685800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6523" y="0"/>
            <a:ext cx="9485477" cy="6858000"/>
          </a:xfrm>
          <a:prstGeom prst="rect">
            <a:avLst/>
          </a:prstGeom>
        </p:spPr>
      </p:pic>
      <p:pic>
        <p:nvPicPr>
          <p:cNvPr id="5" name="Рисунок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28.07.2021</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a:t>
            </a:fld>
            <a:endParaRPr lang="ru-RU"/>
          </a:p>
        </p:txBody>
      </p:sp>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9857101" y="465898"/>
            <a:ext cx="2334899" cy="6129110"/>
          </a:xfrm>
          <a:prstGeom prst="rect">
            <a:avLst/>
          </a:prstGeom>
        </p:spPr>
      </p:pic>
      <p:pic>
        <p:nvPicPr>
          <p:cNvPr id="18" name="Рисунок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1443" y="5294767"/>
            <a:ext cx="4762500" cy="247650"/>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57874">
            <a:off x="279457" y="3966116"/>
            <a:ext cx="1349829" cy="1325082"/>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4207326"/>
            <a:ext cx="2712120" cy="274225"/>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3043135"/>
            <a:ext cx="2712120" cy="27422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1910049"/>
            <a:ext cx="2712120" cy="274225"/>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2912" y="219650"/>
            <a:ext cx="1780699" cy="3504747"/>
          </a:xfrm>
          <a:prstGeom prst="rect">
            <a:avLst/>
          </a:prstGeom>
        </p:spPr>
      </p:pic>
    </p:spTree>
    <p:extLst>
      <p:ext uri="{BB962C8B-B14F-4D97-AF65-F5344CB8AC3E}">
        <p14:creationId xmlns:p14="http://schemas.microsoft.com/office/powerpoint/2010/main" val="10506210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0134" y="0"/>
            <a:ext cx="4331866" cy="3403609"/>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811630">
            <a:off x="348697" y="4677002"/>
            <a:ext cx="1319315" cy="2383971"/>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374519" y="0"/>
            <a:ext cx="4823237" cy="6858000"/>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457200"/>
            <a:ext cx="3932237" cy="1600200"/>
          </a:xfrm>
        </p:spPr>
        <p:txBody>
          <a:bodyPr anchor="b"/>
          <a:lstStyle>
            <a:lvl1pPr algn="ctr">
              <a:defRPr sz="3200"/>
            </a:lvl1pPr>
          </a:lstStyle>
          <a:p>
            <a:r>
              <a:rPr lang="en-US" dirty="0" err="1"/>
              <a:t>Lorem</a:t>
            </a:r>
            <a:r>
              <a:rPr lang="en-US" dirty="0"/>
              <a:t> </a:t>
            </a:r>
            <a:r>
              <a:rPr lang="en-US" dirty="0" err="1"/>
              <a:t>ipsum</a:t>
            </a:r>
            <a:r>
              <a:rPr lang="en-US" dirty="0"/>
              <a:t> dolor </a:t>
            </a:r>
            <a:endParaRPr lang="ru-RU" dirty="0"/>
          </a:p>
        </p:txBody>
      </p:sp>
      <p:sp>
        <p:nvSpPr>
          <p:cNvPr id="3" name="Объект 2"/>
          <p:cNvSpPr>
            <a:spLocks noGrp="1"/>
          </p:cNvSpPr>
          <p:nvPr>
            <p:ph idx="1" hasCustomPrompt="1"/>
          </p:nvPr>
        </p:nvSpPr>
        <p:spPr>
          <a:xfrm>
            <a:off x="5603456" y="457201"/>
            <a:ext cx="484683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p:txBody>
      </p:sp>
      <p:sp>
        <p:nvSpPr>
          <p:cNvPr id="4" name="Текст 3"/>
          <p:cNvSpPr>
            <a:spLocks noGrp="1"/>
          </p:cNvSpPr>
          <p:nvPr>
            <p:ph type="body" sz="half" idx="2" hasCustomPrompt="1"/>
          </p:nvPr>
        </p:nvSpPr>
        <p:spPr>
          <a:xfrm>
            <a:off x="839788" y="2465614"/>
            <a:ext cx="3932237" cy="340337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r>
              <a:rPr lang="en-US" dirty="0"/>
              <a:t> dolor </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28.07.2021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a:t>
            </a:fld>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81717" y="4479876"/>
            <a:ext cx="635636" cy="635636"/>
          </a:xfrm>
          <a:prstGeom prst="rect">
            <a:avLst/>
          </a:prstGeom>
        </p:spPr>
      </p:pic>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2563" y="5764520"/>
            <a:ext cx="635636" cy="635636"/>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64318" y="-170806"/>
            <a:ext cx="1888671" cy="185404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22176" y="1194615"/>
            <a:ext cx="1223697" cy="2408464"/>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82105" y="59472"/>
            <a:ext cx="516691" cy="516691"/>
          </a:xfrm>
          <a:prstGeom prst="rect">
            <a:avLst/>
          </a:prstGeom>
        </p:spPr>
      </p:pic>
    </p:spTree>
    <p:extLst>
      <p:ext uri="{BB962C8B-B14F-4D97-AF65-F5344CB8AC3E}">
        <p14:creationId xmlns:p14="http://schemas.microsoft.com/office/powerpoint/2010/main" val="707013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a:extLst>
              <a:ext uri="{28A0092B-C50C-407E-A947-70E740481C1C}">
                <a14:useLocalDpi xmlns:a14="http://schemas.microsoft.com/office/drawing/2010/main" val="0"/>
              </a:ext>
            </a:extLst>
          </a:blip>
          <a:srcRect r="66019"/>
          <a:stretch/>
        </p:blipFill>
        <p:spPr>
          <a:xfrm rot="5400000">
            <a:off x="7502418" y="2784167"/>
            <a:ext cx="1289666" cy="6858000"/>
          </a:xfrm>
          <a:prstGeom prst="rect">
            <a:avLst/>
          </a:prstGeom>
        </p:spPr>
      </p:pic>
      <p:pic>
        <p:nvPicPr>
          <p:cNvPr id="9" name="Рисунок 8"/>
          <p:cNvPicPr>
            <a:picLocks noChangeAspect="1"/>
          </p:cNvPicPr>
          <p:nvPr userDrawn="1"/>
        </p:nvPicPr>
        <p:blipFill rotWithShape="1">
          <a:blip r:embed="rId3">
            <a:extLst>
              <a:ext uri="{28A0092B-C50C-407E-A947-70E740481C1C}">
                <a14:useLocalDpi xmlns:a14="http://schemas.microsoft.com/office/drawing/2010/main" val="0"/>
              </a:ext>
            </a:extLst>
          </a:blip>
          <a:srcRect l="41620"/>
          <a:stretch/>
        </p:blipFill>
        <p:spPr>
          <a:xfrm rot="5400000">
            <a:off x="3773754" y="-3773754"/>
            <a:ext cx="4634946" cy="12182454"/>
          </a:xfrm>
          <a:prstGeom prst="rect">
            <a:avLst/>
          </a:prstGeom>
        </p:spPr>
      </p:pic>
      <p:pic>
        <p:nvPicPr>
          <p:cNvPr id="38" name="Рисунок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337876" y="155276"/>
            <a:ext cx="3172531" cy="5437413"/>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457200"/>
            <a:ext cx="12192000" cy="1221971"/>
          </a:xfrm>
        </p:spPr>
        <p:txBody>
          <a:bodyPr anchor="b"/>
          <a:lstStyle>
            <a:lvl1pPr algn="ctr">
              <a:defRPr sz="3200"/>
            </a:lvl1pPr>
          </a:lstStyle>
          <a:p>
            <a:r>
              <a:rPr lang="en-US" dirty="0" err="1"/>
              <a:t>Lorem</a:t>
            </a:r>
            <a:r>
              <a:rPr lang="en-US" dirty="0"/>
              <a:t> </a:t>
            </a:r>
            <a:r>
              <a:rPr lang="en-US" dirty="0" err="1"/>
              <a:t>ipsum</a:t>
            </a:r>
            <a:endParaRPr lang="ru-RU" dirty="0"/>
          </a:p>
        </p:txBody>
      </p:sp>
      <p:sp>
        <p:nvSpPr>
          <p:cNvPr id="3" name="Рисунок 2"/>
          <p:cNvSpPr>
            <a:spLocks noGrp="1"/>
          </p:cNvSpPr>
          <p:nvPr>
            <p:ph type="pic" idx="1"/>
          </p:nvPr>
        </p:nvSpPr>
        <p:spPr>
          <a:xfrm>
            <a:off x="5183188" y="2573951"/>
            <a:ext cx="4436750" cy="32870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p>
        </p:txBody>
      </p:sp>
      <p:sp>
        <p:nvSpPr>
          <p:cNvPr id="4" name="Текст 3"/>
          <p:cNvSpPr>
            <a:spLocks noGrp="1"/>
          </p:cNvSpPr>
          <p:nvPr>
            <p:ph type="body" sz="half" idx="2" hasCustomPrompt="1"/>
          </p:nvPr>
        </p:nvSpPr>
        <p:spPr>
          <a:xfrm>
            <a:off x="839788" y="2573952"/>
            <a:ext cx="3932237" cy="32950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28.07.2021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a:t>
            </a:fld>
            <a:endParaRPr lang="ru-RU"/>
          </a:p>
        </p:txBody>
      </p:sp>
      <p:pic>
        <p:nvPicPr>
          <p:cNvPr id="41" name="Рисунок 4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8666" y="4771471"/>
            <a:ext cx="4256116" cy="1642435"/>
          </a:xfrm>
          <a:prstGeom prst="rect">
            <a:avLst/>
          </a:prstGeom>
        </p:spPr>
      </p:pic>
      <p:pic>
        <p:nvPicPr>
          <p:cNvPr id="43" name="Рисунок 4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61893" y="1772797"/>
            <a:ext cx="2770040" cy="214678"/>
          </a:xfrm>
          <a:prstGeom prst="rect">
            <a:avLst/>
          </a:prstGeom>
        </p:spPr>
      </p:pic>
    </p:spTree>
    <p:extLst>
      <p:ext uri="{BB962C8B-B14F-4D97-AF65-F5344CB8AC3E}">
        <p14:creationId xmlns:p14="http://schemas.microsoft.com/office/powerpoint/2010/main" val="1429016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t="1314" b="72870"/>
          <a:stretch/>
        </p:blipFill>
        <p:spPr>
          <a:xfrm rot="16200000">
            <a:off x="9409138" y="3586196"/>
            <a:ext cx="3795290" cy="1770435"/>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7802" y="1766204"/>
            <a:ext cx="2054198" cy="2016538"/>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H="1">
            <a:off x="0" y="0"/>
            <a:ext cx="3285658"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27583"/>
          <a:stretch/>
        </p:blipFill>
        <p:spPr>
          <a:xfrm flipH="1">
            <a:off x="-5756" y="2912265"/>
            <a:ext cx="862469" cy="2344069"/>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654402">
            <a:off x="11136657" y="3421105"/>
            <a:ext cx="1205815" cy="1317554"/>
          </a:xfrm>
          <a:prstGeom prst="rect">
            <a:avLst/>
          </a:prstGeom>
        </p:spPr>
      </p:pic>
    </p:spTree>
    <p:extLst>
      <p:ext uri="{BB962C8B-B14F-4D97-AF65-F5344CB8AC3E}">
        <p14:creationId xmlns:p14="http://schemas.microsoft.com/office/powerpoint/2010/main" val="3733817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grpSp>
        <p:nvGrpSpPr>
          <p:cNvPr id="10" name="Группа 9"/>
          <p:cNvGrpSpPr/>
          <p:nvPr userDrawn="1"/>
        </p:nvGrpSpPr>
        <p:grpSpPr>
          <a:xfrm>
            <a:off x="0" y="0"/>
            <a:ext cx="12190413" cy="6858000"/>
            <a:chOff x="0" y="0"/>
            <a:chExt cx="12190413" cy="6858000"/>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106230" cy="2773986"/>
            </a:xfrm>
            <a:prstGeom prst="rect">
              <a:avLst/>
            </a:prstGeom>
          </p:spPr>
        </p:pic>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3791" y="1283487"/>
              <a:ext cx="8746622" cy="5574513"/>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1517" y="6048972"/>
            <a:ext cx="968896" cy="809028"/>
          </a:xfrm>
          <a:prstGeom prst="rect">
            <a:avLst/>
          </a:prstGeom>
        </p:spPr>
      </p:pic>
      <p:sp>
        <p:nvSpPr>
          <p:cNvPr id="2" name="Заголовок 1"/>
          <p:cNvSpPr>
            <a:spLocks noGrp="1"/>
          </p:cNvSpPr>
          <p:nvPr>
            <p:ph type="title" hasCustomPrompt="1"/>
          </p:nvPr>
        </p:nvSpPr>
        <p:spPr>
          <a:xfrm>
            <a:off x="0" y="0"/>
            <a:ext cx="12192000" cy="2334986"/>
          </a:xfrm>
        </p:spPr>
        <p:txBody>
          <a:bodyPr/>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2775857" y="2883291"/>
            <a:ext cx="6330043" cy="2578127"/>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5257" y="1642738"/>
            <a:ext cx="345621" cy="345621"/>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17337">
            <a:off x="360934" y="1371794"/>
            <a:ext cx="768501" cy="1518557"/>
          </a:xfrm>
          <a:prstGeom prst="rect">
            <a:avLst/>
          </a:prstGeom>
        </p:spPr>
      </p:pic>
    </p:spTree>
    <p:extLst>
      <p:ext uri="{BB962C8B-B14F-4D97-AF65-F5344CB8AC3E}">
        <p14:creationId xmlns:p14="http://schemas.microsoft.com/office/powerpoint/2010/main" val="41625845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7" y="3175794"/>
            <a:ext cx="1760174" cy="3673929"/>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777752" y="1771996"/>
            <a:ext cx="5649296" cy="210530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Вертикальный заголовок 1"/>
          <p:cNvSpPr>
            <a:spLocks noGrp="1"/>
          </p:cNvSpPr>
          <p:nvPr>
            <p:ph type="title" orient="vert" hasCustomPrompt="1"/>
          </p:nvPr>
        </p:nvSpPr>
        <p:spPr>
          <a:xfrm>
            <a:off x="8724900" y="365125"/>
            <a:ext cx="2628900" cy="5811838"/>
          </a:xfrm>
        </p:spPr>
        <p:txBody>
          <a:bodyPr vert="eaVert"/>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838200" y="365125"/>
            <a:ext cx="7734300" cy="5811838"/>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7476037" y="3136061"/>
            <a:ext cx="3483429" cy="269966"/>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600000">
            <a:off x="1178613" y="4615007"/>
            <a:ext cx="1319104" cy="2596243"/>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726" y="-1"/>
            <a:ext cx="2215243" cy="217463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3342" y="617713"/>
            <a:ext cx="1270934" cy="1273629"/>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5400000">
            <a:off x="9438160" y="2580013"/>
            <a:ext cx="3581400" cy="1382062"/>
          </a:xfrm>
          <a:prstGeom prst="rect">
            <a:avLst/>
          </a:prstGeom>
        </p:spPr>
      </p:pic>
    </p:spTree>
    <p:extLst>
      <p:ext uri="{BB962C8B-B14F-4D97-AF65-F5344CB8AC3E}">
        <p14:creationId xmlns:p14="http://schemas.microsoft.com/office/powerpoint/2010/main" val="29001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ub-topic-03">
    <p:spTree>
      <p:nvGrpSpPr>
        <p:cNvPr id="1" name=""/>
        <p:cNvGrpSpPr/>
        <p:nvPr/>
      </p:nvGrpSpPr>
      <p:grpSpPr>
        <a:xfrm>
          <a:off x="0" y="0"/>
          <a:ext cx="0" cy="0"/>
          <a:chOff x="0" y="0"/>
          <a:chExt cx="0" cy="0"/>
        </a:xfrm>
      </p:grpSpPr>
      <p:grpSp>
        <p:nvGrpSpPr>
          <p:cNvPr id="12" name="Группа 11"/>
          <p:cNvGrpSpPr/>
          <p:nvPr userDrawn="1"/>
        </p:nvGrpSpPr>
        <p:grpSpPr>
          <a:xfrm>
            <a:off x="0" y="-15941"/>
            <a:ext cx="12200394" cy="6876669"/>
            <a:chOff x="0" y="-15941"/>
            <a:chExt cx="12200394" cy="6876669"/>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728"/>
              <a:ext cx="3285658" cy="6858000"/>
            </a:xfrm>
            <a:prstGeom prst="rect">
              <a:avLst/>
            </a:prstGeom>
          </p:spPr>
        </p:pic>
        <p:pic>
          <p:nvPicPr>
            <p:cNvPr id="22" name="Рисунок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914736" y="-15941"/>
              <a:ext cx="3285658" cy="6858000"/>
            </a:xfrm>
            <a:prstGeom prst="rect">
              <a:avLst/>
            </a:prstGeom>
          </p:spPr>
        </p:pic>
      </p:grpSp>
      <p:grpSp>
        <p:nvGrpSpPr>
          <p:cNvPr id="10" name="Группа 9"/>
          <p:cNvGrpSpPr/>
          <p:nvPr userDrawn="1"/>
        </p:nvGrpSpPr>
        <p:grpSpPr>
          <a:xfrm>
            <a:off x="1453046" y="2818412"/>
            <a:ext cx="8762986" cy="2505655"/>
            <a:chOff x="1453046" y="2818412"/>
            <a:chExt cx="8762986" cy="2505655"/>
          </a:xfrm>
        </p:grpSpPr>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3046" y="2818412"/>
              <a:ext cx="2468230" cy="2468230"/>
            </a:xfrm>
            <a:prstGeom prst="rect">
              <a:avLst/>
            </a:prstGeom>
          </p:spPr>
        </p:pic>
        <p:pic>
          <p:nvPicPr>
            <p:cNvPr id="39" name="Рисунок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7802" y="2855837"/>
              <a:ext cx="2468230" cy="2468230"/>
            </a:xfrm>
            <a:prstGeom prst="rect">
              <a:avLst/>
            </a:prstGeom>
          </p:spPr>
        </p:pic>
      </p:grpSp>
      <p:grpSp>
        <p:nvGrpSpPr>
          <p:cNvPr id="8" name="Группа 7"/>
          <p:cNvGrpSpPr/>
          <p:nvPr userDrawn="1"/>
        </p:nvGrpSpPr>
        <p:grpSpPr>
          <a:xfrm>
            <a:off x="-133486" y="-15941"/>
            <a:ext cx="12215328" cy="7241745"/>
            <a:chOff x="-133486" y="-15941"/>
            <a:chExt cx="12215328" cy="7241745"/>
          </a:xfrm>
        </p:grpSpPr>
        <p:pic>
          <p:nvPicPr>
            <p:cNvPr id="30" name="Рисунок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5348416" y="6186735"/>
              <a:ext cx="1536966" cy="671265"/>
            </a:xfrm>
            <a:prstGeom prst="rect">
              <a:avLst/>
            </a:prstGeom>
          </p:spPr>
        </p:pic>
        <p:pic>
          <p:nvPicPr>
            <p:cNvPr id="31" name="Рисунок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47134" y="-15941"/>
              <a:ext cx="1190545" cy="519967"/>
            </a:xfrm>
            <a:prstGeom prst="rect">
              <a:avLst/>
            </a:prstGeom>
          </p:spPr>
        </p:pic>
        <p:pic>
          <p:nvPicPr>
            <p:cNvPr id="32" name="Рисунок 3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93080" y="3279462"/>
              <a:ext cx="4140132" cy="320860"/>
            </a:xfrm>
            <a:prstGeom prst="rect">
              <a:avLst/>
            </a:prstGeom>
          </p:spPr>
        </p:pic>
        <p:pic>
          <p:nvPicPr>
            <p:cNvPr id="33" name="Рисунок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3486" y="2453228"/>
              <a:ext cx="4599527" cy="4599527"/>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81326" y="2280177"/>
              <a:ext cx="4945627" cy="4945627"/>
            </a:xfrm>
            <a:prstGeom prst="rect">
              <a:avLst/>
            </a:prstGeom>
          </p:spPr>
        </p:pic>
        <p:pic>
          <p:nvPicPr>
            <p:cNvPr id="35" name="Рисунок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67976" y="354226"/>
              <a:ext cx="390339" cy="390339"/>
            </a:xfrm>
            <a:prstGeom prst="rect">
              <a:avLst/>
            </a:prstGeom>
          </p:spPr>
        </p:pic>
        <p:pic>
          <p:nvPicPr>
            <p:cNvPr id="36" name="Рисунок 3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3486" y="533875"/>
              <a:ext cx="4762500" cy="247650"/>
            </a:xfrm>
            <a:prstGeom prst="rect">
              <a:avLst/>
            </a:prstGeom>
          </p:spPr>
        </p:pic>
        <p:pic>
          <p:nvPicPr>
            <p:cNvPr id="37" name="Рисунок 3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19342" y="537940"/>
              <a:ext cx="4762500" cy="247650"/>
            </a:xfrm>
            <a:prstGeom prst="rect">
              <a:avLst/>
            </a:prstGeom>
          </p:spPr>
        </p:pic>
        <p:pic>
          <p:nvPicPr>
            <p:cNvPr id="38" name="Рисунок 3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6200000" flipV="1">
              <a:off x="4903745" y="5533169"/>
              <a:ext cx="2406353" cy="243309"/>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495422" y="1696340"/>
            <a:ext cx="9144000" cy="828901"/>
          </a:xfrm>
        </p:spPr>
        <p:txBody>
          <a:bodyPr anchor="b"/>
          <a:lstStyle>
            <a:lvl1pPr algn="ctr">
              <a:defRPr sz="6000"/>
            </a:lvl1pPr>
          </a:lstStyle>
          <a:p>
            <a:r>
              <a:rPr lang="da-DK" dirty="0"/>
              <a:t>Lorem ipsum </a:t>
            </a:r>
            <a:r>
              <a:rPr lang="ru-RU" dirty="0"/>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Tree>
    <p:extLst>
      <p:ext uri="{BB962C8B-B14F-4D97-AF65-F5344CB8AC3E}">
        <p14:creationId xmlns:p14="http://schemas.microsoft.com/office/powerpoint/2010/main" val="4162033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sp>
        <p:nvSpPr>
          <p:cNvPr id="4" name="Titel 1"/>
          <p:cNvSpPr>
            <a:spLocks noGrp="1"/>
          </p:cNvSpPr>
          <p:nvPr>
            <p:ph type="title" hasCustomPrompt="1"/>
          </p:nvPr>
        </p:nvSpPr>
        <p:spPr>
          <a:xfrm>
            <a:off x="1158598" y="113790"/>
            <a:ext cx="10534314" cy="719970"/>
          </a:xfrm>
          <a:prstGeom prst="rect">
            <a:avLst/>
          </a:prstGeom>
        </p:spPr>
        <p:txBody>
          <a:bodyPr anchor="ctr">
            <a:normAutofit/>
          </a:bodyPr>
          <a:lstStyle>
            <a:lvl1pPr>
              <a:defRPr sz="2000">
                <a:solidFill>
                  <a:schemeClr val="tx1"/>
                </a:solidFill>
              </a:defRPr>
            </a:lvl1pPr>
          </a:lstStyle>
          <a:p>
            <a:r>
              <a:rPr lang="de-DE" dirty="0"/>
              <a:t>Agenda 1</a:t>
            </a:r>
            <a:endParaRPr lang="de-CH" dirty="0"/>
          </a:p>
        </p:txBody>
      </p:sp>
      <p:sp>
        <p:nvSpPr>
          <p:cNvPr id="11" name="Textplatzhalter 15"/>
          <p:cNvSpPr>
            <a:spLocks noGrp="1"/>
          </p:cNvSpPr>
          <p:nvPr>
            <p:ph type="body" sz="quarter" idx="11" hasCustomPrompt="1"/>
          </p:nvPr>
        </p:nvSpPr>
        <p:spPr>
          <a:xfrm>
            <a:off x="228944" y="6159502"/>
            <a:ext cx="10843684" cy="271463"/>
          </a:xfrm>
          <a:prstGeom prst="rect">
            <a:avLst/>
          </a:prstGeom>
        </p:spPr>
        <p:txBody>
          <a:bodyPr vert="horz" anchor="b" anchorCtr="0"/>
          <a:lstStyle>
            <a:lvl1pPr marL="0" indent="0" algn="l">
              <a:buNone/>
              <a:defRPr sz="1000" baseline="0">
                <a:solidFill>
                  <a:schemeClr val="bg1">
                    <a:lumMod val="50000"/>
                  </a:schemeClr>
                </a:solidFill>
                <a:latin typeface="Arial"/>
                <a:cs typeface="Arial"/>
              </a:defRPr>
            </a:lvl1pPr>
          </a:lstStyle>
          <a:p>
            <a:pPr lvl="0"/>
            <a:r>
              <a:rPr lang="de-CH" dirty="0"/>
              <a:t>Quellen einfügen</a:t>
            </a:r>
          </a:p>
        </p:txBody>
      </p:sp>
      <p:sp>
        <p:nvSpPr>
          <p:cNvPr id="13" name="Inhaltsplatzhalter 12"/>
          <p:cNvSpPr>
            <a:spLocks noGrp="1"/>
          </p:cNvSpPr>
          <p:nvPr>
            <p:ph sz="quarter" idx="12" hasCustomPrompt="1"/>
          </p:nvPr>
        </p:nvSpPr>
        <p:spPr>
          <a:xfrm>
            <a:off x="1155701" y="1491803"/>
            <a:ext cx="9931400" cy="4243567"/>
          </a:xfrm>
          <a:prstGeom prst="rect">
            <a:avLst/>
          </a:prstGeom>
        </p:spPr>
        <p:txBody>
          <a:bodyPr vert="horz" anchor="ctr"/>
          <a:lstStyle>
            <a:lvl1pPr marL="0" indent="0" algn="l">
              <a:lnSpc>
                <a:spcPct val="120000"/>
              </a:lnSpc>
              <a:buClrTx/>
              <a:buFontTx/>
              <a:buNone/>
              <a:defRPr sz="2000" b="1" baseline="0">
                <a:solidFill>
                  <a:schemeClr val="bg1">
                    <a:lumMod val="65000"/>
                  </a:schemeClr>
                </a:solidFill>
                <a:latin typeface="Arial"/>
                <a:cs typeface="Arial"/>
              </a:defRPr>
            </a:lvl1pPr>
            <a:lvl2pPr marL="577850" indent="-342900">
              <a:lnSpc>
                <a:spcPct val="120000"/>
              </a:lnSpc>
              <a:buClrTx/>
              <a:buFont typeface="Wingdings" charset="2"/>
              <a:buAutoNum type="arabicPlain"/>
              <a:defRPr sz="1800" b="1">
                <a:solidFill>
                  <a:srgbClr val="7F7F7F"/>
                </a:solidFill>
                <a:latin typeface="Arial"/>
                <a:cs typeface="Arial"/>
              </a:defRPr>
            </a:lvl2pPr>
          </a:lstStyle>
          <a:p>
            <a:pPr lvl="0"/>
            <a:r>
              <a:rPr lang="de-CH" dirty="0"/>
              <a:t>Besprechungspunkt 1 einfügen </a:t>
            </a:r>
          </a:p>
          <a:p>
            <a:pPr lvl="0"/>
            <a:r>
              <a:rPr lang="de-CH" dirty="0"/>
              <a:t>Besprechungspunkt 2 einfügen</a:t>
            </a:r>
          </a:p>
          <a:p>
            <a:pPr lvl="0"/>
            <a:r>
              <a:rPr lang="de-CH" dirty="0"/>
              <a:t>Besprechungspunkt 3 einfügen</a:t>
            </a:r>
          </a:p>
          <a:p>
            <a:pPr lvl="0"/>
            <a:r>
              <a:rPr lang="de-CH" dirty="0"/>
              <a:t>Besprechungspunkt 4 einfügen</a:t>
            </a:r>
          </a:p>
          <a:p>
            <a:pPr lvl="0"/>
            <a:r>
              <a:rPr lang="de-CH" dirty="0"/>
              <a:t>Bemerkung: Aktueller Punkt manuell grün einfärben!</a:t>
            </a:r>
          </a:p>
        </p:txBody>
      </p:sp>
    </p:spTree>
    <p:extLst>
      <p:ext uri="{BB962C8B-B14F-4D97-AF65-F5344CB8AC3E}">
        <p14:creationId xmlns:p14="http://schemas.microsoft.com/office/powerpoint/2010/main" val="759691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4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flip="none" rotWithShape="1">
            <a:gsLst>
              <a:gs pos="0">
                <a:schemeClr val="tx1">
                  <a:lumMod val="65000"/>
                  <a:lumOff val="35000"/>
                </a:schemeClr>
              </a:gs>
              <a:gs pos="100000">
                <a:schemeClr val="tx2">
                  <a:lumMod val="40000"/>
                  <a:lumOff val="60000"/>
                  <a:alpha val="45000"/>
                </a:schemeClr>
              </a:gs>
            </a:gsLst>
            <a:lin ang="18900000" scaled="1"/>
            <a:tileRect/>
          </a:gradFill>
        </p:spPr>
        <p:txBody>
          <a:bodyPr lIns="540000" bIns="1404000" anchor="b"/>
          <a:lstStyle>
            <a:lvl1pPr marL="0" indent="0">
              <a:buNone/>
              <a:defRPr sz="48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541409" y="4905375"/>
            <a:ext cx="11106007" cy="903288"/>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8" name="Gerade Verbindung 7"/>
          <p:cNvCxnSpPr/>
          <p:nvPr userDrawn="1"/>
        </p:nvCxnSpPr>
        <p:spPr bwMode="gray">
          <a:xfrm>
            <a:off x="541409" y="465313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5" name="Gruppieren 4"/>
          <p:cNvGrpSpPr/>
          <p:nvPr userDrawn="1"/>
        </p:nvGrpSpPr>
        <p:grpSpPr bwMode="gray">
          <a:xfrm>
            <a:off x="8860092" y="6006238"/>
            <a:ext cx="2783594" cy="599231"/>
            <a:chOff x="8858939" y="6006237"/>
            <a:chExt cx="2783232" cy="599231"/>
          </a:xfrm>
        </p:grpSpPr>
        <p:pic>
          <p:nvPicPr>
            <p:cNvPr id="2" name="Grafik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3"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9" name="Gruppieren 8"/>
            <p:cNvGrpSpPr/>
            <p:nvPr userDrawn="1"/>
          </p:nvGrpSpPr>
          <p:grpSpPr bwMode="gray">
            <a:xfrm>
              <a:off x="10637283" y="6295042"/>
              <a:ext cx="1004888" cy="149281"/>
              <a:chOff x="6096000" y="6184900"/>
              <a:chExt cx="1592263" cy="236538"/>
            </a:xfrm>
            <a:solidFill>
              <a:schemeClr val="bg1">
                <a:lumMod val="85000"/>
              </a:schemeClr>
            </a:solidFill>
          </p:grpSpPr>
          <p:sp>
            <p:nvSpPr>
              <p:cNvPr id="10"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1"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2"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4"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5"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118836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5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4869160"/>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7" name="Layer"/>
          <p:cNvSpPr>
            <a:spLocks noGrp="1"/>
          </p:cNvSpPr>
          <p:nvPr>
            <p:ph type="body" sz="quarter" idx="21"/>
          </p:nvPr>
        </p:nvSpPr>
        <p:spPr bwMode="gray">
          <a:xfrm>
            <a:off x="359715" y="764704"/>
            <a:ext cx="5553796" cy="3618252"/>
          </a:xfrm>
          <a:custGeom>
            <a:avLst/>
            <a:gdLst/>
            <a:ahLst/>
            <a:cxnLst/>
            <a:rect l="l" t="t" r="r" b="b"/>
            <a:pathLst>
              <a:path w="5553073" h="3618252">
                <a:moveTo>
                  <a:pt x="0" y="0"/>
                </a:moveTo>
                <a:lnTo>
                  <a:pt x="5553073" y="0"/>
                </a:lnTo>
                <a:lnTo>
                  <a:pt x="5553073" y="224387"/>
                </a:lnTo>
                <a:lnTo>
                  <a:pt x="5553073" y="2771564"/>
                </a:lnTo>
                <a:lnTo>
                  <a:pt x="5553073" y="2995951"/>
                </a:lnTo>
                <a:lnTo>
                  <a:pt x="4930772" y="3618252"/>
                </a:lnTo>
                <a:lnTo>
                  <a:pt x="0" y="3618252"/>
                </a:lnTo>
                <a:lnTo>
                  <a:pt x="0" y="3393865"/>
                </a:lnTo>
                <a:lnTo>
                  <a:pt x="0" y="224387"/>
                </a:lnTo>
                <a:close/>
              </a:path>
            </a:pathLst>
          </a:custGeom>
          <a:solidFill>
            <a:schemeClr val="tx2">
              <a:alpha val="90000"/>
            </a:schemeClr>
          </a:solidFill>
        </p:spPr>
        <p:txBody>
          <a:bodyPr lIns="180000" bIns="1224000" anchor="b"/>
          <a:lstStyle>
            <a:lvl1pPr marL="0" indent="0">
              <a:buNone/>
              <a:defRPr sz="4800" cap="all" baseline="0">
                <a:solidFill>
                  <a:schemeClr val="bg1"/>
                </a:solidFill>
              </a:defRPr>
            </a:lvl1pPr>
          </a:lstStyle>
          <a:p>
            <a:pPr lvl="0"/>
            <a:endParaRPr lang="de-DE" noProof="0" dirty="0"/>
          </a:p>
        </p:txBody>
      </p:sp>
      <p:sp>
        <p:nvSpPr>
          <p:cNvPr id="20" name="Textplatzhalter 10"/>
          <p:cNvSpPr>
            <a:spLocks noGrp="1"/>
          </p:cNvSpPr>
          <p:nvPr>
            <p:ph type="body" sz="quarter" idx="19"/>
          </p:nvPr>
        </p:nvSpPr>
        <p:spPr bwMode="gray">
          <a:xfrm>
            <a:off x="541409" y="3655696"/>
            <a:ext cx="4730018" cy="431837"/>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1" name="Gerade Verbindung 20"/>
          <p:cNvCxnSpPr/>
          <p:nvPr userDrawn="1"/>
        </p:nvCxnSpPr>
        <p:spPr bwMode="gray">
          <a:xfrm>
            <a:off x="541409" y="340345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83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Bild"/>
          <p:cNvSpPr>
            <a:spLocks noGrp="1"/>
          </p:cNvSpPr>
          <p:nvPr>
            <p:ph type="pic" sz="quarter" idx="14"/>
          </p:nvPr>
        </p:nvSpPr>
        <p:spPr bwMode="gray">
          <a:xfrm>
            <a:off x="0" y="0"/>
            <a:ext cx="4388971" cy="6858000"/>
          </a:xfrm>
          <a:solidFill>
            <a:schemeClr val="bg1">
              <a:lumMod val="85000"/>
            </a:schemeClr>
          </a:solidFill>
        </p:spPr>
        <p:txBody>
          <a:bodyPr lIns="144000" tIns="144000" rIns="144000" bIns="144000"/>
          <a:lstStyle>
            <a:lvl1pPr marL="0" marR="0" indent="0" algn="l" defTabSz="914400" rtl="0" eaLnBrk="1" fontAlgn="auto" latinLnBrk="0" hangingPunct="1">
              <a:lnSpc>
                <a:spcPct val="90000"/>
              </a:lnSpc>
              <a:spcBef>
                <a:spcPts val="0"/>
              </a:spcBef>
              <a:spcAft>
                <a:spcPts val="1000"/>
              </a:spcAft>
              <a:buClrTx/>
              <a:buSzTx/>
              <a:buFont typeface="Wingdings" panose="05000000000000000000" pitchFamily="2" charset="2"/>
              <a:buNone/>
              <a:tabLst/>
              <a:defRPr/>
            </a:lvl1pPr>
          </a:lstStyle>
          <a:p>
            <a:r>
              <a:rPr lang="de-DE" noProof="0" dirty="0"/>
              <a:t>Bild</a:t>
            </a:r>
          </a:p>
        </p:txBody>
      </p:sp>
      <p:sp>
        <p:nvSpPr>
          <p:cNvPr id="4" name="Agenda"/>
          <p:cNvSpPr>
            <a:spLocks noGrp="1"/>
          </p:cNvSpPr>
          <p:nvPr>
            <p:ph type="body" sz="quarter" idx="16"/>
          </p:nvPr>
        </p:nvSpPr>
        <p:spPr>
          <a:xfrm>
            <a:off x="0" y="0"/>
            <a:ext cx="4388971" cy="6858000"/>
          </a:xfrm>
          <a:solidFill>
            <a:srgbClr val="808080">
              <a:alpha val="89804"/>
            </a:srgbClr>
          </a:solidFill>
        </p:spPr>
        <p:txBody>
          <a:bodyPr lIns="540000" tIns="1512000" rIns="540000" bIns="1080000"/>
          <a:lstStyle>
            <a:lvl1pPr marL="0" indent="0">
              <a:buFont typeface="+mj-lt"/>
              <a:buNone/>
              <a:defRPr sz="2400">
                <a:solidFill>
                  <a:schemeClr val="bg1"/>
                </a:solidFill>
              </a:defRPr>
            </a:lvl1pPr>
          </a:lstStyle>
          <a:p>
            <a:pPr lvl="0"/>
            <a:r>
              <a:rPr lang="de-DE" dirty="0"/>
              <a:t>Textmasterformat bearbeiten</a:t>
            </a:r>
          </a:p>
        </p:txBody>
      </p:sp>
      <p:sp>
        <p:nvSpPr>
          <p:cNvPr id="2" name="Titel"/>
          <p:cNvSpPr>
            <a:spLocks noGrp="1"/>
          </p:cNvSpPr>
          <p:nvPr>
            <p:ph type="title"/>
          </p:nvPr>
        </p:nvSpPr>
        <p:spPr bwMode="gray">
          <a:xfrm>
            <a:off x="540070" y="432000"/>
            <a:ext cx="3848901" cy="1080000"/>
          </a:xfrm>
        </p:spPr>
        <p:txBody>
          <a:bodyPr/>
          <a:lstStyle>
            <a:lvl1pPr>
              <a:defRPr>
                <a:solidFill>
                  <a:schemeClr val="bg1"/>
                </a:solidFill>
              </a:defRPr>
            </a:lvl1pPr>
          </a:lstStyle>
          <a:p>
            <a:r>
              <a:rPr lang="de-DE" noProof="0" dirty="0"/>
              <a:t>Titelmasterformat</a:t>
            </a:r>
          </a:p>
        </p:txBody>
      </p:sp>
      <p:pic>
        <p:nvPicPr>
          <p:cNvPr id="56" name="Grafik 5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96549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7" name="Textplatzhalter 7"/>
          <p:cNvSpPr>
            <a:spLocks noGrp="1"/>
          </p:cNvSpPr>
          <p:nvPr>
            <p:ph type="body" sz="quarter" idx="18" hasCustomPrompt="1"/>
          </p:nvPr>
        </p:nvSpPr>
        <p:spPr>
          <a:xfrm>
            <a:off x="5015739" y="1772816"/>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5" name="Textplatzhalter 7"/>
          <p:cNvSpPr>
            <a:spLocks noGrp="1"/>
          </p:cNvSpPr>
          <p:nvPr>
            <p:ph type="body" sz="quarter" idx="19" hasCustomPrompt="1"/>
          </p:nvPr>
        </p:nvSpPr>
        <p:spPr>
          <a:xfrm>
            <a:off x="6204025" y="227676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6" name="Textplatzhalter 7"/>
          <p:cNvSpPr>
            <a:spLocks noGrp="1"/>
          </p:cNvSpPr>
          <p:nvPr>
            <p:ph type="body" sz="quarter" idx="20" hasCustomPrompt="1"/>
          </p:nvPr>
        </p:nvSpPr>
        <p:spPr>
          <a:xfrm>
            <a:off x="5015739" y="292494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7" name="Textplatzhalter 7"/>
          <p:cNvSpPr>
            <a:spLocks noGrp="1"/>
          </p:cNvSpPr>
          <p:nvPr>
            <p:ph type="body" sz="quarter" idx="21" hasCustomPrompt="1"/>
          </p:nvPr>
        </p:nvSpPr>
        <p:spPr>
          <a:xfrm>
            <a:off x="6204025" y="342889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8" name="Textplatzhalter 7"/>
          <p:cNvSpPr>
            <a:spLocks noGrp="1"/>
          </p:cNvSpPr>
          <p:nvPr>
            <p:ph type="body" sz="quarter" idx="22" hasCustomPrompt="1"/>
          </p:nvPr>
        </p:nvSpPr>
        <p:spPr>
          <a:xfrm>
            <a:off x="5015739" y="407707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9" name="Textplatzhalter 7"/>
          <p:cNvSpPr>
            <a:spLocks noGrp="1"/>
          </p:cNvSpPr>
          <p:nvPr>
            <p:ph type="body" sz="quarter" idx="23" hasCustomPrompt="1"/>
          </p:nvPr>
        </p:nvSpPr>
        <p:spPr>
          <a:xfrm>
            <a:off x="6204025" y="4581020"/>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40" name="Textplatzhalter 7"/>
          <p:cNvSpPr>
            <a:spLocks noGrp="1"/>
          </p:cNvSpPr>
          <p:nvPr>
            <p:ph type="body" sz="quarter" idx="24" hasCustomPrompt="1"/>
          </p:nvPr>
        </p:nvSpPr>
        <p:spPr>
          <a:xfrm>
            <a:off x="7176260" y="4581020"/>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1" name="Textplatzhalter 7"/>
          <p:cNvSpPr>
            <a:spLocks noGrp="1"/>
          </p:cNvSpPr>
          <p:nvPr>
            <p:ph type="body" sz="quarter" idx="25" hasCustomPrompt="1"/>
          </p:nvPr>
        </p:nvSpPr>
        <p:spPr>
          <a:xfrm>
            <a:off x="7176260" y="3428892"/>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2" name="Textplatzhalter 7"/>
          <p:cNvSpPr>
            <a:spLocks noGrp="1"/>
          </p:cNvSpPr>
          <p:nvPr>
            <p:ph type="body" sz="quarter" idx="26" hasCustomPrompt="1"/>
          </p:nvPr>
        </p:nvSpPr>
        <p:spPr>
          <a:xfrm>
            <a:off x="7176260" y="2276764"/>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3" name="Textplatzhalter 7"/>
          <p:cNvSpPr>
            <a:spLocks noGrp="1"/>
          </p:cNvSpPr>
          <p:nvPr>
            <p:ph type="body" sz="quarter" idx="27" hasCustomPrompt="1"/>
          </p:nvPr>
        </p:nvSpPr>
        <p:spPr>
          <a:xfrm>
            <a:off x="541408" y="4077072"/>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4" name="Textplatzhalter 7"/>
          <p:cNvSpPr>
            <a:spLocks noGrp="1"/>
          </p:cNvSpPr>
          <p:nvPr>
            <p:ph type="body" sz="quarter" idx="28" hasCustomPrompt="1"/>
          </p:nvPr>
        </p:nvSpPr>
        <p:spPr>
          <a:xfrm>
            <a:off x="541408" y="2924944"/>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5" name="Textplatzhalter 7"/>
          <p:cNvSpPr>
            <a:spLocks noGrp="1"/>
          </p:cNvSpPr>
          <p:nvPr>
            <p:ph type="body" sz="quarter" idx="29" hasCustomPrompt="1"/>
          </p:nvPr>
        </p:nvSpPr>
        <p:spPr>
          <a:xfrm>
            <a:off x="541408" y="1772816"/>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Tree>
    <p:extLst>
      <p:ext uri="{BB962C8B-B14F-4D97-AF65-F5344CB8AC3E}">
        <p14:creationId xmlns:p14="http://schemas.microsoft.com/office/powerpoint/2010/main" val="243730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2" name="Textplatzhalter 7"/>
          <p:cNvSpPr>
            <a:spLocks noGrp="1"/>
          </p:cNvSpPr>
          <p:nvPr>
            <p:ph type="body" sz="quarter" idx="46"/>
          </p:nvPr>
        </p:nvSpPr>
        <p:spPr>
          <a:xfrm>
            <a:off x="541409"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3" name="Textplatzhalter 7"/>
          <p:cNvSpPr>
            <a:spLocks noGrp="1"/>
          </p:cNvSpPr>
          <p:nvPr>
            <p:ph type="body" sz="quarter" idx="47"/>
          </p:nvPr>
        </p:nvSpPr>
        <p:spPr>
          <a:xfrm>
            <a:off x="4329987"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4" name="Textplatzhalter 7"/>
          <p:cNvSpPr>
            <a:spLocks noGrp="1"/>
          </p:cNvSpPr>
          <p:nvPr>
            <p:ph type="body" sz="quarter" idx="48"/>
          </p:nvPr>
        </p:nvSpPr>
        <p:spPr>
          <a:xfrm>
            <a:off x="8118565"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16" name="Textplatzhalter 7"/>
          <p:cNvSpPr>
            <a:spLocks noGrp="1"/>
          </p:cNvSpPr>
          <p:nvPr>
            <p:ph type="body" sz="quarter" idx="29"/>
          </p:nvPr>
        </p:nvSpPr>
        <p:spPr>
          <a:xfrm>
            <a:off x="541409"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0" name="Textplatzhalter 7"/>
          <p:cNvSpPr>
            <a:spLocks noGrp="1"/>
          </p:cNvSpPr>
          <p:nvPr>
            <p:ph type="body" sz="quarter" idx="44"/>
          </p:nvPr>
        </p:nvSpPr>
        <p:spPr>
          <a:xfrm>
            <a:off x="4329987"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1" name="Textplatzhalter 7"/>
          <p:cNvSpPr>
            <a:spLocks noGrp="1"/>
          </p:cNvSpPr>
          <p:nvPr>
            <p:ph type="body" sz="quarter" idx="45"/>
          </p:nvPr>
        </p:nvSpPr>
        <p:spPr>
          <a:xfrm>
            <a:off x="8118565"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38" name="Textplatzhalter 7"/>
          <p:cNvSpPr>
            <a:spLocks noGrp="1"/>
          </p:cNvSpPr>
          <p:nvPr>
            <p:ph type="body" sz="quarter" idx="22" hasCustomPrompt="1"/>
          </p:nvPr>
        </p:nvSpPr>
        <p:spPr>
          <a:xfrm>
            <a:off x="541408"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49" name="Textplatzhalter 7"/>
          <p:cNvSpPr>
            <a:spLocks noGrp="1"/>
          </p:cNvSpPr>
          <p:nvPr>
            <p:ph type="body" sz="quarter" idx="33" hasCustomPrompt="1"/>
          </p:nvPr>
        </p:nvSpPr>
        <p:spPr>
          <a:xfrm>
            <a:off x="8118565"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53" name="Textplatzhalter 7"/>
          <p:cNvSpPr>
            <a:spLocks noGrp="1"/>
          </p:cNvSpPr>
          <p:nvPr>
            <p:ph type="body" sz="quarter" idx="37" hasCustomPrompt="1"/>
          </p:nvPr>
        </p:nvSpPr>
        <p:spPr>
          <a:xfrm>
            <a:off x="4329986"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3" name="Textplatzhalter 7"/>
          <p:cNvSpPr>
            <a:spLocks noGrp="1"/>
          </p:cNvSpPr>
          <p:nvPr>
            <p:ph type="body" sz="quarter" idx="39" hasCustomPrompt="1"/>
          </p:nvPr>
        </p:nvSpPr>
        <p:spPr>
          <a:xfrm>
            <a:off x="541408"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5" name="Textplatzhalter 7"/>
          <p:cNvSpPr>
            <a:spLocks noGrp="1"/>
          </p:cNvSpPr>
          <p:nvPr>
            <p:ph type="body" sz="quarter" idx="41" hasCustomPrompt="1"/>
          </p:nvPr>
        </p:nvSpPr>
        <p:spPr>
          <a:xfrm>
            <a:off x="8118565"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7" name="Textplatzhalter 7"/>
          <p:cNvSpPr>
            <a:spLocks noGrp="1"/>
          </p:cNvSpPr>
          <p:nvPr>
            <p:ph type="body" sz="quarter" idx="43" hasCustomPrompt="1"/>
          </p:nvPr>
        </p:nvSpPr>
        <p:spPr>
          <a:xfrm>
            <a:off x="4329986"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Tree>
    <p:extLst>
      <p:ext uri="{BB962C8B-B14F-4D97-AF65-F5344CB8AC3E}">
        <p14:creationId xmlns:p14="http://schemas.microsoft.com/office/powerpoint/2010/main" val="18683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lIns="0"/>
          <a:lstStyle/>
          <a:p>
            <a:r>
              <a:rPr lang="de-DE" noProof="0" dirty="0"/>
              <a:t>Titelmasterformat durch Klicken bearbeiten</a:t>
            </a:r>
          </a:p>
        </p:txBody>
      </p:sp>
    </p:spTree>
    <p:extLst>
      <p:ext uri="{BB962C8B-B14F-4D97-AF65-F5344CB8AC3E}">
        <p14:creationId xmlns:p14="http://schemas.microsoft.com/office/powerpoint/2010/main" val="285896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a:lstStyle/>
          <a:p>
            <a:r>
              <a:rPr lang="de-DE" noProof="0" dirty="0"/>
              <a:t>Titelmasterformat durch Klicken bearbeiten</a:t>
            </a:r>
          </a:p>
        </p:txBody>
      </p:sp>
      <p:sp>
        <p:nvSpPr>
          <p:cNvPr id="7"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Tree>
    <p:extLst>
      <p:ext uri="{BB962C8B-B14F-4D97-AF65-F5344CB8AC3E}">
        <p14:creationId xmlns:p14="http://schemas.microsoft.com/office/powerpoint/2010/main" val="291581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42984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424068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1"/>
          <p:cNvSpPr>
            <a:spLocks noGrp="1"/>
          </p:cNvSpPr>
          <p:nvPr>
            <p:ph sz="half" idx="1"/>
          </p:nvPr>
        </p:nvSpPr>
        <p:spPr bwMode="gray">
          <a:xfrm>
            <a:off x="540070"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Inhalt 2"/>
          <p:cNvSpPr>
            <a:spLocks noGrp="1"/>
          </p:cNvSpPr>
          <p:nvPr>
            <p:ph sz="half" idx="2"/>
          </p:nvPr>
        </p:nvSpPr>
        <p:spPr bwMode="gray">
          <a:xfrm>
            <a:off x="6311622"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1"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244936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798" y="0"/>
            <a:ext cx="4669971" cy="1038381"/>
          </a:xfrm>
          <a:prstGeom prst="rect">
            <a:avLst/>
          </a:prstGeom>
        </p:spPr>
      </p:pic>
      <p:grpSp>
        <p:nvGrpSpPr>
          <p:cNvPr id="11" name="Группа 10"/>
          <p:cNvGrpSpPr/>
          <p:nvPr userDrawn="1"/>
        </p:nvGrpSpPr>
        <p:grpSpPr>
          <a:xfrm>
            <a:off x="0" y="0"/>
            <a:ext cx="8973927" cy="6858000"/>
            <a:chOff x="0" y="0"/>
            <a:chExt cx="8973927" cy="6858000"/>
          </a:xfrm>
        </p:grpSpPr>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1427" y="6308945"/>
              <a:ext cx="4762500" cy="247650"/>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10" name="Рисунок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1512" y="0"/>
              <a:ext cx="4139638" cy="685800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da-DK" dirty="0"/>
              <a:t>Lorem ipsum dolor </a:t>
            </a:r>
            <a:r>
              <a:rPr lang="ru-RU" dirty="0"/>
              <a:t/>
            </a:r>
            <a:br>
              <a:rPr lang="ru-RU" dirty="0"/>
            </a:br>
            <a:r>
              <a:rPr lang="da-DK" dirty="0"/>
              <a:t>sit amet</a:t>
            </a:r>
            <a:endParaRPr lang="ru-RU" dirty="0"/>
          </a:p>
        </p:txBody>
      </p:sp>
      <p:sp>
        <p:nvSpPr>
          <p:cNvPr id="3" name="Объект 2"/>
          <p:cNvSpPr>
            <a:spLocks noGrp="1"/>
          </p:cNvSpPr>
          <p:nvPr>
            <p:ph idx="1" hasCustomPrompt="1"/>
          </p:nvPr>
        </p:nvSpPr>
        <p:spPr>
          <a:xfrm>
            <a:off x="5591150" y="2114236"/>
            <a:ext cx="6010299" cy="3602929"/>
          </a:xfrm>
        </p:spPr>
        <p:txBody>
          <a:bodyPr/>
          <a:lstStyle>
            <a:lvl1pPr algn="r">
              <a:defRPr/>
            </a:lvl1pPr>
            <a:lvl2pPr algn="r">
              <a:defRPr/>
            </a:lvl2pPr>
            <a:lvl3pPr algn="r">
              <a:defRPr/>
            </a:lvl3pPr>
            <a:lvl4pPr algn="r">
              <a:defRPr/>
            </a:lvl4pPr>
            <a:lvl5pPr algn="r">
              <a:defRPr/>
            </a:lvl5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pic>
        <p:nvPicPr>
          <p:cNvPr id="12" name="Рисунок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flipV="1">
            <a:off x="10345265" y="5699345"/>
            <a:ext cx="1846735" cy="313710"/>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947" y="549765"/>
            <a:ext cx="3444606" cy="5903721"/>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9284886" y="0"/>
            <a:ext cx="2428422" cy="2433572"/>
          </a:xfrm>
          <a:prstGeom prst="rect">
            <a:avLst/>
          </a:prstGeom>
        </p:spPr>
      </p:pic>
    </p:spTree>
    <p:extLst>
      <p:ext uri="{BB962C8B-B14F-4D97-AF65-F5344CB8AC3E}">
        <p14:creationId xmlns:p14="http://schemas.microsoft.com/office/powerpoint/2010/main" val="32978515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ext"/>
          <p:cNvSpPr>
            <a:spLocks noGrp="1"/>
          </p:cNvSpPr>
          <p:nvPr>
            <p:ph idx="15"/>
          </p:nvPr>
        </p:nvSpPr>
        <p:spPr bwMode="gray">
          <a:xfrm>
            <a:off x="1200" y="4474800"/>
            <a:ext cx="12191187" cy="2383200"/>
          </a:xfrm>
          <a:custGeom>
            <a:avLst/>
            <a:gdLst/>
            <a:ahLst/>
            <a:cxnLst/>
            <a:rect l="l" t="t" r="r" b="b"/>
            <a:pathLst>
              <a:path w="12189600" h="2383200">
                <a:moveTo>
                  <a:pt x="0" y="0"/>
                </a:moveTo>
                <a:lnTo>
                  <a:pt x="12189600" y="0"/>
                </a:lnTo>
                <a:lnTo>
                  <a:pt x="12189600" y="1765049"/>
                </a:lnTo>
                <a:lnTo>
                  <a:pt x="11571449" y="2383200"/>
                </a:lnTo>
                <a:lnTo>
                  <a:pt x="0" y="2383200"/>
                </a:lnTo>
                <a:close/>
              </a:path>
            </a:pathLst>
          </a:custGeom>
          <a:solidFill>
            <a:srgbClr val="808080"/>
          </a:solidFill>
        </p:spPr>
        <p:txBody>
          <a:bodyPr lIns="540000" tIns="540000" rIns="540000" bIns="540000" anchor="ctr"/>
          <a:lstStyle>
            <a:lvl1pPr marL="0" indent="0">
              <a:buNone/>
              <a:defRPr>
                <a:solidFill>
                  <a:schemeClr val="bg1"/>
                </a:solidFill>
              </a:defRPr>
            </a:lvl1pPr>
            <a:lvl2pPr marL="450000" indent="0">
              <a:buNone/>
              <a:defRPr/>
            </a:lvl2pPr>
            <a:lvl3pPr marL="810000" indent="0">
              <a:buNone/>
              <a:defRPr/>
            </a:lvl3pPr>
            <a:lvl4pPr marL="1170000" indent="0">
              <a:buNone/>
              <a:defRPr/>
            </a:lvl4pPr>
            <a:lvl5pPr marL="1530000" indent="0">
              <a:buNone/>
              <a:defRPr/>
            </a:lvl5pPr>
          </a:lstStyle>
          <a:p>
            <a:pPr lvl="0"/>
            <a:endParaRPr lang="de-DE" noProof="0" dirty="0"/>
          </a:p>
        </p:txBody>
      </p:sp>
      <p:pic>
        <p:nvPicPr>
          <p:cNvPr id="6" name="Grafi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07767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a:t>
            </a:fld>
            <a:endParaRPr lang="de-DE" noProof="0" dirty="0"/>
          </a:p>
        </p:txBody>
      </p:sp>
      <p:sp>
        <p:nvSpPr>
          <p:cNvPr id="13"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5"/>
          </p:nvPr>
        </p:nvSpPr>
        <p:spPr>
          <a:xfrm>
            <a:off x="541409"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
        <p:nvSpPr>
          <p:cNvPr id="15" name="Textplatzhalter 6"/>
          <p:cNvSpPr>
            <a:spLocks noGrp="1"/>
          </p:cNvSpPr>
          <p:nvPr>
            <p:ph type="body" sz="quarter" idx="16"/>
          </p:nvPr>
        </p:nvSpPr>
        <p:spPr>
          <a:xfrm>
            <a:off x="6311622"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79079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3" name="Text 1"/>
          <p:cNvSpPr>
            <a:spLocks noGrp="1"/>
          </p:cNvSpPr>
          <p:nvPr>
            <p:ph type="body" idx="16" hasCustomPrompt="1"/>
          </p:nvPr>
        </p:nvSpPr>
        <p:spPr bwMode="gray">
          <a:xfrm>
            <a:off x="8228924" y="1512001"/>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5" name="Text 1"/>
          <p:cNvSpPr>
            <a:spLocks noGrp="1"/>
          </p:cNvSpPr>
          <p:nvPr>
            <p:ph type="body" idx="18" hasCustomPrompt="1"/>
          </p:nvPr>
        </p:nvSpPr>
        <p:spPr bwMode="gray">
          <a:xfrm>
            <a:off x="4387701" y="1512002"/>
            <a:ext cx="3416845" cy="360000"/>
          </a:xfrm>
          <a:solidFill>
            <a:schemeClr val="tx2">
              <a:lumMod val="60000"/>
              <a:lumOff val="40000"/>
            </a:schemeClr>
          </a:solidFill>
        </p:spPr>
        <p:txBody>
          <a:bodyPr lIns="252000" rIns="144000" anchor="ctr"/>
          <a:lstStyle>
            <a:lvl1pPr marL="0" indent="0" algn="l">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16" name="Textplatzhalter 2"/>
          <p:cNvSpPr>
            <a:spLocks noGrp="1"/>
          </p:cNvSpPr>
          <p:nvPr>
            <p:ph type="body" sz="quarter" idx="20"/>
          </p:nvPr>
        </p:nvSpPr>
        <p:spPr>
          <a:xfrm>
            <a:off x="541408"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9" name="Textplatzhalter 2"/>
          <p:cNvSpPr>
            <a:spLocks noGrp="1"/>
          </p:cNvSpPr>
          <p:nvPr>
            <p:ph type="body" sz="quarter" idx="21"/>
          </p:nvPr>
        </p:nvSpPr>
        <p:spPr>
          <a:xfrm>
            <a:off x="4387701"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vl5pPr algn="l">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4" name="Textplatzhalter 2"/>
          <p:cNvSpPr>
            <a:spLocks noGrp="1"/>
          </p:cNvSpPr>
          <p:nvPr>
            <p:ph type="body" sz="quarter" idx="22"/>
          </p:nvPr>
        </p:nvSpPr>
        <p:spPr>
          <a:xfrm>
            <a:off x="8228924"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vl5pPr algn="l">
              <a:buClr>
                <a:schemeClr val="accent1"/>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389037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1" name="Text 3"/>
          <p:cNvSpPr>
            <a:spLocks noGrp="1"/>
          </p:cNvSpPr>
          <p:nvPr>
            <p:ph type="body" idx="14"/>
          </p:nvPr>
        </p:nvSpPr>
        <p:spPr bwMode="gray">
          <a:xfrm>
            <a:off x="540070" y="3877200"/>
            <a:ext cx="533949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3" name="Text 4"/>
          <p:cNvSpPr>
            <a:spLocks noGrp="1"/>
          </p:cNvSpPr>
          <p:nvPr>
            <p:ph type="body" sz="quarter" idx="16"/>
          </p:nvPr>
        </p:nvSpPr>
        <p:spPr bwMode="gray">
          <a:xfrm>
            <a:off x="6311622" y="3877200"/>
            <a:ext cx="533949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0071"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buClr>
              <a:defRPr lang="de-DE" sz="1600" dirty="0"/>
            </a:lvl1pPr>
            <a:lvl2pPr algn="l">
              <a:buClr>
                <a:schemeClr val="tx2"/>
              </a:buClr>
              <a:defRPr sz="1400"/>
            </a:lvl2pPr>
            <a:lvl3pPr algn="l">
              <a:buClr>
                <a:schemeClr val="tx2"/>
              </a:buClr>
              <a:defRPr sz="1200"/>
            </a:lvl3pPr>
            <a:lvl4pPr algn="l">
              <a:buClr>
                <a:schemeClr val="tx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1" name="Textplatzhalter 6"/>
          <p:cNvSpPr>
            <a:spLocks noGrp="1"/>
          </p:cNvSpPr>
          <p:nvPr>
            <p:ph type="body" sz="quarter" idx="20"/>
          </p:nvPr>
        </p:nvSpPr>
        <p:spPr>
          <a:xfrm>
            <a:off x="6311622"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2" name="Textplatzhalter 6"/>
          <p:cNvSpPr>
            <a:spLocks noGrp="1"/>
          </p:cNvSpPr>
          <p:nvPr>
            <p:ph type="body" sz="quarter" idx="21"/>
          </p:nvPr>
        </p:nvSpPr>
        <p:spPr>
          <a:xfrm>
            <a:off x="540071"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3" name="Textplatzhalter 6"/>
          <p:cNvSpPr>
            <a:spLocks noGrp="1"/>
          </p:cNvSpPr>
          <p:nvPr>
            <p:ph type="body" sz="quarter" idx="22"/>
          </p:nvPr>
        </p:nvSpPr>
        <p:spPr>
          <a:xfrm>
            <a:off x="6311622"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2"/>
              </a:buClr>
              <a:defRPr lang="de-DE" sz="1600" dirty="0"/>
            </a:lvl1pPr>
            <a:lvl2pPr algn="l">
              <a:buClr>
                <a:schemeClr val="accent2"/>
              </a:buClr>
              <a:defRPr sz="1400"/>
            </a:lvl2pPr>
            <a:lvl3pPr algn="l">
              <a:buClr>
                <a:schemeClr val="accent2"/>
              </a:buClr>
              <a:defRPr sz="1200"/>
            </a:lvl3pPr>
            <a:lvl4pPr algn="l">
              <a:buClr>
                <a:schemeClr val="accent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378936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0" name="Text 2"/>
          <p:cNvSpPr>
            <a:spLocks noGrp="1"/>
          </p:cNvSpPr>
          <p:nvPr>
            <p:ph type="body" idx="22" hasCustomPrompt="1"/>
          </p:nvPr>
        </p:nvSpPr>
        <p:spPr bwMode="gray">
          <a:xfrm>
            <a:off x="4387171" y="1512000"/>
            <a:ext cx="341684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4" name="Text 3"/>
          <p:cNvSpPr>
            <a:spLocks noGrp="1"/>
          </p:cNvSpPr>
          <p:nvPr>
            <p:ph type="body" idx="26" hasCustomPrompt="1"/>
          </p:nvPr>
        </p:nvSpPr>
        <p:spPr bwMode="gray">
          <a:xfrm>
            <a:off x="8230571" y="1512000"/>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6" name="Text 4"/>
          <p:cNvSpPr>
            <a:spLocks noGrp="1"/>
          </p:cNvSpPr>
          <p:nvPr>
            <p:ph type="body" idx="18" hasCustomPrompt="1"/>
          </p:nvPr>
        </p:nvSpPr>
        <p:spPr bwMode="gray">
          <a:xfrm>
            <a:off x="540070" y="3877050"/>
            <a:ext cx="341684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8" name="Text 5"/>
          <p:cNvSpPr>
            <a:spLocks noGrp="1"/>
          </p:cNvSpPr>
          <p:nvPr>
            <p:ph type="body" idx="20" hasCustomPrompt="1"/>
          </p:nvPr>
        </p:nvSpPr>
        <p:spPr bwMode="gray">
          <a:xfrm>
            <a:off x="4387171" y="3877050"/>
            <a:ext cx="3416845" cy="360000"/>
          </a:xfrm>
          <a:solidFill>
            <a:schemeClr val="accent2">
              <a:lumMod val="50000"/>
            </a:schemeClr>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2" name="Text 6"/>
          <p:cNvSpPr>
            <a:spLocks noGrp="1"/>
          </p:cNvSpPr>
          <p:nvPr>
            <p:ph type="body" idx="24" hasCustomPrompt="1"/>
          </p:nvPr>
        </p:nvSpPr>
        <p:spPr bwMode="gray">
          <a:xfrm>
            <a:off x="8230571" y="3877050"/>
            <a:ext cx="3416845" cy="360000"/>
          </a:xfrm>
          <a:solidFill>
            <a:schemeClr val="accent1">
              <a:lumMod val="75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22" name="Textplatzhalter 3"/>
          <p:cNvSpPr>
            <a:spLocks noGrp="1"/>
          </p:cNvSpPr>
          <p:nvPr>
            <p:ph type="body" sz="quarter" idx="27"/>
          </p:nvPr>
        </p:nvSpPr>
        <p:spPr>
          <a:xfrm>
            <a:off x="540070"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5" name="Textplatzhalter 3"/>
          <p:cNvSpPr>
            <a:spLocks noGrp="1"/>
          </p:cNvSpPr>
          <p:nvPr>
            <p:ph type="body" sz="quarter" idx="28"/>
          </p:nvPr>
        </p:nvSpPr>
        <p:spPr>
          <a:xfrm>
            <a:off x="43871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6" name="Textplatzhalter 3"/>
          <p:cNvSpPr>
            <a:spLocks noGrp="1"/>
          </p:cNvSpPr>
          <p:nvPr>
            <p:ph type="body" sz="quarter" idx="29"/>
          </p:nvPr>
        </p:nvSpPr>
        <p:spPr>
          <a:xfrm>
            <a:off x="82305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buClr>
              <a:defRPr lang="de-DE" sz="1600" dirty="0"/>
            </a:lvl1pPr>
            <a:lvl2pPr>
              <a:buClr>
                <a:schemeClr val="accent1"/>
              </a:buClr>
              <a:defRPr sz="1400"/>
            </a:lvl2pPr>
            <a:lvl3pPr>
              <a:buClr>
                <a:schemeClr val="accent1"/>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7" name="Textplatzhalter 3"/>
          <p:cNvSpPr>
            <a:spLocks noGrp="1"/>
          </p:cNvSpPr>
          <p:nvPr>
            <p:ph type="body" sz="quarter" idx="30"/>
          </p:nvPr>
        </p:nvSpPr>
        <p:spPr>
          <a:xfrm>
            <a:off x="540070"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8" name="Textplatzhalter 3"/>
          <p:cNvSpPr>
            <a:spLocks noGrp="1"/>
          </p:cNvSpPr>
          <p:nvPr>
            <p:ph type="body" sz="quarter" idx="31"/>
          </p:nvPr>
        </p:nvSpPr>
        <p:spPr>
          <a:xfrm>
            <a:off x="43871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lumMod val="50000"/>
                </a:schemeClr>
              </a:buClr>
              <a:defRPr lang="de-DE" sz="1600" dirty="0"/>
            </a:lvl1pPr>
            <a:lvl2pPr>
              <a:buClr>
                <a:schemeClr val="accent2">
                  <a:lumMod val="50000"/>
                </a:schemeClr>
              </a:buClr>
              <a:defRPr sz="1400"/>
            </a:lvl2pPr>
            <a:lvl3pPr>
              <a:buClr>
                <a:schemeClr val="accent2">
                  <a:lumMod val="5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9" name="Textplatzhalter 3"/>
          <p:cNvSpPr>
            <a:spLocks noGrp="1"/>
          </p:cNvSpPr>
          <p:nvPr>
            <p:ph type="body" sz="quarter" idx="32"/>
          </p:nvPr>
        </p:nvSpPr>
        <p:spPr>
          <a:xfrm>
            <a:off x="82305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lumMod val="75000"/>
                </a:schemeClr>
              </a:buClr>
              <a:defRPr lang="de-DE" sz="1600" dirty="0"/>
            </a:lvl1pPr>
            <a:lvl2pPr>
              <a:buClr>
                <a:schemeClr val="accent1">
                  <a:lumMod val="75000"/>
                </a:schemeClr>
              </a:buClr>
              <a:defRPr sz="1400"/>
            </a:lvl2pPr>
            <a:lvl3pPr>
              <a:buClr>
                <a:schemeClr val="accent1">
                  <a:lumMod val="75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Tree>
    <p:extLst>
      <p:ext uri="{BB962C8B-B14F-4D97-AF65-F5344CB8AC3E}">
        <p14:creationId xmlns:p14="http://schemas.microsoft.com/office/powerpoint/2010/main" val="195376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hasCustomPrompt="1"/>
          </p:nvPr>
        </p:nvSpPr>
        <p:spPr bwMode="gray">
          <a:xfrm>
            <a:off x="540070" y="1512000"/>
            <a:ext cx="2671548"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7" name="Text 2"/>
          <p:cNvSpPr>
            <a:spLocks noGrp="1"/>
          </p:cNvSpPr>
          <p:nvPr>
            <p:ph type="body" sz="quarter" idx="16" hasCustomPrompt="1"/>
          </p:nvPr>
        </p:nvSpPr>
        <p:spPr bwMode="gray">
          <a:xfrm>
            <a:off x="3353236" y="1512000"/>
            <a:ext cx="2671548"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5" name="Text 3"/>
          <p:cNvSpPr>
            <a:spLocks noGrp="1"/>
          </p:cNvSpPr>
          <p:nvPr>
            <p:ph type="body" sz="quarter" idx="14" hasCustomPrompt="1"/>
          </p:nvPr>
        </p:nvSpPr>
        <p:spPr bwMode="gray">
          <a:xfrm>
            <a:off x="6166403" y="1512000"/>
            <a:ext cx="2671548"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5" name="Text 4"/>
          <p:cNvSpPr>
            <a:spLocks noGrp="1"/>
          </p:cNvSpPr>
          <p:nvPr>
            <p:ph type="body" sz="quarter" idx="3" hasCustomPrompt="1"/>
          </p:nvPr>
        </p:nvSpPr>
        <p:spPr bwMode="gray">
          <a:xfrm>
            <a:off x="8974818" y="1512000"/>
            <a:ext cx="2671548" cy="360000"/>
          </a:xfrm>
          <a:solidFill>
            <a:schemeClr val="accent2"/>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140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19" name="Textplatzhalter 6"/>
          <p:cNvSpPr>
            <a:spLocks noGrp="1"/>
          </p:cNvSpPr>
          <p:nvPr>
            <p:ph type="body" sz="quarter" idx="20"/>
          </p:nvPr>
        </p:nvSpPr>
        <p:spPr>
          <a:xfrm>
            <a:off x="3353236"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0" name="Textplatzhalter 6"/>
          <p:cNvSpPr>
            <a:spLocks noGrp="1"/>
          </p:cNvSpPr>
          <p:nvPr>
            <p:ph type="body" sz="quarter" idx="21"/>
          </p:nvPr>
        </p:nvSpPr>
        <p:spPr>
          <a:xfrm>
            <a:off x="6166402"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defRPr lang="de-DE" sz="1600" dirty="0"/>
            </a:lvl1pPr>
            <a:lvl2pPr>
              <a:defRPr sz="1400"/>
            </a:lvl2pPr>
            <a:lvl3pPr>
              <a:defRPr sz="1200"/>
            </a:lvl3pPr>
            <a:lvl4pPr>
              <a:defRPr sz="1100"/>
            </a:lvl4pPr>
            <a:lvl5pP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1" name="Textplatzhalter 6"/>
          <p:cNvSpPr>
            <a:spLocks noGrp="1"/>
          </p:cNvSpPr>
          <p:nvPr>
            <p:ph type="body" sz="quarter" idx="22"/>
          </p:nvPr>
        </p:nvSpPr>
        <p:spPr>
          <a:xfrm>
            <a:off x="897481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vl4pPr>
              <a:buClr>
                <a:schemeClr val="accent2"/>
              </a:buClr>
              <a:defRPr sz="1100"/>
            </a:lvl4pPr>
            <a:lvl5pPr>
              <a:buClr>
                <a:schemeClr val="accent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Tree>
    <p:extLst>
      <p:ext uri="{BB962C8B-B14F-4D97-AF65-F5344CB8AC3E}">
        <p14:creationId xmlns:p14="http://schemas.microsoft.com/office/powerpoint/2010/main" val="355835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EXT &amp; BILD">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1" name="Bild 1"/>
          <p:cNvSpPr>
            <a:spLocks noGrp="1"/>
          </p:cNvSpPr>
          <p:nvPr>
            <p:ph type="pic" sz="quarter" idx="15"/>
          </p:nvPr>
        </p:nvSpPr>
        <p:spPr bwMode="gray">
          <a:xfrm>
            <a:off x="540070"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4" name="Text 3"/>
          <p:cNvSpPr>
            <a:spLocks noGrp="1"/>
          </p:cNvSpPr>
          <p:nvPr>
            <p:ph type="body" sz="quarter" idx="29" hasCustomPrompt="1"/>
          </p:nvPr>
        </p:nvSpPr>
        <p:spPr bwMode="gray">
          <a:xfrm>
            <a:off x="540070" y="3517050"/>
            <a:ext cx="3416845" cy="360000"/>
          </a:xfrm>
          <a:solidFill>
            <a:schemeClr val="tx2">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58" name="Bild 2"/>
          <p:cNvSpPr>
            <a:spLocks noGrp="1"/>
          </p:cNvSpPr>
          <p:nvPr>
            <p:ph type="pic" sz="quarter" idx="22"/>
          </p:nvPr>
        </p:nvSpPr>
        <p:spPr bwMode="gray">
          <a:xfrm>
            <a:off x="4387171"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8" name="Text 2"/>
          <p:cNvSpPr>
            <a:spLocks noGrp="1"/>
          </p:cNvSpPr>
          <p:nvPr>
            <p:ph type="body" sz="quarter" idx="30" hasCustomPrompt="1"/>
          </p:nvPr>
        </p:nvSpPr>
        <p:spPr bwMode="gray">
          <a:xfrm>
            <a:off x="4387171" y="3517050"/>
            <a:ext cx="3416845" cy="360000"/>
          </a:xfrm>
          <a:solidFill>
            <a:schemeClr val="tx2">
              <a:lumMod val="60000"/>
              <a:lumOff val="40000"/>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60" name="Bild 3"/>
          <p:cNvSpPr>
            <a:spLocks noGrp="1"/>
          </p:cNvSpPr>
          <p:nvPr>
            <p:ph type="pic" sz="quarter" idx="24"/>
          </p:nvPr>
        </p:nvSpPr>
        <p:spPr bwMode="gray">
          <a:xfrm>
            <a:off x="8234272"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9" name="Text 3"/>
          <p:cNvSpPr>
            <a:spLocks noGrp="1"/>
          </p:cNvSpPr>
          <p:nvPr>
            <p:ph type="body" sz="quarter" idx="31" hasCustomPrompt="1"/>
          </p:nvPr>
        </p:nvSpPr>
        <p:spPr bwMode="gray">
          <a:xfrm>
            <a:off x="8234272" y="3517050"/>
            <a:ext cx="3416845" cy="360000"/>
          </a:xfrm>
          <a:solidFill>
            <a:schemeClr val="accent1">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23" name="Textplatzhalter 8"/>
          <p:cNvSpPr>
            <a:spLocks noGrp="1"/>
          </p:cNvSpPr>
          <p:nvPr>
            <p:ph type="body" sz="quarter" idx="33"/>
          </p:nvPr>
        </p:nvSpPr>
        <p:spPr>
          <a:xfrm>
            <a:off x="540070"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buCl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4" name="Textplatzhalter 8"/>
          <p:cNvSpPr>
            <a:spLocks noGrp="1"/>
          </p:cNvSpPr>
          <p:nvPr>
            <p:ph type="body" sz="quarter" idx="34"/>
          </p:nvPr>
        </p:nvSpPr>
        <p:spPr>
          <a:xfrm>
            <a:off x="4387171"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5" name="Textplatzhalter 8"/>
          <p:cNvSpPr>
            <a:spLocks noGrp="1"/>
          </p:cNvSpPr>
          <p:nvPr>
            <p:ph type="body" sz="quarter" idx="35"/>
          </p:nvPr>
        </p:nvSpPr>
        <p:spPr>
          <a:xfrm>
            <a:off x="8234272"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Tree>
    <p:extLst>
      <p:ext uri="{BB962C8B-B14F-4D97-AF65-F5344CB8AC3E}">
        <p14:creationId xmlns:p14="http://schemas.microsoft.com/office/powerpoint/2010/main" val="282555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bwMode="gray">
          <a:xfrm>
            <a:off x="540070" y="432000"/>
            <a:ext cx="7265746" cy="1080000"/>
          </a:xfrm>
        </p:spPr>
        <p:txBody>
          <a:bodyPr/>
          <a:lstStyle/>
          <a:p>
            <a:r>
              <a:rPr lang="de-DE" noProof="0" dirty="0"/>
              <a:t>Titelmasterformat bearbeiten</a:t>
            </a:r>
          </a:p>
        </p:txBody>
      </p:sp>
      <p:sp>
        <p:nvSpPr>
          <p:cNvPr id="8" name="Untertitel"/>
          <p:cNvSpPr>
            <a:spLocks noGrp="1"/>
          </p:cNvSpPr>
          <p:nvPr>
            <p:ph type="body" sz="quarter" idx="13" hasCustomPrompt="1"/>
          </p:nvPr>
        </p:nvSpPr>
        <p:spPr bwMode="gray">
          <a:xfrm>
            <a:off x="540070" y="972000"/>
            <a:ext cx="72657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7265746"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Bildplatzhalter 3"/>
          <p:cNvSpPr>
            <a:spLocks noGrp="1"/>
          </p:cNvSpPr>
          <p:nvPr>
            <p:ph type="pic" sz="quarter" idx="35"/>
          </p:nvPr>
        </p:nvSpPr>
        <p:spPr>
          <a:xfrm>
            <a:off x="8235086" y="0"/>
            <a:ext cx="3956915" cy="6858000"/>
          </a:xfrm>
          <a:custGeom>
            <a:avLst/>
            <a:gdLst/>
            <a:ahLst/>
            <a:cxnLst/>
            <a:rect l="l" t="t" r="r" b="b"/>
            <a:pathLst>
              <a:path w="3956400" h="6858000">
                <a:moveTo>
                  <a:pt x="0" y="0"/>
                </a:moveTo>
                <a:lnTo>
                  <a:pt x="3956400" y="0"/>
                </a:lnTo>
                <a:lnTo>
                  <a:pt x="3956400" y="6238081"/>
                </a:lnTo>
                <a:lnTo>
                  <a:pt x="333648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dirty="0"/>
          </a:p>
        </p:txBody>
      </p:sp>
    </p:spTree>
    <p:extLst>
      <p:ext uri="{BB962C8B-B14F-4D97-AF65-F5344CB8AC3E}">
        <p14:creationId xmlns:p14="http://schemas.microsoft.com/office/powerpoint/2010/main" val="10929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EXT &amp; BILD">
    <p:spTree>
      <p:nvGrpSpPr>
        <p:cNvPr id="1" name=""/>
        <p:cNvGrpSpPr/>
        <p:nvPr/>
      </p:nvGrpSpPr>
      <p:grpSpPr>
        <a:xfrm>
          <a:off x="0" y="0"/>
          <a:ext cx="0" cy="0"/>
          <a:chOff x="0" y="0"/>
          <a:chExt cx="0" cy="0"/>
        </a:xfrm>
      </p:grpSpPr>
      <p:sp>
        <p:nvSpPr>
          <p:cNvPr id="14" name="Bildplatzhalter 10"/>
          <p:cNvSpPr>
            <a:spLocks noGrp="1"/>
          </p:cNvSpPr>
          <p:nvPr>
            <p:ph type="pic" sz="quarter" idx="16"/>
          </p:nvPr>
        </p:nvSpPr>
        <p:spPr>
          <a:xfrm>
            <a:off x="4386183" y="0"/>
            <a:ext cx="7805817" cy="6858000"/>
          </a:xfrm>
          <a:custGeom>
            <a:avLst/>
            <a:gdLst/>
            <a:ahLst/>
            <a:cxnLst/>
            <a:rect l="l" t="t" r="r" b="b"/>
            <a:pathLst>
              <a:path w="7804801" h="6858000">
                <a:moveTo>
                  <a:pt x="0" y="0"/>
                </a:moveTo>
                <a:lnTo>
                  <a:pt x="7804801" y="0"/>
                </a:lnTo>
                <a:lnTo>
                  <a:pt x="7804801" y="6235700"/>
                </a:lnTo>
                <a:lnTo>
                  <a:pt x="718250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3416845"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3416845"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341684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5" name="Gruppieren 14"/>
          <p:cNvGrpSpPr/>
          <p:nvPr userDrawn="1"/>
        </p:nvGrpSpPr>
        <p:grpSpPr>
          <a:xfrm>
            <a:off x="10646085" y="432000"/>
            <a:ext cx="1005019" cy="149281"/>
            <a:chOff x="6096000" y="6184900"/>
            <a:chExt cx="1592263" cy="236538"/>
          </a:xfrm>
          <a:solidFill>
            <a:schemeClr val="bg1"/>
          </a:solidFill>
        </p:grpSpPr>
        <p:sp>
          <p:nvSpPr>
            <p:cNvPr id="16"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91823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EXT &amp; BILD">
    <p:spTree>
      <p:nvGrpSpPr>
        <p:cNvPr id="1" name=""/>
        <p:cNvGrpSpPr/>
        <p:nvPr/>
      </p:nvGrpSpPr>
      <p:grpSpPr>
        <a:xfrm>
          <a:off x="0" y="0"/>
          <a:ext cx="0" cy="0"/>
          <a:chOff x="0" y="0"/>
          <a:chExt cx="0" cy="0"/>
        </a:xfrm>
      </p:grpSpPr>
      <p:sp>
        <p:nvSpPr>
          <p:cNvPr id="8" name="Bildplatzhalter 19"/>
          <p:cNvSpPr>
            <a:spLocks noGrp="1"/>
          </p:cNvSpPr>
          <p:nvPr>
            <p:ph type="pic" sz="quarter" idx="15"/>
          </p:nvPr>
        </p:nvSpPr>
        <p:spPr>
          <a:xfrm>
            <a:off x="-1" y="4474800"/>
            <a:ext cx="12192000" cy="2383200"/>
          </a:xfrm>
          <a:custGeom>
            <a:avLst/>
            <a:gdLst/>
            <a:ahLst/>
            <a:cxnLst/>
            <a:rect l="l" t="t" r="r" b="b"/>
            <a:pathLst>
              <a:path w="12190413" h="2383200">
                <a:moveTo>
                  <a:pt x="0" y="0"/>
                </a:moveTo>
                <a:lnTo>
                  <a:pt x="12190413" y="0"/>
                </a:lnTo>
                <a:lnTo>
                  <a:pt x="12190413" y="1761411"/>
                </a:lnTo>
                <a:lnTo>
                  <a:pt x="11568624" y="2383200"/>
                </a:lnTo>
                <a:lnTo>
                  <a:pt x="0" y="23832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167311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grpSp>
        <p:nvGrpSpPr>
          <p:cNvPr id="31" name="Группа 30"/>
          <p:cNvGrpSpPr/>
          <p:nvPr userDrawn="1"/>
        </p:nvGrpSpPr>
        <p:grpSpPr>
          <a:xfrm>
            <a:off x="-9326" y="0"/>
            <a:ext cx="12203410" cy="6877876"/>
            <a:chOff x="-9326" y="0"/>
            <a:chExt cx="12203410" cy="6877876"/>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54781" y="2600907"/>
              <a:ext cx="3539303" cy="4276969"/>
            </a:xfrm>
            <a:prstGeom prst="rect">
              <a:avLst/>
            </a:prstGeom>
          </p:spPr>
        </p:pic>
        <p:pic>
          <p:nvPicPr>
            <p:cNvPr id="15" name="Рисунок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290467" cy="4567437"/>
            </a:xfrm>
            <a:prstGeom prst="rect">
              <a:avLst/>
            </a:prstGeom>
          </p:spPr>
        </p:pic>
        <p:pic>
          <p:nvPicPr>
            <p:cNvPr id="16" name="Рисунок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848927"/>
              <a:ext cx="2001020" cy="300153"/>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51305" y="3916928"/>
              <a:ext cx="2706534" cy="2960948"/>
            </a:xfrm>
            <a:prstGeom prst="rect">
              <a:avLst/>
            </a:prstGeom>
          </p:spPr>
        </p:pic>
        <p:pic>
          <p:nvPicPr>
            <p:cNvPr id="19" name="Рисунок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4201160" cy="375303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 y="1138203"/>
              <a:ext cx="2000970" cy="5253658"/>
            </a:xfrm>
            <a:prstGeom prst="rect">
              <a:avLst/>
            </a:prstGeom>
          </p:spPr>
        </p:pic>
        <p:pic>
          <p:nvPicPr>
            <p:cNvPr id="25" name="Рисунок 2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901090" flipV="1">
              <a:off x="10397548" y="1487071"/>
              <a:ext cx="376436" cy="353850"/>
            </a:xfrm>
            <a:prstGeom prst="rect">
              <a:avLst/>
            </a:prstGeom>
          </p:spPr>
        </p:pic>
        <p:pic>
          <p:nvPicPr>
            <p:cNvPr id="27" name="Рисунок 2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85158" y="1016732"/>
              <a:ext cx="1301918" cy="194311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V="1">
              <a:off x="-9326" y="6304149"/>
              <a:ext cx="1716784" cy="446364"/>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484" y="6068848"/>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en-US" dirty="0" err="1"/>
              <a:t>Lorem</a:t>
            </a:r>
            <a:r>
              <a:rPr lang="en-US" dirty="0"/>
              <a:t> </a:t>
            </a:r>
            <a:r>
              <a:rPr lang="en-US" dirty="0" err="1"/>
              <a:t>ipsum</a:t>
            </a:r>
            <a:r>
              <a:rPr lang="en-US" dirty="0"/>
              <a:t> dolor</a:t>
            </a:r>
            <a:endParaRPr lang="ru-RU" dirty="0"/>
          </a:p>
        </p:txBody>
      </p:sp>
      <p:sp>
        <p:nvSpPr>
          <p:cNvPr id="3" name="Объект 2"/>
          <p:cNvSpPr>
            <a:spLocks noGrp="1"/>
          </p:cNvSpPr>
          <p:nvPr>
            <p:ph idx="1" hasCustomPrompt="1"/>
          </p:nvPr>
        </p:nvSpPr>
        <p:spPr>
          <a:xfrm>
            <a:off x="3477986" y="2114237"/>
            <a:ext cx="5176795" cy="2041810"/>
          </a:xfrm>
        </p:spPr>
        <p:txBody>
          <a:bodyPr/>
          <a:lstStyle>
            <a:lvl1pPr algn="ctr">
              <a:defRPr/>
            </a:lvl1pPr>
            <a:lvl2pPr algn="ctr">
              <a:defRPr/>
            </a:lvl2pPr>
            <a:lvl3pPr algn="ctr">
              <a:defRPr/>
            </a:lvl3pPr>
            <a:lvl4pPr algn="ctr">
              <a:defRPr/>
            </a:lvl4pPr>
            <a:lvl5pPr algn="ctr">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11"/>
          </p:nvPr>
        </p:nvSpPr>
        <p:spPr>
          <a:xfrm>
            <a:off x="4038600" y="5703723"/>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a:t>
            </a:fld>
            <a:endParaRPr lang="ru-RU"/>
          </a:p>
        </p:txBody>
      </p:sp>
      <p:sp>
        <p:nvSpPr>
          <p:cNvPr id="33" name="Текст 32"/>
          <p:cNvSpPr>
            <a:spLocks noGrp="1"/>
          </p:cNvSpPr>
          <p:nvPr>
            <p:ph type="body" sz="quarter" idx="13" hasCustomPrompt="1"/>
          </p:nvPr>
        </p:nvSpPr>
        <p:spPr>
          <a:xfrm>
            <a:off x="3122451" y="4967174"/>
            <a:ext cx="5608864" cy="2014729"/>
          </a:xfrm>
        </p:spPr>
        <p:txBody>
          <a:bodyPr/>
          <a:lstStyle>
            <a:lvl1pPr algn="ctr">
              <a:defRPr sz="1600" b="1"/>
            </a:lvl1pPr>
            <a:lvl2pPr algn="ctr">
              <a:defRPr b="1"/>
            </a:lvl2pPr>
            <a:lvl3pPr algn="ctr">
              <a:defRPr b="1"/>
            </a:lvl3pPr>
            <a:lvl4pPr>
              <a:defRPr b="1"/>
            </a:lvl4pPr>
            <a:lvl5pPr>
              <a:defRPr b="1"/>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Tree>
    <p:extLst>
      <p:ext uri="{BB962C8B-B14F-4D97-AF65-F5344CB8AC3E}">
        <p14:creationId xmlns:p14="http://schemas.microsoft.com/office/powerpoint/2010/main" val="2709881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0" name="Bild"/>
          <p:cNvSpPr>
            <a:spLocks noGrp="1"/>
          </p:cNvSpPr>
          <p:nvPr>
            <p:ph type="pic" sz="quarter" idx="15"/>
          </p:nvPr>
        </p:nvSpPr>
        <p:spPr bwMode="gray">
          <a:xfrm>
            <a:off x="1" y="1512000"/>
            <a:ext cx="12192000"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36" name="Text"/>
          <p:cNvSpPr>
            <a:spLocks noGrp="1"/>
          </p:cNvSpPr>
          <p:nvPr>
            <p:ph type="body" sz="quarter" idx="41"/>
          </p:nvPr>
        </p:nvSpPr>
        <p:spPr bwMode="gray">
          <a:xfrm>
            <a:off x="540070" y="1512000"/>
            <a:ext cx="7262145" cy="2365200"/>
          </a:xfrm>
          <a:solidFill>
            <a:srgbClr val="808080">
              <a:alpha val="90000"/>
            </a:srgbClr>
          </a:solidFill>
        </p:spPr>
        <p:txBody>
          <a:bodyPr lIns="540000" tIns="180000" rIns="540000" bIns="180000" anchor="ctr"/>
          <a:lstStyle>
            <a:lvl1pPr marL="0" indent="0" algn="l">
              <a:buFontTx/>
              <a:buNone/>
              <a:defRPr>
                <a:solidFill>
                  <a:schemeClr val="bg1"/>
                </a:solidFill>
              </a:defRPr>
            </a:lvl1pPr>
          </a:lstStyle>
          <a:p>
            <a:pPr lvl="0"/>
            <a:r>
              <a:rPr lang="de-DE" noProof="0" dirty="0"/>
              <a:t>Textmasterformat bearbeiten</a:t>
            </a:r>
          </a:p>
        </p:txBody>
      </p:sp>
      <p:sp>
        <p:nvSpPr>
          <p:cNvPr id="3" name="Inhalt"/>
          <p:cNvSpPr>
            <a:spLocks noGrp="1"/>
          </p:cNvSpPr>
          <p:nvPr>
            <p:ph idx="1"/>
          </p:nvPr>
        </p:nvSpPr>
        <p:spPr>
          <a:xfrm>
            <a:off x="540070" y="4233451"/>
            <a:ext cx="11111046" cy="1575213"/>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p:txBody>
      </p:sp>
    </p:spTree>
    <p:extLst>
      <p:ext uri="{BB962C8B-B14F-4D97-AF65-F5344CB8AC3E}">
        <p14:creationId xmlns:p14="http://schemas.microsoft.com/office/powerpoint/2010/main" val="363590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TEXT &amp; BILD">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noProof="0" dirty="0"/>
              <a:t>Titelmasterformat durch Klicken bearbeiten</a:t>
            </a:r>
          </a:p>
        </p:txBody>
      </p:sp>
      <p:sp>
        <p:nvSpPr>
          <p:cNvPr id="8"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2" name="Bild"/>
          <p:cNvSpPr>
            <a:spLocks noGrp="1"/>
          </p:cNvSpPr>
          <p:nvPr>
            <p:ph type="pic" sz="quarter" idx="14"/>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1" name="Text 1"/>
          <p:cNvSpPr>
            <a:spLocks noGrp="1"/>
          </p:cNvSpPr>
          <p:nvPr>
            <p:ph type="body" sz="quarter" idx="17"/>
          </p:nvPr>
        </p:nvSpPr>
        <p:spPr>
          <a:xfrm>
            <a:off x="0"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0" name="Text 2"/>
          <p:cNvSpPr>
            <a:spLocks noGrp="1"/>
          </p:cNvSpPr>
          <p:nvPr>
            <p:ph type="body" sz="quarter" idx="18"/>
          </p:nvPr>
        </p:nvSpPr>
        <p:spPr>
          <a:xfrm>
            <a:off x="4063535"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1" name="Text 3"/>
          <p:cNvSpPr>
            <a:spLocks noGrp="1"/>
          </p:cNvSpPr>
          <p:nvPr>
            <p:ph type="body" sz="quarter" idx="19"/>
          </p:nvPr>
        </p:nvSpPr>
        <p:spPr>
          <a:xfrm>
            <a:off x="8127071"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cxnSp>
        <p:nvCxnSpPr>
          <p:cNvPr id="17" name="Linie"/>
          <p:cNvCxnSpPr/>
          <p:nvPr userDrawn="1"/>
        </p:nvCxnSpPr>
        <p:spPr bwMode="gray">
          <a:xfrm>
            <a:off x="4060632"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Linie"/>
          <p:cNvCxnSpPr/>
          <p:nvPr userDrawn="1"/>
        </p:nvCxnSpPr>
        <p:spPr bwMode="gray">
          <a:xfrm>
            <a:off x="8131368"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45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1" name="Bild"/>
          <p:cNvSpPr>
            <a:spLocks noGrp="1"/>
          </p:cNvSpPr>
          <p:nvPr>
            <p:ph type="pic" sz="quarter" idx="17"/>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9" name="Text"/>
          <p:cNvSpPr>
            <a:spLocks noGrp="1"/>
          </p:cNvSpPr>
          <p:nvPr>
            <p:ph type="body" sz="quarter" idx="19"/>
          </p:nvPr>
        </p:nvSpPr>
        <p:spPr>
          <a:xfrm>
            <a:off x="540070" y="1512000"/>
            <a:ext cx="4450179" cy="42984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92804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5" name="Bildplatzhalter 17"/>
          <p:cNvSpPr>
            <a:spLocks noGrp="1"/>
          </p:cNvSpPr>
          <p:nvPr>
            <p:ph type="pic" sz="quarter" idx="10"/>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solidFill>
            <a:schemeClr val="bg1">
              <a:lumMod val="85000"/>
            </a:schemeClr>
          </a:solidFill>
        </p:spPr>
        <p:txBody>
          <a:bodyPr lIns="144000" tIns="144000" rIns="144000"/>
          <a:lstStyle>
            <a:lvl1pPr marL="0" indent="0">
              <a:buNone/>
              <a:defRPr/>
            </a:lvl1pPr>
          </a:lstStyle>
          <a:p>
            <a:endParaRPr lang="de-DE"/>
          </a:p>
        </p:txBody>
      </p:sp>
      <p:sp>
        <p:nvSpPr>
          <p:cNvPr id="23" name="Textplatzhalter 22"/>
          <p:cNvSpPr>
            <a:spLocks noGrp="1"/>
          </p:cNvSpPr>
          <p:nvPr>
            <p:ph type="body" sz="quarter" idx="11"/>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gradFill>
            <a:gsLst>
              <a:gs pos="0">
                <a:schemeClr val="tx1">
                  <a:lumMod val="50000"/>
                  <a:lumOff val="50000"/>
                  <a:alpha val="95000"/>
                </a:schemeClr>
              </a:gs>
              <a:gs pos="100000">
                <a:schemeClr val="tx2">
                  <a:lumMod val="60000"/>
                  <a:lumOff val="40000"/>
                  <a:alpha val="80000"/>
                </a:schemeClr>
              </a:gs>
            </a:gsLst>
            <a:lin ang="18900000" scaled="1"/>
          </a:gradFill>
        </p:spPr>
        <p:txBody>
          <a:bodyPr anchor="ctr"/>
          <a:lstStyle>
            <a:lvl1pPr marL="0" indent="0" algn="ctr">
              <a:buNone/>
              <a:defRPr sz="3600" b="0">
                <a:solidFill>
                  <a:schemeClr val="bg1"/>
                </a:solidFill>
              </a:defRPr>
            </a:lvl1pPr>
          </a:lstStyle>
          <a:p>
            <a:pPr lvl="0"/>
            <a:endParaRPr lang="de-DE" dirty="0"/>
          </a:p>
        </p:txBody>
      </p:sp>
      <p:pic>
        <p:nvPicPr>
          <p:cNvPr id="15" name="Grafik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
        <p:nvSpPr>
          <p:cNvPr id="13" name="Textplatzhalter 7"/>
          <p:cNvSpPr>
            <a:spLocks noGrp="1"/>
          </p:cNvSpPr>
          <p:nvPr>
            <p:ph type="body" sz="quarter" idx="18" hasCustomPrompt="1"/>
          </p:nvPr>
        </p:nvSpPr>
        <p:spPr>
          <a:xfrm>
            <a:off x="540072" y="4589714"/>
            <a:ext cx="11107344" cy="639284"/>
          </a:xfrm>
        </p:spPr>
        <p:txBody>
          <a:bodyPr anchor="ctr"/>
          <a:lstStyle>
            <a:lvl1pPr marL="0" indent="0" algn="ctr">
              <a:buNone/>
              <a:defRPr sz="1600" i="1" baseline="0">
                <a:solidFill>
                  <a:schemeClr val="bg2"/>
                </a:solidFill>
                <a:latin typeface="+mn-lt"/>
              </a:defRPr>
            </a:lvl1pPr>
          </a:lstStyle>
          <a:p>
            <a:pPr lvl="0"/>
            <a:r>
              <a:rPr lang="de-DE" dirty="0"/>
              <a:t>Name des Autors</a:t>
            </a:r>
          </a:p>
        </p:txBody>
      </p:sp>
      <p:cxnSp>
        <p:nvCxnSpPr>
          <p:cNvPr id="14" name="Linie"/>
          <p:cNvCxnSpPr/>
          <p:nvPr userDrawn="1"/>
        </p:nvCxnSpPr>
        <p:spPr bwMode="gray">
          <a:xfrm>
            <a:off x="3755695"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6" name="Linie"/>
          <p:cNvCxnSpPr/>
          <p:nvPr userDrawn="1"/>
        </p:nvCxnSpPr>
        <p:spPr bwMode="gray">
          <a:xfrm>
            <a:off x="3755695" y="5228998"/>
            <a:ext cx="4680609"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7" name="Linie"/>
          <p:cNvCxnSpPr/>
          <p:nvPr userDrawn="1"/>
        </p:nvCxnSpPr>
        <p:spPr bwMode="gray">
          <a:xfrm>
            <a:off x="6816093"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18" name="Quotation"/>
          <p:cNvGrpSpPr>
            <a:grpSpLocks noChangeAspect="1"/>
          </p:cNvGrpSpPr>
          <p:nvPr userDrawn="1"/>
        </p:nvGrpSpPr>
        <p:grpSpPr bwMode="gray">
          <a:xfrm>
            <a:off x="5771921" y="1357295"/>
            <a:ext cx="648156" cy="543406"/>
            <a:chOff x="537029" y="1572196"/>
            <a:chExt cx="1010860" cy="847602"/>
          </a:xfrm>
        </p:grpSpPr>
        <p:sp>
          <p:nvSpPr>
            <p:cNvPr id="19"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sp>
          <p:nvSpPr>
            <p:cNvPr id="20"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grpSp>
      <p:grpSp>
        <p:nvGrpSpPr>
          <p:cNvPr id="26" name="Gruppieren 25"/>
          <p:cNvGrpSpPr/>
          <p:nvPr userDrawn="1"/>
        </p:nvGrpSpPr>
        <p:grpSpPr>
          <a:xfrm>
            <a:off x="10646085" y="432000"/>
            <a:ext cx="1005019" cy="149281"/>
            <a:chOff x="6096000" y="6184900"/>
            <a:chExt cx="1592263" cy="236538"/>
          </a:xfrm>
          <a:solidFill>
            <a:schemeClr val="bg1">
              <a:lumMod val="85000"/>
            </a:schemeClr>
          </a:solidFill>
        </p:grpSpPr>
        <p:sp>
          <p:nvSpPr>
            <p:cNvPr id="27"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8"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9"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0"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1"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2"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3"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61080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a:gsLst>
              <a:gs pos="0">
                <a:schemeClr val="tx1">
                  <a:lumMod val="65000"/>
                  <a:lumOff val="35000"/>
                </a:schemeClr>
              </a:gs>
              <a:gs pos="100000">
                <a:schemeClr val="tx2">
                  <a:lumMod val="40000"/>
                  <a:lumOff val="60000"/>
                  <a:alpha val="45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6096794" y="2762251"/>
            <a:ext cx="5550622"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11" name="Gerade Verbindung 10"/>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9" name="Gruppieren 8"/>
          <p:cNvGrpSpPr/>
          <p:nvPr userDrawn="1"/>
        </p:nvGrpSpPr>
        <p:grpSpPr bwMode="gray">
          <a:xfrm>
            <a:off x="8860092" y="6006238"/>
            <a:ext cx="2783594" cy="599231"/>
            <a:chOff x="8858939" y="6006237"/>
            <a:chExt cx="2783232" cy="599231"/>
          </a:xfrm>
        </p:grpSpPr>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2" name="Grafik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8"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41360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02_Kontakt">
    <p:bg bwMode="gray">
      <p:bgPr>
        <a:solidFill>
          <a:schemeClr val="bg1"/>
        </a:solidFill>
        <a:effectLst/>
      </p:bgPr>
    </p:bg>
    <p:spTree>
      <p:nvGrpSpPr>
        <p:cNvPr id="1" name=""/>
        <p:cNvGrpSpPr/>
        <p:nvPr/>
      </p:nvGrpSpPr>
      <p:grpSpPr>
        <a:xfrm>
          <a:off x="0" y="0"/>
          <a:ext cx="0" cy="0"/>
          <a:chOff x="0" y="0"/>
          <a:chExt cx="0" cy="0"/>
        </a:xfrm>
      </p:grpSpPr>
      <p:sp>
        <p:nvSpPr>
          <p:cNvPr id="25" name="Bild"/>
          <p:cNvSpPr>
            <a:spLocks noGrp="1"/>
          </p:cNvSpPr>
          <p:nvPr>
            <p:ph type="pic" sz="quarter" idx="18"/>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4" name="Layer"/>
          <p:cNvSpPr>
            <a:spLocks noGrp="1"/>
          </p:cNvSpPr>
          <p:nvPr>
            <p:ph type="body" sz="quarter" idx="17"/>
          </p:nvPr>
        </p:nvSpPr>
        <p:spPr bwMode="gray">
          <a:xfrm>
            <a:off x="0" y="1"/>
            <a:ext cx="12191999" cy="5808663"/>
          </a:xfrm>
          <a:gradFill>
            <a:gsLst>
              <a:gs pos="0">
                <a:schemeClr val="tx1">
                  <a:lumMod val="65000"/>
                  <a:lumOff val="35000"/>
                </a:schemeClr>
              </a:gs>
              <a:gs pos="100000">
                <a:schemeClr val="tx2">
                  <a:lumMod val="40000"/>
                  <a:lumOff val="60000"/>
                  <a:alpha val="70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endParaRPr lang="de-DE" noProof="0" dirty="0"/>
          </a:p>
        </p:txBody>
      </p:sp>
      <p:sp>
        <p:nvSpPr>
          <p:cNvPr id="36" name="Textplatzhalter 15"/>
          <p:cNvSpPr>
            <a:spLocks noGrp="1"/>
          </p:cNvSpPr>
          <p:nvPr>
            <p:ph type="body" sz="quarter" idx="15" hasCustomPrompt="1"/>
          </p:nvPr>
        </p:nvSpPr>
        <p:spPr bwMode="gray">
          <a:xfrm>
            <a:off x="2027019" y="4102101"/>
            <a:ext cx="2515720" cy="1203324"/>
          </a:xfrm>
          <a:prstGeom prst="rect">
            <a:avLst/>
          </a:prstGeom>
        </p:spPr>
        <p:txBody>
          <a:bodyPr lIns="0" tIns="0" rIns="0" bIns="0" anchor="b">
            <a:noAutofit/>
          </a:bodyPr>
          <a:lstStyle>
            <a:lvl1pPr marL="0" indent="0" algn="l">
              <a:lnSpc>
                <a:spcPct val="90000"/>
              </a:lnSpc>
              <a:spcBef>
                <a:spcPts val="0"/>
              </a:spcBef>
              <a:spcAft>
                <a:spcPts val="1000"/>
              </a:spcAft>
              <a:buNone/>
              <a:defRPr sz="1400" cap="none"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Textmasterformat </a:t>
            </a:r>
            <a:br>
              <a:rPr lang="de-DE" dirty="0"/>
            </a:br>
            <a:r>
              <a:rPr lang="de-DE" dirty="0"/>
              <a:t>bearbeiten</a:t>
            </a:r>
          </a:p>
        </p:txBody>
      </p:sp>
      <p:grpSp>
        <p:nvGrpSpPr>
          <p:cNvPr id="11" name="Gruppieren 10"/>
          <p:cNvGrpSpPr/>
          <p:nvPr userDrawn="1"/>
        </p:nvGrpSpPr>
        <p:grpSpPr bwMode="gray">
          <a:xfrm>
            <a:off x="8860092" y="6006238"/>
            <a:ext cx="2783594" cy="599231"/>
            <a:chOff x="8858939" y="6006237"/>
            <a:chExt cx="2783232" cy="599231"/>
          </a:xfrm>
        </p:grpSpPr>
        <p:pic>
          <p:nvPicPr>
            <p:cNvPr id="12" name="Grafik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3" name="Grafik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2"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3"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
        <p:nvSpPr>
          <p:cNvPr id="26" name="Textplatzhalter 10"/>
          <p:cNvSpPr>
            <a:spLocks noGrp="1"/>
          </p:cNvSpPr>
          <p:nvPr>
            <p:ph type="body" sz="quarter" idx="19"/>
          </p:nvPr>
        </p:nvSpPr>
        <p:spPr bwMode="gray">
          <a:xfrm>
            <a:off x="8976695" y="2762251"/>
            <a:ext cx="2670721"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7" name="Gerade Verbindung 26"/>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1888211" y="4102101"/>
            <a:ext cx="0" cy="120332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Bildplatzhalter 3"/>
          <p:cNvSpPr>
            <a:spLocks noGrp="1"/>
          </p:cNvSpPr>
          <p:nvPr>
            <p:ph type="pic" sz="quarter" idx="20"/>
          </p:nvPr>
        </p:nvSpPr>
        <p:spPr>
          <a:xfrm>
            <a:off x="549347" y="4105525"/>
            <a:ext cx="1200057" cy="1199901"/>
          </a:xfrm>
          <a:solidFill>
            <a:schemeClr val="bg1">
              <a:lumMod val="85000"/>
            </a:schemeClr>
          </a:solidFill>
        </p:spPr>
        <p:txBody>
          <a:bodyPr/>
          <a:lstStyle>
            <a:lvl1pPr marL="0" indent="0" algn="ctr">
              <a:buNone/>
              <a:defRPr sz="1600"/>
            </a:lvl1pPr>
          </a:lstStyle>
          <a:p>
            <a:endParaRPr lang="en-GB"/>
          </a:p>
        </p:txBody>
      </p:sp>
    </p:spTree>
    <p:extLst>
      <p:ext uri="{BB962C8B-B14F-4D97-AF65-F5344CB8AC3E}">
        <p14:creationId xmlns:p14="http://schemas.microsoft.com/office/powerpoint/2010/main" val="186499811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image" Target="../media/image3.png"/><Relationship Id="rId79" Type="http://schemas.openxmlformats.org/officeDocument/2006/relationships/image" Target="../media/image8.png"/><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1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6.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png"/><Relationship Id="rId80" Type="http://schemas.openxmlformats.org/officeDocument/2006/relationships/image" Target="../media/image9.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4.png"/><Relationship Id="rId83"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2.png"/><Relationship Id="rId78" Type="http://schemas.openxmlformats.org/officeDocument/2006/relationships/image" Target="../media/image7.png"/><Relationship Id="rId81" Type="http://schemas.openxmlformats.org/officeDocument/2006/relationships/image" Target="../media/image10.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5.png"/><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2.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 name="Группа 25"/>
          <p:cNvGrpSpPr/>
          <p:nvPr userDrawn="1"/>
        </p:nvGrpSpPr>
        <p:grpSpPr>
          <a:xfrm>
            <a:off x="0" y="-398436"/>
            <a:ext cx="12190413" cy="7256436"/>
            <a:chOff x="0" y="-398436"/>
            <a:chExt cx="12190413" cy="7256436"/>
          </a:xfrm>
        </p:grpSpPr>
        <p:pic>
          <p:nvPicPr>
            <p:cNvPr id="7" name="Рисунок 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8" name="Рисунок 7"/>
            <p:cNvPicPr>
              <a:picLocks noChangeAspect="1"/>
            </p:cNvPicPr>
            <p:nvPr userDrawn="1"/>
          </p:nvPicPr>
          <p:blipFill>
            <a:blip r:embed="rId7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9" name="Группа 8"/>
            <p:cNvGrpSpPr/>
            <p:nvPr userDrawn="1"/>
          </p:nvGrpSpPr>
          <p:grpSpPr>
            <a:xfrm>
              <a:off x="0" y="1587"/>
              <a:ext cx="12176092" cy="5856700"/>
              <a:chOff x="0" y="1587"/>
              <a:chExt cx="12176092" cy="5856700"/>
            </a:xfrm>
          </p:grpSpPr>
          <p:pic>
            <p:nvPicPr>
              <p:cNvPr id="10" name="Рисунок 9"/>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11" name="Рисунок 10"/>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12" name="Рисунок 11"/>
            <p:cNvPicPr>
              <a:picLocks noChangeAspect="1"/>
            </p:cNvPicPr>
            <p:nvPr userDrawn="1"/>
          </p:nvPicPr>
          <p:blipFill>
            <a:blip r:embed="rId7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13" name="Рисунок 12"/>
            <p:cNvPicPr>
              <a:picLocks noChangeAspect="1"/>
            </p:cNvPicPr>
            <p:nvPr userDrawn="1"/>
          </p:nvPicPr>
          <p:blipFill>
            <a:blip r:embed="rId7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14" name="Рисунок 13"/>
            <p:cNvPicPr>
              <a:picLocks noChangeAspect="1"/>
            </p:cNvPicPr>
            <p:nvPr userDrawn="1"/>
          </p:nvPicPr>
          <p:blipFill>
            <a:blip r:embed="rId7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15"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6" name="Рисунок 15"/>
            <p:cNvPicPr>
              <a:picLocks noChangeAspect="1"/>
            </p:cNvPicPr>
            <p:nvPr userDrawn="1"/>
          </p:nvPicPr>
          <p:blipFill>
            <a:blip r:embed="rId7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17" name="Рисунок 1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18" name="Рисунок 17"/>
            <p:cNvPicPr>
              <a:picLocks noChangeAspect="1"/>
            </p:cNvPicPr>
            <p:nvPr userDrawn="1"/>
          </p:nvPicPr>
          <p:blipFill>
            <a:blip r:embed="rId8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19" name="Рисунок 18"/>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20" name="Рисунок 19"/>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21" name="Рисунок 20"/>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22" name="Рисунок 21"/>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23" name="Рисунок 22"/>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24" name="Рисунок 23"/>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25" name="Рисунок 24"/>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3" name="Текст 2"/>
          <p:cNvSpPr>
            <a:spLocks noGrp="1"/>
          </p:cNvSpPr>
          <p:nvPr>
            <p:ph type="body" idx="1"/>
          </p:nvPr>
        </p:nvSpPr>
        <p:spPr>
          <a:xfrm>
            <a:off x="236765" y="2975647"/>
            <a:ext cx="6295382" cy="2146989"/>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7DD9B-16CA-464A-A3D4-4D175F1ACCD1}" type="datetimeFigureOut">
              <a:rPr lang="ru-RU" smtClean="0"/>
              <a:t>28.07.2021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1510081" y="6356350"/>
            <a:ext cx="536009" cy="365125"/>
          </a:xfrm>
          <a:prstGeom prst="rect">
            <a:avLst/>
          </a:prstGeom>
        </p:spPr>
        <p:txBody>
          <a:bodyPr vert="horz" lIns="91440" tIns="45720" rIns="91440" bIns="45720" rtlCol="0" anchor="ctr"/>
          <a:lstStyle>
            <a:lvl1pPr algn="r">
              <a:defRPr sz="2400" b="1">
                <a:solidFill>
                  <a:schemeClr val="bg1"/>
                </a:solidFill>
              </a:defRPr>
            </a:lvl1pPr>
          </a:lstStyle>
          <a:p>
            <a:fld id="{B7E6CA31-DA56-47CF-9891-B6D0296B6AEC}" type="slidenum">
              <a:rPr lang="ru-RU" smtClean="0"/>
              <a:pPr/>
              <a:t>‹N°›</a:t>
            </a:fld>
            <a:endParaRPr lang="ru-RU" dirty="0"/>
          </a:p>
        </p:txBody>
      </p:sp>
    </p:spTree>
    <p:extLst>
      <p:ext uri="{BB962C8B-B14F-4D97-AF65-F5344CB8AC3E}">
        <p14:creationId xmlns:p14="http://schemas.microsoft.com/office/powerpoint/2010/main" val="1714536039"/>
      </p:ext>
    </p:extLst>
  </p:cSld>
  <p:clrMap bg1="lt1" tx1="dk1" bg2="lt2" tx2="dk2" accent1="accent1" accent2="accent2" accent3="accent3" accent4="accent4" accent5="accent5" accent6="accent6" hlink="hlink" folHlink="folHlink"/>
  <p:sldLayoutIdLst>
    <p:sldLayoutId id="2147483717" r:id="rId1"/>
    <p:sldLayoutId id="2147483681" r:id="rId2"/>
    <p:sldLayoutId id="2147483682" r:id="rId3"/>
    <p:sldLayoutId id="2147483683" r:id="rId4"/>
    <p:sldLayoutId id="2147483661" r:id="rId5"/>
    <p:sldLayoutId id="2147483672" r:id="rId6"/>
    <p:sldLayoutId id="2147483673" r:id="rId7"/>
    <p:sldLayoutId id="2147483662" r:id="rId8"/>
    <p:sldLayoutId id="2147483677" r:id="rId9"/>
    <p:sldLayoutId id="2147483663" r:id="rId10"/>
    <p:sldLayoutId id="2147483688" r:id="rId11"/>
    <p:sldLayoutId id="2147483691" r:id="rId12"/>
    <p:sldLayoutId id="2147483718" r:id="rId13"/>
    <p:sldLayoutId id="2147483729" r:id="rId14"/>
    <p:sldLayoutId id="2147483689" r:id="rId15"/>
    <p:sldLayoutId id="2147483690" r:id="rId16"/>
    <p:sldLayoutId id="2147483692" r:id="rId17"/>
    <p:sldLayoutId id="2147483693" r:id="rId18"/>
    <p:sldLayoutId id="2147483712" r:id="rId19"/>
    <p:sldLayoutId id="2147483723" r:id="rId20"/>
    <p:sldLayoutId id="2147483730" r:id="rId21"/>
    <p:sldLayoutId id="2147483674" r:id="rId22"/>
    <p:sldLayoutId id="2147483694" r:id="rId23"/>
    <p:sldLayoutId id="2147483695" r:id="rId24"/>
    <p:sldLayoutId id="2147483719" r:id="rId25"/>
    <p:sldLayoutId id="2147483696" r:id="rId26"/>
    <p:sldLayoutId id="2147483697" r:id="rId27"/>
    <p:sldLayoutId id="2147483698" r:id="rId28"/>
    <p:sldLayoutId id="2147483699" r:id="rId29"/>
    <p:sldLayoutId id="2147483713" r:id="rId30"/>
    <p:sldLayoutId id="2147483724" r:id="rId31"/>
    <p:sldLayoutId id="2147483675" r:id="rId32"/>
    <p:sldLayoutId id="2147483700" r:id="rId33"/>
    <p:sldLayoutId id="2147483720" r:id="rId34"/>
    <p:sldLayoutId id="2147483701" r:id="rId35"/>
    <p:sldLayoutId id="2147483702" r:id="rId36"/>
    <p:sldLayoutId id="2147483703" r:id="rId37"/>
    <p:sldLayoutId id="2147483704" r:id="rId38"/>
    <p:sldLayoutId id="2147483705" r:id="rId39"/>
    <p:sldLayoutId id="2147483714" r:id="rId40"/>
    <p:sldLayoutId id="2147483725" r:id="rId41"/>
    <p:sldLayoutId id="2147483676" r:id="rId42"/>
    <p:sldLayoutId id="2147483706" r:id="rId43"/>
    <p:sldLayoutId id="2147483707" r:id="rId44"/>
    <p:sldLayoutId id="2147483721" r:id="rId45"/>
    <p:sldLayoutId id="2147483708" r:id="rId46"/>
    <p:sldLayoutId id="2147483709" r:id="rId47"/>
    <p:sldLayoutId id="2147483710" r:id="rId48"/>
    <p:sldLayoutId id="2147483711" r:id="rId49"/>
    <p:sldLayoutId id="2147483715" r:id="rId50"/>
    <p:sldLayoutId id="2147483726" r:id="rId51"/>
    <p:sldLayoutId id="2147483664" r:id="rId52"/>
    <p:sldLayoutId id="2147483665" r:id="rId53"/>
    <p:sldLayoutId id="2147483666" r:id="rId54"/>
    <p:sldLayoutId id="2147483722" r:id="rId55"/>
    <p:sldLayoutId id="2147483727" r:id="rId56"/>
    <p:sldLayoutId id="2147483686" r:id="rId57"/>
    <p:sldLayoutId id="2147483687" r:id="rId58"/>
    <p:sldLayoutId id="2147483678" r:id="rId59"/>
    <p:sldLayoutId id="2147483680" r:id="rId60"/>
    <p:sldLayoutId id="2147483667" r:id="rId61"/>
    <p:sldLayoutId id="2147483679" r:id="rId62"/>
    <p:sldLayoutId id="2147483684" r:id="rId63"/>
    <p:sldLayoutId id="2147483685" r:id="rId64"/>
    <p:sldLayoutId id="2147483668" r:id="rId65"/>
    <p:sldLayoutId id="2147483669" r:id="rId66"/>
    <p:sldLayoutId id="2147483716" r:id="rId67"/>
    <p:sldLayoutId id="2147483670" r:id="rId68"/>
    <p:sldLayoutId id="2147483671" r:id="rId69"/>
    <p:sldLayoutId id="2147483728" r:id="rId7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3" name="Inhalt"/>
          <p:cNvSpPr>
            <a:spLocks noGrp="1"/>
          </p:cNvSpPr>
          <p:nvPr>
            <p:ph type="body" idx="1"/>
          </p:nvPr>
        </p:nvSpPr>
        <p:spPr bwMode="gray">
          <a:xfrm>
            <a:off x="540070" y="1512000"/>
            <a:ext cx="11111046" cy="429840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1" name="Hilfslinie"/>
          <p:cNvGrpSpPr/>
          <p:nvPr userDrawn="1"/>
        </p:nvGrpSpPr>
        <p:grpSpPr bwMode="gray">
          <a:xfrm>
            <a:off x="540071" y="-739050"/>
            <a:ext cx="900117" cy="720000"/>
            <a:chOff x="540001" y="-720000"/>
            <a:chExt cx="900000" cy="720000"/>
          </a:xfrm>
        </p:grpSpPr>
        <p:cxnSp>
          <p:nvCxnSpPr>
            <p:cNvPr id="24" name="Line"/>
            <p:cNvCxnSpPr/>
            <p:nvPr userDrawn="1"/>
          </p:nvCxnSpPr>
          <p:spPr bwMode="gray">
            <a:xfrm flipV="1">
              <a:off x="540002"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
            <p:cNvSpPr txBox="1"/>
            <p:nvPr userDrawn="1"/>
          </p:nvSpPr>
          <p:spPr bwMode="gray">
            <a:xfrm>
              <a:off x="540001" y="-720000"/>
              <a:ext cx="900000" cy="540000"/>
            </a:xfrm>
            <a:prstGeom prst="rect">
              <a:avLst/>
            </a:prstGeom>
            <a:noFill/>
          </p:spPr>
          <p:txBody>
            <a:bodyPr wrap="square" lIns="72000" tIns="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15,42</a:t>
              </a:r>
            </a:p>
          </p:txBody>
        </p:sp>
      </p:grpSp>
      <p:grpSp>
        <p:nvGrpSpPr>
          <p:cNvPr id="12" name="Hilfslinie"/>
          <p:cNvGrpSpPr/>
          <p:nvPr userDrawn="1"/>
        </p:nvGrpSpPr>
        <p:grpSpPr bwMode="gray">
          <a:xfrm>
            <a:off x="10751001" y="-739050"/>
            <a:ext cx="900117" cy="720000"/>
            <a:chOff x="10749601" y="-720000"/>
            <a:chExt cx="900000" cy="720000"/>
          </a:xfrm>
        </p:grpSpPr>
        <p:cxnSp>
          <p:nvCxnSpPr>
            <p:cNvPr id="22" name="Line"/>
            <p:cNvCxnSpPr/>
            <p:nvPr userDrawn="1"/>
          </p:nvCxnSpPr>
          <p:spPr bwMode="gray">
            <a:xfrm flipV="1">
              <a:off x="11649601"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
            <p:cNvSpPr txBox="1"/>
            <p:nvPr userDrawn="1"/>
          </p:nvSpPr>
          <p:spPr bwMode="gray">
            <a:xfrm>
              <a:off x="10749601" y="-720000"/>
              <a:ext cx="900000" cy="540000"/>
            </a:xfrm>
            <a:prstGeom prst="rect">
              <a:avLst/>
            </a:prstGeom>
            <a:noFill/>
          </p:spPr>
          <p:txBody>
            <a:bodyPr wrap="square" lIns="0" tIns="0" rIns="72000" bIns="0" rtlCol="0">
              <a:noAutofit/>
            </a:bodyPr>
            <a:lstStyle/>
            <a:p>
              <a:pPr algn="r">
                <a:lnSpc>
                  <a:spcPct val="90000"/>
                </a:lnSpc>
                <a:spcAft>
                  <a:spcPts val="1000"/>
                </a:spcAft>
              </a:pPr>
              <a:r>
                <a:rPr lang="de-DE" sz="1200" noProof="0" dirty="0"/>
                <a:t>Position Hilfslinie 15,42</a:t>
              </a:r>
            </a:p>
          </p:txBody>
        </p:sp>
      </p:grpSp>
      <p:grpSp>
        <p:nvGrpSpPr>
          <p:cNvPr id="13" name="Hilfslinie"/>
          <p:cNvGrpSpPr/>
          <p:nvPr userDrawn="1"/>
        </p:nvGrpSpPr>
        <p:grpSpPr bwMode="gray">
          <a:xfrm>
            <a:off x="-739146" y="432000"/>
            <a:ext cx="720094" cy="540000"/>
            <a:chOff x="-720000" y="432000"/>
            <a:chExt cx="720000" cy="540000"/>
          </a:xfrm>
        </p:grpSpPr>
        <p:cxnSp>
          <p:nvCxnSpPr>
            <p:cNvPr id="20" name="Line"/>
            <p:cNvCxnSpPr/>
            <p:nvPr/>
          </p:nvCxnSpPr>
          <p:spPr bwMode="gray">
            <a:xfrm>
              <a:off x="-720000" y="43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
            <p:cNvSpPr txBox="1"/>
            <p:nvPr userDrawn="1"/>
          </p:nvSpPr>
          <p:spPr bwMode="gray">
            <a:xfrm>
              <a:off x="-720000" y="43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8,32</a:t>
              </a:r>
            </a:p>
          </p:txBody>
        </p:sp>
      </p:grpSp>
      <p:grpSp>
        <p:nvGrpSpPr>
          <p:cNvPr id="14" name="Hilfslinie"/>
          <p:cNvGrpSpPr/>
          <p:nvPr userDrawn="1"/>
        </p:nvGrpSpPr>
        <p:grpSpPr bwMode="gray">
          <a:xfrm>
            <a:off x="-739146" y="1512000"/>
            <a:ext cx="720094" cy="540000"/>
            <a:chOff x="-720000" y="1512000"/>
            <a:chExt cx="720000" cy="540000"/>
          </a:xfrm>
        </p:grpSpPr>
        <p:cxnSp>
          <p:nvCxnSpPr>
            <p:cNvPr id="18" name="Line"/>
            <p:cNvCxnSpPr/>
            <p:nvPr userDrawn="1"/>
          </p:nvCxnSpPr>
          <p:spPr bwMode="gray">
            <a:xfrm>
              <a:off x="-720000" y="151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
            <p:cNvSpPr txBox="1"/>
            <p:nvPr userDrawn="1"/>
          </p:nvSpPr>
          <p:spPr bwMode="gray">
            <a:xfrm>
              <a:off x="-720000" y="151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5,33</a:t>
              </a:r>
            </a:p>
          </p:txBody>
        </p:sp>
      </p:grpSp>
      <p:grpSp>
        <p:nvGrpSpPr>
          <p:cNvPr id="15" name="Hilfslinie"/>
          <p:cNvGrpSpPr/>
          <p:nvPr userDrawn="1"/>
        </p:nvGrpSpPr>
        <p:grpSpPr bwMode="gray">
          <a:xfrm>
            <a:off x="-739146" y="5810400"/>
            <a:ext cx="720094" cy="540000"/>
            <a:chOff x="-720000" y="5810400"/>
            <a:chExt cx="720000" cy="540000"/>
          </a:xfrm>
        </p:grpSpPr>
        <p:cxnSp>
          <p:nvCxnSpPr>
            <p:cNvPr id="16" name="Line"/>
            <p:cNvCxnSpPr/>
            <p:nvPr userDrawn="1"/>
          </p:nvCxnSpPr>
          <p:spPr bwMode="gray">
            <a:xfrm>
              <a:off x="-720000" y="58104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
            <p:cNvSpPr txBox="1"/>
            <p:nvPr userDrawn="1"/>
          </p:nvSpPr>
          <p:spPr bwMode="gray">
            <a:xfrm>
              <a:off x="-720000" y="58104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6,61</a:t>
              </a:r>
            </a:p>
          </p:txBody>
        </p:sp>
      </p:grpSp>
      <p:sp>
        <p:nvSpPr>
          <p:cNvPr id="27" name="Rechtwinkliges Dreieck 26"/>
          <p:cNvSpPr/>
          <p:nvPr/>
        </p:nvSpPr>
        <p:spPr>
          <a:xfrm flipH="1">
            <a:off x="11569620" y="6235702"/>
            <a:ext cx="622380" cy="62229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GB" sz="1800" dirty="0" err="1"/>
          </a:p>
        </p:txBody>
      </p:sp>
      <p:sp>
        <p:nvSpPr>
          <p:cNvPr id="29" name="Foliennummer"/>
          <p:cNvSpPr txBox="1">
            <a:spLocks/>
          </p:cNvSpPr>
          <p:nvPr/>
        </p:nvSpPr>
        <p:spPr bwMode="gray">
          <a:xfrm>
            <a:off x="11781540" y="6201308"/>
            <a:ext cx="501766" cy="525542"/>
          </a:xfrm>
          <a:prstGeom prst="rect">
            <a:avLst/>
          </a:prstGeom>
        </p:spPr>
        <p:txBody>
          <a:bodyPr vert="horz" lIns="0" tIns="0" rIns="0" bIns="0" rtlCol="0" anchor="b"/>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2CEFE82-39F2-4F47-8A0C-D5AB3496FA5C}" type="slidenum">
              <a:rPr lang="de-DE" sz="1200" smtClean="0">
                <a:solidFill>
                  <a:schemeClr val="bg1"/>
                </a:solidFill>
              </a:rPr>
              <a:pPr algn="ctr"/>
              <a:t>‹N°›</a:t>
            </a:fld>
            <a:endParaRPr lang="de-DE" sz="1200" dirty="0">
              <a:solidFill>
                <a:schemeClr val="bg1"/>
              </a:solidFill>
            </a:endParaRPr>
          </a:p>
        </p:txBody>
      </p:sp>
    </p:spTree>
    <p:extLst>
      <p:ext uri="{BB962C8B-B14F-4D97-AF65-F5344CB8AC3E}">
        <p14:creationId xmlns:p14="http://schemas.microsoft.com/office/powerpoint/2010/main" val="249389339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3975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079500" indent="-27305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44000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7018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2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2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 xmlns:a16="http://schemas.microsoft.com/office/drawing/2014/main" id="{0E5F39CD-B720-456F-AEAD-33D969C2D362}"/>
              </a:ext>
            </a:extLst>
          </p:cNvPr>
          <p:cNvSpPr>
            <a:spLocks noGrp="1"/>
          </p:cNvSpPr>
          <p:nvPr>
            <p:ph type="title"/>
          </p:nvPr>
        </p:nvSpPr>
        <p:spPr>
          <a:xfrm>
            <a:off x="710371" y="2511651"/>
            <a:ext cx="5164406" cy="1343397"/>
          </a:xfrm>
        </p:spPr>
        <p:txBody>
          <a:bodyPr>
            <a:noAutofit/>
          </a:bodyPr>
          <a:lstStyle/>
          <a:p>
            <a:r>
              <a:rPr lang="fr-CH" sz="3600">
                <a:solidFill>
                  <a:srgbClr val="96CB00"/>
                </a:solidFill>
              </a:rPr>
              <a:t>Partie 4: Apprendre par l’expérience</a:t>
            </a:r>
          </a:p>
        </p:txBody>
      </p:sp>
      <p:sp>
        <p:nvSpPr>
          <p:cNvPr id="8" name="Textplatzhalter 7">
            <a:extLst>
              <a:ext uri="{FF2B5EF4-FFF2-40B4-BE49-F238E27FC236}">
                <a16:creationId xmlns="" xmlns:a16="http://schemas.microsoft.com/office/drawing/2014/main" id="{2A3D2EF8-0A72-4378-ABAB-D2C7C77D1F4D}"/>
              </a:ext>
            </a:extLst>
          </p:cNvPr>
          <p:cNvSpPr>
            <a:spLocks noGrp="1"/>
          </p:cNvSpPr>
          <p:nvPr>
            <p:ph type="body" idx="1"/>
          </p:nvPr>
        </p:nvSpPr>
        <p:spPr>
          <a:xfrm>
            <a:off x="910671" y="4086804"/>
            <a:ext cx="4696045" cy="1500187"/>
          </a:xfrm>
        </p:spPr>
        <p:txBody>
          <a:bodyPr>
            <a:noAutofit/>
          </a:bodyPr>
          <a:lstStyle/>
          <a:p>
            <a:r>
              <a:rPr lang="fr-CH" dirty="0">
                <a:solidFill>
                  <a:srgbClr val="686868"/>
                </a:solidFill>
              </a:rPr>
              <a:t>Informations complémentaires en matière de pédagogie et de psychologie</a:t>
            </a:r>
          </a:p>
        </p:txBody>
      </p:sp>
    </p:spTree>
    <p:extLst>
      <p:ext uri="{BB962C8B-B14F-4D97-AF65-F5344CB8AC3E}">
        <p14:creationId xmlns:p14="http://schemas.microsoft.com/office/powerpoint/2010/main" val="2171423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idx="1"/>
          </p:nvPr>
        </p:nvSpPr>
        <p:spPr>
          <a:xfrm>
            <a:off x="943157" y="1368791"/>
            <a:ext cx="10486843" cy="4606755"/>
          </a:xfrm>
        </p:spPr>
        <p:txBody>
          <a:bodyPr>
            <a:noAutofit/>
          </a:bodyPr>
          <a:lstStyle/>
          <a:p>
            <a:pPr marL="342900" indent="-342900" algn="l">
              <a:lnSpc>
                <a:spcPct val="120000"/>
              </a:lnSpc>
              <a:buClr>
                <a:srgbClr val="96CB00"/>
              </a:buClr>
              <a:buFont typeface="Century Gothic" panose="020B0502020202020204" pitchFamily="34" charset="0"/>
              <a:buChar char="●"/>
            </a:pPr>
            <a:r>
              <a:rPr lang="fr-CH" sz="2000" dirty="0">
                <a:solidFill>
                  <a:srgbClr val="686868"/>
                </a:solidFill>
              </a:rPr>
              <a:t>On lit, entend et voit beaucoup de choses concernant la création d’entreprise. Ces connaissances ne deviennent vraiment pertinentes que lorsqu’elles sont mises en pratique.</a:t>
            </a:r>
          </a:p>
          <a:p>
            <a:pPr marL="342900" indent="-342900" algn="l">
              <a:lnSpc>
                <a:spcPct val="120000"/>
              </a:lnSpc>
              <a:buClr>
                <a:srgbClr val="96CB00"/>
              </a:buClr>
              <a:buFont typeface="Century Gothic" panose="020B0502020202020204" pitchFamily="34" charset="0"/>
              <a:buChar char="●"/>
            </a:pPr>
            <a:r>
              <a:rPr lang="fr-CH" sz="2000" dirty="0">
                <a:solidFill>
                  <a:srgbClr val="686868"/>
                </a:solidFill>
              </a:rPr>
              <a:t>C’est la raison pour laquelle, dans notre cours, nous inversons le processus: nous commençons par la pratique. </a:t>
            </a:r>
            <a:br>
              <a:rPr lang="fr-CH" sz="2000" dirty="0">
                <a:solidFill>
                  <a:srgbClr val="686868"/>
                </a:solidFill>
              </a:rPr>
            </a:br>
            <a:r>
              <a:rPr lang="fr-CH" sz="2000" dirty="0">
                <a:solidFill>
                  <a:srgbClr val="686868"/>
                </a:solidFill>
              </a:rPr>
              <a:t>Chaque groupe effectue les premières étapes du processus de création. Cette combinaison entre comportement actif, expérimentation et découverte place les expériences personnelles des apprenant-e-s au centre. </a:t>
            </a:r>
          </a:p>
          <a:p>
            <a:pPr marL="342900" indent="-342900" algn="l">
              <a:lnSpc>
                <a:spcPct val="120000"/>
              </a:lnSpc>
              <a:buClr>
                <a:srgbClr val="96CB00"/>
              </a:buClr>
              <a:buFont typeface="Century Gothic" panose="020B0502020202020204" pitchFamily="34" charset="0"/>
              <a:buChar char="●"/>
            </a:pPr>
            <a:r>
              <a:rPr lang="fr-CH" sz="2000" dirty="0">
                <a:solidFill>
                  <a:srgbClr val="686868"/>
                </a:solidFill>
              </a:rPr>
              <a:t>Ce processus permet de comprendre les procédures, de percevoir les difficultés et de révéler les aberrations (connaissance des procédés/connaissance de la pratique).</a:t>
            </a:r>
          </a:p>
          <a:p>
            <a:pPr marL="342900" indent="-342900" algn="l">
              <a:lnSpc>
                <a:spcPct val="120000"/>
              </a:lnSpc>
              <a:buClr>
                <a:srgbClr val="96CB00"/>
              </a:buClr>
              <a:buFont typeface="Century Gothic" panose="020B0502020202020204" pitchFamily="34" charset="0"/>
              <a:buChar char="●"/>
            </a:pPr>
            <a:r>
              <a:rPr lang="fr-CH" sz="2000" dirty="0">
                <a:solidFill>
                  <a:srgbClr val="686868"/>
                </a:solidFill>
              </a:rPr>
              <a:t>L’</a:t>
            </a:r>
            <a:r>
              <a:rPr lang="fr-CH" sz="2000" dirty="0" err="1">
                <a:solidFill>
                  <a:srgbClr val="686868"/>
                </a:solidFill>
              </a:rPr>
              <a:t>enseignant-e</a:t>
            </a:r>
            <a:r>
              <a:rPr lang="fr-CH" sz="2000" dirty="0">
                <a:solidFill>
                  <a:srgbClr val="686868"/>
                </a:solidFill>
              </a:rPr>
              <a:t> devient organisateur/-</a:t>
            </a:r>
            <a:r>
              <a:rPr lang="fr-CH" sz="2000" dirty="0" err="1">
                <a:solidFill>
                  <a:srgbClr val="686868"/>
                </a:solidFill>
              </a:rPr>
              <a:t>trice</a:t>
            </a:r>
            <a:r>
              <a:rPr lang="fr-CH" sz="2000" dirty="0">
                <a:solidFill>
                  <a:srgbClr val="686868"/>
                </a:solidFill>
              </a:rPr>
              <a:t> et vecteur/-</a:t>
            </a:r>
            <a:r>
              <a:rPr lang="fr-CH" sz="2000" dirty="0" err="1">
                <a:solidFill>
                  <a:srgbClr val="686868"/>
                </a:solidFill>
              </a:rPr>
              <a:t>trice</a:t>
            </a:r>
            <a:r>
              <a:rPr lang="fr-CH" sz="2000" dirty="0">
                <a:solidFill>
                  <a:srgbClr val="686868"/>
                </a:solidFill>
              </a:rPr>
              <a:t> d’expériences significatives, et s’adapte aux besoins des apprenant-e-s.</a:t>
            </a:r>
          </a:p>
        </p:txBody>
      </p:sp>
      <p:sp>
        <p:nvSpPr>
          <p:cNvPr id="6" name="Номер слайда 5">
            <a:extLst>
              <a:ext uri="{FF2B5EF4-FFF2-40B4-BE49-F238E27FC236}">
                <a16:creationId xmlns="" xmlns:a16="http://schemas.microsoft.com/office/drawing/2014/main" id="{9F7F11DF-F68C-4683-9D9F-413720A19BB0}"/>
              </a:ext>
            </a:extLst>
          </p:cNvPr>
          <p:cNvSpPr>
            <a:spLocks noGrp="1"/>
          </p:cNvSpPr>
          <p:nvPr>
            <p:ph type="sldNum" sz="quarter" idx="12"/>
          </p:nvPr>
        </p:nvSpPr>
        <p:spPr/>
        <p:txBody>
          <a:bodyPr/>
          <a:lstStyle/>
          <a:p>
            <a:fld id="{B7E6CA31-DA56-47CF-9891-B6D0296B6AEC}" type="slidenum">
              <a:rPr lang="ru-RU" smtClean="0"/>
              <a:t>2</a:t>
            </a:fld>
            <a:endParaRPr lang="ru-RU" smtClean="0"/>
          </a:p>
        </p:txBody>
      </p:sp>
      <p:sp>
        <p:nvSpPr>
          <p:cNvPr id="2" name="Titel 1"/>
          <p:cNvSpPr>
            <a:spLocks noGrp="1"/>
          </p:cNvSpPr>
          <p:nvPr>
            <p:ph type="title" idx="4294967295"/>
          </p:nvPr>
        </p:nvSpPr>
        <p:spPr>
          <a:xfrm>
            <a:off x="943157" y="-20002"/>
            <a:ext cx="5504777" cy="981075"/>
          </a:xfrm>
        </p:spPr>
        <p:txBody>
          <a:bodyPr/>
          <a:lstStyle/>
          <a:p>
            <a:pPr algn="l"/>
            <a:r>
              <a:rPr lang="fr-CH" sz="2400" dirty="0">
                <a:solidFill>
                  <a:srgbClr val="96CB00"/>
                </a:solidFill>
              </a:rPr>
              <a:t>Apprentissage du processus de création d’entreprise</a:t>
            </a:r>
          </a:p>
        </p:txBody>
      </p:sp>
    </p:spTree>
    <p:extLst>
      <p:ext uri="{BB962C8B-B14F-4D97-AF65-F5344CB8AC3E}">
        <p14:creationId xmlns:p14="http://schemas.microsoft.com/office/powerpoint/2010/main" val="2587834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Zwei Lehrlinge bei der Arbeit; Rechte: dpa"/>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13336" b="13336"/>
          <a:stretch>
            <a:fillRect/>
          </a:stretch>
        </p:blipFill>
        <p:spPr>
          <a:xfrm>
            <a:off x="2374106" y="1174853"/>
            <a:ext cx="7443788" cy="4298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 name="Номер слайда 5">
            <a:extLst>
              <a:ext uri="{FF2B5EF4-FFF2-40B4-BE49-F238E27FC236}">
                <a16:creationId xmlns="" xmlns:a16="http://schemas.microsoft.com/office/drawing/2014/main" id="{9E5DBBC1-6F2A-46BB-BCC9-AD1D51A0592D}"/>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3</a:t>
            </a:fld>
            <a:endParaRPr lang="ru-RU" smtClean="0"/>
          </a:p>
        </p:txBody>
      </p:sp>
    </p:spTree>
    <p:extLst>
      <p:ext uri="{BB962C8B-B14F-4D97-AF65-F5344CB8AC3E}">
        <p14:creationId xmlns:p14="http://schemas.microsoft.com/office/powerpoint/2010/main" val="3002359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0414" y="162978"/>
            <a:ext cx="8059994" cy="509144"/>
          </a:xfrm>
        </p:spPr>
        <p:txBody>
          <a:bodyPr/>
          <a:lstStyle/>
          <a:p>
            <a:pPr algn="l"/>
            <a:r>
              <a:rPr lang="fr-CH" sz="2400">
                <a:solidFill>
                  <a:srgbClr val="96CB00"/>
                </a:solidFill>
              </a:rPr>
              <a:t>Ancré dans la réalité proche</a:t>
            </a:r>
          </a:p>
        </p:txBody>
      </p:sp>
      <p:sp>
        <p:nvSpPr>
          <p:cNvPr id="3" name="Inhaltsplatzhalter 2"/>
          <p:cNvSpPr>
            <a:spLocks noGrp="1"/>
          </p:cNvSpPr>
          <p:nvPr>
            <p:ph type="body" idx="1"/>
          </p:nvPr>
        </p:nvSpPr>
        <p:spPr>
          <a:xfrm>
            <a:off x="2400413" y="1286765"/>
            <a:ext cx="7507157" cy="4284476"/>
          </a:xfrm>
        </p:spPr>
        <p:txBody>
          <a:bodyPr>
            <a:noAutofit/>
          </a:bodyPr>
          <a:lstStyle/>
          <a:p>
            <a:pPr marL="358775" indent="-358775" algn="l">
              <a:lnSpc>
                <a:spcPct val="120000"/>
              </a:lnSpc>
              <a:buClr>
                <a:srgbClr val="96CB00"/>
              </a:buClr>
              <a:buFont typeface="Century Gothic" panose="020B0502020202020204" pitchFamily="34" charset="0"/>
              <a:buChar char="●"/>
            </a:pPr>
            <a:r>
              <a:rPr lang="fr-CH" sz="1800">
                <a:solidFill>
                  <a:srgbClr val="686868"/>
                </a:solidFill>
              </a:rPr>
              <a:t>La théorie de l’apprentissage expérientiel selon Alice Y. Kolb et David A. Kolb (par ex. Kolb &amp; Kolb, 2008) considère l’apprentissage comme un processus continu et global basé sur l’expérience qui ne comprend pas seulement la pensée mais aussi le ressenti, les actions, la perception de soi, etc., c’est-à-dire la personne comme un tout. </a:t>
            </a:r>
          </a:p>
          <a:p>
            <a:pPr marL="358775" indent="-358775" algn="l">
              <a:lnSpc>
                <a:spcPct val="120000"/>
              </a:lnSpc>
              <a:buClr>
                <a:srgbClr val="96CB00"/>
              </a:buClr>
              <a:buFont typeface="Century Gothic" panose="020B0502020202020204" pitchFamily="34" charset="0"/>
              <a:buChar char="●"/>
            </a:pPr>
            <a:r>
              <a:rPr lang="fr-CH" sz="1800">
                <a:solidFill>
                  <a:srgbClr val="686868"/>
                </a:solidFill>
              </a:rPr>
              <a:t>L’expérience acquise à travers des situations réelles est particulièrement précieuse. Les apprenant-e-s qui soignent des malades, participent à des fouilles archéologiques, fabriquent un instrument de musique pour en analyser les vibrations, etc. apprennent différemment que s’ils se basaient simplement sur des connaissances explicites rapportées par autrui. Ils expérimentent les situations à travers tout leur être.</a:t>
            </a:r>
          </a:p>
          <a:p>
            <a:pPr marL="285750" indent="-285750" algn="l">
              <a:lnSpc>
                <a:spcPct val="120000"/>
              </a:lnSpc>
              <a:buClr>
                <a:srgbClr val="96CB00"/>
              </a:buClr>
              <a:buFont typeface="Century Gothic" panose="020B0502020202020204" pitchFamily="34" charset="0"/>
              <a:buChar char="●"/>
            </a:pPr>
            <a:endParaRPr lang="de-CH" sz="1800" dirty="0"/>
          </a:p>
          <a:p>
            <a:pPr marL="285750" indent="-285750" algn="l">
              <a:lnSpc>
                <a:spcPct val="120000"/>
              </a:lnSpc>
              <a:buFont typeface="Arial" panose="020B0604020202020204" pitchFamily="34" charset="0"/>
              <a:buChar char="•"/>
            </a:pPr>
            <a:endParaRPr lang="de-CH" sz="1800" dirty="0"/>
          </a:p>
        </p:txBody>
      </p:sp>
      <p:sp>
        <p:nvSpPr>
          <p:cNvPr id="6" name="Rechteck 5">
            <a:extLst>
              <a:ext uri="{FF2B5EF4-FFF2-40B4-BE49-F238E27FC236}">
                <a16:creationId xmlns="" xmlns:a16="http://schemas.microsoft.com/office/drawing/2014/main" id="{B8B760BE-FCDA-4C0D-A0C7-7203AFA377C8}"/>
              </a:ext>
            </a:extLst>
          </p:cNvPr>
          <p:cNvSpPr/>
          <p:nvPr/>
        </p:nvSpPr>
        <p:spPr>
          <a:xfrm>
            <a:off x="3826051" y="6141024"/>
            <a:ext cx="7130388" cy="553998"/>
          </a:xfrm>
          <a:prstGeom prst="rect">
            <a:avLst/>
          </a:prstGeom>
        </p:spPr>
        <p:txBody>
          <a:bodyPr wrap="square">
            <a:spAutoFit/>
          </a:bodyPr>
          <a:lstStyle/>
          <a:p>
            <a:pPr>
              <a:defRPr/>
            </a:pPr>
            <a:r>
              <a:rPr lang="fr-CH" sz="1000" b="1">
                <a:solidFill>
                  <a:srgbClr val="686868"/>
                </a:solidFill>
                <a:ea typeface="ＭＳ Ｐゴシック" panose="020B0600070205080204" pitchFamily="34" charset="-128"/>
              </a:rPr>
              <a:t>Source: </a:t>
            </a:r>
            <a:r>
              <a:rPr lang="fr-CH" sz="1000">
                <a:solidFill>
                  <a:srgbClr val="898F97"/>
                </a:solidFill>
                <a:ea typeface="Calibri" panose="020F0502020204030204" pitchFamily="34" charset="0"/>
              </a:rPr>
              <a:t>Kolb, A. Y., &amp; Kolb, D. A. (2008). «Experiential Learning Theory: A Dynamic, Holistic Approach to Management Learning, Education and Development</a:t>
            </a:r>
            <a:r>
              <a:rPr lang="fr-CH" sz="1000" i="1">
                <a:solidFill>
                  <a:srgbClr val="898F97"/>
                </a:solidFill>
                <a:ea typeface="Calibri" panose="020F0502020204030204" pitchFamily="34" charset="0"/>
              </a:rPr>
              <a:t>»</a:t>
            </a:r>
            <a:r>
              <a:rPr lang="fr-CH" sz="1000">
                <a:solidFill>
                  <a:srgbClr val="898F97"/>
                </a:solidFill>
                <a:ea typeface="Calibri" panose="020F0502020204030204" pitchFamily="34" charset="0"/>
              </a:rPr>
              <a:t>. In S. J. Armstrong &amp; C. V. Fukami (éd.), </a:t>
            </a:r>
            <a:r>
              <a:rPr lang="fr-CH" sz="1000" i="1">
                <a:solidFill>
                  <a:srgbClr val="898F97"/>
                </a:solidFill>
                <a:ea typeface="Calibri" panose="020F0502020204030204" pitchFamily="34" charset="0"/>
              </a:rPr>
              <a:t>The SAGE Handbook of Management Learning, Education and Development</a:t>
            </a:r>
            <a:r>
              <a:rPr lang="fr-CH" sz="1000">
                <a:solidFill>
                  <a:srgbClr val="898F97"/>
                </a:solidFill>
                <a:ea typeface="Calibri" panose="020F0502020204030204" pitchFamily="34" charset="0"/>
              </a:rPr>
              <a:t> (p. 42</a:t>
            </a:r>
            <a:r>
              <a:rPr lang="fr-CH" sz="1000">
                <a:solidFill>
                  <a:srgbClr val="898F97"/>
                </a:solidFill>
              </a:rPr>
              <a:t>–</a:t>
            </a:r>
            <a:r>
              <a:rPr lang="fr-CH" sz="1000">
                <a:solidFill>
                  <a:srgbClr val="898F97"/>
                </a:solidFill>
                <a:ea typeface="Calibri" panose="020F0502020204030204" pitchFamily="34" charset="0"/>
              </a:rPr>
              <a:t>68). Los Angeles: SAGE.</a:t>
            </a:r>
          </a:p>
        </p:txBody>
      </p:sp>
      <p:sp>
        <p:nvSpPr>
          <p:cNvPr id="7" name="Номер слайда 5">
            <a:extLst>
              <a:ext uri="{FF2B5EF4-FFF2-40B4-BE49-F238E27FC236}">
                <a16:creationId xmlns="" xmlns:a16="http://schemas.microsoft.com/office/drawing/2014/main" id="{C8AD2EAB-6F04-4E15-948E-62907C4B4BBE}"/>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4</a:t>
            </a:fld>
            <a:endParaRPr lang="ru-RU" smtClean="0"/>
          </a:p>
        </p:txBody>
      </p:sp>
    </p:spTree>
    <p:extLst>
      <p:ext uri="{BB962C8B-B14F-4D97-AF65-F5344CB8AC3E}">
        <p14:creationId xmlns:p14="http://schemas.microsoft.com/office/powerpoint/2010/main" val="2496140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2"/>
          <p:cNvSpPr txBox="1">
            <a:spLocks noChangeArrowheads="1"/>
          </p:cNvSpPr>
          <p:nvPr/>
        </p:nvSpPr>
        <p:spPr bwMode="auto">
          <a:xfrm>
            <a:off x="937597" y="107480"/>
            <a:ext cx="9406555" cy="657225"/>
          </a:xfrm>
          <a:prstGeom prst="rect">
            <a:avLst/>
          </a:prstGeom>
          <a:noFill/>
          <a:ln w="9525">
            <a:noFill/>
            <a:miter lim="800000"/>
            <a:headEnd/>
            <a:tailEnd/>
          </a:ln>
        </p:spPr>
        <p:txBody>
          <a:bodyPr anchor="ctr"/>
          <a:lstStyle/>
          <a:p>
            <a:pPr>
              <a:defRPr/>
            </a:pPr>
            <a:r>
              <a:rPr lang="fr-CH" sz="2400" b="1">
                <a:solidFill>
                  <a:srgbClr val="96CB00"/>
                </a:solidFill>
                <a:latin typeface="+mj-lt"/>
                <a:ea typeface="ＭＳ Ｐゴシック" charset="0"/>
                <a:cs typeface="Arial"/>
              </a:rPr>
              <a:t>L’apprentissage expérientiel en tant que processus cyclique</a:t>
            </a:r>
          </a:p>
        </p:txBody>
      </p:sp>
      <p:sp>
        <p:nvSpPr>
          <p:cNvPr id="7" name="Textfeld 6"/>
          <p:cNvSpPr txBox="1"/>
          <p:nvPr/>
        </p:nvSpPr>
        <p:spPr>
          <a:xfrm>
            <a:off x="1090132" y="5556460"/>
            <a:ext cx="10207125" cy="492443"/>
          </a:xfrm>
          <a:prstGeom prst="rect">
            <a:avLst/>
          </a:prstGeom>
          <a:noFill/>
        </p:spPr>
        <p:txBody>
          <a:bodyPr wrap="square">
            <a:spAutoFit/>
          </a:bodyPr>
          <a:lstStyle/>
          <a:p>
            <a:pPr algn="ctr">
              <a:defRPr/>
            </a:pPr>
            <a:r>
              <a:rPr lang="fr-CH" sz="1400" b="1">
                <a:solidFill>
                  <a:srgbClr val="686868"/>
                </a:solidFill>
                <a:ea typeface="ＭＳ Ｐゴシック" panose="020B0600070205080204" pitchFamily="34" charset="-128"/>
              </a:rPr>
              <a:t>Le modèle cyclique de l’apprentissage expérientiel en tant que cycle basé sur l’expérience et l’apprentissage</a:t>
            </a:r>
          </a:p>
          <a:p>
            <a:pPr algn="ctr">
              <a:defRPr/>
            </a:pPr>
            <a:r>
              <a:rPr lang="fr-CH" sz="1200" b="1">
                <a:solidFill>
                  <a:srgbClr val="686868"/>
                </a:solidFill>
                <a:ea typeface="ＭＳ Ｐゴシック" panose="020B0600070205080204" pitchFamily="34" charset="-128"/>
              </a:rPr>
              <a:t> </a:t>
            </a:r>
            <a:r>
              <a:rPr lang="fr-CH" sz="1200">
                <a:solidFill>
                  <a:srgbClr val="686868"/>
                </a:solidFill>
                <a:ea typeface="ＭＳ Ｐゴシック" panose="020B0600070205080204" pitchFamily="34" charset="-128"/>
              </a:rPr>
              <a:t>(d’après Thomas H. Morris, 2019, p. 7; traduction pour cette présentation)</a:t>
            </a:r>
          </a:p>
        </p:txBody>
      </p:sp>
      <p:sp>
        <p:nvSpPr>
          <p:cNvPr id="9" name="Rechteck 8"/>
          <p:cNvSpPr/>
          <p:nvPr/>
        </p:nvSpPr>
        <p:spPr>
          <a:xfrm>
            <a:off x="1232557" y="6356350"/>
            <a:ext cx="10329700" cy="400110"/>
          </a:xfrm>
          <a:prstGeom prst="rect">
            <a:avLst/>
          </a:prstGeom>
        </p:spPr>
        <p:txBody>
          <a:bodyPr wrap="square">
            <a:spAutoFit/>
          </a:bodyPr>
          <a:lstStyle/>
          <a:p>
            <a:pPr>
              <a:defRPr/>
            </a:pPr>
            <a:r>
              <a:rPr lang="fr-CH" sz="1000" b="1">
                <a:solidFill>
                  <a:srgbClr val="686868"/>
                </a:solidFill>
                <a:latin typeface="+mj-lt"/>
                <a:ea typeface="ＭＳ Ｐゴシック" panose="020B0600070205080204" pitchFamily="34" charset="-128"/>
              </a:rPr>
              <a:t>Source: </a:t>
            </a:r>
            <a:r>
              <a:rPr lang="fr-CH" sz="1000">
                <a:solidFill>
                  <a:srgbClr val="898F97"/>
                </a:solidFill>
                <a:latin typeface="+mj-lt"/>
                <a:ea typeface="ＭＳ Ｐゴシック" panose="020B0600070205080204" pitchFamily="34" charset="-128"/>
              </a:rPr>
              <a:t>Morris, T. H. (2019). «Experiential Learning – a Systematic Review and Revision of Kolb’s Model». </a:t>
            </a:r>
            <a:r>
              <a:rPr lang="fr-CH" sz="1000" i="1">
                <a:solidFill>
                  <a:srgbClr val="898F97"/>
                </a:solidFill>
                <a:latin typeface="+mj-lt"/>
                <a:ea typeface="ＭＳ Ｐゴシック" panose="020B0600070205080204" pitchFamily="34" charset="-128"/>
              </a:rPr>
              <a:t>Interactive Learning Environments.</a:t>
            </a:r>
            <a:r>
              <a:rPr lang="fr-CH" sz="1000">
                <a:solidFill>
                  <a:srgbClr val="898F97"/>
                </a:solidFill>
                <a:latin typeface="+mj-lt"/>
                <a:ea typeface="ＭＳ Ｐゴシック" panose="020B0600070205080204" pitchFamily="34" charset="-128"/>
              </a:rPr>
              <a:t> doi: 10.1080/10494820.2019.1570279</a:t>
            </a:r>
            <a:r>
              <a:rPr lang="fr-CH" sz="1000" b="1">
                <a:solidFill>
                  <a:srgbClr val="898F97"/>
                </a:solidFill>
                <a:latin typeface="+mj-lt"/>
                <a:ea typeface="ＭＳ Ｐゴシック" panose="020B0600070205080204" pitchFamily="34" charset="-128"/>
              </a:rPr>
              <a:t> </a:t>
            </a:r>
          </a:p>
        </p:txBody>
      </p:sp>
      <p:sp>
        <p:nvSpPr>
          <p:cNvPr id="11" name="Ellipse 10">
            <a:extLst>
              <a:ext uri="{FF2B5EF4-FFF2-40B4-BE49-F238E27FC236}">
                <a16:creationId xmlns="" xmlns:a16="http://schemas.microsoft.com/office/drawing/2014/main" id="{89421862-25A5-4943-8A7F-7EEB0CCDFA25}"/>
              </a:ext>
            </a:extLst>
          </p:cNvPr>
          <p:cNvSpPr/>
          <p:nvPr/>
        </p:nvSpPr>
        <p:spPr>
          <a:xfrm>
            <a:off x="2862568" y="1579998"/>
            <a:ext cx="6444716" cy="3181150"/>
          </a:xfrm>
          <a:prstGeom prst="ellipse">
            <a:avLst/>
          </a:prstGeom>
          <a:noFill/>
          <a:ln w="28575">
            <a:solidFill>
              <a:srgbClr val="96CB00"/>
            </a:solid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nSpc>
                <a:spcPct val="90000"/>
              </a:lnSpc>
              <a:spcAft>
                <a:spcPts val="1000"/>
              </a:spcAft>
              <a:buClr>
                <a:srgbClr val="5F5F5F"/>
              </a:buClr>
            </a:pPr>
            <a:endParaRPr lang="de-CH" sz="1600" kern="0" dirty="0" err="1">
              <a:solidFill>
                <a:prstClr val="black"/>
              </a:solidFill>
              <a:latin typeface="Malgun Gothic"/>
            </a:endParaRPr>
          </a:p>
        </p:txBody>
      </p:sp>
      <p:cxnSp>
        <p:nvCxnSpPr>
          <p:cNvPr id="19" name="Gerader Verbinder 18">
            <a:extLst>
              <a:ext uri="{FF2B5EF4-FFF2-40B4-BE49-F238E27FC236}">
                <a16:creationId xmlns="" xmlns:a16="http://schemas.microsoft.com/office/drawing/2014/main" id="{13B2EA5B-EC42-4D36-837F-EA9AC6F64676}"/>
              </a:ext>
            </a:extLst>
          </p:cNvPr>
          <p:cNvCxnSpPr>
            <a:cxnSpLocks/>
          </p:cNvCxnSpPr>
          <p:nvPr/>
        </p:nvCxnSpPr>
        <p:spPr>
          <a:xfrm>
            <a:off x="7779600" y="1814400"/>
            <a:ext cx="293342" cy="102432"/>
          </a:xfrm>
          <a:prstGeom prst="line">
            <a:avLst/>
          </a:prstGeom>
          <a:ln w="285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 xmlns:a16="http://schemas.microsoft.com/office/drawing/2014/main" id="{11F71AA9-D3C2-487F-8775-E6065542D3BA}"/>
              </a:ext>
            </a:extLst>
          </p:cNvPr>
          <p:cNvCxnSpPr>
            <a:cxnSpLocks/>
            <a:stCxn id="11" idx="5"/>
          </p:cNvCxnSpPr>
          <p:nvPr/>
        </p:nvCxnSpPr>
        <p:spPr>
          <a:xfrm flipH="1">
            <a:off x="8029705" y="4295279"/>
            <a:ext cx="333772" cy="141833"/>
          </a:xfrm>
          <a:prstGeom prst="line">
            <a:avLst/>
          </a:prstGeom>
          <a:ln w="285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 xmlns:a16="http://schemas.microsoft.com/office/drawing/2014/main" id="{B578D14B-919B-4C29-B173-652249830CB0}"/>
              </a:ext>
            </a:extLst>
          </p:cNvPr>
          <p:cNvCxnSpPr>
            <a:cxnSpLocks/>
          </p:cNvCxnSpPr>
          <p:nvPr/>
        </p:nvCxnSpPr>
        <p:spPr>
          <a:xfrm flipH="1" flipV="1">
            <a:off x="4022240" y="4391541"/>
            <a:ext cx="276160" cy="99577"/>
          </a:xfrm>
          <a:prstGeom prst="line">
            <a:avLst/>
          </a:prstGeom>
          <a:ln w="285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 xmlns:a16="http://schemas.microsoft.com/office/drawing/2014/main" id="{53031DAC-7243-4FD1-B7E5-33D5E1B6DAC9}"/>
              </a:ext>
            </a:extLst>
          </p:cNvPr>
          <p:cNvCxnSpPr>
            <a:cxnSpLocks/>
          </p:cNvCxnSpPr>
          <p:nvPr/>
        </p:nvCxnSpPr>
        <p:spPr>
          <a:xfrm flipV="1">
            <a:off x="4351200" y="1748402"/>
            <a:ext cx="289200" cy="87598"/>
          </a:xfrm>
          <a:prstGeom prst="line">
            <a:avLst/>
          </a:prstGeom>
          <a:ln w="285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Gerade Verbindung mit Pfeil 56">
            <a:extLst>
              <a:ext uri="{FF2B5EF4-FFF2-40B4-BE49-F238E27FC236}">
                <a16:creationId xmlns="" xmlns:a16="http://schemas.microsoft.com/office/drawing/2014/main" id="{B02F6925-A061-4526-A532-891FAF10B750}"/>
              </a:ext>
            </a:extLst>
          </p:cNvPr>
          <p:cNvCxnSpPr>
            <a:cxnSpLocks/>
          </p:cNvCxnSpPr>
          <p:nvPr/>
        </p:nvCxnSpPr>
        <p:spPr>
          <a:xfrm>
            <a:off x="8127892" y="1932432"/>
            <a:ext cx="0" cy="36004"/>
          </a:xfrm>
          <a:prstGeom prst="straightConnector1">
            <a:avLst/>
          </a:prstGeom>
          <a:ln w="28575">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1" name="Gerade Verbindung mit Pfeil 60">
            <a:extLst>
              <a:ext uri="{FF2B5EF4-FFF2-40B4-BE49-F238E27FC236}">
                <a16:creationId xmlns="" xmlns:a16="http://schemas.microsoft.com/office/drawing/2014/main" id="{3D2E7308-575B-4B45-8E28-180E9D15D50A}"/>
              </a:ext>
            </a:extLst>
          </p:cNvPr>
          <p:cNvCxnSpPr>
            <a:cxnSpLocks/>
          </p:cNvCxnSpPr>
          <p:nvPr/>
        </p:nvCxnSpPr>
        <p:spPr>
          <a:xfrm>
            <a:off x="7953880" y="4473116"/>
            <a:ext cx="0" cy="36004"/>
          </a:xfrm>
          <a:prstGeom prst="straightConnector1">
            <a:avLst/>
          </a:prstGeom>
          <a:ln w="28575">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2" name="Gerade Verbindung mit Pfeil 61">
            <a:extLst>
              <a:ext uri="{FF2B5EF4-FFF2-40B4-BE49-F238E27FC236}">
                <a16:creationId xmlns="" xmlns:a16="http://schemas.microsoft.com/office/drawing/2014/main" id="{4C262D3A-CF91-4137-ADEC-3A363A2C9A19}"/>
              </a:ext>
            </a:extLst>
          </p:cNvPr>
          <p:cNvCxnSpPr>
            <a:cxnSpLocks/>
          </p:cNvCxnSpPr>
          <p:nvPr/>
        </p:nvCxnSpPr>
        <p:spPr>
          <a:xfrm flipH="1" flipV="1">
            <a:off x="4700400" y="1719600"/>
            <a:ext cx="22748" cy="9172"/>
          </a:xfrm>
          <a:prstGeom prst="straightConnector1">
            <a:avLst/>
          </a:prstGeom>
          <a:ln w="28575">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3" name="Gerade Verbindung mit Pfeil 62">
            <a:extLst>
              <a:ext uri="{FF2B5EF4-FFF2-40B4-BE49-F238E27FC236}">
                <a16:creationId xmlns="" xmlns:a16="http://schemas.microsoft.com/office/drawing/2014/main" id="{1767730C-9A31-423E-BEEA-C747B1F274AE}"/>
              </a:ext>
            </a:extLst>
          </p:cNvPr>
          <p:cNvCxnSpPr>
            <a:cxnSpLocks/>
          </p:cNvCxnSpPr>
          <p:nvPr/>
        </p:nvCxnSpPr>
        <p:spPr>
          <a:xfrm>
            <a:off x="3957436" y="4365104"/>
            <a:ext cx="0" cy="36004"/>
          </a:xfrm>
          <a:prstGeom prst="straightConnector1">
            <a:avLst/>
          </a:prstGeom>
          <a:ln w="28575">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 xmlns:a16="http://schemas.microsoft.com/office/drawing/2014/main" id="{1412C335-3920-4629-ABDC-6DC6DF9D75B4}"/>
              </a:ext>
            </a:extLst>
          </p:cNvPr>
          <p:cNvSpPr txBox="1"/>
          <p:nvPr/>
        </p:nvSpPr>
        <p:spPr>
          <a:xfrm>
            <a:off x="4711121" y="969760"/>
            <a:ext cx="2747610" cy="452250"/>
          </a:xfrm>
          <a:prstGeom prst="rect">
            <a:avLst/>
          </a:prstGeom>
          <a:solidFill>
            <a:schemeClr val="bg1"/>
          </a:solidFill>
        </p:spPr>
        <p:txBody>
          <a:bodyPr wrap="square" lIns="0" tIns="0" rIns="0" bIns="0" rtlCol="0">
            <a:noAutofit/>
          </a:bodyPr>
          <a:lstStyle/>
          <a:p>
            <a:pPr algn="ctr">
              <a:lnSpc>
                <a:spcPct val="90000"/>
              </a:lnSpc>
              <a:spcAft>
                <a:spcPts val="1000"/>
              </a:spcAft>
            </a:pPr>
            <a:r>
              <a:rPr lang="fr-CH" b="1">
                <a:solidFill>
                  <a:srgbClr val="686868"/>
                </a:solidFill>
              </a:rPr>
              <a:t>Expérience concrète</a:t>
            </a:r>
            <a:r>
              <a:rPr lang="fr-CH">
                <a:solidFill>
                  <a:srgbClr val="686868"/>
                </a:solidFill>
              </a:rPr>
              <a:t> contextuellement riche</a:t>
            </a:r>
          </a:p>
        </p:txBody>
      </p:sp>
      <p:sp>
        <p:nvSpPr>
          <p:cNvPr id="67" name="Textfeld 66">
            <a:extLst>
              <a:ext uri="{FF2B5EF4-FFF2-40B4-BE49-F238E27FC236}">
                <a16:creationId xmlns="" xmlns:a16="http://schemas.microsoft.com/office/drawing/2014/main" id="{1CE4C5E4-AAE9-4369-9E2E-D9BD14B843F9}"/>
              </a:ext>
            </a:extLst>
          </p:cNvPr>
          <p:cNvSpPr txBox="1"/>
          <p:nvPr/>
        </p:nvSpPr>
        <p:spPr>
          <a:xfrm>
            <a:off x="4459093" y="4938583"/>
            <a:ext cx="3251665" cy="468052"/>
          </a:xfrm>
          <a:prstGeom prst="rect">
            <a:avLst/>
          </a:prstGeom>
          <a:solidFill>
            <a:schemeClr val="bg1"/>
          </a:solidFill>
        </p:spPr>
        <p:txBody>
          <a:bodyPr wrap="square" lIns="0" tIns="0" rIns="0" bIns="0" rtlCol="0">
            <a:noAutofit/>
          </a:bodyPr>
          <a:lstStyle/>
          <a:p>
            <a:pPr algn="ctr">
              <a:lnSpc>
                <a:spcPct val="90000"/>
              </a:lnSpc>
              <a:spcAft>
                <a:spcPts val="1000"/>
              </a:spcAft>
            </a:pPr>
            <a:r>
              <a:rPr lang="fr-CH" b="1">
                <a:solidFill>
                  <a:srgbClr val="686868"/>
                </a:solidFill>
              </a:rPr>
              <a:t>Conceptualisation abstraite</a:t>
            </a:r>
            <a:r>
              <a:rPr lang="fr-CH">
                <a:solidFill>
                  <a:srgbClr val="686868"/>
                </a:solidFill>
              </a:rPr>
              <a:t> spécifique au contexte</a:t>
            </a:r>
          </a:p>
        </p:txBody>
      </p:sp>
      <p:sp>
        <p:nvSpPr>
          <p:cNvPr id="69" name="Textfeld 68">
            <a:extLst>
              <a:ext uri="{FF2B5EF4-FFF2-40B4-BE49-F238E27FC236}">
                <a16:creationId xmlns="" xmlns:a16="http://schemas.microsoft.com/office/drawing/2014/main" id="{7253C5E7-AB97-4998-B954-983D08484013}"/>
              </a:ext>
            </a:extLst>
          </p:cNvPr>
          <p:cNvSpPr txBox="1"/>
          <p:nvPr/>
        </p:nvSpPr>
        <p:spPr>
          <a:xfrm>
            <a:off x="9371052" y="2936547"/>
            <a:ext cx="1584176" cy="468052"/>
          </a:xfrm>
          <a:prstGeom prst="rect">
            <a:avLst/>
          </a:prstGeom>
          <a:solidFill>
            <a:schemeClr val="bg1"/>
          </a:solidFill>
        </p:spPr>
        <p:txBody>
          <a:bodyPr wrap="square" lIns="0" tIns="0" rIns="0" bIns="0" rtlCol="0">
            <a:noAutofit/>
          </a:bodyPr>
          <a:lstStyle/>
          <a:p>
            <a:pPr algn="ctr">
              <a:lnSpc>
                <a:spcPct val="90000"/>
              </a:lnSpc>
              <a:spcAft>
                <a:spcPts val="1000"/>
              </a:spcAft>
            </a:pPr>
            <a:r>
              <a:rPr lang="fr-CH" b="1">
                <a:solidFill>
                  <a:srgbClr val="686868"/>
                </a:solidFill>
              </a:rPr>
              <a:t>Observation</a:t>
            </a:r>
            <a:r>
              <a:rPr lang="fr-CH">
                <a:solidFill>
                  <a:srgbClr val="686868"/>
                </a:solidFill>
              </a:rPr>
              <a:t> </a:t>
            </a:r>
            <a:br>
              <a:rPr lang="fr-CH">
                <a:solidFill>
                  <a:srgbClr val="686868"/>
                </a:solidFill>
              </a:rPr>
            </a:br>
            <a:r>
              <a:rPr lang="fr-CH" b="1">
                <a:solidFill>
                  <a:srgbClr val="686868"/>
                </a:solidFill>
              </a:rPr>
              <a:t>réfléchie</a:t>
            </a:r>
            <a:r>
              <a:rPr lang="fr-CH">
                <a:solidFill>
                  <a:srgbClr val="686868"/>
                </a:solidFill>
              </a:rPr>
              <a:t> critique</a:t>
            </a:r>
          </a:p>
        </p:txBody>
      </p:sp>
      <p:sp>
        <p:nvSpPr>
          <p:cNvPr id="71" name="Textfeld 70">
            <a:extLst>
              <a:ext uri="{FF2B5EF4-FFF2-40B4-BE49-F238E27FC236}">
                <a16:creationId xmlns="" xmlns:a16="http://schemas.microsoft.com/office/drawing/2014/main" id="{D33B96FF-C2C1-4957-9C0D-A0A25CA86C4F}"/>
              </a:ext>
            </a:extLst>
          </p:cNvPr>
          <p:cNvSpPr txBox="1"/>
          <p:nvPr/>
        </p:nvSpPr>
        <p:spPr>
          <a:xfrm>
            <a:off x="988134" y="2974594"/>
            <a:ext cx="1830190" cy="468052"/>
          </a:xfrm>
          <a:prstGeom prst="rect">
            <a:avLst/>
          </a:prstGeom>
          <a:solidFill>
            <a:schemeClr val="bg1"/>
          </a:solidFill>
        </p:spPr>
        <p:txBody>
          <a:bodyPr wrap="square" lIns="0" tIns="0" rIns="0" bIns="0" rtlCol="0">
            <a:noAutofit/>
          </a:bodyPr>
          <a:lstStyle/>
          <a:p>
            <a:pPr algn="ctr">
              <a:lnSpc>
                <a:spcPct val="90000"/>
              </a:lnSpc>
              <a:spcAft>
                <a:spcPts val="1000"/>
              </a:spcAft>
            </a:pPr>
            <a:r>
              <a:rPr lang="fr-CH" b="1">
                <a:solidFill>
                  <a:srgbClr val="686868"/>
                </a:solidFill>
              </a:rPr>
              <a:t>Expérimentation active</a:t>
            </a:r>
            <a:r>
              <a:rPr lang="fr-CH">
                <a:solidFill>
                  <a:srgbClr val="686868"/>
                </a:solidFill>
              </a:rPr>
              <a:t> pragmatique</a:t>
            </a:r>
          </a:p>
        </p:txBody>
      </p:sp>
      <p:sp>
        <p:nvSpPr>
          <p:cNvPr id="21" name="Номер слайда 5">
            <a:extLst>
              <a:ext uri="{FF2B5EF4-FFF2-40B4-BE49-F238E27FC236}">
                <a16:creationId xmlns="" xmlns:a16="http://schemas.microsoft.com/office/drawing/2014/main" id="{B557B90E-B586-4993-87C7-B35DAEECD0CB}"/>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5</a:t>
            </a:fld>
            <a:endParaRPr lang="ru-RU"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idx="1"/>
          </p:nvPr>
        </p:nvSpPr>
        <p:spPr>
          <a:xfrm>
            <a:off x="5090744" y="1189702"/>
            <a:ext cx="6071459" cy="2450091"/>
          </a:xfrm>
        </p:spPr>
        <p:txBody>
          <a:bodyPr>
            <a:normAutofit fontScale="92500" lnSpcReduction="20000"/>
          </a:bodyPr>
          <a:lstStyle/>
          <a:p>
            <a:pPr marL="0" indent="0" algn="l">
              <a:lnSpc>
                <a:spcPct val="120000"/>
              </a:lnSpc>
              <a:spcBef>
                <a:spcPts val="600"/>
              </a:spcBef>
              <a:buNone/>
            </a:pPr>
            <a:r>
              <a:rPr lang="fr-CH" sz="2200" dirty="0">
                <a:solidFill>
                  <a:srgbClr val="686868"/>
                </a:solidFill>
              </a:rPr>
              <a:t>Les problèmes mal structurés...</a:t>
            </a:r>
          </a:p>
          <a:p>
            <a:pPr marL="342900" indent="-342900" algn="l">
              <a:lnSpc>
                <a:spcPct val="100000"/>
              </a:lnSpc>
              <a:spcBef>
                <a:spcPts val="300"/>
              </a:spcBef>
              <a:spcAft>
                <a:spcPts val="300"/>
              </a:spcAft>
              <a:buClr>
                <a:srgbClr val="96CB00"/>
              </a:buClr>
              <a:buFont typeface="Symbol" panose="05050102010706020507" pitchFamily="18" charset="2"/>
              <a:buChar char="·"/>
            </a:pPr>
            <a:r>
              <a:rPr lang="fr-CH" sz="1900" dirty="0">
                <a:solidFill>
                  <a:srgbClr val="686868"/>
                </a:solidFill>
              </a:rPr>
              <a:t>... ne sont pas clairement définis; </a:t>
            </a:r>
          </a:p>
          <a:p>
            <a:pPr marL="342900" indent="-342900" algn="l">
              <a:lnSpc>
                <a:spcPct val="100000"/>
              </a:lnSpc>
              <a:spcBef>
                <a:spcPts val="300"/>
              </a:spcBef>
              <a:spcAft>
                <a:spcPts val="300"/>
              </a:spcAft>
              <a:buClr>
                <a:srgbClr val="96CB00"/>
              </a:buClr>
              <a:buFont typeface="Symbol" panose="05050102010706020507" pitchFamily="18" charset="2"/>
              <a:buChar char="·"/>
            </a:pPr>
            <a:r>
              <a:rPr lang="fr-CH" sz="1900" dirty="0">
                <a:solidFill>
                  <a:srgbClr val="686868"/>
                </a:solidFill>
              </a:rPr>
              <a:t>... n’ont pas qu’une solution possible;</a:t>
            </a:r>
          </a:p>
          <a:p>
            <a:pPr marL="342900" indent="-342900" algn="l">
              <a:lnSpc>
                <a:spcPct val="100000"/>
              </a:lnSpc>
              <a:spcBef>
                <a:spcPts val="300"/>
              </a:spcBef>
              <a:spcAft>
                <a:spcPts val="300"/>
              </a:spcAft>
              <a:buClr>
                <a:srgbClr val="96CB00"/>
              </a:buClr>
              <a:buFont typeface="Symbol" panose="05050102010706020507" pitchFamily="18" charset="2"/>
              <a:buChar char="·"/>
            </a:pPr>
            <a:r>
              <a:rPr lang="fr-CH" sz="1900" dirty="0">
                <a:solidFill>
                  <a:srgbClr val="686868"/>
                </a:solidFill>
              </a:rPr>
              <a:t>... ont une solution qui peut être évaluée selon différents critères;</a:t>
            </a:r>
          </a:p>
          <a:p>
            <a:pPr marL="342900" indent="-342900" algn="l">
              <a:lnSpc>
                <a:spcPct val="100000"/>
              </a:lnSpc>
              <a:spcBef>
                <a:spcPts val="300"/>
              </a:spcBef>
              <a:spcAft>
                <a:spcPts val="300"/>
              </a:spcAft>
              <a:buClr>
                <a:srgbClr val="96CB00"/>
              </a:buClr>
              <a:buFont typeface="Symbol" panose="05050102010706020507" pitchFamily="18" charset="2"/>
              <a:buChar char="·"/>
            </a:pPr>
            <a:r>
              <a:rPr lang="fr-CH" sz="1900" dirty="0">
                <a:solidFill>
                  <a:srgbClr val="686868"/>
                </a:solidFill>
              </a:rPr>
              <a:t>... relèvent et dépendent du contexte;</a:t>
            </a:r>
          </a:p>
          <a:p>
            <a:pPr marL="342900" indent="-342900" algn="l">
              <a:lnSpc>
                <a:spcPct val="100000"/>
              </a:lnSpc>
              <a:spcBef>
                <a:spcPts val="300"/>
              </a:spcBef>
              <a:spcAft>
                <a:spcPts val="300"/>
              </a:spcAft>
              <a:buClr>
                <a:srgbClr val="96CB00"/>
              </a:buClr>
              <a:buFont typeface="Symbol" panose="05050102010706020507" pitchFamily="18" charset="2"/>
              <a:buChar char="·"/>
            </a:pPr>
            <a:r>
              <a:rPr lang="fr-CH" sz="1900" dirty="0">
                <a:solidFill>
                  <a:srgbClr val="686868"/>
                </a:solidFill>
              </a:rPr>
              <a:t>... ont un but vaguement défini (Collins, </a:t>
            </a:r>
            <a:r>
              <a:rPr lang="fr-CH" sz="1900" dirty="0" err="1">
                <a:solidFill>
                  <a:srgbClr val="686868"/>
                </a:solidFill>
              </a:rPr>
              <a:t>Sibthorp</a:t>
            </a:r>
            <a:r>
              <a:rPr lang="fr-CH" sz="1900" dirty="0">
                <a:solidFill>
                  <a:srgbClr val="686868"/>
                </a:solidFill>
              </a:rPr>
              <a:t>, &amp; </a:t>
            </a:r>
            <a:r>
              <a:rPr lang="fr-CH" sz="1900" dirty="0" err="1">
                <a:solidFill>
                  <a:srgbClr val="686868"/>
                </a:solidFill>
              </a:rPr>
              <a:t>Gookin</a:t>
            </a:r>
            <a:r>
              <a:rPr lang="fr-CH" sz="1900" dirty="0">
                <a:solidFill>
                  <a:srgbClr val="686868"/>
                </a:solidFill>
              </a:rPr>
              <a:t>, 2016).</a:t>
            </a:r>
          </a:p>
          <a:p>
            <a:pPr marL="0" indent="0">
              <a:buNone/>
            </a:pPr>
            <a:endParaRPr lang="de-CH" dirty="0"/>
          </a:p>
        </p:txBody>
      </p:sp>
      <p:sp>
        <p:nvSpPr>
          <p:cNvPr id="8" name="Номер слайда 5">
            <a:extLst>
              <a:ext uri="{FF2B5EF4-FFF2-40B4-BE49-F238E27FC236}">
                <a16:creationId xmlns="" xmlns:a16="http://schemas.microsoft.com/office/drawing/2014/main" id="{FE3C3712-677E-4379-BB02-9A540E61BC34}"/>
              </a:ext>
            </a:extLst>
          </p:cNvPr>
          <p:cNvSpPr>
            <a:spLocks noGrp="1"/>
          </p:cNvSpPr>
          <p:nvPr>
            <p:ph type="sldNum" sz="quarter" idx="12"/>
          </p:nvPr>
        </p:nvSpPr>
        <p:spPr/>
        <p:txBody>
          <a:bodyPr/>
          <a:lstStyle/>
          <a:p>
            <a:fld id="{B7E6CA31-DA56-47CF-9891-B6D0296B6AEC}" type="slidenum">
              <a:rPr lang="ru-RU" smtClean="0"/>
              <a:t>6</a:t>
            </a:fld>
            <a:endParaRPr lang="ru-RU" smtClean="0"/>
          </a:p>
        </p:txBody>
      </p:sp>
      <p:sp>
        <p:nvSpPr>
          <p:cNvPr id="2" name="Titel 1"/>
          <p:cNvSpPr>
            <a:spLocks noGrp="1"/>
          </p:cNvSpPr>
          <p:nvPr>
            <p:ph type="title" idx="4294967295"/>
          </p:nvPr>
        </p:nvSpPr>
        <p:spPr>
          <a:xfrm>
            <a:off x="950876" y="71416"/>
            <a:ext cx="10403407" cy="981075"/>
          </a:xfrm>
        </p:spPr>
        <p:txBody>
          <a:bodyPr>
            <a:normAutofit/>
          </a:bodyPr>
          <a:lstStyle/>
          <a:p>
            <a:pPr algn="l"/>
            <a:r>
              <a:rPr lang="fr-CH" sz="2400">
                <a:solidFill>
                  <a:srgbClr val="96CB00"/>
                </a:solidFill>
              </a:rPr>
              <a:t>L’apprentissage expérientiel aide à résoudre des problèmes mal structurés – exemple: apprendre dans la nature</a:t>
            </a:r>
          </a:p>
        </p:txBody>
      </p:sp>
      <p:sp>
        <p:nvSpPr>
          <p:cNvPr id="5" name="Rechteck 4">
            <a:extLst>
              <a:ext uri="{FF2B5EF4-FFF2-40B4-BE49-F238E27FC236}">
                <a16:creationId xmlns="" xmlns:a16="http://schemas.microsoft.com/office/drawing/2014/main" id="{5C9D49E5-38B2-442E-823E-88A4079D773B}"/>
              </a:ext>
            </a:extLst>
          </p:cNvPr>
          <p:cNvSpPr/>
          <p:nvPr/>
        </p:nvSpPr>
        <p:spPr>
          <a:xfrm>
            <a:off x="950876" y="6273316"/>
            <a:ext cx="10329700" cy="400110"/>
          </a:xfrm>
          <a:prstGeom prst="rect">
            <a:avLst/>
          </a:prstGeom>
        </p:spPr>
        <p:txBody>
          <a:bodyPr wrap="square">
            <a:spAutoFit/>
          </a:bodyPr>
          <a:lstStyle/>
          <a:p>
            <a:pPr>
              <a:defRPr/>
            </a:pPr>
            <a:r>
              <a:rPr lang="fr-CH" sz="1000" b="1">
                <a:solidFill>
                  <a:srgbClr val="686868"/>
                </a:solidFill>
                <a:latin typeface="+mj-lt"/>
                <a:ea typeface="ＭＳ Ｐゴシック" panose="020B0600070205080204" pitchFamily="34" charset="-128"/>
              </a:rPr>
              <a:t>Source: </a:t>
            </a:r>
            <a:r>
              <a:rPr lang="fr-CH" sz="1000">
                <a:solidFill>
                  <a:srgbClr val="898F97"/>
                </a:solidFill>
                <a:latin typeface="+mj-lt"/>
                <a:ea typeface="ＭＳ Ｐゴシック" panose="020B0600070205080204" pitchFamily="34" charset="-128"/>
              </a:rPr>
              <a:t>Collins, R. H., Sibthorp, J., &amp; Gookin, J. (2016). « Developing Ill-Structured Problem-Solving Skills Through Wilderness Education ». </a:t>
            </a:r>
            <a:r>
              <a:rPr lang="fr-CH" sz="1000" i="1">
                <a:solidFill>
                  <a:srgbClr val="898F97"/>
                </a:solidFill>
                <a:latin typeface="+mj-lt"/>
                <a:ea typeface="ＭＳ Ｐゴシック" panose="020B0600070205080204" pitchFamily="34" charset="-128"/>
              </a:rPr>
              <a:t>Journal of Experiential Education, 39</a:t>
            </a:r>
            <a:r>
              <a:rPr lang="fr-CH" sz="1000">
                <a:solidFill>
                  <a:srgbClr val="898F97"/>
                </a:solidFill>
                <a:latin typeface="+mj-lt"/>
                <a:ea typeface="ＭＳ Ｐゴシック" panose="020B0600070205080204" pitchFamily="34" charset="-128"/>
              </a:rPr>
              <a:t>(2), 179–195. doi:10.1177/1053825916639611</a:t>
            </a:r>
          </a:p>
        </p:txBody>
      </p:sp>
      <p:pic>
        <p:nvPicPr>
          <p:cNvPr id="6" name="Grafik 5">
            <a:extLst>
              <a:ext uri="{FF2B5EF4-FFF2-40B4-BE49-F238E27FC236}">
                <a16:creationId xmlns="" xmlns:a16="http://schemas.microsoft.com/office/drawing/2014/main" id="{10E8177F-2890-4091-8C5A-0BA8FA7A84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29797" y="1302713"/>
            <a:ext cx="3695006" cy="2245708"/>
          </a:xfrm>
          <a:prstGeom prst="rect">
            <a:avLst/>
          </a:prstGeom>
        </p:spPr>
      </p:pic>
      <p:sp>
        <p:nvSpPr>
          <p:cNvPr id="7" name="Textfeld 6">
            <a:extLst>
              <a:ext uri="{FF2B5EF4-FFF2-40B4-BE49-F238E27FC236}">
                <a16:creationId xmlns="" xmlns:a16="http://schemas.microsoft.com/office/drawing/2014/main" id="{E0A6FD69-7CA1-4386-A3FE-16159E319B60}"/>
              </a:ext>
            </a:extLst>
          </p:cNvPr>
          <p:cNvSpPr txBox="1"/>
          <p:nvPr/>
        </p:nvSpPr>
        <p:spPr>
          <a:xfrm>
            <a:off x="1029797" y="3917714"/>
            <a:ext cx="10352077" cy="1942120"/>
          </a:xfrm>
          <a:prstGeom prst="rect">
            <a:avLst/>
          </a:prstGeom>
          <a:solidFill>
            <a:schemeClr val="bg1"/>
          </a:solidFill>
        </p:spPr>
        <p:txBody>
          <a:bodyPr wrap="square" lIns="0" tIns="0" rIns="0" bIns="0" rtlCol="0">
            <a:noAutofit/>
          </a:bodyPr>
          <a:lstStyle/>
          <a:p>
            <a:pPr>
              <a:lnSpc>
                <a:spcPct val="90000"/>
              </a:lnSpc>
              <a:spcAft>
                <a:spcPts val="1000"/>
              </a:spcAft>
            </a:pPr>
            <a:r>
              <a:rPr lang="fr-CH" sz="2000" dirty="0">
                <a:solidFill>
                  <a:srgbClr val="686868"/>
                </a:solidFill>
              </a:rPr>
              <a:t>Pour apprendre à résoudre des problèmes mal structurés, il faut... </a:t>
            </a:r>
          </a:p>
          <a:p>
            <a:pPr marL="361950" indent="-361950">
              <a:lnSpc>
                <a:spcPct val="90000"/>
              </a:lnSpc>
              <a:spcAft>
                <a:spcPts val="1000"/>
              </a:spcAft>
              <a:buClr>
                <a:srgbClr val="96CB00"/>
              </a:buClr>
              <a:buFont typeface="Symbol" panose="05050102010706020507" pitchFamily="18" charset="2"/>
              <a:buChar char="·"/>
            </a:pPr>
            <a:r>
              <a:rPr lang="fr-CH" dirty="0">
                <a:solidFill>
                  <a:srgbClr val="686868"/>
                </a:solidFill>
              </a:rPr>
              <a:t>... un environnement immédiatement pertinent qui stimule la résolution de problèmes concrets, </a:t>
            </a:r>
          </a:p>
          <a:p>
            <a:pPr marL="361950" indent="-361950">
              <a:lnSpc>
                <a:spcPct val="90000"/>
              </a:lnSpc>
              <a:spcAft>
                <a:spcPts val="1000"/>
              </a:spcAft>
              <a:buClr>
                <a:srgbClr val="96CB00"/>
              </a:buClr>
              <a:buFont typeface="Symbol" panose="05050102010706020507" pitchFamily="18" charset="2"/>
              <a:buChar char="·"/>
            </a:pPr>
            <a:r>
              <a:rPr lang="fr-CH" dirty="0">
                <a:solidFill>
                  <a:srgbClr val="686868"/>
                </a:solidFill>
              </a:rPr>
              <a:t>... la création d’un déséquilibre cognitif et </a:t>
            </a:r>
          </a:p>
          <a:p>
            <a:pPr marL="361950" indent="-361950">
              <a:lnSpc>
                <a:spcPct val="90000"/>
              </a:lnSpc>
              <a:spcAft>
                <a:spcPts val="1000"/>
              </a:spcAft>
              <a:buClr>
                <a:srgbClr val="96CB00"/>
              </a:buClr>
              <a:buFont typeface="Symbol" panose="05050102010706020507" pitchFamily="18" charset="2"/>
              <a:buChar char="·"/>
            </a:pPr>
            <a:r>
              <a:rPr lang="fr-CH" dirty="0">
                <a:solidFill>
                  <a:srgbClr val="686868"/>
                </a:solidFill>
              </a:rPr>
              <a:t>... des conditions d’apprentissage sources de soutien et de collaboration </a:t>
            </a:r>
            <a:r>
              <a:rPr lang="fr-CH" dirty="0" smtClean="0">
                <a:solidFill>
                  <a:srgbClr val="686868"/>
                </a:solidFill>
              </a:rPr>
              <a:t/>
            </a:r>
            <a:br>
              <a:rPr lang="fr-CH" dirty="0" smtClean="0">
                <a:solidFill>
                  <a:srgbClr val="686868"/>
                </a:solidFill>
              </a:rPr>
            </a:br>
            <a:r>
              <a:rPr lang="fr-CH" dirty="0" smtClean="0">
                <a:solidFill>
                  <a:srgbClr val="686868"/>
                </a:solidFill>
              </a:rPr>
              <a:t>(</a:t>
            </a:r>
            <a:r>
              <a:rPr lang="fr-CH" dirty="0">
                <a:solidFill>
                  <a:srgbClr val="686868"/>
                </a:solidFill>
              </a:rPr>
              <a:t>Collins et al., 2016).</a:t>
            </a:r>
          </a:p>
          <a:p>
            <a:pPr>
              <a:lnSpc>
                <a:spcPct val="90000"/>
              </a:lnSpc>
              <a:spcAft>
                <a:spcPts val="1000"/>
              </a:spcAft>
            </a:pPr>
            <a:r>
              <a:rPr lang="fr-CH" sz="2000" dirty="0">
                <a:solidFill>
                  <a:srgbClr val="686868"/>
                </a:solidFill>
              </a:rPr>
              <a:t>La «</a:t>
            </a:r>
            <a:r>
              <a:rPr lang="fr-CH" sz="2000" dirty="0" err="1">
                <a:solidFill>
                  <a:srgbClr val="686868"/>
                </a:solidFill>
              </a:rPr>
              <a:t>wilderness</a:t>
            </a:r>
            <a:r>
              <a:rPr lang="fr-CH" sz="2000" dirty="0">
                <a:solidFill>
                  <a:srgbClr val="686868"/>
                </a:solidFill>
              </a:rPr>
              <a:t> </a:t>
            </a:r>
            <a:r>
              <a:rPr lang="fr-CH" sz="2000" dirty="0" err="1">
                <a:solidFill>
                  <a:srgbClr val="686868"/>
                </a:solidFill>
              </a:rPr>
              <a:t>education</a:t>
            </a:r>
            <a:r>
              <a:rPr lang="fr-CH" sz="2000" dirty="0">
                <a:solidFill>
                  <a:srgbClr val="686868"/>
                </a:solidFill>
              </a:rPr>
              <a:t>» (apprentissage dans la nature) offre de telles conditions.</a:t>
            </a:r>
          </a:p>
        </p:txBody>
      </p:sp>
    </p:spTree>
    <p:extLst>
      <p:ext uri="{BB962C8B-B14F-4D97-AF65-F5344CB8AC3E}">
        <p14:creationId xmlns:p14="http://schemas.microsoft.com/office/powerpoint/2010/main" val="427499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5">
            <a:extLst>
              <a:ext uri="{FF2B5EF4-FFF2-40B4-BE49-F238E27FC236}">
                <a16:creationId xmlns="" xmlns:a16="http://schemas.microsoft.com/office/drawing/2014/main" id="{6B2A99C4-4221-4E9B-AE1B-FEE7B7C0C2B8}"/>
              </a:ext>
            </a:extLst>
          </p:cNvPr>
          <p:cNvSpPr>
            <a:spLocks noGrp="1"/>
          </p:cNvSpPr>
          <p:nvPr>
            <p:ph type="sldNum" sz="quarter" idx="12"/>
          </p:nvPr>
        </p:nvSpPr>
        <p:spPr/>
        <p:txBody>
          <a:bodyPr/>
          <a:lstStyle/>
          <a:p>
            <a:fld id="{B7E6CA31-DA56-47CF-9891-B6D0296B6AEC}" type="slidenum">
              <a:rPr lang="ru-RU" smtClean="0"/>
              <a:t>7</a:t>
            </a:fld>
            <a:endParaRPr lang="ru-RU" smtClean="0"/>
          </a:p>
        </p:txBody>
      </p:sp>
      <p:sp>
        <p:nvSpPr>
          <p:cNvPr id="2" name="Titel 1"/>
          <p:cNvSpPr>
            <a:spLocks noGrp="1"/>
          </p:cNvSpPr>
          <p:nvPr>
            <p:ph type="title" idx="4294967295"/>
          </p:nvPr>
        </p:nvSpPr>
        <p:spPr>
          <a:xfrm>
            <a:off x="884904" y="144463"/>
            <a:ext cx="9242425" cy="547687"/>
          </a:xfrm>
        </p:spPr>
        <p:txBody>
          <a:bodyPr>
            <a:noAutofit/>
          </a:bodyPr>
          <a:lstStyle/>
          <a:p>
            <a:pPr algn="l"/>
            <a:r>
              <a:rPr lang="fr-CH" sz="2400">
                <a:solidFill>
                  <a:srgbClr val="686868"/>
                </a:solidFill>
              </a:rPr>
              <a:t>L’apprentissage expérientiel aide à la résolution de problèmes mal structurés – l’étude de Collins et al. (2016)</a:t>
            </a:r>
          </a:p>
        </p:txBody>
      </p:sp>
      <p:graphicFrame>
        <p:nvGraphicFramePr>
          <p:cNvPr id="8" name="Inhaltsplatzhalter 7">
            <a:extLst>
              <a:ext uri="{FF2B5EF4-FFF2-40B4-BE49-F238E27FC236}">
                <a16:creationId xmlns="" xmlns:a16="http://schemas.microsoft.com/office/drawing/2014/main" id="{5EC45D5A-8D40-46EE-BF7A-7B2B6DFADDE1}"/>
              </a:ext>
            </a:extLst>
          </p:cNvPr>
          <p:cNvGraphicFramePr>
            <a:graphicFrameLocks noGrp="1"/>
          </p:cNvGraphicFramePr>
          <p:nvPr>
            <p:ph idx="4294967295"/>
            <p:extLst>
              <p:ext uri="{D42A27DB-BD31-4B8C-83A1-F6EECF244321}">
                <p14:modId xmlns:p14="http://schemas.microsoft.com/office/powerpoint/2010/main" val="929516258"/>
              </p:ext>
            </p:extLst>
          </p:nvPr>
        </p:nvGraphicFramePr>
        <p:xfrm>
          <a:off x="5438274" y="1452141"/>
          <a:ext cx="6153116" cy="4465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hteck 4">
            <a:extLst>
              <a:ext uri="{FF2B5EF4-FFF2-40B4-BE49-F238E27FC236}">
                <a16:creationId xmlns="" xmlns:a16="http://schemas.microsoft.com/office/drawing/2014/main" id="{5C9D49E5-38B2-442E-823E-88A4079D773B}"/>
              </a:ext>
            </a:extLst>
          </p:cNvPr>
          <p:cNvSpPr/>
          <p:nvPr/>
        </p:nvSpPr>
        <p:spPr>
          <a:xfrm>
            <a:off x="931150" y="6190586"/>
            <a:ext cx="10329700" cy="400110"/>
          </a:xfrm>
          <a:prstGeom prst="rect">
            <a:avLst/>
          </a:prstGeom>
        </p:spPr>
        <p:txBody>
          <a:bodyPr wrap="square">
            <a:spAutoFit/>
          </a:bodyPr>
          <a:lstStyle/>
          <a:p>
            <a:pPr>
              <a:defRPr/>
            </a:pPr>
            <a:r>
              <a:rPr lang="fr-CH" sz="1000" b="1">
                <a:solidFill>
                  <a:srgbClr val="686868"/>
                </a:solidFill>
                <a:latin typeface="+mj-lt"/>
                <a:ea typeface="ＭＳ Ｐゴシック" panose="020B0600070205080204" pitchFamily="34" charset="-128"/>
              </a:rPr>
              <a:t>Source: </a:t>
            </a:r>
            <a:r>
              <a:rPr lang="fr-CH" sz="1000">
                <a:solidFill>
                  <a:srgbClr val="898F97"/>
                </a:solidFill>
                <a:latin typeface="+mj-lt"/>
                <a:ea typeface="ＭＳ Ｐゴシック" panose="020B0600070205080204" pitchFamily="34" charset="-128"/>
              </a:rPr>
              <a:t>Collins, R. H., Sibthorp, J., &amp; Gookin, J. (2016). «Developing Ill-Structured Problem-Solving Skills Through Wilderness Education». </a:t>
            </a:r>
            <a:r>
              <a:rPr lang="fr-CH" sz="1000" i="1">
                <a:solidFill>
                  <a:srgbClr val="898F97"/>
                </a:solidFill>
                <a:latin typeface="+mj-lt"/>
                <a:ea typeface="ＭＳ Ｐゴシック" panose="020B0600070205080204" pitchFamily="34" charset="-128"/>
              </a:rPr>
              <a:t>Journal of Experiential Education, 39</a:t>
            </a:r>
            <a:r>
              <a:rPr lang="fr-CH" sz="1000">
                <a:solidFill>
                  <a:srgbClr val="898F97"/>
                </a:solidFill>
                <a:latin typeface="+mj-lt"/>
                <a:ea typeface="ＭＳ Ｐゴシック" panose="020B0600070205080204" pitchFamily="34" charset="-128"/>
              </a:rPr>
              <a:t>(2), 179–195. doi:10.1177/1053825916639611</a:t>
            </a:r>
          </a:p>
        </p:txBody>
      </p:sp>
      <p:sp>
        <p:nvSpPr>
          <p:cNvPr id="7" name="Textfeld 6">
            <a:extLst>
              <a:ext uri="{FF2B5EF4-FFF2-40B4-BE49-F238E27FC236}">
                <a16:creationId xmlns="" xmlns:a16="http://schemas.microsoft.com/office/drawing/2014/main" id="{E0A6FD69-7CA1-4386-A3FE-16159E319B60}"/>
              </a:ext>
            </a:extLst>
          </p:cNvPr>
          <p:cNvSpPr txBox="1"/>
          <p:nvPr/>
        </p:nvSpPr>
        <p:spPr>
          <a:xfrm>
            <a:off x="1038334" y="1365068"/>
            <a:ext cx="4327749" cy="4465637"/>
          </a:xfrm>
          <a:prstGeom prst="rect">
            <a:avLst/>
          </a:prstGeom>
          <a:solidFill>
            <a:schemeClr val="bg1"/>
          </a:solidFill>
        </p:spPr>
        <p:txBody>
          <a:bodyPr wrap="square" lIns="0" tIns="0" rIns="0" bIns="0" rtlCol="0">
            <a:noAutofit/>
          </a:bodyPr>
          <a:lstStyle/>
          <a:p>
            <a:pPr>
              <a:lnSpc>
                <a:spcPct val="90000"/>
              </a:lnSpc>
              <a:spcAft>
                <a:spcPts val="1000"/>
              </a:spcAft>
            </a:pPr>
            <a:r>
              <a:rPr lang="fr-CH" sz="1700" b="1" dirty="0">
                <a:solidFill>
                  <a:srgbClr val="686868"/>
                </a:solidFill>
              </a:rPr>
              <a:t>Problématique: </a:t>
            </a:r>
          </a:p>
          <a:p>
            <a:pPr>
              <a:lnSpc>
                <a:spcPct val="90000"/>
              </a:lnSpc>
              <a:spcAft>
                <a:spcPts val="1000"/>
              </a:spcAft>
            </a:pPr>
            <a:r>
              <a:rPr lang="fr-CH" sz="1700" dirty="0">
                <a:solidFill>
                  <a:srgbClr val="686868"/>
                </a:solidFill>
              </a:rPr>
              <a:t>Les étudiant-e-s qui suivent un programme de «leadership» dans la nature sont-ils en mesure de mieux résoudre des problèmes structurés que les étudiant-e-s qui suivent le même programme de façon plus «classique» dans le cadre de l’enseignement dispensé par une haute école?</a:t>
            </a:r>
          </a:p>
          <a:p>
            <a:pPr>
              <a:lnSpc>
                <a:spcPct val="90000"/>
              </a:lnSpc>
              <a:spcAft>
                <a:spcPts val="1000"/>
              </a:spcAft>
            </a:pPr>
            <a:r>
              <a:rPr lang="fr-CH" sz="1700" dirty="0">
                <a:solidFill>
                  <a:srgbClr val="686868"/>
                </a:solidFill>
              </a:rPr>
              <a:t>Les contenus et la durée du programme étaient identiques pour les deux groupes.</a:t>
            </a:r>
          </a:p>
          <a:p>
            <a:pPr>
              <a:lnSpc>
                <a:spcPct val="90000"/>
              </a:lnSpc>
              <a:spcAft>
                <a:spcPts val="1000"/>
              </a:spcAft>
            </a:pPr>
            <a:r>
              <a:rPr lang="fr-CH" sz="1700" dirty="0">
                <a:solidFill>
                  <a:srgbClr val="686868"/>
                </a:solidFill>
              </a:rPr>
              <a:t>Les étudiant-e-s du groupe expérimental ont fait preuve d’une capacité significativement meilleure à résoudre des problèmes mal structurés lors du test effectué après leur expédition</a:t>
            </a:r>
            <a:br>
              <a:rPr lang="fr-CH" sz="1700" dirty="0">
                <a:solidFill>
                  <a:srgbClr val="686868"/>
                </a:solidFill>
              </a:rPr>
            </a:br>
            <a:r>
              <a:rPr lang="fr-CH" sz="1700" dirty="0">
                <a:solidFill>
                  <a:srgbClr val="686868"/>
                </a:solidFill>
                <a:sym typeface="Wingdings" panose="05000000000000000000" pitchFamily="2" charset="2"/>
              </a:rPr>
              <a:t></a:t>
            </a:r>
            <a:r>
              <a:rPr lang="fr-CH" sz="1700" dirty="0">
                <a:solidFill>
                  <a:srgbClr val="686868"/>
                </a:solidFill>
              </a:rPr>
              <a:t> efficacité de l’apprentissage expérientiel</a:t>
            </a:r>
          </a:p>
          <a:p>
            <a:pPr>
              <a:lnSpc>
                <a:spcPct val="90000"/>
              </a:lnSpc>
              <a:spcAft>
                <a:spcPts val="1000"/>
              </a:spcAft>
            </a:pPr>
            <a:endParaRPr lang="de-CH" sz="1700" dirty="0">
              <a:solidFill>
                <a:srgbClr val="898F97"/>
              </a:solidFill>
            </a:endParaRPr>
          </a:p>
          <a:p>
            <a:pPr marL="457200" indent="-457200">
              <a:lnSpc>
                <a:spcPct val="90000"/>
              </a:lnSpc>
              <a:spcAft>
                <a:spcPts val="1000"/>
              </a:spcAft>
              <a:buFont typeface="Wingdings" panose="05000000000000000000" pitchFamily="2" charset="2"/>
              <a:buChar char="§"/>
            </a:pPr>
            <a:endParaRPr lang="de-CH" sz="1700" dirty="0">
              <a:solidFill>
                <a:srgbClr val="898F97"/>
              </a:solidFill>
            </a:endParaRPr>
          </a:p>
        </p:txBody>
      </p:sp>
      <p:sp>
        <p:nvSpPr>
          <p:cNvPr id="9" name="Textfeld 8">
            <a:extLst>
              <a:ext uri="{FF2B5EF4-FFF2-40B4-BE49-F238E27FC236}">
                <a16:creationId xmlns="" xmlns:a16="http://schemas.microsoft.com/office/drawing/2014/main" id="{17699B1F-BB5F-4CAF-B97B-04B33EA5D2FD}"/>
              </a:ext>
            </a:extLst>
          </p:cNvPr>
          <p:cNvSpPr txBox="1"/>
          <p:nvPr/>
        </p:nvSpPr>
        <p:spPr>
          <a:xfrm>
            <a:off x="5486398" y="1221052"/>
            <a:ext cx="2959769" cy="288032"/>
          </a:xfrm>
          <a:prstGeom prst="rect">
            <a:avLst/>
          </a:prstGeom>
          <a:solidFill>
            <a:schemeClr val="bg1"/>
          </a:solidFill>
        </p:spPr>
        <p:txBody>
          <a:bodyPr wrap="square" lIns="0" tIns="0" rIns="0" bIns="0" rtlCol="0">
            <a:noAutofit/>
          </a:bodyPr>
          <a:lstStyle/>
          <a:p>
            <a:pPr algn="ctr">
              <a:lnSpc>
                <a:spcPct val="90000"/>
              </a:lnSpc>
              <a:spcAft>
                <a:spcPts val="1000"/>
              </a:spcAft>
            </a:pPr>
            <a:r>
              <a:rPr lang="fr-CH" b="1" dirty="0">
                <a:solidFill>
                  <a:srgbClr val="686868"/>
                </a:solidFill>
              </a:rPr>
              <a:t>Groupe expérimental</a:t>
            </a:r>
          </a:p>
        </p:txBody>
      </p:sp>
      <p:sp>
        <p:nvSpPr>
          <p:cNvPr id="10" name="Textfeld 9">
            <a:extLst>
              <a:ext uri="{FF2B5EF4-FFF2-40B4-BE49-F238E27FC236}">
                <a16:creationId xmlns="" xmlns:a16="http://schemas.microsoft.com/office/drawing/2014/main" id="{21F37BDF-788D-4013-BB56-AF2578F41073}"/>
              </a:ext>
            </a:extLst>
          </p:cNvPr>
          <p:cNvSpPr txBox="1"/>
          <p:nvPr/>
        </p:nvSpPr>
        <p:spPr>
          <a:xfrm>
            <a:off x="8957513" y="1234195"/>
            <a:ext cx="2232248" cy="288032"/>
          </a:xfrm>
          <a:prstGeom prst="rect">
            <a:avLst/>
          </a:prstGeom>
          <a:solidFill>
            <a:schemeClr val="bg1"/>
          </a:solidFill>
        </p:spPr>
        <p:txBody>
          <a:bodyPr wrap="square" lIns="0" tIns="0" rIns="0" bIns="0" rtlCol="0">
            <a:noAutofit/>
          </a:bodyPr>
          <a:lstStyle/>
          <a:p>
            <a:pPr algn="ctr">
              <a:lnSpc>
                <a:spcPct val="90000"/>
              </a:lnSpc>
              <a:spcAft>
                <a:spcPts val="1000"/>
              </a:spcAft>
            </a:pPr>
            <a:r>
              <a:rPr lang="fr-CH" b="1" dirty="0">
                <a:solidFill>
                  <a:srgbClr val="686868"/>
                </a:solidFill>
              </a:rPr>
              <a:t>Groupe de contrôle</a:t>
            </a:r>
          </a:p>
        </p:txBody>
      </p:sp>
    </p:spTree>
    <p:extLst>
      <p:ext uri="{BB962C8B-B14F-4D97-AF65-F5344CB8AC3E}">
        <p14:creationId xmlns:p14="http://schemas.microsoft.com/office/powerpoint/2010/main" val="1049444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9961" y="207173"/>
            <a:ext cx="9770157" cy="466843"/>
          </a:xfrm>
        </p:spPr>
        <p:txBody>
          <a:bodyPr/>
          <a:lstStyle/>
          <a:p>
            <a:pPr algn="l"/>
            <a:r>
              <a:rPr lang="fr-CH" sz="2400">
                <a:solidFill>
                  <a:srgbClr val="96CB00"/>
                </a:solidFill>
              </a:rPr>
              <a:t>Pertinence pour le programme myidea</a:t>
            </a:r>
          </a:p>
        </p:txBody>
      </p:sp>
      <p:sp>
        <p:nvSpPr>
          <p:cNvPr id="3" name="Inhaltsplatzhalter 2"/>
          <p:cNvSpPr>
            <a:spLocks noGrp="1"/>
          </p:cNvSpPr>
          <p:nvPr>
            <p:ph type="body" idx="1"/>
          </p:nvPr>
        </p:nvSpPr>
        <p:spPr>
          <a:xfrm>
            <a:off x="2389961" y="1139138"/>
            <a:ext cx="7485559" cy="5044846"/>
          </a:xfrm>
        </p:spPr>
        <p:txBody>
          <a:bodyPr>
            <a:noAutofit/>
          </a:bodyPr>
          <a:lstStyle/>
          <a:p>
            <a:pPr marL="342900" indent="-342900" algn="l">
              <a:lnSpc>
                <a:spcPct val="120000"/>
              </a:lnSpc>
              <a:spcBef>
                <a:spcPts val="600"/>
              </a:spcBef>
              <a:buClr>
                <a:srgbClr val="96CB00"/>
              </a:buClr>
              <a:buFont typeface="Century Gothic" panose="020B0502020202020204" pitchFamily="34" charset="0"/>
              <a:buChar char="●"/>
            </a:pPr>
            <a:r>
              <a:rPr lang="fr-CH" sz="2000">
                <a:solidFill>
                  <a:srgbClr val="686868"/>
                </a:solidFill>
              </a:rPr>
              <a:t>Il est essentiel que les apprenant-e-s fassent leurs propres expériences à différentes étapes, et ce dès le début.</a:t>
            </a:r>
          </a:p>
          <a:p>
            <a:pPr marL="342900" indent="-342900" algn="l">
              <a:lnSpc>
                <a:spcPct val="120000"/>
              </a:lnSpc>
              <a:spcBef>
                <a:spcPts val="600"/>
              </a:spcBef>
              <a:buClr>
                <a:srgbClr val="96CB00"/>
              </a:buClr>
              <a:buFont typeface="Century Gothic" panose="020B0502020202020204" pitchFamily="34" charset="0"/>
              <a:buChar char="●"/>
            </a:pPr>
            <a:r>
              <a:rPr lang="fr-CH" sz="2000">
                <a:solidFill>
                  <a:srgbClr val="686868"/>
                </a:solidFill>
              </a:rPr>
              <a:t>Une partie de ces expériences doit avoir lieu en dehors de la salle de classe et de l’école, c’est-à-dire dans le contexte réel dans lequel s’inscrit leur propre idée entrepreneuriale et une (potentielle) création d’entreprise.</a:t>
            </a:r>
          </a:p>
          <a:p>
            <a:pPr marL="342900" indent="-342900" algn="l">
              <a:lnSpc>
                <a:spcPct val="120000"/>
              </a:lnSpc>
              <a:spcBef>
                <a:spcPts val="600"/>
              </a:spcBef>
              <a:buClr>
                <a:srgbClr val="96CB00"/>
              </a:buClr>
              <a:buFont typeface="Century Gothic" panose="020B0502020202020204" pitchFamily="34" charset="0"/>
              <a:buChar char="●"/>
            </a:pPr>
            <a:r>
              <a:rPr lang="fr-CH" sz="2000">
                <a:solidFill>
                  <a:srgbClr val="686868"/>
                </a:solidFill>
              </a:rPr>
              <a:t>S’ils veulent que leur travail devienne plus qu’un «simple exercice», les apprenant-e-s doivent régulièrement tester leurs idées, réflexions et mises en pratique à «l’extérieur», soit auprès de client-e-s et de partenaires potentiels notamment, et récolter des feed-back.</a:t>
            </a:r>
          </a:p>
          <a:p>
            <a:pPr marL="342900" indent="-342900" algn="l">
              <a:buFont typeface="Arial" panose="020B0604020202020204" pitchFamily="34" charset="0"/>
              <a:buChar char="•"/>
            </a:pPr>
            <a:endParaRPr lang="de-CH" sz="2000" dirty="0"/>
          </a:p>
        </p:txBody>
      </p:sp>
      <p:sp>
        <p:nvSpPr>
          <p:cNvPr id="5" name="Номер слайда 5">
            <a:extLst>
              <a:ext uri="{FF2B5EF4-FFF2-40B4-BE49-F238E27FC236}">
                <a16:creationId xmlns="" xmlns:a16="http://schemas.microsoft.com/office/drawing/2014/main" id="{1D930630-3D88-4D71-96D6-0EB201C5FB56}"/>
              </a:ext>
            </a:extLst>
          </p:cNvPr>
          <p:cNvSpPr>
            <a:spLocks noGrp="1"/>
          </p:cNvSpPr>
          <p:nvPr>
            <p:ph type="sldNum" sz="quarter" idx="12"/>
          </p:nvPr>
        </p:nvSpPr>
        <p:spPr/>
        <p:txBody>
          <a:bodyPr/>
          <a:lstStyle/>
          <a:p>
            <a:fld id="{B7E6CA31-DA56-47CF-9891-B6D0296B6AEC}" type="slidenum">
              <a:rPr lang="ru-RU" smtClean="0"/>
              <a:t>8</a:t>
            </a:fld>
            <a:endParaRPr lang="ru-RU" smtClean="0"/>
          </a:p>
        </p:txBody>
      </p:sp>
    </p:spTree>
    <p:extLst>
      <p:ext uri="{BB962C8B-B14F-4D97-AF65-F5344CB8AC3E}">
        <p14:creationId xmlns:p14="http://schemas.microsoft.com/office/powerpoint/2010/main" val="1376838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 xmlns:a16="http://schemas.microsoft.com/office/drawing/2014/main" id="{6C5EA88D-D95A-45E2-B3B1-FACE620739DF}"/>
              </a:ext>
            </a:extLst>
          </p:cNvPr>
          <p:cNvSpPr txBox="1">
            <a:spLocks noChangeArrowheads="1"/>
          </p:cNvSpPr>
          <p:nvPr/>
        </p:nvSpPr>
        <p:spPr bwMode="auto">
          <a:xfrm>
            <a:off x="937597" y="107480"/>
            <a:ext cx="9406555" cy="657225"/>
          </a:xfrm>
          <a:prstGeom prst="rect">
            <a:avLst/>
          </a:prstGeom>
          <a:noFill/>
          <a:ln w="9525">
            <a:noFill/>
            <a:miter lim="800000"/>
            <a:headEnd/>
            <a:tailEnd/>
          </a:ln>
        </p:spPr>
        <p:txBody>
          <a:bodyPr anchor="ctr"/>
          <a:lstStyle/>
          <a:p>
            <a:pPr>
              <a:defRPr/>
            </a:pPr>
            <a:r>
              <a:rPr lang="fr-CH" sz="2400" b="1" dirty="0">
                <a:solidFill>
                  <a:srgbClr val="96CB00"/>
                </a:solidFill>
                <a:latin typeface="+mj-lt"/>
                <a:ea typeface="ＭＳ Ｐゴシック" charset="0"/>
                <a:cs typeface="Arial"/>
              </a:rPr>
              <a:t>Expérimentation continue: </a:t>
            </a:r>
            <a:r>
              <a:rPr lang="fr-CH" sz="2400" b="1" dirty="0" smtClean="0">
                <a:solidFill>
                  <a:srgbClr val="96CB00"/>
                </a:solidFill>
                <a:latin typeface="+mj-lt"/>
                <a:ea typeface="ＭＳ Ｐゴシック" charset="0"/>
                <a:cs typeface="Arial"/>
              </a:rPr>
              <a:t/>
            </a:r>
            <a:br>
              <a:rPr lang="fr-CH" sz="2400" b="1" dirty="0" smtClean="0">
                <a:solidFill>
                  <a:srgbClr val="96CB00"/>
                </a:solidFill>
                <a:latin typeface="+mj-lt"/>
                <a:ea typeface="ＭＳ Ｐゴシック" charset="0"/>
                <a:cs typeface="Arial"/>
              </a:rPr>
            </a:br>
            <a:r>
              <a:rPr lang="fr-CH" sz="2400" b="1" dirty="0" smtClean="0">
                <a:solidFill>
                  <a:srgbClr val="96CB00"/>
                </a:solidFill>
                <a:latin typeface="+mj-lt"/>
                <a:ea typeface="ＭＳ Ｐゴシック" charset="0"/>
                <a:cs typeface="Arial"/>
              </a:rPr>
              <a:t>étapes </a:t>
            </a:r>
            <a:r>
              <a:rPr lang="fr-CH" sz="2400" b="1" dirty="0">
                <a:solidFill>
                  <a:srgbClr val="96CB00"/>
                </a:solidFill>
                <a:latin typeface="+mj-lt"/>
                <a:ea typeface="ＭＳ Ｐゴシック" charset="0"/>
                <a:cs typeface="Arial"/>
              </a:rPr>
              <a:t>principales du programme </a:t>
            </a:r>
            <a:r>
              <a:rPr lang="fr-CH" sz="2400" b="1" dirty="0" err="1">
                <a:solidFill>
                  <a:srgbClr val="96CB00"/>
                </a:solidFill>
                <a:latin typeface="+mj-lt"/>
                <a:ea typeface="ＭＳ Ｐゴシック" charset="0"/>
                <a:cs typeface="Arial"/>
              </a:rPr>
              <a:t>myidea</a:t>
            </a:r>
            <a:r>
              <a:rPr lang="fr-CH" sz="2400" b="1" dirty="0">
                <a:solidFill>
                  <a:srgbClr val="96CB00"/>
                </a:solidFill>
                <a:latin typeface="+mj-lt"/>
                <a:ea typeface="ＭＳ Ｐゴシック" charset="0"/>
                <a:cs typeface="Arial"/>
              </a:rPr>
              <a:t> par modules</a:t>
            </a:r>
          </a:p>
        </p:txBody>
      </p:sp>
      <p:graphicFrame>
        <p:nvGraphicFramePr>
          <p:cNvPr id="5" name="Inhaltsplatzhalter 4">
            <a:extLst>
              <a:ext uri="{FF2B5EF4-FFF2-40B4-BE49-F238E27FC236}">
                <a16:creationId xmlns="" xmlns:a16="http://schemas.microsoft.com/office/drawing/2014/main" id="{977B4603-959C-434B-9D8B-40826E821E5E}"/>
              </a:ext>
            </a:extLst>
          </p:cNvPr>
          <p:cNvGraphicFramePr>
            <a:graphicFrameLocks noGrp="1"/>
          </p:cNvGraphicFramePr>
          <p:nvPr>
            <p:ph sz="quarter" idx="4294967295"/>
            <p:extLst>
              <p:ext uri="{D42A27DB-BD31-4B8C-83A1-F6EECF244321}">
                <p14:modId xmlns:p14="http://schemas.microsoft.com/office/powerpoint/2010/main" val="1062768977"/>
              </p:ext>
            </p:extLst>
          </p:nvPr>
        </p:nvGraphicFramePr>
        <p:xfrm>
          <a:off x="662250" y="476250"/>
          <a:ext cx="11131550" cy="6013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feld 1">
            <a:extLst>
              <a:ext uri="{FF2B5EF4-FFF2-40B4-BE49-F238E27FC236}">
                <a16:creationId xmlns="" xmlns:a16="http://schemas.microsoft.com/office/drawing/2014/main" id="{0ABB533A-4875-4C56-A0D1-4C2E8358EC55}"/>
              </a:ext>
            </a:extLst>
          </p:cNvPr>
          <p:cNvSpPr txBox="1"/>
          <p:nvPr/>
        </p:nvSpPr>
        <p:spPr>
          <a:xfrm>
            <a:off x="731404" y="5217277"/>
            <a:ext cx="7092788" cy="509600"/>
          </a:xfrm>
          <a:prstGeom prst="rect">
            <a:avLst/>
          </a:prstGeom>
          <a:solidFill>
            <a:schemeClr val="bg1"/>
          </a:solidFill>
        </p:spPr>
        <p:txBody>
          <a:bodyPr wrap="square" lIns="0" tIns="0" rIns="0" bIns="0" rtlCol="0">
            <a:noAutofit/>
          </a:bodyPr>
          <a:lstStyle/>
          <a:p>
            <a:pPr>
              <a:lnSpc>
                <a:spcPct val="90000"/>
              </a:lnSpc>
              <a:spcAft>
                <a:spcPts val="1000"/>
              </a:spcAft>
            </a:pPr>
            <a:r>
              <a:rPr lang="fr-CH" sz="1600" b="1">
                <a:solidFill>
                  <a:srgbClr val="B11B96"/>
                </a:solidFill>
              </a:rPr>
              <a:t>En violet: </a:t>
            </a:r>
            <a:r>
              <a:rPr lang="fr-CH" sz="1600">
                <a:solidFill>
                  <a:srgbClr val="686868"/>
                </a:solidFill>
              </a:rPr>
              <a:t>expérience acquise en dehors de l’école ou de la salle de classe; interaction avec de nouvelles personnes</a:t>
            </a:r>
          </a:p>
        </p:txBody>
      </p:sp>
      <p:sp>
        <p:nvSpPr>
          <p:cNvPr id="8" name="Rechteck: abgerundete Ecken 7">
            <a:extLst>
              <a:ext uri="{FF2B5EF4-FFF2-40B4-BE49-F238E27FC236}">
                <a16:creationId xmlns="" xmlns:a16="http://schemas.microsoft.com/office/drawing/2014/main" id="{CB57BBB4-E867-4DB6-890D-7245C0BE95AC}"/>
              </a:ext>
            </a:extLst>
          </p:cNvPr>
          <p:cNvSpPr/>
          <p:nvPr/>
        </p:nvSpPr>
        <p:spPr>
          <a:xfrm>
            <a:off x="2619004" y="2019300"/>
            <a:ext cx="1620791" cy="509600"/>
          </a:xfrm>
          <a:prstGeom prst="roundRect">
            <a:avLst/>
          </a:prstGeom>
          <a:solidFill>
            <a:srgbClr val="FFC424"/>
          </a:solidFill>
          <a:ln>
            <a:solidFill>
              <a:schemeClr val="accent2">
                <a:lumMod val="40000"/>
                <a:lumOff val="60000"/>
              </a:schemeClr>
            </a:solidFill>
          </a:ln>
          <a:effectLst>
            <a:outerShdw blurRad="50800" dist="38100" dir="2700000" algn="tl" rotWithShape="0">
              <a:prstClr val="black">
                <a:alpha val="40000"/>
              </a:prstClr>
            </a:outerShdw>
          </a:effectLst>
        </p:spPr>
        <p:txBody>
          <a:bodyPr vert="horz" lIns="36000" tIns="252000" rIns="36000" bIns="252000" rtlCol="0" anchor="ctr">
            <a:noAutofit/>
          </a:bodyPr>
          <a:lstStyle/>
          <a:p>
            <a:pPr algn="ctr">
              <a:lnSpc>
                <a:spcPct val="90000"/>
              </a:lnSpc>
              <a:spcAft>
                <a:spcPts val="1000"/>
              </a:spcAft>
              <a:buClr>
                <a:srgbClr val="5F5F5F"/>
              </a:buClr>
            </a:pPr>
            <a:r>
              <a:rPr lang="fr-CH" sz="1200" b="1" dirty="0">
                <a:solidFill>
                  <a:prstClr val="black"/>
                </a:solidFill>
                <a:latin typeface="Malgun Gothic"/>
              </a:rPr>
              <a:t>M2</a:t>
            </a:r>
            <a:br>
              <a:rPr lang="fr-CH" sz="1200" b="1" dirty="0">
                <a:solidFill>
                  <a:prstClr val="black"/>
                </a:solidFill>
                <a:latin typeface="Malgun Gothic"/>
              </a:rPr>
            </a:br>
            <a:r>
              <a:rPr lang="fr-CH" sz="1000" b="1" dirty="0">
                <a:solidFill>
                  <a:prstClr val="black"/>
                </a:solidFill>
                <a:latin typeface="Malgun Gothic"/>
              </a:rPr>
              <a:t>Test </a:t>
            </a:r>
            <a:r>
              <a:rPr lang="fr-CH" sz="1000" b="1" dirty="0" smtClean="0">
                <a:solidFill>
                  <a:prstClr val="black"/>
                </a:solidFill>
                <a:latin typeface="Malgun Gothic"/>
              </a:rPr>
              <a:t>et perfectionne-</a:t>
            </a:r>
            <a:br>
              <a:rPr lang="fr-CH" sz="1000" b="1" dirty="0" smtClean="0">
                <a:solidFill>
                  <a:prstClr val="black"/>
                </a:solidFill>
                <a:latin typeface="Malgun Gothic"/>
              </a:rPr>
            </a:br>
            <a:r>
              <a:rPr lang="fr-CH" sz="1000" b="1" dirty="0" smtClean="0">
                <a:solidFill>
                  <a:prstClr val="black"/>
                </a:solidFill>
                <a:latin typeface="Malgun Gothic"/>
              </a:rPr>
              <a:t>ment des </a:t>
            </a:r>
            <a:r>
              <a:rPr lang="fr-CH" sz="1000" b="1" dirty="0">
                <a:solidFill>
                  <a:prstClr val="black"/>
                </a:solidFill>
                <a:latin typeface="Malgun Gothic"/>
              </a:rPr>
              <a:t>idées</a:t>
            </a:r>
          </a:p>
        </p:txBody>
      </p:sp>
      <p:sp>
        <p:nvSpPr>
          <p:cNvPr id="10" name="Rechteck: abgerundete Ecken 9">
            <a:extLst>
              <a:ext uri="{FF2B5EF4-FFF2-40B4-BE49-F238E27FC236}">
                <a16:creationId xmlns="" xmlns:a16="http://schemas.microsoft.com/office/drawing/2014/main" id="{FF2E1DA3-8E8A-408C-91C8-8CAC069EBE9D}"/>
              </a:ext>
            </a:extLst>
          </p:cNvPr>
          <p:cNvSpPr/>
          <p:nvPr/>
        </p:nvSpPr>
        <p:spPr>
          <a:xfrm>
            <a:off x="759898" y="2019300"/>
            <a:ext cx="1576388" cy="509600"/>
          </a:xfrm>
          <a:prstGeom prst="roundRect">
            <a:avLst/>
          </a:prstGeom>
          <a:solidFill>
            <a:srgbClr val="FFC424"/>
          </a:solidFill>
          <a:ln>
            <a:solidFill>
              <a:schemeClr val="accent2">
                <a:lumMod val="40000"/>
                <a:lumOff val="60000"/>
              </a:schemeClr>
            </a:solidFill>
          </a:ln>
          <a:effectLst>
            <a:outerShdw blurRad="50800" dist="38100" dir="2700000" algn="tl" rotWithShape="0">
              <a:prstClr val="black">
                <a:alpha val="40000"/>
              </a:prstClr>
            </a:outerShdw>
          </a:effectLst>
        </p:spPr>
        <p:txBody>
          <a:bodyPr vert="horz" lIns="36000" tIns="252000" rIns="36000" bIns="252000" rtlCol="0" anchor="ctr">
            <a:noAutofit/>
          </a:bodyPr>
          <a:lstStyle/>
          <a:p>
            <a:pPr algn="ctr">
              <a:lnSpc>
                <a:spcPct val="90000"/>
              </a:lnSpc>
              <a:spcAft>
                <a:spcPts val="1000"/>
              </a:spcAft>
              <a:buClr>
                <a:srgbClr val="5F5F5F"/>
              </a:buClr>
            </a:pPr>
            <a:r>
              <a:rPr lang="fr-CH" sz="1200" b="1" dirty="0">
                <a:solidFill>
                  <a:prstClr val="black"/>
                </a:solidFill>
                <a:latin typeface="Malgun Gothic"/>
              </a:rPr>
              <a:t>M1</a:t>
            </a:r>
            <a:br>
              <a:rPr lang="fr-CH" sz="1200" b="1" dirty="0">
                <a:solidFill>
                  <a:prstClr val="black"/>
                </a:solidFill>
                <a:latin typeface="Malgun Gothic"/>
              </a:rPr>
            </a:br>
            <a:r>
              <a:rPr lang="fr-CH" sz="1000" b="1" dirty="0">
                <a:solidFill>
                  <a:prstClr val="black"/>
                </a:solidFill>
                <a:latin typeface="Malgun Gothic"/>
              </a:rPr>
              <a:t>Développement d’idées</a:t>
            </a:r>
          </a:p>
        </p:txBody>
      </p:sp>
      <p:sp>
        <p:nvSpPr>
          <p:cNvPr id="12" name="Rechteck: abgerundete Ecken 11">
            <a:extLst>
              <a:ext uri="{FF2B5EF4-FFF2-40B4-BE49-F238E27FC236}">
                <a16:creationId xmlns="" xmlns:a16="http://schemas.microsoft.com/office/drawing/2014/main" id="{4A6EFE21-0994-4FA6-9D59-D5A51700B06F}"/>
              </a:ext>
            </a:extLst>
          </p:cNvPr>
          <p:cNvSpPr/>
          <p:nvPr/>
        </p:nvSpPr>
        <p:spPr>
          <a:xfrm>
            <a:off x="4491835" y="2019300"/>
            <a:ext cx="1620793" cy="509600"/>
          </a:xfrm>
          <a:prstGeom prst="roundRect">
            <a:avLst/>
          </a:prstGeom>
          <a:solidFill>
            <a:srgbClr val="FFC424"/>
          </a:solidFill>
          <a:ln>
            <a:solidFill>
              <a:schemeClr val="accent2">
                <a:lumMod val="40000"/>
                <a:lumOff val="60000"/>
              </a:schemeClr>
            </a:solidFill>
          </a:ln>
          <a:effectLst>
            <a:outerShdw blurRad="50800" dist="38100" dir="2700000" algn="tl" rotWithShape="0">
              <a:prstClr val="black">
                <a:alpha val="40000"/>
              </a:prstClr>
            </a:outerShdw>
          </a:effectLst>
        </p:spPr>
        <p:txBody>
          <a:bodyPr vert="horz" lIns="36000" tIns="252000" rIns="36000" bIns="252000" rtlCol="0" anchor="ctr">
            <a:noAutofit/>
          </a:bodyPr>
          <a:lstStyle/>
          <a:p>
            <a:pPr algn="ctr">
              <a:lnSpc>
                <a:spcPct val="90000"/>
              </a:lnSpc>
              <a:spcAft>
                <a:spcPts val="1000"/>
              </a:spcAft>
              <a:buClr>
                <a:srgbClr val="5F5F5F"/>
              </a:buClr>
            </a:pPr>
            <a:r>
              <a:rPr lang="fr-CH" sz="1200" b="1" dirty="0">
                <a:solidFill>
                  <a:prstClr val="black"/>
                </a:solidFill>
                <a:latin typeface="Malgun Gothic"/>
              </a:rPr>
              <a:t>M3</a:t>
            </a:r>
            <a:br>
              <a:rPr lang="fr-CH" sz="1200" b="1" dirty="0">
                <a:solidFill>
                  <a:prstClr val="black"/>
                </a:solidFill>
                <a:latin typeface="Malgun Gothic"/>
              </a:rPr>
            </a:br>
            <a:r>
              <a:rPr lang="fr-CH" sz="1000" b="1" dirty="0">
                <a:solidFill>
                  <a:prstClr val="black"/>
                </a:solidFill>
                <a:latin typeface="Malgun Gothic"/>
              </a:rPr>
              <a:t>Développement de modèles d’entreprise</a:t>
            </a:r>
          </a:p>
        </p:txBody>
      </p:sp>
      <p:sp>
        <p:nvSpPr>
          <p:cNvPr id="14" name="Rechteck: abgerundete Ecken 13">
            <a:extLst>
              <a:ext uri="{FF2B5EF4-FFF2-40B4-BE49-F238E27FC236}">
                <a16:creationId xmlns="" xmlns:a16="http://schemas.microsoft.com/office/drawing/2014/main" id="{0F5BB301-AC9F-4DF7-902C-CC8A29921FA2}"/>
              </a:ext>
            </a:extLst>
          </p:cNvPr>
          <p:cNvSpPr/>
          <p:nvPr/>
        </p:nvSpPr>
        <p:spPr>
          <a:xfrm>
            <a:off x="6361738" y="2019300"/>
            <a:ext cx="1576388" cy="509600"/>
          </a:xfrm>
          <a:prstGeom prst="roundRect">
            <a:avLst/>
          </a:prstGeom>
          <a:solidFill>
            <a:srgbClr val="FFC424"/>
          </a:solidFill>
          <a:ln>
            <a:solidFill>
              <a:schemeClr val="accent2">
                <a:lumMod val="40000"/>
                <a:lumOff val="60000"/>
              </a:schemeClr>
            </a:solidFill>
          </a:ln>
          <a:effectLst>
            <a:outerShdw blurRad="50800" dist="38100" dir="2700000" algn="tl" rotWithShape="0">
              <a:prstClr val="black">
                <a:alpha val="40000"/>
              </a:prstClr>
            </a:outerShdw>
          </a:effectLst>
        </p:spPr>
        <p:txBody>
          <a:bodyPr vert="horz" lIns="36000" tIns="252000" rIns="36000" bIns="252000" rtlCol="0" anchor="ctr">
            <a:noAutofit/>
          </a:bodyPr>
          <a:lstStyle/>
          <a:p>
            <a:pPr algn="ctr">
              <a:lnSpc>
                <a:spcPct val="90000"/>
              </a:lnSpc>
              <a:spcAft>
                <a:spcPts val="1000"/>
              </a:spcAft>
              <a:buClr>
                <a:srgbClr val="5F5F5F"/>
              </a:buClr>
            </a:pPr>
            <a:r>
              <a:rPr lang="fr-CH" sz="1200" b="1" dirty="0">
                <a:solidFill>
                  <a:prstClr val="black"/>
                </a:solidFill>
                <a:latin typeface="Malgun Gothic"/>
              </a:rPr>
              <a:t>M4</a:t>
            </a:r>
            <a:br>
              <a:rPr lang="fr-CH" sz="1200" b="1" dirty="0">
                <a:solidFill>
                  <a:prstClr val="black"/>
                </a:solidFill>
                <a:latin typeface="Malgun Gothic"/>
              </a:rPr>
            </a:br>
            <a:r>
              <a:rPr lang="fr-CH" sz="1000" b="1" dirty="0">
                <a:solidFill>
                  <a:prstClr val="black"/>
                </a:solidFill>
                <a:latin typeface="Malgun Gothic"/>
              </a:rPr>
              <a:t>Marketing pour fondateurs/-</a:t>
            </a:r>
            <a:r>
              <a:rPr lang="fr-CH" sz="1000" b="1" dirty="0" err="1">
                <a:solidFill>
                  <a:prstClr val="black"/>
                </a:solidFill>
                <a:latin typeface="Malgun Gothic"/>
              </a:rPr>
              <a:t>trices</a:t>
            </a:r>
            <a:endParaRPr lang="fr-CH" sz="1000" b="1" dirty="0">
              <a:solidFill>
                <a:prstClr val="black"/>
              </a:solidFill>
              <a:latin typeface="Malgun Gothic"/>
            </a:endParaRPr>
          </a:p>
        </p:txBody>
      </p:sp>
      <p:sp>
        <p:nvSpPr>
          <p:cNvPr id="16" name="Rechteck: abgerundete Ecken 15">
            <a:extLst>
              <a:ext uri="{FF2B5EF4-FFF2-40B4-BE49-F238E27FC236}">
                <a16:creationId xmlns="" xmlns:a16="http://schemas.microsoft.com/office/drawing/2014/main" id="{074C94C8-1B95-4437-A07C-5186BE9960CD}"/>
              </a:ext>
            </a:extLst>
          </p:cNvPr>
          <p:cNvSpPr/>
          <p:nvPr/>
        </p:nvSpPr>
        <p:spPr>
          <a:xfrm>
            <a:off x="8228272" y="2019300"/>
            <a:ext cx="1576388" cy="509600"/>
          </a:xfrm>
          <a:prstGeom prst="roundRect">
            <a:avLst/>
          </a:prstGeom>
          <a:solidFill>
            <a:srgbClr val="FFC424"/>
          </a:solidFill>
          <a:ln>
            <a:solidFill>
              <a:schemeClr val="accent2">
                <a:lumMod val="40000"/>
                <a:lumOff val="60000"/>
              </a:schemeClr>
            </a:solidFill>
          </a:ln>
          <a:effectLst>
            <a:outerShdw blurRad="50800" dist="38100" dir="2700000" algn="tl" rotWithShape="0">
              <a:prstClr val="black">
                <a:alpha val="40000"/>
              </a:prstClr>
            </a:outerShdw>
          </a:effectLst>
        </p:spPr>
        <p:txBody>
          <a:bodyPr vert="horz" lIns="36000" tIns="252000" rIns="36000" bIns="252000" rtlCol="0" anchor="ctr">
            <a:noAutofit/>
          </a:bodyPr>
          <a:lstStyle/>
          <a:p>
            <a:pPr algn="ctr">
              <a:lnSpc>
                <a:spcPct val="90000"/>
              </a:lnSpc>
              <a:spcAft>
                <a:spcPts val="1000"/>
              </a:spcAft>
              <a:buClr>
                <a:srgbClr val="5F5F5F"/>
              </a:buClr>
            </a:pPr>
            <a:r>
              <a:rPr lang="fr-CH" sz="1200" b="1" dirty="0">
                <a:solidFill>
                  <a:prstClr val="black"/>
                </a:solidFill>
                <a:latin typeface="Malgun Gothic"/>
              </a:rPr>
              <a:t>M5</a:t>
            </a:r>
            <a:br>
              <a:rPr lang="fr-CH" sz="1200" b="1" dirty="0">
                <a:solidFill>
                  <a:prstClr val="black"/>
                </a:solidFill>
                <a:latin typeface="Malgun Gothic"/>
              </a:rPr>
            </a:br>
            <a:r>
              <a:rPr lang="fr-CH" sz="1000" b="1" dirty="0">
                <a:solidFill>
                  <a:prstClr val="black"/>
                </a:solidFill>
                <a:latin typeface="Malgun Gothic"/>
              </a:rPr>
              <a:t>Finances pour fondateurs/-</a:t>
            </a:r>
            <a:r>
              <a:rPr lang="fr-CH" sz="1000" b="1" dirty="0" err="1">
                <a:solidFill>
                  <a:prstClr val="black"/>
                </a:solidFill>
                <a:latin typeface="Malgun Gothic"/>
              </a:rPr>
              <a:t>trices</a:t>
            </a:r>
            <a:endParaRPr lang="fr-CH" sz="1000" b="1" dirty="0">
              <a:solidFill>
                <a:prstClr val="black"/>
              </a:solidFill>
              <a:latin typeface="Malgun Gothic"/>
            </a:endParaRPr>
          </a:p>
        </p:txBody>
      </p:sp>
      <p:sp>
        <p:nvSpPr>
          <p:cNvPr id="18" name="Rechteck: abgerundete Ecken 17">
            <a:extLst>
              <a:ext uri="{FF2B5EF4-FFF2-40B4-BE49-F238E27FC236}">
                <a16:creationId xmlns="" xmlns:a16="http://schemas.microsoft.com/office/drawing/2014/main" id="{C72F445C-BBD5-4833-A6FD-715B3282B3CD}"/>
              </a:ext>
            </a:extLst>
          </p:cNvPr>
          <p:cNvSpPr/>
          <p:nvPr/>
        </p:nvSpPr>
        <p:spPr>
          <a:xfrm>
            <a:off x="10105243" y="2019300"/>
            <a:ext cx="1576388" cy="509600"/>
          </a:xfrm>
          <a:prstGeom prst="roundRect">
            <a:avLst/>
          </a:prstGeom>
          <a:solidFill>
            <a:srgbClr val="FFC424"/>
          </a:solidFill>
          <a:ln>
            <a:solidFill>
              <a:schemeClr val="accent2">
                <a:lumMod val="40000"/>
                <a:lumOff val="60000"/>
              </a:schemeClr>
            </a:solidFill>
          </a:ln>
          <a:effectLst>
            <a:outerShdw blurRad="50800" dist="38100" dir="2700000" algn="tl" rotWithShape="0">
              <a:prstClr val="black">
                <a:alpha val="40000"/>
              </a:prstClr>
            </a:outerShdw>
          </a:effectLst>
        </p:spPr>
        <p:txBody>
          <a:bodyPr vert="horz" lIns="36000" tIns="252000" rIns="36000" bIns="252000" rtlCol="0" anchor="ctr">
            <a:noAutofit/>
          </a:bodyPr>
          <a:lstStyle/>
          <a:p>
            <a:pPr algn="ctr">
              <a:lnSpc>
                <a:spcPct val="90000"/>
              </a:lnSpc>
              <a:spcAft>
                <a:spcPts val="1000"/>
              </a:spcAft>
              <a:buClr>
                <a:srgbClr val="5F5F5F"/>
              </a:buClr>
            </a:pPr>
            <a:r>
              <a:rPr lang="fr-CH" sz="1200" b="1" dirty="0">
                <a:solidFill>
                  <a:prstClr val="black"/>
                </a:solidFill>
                <a:latin typeface="Malgun Gothic"/>
              </a:rPr>
              <a:t>M6</a:t>
            </a:r>
            <a:r>
              <a:rPr lang="fr-CH" b="1" dirty="0">
                <a:solidFill>
                  <a:prstClr val="black"/>
                </a:solidFill>
                <a:latin typeface="Malgun Gothic"/>
              </a:rPr>
              <a:t/>
            </a:r>
            <a:br>
              <a:rPr lang="fr-CH" b="1" dirty="0">
                <a:solidFill>
                  <a:prstClr val="black"/>
                </a:solidFill>
                <a:latin typeface="Malgun Gothic"/>
              </a:rPr>
            </a:br>
            <a:r>
              <a:rPr lang="fr-CH" sz="1000" b="1" dirty="0">
                <a:solidFill>
                  <a:prstClr val="black"/>
                </a:solidFill>
                <a:latin typeface="Malgun Gothic"/>
              </a:rPr>
              <a:t>Présentation des idées entrepreneuriales</a:t>
            </a:r>
          </a:p>
        </p:txBody>
      </p:sp>
      <p:sp>
        <p:nvSpPr>
          <p:cNvPr id="13" name="Номер слайда 5">
            <a:extLst>
              <a:ext uri="{FF2B5EF4-FFF2-40B4-BE49-F238E27FC236}">
                <a16:creationId xmlns="" xmlns:a16="http://schemas.microsoft.com/office/drawing/2014/main" id="{5450EFED-8BAA-4D59-B05D-899D591AFA66}"/>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9</a:t>
            </a:fld>
            <a:endParaRPr lang="ru-RU" smtClean="0"/>
          </a:p>
        </p:txBody>
      </p:sp>
      <p:sp>
        <p:nvSpPr>
          <p:cNvPr id="3" name="Rechteck 2">
            <a:extLst>
              <a:ext uri="{FF2B5EF4-FFF2-40B4-BE49-F238E27FC236}">
                <a16:creationId xmlns="" xmlns:a16="http://schemas.microsoft.com/office/drawing/2014/main" id="{6A844EAD-5245-45C0-8ECD-6A1E49C3B3CD}"/>
              </a:ext>
            </a:extLst>
          </p:cNvPr>
          <p:cNvSpPr/>
          <p:nvPr/>
        </p:nvSpPr>
        <p:spPr>
          <a:xfrm>
            <a:off x="652744" y="5851163"/>
            <a:ext cx="7285382" cy="757130"/>
          </a:xfrm>
          <a:prstGeom prst="rect">
            <a:avLst/>
          </a:prstGeom>
        </p:spPr>
        <p:txBody>
          <a:bodyPr wrap="square">
            <a:spAutoFit/>
          </a:bodyPr>
          <a:lstStyle/>
          <a:p>
            <a:pPr>
              <a:lnSpc>
                <a:spcPct val="90000"/>
              </a:lnSpc>
              <a:spcAft>
                <a:spcPts val="1000"/>
              </a:spcAft>
            </a:pPr>
            <a:r>
              <a:rPr lang="fr-CH" sz="1200">
                <a:solidFill>
                  <a:srgbClr val="686868"/>
                </a:solidFill>
              </a:rPr>
              <a:t>* Il est judicieux que les apprenant-e-s présentent leurs idées entrepreneuriales à la classe en cours de processus pour s’entraîner à présenter une idée devant un public. Les équipes peuvent également apprendre les unes des autres et échanger des expériences et des conseils. Ces présentations «intermédiaires» peuvent avoir lieu par ex. dans le cadre du module 4 ou d’autres modules.</a:t>
            </a:r>
          </a:p>
        </p:txBody>
      </p:sp>
    </p:spTree>
    <p:extLst>
      <p:ext uri="{BB962C8B-B14F-4D97-AF65-F5344CB8AC3E}">
        <p14:creationId xmlns:p14="http://schemas.microsoft.com/office/powerpoint/2010/main" val="87361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yidea">
  <a:themeElements>
    <a:clrScheme name="myidea-01">
      <a:dk1>
        <a:srgbClr val="073450"/>
      </a:dk1>
      <a:lt1>
        <a:sysClr val="window" lastClr="FFFFFF"/>
      </a:lt1>
      <a:dk2>
        <a:srgbClr val="135B87"/>
      </a:dk2>
      <a:lt2>
        <a:srgbClr val="D0D0D0"/>
      </a:lt2>
      <a:accent1>
        <a:srgbClr val="8EB403"/>
      </a:accent1>
      <a:accent2>
        <a:srgbClr val="FFC424"/>
      </a:accent2>
      <a:accent3>
        <a:srgbClr val="E7AB14"/>
      </a:accent3>
      <a:accent4>
        <a:srgbClr val="FF9E61"/>
      </a:accent4>
      <a:accent5>
        <a:srgbClr val="D17930"/>
      </a:accent5>
      <a:accent6>
        <a:srgbClr val="D0D0D0"/>
      </a:accent6>
      <a:hlink>
        <a:srgbClr val="96CB00"/>
      </a:hlink>
      <a:folHlink>
        <a:srgbClr val="B11B96"/>
      </a:folHlink>
    </a:clrScheme>
    <a:fontScheme name="myidea">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yidea" id="{188F9B45-897C-40C9-85A2-A9C2BA700BD4}" vid="{19FBC268-E0C9-463F-9190-6FDD742A0217}"/>
    </a:ext>
  </a:extLst>
</a:theme>
</file>

<file path=ppt/theme/theme2.xml><?xml version="1.0" encoding="utf-8"?>
<a:theme xmlns:a="http://schemas.openxmlformats.org/drawingml/2006/main" name="KMU-HSG">
  <a:themeElements>
    <a:clrScheme name="Benutzerdefiniert 13">
      <a:dk1>
        <a:sysClr val="windowText" lastClr="000000"/>
      </a:dk1>
      <a:lt1>
        <a:sysClr val="window" lastClr="FFFFFF"/>
      </a:lt1>
      <a:dk2>
        <a:srgbClr val="5F5F5F"/>
      </a:dk2>
      <a:lt2>
        <a:srgbClr val="FFFFFF"/>
      </a:lt2>
      <a:accent1>
        <a:srgbClr val="00802F"/>
      </a:accent1>
      <a:accent2>
        <a:srgbClr val="ACCC3D"/>
      </a:accent2>
      <a:accent3>
        <a:srgbClr val="0067B1"/>
      </a:accent3>
      <a:accent4>
        <a:srgbClr val="95C7E8"/>
      </a:accent4>
      <a:accent5>
        <a:srgbClr val="FFFFFF"/>
      </a:accent5>
      <a:accent6>
        <a:srgbClr val="FFFFFF"/>
      </a:accent6>
      <a:hlink>
        <a:srgbClr val="7F7F7F"/>
      </a:hlink>
      <a:folHlink>
        <a:srgbClr val="7F7F7F"/>
      </a:folHlink>
    </a:clrScheme>
    <a:fontScheme name="KMU">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F5F5F"/>
        </a:solidFill>
        <a:ln>
          <a:noFill/>
        </a:ln>
        <a:effectLst>
          <a:outerShdw blurRad="50800" dist="38100" dir="2700000" algn="tl" rotWithShape="0">
            <a:prstClr val="black">
              <a:alpha val="40000"/>
            </a:prstClr>
          </a:outerShdw>
        </a:effectLst>
      </a:spPr>
      <a:bodyPr vert="horz" lIns="252000" tIns="252000" rIns="252000" bIns="252000" rtlCol="0">
        <a:noAutofit/>
      </a:bodyPr>
      <a:lstStyle>
        <a:defPPr algn="l" eaLnBrk="1" fontAlgn="auto" hangingPunct="1">
          <a:lnSpc>
            <a:spcPct val="90000"/>
          </a:lnSpc>
          <a:spcBef>
            <a:spcPts val="0"/>
          </a:spcBef>
          <a:spcAft>
            <a:spcPts val="1000"/>
          </a:spcAft>
          <a:buClr>
            <a:srgbClr val="5F5F5F"/>
          </a:buClr>
          <a:defRPr sz="1600" kern="0" dirty="0" err="1">
            <a:solidFill>
              <a:prstClr val="black"/>
            </a:solidFill>
            <a:latin typeface="Malgun Gothic"/>
            <a:ea typeface="+mn-ea"/>
            <a:cs typeface="+mn-cs"/>
          </a:defRPr>
        </a:defPPr>
      </a:lstStyle>
    </a:spDef>
    <a:lnDef>
      <a:spPr>
        <a:ln w="28575">
          <a:solidFill>
            <a:schemeClr val="bg1">
              <a:lumMod val="50000"/>
            </a:schemeClr>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Words>891</Words>
  <Application>Microsoft Office PowerPoint</Application>
  <PresentationFormat>Personnalisé</PresentationFormat>
  <Paragraphs>88</Paragraphs>
  <Slides>9</Slides>
  <Notes>1</Notes>
  <HiddenSlides>0</HiddenSlides>
  <MMClips>0</MMClips>
  <ScaleCrop>false</ScaleCrop>
  <HeadingPairs>
    <vt:vector size="4" baseType="variant">
      <vt:variant>
        <vt:lpstr>Thème</vt:lpstr>
      </vt:variant>
      <vt:variant>
        <vt:i4>2</vt:i4>
      </vt:variant>
      <vt:variant>
        <vt:lpstr>Titres des diapositives</vt:lpstr>
      </vt:variant>
      <vt:variant>
        <vt:i4>9</vt:i4>
      </vt:variant>
    </vt:vector>
  </HeadingPairs>
  <TitlesOfParts>
    <vt:vector size="11" baseType="lpstr">
      <vt:lpstr>myidea</vt:lpstr>
      <vt:lpstr>KMU-HSG</vt:lpstr>
      <vt:lpstr>Partie 4: Apprendre par l’expérience</vt:lpstr>
      <vt:lpstr>Apprentissage du processus de création d’entreprise</vt:lpstr>
      <vt:lpstr>Présentation PowerPoint</vt:lpstr>
      <vt:lpstr>Ancré dans la réalité proche</vt:lpstr>
      <vt:lpstr>Présentation PowerPoint</vt:lpstr>
      <vt:lpstr>L’apprentissage expérientiel aide à résoudre des problèmes mal structurés – exemple: apprendre dans la nature</vt:lpstr>
      <vt:lpstr>L’apprentissage expérientiel aide à la résolution de problèmes mal structurés – l’étude de Collins et al. (2016)</vt:lpstr>
      <vt:lpstr>Pertinence pour le programme myidea</vt:lpstr>
      <vt:lpstr>Présentation PowerPoint</vt:lpstr>
    </vt:vector>
  </TitlesOfParts>
  <Manager/>
  <Company>Semantis Translation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Lehrpersonen_Lernen durch Eigenerfahrung.pptx</dc:title>
  <dc:subject>211149_1</dc:subject>
  <dc:creator/>
  <cp:keywords>juillet 21</cp:keywords>
  <dc:description>1</dc:description>
  <cp:lastModifiedBy>Semantis</cp:lastModifiedBy>
  <cp:revision>4</cp:revision>
  <dcterms:created xsi:type="dcterms:W3CDTF">2020-11-11T18:04:37Z</dcterms:created>
  <dcterms:modified xsi:type="dcterms:W3CDTF">2021-07-28T15:22:05Z</dcterms:modified>
  <cp:category>211149</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eb5799-d0fd-4e27-b9df-61ef8d68c68c_Enabled">
    <vt:lpwstr>true</vt:lpwstr>
  </property>
  <property fmtid="{D5CDD505-2E9C-101B-9397-08002B2CF9AE}" pid="3" name="MSIP_Label_89eb5799-d0fd-4e27-b9df-61ef8d68c68c_SetDate">
    <vt:lpwstr>2021-02-20T21:05:04Z</vt:lpwstr>
  </property>
  <property fmtid="{D5CDD505-2E9C-101B-9397-08002B2CF9AE}" pid="4" name="MSIP_Label_89eb5799-d0fd-4e27-b9df-61ef8d68c68c_Method">
    <vt:lpwstr>Privileged</vt:lpwstr>
  </property>
  <property fmtid="{D5CDD505-2E9C-101B-9397-08002B2CF9AE}" pid="5" name="MSIP_Label_89eb5799-d0fd-4e27-b9df-61ef8d68c68c_Name">
    <vt:lpwstr>89eb5799-d0fd-4e27-b9df-61ef8d68c68c</vt:lpwstr>
  </property>
  <property fmtid="{D5CDD505-2E9C-101B-9397-08002B2CF9AE}" pid="6" name="MSIP_Label_89eb5799-d0fd-4e27-b9df-61ef8d68c68c_SiteId">
    <vt:lpwstr>d6a1cf8c-768e-4187-a738-b6e50c4deb4a</vt:lpwstr>
  </property>
  <property fmtid="{D5CDD505-2E9C-101B-9397-08002B2CF9AE}" pid="7" name="MSIP_Label_89eb5799-d0fd-4e27-b9df-61ef8d68c68c_ActionId">
    <vt:lpwstr>a6852517-cd03-438d-9f3e-39c89f736e15</vt:lpwstr>
  </property>
  <property fmtid="{D5CDD505-2E9C-101B-9397-08002B2CF9AE}" pid="8" name="MSIP_Label_89eb5799-d0fd-4e27-b9df-61ef8d68c68c_ContentBits">
    <vt:lpwstr>0</vt:lpwstr>
  </property>
</Properties>
</file>