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1" r:id="rId2"/>
    <p:sldMasterId id="2147483757" r:id="rId3"/>
  </p:sldMasterIdLst>
  <p:notesMasterIdLst>
    <p:notesMasterId r:id="rId20"/>
  </p:notesMasterIdLst>
  <p:sldIdLst>
    <p:sldId id="2044" r:id="rId4"/>
    <p:sldId id="2046" r:id="rId5"/>
    <p:sldId id="2047" r:id="rId6"/>
    <p:sldId id="2049" r:id="rId7"/>
    <p:sldId id="2050" r:id="rId8"/>
    <p:sldId id="2064" r:id="rId9"/>
    <p:sldId id="2051" r:id="rId10"/>
    <p:sldId id="2052" r:id="rId11"/>
    <p:sldId id="2065" r:id="rId12"/>
    <p:sldId id="2066" r:id="rId13"/>
    <p:sldId id="2053" r:id="rId14"/>
    <p:sldId id="2067" r:id="rId15"/>
    <p:sldId id="2068" r:id="rId16"/>
    <p:sldId id="2054" r:id="rId17"/>
    <p:sldId id="2055" r:id="rId18"/>
    <p:sldId id="2069"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ine Gutzwiller" initials="EG" lastIdx="5" clrIdx="0">
    <p:extLst>
      <p:ext uri="{19B8F6BF-5375-455C-9EA6-DF929625EA0E}">
        <p15:presenceInfo xmlns:p15="http://schemas.microsoft.com/office/powerpoint/2012/main" userId="8d34d96c0307f392" providerId="Windows Live"/>
      </p:ext>
    </p:extLst>
  </p:cmAuthor>
  <p:cmAuthor id="2" name="Müller Susan" initials="MS" lastIdx="13" clrIdx="1">
    <p:extLst>
      <p:ext uri="{19B8F6BF-5375-455C-9EA6-DF929625EA0E}">
        <p15:presenceInfo xmlns:p15="http://schemas.microsoft.com/office/powerpoint/2012/main" userId="S::mls9@bfh.ch::130eb5c5-9aed-44bf-b216-64bd859fac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F97"/>
    <a:srgbClr val="96CB00"/>
    <a:srgbClr val="686868"/>
    <a:srgbClr val="0B4874"/>
    <a:srgbClr val="738D05"/>
    <a:srgbClr val="B11B96"/>
    <a:srgbClr val="FFC424"/>
    <a:srgbClr val="FFEBB3"/>
    <a:srgbClr val="FFDB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6" autoAdjust="0"/>
    <p:restoredTop sz="94628" autoAdjust="0"/>
  </p:normalViewPr>
  <p:slideViewPr>
    <p:cSldViewPr snapToGrid="0">
      <p:cViewPr varScale="1">
        <p:scale>
          <a:sx n="72" d="100"/>
          <a:sy n="72" d="100"/>
        </p:scale>
        <p:origin x="882" y="6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Anzahl der Unternehmensgründungen</c:v>
                </c:pt>
              </c:strCache>
            </c:strRef>
          </c:tx>
          <c:spPr>
            <a:solidFill>
              <a:srgbClr val="135B87"/>
            </a:solidFill>
            <a:ln>
              <a:solidFill>
                <a:srgbClr val="2875DD"/>
              </a:solidFill>
            </a:ln>
          </c:spPr>
          <c:invertIfNegative val="0"/>
          <c:dLbls>
            <c:dLbl>
              <c:idx val="0"/>
              <c:layout>
                <c:manualLayout>
                  <c:x val="1.7504761088266701E-3"/>
                  <c:y val="-1.5698866566556519E-2"/>
                </c:manualLayout>
              </c:layout>
              <c:numFmt formatCode="#,##0" sourceLinked="0"/>
              <c:spPr>
                <a:solidFill>
                  <a:schemeClr val="bg1"/>
                </a:solidFill>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0-395E-4B04-9255-7CC64553BFBB}"/>
                </c:ext>
              </c:extLst>
            </c:dLbl>
            <c:dLbl>
              <c:idx val="1"/>
              <c:layout>
                <c:manualLayout>
                  <c:x val="0"/>
                  <c:y val="-3.1397733133113038E-3"/>
                </c:manualLayout>
              </c:layout>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395E-4B04-9255-7CC64553BFBB}"/>
                </c:ext>
              </c:extLst>
            </c:dLbl>
            <c:dLbl>
              <c:idx val="2"/>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2-395E-4B04-9255-7CC64553BFBB}"/>
                </c:ext>
              </c:extLst>
            </c:dLbl>
            <c:dLbl>
              <c:idx val="3"/>
              <c:tx>
                <c:rich>
                  <a:bodyPr/>
                  <a:lstStyle/>
                  <a:p>
                    <a:pPr>
                      <a:defRPr sz="1000" b="0" smtId="4294967295">
                        <a:solidFill>
                          <a:srgbClr val="7F7F7F"/>
                        </a:solidFill>
                        <a:latin typeface="Open Sans Light"/>
                      </a:defRPr>
                    </a:pPr>
                    <a:fld id="{A845D6ED-B3C4-4E7A-A9AA-CD4BF8D310C5}" type="VALUE">
                      <a:rPr lang="en-US">
                        <a:solidFill>
                          <a:srgbClr val="686868"/>
                        </a:solidFill>
                      </a:rPr>
                      <a:pPr>
                        <a:defRPr sz="1000" b="0" smtId="4294967295">
                          <a:solidFill>
                            <a:srgbClr val="7F7F7F"/>
                          </a:solidFill>
                          <a:latin typeface="Open Sans Light"/>
                        </a:defRPr>
                      </a:pPr>
                      <a:t>[WERT]</a:t>
                    </a:fld>
                    <a:endParaRPr lang="de-CH"/>
                  </a:p>
                </c:rich>
              </c:tx>
              <c:numFmt formatCode="#,##0" sourceLinked="0"/>
              <c:sp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dlblFieldTable/>
                  <c15:showDataLabelsRange val="0"/>
                </c:ext>
                <c:ext xmlns:c16="http://schemas.microsoft.com/office/drawing/2014/chart" uri="{C3380CC4-5D6E-409C-BE32-E72D297353CC}">
                  <c16:uniqueId val="{00000003-395E-4B04-9255-7CC64553BFBB}"/>
                </c:ext>
              </c:extLst>
            </c:dLbl>
            <c:dLbl>
              <c:idx val="4"/>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4-395E-4B04-9255-7CC64553BFBB}"/>
                </c:ext>
              </c:extLst>
            </c:dLbl>
            <c:dLbl>
              <c:idx val="5"/>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395E-4B04-9255-7CC64553BFBB}"/>
                </c:ext>
              </c:extLst>
            </c:dLbl>
            <c:dLbl>
              <c:idx val="6"/>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6-395E-4B04-9255-7CC64553BFBB}"/>
                </c:ext>
              </c:extLst>
            </c:dLbl>
            <c:dLbl>
              <c:idx val="7"/>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395E-4B04-9255-7CC64553BFBB}"/>
                </c:ext>
              </c:extLst>
            </c:dLbl>
            <c:dLbl>
              <c:idx val="8"/>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8-395E-4B04-9255-7CC64553BFBB}"/>
                </c:ext>
              </c:extLst>
            </c:dLbl>
            <c:dLbl>
              <c:idx val="9"/>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395E-4B04-9255-7CC64553BFBB}"/>
                </c:ext>
              </c:extLst>
            </c:dLbl>
            <c:dLbl>
              <c:idx val="10"/>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A-395E-4B04-9255-7CC64553BFBB}"/>
                </c:ext>
              </c:extLst>
            </c:dLbl>
            <c:spPr>
              <a:noFill/>
              <a:ln>
                <a:noFill/>
              </a:ln>
              <a:effectLst/>
            </c:spPr>
            <c:txPr>
              <a:bodyPr/>
              <a:lstStyle/>
              <a:p>
                <a:pPr>
                  <a:defRPr sz="1000" b="0" smtId="4294967295">
                    <a:solidFill>
                      <a:srgbClr val="7F7F7F"/>
                    </a:solidFill>
                    <a:latin typeface="Open Sans Light"/>
                  </a:defRPr>
                </a:pPr>
                <a:endParaRPr lang="de-DE"/>
              </a:p>
            </c:txPr>
            <c:showLegendKey val="0"/>
            <c:showVal val="1"/>
            <c:showCatName val="0"/>
            <c:showSerName val="0"/>
            <c:showPercent val="0"/>
            <c:showBubbleSize val="0"/>
            <c:showLeaderLines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5="http://schemas.microsoft.com/office/drawing/2012/chart" uri="{CE6537A1-D6FC-4f65-9D91-7224C49458BB}">
                <c15:showLeaderLines val="0"/>
              </c:ext>
            </c:extLst>
          </c:dLbls>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General</c:formatCode>
                <c:ptCount val="11"/>
                <c:pt idx="0">
                  <c:v>37682</c:v>
                </c:pt>
                <c:pt idx="1">
                  <c:v>39665</c:v>
                </c:pt>
                <c:pt idx="2">
                  <c:v>39382</c:v>
                </c:pt>
                <c:pt idx="3">
                  <c:v>40606</c:v>
                </c:pt>
                <c:pt idx="4">
                  <c:v>41560</c:v>
                </c:pt>
                <c:pt idx="5">
                  <c:v>40829</c:v>
                </c:pt>
                <c:pt idx="6">
                  <c:v>41336</c:v>
                </c:pt>
                <c:pt idx="7">
                  <c:v>43393</c:v>
                </c:pt>
                <c:pt idx="8">
                  <c:v>43183</c:v>
                </c:pt>
                <c:pt idx="9">
                  <c:v>44612</c:v>
                </c:pt>
                <c:pt idx="10">
                  <c:v>46779</c:v>
                </c:pt>
              </c:numCache>
            </c:numRef>
          </c:val>
          <c:extLst>
            <c:ext xmlns:c16="http://schemas.microsoft.com/office/drawing/2014/chart" uri="{C3380CC4-5D6E-409C-BE32-E72D297353CC}">
              <c16:uniqueId val="{0000000B-395E-4B04-9255-7CC64553BFBB}"/>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686868"/>
                </a:solidFill>
                <a:latin typeface="Open Sans Light"/>
              </a:defRPr>
            </a:pPr>
            <a:endParaRPr lang="de-DE"/>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solidFill>
                      <a:srgbClr val="686868"/>
                    </a:solidFill>
                  </a:defRPr>
                </a:pPr>
                <a:r>
                  <a:rPr lang="de-CH" sz="1000" b="0">
                    <a:solidFill>
                      <a:srgbClr val="686868"/>
                    </a:solidFill>
                    <a:latin typeface="Open Sans Light"/>
                  </a:rPr>
                  <a:t>Anzahl der Unternehmensgründungen</a:t>
                </a:r>
              </a:p>
            </c:rich>
          </c:tx>
          <c:overlay val="0"/>
        </c:title>
        <c:numFmt formatCode="#,##0" sourceLinked="0"/>
        <c:majorTickMark val="none"/>
        <c:minorTickMark val="none"/>
        <c:tickLblPos val="low"/>
        <c:spPr>
          <a:ln>
            <a:noFill/>
          </a:ln>
        </c:spPr>
        <c:txPr>
          <a:bodyPr/>
          <a:lstStyle/>
          <a:p>
            <a:pPr>
              <a:defRPr sz="1000" b="0" smtId="4294967295">
                <a:solidFill>
                  <a:srgbClr val="686868"/>
                </a:solidFill>
                <a:latin typeface="Open Sans Light"/>
              </a:defRPr>
            </a:pPr>
            <a:endParaRPr lang="de-DE"/>
          </a:p>
        </c:txPr>
        <c:crossAx val="67451136"/>
        <c:crosses val="autoZero"/>
        <c:crossBetween val="between"/>
      </c:valAx>
    </c:plotArea>
    <c:plotVisOnly val="1"/>
    <c:dispBlanksAs val="zero"/>
    <c:showDLblsOverMax val="1"/>
  </c:chart>
  <c:txPr>
    <a:bodyPr/>
    <a:lstStyle/>
    <a:p>
      <a:pPr>
        <a:defRPr sz="1800" smtId="4294967295"/>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2016</c:v>
                </c:pt>
              </c:strCache>
            </c:strRef>
          </c:tx>
          <c:spPr>
            <a:solidFill>
              <a:srgbClr val="96CB00"/>
            </a:solidFill>
            <a:ln>
              <a:noFill/>
            </a:ln>
            <a:effectLst/>
          </c:spPr>
          <c:invertIfNegative val="0"/>
          <c:cat>
            <c:strRef>
              <c:f>Tabelle1!$A$2:$A$14</c:f>
              <c:strCache>
                <c:ptCount val="13"/>
                <c:pt idx="0">
                  <c:v>Industrie und Energie</c:v>
                </c:pt>
                <c:pt idx="1">
                  <c:v>Baugewerbe</c:v>
                </c:pt>
                <c:pt idx="2">
                  <c:v>Handel und Reparaturen</c:v>
                </c:pt>
                <c:pt idx="3">
                  <c:v>Verkehr und Lagerei</c:v>
                </c:pt>
                <c:pt idx="4">
                  <c:v>Gastgewerbe, Beherbergungen</c:v>
                </c:pt>
                <c:pt idx="5">
                  <c:v>Information und Kommunikation</c:v>
                </c:pt>
                <c:pt idx="6">
                  <c:v>Finanz- und Versicherungsdienstleistungen</c:v>
                </c:pt>
                <c:pt idx="7">
                  <c:v>Immobilienwesen, wirtschaftliche Dienstleistungen</c:v>
                </c:pt>
                <c:pt idx="8">
                  <c:v>Freiberufliche, wissenschaftliche und technische Dienstleistungen</c:v>
                </c:pt>
                <c:pt idx="9">
                  <c:v>Unterrichtswesen</c:v>
                </c:pt>
                <c:pt idx="10">
                  <c:v>Gesundheits- und Sozialwesen</c:v>
                </c:pt>
                <c:pt idx="11">
                  <c:v>Kunst, Unterhaltung und Erholung</c:v>
                </c:pt>
                <c:pt idx="12">
                  <c:v>Sonstige Dienstleistungen</c:v>
                </c:pt>
              </c:strCache>
            </c:strRef>
          </c:cat>
          <c:val>
            <c:numRef>
              <c:f>Tabelle1!$B$2:$B$14</c:f>
              <c:numCache>
                <c:formatCode>General</c:formatCode>
                <c:ptCount val="13"/>
                <c:pt idx="0">
                  <c:v>1713</c:v>
                </c:pt>
                <c:pt idx="1">
                  <c:v>3199</c:v>
                </c:pt>
                <c:pt idx="2">
                  <c:v>4511</c:v>
                </c:pt>
                <c:pt idx="3">
                  <c:v>885</c:v>
                </c:pt>
                <c:pt idx="4">
                  <c:v>1228</c:v>
                </c:pt>
                <c:pt idx="5">
                  <c:v>2191</c:v>
                </c:pt>
                <c:pt idx="6">
                  <c:v>1432</c:v>
                </c:pt>
                <c:pt idx="7">
                  <c:v>3548</c:v>
                </c:pt>
                <c:pt idx="8">
                  <c:v>8156</c:v>
                </c:pt>
                <c:pt idx="9">
                  <c:v>1949</c:v>
                </c:pt>
                <c:pt idx="10">
                  <c:v>4472</c:v>
                </c:pt>
                <c:pt idx="11">
                  <c:v>2215</c:v>
                </c:pt>
                <c:pt idx="12">
                  <c:v>3626</c:v>
                </c:pt>
              </c:numCache>
            </c:numRef>
          </c:val>
          <c:extLst>
            <c:ext xmlns:c16="http://schemas.microsoft.com/office/drawing/2014/chart" uri="{C3380CC4-5D6E-409C-BE32-E72D297353CC}">
              <c16:uniqueId val="{00000000-59FA-004F-B5C6-9514700003F9}"/>
            </c:ext>
          </c:extLst>
        </c:ser>
        <c:ser>
          <c:idx val="1"/>
          <c:order val="1"/>
          <c:tx>
            <c:strRef>
              <c:f>Tabelle1!$C$1</c:f>
              <c:strCache>
                <c:ptCount val="1"/>
                <c:pt idx="0">
                  <c:v>2017</c:v>
                </c:pt>
              </c:strCache>
            </c:strRef>
          </c:tx>
          <c:spPr>
            <a:solidFill>
              <a:srgbClr val="8EB403"/>
            </a:solidFill>
            <a:ln>
              <a:noFill/>
            </a:ln>
            <a:effectLst/>
          </c:spPr>
          <c:invertIfNegative val="0"/>
          <c:cat>
            <c:strRef>
              <c:f>Tabelle1!$A$2:$A$14</c:f>
              <c:strCache>
                <c:ptCount val="13"/>
                <c:pt idx="0">
                  <c:v>Industrie und Energie</c:v>
                </c:pt>
                <c:pt idx="1">
                  <c:v>Baugewerbe</c:v>
                </c:pt>
                <c:pt idx="2">
                  <c:v>Handel und Reparaturen</c:v>
                </c:pt>
                <c:pt idx="3">
                  <c:v>Verkehr und Lagerei</c:v>
                </c:pt>
                <c:pt idx="4">
                  <c:v>Gastgewerbe, Beherbergungen</c:v>
                </c:pt>
                <c:pt idx="5">
                  <c:v>Information und Kommunikation</c:v>
                </c:pt>
                <c:pt idx="6">
                  <c:v>Finanz- und Versicherungsdienstleistungen</c:v>
                </c:pt>
                <c:pt idx="7">
                  <c:v>Immobilienwesen, wirtschaftliche Dienstleistungen</c:v>
                </c:pt>
                <c:pt idx="8">
                  <c:v>Freiberufliche, wissenschaftliche und technische Dienstleistungen</c:v>
                </c:pt>
                <c:pt idx="9">
                  <c:v>Unterrichtswesen</c:v>
                </c:pt>
                <c:pt idx="10">
                  <c:v>Gesundheits- und Sozialwesen</c:v>
                </c:pt>
                <c:pt idx="11">
                  <c:v>Kunst, Unterhaltung und Erholung</c:v>
                </c:pt>
                <c:pt idx="12">
                  <c:v>Sonstige Dienstleistungen</c:v>
                </c:pt>
              </c:strCache>
            </c:strRef>
          </c:cat>
          <c:val>
            <c:numRef>
              <c:f>Tabelle1!$C$2:$C$14</c:f>
              <c:numCache>
                <c:formatCode>General</c:formatCode>
                <c:ptCount val="13"/>
                <c:pt idx="0">
                  <c:v>1879</c:v>
                </c:pt>
                <c:pt idx="1">
                  <c:v>3156</c:v>
                </c:pt>
                <c:pt idx="2">
                  <c:v>4403</c:v>
                </c:pt>
                <c:pt idx="3">
                  <c:v>953</c:v>
                </c:pt>
                <c:pt idx="4">
                  <c:v>1136</c:v>
                </c:pt>
                <c:pt idx="5">
                  <c:v>2292</c:v>
                </c:pt>
                <c:pt idx="6">
                  <c:v>1349</c:v>
                </c:pt>
                <c:pt idx="7">
                  <c:v>3605</c:v>
                </c:pt>
                <c:pt idx="8">
                  <c:v>8315</c:v>
                </c:pt>
                <c:pt idx="9">
                  <c:v>2042</c:v>
                </c:pt>
                <c:pt idx="10">
                  <c:v>4526</c:v>
                </c:pt>
                <c:pt idx="11">
                  <c:v>2164</c:v>
                </c:pt>
                <c:pt idx="12">
                  <c:v>3483</c:v>
                </c:pt>
              </c:numCache>
            </c:numRef>
          </c:val>
          <c:extLst>
            <c:ext xmlns:c16="http://schemas.microsoft.com/office/drawing/2014/chart" uri="{C3380CC4-5D6E-409C-BE32-E72D297353CC}">
              <c16:uniqueId val="{00000001-59FA-004F-B5C6-9514700003F9}"/>
            </c:ext>
          </c:extLst>
        </c:ser>
        <c:ser>
          <c:idx val="2"/>
          <c:order val="2"/>
          <c:tx>
            <c:strRef>
              <c:f>Tabelle1!$D$1</c:f>
              <c:strCache>
                <c:ptCount val="1"/>
                <c:pt idx="0">
                  <c:v>2018</c:v>
                </c:pt>
              </c:strCache>
            </c:strRef>
          </c:tx>
          <c:spPr>
            <a:solidFill>
              <a:srgbClr val="738D05"/>
            </a:solidFill>
            <a:ln>
              <a:noFill/>
            </a:ln>
            <a:effectLst/>
          </c:spPr>
          <c:invertIfNegative val="0"/>
          <c:cat>
            <c:strRef>
              <c:f>Tabelle1!$A$2:$A$14</c:f>
              <c:strCache>
                <c:ptCount val="13"/>
                <c:pt idx="0">
                  <c:v>Industrie und Energie</c:v>
                </c:pt>
                <c:pt idx="1">
                  <c:v>Baugewerbe</c:v>
                </c:pt>
                <c:pt idx="2">
                  <c:v>Handel und Reparaturen</c:v>
                </c:pt>
                <c:pt idx="3">
                  <c:v>Verkehr und Lagerei</c:v>
                </c:pt>
                <c:pt idx="4">
                  <c:v>Gastgewerbe, Beherbergungen</c:v>
                </c:pt>
                <c:pt idx="5">
                  <c:v>Information und Kommunikation</c:v>
                </c:pt>
                <c:pt idx="6">
                  <c:v>Finanz- und Versicherungsdienstleistungen</c:v>
                </c:pt>
                <c:pt idx="7">
                  <c:v>Immobilienwesen, wirtschaftliche Dienstleistungen</c:v>
                </c:pt>
                <c:pt idx="8">
                  <c:v>Freiberufliche, wissenschaftliche und technische Dienstleistungen</c:v>
                </c:pt>
                <c:pt idx="9">
                  <c:v>Unterrichtswesen</c:v>
                </c:pt>
                <c:pt idx="10">
                  <c:v>Gesundheits- und Sozialwesen</c:v>
                </c:pt>
                <c:pt idx="11">
                  <c:v>Kunst, Unterhaltung und Erholung</c:v>
                </c:pt>
                <c:pt idx="12">
                  <c:v>Sonstige Dienstleistungen</c:v>
                </c:pt>
              </c:strCache>
            </c:strRef>
          </c:cat>
          <c:val>
            <c:numRef>
              <c:f>Tabelle1!$D$2:$D$14</c:f>
              <c:numCache>
                <c:formatCode>General</c:formatCode>
                <c:ptCount val="13"/>
                <c:pt idx="0">
                  <c:v>1861</c:v>
                </c:pt>
                <c:pt idx="1">
                  <c:v>3187</c:v>
                </c:pt>
                <c:pt idx="2">
                  <c:v>4332</c:v>
                </c:pt>
                <c:pt idx="3">
                  <c:v>1099</c:v>
                </c:pt>
                <c:pt idx="4">
                  <c:v>1310</c:v>
                </c:pt>
                <c:pt idx="5">
                  <c:v>2424</c:v>
                </c:pt>
                <c:pt idx="6">
                  <c:v>1365</c:v>
                </c:pt>
                <c:pt idx="7">
                  <c:v>3555</c:v>
                </c:pt>
                <c:pt idx="8">
                  <c:v>8561</c:v>
                </c:pt>
                <c:pt idx="9">
                  <c:v>1975</c:v>
                </c:pt>
                <c:pt idx="10">
                  <c:v>4530</c:v>
                </c:pt>
                <c:pt idx="11">
                  <c:v>2108</c:v>
                </c:pt>
                <c:pt idx="12">
                  <c:v>3301</c:v>
                </c:pt>
              </c:numCache>
            </c:numRef>
          </c:val>
          <c:extLst>
            <c:ext xmlns:c16="http://schemas.microsoft.com/office/drawing/2014/chart" uri="{C3380CC4-5D6E-409C-BE32-E72D297353CC}">
              <c16:uniqueId val="{00000002-59FA-004F-B5C6-9514700003F9}"/>
            </c:ext>
          </c:extLst>
        </c:ser>
        <c:dLbls>
          <c:showLegendKey val="0"/>
          <c:showVal val="0"/>
          <c:showCatName val="0"/>
          <c:showSerName val="0"/>
          <c:showPercent val="0"/>
          <c:showBubbleSize val="0"/>
        </c:dLbls>
        <c:gapWidth val="219"/>
        <c:overlap val="-27"/>
        <c:axId val="1926125599"/>
        <c:axId val="1927431167"/>
      </c:barChart>
      <c:catAx>
        <c:axId val="1926125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686868"/>
                </a:solidFill>
                <a:latin typeface="+mn-lt"/>
                <a:ea typeface="+mn-ea"/>
                <a:cs typeface="+mn-cs"/>
              </a:defRPr>
            </a:pPr>
            <a:endParaRPr lang="de-DE"/>
          </a:p>
        </c:txPr>
        <c:crossAx val="1927431167"/>
        <c:crosses val="autoZero"/>
        <c:auto val="1"/>
        <c:lblAlgn val="ctr"/>
        <c:lblOffset val="100"/>
        <c:noMultiLvlLbl val="0"/>
      </c:catAx>
      <c:valAx>
        <c:axId val="19274311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686868"/>
                    </a:solidFill>
                    <a:latin typeface="+mn-lt"/>
                    <a:ea typeface="+mn-ea"/>
                    <a:cs typeface="+mn-cs"/>
                  </a:defRPr>
                </a:pPr>
                <a:r>
                  <a:rPr lang="de-DE">
                    <a:solidFill>
                      <a:srgbClr val="686868"/>
                    </a:solidFill>
                  </a:rPr>
                  <a:t>Anzahl der Unternehmensgründungen</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686868"/>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686868"/>
                </a:solidFill>
                <a:latin typeface="+mn-lt"/>
                <a:ea typeface="+mn-ea"/>
                <a:cs typeface="+mn-cs"/>
              </a:defRPr>
            </a:pPr>
            <a:endParaRPr lang="de-DE"/>
          </a:p>
        </c:txPr>
        <c:crossAx val="192612559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rgbClr val="686868"/>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98F97"/>
                </a:solidFill>
                <a:latin typeface="+mn-lt"/>
                <a:ea typeface="+mn-ea"/>
                <a:cs typeface="+mn-cs"/>
              </a:defRPr>
            </a:pPr>
            <a:r>
              <a:rPr lang="de-DE" sz="1800">
                <a:solidFill>
                  <a:srgbClr val="898F97"/>
                </a:solidFill>
                <a:effectLst/>
              </a:rPr>
              <a:t>«</a:t>
            </a:r>
            <a:r>
              <a:rPr lang="en-US" sz="1800" b="1">
                <a:solidFill>
                  <a:srgbClr val="898F97"/>
                </a:solidFill>
                <a:effectLst/>
              </a:rPr>
              <a:t>Total Early-stage Entrepreneurial Activity</a:t>
            </a:r>
            <a:r>
              <a:rPr lang="de-DE" sz="1800">
                <a:solidFill>
                  <a:srgbClr val="898F97"/>
                </a:solidFill>
                <a:effectLst/>
              </a:rPr>
              <a:t>»</a:t>
            </a:r>
            <a:r>
              <a:rPr lang="en-US" sz="1800" b="1">
                <a:solidFill>
                  <a:srgbClr val="898F97"/>
                </a:solidFill>
                <a:effectLst/>
              </a:rPr>
              <a:t> (TEA) von </a:t>
            </a:r>
            <a:r>
              <a:rPr lang="de-CH" sz="1800" b="1" noProof="0">
                <a:solidFill>
                  <a:srgbClr val="898F97"/>
                </a:solidFill>
                <a:effectLst/>
              </a:rPr>
              <a:t>ausgewählten</a:t>
            </a:r>
            <a:r>
              <a:rPr lang="en-US" sz="1800" b="1">
                <a:solidFill>
                  <a:srgbClr val="898F97"/>
                </a:solidFill>
                <a:effectLst/>
              </a:rPr>
              <a:t> </a:t>
            </a:r>
            <a:r>
              <a:rPr lang="de-CH" sz="1800" b="1">
                <a:solidFill>
                  <a:srgbClr val="898F97"/>
                </a:solidFill>
                <a:effectLst/>
              </a:rPr>
              <a:t>Volkswirtschaften </a:t>
            </a:r>
            <a:br>
              <a:rPr lang="de-CH" sz="1800" b="1">
                <a:solidFill>
                  <a:srgbClr val="898F97"/>
                </a:solidFill>
                <a:effectLst/>
              </a:rPr>
            </a:br>
            <a:r>
              <a:rPr lang="de-CH" sz="1800" b="1">
                <a:solidFill>
                  <a:srgbClr val="898F97"/>
                </a:solidFill>
                <a:effectLst/>
              </a:rPr>
              <a:t>mit hohen Einkommen 2019</a:t>
            </a:r>
            <a:endParaRPr lang="de-CH">
              <a:solidFill>
                <a:srgbClr val="898F97"/>
              </a:solidFill>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98F97"/>
              </a:solidFill>
              <a:latin typeface="+mn-lt"/>
              <a:ea typeface="+mn-ea"/>
              <a:cs typeface="+mn-cs"/>
            </a:defRPr>
          </a:pPr>
          <a:endParaRPr lang="de-DE"/>
        </a:p>
      </c:txPr>
    </c:title>
    <c:autoTitleDeleted val="0"/>
    <c:plotArea>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dPt>
            <c:idx val="7"/>
            <c:invertIfNegative val="0"/>
            <c:bubble3D val="0"/>
            <c:spPr>
              <a:solidFill>
                <a:srgbClr val="135B87"/>
              </a:solidFill>
              <a:ln>
                <a:noFill/>
              </a:ln>
              <a:effectLst/>
            </c:spPr>
            <c:extLst>
              <c:ext xmlns:c16="http://schemas.microsoft.com/office/drawing/2014/chart" uri="{C3380CC4-5D6E-409C-BE32-E72D297353CC}">
                <c16:uniqueId val="{00000005-FA6D-CF43-AC8C-6C319D604E86}"/>
              </c:ext>
            </c:extLst>
          </c:dPt>
          <c:dPt>
            <c:idx val="10"/>
            <c:invertIfNegative val="0"/>
            <c:bubble3D val="0"/>
            <c:spPr>
              <a:solidFill>
                <a:srgbClr val="898F97"/>
              </a:solidFill>
              <a:ln>
                <a:noFill/>
              </a:ln>
              <a:effectLst/>
            </c:spPr>
            <c:extLst>
              <c:ext xmlns:c16="http://schemas.microsoft.com/office/drawing/2014/chart" uri="{C3380CC4-5D6E-409C-BE32-E72D297353CC}">
                <c16:uniqueId val="{00000004-FA6D-CF43-AC8C-6C319D604E8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686868"/>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Tabelle1!$A$2:$A$17</c:f>
              <c:strCache>
                <c:ptCount val="16"/>
                <c:pt idx="0">
                  <c:v>Italien</c:v>
                </c:pt>
                <c:pt idx="1">
                  <c:v>Spanien</c:v>
                </c:pt>
                <c:pt idx="2">
                  <c:v>Deutschland</c:v>
                </c:pt>
                <c:pt idx="3">
                  <c:v>Slowenien</c:v>
                </c:pt>
                <c:pt idx="4">
                  <c:v>Schweden</c:v>
                </c:pt>
                <c:pt idx="5">
                  <c:v>Norwegen</c:v>
                </c:pt>
                <c:pt idx="6">
                  <c:v>Vereinigtes Königreich</c:v>
                </c:pt>
                <c:pt idx="7">
                  <c:v>Schweiz</c:v>
                </c:pt>
                <c:pt idx="8">
                  <c:v>Niederlande</c:v>
                </c:pt>
                <c:pt idx="9">
                  <c:v>Australien</c:v>
                </c:pt>
                <c:pt idx="10">
                  <c:v>Durchschnitt</c:v>
                </c:pt>
                <c:pt idx="11">
                  <c:v>Irland</c:v>
                </c:pt>
                <c:pt idx="12">
                  <c:v>Israel</c:v>
                </c:pt>
                <c:pt idx="13">
                  <c:v>Südkorea</c:v>
                </c:pt>
                <c:pt idx="14">
                  <c:v>USA</c:v>
                </c:pt>
                <c:pt idx="15">
                  <c:v>Kanada</c:v>
                </c:pt>
              </c:strCache>
            </c:strRef>
          </c:cat>
          <c:val>
            <c:numRef>
              <c:f>Tabelle1!$B$2:$B$17</c:f>
              <c:numCache>
                <c:formatCode>0.0%</c:formatCode>
                <c:ptCount val="16"/>
                <c:pt idx="0">
                  <c:v>2.8000000000000001E-2</c:v>
                </c:pt>
                <c:pt idx="1">
                  <c:v>6.2E-2</c:v>
                </c:pt>
                <c:pt idx="2">
                  <c:v>7.5999999999999998E-2</c:v>
                </c:pt>
                <c:pt idx="3">
                  <c:v>7.8E-2</c:v>
                </c:pt>
                <c:pt idx="4">
                  <c:v>8.3000000000000004E-2</c:v>
                </c:pt>
                <c:pt idx="5">
                  <c:v>8.4000000000000005E-2</c:v>
                </c:pt>
                <c:pt idx="6">
                  <c:v>9.2999999999999999E-2</c:v>
                </c:pt>
                <c:pt idx="7">
                  <c:v>9.8000000000000004E-2</c:v>
                </c:pt>
                <c:pt idx="8">
                  <c:v>0.104</c:v>
                </c:pt>
                <c:pt idx="9">
                  <c:v>0.105</c:v>
                </c:pt>
                <c:pt idx="10">
                  <c:v>0.123</c:v>
                </c:pt>
                <c:pt idx="11">
                  <c:v>0.124</c:v>
                </c:pt>
                <c:pt idx="12">
                  <c:v>0.127</c:v>
                </c:pt>
                <c:pt idx="13">
                  <c:v>0.14899999999999999</c:v>
                </c:pt>
                <c:pt idx="14">
                  <c:v>0.17399999999999999</c:v>
                </c:pt>
                <c:pt idx="15">
                  <c:v>0.182</c:v>
                </c:pt>
              </c:numCache>
            </c:numRef>
          </c:val>
          <c:extLst>
            <c:ext xmlns:c16="http://schemas.microsoft.com/office/drawing/2014/chart" uri="{C3380CC4-5D6E-409C-BE32-E72D297353CC}">
              <c16:uniqueId val="{00000000-FA6D-CF43-AC8C-6C319D604E86}"/>
            </c:ext>
          </c:extLst>
        </c:ser>
        <c:dLbls>
          <c:showLegendKey val="0"/>
          <c:showVal val="0"/>
          <c:showCatName val="0"/>
          <c:showSerName val="0"/>
          <c:showPercent val="0"/>
          <c:showBubbleSize val="0"/>
        </c:dLbls>
        <c:gapWidth val="182"/>
        <c:axId val="909792431"/>
        <c:axId val="909626927"/>
      </c:barChart>
      <c:catAx>
        <c:axId val="9097924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97" b="0" i="0" u="none" strike="noStrike" kern="1200" baseline="0">
                <a:solidFill>
                  <a:srgbClr val="686868"/>
                </a:solidFill>
                <a:latin typeface="+mn-lt"/>
                <a:ea typeface="+mn-ea"/>
                <a:cs typeface="+mn-cs"/>
              </a:defRPr>
            </a:pPr>
            <a:endParaRPr lang="de-DE"/>
          </a:p>
        </c:txPr>
        <c:crossAx val="909626927"/>
        <c:crosses val="autoZero"/>
        <c:auto val="1"/>
        <c:lblAlgn val="ctr"/>
        <c:lblOffset val="100"/>
        <c:noMultiLvlLbl val="0"/>
      </c:catAx>
      <c:valAx>
        <c:axId val="909626927"/>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686868"/>
                </a:solidFill>
                <a:latin typeface="+mn-lt"/>
                <a:ea typeface="+mn-ea"/>
                <a:cs typeface="+mn-cs"/>
              </a:defRPr>
            </a:pPr>
            <a:endParaRPr lang="de-DE"/>
          </a:p>
        </c:txPr>
        <c:crossAx val="909792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3D0C0-5BDE-495E-A54C-EA63650EE5ED}" type="datetimeFigureOut">
              <a:rPr lang="ru-RU" smtClean="0"/>
              <a:t>05.12.2022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Hellstes Grün auf Farbpalette: 150 / 203 / 0</a:t>
            </a:r>
          </a:p>
          <a:p>
            <a:r>
              <a:rPr lang="de-DE" dirty="0"/>
              <a:t>Grau Schrift: 127/127/127</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510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23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98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18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0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25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116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303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959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3793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image" Target="../media/image77.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48.png"/><Relationship Id="rId11" Type="http://schemas.openxmlformats.org/officeDocument/2006/relationships/image" Target="../media/image45.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51.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Master" Target="../slideMasters/slideMaster3.xml"/><Relationship Id="rId6" Type="http://schemas.openxmlformats.org/officeDocument/2006/relationships/image" Target="../media/image39.png"/><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1.png"/><Relationship Id="rId4" Type="http://schemas.openxmlformats.org/officeDocument/2006/relationships/image" Target="../media/image55.png"/><Relationship Id="rId9" Type="http://schemas.openxmlformats.org/officeDocument/2006/relationships/image" Target="../media/image59.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62.png"/><Relationship Id="rId9" Type="http://schemas.openxmlformats.org/officeDocument/2006/relationships/image" Target="../media/image65.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5.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269.png"/><Relationship Id="rId1" Type="http://schemas.openxmlformats.org/officeDocument/2006/relationships/slideMaster" Target="../slideMasters/slideMaster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3.png"/><Relationship Id="rId15" Type="http://schemas.openxmlformats.org/officeDocument/2006/relationships/image" Target="../media/image45.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32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image" Target="../media/image77.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5.png"/><Relationship Id="rId7" Type="http://schemas.openxmlformats.org/officeDocument/2006/relationships/image" Target="../media/image324.png"/><Relationship Id="rId2" Type="http://schemas.openxmlformats.org/officeDocument/2006/relationships/image" Target="../media/image66.png"/><Relationship Id="rId1" Type="http://schemas.openxmlformats.org/officeDocument/2006/relationships/slideMaster" Target="../slideMasters/slideMaster3.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image" Target="../media/image74.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5.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Master" Target="../slideMasters/slideMaster3.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78.png"/><Relationship Id="rId9" Type="http://schemas.openxmlformats.org/officeDocument/2006/relationships/image" Target="../media/image8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png"/><Relationship Id="rId1" Type="http://schemas.openxmlformats.org/officeDocument/2006/relationships/slideMaster" Target="../slideMasters/slideMaster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png"/><Relationship Id="rId1" Type="http://schemas.openxmlformats.org/officeDocument/2006/relationships/slideMaster" Target="../slideMasters/slideMaster3.xml"/><Relationship Id="rId4" Type="http://schemas.openxmlformats.org/officeDocument/2006/relationships/image" Target="../media/image7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5.png"/><Relationship Id="rId7" Type="http://schemas.openxmlformats.org/officeDocument/2006/relationships/image" Target="../media/image81.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png"/></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Master" Target="../slideMasters/slideMaster3.xml"/><Relationship Id="rId6" Type="http://schemas.openxmlformats.org/officeDocument/2006/relationships/image" Target="../media/image78.png"/><Relationship Id="rId5" Type="http://schemas.openxmlformats.org/officeDocument/2006/relationships/image" Target="../media/image45.png"/><Relationship Id="rId4" Type="http://schemas.openxmlformats.org/officeDocument/2006/relationships/image" Target="../media/image97.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45.png"/><Relationship Id="rId7" Type="http://schemas.openxmlformats.org/officeDocument/2006/relationships/image" Target="../media/image102.png"/><Relationship Id="rId2" Type="http://schemas.openxmlformats.org/officeDocument/2006/relationships/image" Target="../media/image75.png"/><Relationship Id="rId1" Type="http://schemas.openxmlformats.org/officeDocument/2006/relationships/slideMaster" Target="../slideMasters/slideMaster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104.png"/></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5.png"/><Relationship Id="rId7"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Master" Target="../slideMasters/slideMaster3.xml"/><Relationship Id="rId6" Type="http://schemas.openxmlformats.org/officeDocument/2006/relationships/image" Target="../media/image105.png"/><Relationship Id="rId5"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107.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45.png"/><Relationship Id="rId7" Type="http://schemas.openxmlformats.org/officeDocument/2006/relationships/image" Target="../media/image108.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0.png"/><Relationship Id="rId10" Type="http://schemas.openxmlformats.org/officeDocument/2006/relationships/image" Target="../media/image110.png"/><Relationship Id="rId4" Type="http://schemas.openxmlformats.org/officeDocument/2006/relationships/image" Target="../media/image78.png"/><Relationship Id="rId9" Type="http://schemas.openxmlformats.org/officeDocument/2006/relationships/image" Target="../media/image105.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image" Target="../media/image66.png"/><Relationship Id="rId1" Type="http://schemas.openxmlformats.org/officeDocument/2006/relationships/slideMaster" Target="../slideMasters/slideMaster3.xml"/><Relationship Id="rId6" Type="http://schemas.openxmlformats.org/officeDocument/2006/relationships/image" Target="../media/image113.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image" Target="../media/image96.png"/><Relationship Id="rId1" Type="http://schemas.openxmlformats.org/officeDocument/2006/relationships/slideMaster" Target="../slideMasters/slideMaster3.xml"/><Relationship Id="rId6" Type="http://schemas.openxmlformats.org/officeDocument/2006/relationships/image" Target="../media/image100.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Master" Target="../slideMasters/slideMaster3.xml"/><Relationship Id="rId6" Type="http://schemas.openxmlformats.org/officeDocument/2006/relationships/image" Target="../media/image116.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45.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5.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Master" Target="../slideMasters/slideMaster3.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2.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45.png"/><Relationship Id="rId7" Type="http://schemas.openxmlformats.org/officeDocument/2006/relationships/image" Target="../media/image123.png"/><Relationship Id="rId2" Type="http://schemas.openxmlformats.org/officeDocument/2006/relationships/image" Target="../media/image131.png"/><Relationship Id="rId1" Type="http://schemas.openxmlformats.org/officeDocument/2006/relationships/slideMaster" Target="../slideMasters/slideMaster3.xml"/><Relationship Id="rId6" Type="http://schemas.openxmlformats.org/officeDocument/2006/relationships/image" Target="../media/image130.png"/><Relationship Id="rId5" Type="http://schemas.openxmlformats.org/officeDocument/2006/relationships/image" Target="../media/image132.png"/><Relationship Id="rId10" Type="http://schemas.openxmlformats.org/officeDocument/2006/relationships/image" Target="../media/image135.png"/><Relationship Id="rId4" Type="http://schemas.openxmlformats.org/officeDocument/2006/relationships/image" Target="../media/image122.png"/><Relationship Id="rId9" Type="http://schemas.openxmlformats.org/officeDocument/2006/relationships/image" Target="../media/image13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5.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Master" Target="../slideMasters/slideMaster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78.png"/><Relationship Id="rId9" Type="http://schemas.openxmlformats.org/officeDocument/2006/relationships/image" Target="../media/image89.pn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7.png"/><Relationship Id="rId7" Type="http://schemas.openxmlformats.org/officeDocument/2006/relationships/image" Target="../media/image138.png"/><Relationship Id="rId2" Type="http://schemas.openxmlformats.org/officeDocument/2006/relationships/image" Target="../media/image136.png"/><Relationship Id="rId1" Type="http://schemas.openxmlformats.org/officeDocument/2006/relationships/slideMaster" Target="../slideMasters/slideMaster3.xml"/><Relationship Id="rId6" Type="http://schemas.openxmlformats.org/officeDocument/2006/relationships/image" Target="../media/image130.png"/><Relationship Id="rId5" Type="http://schemas.openxmlformats.org/officeDocument/2006/relationships/image" Target="../media/image122.png"/><Relationship Id="rId4" Type="http://schemas.openxmlformats.org/officeDocument/2006/relationships/image" Target="../media/image45.png"/><Relationship Id="rId9" Type="http://schemas.openxmlformats.org/officeDocument/2006/relationships/image" Target="../media/image140.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38.png"/><Relationship Id="rId7" Type="http://schemas.openxmlformats.org/officeDocument/2006/relationships/image" Target="../media/image122.png"/><Relationship Id="rId2" Type="http://schemas.openxmlformats.org/officeDocument/2006/relationships/image" Target="../media/image141.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121.png"/><Relationship Id="rId10" Type="http://schemas.openxmlformats.org/officeDocument/2006/relationships/image" Target="../media/image142.png"/><Relationship Id="rId4" Type="http://schemas.openxmlformats.org/officeDocument/2006/relationships/image" Target="../media/image31.png"/><Relationship Id="rId9" Type="http://schemas.openxmlformats.org/officeDocument/2006/relationships/image" Target="../media/image130.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130.png"/><Relationship Id="rId2" Type="http://schemas.openxmlformats.org/officeDocument/2006/relationships/image" Target="../media/image70.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63.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Master" Target="../slideMasters/slideMaster3.xml"/><Relationship Id="rId6" Type="http://schemas.openxmlformats.org/officeDocument/2006/relationships/image" Target="../media/image149.png"/><Relationship Id="rId5" Type="http://schemas.openxmlformats.org/officeDocument/2006/relationships/image" Target="../media/image130.png"/><Relationship Id="rId4" Type="http://schemas.openxmlformats.org/officeDocument/2006/relationships/image" Target="../media/image45.png"/><Relationship Id="rId9" Type="http://schemas.openxmlformats.org/officeDocument/2006/relationships/image" Target="../media/image3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53.png"/><Relationship Id="rId2" Type="http://schemas.openxmlformats.org/officeDocument/2006/relationships/image" Target="../media/image124.png"/><Relationship Id="rId1" Type="http://schemas.openxmlformats.org/officeDocument/2006/relationships/slideMaster" Target="../slideMasters/slideMaster3.xml"/><Relationship Id="rId6" Type="http://schemas.openxmlformats.org/officeDocument/2006/relationships/image" Target="../media/image123.png"/><Relationship Id="rId5" Type="http://schemas.openxmlformats.org/officeDocument/2006/relationships/image" Target="../media/image152.png"/><Relationship Id="rId4" Type="http://schemas.openxmlformats.org/officeDocument/2006/relationships/image" Target="../media/image130.pn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5.png"/><Relationship Id="rId7"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Master" Target="../slideMasters/slideMaster3.xml"/><Relationship Id="rId6" Type="http://schemas.openxmlformats.org/officeDocument/2006/relationships/image" Target="../media/image130.png"/><Relationship Id="rId5" Type="http://schemas.openxmlformats.org/officeDocument/2006/relationships/image" Target="../media/image45.png"/><Relationship Id="rId4" Type="http://schemas.openxmlformats.org/officeDocument/2006/relationships/image" Target="../media/image121.png"/><Relationship Id="rId9"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59.png"/><Relationship Id="rId2" Type="http://schemas.openxmlformats.org/officeDocument/2006/relationships/image" Target="../media/image137.png"/><Relationship Id="rId1" Type="http://schemas.openxmlformats.org/officeDocument/2006/relationships/slideMaster" Target="../slideMasters/slideMaster3.xml"/><Relationship Id="rId6" Type="http://schemas.openxmlformats.org/officeDocument/2006/relationships/image" Target="../media/image158.png"/><Relationship Id="rId5" Type="http://schemas.openxmlformats.org/officeDocument/2006/relationships/image" Target="../media/image130.png"/><Relationship Id="rId4" Type="http://schemas.openxmlformats.org/officeDocument/2006/relationships/image" Target="../media/image45.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Master" Target="../slideMasters/slideMaster3.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45.png"/><Relationship Id="rId4" Type="http://schemas.openxmlformats.org/officeDocument/2006/relationships/image" Target="../media/image162.png"/><Relationship Id="rId9" Type="http://schemas.openxmlformats.org/officeDocument/2006/relationships/image" Target="../media/image63.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Master" Target="../slideMasters/slideMaster3.xml"/><Relationship Id="rId6" Type="http://schemas.openxmlformats.org/officeDocument/2006/relationships/image" Target="../media/image163.png"/><Relationship Id="rId5" Type="http://schemas.openxmlformats.org/officeDocument/2006/relationships/image" Target="../media/image169.png"/><Relationship Id="rId10" Type="http://schemas.openxmlformats.org/officeDocument/2006/relationships/image" Target="../media/image172.png"/><Relationship Id="rId4" Type="http://schemas.openxmlformats.org/officeDocument/2006/relationships/image" Target="../media/image45.png"/><Relationship Id="rId9" Type="http://schemas.openxmlformats.org/officeDocument/2006/relationships/image" Target="../media/image171.pn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45.png"/><Relationship Id="rId7" Type="http://schemas.openxmlformats.org/officeDocument/2006/relationships/image" Target="../media/image175.png"/><Relationship Id="rId2" Type="http://schemas.openxmlformats.org/officeDocument/2006/relationships/image" Target="../media/image173.png"/><Relationship Id="rId1" Type="http://schemas.openxmlformats.org/officeDocument/2006/relationships/slideMaster" Target="../slideMasters/slideMaster3.xml"/><Relationship Id="rId6" Type="http://schemas.openxmlformats.org/officeDocument/2006/relationships/image" Target="../media/image174.png"/><Relationship Id="rId5" Type="http://schemas.openxmlformats.org/officeDocument/2006/relationships/image" Target="../media/image163.png"/><Relationship Id="rId4" Type="http://schemas.openxmlformats.org/officeDocument/2006/relationships/image" Target="../media/image16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png"/><Relationship Id="rId1" Type="http://schemas.openxmlformats.org/officeDocument/2006/relationships/slideMaster" Target="../slideMasters/slideMaster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8.png"/></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38.png"/><Relationship Id="rId7" Type="http://schemas.openxmlformats.org/officeDocument/2006/relationships/image" Target="../media/image104.png"/><Relationship Id="rId2" Type="http://schemas.openxmlformats.org/officeDocument/2006/relationships/image" Target="../media/image167.png"/><Relationship Id="rId1" Type="http://schemas.openxmlformats.org/officeDocument/2006/relationships/slideMaster" Target="../slideMasters/slideMaster3.xml"/><Relationship Id="rId6" Type="http://schemas.openxmlformats.org/officeDocument/2006/relationships/image" Target="../media/image163.png"/><Relationship Id="rId5"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77.png"/></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04.png"/><Relationship Id="rId2" Type="http://schemas.openxmlformats.org/officeDocument/2006/relationships/image" Target="../media/image178.png"/><Relationship Id="rId1" Type="http://schemas.openxmlformats.org/officeDocument/2006/relationships/slideMaster" Target="../slideMasters/slideMaster3.xml"/><Relationship Id="rId6" Type="http://schemas.openxmlformats.org/officeDocument/2006/relationships/image" Target="../media/image163.png"/><Relationship Id="rId11" Type="http://schemas.openxmlformats.org/officeDocument/2006/relationships/image" Target="../media/image180.png"/><Relationship Id="rId5" Type="http://schemas.openxmlformats.org/officeDocument/2006/relationships/image" Target="../media/image169.png"/><Relationship Id="rId10" Type="http://schemas.openxmlformats.org/officeDocument/2006/relationships/image" Target="../media/image179.png"/><Relationship Id="rId4" Type="http://schemas.openxmlformats.org/officeDocument/2006/relationships/image" Target="../media/image45.png"/><Relationship Id="rId9" Type="http://schemas.openxmlformats.org/officeDocument/2006/relationships/image" Target="../media/image172.png"/></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2.png"/><Relationship Id="rId7" Type="http://schemas.openxmlformats.org/officeDocument/2006/relationships/image" Target="../media/image183.png"/><Relationship Id="rId2" Type="http://schemas.openxmlformats.org/officeDocument/2006/relationships/image" Target="../media/image181.png"/><Relationship Id="rId1" Type="http://schemas.openxmlformats.org/officeDocument/2006/relationships/slideMaster" Target="../slideMasters/slideMaster3.xml"/><Relationship Id="rId6" Type="http://schemas.openxmlformats.org/officeDocument/2006/relationships/image" Target="../media/image169.png"/><Relationship Id="rId5" Type="http://schemas.openxmlformats.org/officeDocument/2006/relationships/image" Target="../media/image163.png"/><Relationship Id="rId4" Type="http://schemas.openxmlformats.org/officeDocument/2006/relationships/image" Target="../media/image45.png"/><Relationship Id="rId9" Type="http://schemas.openxmlformats.org/officeDocument/2006/relationships/image" Target="../media/image185.png"/></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61.png"/><Relationship Id="rId7" Type="http://schemas.openxmlformats.org/officeDocument/2006/relationships/image" Target="../media/image188.png"/><Relationship Id="rId2" Type="http://schemas.openxmlformats.org/officeDocument/2006/relationships/image" Target="../media/image186.png"/><Relationship Id="rId1" Type="http://schemas.openxmlformats.org/officeDocument/2006/relationships/slideMaster" Target="../slideMasters/slideMaster3.xml"/><Relationship Id="rId6" Type="http://schemas.openxmlformats.org/officeDocument/2006/relationships/image" Target="../media/image187.png"/><Relationship Id="rId5" Type="http://schemas.openxmlformats.org/officeDocument/2006/relationships/image" Target="../media/image169.png"/><Relationship Id="rId4" Type="http://schemas.openxmlformats.org/officeDocument/2006/relationships/image" Target="../media/image45.png"/></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7.png"/><Relationship Id="rId7" Type="http://schemas.openxmlformats.org/officeDocument/2006/relationships/image" Target="../media/image192.png"/><Relationship Id="rId2" Type="http://schemas.openxmlformats.org/officeDocument/2006/relationships/image" Target="../media/image190.png"/><Relationship Id="rId1" Type="http://schemas.openxmlformats.org/officeDocument/2006/relationships/slideMaster" Target="../slideMasters/slideMaster3.xml"/><Relationship Id="rId6" Type="http://schemas.openxmlformats.org/officeDocument/2006/relationships/image" Target="../media/image191.png"/><Relationship Id="rId5"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93.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45.png"/><Relationship Id="rId7" Type="http://schemas.openxmlformats.org/officeDocument/2006/relationships/image" Target="../media/image104.png"/><Relationship Id="rId2" Type="http://schemas.openxmlformats.org/officeDocument/2006/relationships/image" Target="../media/image194.png"/><Relationship Id="rId1" Type="http://schemas.openxmlformats.org/officeDocument/2006/relationships/slideMaster" Target="../slideMasters/slideMaster3.xml"/><Relationship Id="rId6" Type="http://schemas.openxmlformats.org/officeDocument/2006/relationships/image" Target="../media/image169.png"/><Relationship Id="rId5" Type="http://schemas.openxmlformats.org/officeDocument/2006/relationships/image" Target="../media/image196.png"/><Relationship Id="rId4" Type="http://schemas.openxmlformats.org/officeDocument/2006/relationships/image" Target="../media/image195.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68.png"/><Relationship Id="rId7" Type="http://schemas.openxmlformats.org/officeDocument/2006/relationships/image" Target="../media/image104.png"/><Relationship Id="rId2" Type="http://schemas.openxmlformats.org/officeDocument/2006/relationships/image" Target="../media/image198.png"/><Relationship Id="rId1" Type="http://schemas.openxmlformats.org/officeDocument/2006/relationships/slideMaster" Target="../slideMasters/slideMaster3.xml"/><Relationship Id="rId6" Type="http://schemas.openxmlformats.org/officeDocument/2006/relationships/image" Target="../media/image199.png"/><Relationship Id="rId5" Type="http://schemas.openxmlformats.org/officeDocument/2006/relationships/image" Target="../media/image169.png"/><Relationship Id="rId4" Type="http://schemas.openxmlformats.org/officeDocument/2006/relationships/image" Target="../media/image45.png"/></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60.png"/><Relationship Id="rId7" Type="http://schemas.openxmlformats.org/officeDocument/2006/relationships/image" Target="../media/image205.png"/><Relationship Id="rId2" Type="http://schemas.openxmlformats.org/officeDocument/2006/relationships/image" Target="../media/image201.png"/><Relationship Id="rId1" Type="http://schemas.openxmlformats.org/officeDocument/2006/relationships/slideMaster" Target="../slideMasters/slideMaster3.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45.png"/></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6.png"/><Relationship Id="rId7" Type="http://schemas.openxmlformats.org/officeDocument/2006/relationships/image" Target="../media/image208.png"/><Relationship Id="rId2" Type="http://schemas.openxmlformats.org/officeDocument/2006/relationships/image" Target="../media/image63.png"/><Relationship Id="rId1" Type="http://schemas.openxmlformats.org/officeDocument/2006/relationships/slideMaster" Target="../slideMasters/slideMaster3.xml"/><Relationship Id="rId6" Type="http://schemas.openxmlformats.org/officeDocument/2006/relationships/image" Target="../media/image205.png"/><Relationship Id="rId5" Type="http://schemas.openxmlformats.org/officeDocument/2006/relationships/image" Target="../media/image45.png"/><Relationship Id="rId10" Type="http://schemas.openxmlformats.org/officeDocument/2006/relationships/image" Target="../media/image211.png"/><Relationship Id="rId4" Type="http://schemas.openxmlformats.org/officeDocument/2006/relationships/image" Target="../media/image207.png"/><Relationship Id="rId9" Type="http://schemas.openxmlformats.org/officeDocument/2006/relationships/image" Target="../media/image210.pn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3.png"/><Relationship Id="rId7" Type="http://schemas.openxmlformats.org/officeDocument/2006/relationships/image" Target="../media/image209.png"/><Relationship Id="rId2" Type="http://schemas.openxmlformats.org/officeDocument/2006/relationships/image" Target="../media/image212.png"/><Relationship Id="rId1" Type="http://schemas.openxmlformats.org/officeDocument/2006/relationships/slideMaster" Target="../slideMasters/slideMaster3.xml"/><Relationship Id="rId6" Type="http://schemas.openxmlformats.org/officeDocument/2006/relationships/image" Target="../media/image104.png"/><Relationship Id="rId5" Type="http://schemas.openxmlformats.org/officeDocument/2006/relationships/image" Target="../media/image45.png"/><Relationship Id="rId10" Type="http://schemas.openxmlformats.org/officeDocument/2006/relationships/image" Target="../media/image160.png"/><Relationship Id="rId4" Type="http://schemas.openxmlformats.org/officeDocument/2006/relationships/image" Target="../media/image214.png"/><Relationship Id="rId9" Type="http://schemas.openxmlformats.org/officeDocument/2006/relationships/image" Target="../media/image20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png"/><Relationship Id="rId1" Type="http://schemas.openxmlformats.org/officeDocument/2006/relationships/slideMaster" Target="../slideMasters/slideMaster1.xml"/><Relationship Id="rId4" Type="http://schemas.openxmlformats.org/officeDocument/2006/relationships/image" Target="../media/image78.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104.png"/><Relationship Id="rId2" Type="http://schemas.openxmlformats.org/officeDocument/2006/relationships/image" Target="../media/image216.png"/><Relationship Id="rId1" Type="http://schemas.openxmlformats.org/officeDocument/2006/relationships/slideMaster" Target="../slideMasters/slideMaster3.xml"/><Relationship Id="rId6" Type="http://schemas.openxmlformats.org/officeDocument/2006/relationships/image" Target="../media/image20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19.png"/><Relationship Id="rId7" Type="http://schemas.openxmlformats.org/officeDocument/2006/relationships/image" Target="../media/image180.png"/><Relationship Id="rId2" Type="http://schemas.openxmlformats.org/officeDocument/2006/relationships/image" Target="../media/image218.png"/><Relationship Id="rId1" Type="http://schemas.openxmlformats.org/officeDocument/2006/relationships/slideMaster" Target="../slideMasters/slideMaster3.xml"/><Relationship Id="rId6" Type="http://schemas.openxmlformats.org/officeDocument/2006/relationships/image" Target="../media/image104.png"/><Relationship Id="rId5" Type="http://schemas.openxmlformats.org/officeDocument/2006/relationships/image" Target="../media/image45.png"/><Relationship Id="rId4" Type="http://schemas.openxmlformats.org/officeDocument/2006/relationships/image" Target="../media/image220.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21.png"/><Relationship Id="rId7" Type="http://schemas.openxmlformats.org/officeDocument/2006/relationships/image" Target="../media/image160.png"/><Relationship Id="rId2" Type="http://schemas.openxmlformats.org/officeDocument/2006/relationships/image" Target="../media/image206.png"/><Relationship Id="rId1" Type="http://schemas.openxmlformats.org/officeDocument/2006/relationships/slideMaster" Target="../slideMasters/slideMaster3.xml"/><Relationship Id="rId6" Type="http://schemas.openxmlformats.org/officeDocument/2006/relationships/image" Target="../media/image222.png"/><Relationship Id="rId5" Type="http://schemas.openxmlformats.org/officeDocument/2006/relationships/image" Target="../media/image209.png"/><Relationship Id="rId4" Type="http://schemas.openxmlformats.org/officeDocument/2006/relationships/image" Target="../media/image45.png"/><Relationship Id="rId9" Type="http://schemas.openxmlformats.org/officeDocument/2006/relationships/image" Target="../media/image104.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24.png"/><Relationship Id="rId7" Type="http://schemas.openxmlformats.org/officeDocument/2006/relationships/image" Target="../media/image204.png"/><Relationship Id="rId2" Type="http://schemas.openxmlformats.org/officeDocument/2006/relationships/image" Target="../media/image223.png"/><Relationship Id="rId1" Type="http://schemas.openxmlformats.org/officeDocument/2006/relationships/slideMaster" Target="../slideMasters/slideMaster3.xml"/><Relationship Id="rId6" Type="http://schemas.openxmlformats.org/officeDocument/2006/relationships/image" Target="../media/image22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45.png"/><Relationship Id="rId7" Type="http://schemas.openxmlformats.org/officeDocument/2006/relationships/image" Target="../media/image220.png"/><Relationship Id="rId2" Type="http://schemas.openxmlformats.org/officeDocument/2006/relationships/image" Target="../media/image226.png"/><Relationship Id="rId1" Type="http://schemas.openxmlformats.org/officeDocument/2006/relationships/slideMaster" Target="../slideMasters/slideMaster3.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09.png"/><Relationship Id="rId9" Type="http://schemas.openxmlformats.org/officeDocument/2006/relationships/image" Target="../media/image160.pn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31.png"/><Relationship Id="rId7" Type="http://schemas.openxmlformats.org/officeDocument/2006/relationships/image" Target="../media/image160.png"/><Relationship Id="rId2" Type="http://schemas.openxmlformats.org/officeDocument/2006/relationships/image" Target="../media/image230.png"/><Relationship Id="rId1" Type="http://schemas.openxmlformats.org/officeDocument/2006/relationships/slideMaster" Target="../slideMasters/slideMaster3.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36.png"/><Relationship Id="rId2" Type="http://schemas.openxmlformats.org/officeDocument/2006/relationships/image" Target="../media/image233.png"/><Relationship Id="rId1" Type="http://schemas.openxmlformats.org/officeDocument/2006/relationships/slideMaster" Target="../slideMasters/slideMaster3.xml"/><Relationship Id="rId6" Type="http://schemas.openxmlformats.org/officeDocument/2006/relationships/image" Target="../media/image23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8.png"/><Relationship Id="rId7" Type="http://schemas.openxmlformats.org/officeDocument/2006/relationships/image" Target="../media/image5.png"/><Relationship Id="rId2" Type="http://schemas.openxmlformats.org/officeDocument/2006/relationships/image" Target="../media/image237.png"/><Relationship Id="rId1" Type="http://schemas.openxmlformats.org/officeDocument/2006/relationships/slideMaster" Target="../slideMasters/slideMaster3.xml"/><Relationship Id="rId6" Type="http://schemas.openxmlformats.org/officeDocument/2006/relationships/image" Target="../media/image50.png"/><Relationship Id="rId5" Type="http://schemas.openxmlformats.org/officeDocument/2006/relationships/image" Target="../media/image165.png"/><Relationship Id="rId10" Type="http://schemas.openxmlformats.org/officeDocument/2006/relationships/image" Target="../media/image241.png"/><Relationship Id="rId4" Type="http://schemas.openxmlformats.org/officeDocument/2006/relationships/image" Target="../media/image45.png"/><Relationship Id="rId9" Type="http://schemas.openxmlformats.org/officeDocument/2006/relationships/image" Target="../media/image240.png"/></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3.png"/><Relationship Id="rId7" Type="http://schemas.openxmlformats.org/officeDocument/2006/relationships/image" Target="../media/image245.png"/><Relationship Id="rId2" Type="http://schemas.openxmlformats.org/officeDocument/2006/relationships/image" Target="../media/image242.png"/><Relationship Id="rId1" Type="http://schemas.openxmlformats.org/officeDocument/2006/relationships/slideMaster" Target="../slideMasters/slideMaster3.xml"/><Relationship Id="rId6" Type="http://schemas.openxmlformats.org/officeDocument/2006/relationships/image" Target="../media/image244.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247.png"/></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48.png"/><Relationship Id="rId7"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250.png"/><Relationship Id="rId10" Type="http://schemas.openxmlformats.org/officeDocument/2006/relationships/image" Target="../media/image45.png"/><Relationship Id="rId4" Type="http://schemas.openxmlformats.org/officeDocument/2006/relationships/image" Target="../media/image249.png"/><Relationship Id="rId9" Type="http://schemas.openxmlformats.org/officeDocument/2006/relationships/image" Target="../media/image8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Master" Target="../slideMasters/slideMaster1.xml"/><Relationship Id="rId6" Type="http://schemas.openxmlformats.org/officeDocument/2006/relationships/image" Target="../media/image78.png"/><Relationship Id="rId5" Type="http://schemas.openxmlformats.org/officeDocument/2006/relationships/image" Target="../media/image45.png"/><Relationship Id="rId4" Type="http://schemas.openxmlformats.org/officeDocument/2006/relationships/image" Target="../media/image97.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15.png"/><Relationship Id="rId7" Type="http://schemas.openxmlformats.org/officeDocument/2006/relationships/image" Target="../media/image257.png"/><Relationship Id="rId2" Type="http://schemas.openxmlformats.org/officeDocument/2006/relationships/image" Target="../media/image255.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256.png"/><Relationship Id="rId4" Type="http://schemas.openxmlformats.org/officeDocument/2006/relationships/image" Target="../media/image45.png"/><Relationship Id="rId9" Type="http://schemas.openxmlformats.org/officeDocument/2006/relationships/image" Target="../media/image259.png"/></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8.png"/><Relationship Id="rId3" Type="http://schemas.openxmlformats.org/officeDocument/2006/relationships/image" Target="../media/image45.png"/><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image" Target="../media/image62.png"/><Relationship Id="rId1" Type="http://schemas.openxmlformats.org/officeDocument/2006/relationships/slideMaster" Target="../slideMasters/slideMaster3.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1.png"/><Relationship Id="rId9" Type="http://schemas.openxmlformats.org/officeDocument/2006/relationships/image" Target="../media/image264.png"/></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5.png"/><Relationship Id="rId7" Type="http://schemas.openxmlformats.org/officeDocument/2006/relationships/image" Target="../media/image270.png"/><Relationship Id="rId2" Type="http://schemas.openxmlformats.org/officeDocument/2006/relationships/image" Target="../media/image67.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66.png"/><Relationship Id="rId10" Type="http://schemas.openxmlformats.org/officeDocument/2006/relationships/image" Target="../media/image1.png"/><Relationship Id="rId4" Type="http://schemas.openxmlformats.org/officeDocument/2006/relationships/image" Target="../media/image269.png"/><Relationship Id="rId9" Type="http://schemas.openxmlformats.org/officeDocument/2006/relationships/image" Target="../media/image271.png"/></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68.png"/><Relationship Id="rId7" Type="http://schemas.openxmlformats.org/officeDocument/2006/relationships/image" Target="../media/image77.png"/><Relationship Id="rId2" Type="http://schemas.openxmlformats.org/officeDocument/2006/relationships/image" Target="../media/image272.png"/><Relationship Id="rId1" Type="http://schemas.openxmlformats.org/officeDocument/2006/relationships/slideMaster" Target="../slideMasters/slideMaster3.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 Id="rId9" Type="http://schemas.openxmlformats.org/officeDocument/2006/relationships/image" Target="../media/image45.pn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8.png"/><Relationship Id="rId3" Type="http://schemas.openxmlformats.org/officeDocument/2006/relationships/image" Target="../media/image278.png"/><Relationship Id="rId7" Type="http://schemas.openxmlformats.org/officeDocument/2006/relationships/image" Target="../media/image282.png"/><Relationship Id="rId12" Type="http://schemas.openxmlformats.org/officeDocument/2006/relationships/image" Target="../media/image287.png"/><Relationship Id="rId2" Type="http://schemas.openxmlformats.org/officeDocument/2006/relationships/image" Target="../media/image277.png"/><Relationship Id="rId1" Type="http://schemas.openxmlformats.org/officeDocument/2006/relationships/slideMaster" Target="../slideMasters/slideMaster3.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png"/><Relationship Id="rId10" Type="http://schemas.openxmlformats.org/officeDocument/2006/relationships/image" Target="../media/image285.png"/><Relationship Id="rId4" Type="http://schemas.openxmlformats.org/officeDocument/2006/relationships/image" Target="../media/image279.png"/><Relationship Id="rId9" Type="http://schemas.openxmlformats.org/officeDocument/2006/relationships/image" Target="../media/image284.png"/><Relationship Id="rId14" Type="http://schemas.openxmlformats.org/officeDocument/2006/relationships/image" Target="../media/image45.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9.png"/><Relationship Id="rId7" Type="http://schemas.openxmlformats.org/officeDocument/2006/relationships/image" Target="../media/image213.png"/><Relationship Id="rId2" Type="http://schemas.openxmlformats.org/officeDocument/2006/relationships/image" Target="../media/image220.png"/><Relationship Id="rId1" Type="http://schemas.openxmlformats.org/officeDocument/2006/relationships/slideMaster" Target="../slideMasters/slideMaster3.xml"/><Relationship Id="rId6" Type="http://schemas.openxmlformats.org/officeDocument/2006/relationships/image" Target="../media/image208.png"/><Relationship Id="rId5" Type="http://schemas.openxmlformats.org/officeDocument/2006/relationships/image" Target="../media/image50.png"/><Relationship Id="rId4" Type="http://schemas.openxmlformats.org/officeDocument/2006/relationships/image" Target="../media/image204.pn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293.png"/><Relationship Id="rId13" Type="http://schemas.openxmlformats.org/officeDocument/2006/relationships/image" Target="../media/image296.png"/><Relationship Id="rId3" Type="http://schemas.openxmlformats.org/officeDocument/2006/relationships/image" Target="../media/image15.png"/><Relationship Id="rId7" Type="http://schemas.openxmlformats.org/officeDocument/2006/relationships/image" Target="../media/image292.png"/><Relationship Id="rId12" Type="http://schemas.openxmlformats.org/officeDocument/2006/relationships/image" Target="../media/image39.png"/><Relationship Id="rId2" Type="http://schemas.openxmlformats.org/officeDocument/2006/relationships/image" Target="../media/image172.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image" Target="../media/image291.png"/><Relationship Id="rId10" Type="http://schemas.openxmlformats.org/officeDocument/2006/relationships/image" Target="../media/image295.png"/><Relationship Id="rId4" Type="http://schemas.openxmlformats.org/officeDocument/2006/relationships/image" Target="../media/image290.png"/><Relationship Id="rId9" Type="http://schemas.openxmlformats.org/officeDocument/2006/relationships/image" Target="../media/image294.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53.png"/><Relationship Id="rId7" Type="http://schemas.openxmlformats.org/officeDocument/2006/relationships/image" Target="../media/image298.png"/><Relationship Id="rId2" Type="http://schemas.openxmlformats.org/officeDocument/2006/relationships/image" Target="../media/image67.png"/><Relationship Id="rId1" Type="http://schemas.openxmlformats.org/officeDocument/2006/relationships/slideMaster" Target="../slideMasters/slideMaster3.xml"/><Relationship Id="rId6" Type="http://schemas.openxmlformats.org/officeDocument/2006/relationships/image" Target="../media/image297.png"/><Relationship Id="rId5" Type="http://schemas.openxmlformats.org/officeDocument/2006/relationships/image" Target="../media/image45.png"/><Relationship Id="rId4" Type="http://schemas.openxmlformats.org/officeDocument/2006/relationships/image" Target="../media/image82.png"/><Relationship Id="rId9" Type="http://schemas.openxmlformats.org/officeDocument/2006/relationships/image" Target="../media/image85.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48.png"/><Relationship Id="rId7" Type="http://schemas.openxmlformats.org/officeDocument/2006/relationships/image" Target="../media/image302.png"/><Relationship Id="rId2" Type="http://schemas.openxmlformats.org/officeDocument/2006/relationships/image" Target="../media/image300.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301.png"/><Relationship Id="rId4" Type="http://schemas.openxmlformats.org/officeDocument/2006/relationships/image" Target="../media/image45.png"/><Relationship Id="rId9" Type="http://schemas.openxmlformats.org/officeDocument/2006/relationships/image" Target="../media/image30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45.png"/><Relationship Id="rId7" Type="http://schemas.openxmlformats.org/officeDocument/2006/relationships/image" Target="../media/image102.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104.png"/></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5.png"/><Relationship Id="rId7" Type="http://schemas.openxmlformats.org/officeDocument/2006/relationships/image" Target="../media/image306.png"/><Relationship Id="rId2" Type="http://schemas.openxmlformats.org/officeDocument/2006/relationships/image" Target="../media/image121.png"/><Relationship Id="rId1" Type="http://schemas.openxmlformats.org/officeDocument/2006/relationships/slideMaster" Target="../slideMasters/slideMaster3.xml"/><Relationship Id="rId6" Type="http://schemas.openxmlformats.org/officeDocument/2006/relationships/image" Target="../media/image104.png"/><Relationship Id="rId5" Type="http://schemas.openxmlformats.org/officeDocument/2006/relationships/image" Target="../media/image45.png"/><Relationship Id="rId4" Type="http://schemas.openxmlformats.org/officeDocument/2006/relationships/image" Target="../media/image300.png"/><Relationship Id="rId9" Type="http://schemas.openxmlformats.org/officeDocument/2006/relationships/image" Target="../media/image308.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309.png"/><Relationship Id="rId1" Type="http://schemas.openxmlformats.org/officeDocument/2006/relationships/slideMaster" Target="../slideMasters/slideMaster3.xml"/><Relationship Id="rId6" Type="http://schemas.openxmlformats.org/officeDocument/2006/relationships/image" Target="../media/image310.png"/><Relationship Id="rId5" Type="http://schemas.openxmlformats.org/officeDocument/2006/relationships/image" Target="../media/image45.png"/><Relationship Id="rId4" Type="http://schemas.openxmlformats.org/officeDocument/2006/relationships/image" Target="../media/image265.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2.png"/><Relationship Id="rId2" Type="http://schemas.openxmlformats.org/officeDocument/2006/relationships/image" Target="../media/image309.png"/><Relationship Id="rId1" Type="http://schemas.openxmlformats.org/officeDocument/2006/relationships/slideMaster" Target="../slideMasters/slideMaster3.xml"/><Relationship Id="rId6" Type="http://schemas.openxmlformats.org/officeDocument/2006/relationships/image" Target="../media/image311.png"/><Relationship Id="rId5" Type="http://schemas.openxmlformats.org/officeDocument/2006/relationships/image" Target="../media/image45.png"/><Relationship Id="rId4" Type="http://schemas.openxmlformats.org/officeDocument/2006/relationships/image" Target="../media/image5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223.png"/><Relationship Id="rId1" Type="http://schemas.openxmlformats.org/officeDocument/2006/relationships/slideMaster" Target="../slideMasters/slideMaster3.xml"/><Relationship Id="rId6" Type="http://schemas.openxmlformats.org/officeDocument/2006/relationships/image" Target="../media/image314.png"/><Relationship Id="rId5" Type="http://schemas.openxmlformats.org/officeDocument/2006/relationships/image" Target="../media/image204.png"/><Relationship Id="rId4" Type="http://schemas.openxmlformats.org/officeDocument/2006/relationships/image" Target="../media/image45.png"/></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318.png"/><Relationship Id="rId3" Type="http://schemas.openxmlformats.org/officeDocument/2006/relationships/image" Target="../media/image316.png"/><Relationship Id="rId7" Type="http://schemas.openxmlformats.org/officeDocument/2006/relationships/image" Target="../media/image5.png"/><Relationship Id="rId2" Type="http://schemas.openxmlformats.org/officeDocument/2006/relationships/image" Target="../media/image315.png"/><Relationship Id="rId1" Type="http://schemas.openxmlformats.org/officeDocument/2006/relationships/slideMaster" Target="../slideMasters/slideMaster3.xml"/><Relationship Id="rId6" Type="http://schemas.openxmlformats.org/officeDocument/2006/relationships/image" Target="../media/image317.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319.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5.png"/><Relationship Id="rId7"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105.png"/><Relationship Id="rId5"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10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45.png"/><Relationship Id="rId7" Type="http://schemas.openxmlformats.org/officeDocument/2006/relationships/image" Target="../media/image10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0.png"/><Relationship Id="rId10" Type="http://schemas.openxmlformats.org/officeDocument/2006/relationships/image" Target="../media/image110.png"/><Relationship Id="rId4" Type="http://schemas.openxmlformats.org/officeDocument/2006/relationships/image" Target="../media/image78.png"/><Relationship Id="rId9" Type="http://schemas.openxmlformats.org/officeDocument/2006/relationships/image" Target="../media/image10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113.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100.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Master" Target="../slideMasters/slideMaster1.xml"/><Relationship Id="rId6" Type="http://schemas.openxmlformats.org/officeDocument/2006/relationships/image" Target="../media/image116.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45.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5.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2.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45.png"/><Relationship Id="rId7" Type="http://schemas.openxmlformats.org/officeDocument/2006/relationships/image" Target="../media/image123.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0.png"/><Relationship Id="rId5" Type="http://schemas.openxmlformats.org/officeDocument/2006/relationships/image" Target="../media/image132.png"/><Relationship Id="rId10" Type="http://schemas.openxmlformats.org/officeDocument/2006/relationships/image" Target="../media/image135.png"/><Relationship Id="rId4" Type="http://schemas.openxmlformats.org/officeDocument/2006/relationships/image" Target="../media/image122.png"/><Relationship Id="rId9" Type="http://schemas.openxmlformats.org/officeDocument/2006/relationships/image" Target="../media/image13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7.png"/><Relationship Id="rId7" Type="http://schemas.openxmlformats.org/officeDocument/2006/relationships/image" Target="../media/image138.png"/><Relationship Id="rId2" Type="http://schemas.openxmlformats.org/officeDocument/2006/relationships/image" Target="../media/image136.png"/><Relationship Id="rId1" Type="http://schemas.openxmlformats.org/officeDocument/2006/relationships/slideMaster" Target="../slideMasters/slideMaster1.xml"/><Relationship Id="rId6" Type="http://schemas.openxmlformats.org/officeDocument/2006/relationships/image" Target="../media/image130.png"/><Relationship Id="rId5" Type="http://schemas.openxmlformats.org/officeDocument/2006/relationships/image" Target="../media/image122.png"/><Relationship Id="rId4" Type="http://schemas.openxmlformats.org/officeDocument/2006/relationships/image" Target="../media/image45.png"/><Relationship Id="rId9" Type="http://schemas.openxmlformats.org/officeDocument/2006/relationships/image" Target="../media/image14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38.png"/><Relationship Id="rId7" Type="http://schemas.openxmlformats.org/officeDocument/2006/relationships/image" Target="../media/image122.png"/><Relationship Id="rId2" Type="http://schemas.openxmlformats.org/officeDocument/2006/relationships/image" Target="../media/image1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121.png"/><Relationship Id="rId10" Type="http://schemas.openxmlformats.org/officeDocument/2006/relationships/image" Target="../media/image142.png"/><Relationship Id="rId4" Type="http://schemas.openxmlformats.org/officeDocument/2006/relationships/image" Target="../media/image31.png"/><Relationship Id="rId9" Type="http://schemas.openxmlformats.org/officeDocument/2006/relationships/image" Target="../media/image13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130.pn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6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Master" Target="../slideMasters/slideMaster1.xml"/><Relationship Id="rId6" Type="http://schemas.openxmlformats.org/officeDocument/2006/relationships/image" Target="../media/image149.png"/><Relationship Id="rId5" Type="http://schemas.openxmlformats.org/officeDocument/2006/relationships/image" Target="../media/image130.png"/><Relationship Id="rId4" Type="http://schemas.openxmlformats.org/officeDocument/2006/relationships/image" Target="../media/image45.png"/><Relationship Id="rId9" Type="http://schemas.openxmlformats.org/officeDocument/2006/relationships/image" Target="../media/image3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53.png"/><Relationship Id="rId2" Type="http://schemas.openxmlformats.org/officeDocument/2006/relationships/image" Target="../media/image124.png"/><Relationship Id="rId1" Type="http://schemas.openxmlformats.org/officeDocument/2006/relationships/slideMaster" Target="../slideMasters/slideMaster1.xml"/><Relationship Id="rId6" Type="http://schemas.openxmlformats.org/officeDocument/2006/relationships/image" Target="../media/image123.png"/><Relationship Id="rId5" Type="http://schemas.openxmlformats.org/officeDocument/2006/relationships/image" Target="../media/image152.png"/><Relationship Id="rId4" Type="http://schemas.openxmlformats.org/officeDocument/2006/relationships/image" Target="../media/image130.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5.png"/><Relationship Id="rId7"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130.png"/><Relationship Id="rId5" Type="http://schemas.openxmlformats.org/officeDocument/2006/relationships/image" Target="../media/image45.png"/><Relationship Id="rId4" Type="http://schemas.openxmlformats.org/officeDocument/2006/relationships/image" Target="../media/image12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59.png"/><Relationship Id="rId2" Type="http://schemas.openxmlformats.org/officeDocument/2006/relationships/image" Target="../media/image137.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0.png"/><Relationship Id="rId4" Type="http://schemas.openxmlformats.org/officeDocument/2006/relationships/image" Target="../media/image45.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Master" Target="../slideMasters/slideMaster1.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45.png"/><Relationship Id="rId4" Type="http://schemas.openxmlformats.org/officeDocument/2006/relationships/image" Target="../media/image162.png"/><Relationship Id="rId9" Type="http://schemas.openxmlformats.org/officeDocument/2006/relationships/image" Target="../media/image63.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Master" Target="../slideMasters/slideMaster1.xml"/><Relationship Id="rId6" Type="http://schemas.openxmlformats.org/officeDocument/2006/relationships/image" Target="../media/image163.png"/><Relationship Id="rId5" Type="http://schemas.openxmlformats.org/officeDocument/2006/relationships/image" Target="../media/image169.png"/><Relationship Id="rId10" Type="http://schemas.openxmlformats.org/officeDocument/2006/relationships/image" Target="../media/image172.png"/><Relationship Id="rId4" Type="http://schemas.openxmlformats.org/officeDocument/2006/relationships/image" Target="../media/image45.png"/><Relationship Id="rId9" Type="http://schemas.openxmlformats.org/officeDocument/2006/relationships/image" Target="../media/image171.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45.png"/><Relationship Id="rId7" Type="http://schemas.openxmlformats.org/officeDocument/2006/relationships/image" Target="../media/image175.png"/><Relationship Id="rId2" Type="http://schemas.openxmlformats.org/officeDocument/2006/relationships/image" Target="../media/image173.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63.png"/><Relationship Id="rId4" Type="http://schemas.openxmlformats.org/officeDocument/2006/relationships/image" Target="../media/image16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38.png"/><Relationship Id="rId7" Type="http://schemas.openxmlformats.org/officeDocument/2006/relationships/image" Target="../media/image104.png"/><Relationship Id="rId2" Type="http://schemas.openxmlformats.org/officeDocument/2006/relationships/image" Target="../media/image167.png"/><Relationship Id="rId1" Type="http://schemas.openxmlformats.org/officeDocument/2006/relationships/slideMaster" Target="../slideMasters/slideMaster1.xml"/><Relationship Id="rId6" Type="http://schemas.openxmlformats.org/officeDocument/2006/relationships/image" Target="../media/image163.png"/><Relationship Id="rId5"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77.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04.png"/><Relationship Id="rId2" Type="http://schemas.openxmlformats.org/officeDocument/2006/relationships/image" Target="../media/image178.png"/><Relationship Id="rId1" Type="http://schemas.openxmlformats.org/officeDocument/2006/relationships/slideMaster" Target="../slideMasters/slideMaster1.xml"/><Relationship Id="rId6" Type="http://schemas.openxmlformats.org/officeDocument/2006/relationships/image" Target="../media/image163.png"/><Relationship Id="rId11" Type="http://schemas.openxmlformats.org/officeDocument/2006/relationships/image" Target="../media/image180.png"/><Relationship Id="rId5" Type="http://schemas.openxmlformats.org/officeDocument/2006/relationships/image" Target="../media/image169.png"/><Relationship Id="rId10" Type="http://schemas.openxmlformats.org/officeDocument/2006/relationships/image" Target="../media/image179.png"/><Relationship Id="rId4" Type="http://schemas.openxmlformats.org/officeDocument/2006/relationships/image" Target="../media/image45.png"/><Relationship Id="rId9" Type="http://schemas.openxmlformats.org/officeDocument/2006/relationships/image" Target="../media/image172.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2.png"/><Relationship Id="rId7" Type="http://schemas.openxmlformats.org/officeDocument/2006/relationships/image" Target="../media/image183.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169.png"/><Relationship Id="rId5" Type="http://schemas.openxmlformats.org/officeDocument/2006/relationships/image" Target="../media/image163.png"/><Relationship Id="rId4" Type="http://schemas.openxmlformats.org/officeDocument/2006/relationships/image" Target="../media/image45.png"/><Relationship Id="rId9" Type="http://schemas.openxmlformats.org/officeDocument/2006/relationships/image" Target="../media/image185.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61.png"/><Relationship Id="rId7" Type="http://schemas.openxmlformats.org/officeDocument/2006/relationships/image" Target="../media/image188.png"/><Relationship Id="rId2" Type="http://schemas.openxmlformats.org/officeDocument/2006/relationships/image" Target="../media/image186.png"/><Relationship Id="rId1" Type="http://schemas.openxmlformats.org/officeDocument/2006/relationships/slideMaster" Target="../slideMasters/slideMaster1.xml"/><Relationship Id="rId6" Type="http://schemas.openxmlformats.org/officeDocument/2006/relationships/image" Target="../media/image187.png"/><Relationship Id="rId5" Type="http://schemas.openxmlformats.org/officeDocument/2006/relationships/image" Target="../media/image169.png"/><Relationship Id="rId4" Type="http://schemas.openxmlformats.org/officeDocument/2006/relationships/image" Target="../media/image45.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7.png"/><Relationship Id="rId7" Type="http://schemas.openxmlformats.org/officeDocument/2006/relationships/image" Target="../media/image192.png"/><Relationship Id="rId2" Type="http://schemas.openxmlformats.org/officeDocument/2006/relationships/image" Target="../media/image190.png"/><Relationship Id="rId1" Type="http://schemas.openxmlformats.org/officeDocument/2006/relationships/slideMaster" Target="../slideMasters/slideMaster1.xml"/><Relationship Id="rId6" Type="http://schemas.openxmlformats.org/officeDocument/2006/relationships/image" Target="../media/image191.png"/><Relationship Id="rId5"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9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45.png"/><Relationship Id="rId7" Type="http://schemas.openxmlformats.org/officeDocument/2006/relationships/image" Target="../media/image104.png"/><Relationship Id="rId2" Type="http://schemas.openxmlformats.org/officeDocument/2006/relationships/image" Target="../media/image194.png"/><Relationship Id="rId1" Type="http://schemas.openxmlformats.org/officeDocument/2006/relationships/slideMaster" Target="../slideMasters/slideMaster1.xml"/><Relationship Id="rId6" Type="http://schemas.openxmlformats.org/officeDocument/2006/relationships/image" Target="../media/image169.png"/><Relationship Id="rId5" Type="http://schemas.openxmlformats.org/officeDocument/2006/relationships/image" Target="../media/image196.png"/><Relationship Id="rId4" Type="http://schemas.openxmlformats.org/officeDocument/2006/relationships/image" Target="../media/image195.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68.png"/><Relationship Id="rId7" Type="http://schemas.openxmlformats.org/officeDocument/2006/relationships/image" Target="../media/image104.png"/><Relationship Id="rId2" Type="http://schemas.openxmlformats.org/officeDocument/2006/relationships/image" Target="../media/image198.png"/><Relationship Id="rId1" Type="http://schemas.openxmlformats.org/officeDocument/2006/relationships/slideMaster" Target="../slideMasters/slideMaster1.xml"/><Relationship Id="rId6" Type="http://schemas.openxmlformats.org/officeDocument/2006/relationships/image" Target="../media/image199.png"/><Relationship Id="rId5" Type="http://schemas.openxmlformats.org/officeDocument/2006/relationships/image" Target="../media/image169.png"/><Relationship Id="rId4" Type="http://schemas.openxmlformats.org/officeDocument/2006/relationships/image" Target="../media/image4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60.png"/><Relationship Id="rId7" Type="http://schemas.openxmlformats.org/officeDocument/2006/relationships/image" Target="../media/image205.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4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6.png"/><Relationship Id="rId7" Type="http://schemas.openxmlformats.org/officeDocument/2006/relationships/image" Target="../media/image208.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45.png"/><Relationship Id="rId10" Type="http://schemas.openxmlformats.org/officeDocument/2006/relationships/image" Target="../media/image211.png"/><Relationship Id="rId4" Type="http://schemas.openxmlformats.org/officeDocument/2006/relationships/image" Target="../media/image207.png"/><Relationship Id="rId9" Type="http://schemas.openxmlformats.org/officeDocument/2006/relationships/image" Target="../media/image210.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3.png"/><Relationship Id="rId7" Type="http://schemas.openxmlformats.org/officeDocument/2006/relationships/image" Target="../media/image209.png"/><Relationship Id="rId2" Type="http://schemas.openxmlformats.org/officeDocument/2006/relationships/image" Target="../media/image212.png"/><Relationship Id="rId1" Type="http://schemas.openxmlformats.org/officeDocument/2006/relationships/slideMaster" Target="../slideMasters/slideMaster1.xml"/><Relationship Id="rId6" Type="http://schemas.openxmlformats.org/officeDocument/2006/relationships/image" Target="../media/image104.png"/><Relationship Id="rId5" Type="http://schemas.openxmlformats.org/officeDocument/2006/relationships/image" Target="../media/image45.png"/><Relationship Id="rId10" Type="http://schemas.openxmlformats.org/officeDocument/2006/relationships/image" Target="../media/image160.png"/><Relationship Id="rId4" Type="http://schemas.openxmlformats.org/officeDocument/2006/relationships/image" Target="../media/image214.png"/><Relationship Id="rId9" Type="http://schemas.openxmlformats.org/officeDocument/2006/relationships/image" Target="../media/image20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104.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19.png"/><Relationship Id="rId7" Type="http://schemas.openxmlformats.org/officeDocument/2006/relationships/image" Target="../media/image180.png"/><Relationship Id="rId2" Type="http://schemas.openxmlformats.org/officeDocument/2006/relationships/image" Target="../media/image218.png"/><Relationship Id="rId1" Type="http://schemas.openxmlformats.org/officeDocument/2006/relationships/slideMaster" Target="../slideMasters/slideMaster1.xml"/><Relationship Id="rId6" Type="http://schemas.openxmlformats.org/officeDocument/2006/relationships/image" Target="../media/image104.png"/><Relationship Id="rId5" Type="http://schemas.openxmlformats.org/officeDocument/2006/relationships/image" Target="../media/image45.png"/><Relationship Id="rId4" Type="http://schemas.openxmlformats.org/officeDocument/2006/relationships/image" Target="../media/image220.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21.png"/><Relationship Id="rId7" Type="http://schemas.openxmlformats.org/officeDocument/2006/relationships/image" Target="../media/image160.png"/><Relationship Id="rId2" Type="http://schemas.openxmlformats.org/officeDocument/2006/relationships/image" Target="../media/image206.png"/><Relationship Id="rId1" Type="http://schemas.openxmlformats.org/officeDocument/2006/relationships/slideMaster" Target="../slideMasters/slideMaster1.xml"/><Relationship Id="rId6" Type="http://schemas.openxmlformats.org/officeDocument/2006/relationships/image" Target="../media/image222.png"/><Relationship Id="rId5" Type="http://schemas.openxmlformats.org/officeDocument/2006/relationships/image" Target="../media/image209.png"/><Relationship Id="rId4" Type="http://schemas.openxmlformats.org/officeDocument/2006/relationships/image" Target="../media/image45.png"/><Relationship Id="rId9" Type="http://schemas.openxmlformats.org/officeDocument/2006/relationships/image" Target="../media/image10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24.png"/><Relationship Id="rId7" Type="http://schemas.openxmlformats.org/officeDocument/2006/relationships/image" Target="../media/image204.png"/><Relationship Id="rId2" Type="http://schemas.openxmlformats.org/officeDocument/2006/relationships/image" Target="../media/image223.png"/><Relationship Id="rId1" Type="http://schemas.openxmlformats.org/officeDocument/2006/relationships/slideMaster" Target="../slideMasters/slideMaster1.xml"/><Relationship Id="rId6" Type="http://schemas.openxmlformats.org/officeDocument/2006/relationships/image" Target="../media/image22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45.png"/><Relationship Id="rId7" Type="http://schemas.openxmlformats.org/officeDocument/2006/relationships/image" Target="../media/image220.png"/><Relationship Id="rId2" Type="http://schemas.openxmlformats.org/officeDocument/2006/relationships/image" Target="../media/image226.png"/><Relationship Id="rId1" Type="http://schemas.openxmlformats.org/officeDocument/2006/relationships/slideMaster" Target="../slideMasters/slideMaster1.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09.png"/><Relationship Id="rId9" Type="http://schemas.openxmlformats.org/officeDocument/2006/relationships/image" Target="../media/image160.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31.png"/><Relationship Id="rId7" Type="http://schemas.openxmlformats.org/officeDocument/2006/relationships/image" Target="../media/image160.png"/><Relationship Id="rId2" Type="http://schemas.openxmlformats.org/officeDocument/2006/relationships/image" Target="../media/image230.png"/><Relationship Id="rId1" Type="http://schemas.openxmlformats.org/officeDocument/2006/relationships/slideMaster" Target="../slideMasters/slideMaster1.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36.png"/><Relationship Id="rId2" Type="http://schemas.openxmlformats.org/officeDocument/2006/relationships/image" Target="../media/image233.png"/><Relationship Id="rId1" Type="http://schemas.openxmlformats.org/officeDocument/2006/relationships/slideMaster" Target="../slideMasters/slideMaster1.xml"/><Relationship Id="rId6" Type="http://schemas.openxmlformats.org/officeDocument/2006/relationships/image" Target="../media/image23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8.png"/><Relationship Id="rId7" Type="http://schemas.openxmlformats.org/officeDocument/2006/relationships/image" Target="../media/image5.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165.png"/><Relationship Id="rId10" Type="http://schemas.openxmlformats.org/officeDocument/2006/relationships/image" Target="../media/image241.png"/><Relationship Id="rId4" Type="http://schemas.openxmlformats.org/officeDocument/2006/relationships/image" Target="../media/image45.png"/><Relationship Id="rId9" Type="http://schemas.openxmlformats.org/officeDocument/2006/relationships/image" Target="../media/image240.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3.png"/><Relationship Id="rId7" Type="http://schemas.openxmlformats.org/officeDocument/2006/relationships/image" Target="../media/image245.png"/><Relationship Id="rId2" Type="http://schemas.openxmlformats.org/officeDocument/2006/relationships/image" Target="../media/image242.png"/><Relationship Id="rId1" Type="http://schemas.openxmlformats.org/officeDocument/2006/relationships/slideMaster" Target="../slideMasters/slideMaster1.xml"/><Relationship Id="rId6" Type="http://schemas.openxmlformats.org/officeDocument/2006/relationships/image" Target="../media/image244.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247.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48.png"/><Relationship Id="rId7"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0.png"/><Relationship Id="rId10" Type="http://schemas.openxmlformats.org/officeDocument/2006/relationships/image" Target="../media/image45.png"/><Relationship Id="rId4" Type="http://schemas.openxmlformats.org/officeDocument/2006/relationships/image" Target="../media/image249.png"/><Relationship Id="rId9" Type="http://schemas.openxmlformats.org/officeDocument/2006/relationships/image" Target="../media/image8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15.png"/><Relationship Id="rId7" Type="http://schemas.openxmlformats.org/officeDocument/2006/relationships/image" Target="../media/image257.png"/><Relationship Id="rId2" Type="http://schemas.openxmlformats.org/officeDocument/2006/relationships/image" Target="../media/image25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256.png"/><Relationship Id="rId4" Type="http://schemas.openxmlformats.org/officeDocument/2006/relationships/image" Target="../media/image45.png"/><Relationship Id="rId9" Type="http://schemas.openxmlformats.org/officeDocument/2006/relationships/image" Target="../media/image25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8.png"/><Relationship Id="rId3" Type="http://schemas.openxmlformats.org/officeDocument/2006/relationships/image" Target="../media/image45.png"/><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1.png"/><Relationship Id="rId9" Type="http://schemas.openxmlformats.org/officeDocument/2006/relationships/image" Target="../media/image26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5.png"/><Relationship Id="rId7" Type="http://schemas.openxmlformats.org/officeDocument/2006/relationships/image" Target="../media/image270.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66.png"/><Relationship Id="rId10" Type="http://schemas.openxmlformats.org/officeDocument/2006/relationships/image" Target="../media/image1.png"/><Relationship Id="rId4" Type="http://schemas.openxmlformats.org/officeDocument/2006/relationships/image" Target="../media/image269.png"/><Relationship Id="rId9" Type="http://schemas.openxmlformats.org/officeDocument/2006/relationships/image" Target="../media/image27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68.png"/><Relationship Id="rId7" Type="http://schemas.openxmlformats.org/officeDocument/2006/relationships/image" Target="../media/image77.png"/><Relationship Id="rId2" Type="http://schemas.openxmlformats.org/officeDocument/2006/relationships/image" Target="../media/image272.png"/><Relationship Id="rId1" Type="http://schemas.openxmlformats.org/officeDocument/2006/relationships/slideMaster" Target="../slideMasters/slideMaster1.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 Id="rId9" Type="http://schemas.openxmlformats.org/officeDocument/2006/relationships/image" Target="../media/image4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48.png"/><Relationship Id="rId11" Type="http://schemas.openxmlformats.org/officeDocument/2006/relationships/image" Target="../media/image45.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51.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8.png"/><Relationship Id="rId3" Type="http://schemas.openxmlformats.org/officeDocument/2006/relationships/image" Target="../media/image278.png"/><Relationship Id="rId7" Type="http://schemas.openxmlformats.org/officeDocument/2006/relationships/image" Target="../media/image282.png"/><Relationship Id="rId12" Type="http://schemas.openxmlformats.org/officeDocument/2006/relationships/image" Target="../media/image287.png"/><Relationship Id="rId2" Type="http://schemas.openxmlformats.org/officeDocument/2006/relationships/image" Target="../media/image277.png"/><Relationship Id="rId1" Type="http://schemas.openxmlformats.org/officeDocument/2006/relationships/slideMaster" Target="../slideMasters/slideMaster1.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png"/><Relationship Id="rId10" Type="http://schemas.openxmlformats.org/officeDocument/2006/relationships/image" Target="../media/image285.png"/><Relationship Id="rId4" Type="http://schemas.openxmlformats.org/officeDocument/2006/relationships/image" Target="../media/image279.png"/><Relationship Id="rId9" Type="http://schemas.openxmlformats.org/officeDocument/2006/relationships/image" Target="../media/image284.png"/><Relationship Id="rId14" Type="http://schemas.openxmlformats.org/officeDocument/2006/relationships/image" Target="../media/image45.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9.png"/><Relationship Id="rId7" Type="http://schemas.openxmlformats.org/officeDocument/2006/relationships/image" Target="../media/image213.png"/><Relationship Id="rId2" Type="http://schemas.openxmlformats.org/officeDocument/2006/relationships/image" Target="../media/image220.png"/><Relationship Id="rId1" Type="http://schemas.openxmlformats.org/officeDocument/2006/relationships/slideMaster" Target="../slideMasters/slideMaster1.xml"/><Relationship Id="rId6" Type="http://schemas.openxmlformats.org/officeDocument/2006/relationships/image" Target="../media/image208.png"/><Relationship Id="rId5" Type="http://schemas.openxmlformats.org/officeDocument/2006/relationships/image" Target="../media/image50.png"/><Relationship Id="rId4" Type="http://schemas.openxmlformats.org/officeDocument/2006/relationships/image" Target="../media/image204.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93.png"/><Relationship Id="rId13" Type="http://schemas.openxmlformats.org/officeDocument/2006/relationships/image" Target="../media/image296.png"/><Relationship Id="rId3" Type="http://schemas.openxmlformats.org/officeDocument/2006/relationships/image" Target="../media/image15.png"/><Relationship Id="rId7" Type="http://schemas.openxmlformats.org/officeDocument/2006/relationships/image" Target="../media/image292.png"/><Relationship Id="rId12" Type="http://schemas.openxmlformats.org/officeDocument/2006/relationships/image" Target="../media/image39.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image" Target="../media/image291.png"/><Relationship Id="rId10" Type="http://schemas.openxmlformats.org/officeDocument/2006/relationships/image" Target="../media/image295.png"/><Relationship Id="rId4" Type="http://schemas.openxmlformats.org/officeDocument/2006/relationships/image" Target="../media/image290.png"/><Relationship Id="rId9" Type="http://schemas.openxmlformats.org/officeDocument/2006/relationships/image" Target="../media/image294.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53.png"/><Relationship Id="rId7" Type="http://schemas.openxmlformats.org/officeDocument/2006/relationships/image" Target="../media/image298.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297.png"/><Relationship Id="rId5" Type="http://schemas.openxmlformats.org/officeDocument/2006/relationships/image" Target="../media/image45.png"/><Relationship Id="rId4" Type="http://schemas.openxmlformats.org/officeDocument/2006/relationships/image" Target="../media/image82.png"/><Relationship Id="rId9" Type="http://schemas.openxmlformats.org/officeDocument/2006/relationships/image" Target="../media/image8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48.png"/><Relationship Id="rId7" Type="http://schemas.openxmlformats.org/officeDocument/2006/relationships/image" Target="../media/image302.png"/><Relationship Id="rId2" Type="http://schemas.openxmlformats.org/officeDocument/2006/relationships/image" Target="../media/image30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1.png"/><Relationship Id="rId4" Type="http://schemas.openxmlformats.org/officeDocument/2006/relationships/image" Target="../media/image45.png"/><Relationship Id="rId9" Type="http://schemas.openxmlformats.org/officeDocument/2006/relationships/image" Target="../media/image30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5.png"/><Relationship Id="rId7" Type="http://schemas.openxmlformats.org/officeDocument/2006/relationships/image" Target="../media/image306.png"/><Relationship Id="rId2" Type="http://schemas.openxmlformats.org/officeDocument/2006/relationships/image" Target="../media/image121.png"/><Relationship Id="rId1" Type="http://schemas.openxmlformats.org/officeDocument/2006/relationships/slideMaster" Target="../slideMasters/slideMaster1.xml"/><Relationship Id="rId6" Type="http://schemas.openxmlformats.org/officeDocument/2006/relationships/image" Target="../media/image104.png"/><Relationship Id="rId5" Type="http://schemas.openxmlformats.org/officeDocument/2006/relationships/image" Target="../media/image45.png"/><Relationship Id="rId4" Type="http://schemas.openxmlformats.org/officeDocument/2006/relationships/image" Target="../media/image300.png"/><Relationship Id="rId9" Type="http://schemas.openxmlformats.org/officeDocument/2006/relationships/image" Target="../media/image30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309.png"/><Relationship Id="rId1" Type="http://schemas.openxmlformats.org/officeDocument/2006/relationships/slideMaster" Target="../slideMasters/slideMaster1.xml"/><Relationship Id="rId6" Type="http://schemas.openxmlformats.org/officeDocument/2006/relationships/image" Target="../media/image310.png"/><Relationship Id="rId5" Type="http://schemas.openxmlformats.org/officeDocument/2006/relationships/image" Target="../media/image45.png"/><Relationship Id="rId4" Type="http://schemas.openxmlformats.org/officeDocument/2006/relationships/image" Target="../media/image26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2.png"/><Relationship Id="rId2" Type="http://schemas.openxmlformats.org/officeDocument/2006/relationships/image" Target="../media/image309.png"/><Relationship Id="rId1" Type="http://schemas.openxmlformats.org/officeDocument/2006/relationships/slideMaster" Target="../slideMasters/slideMaster1.xml"/><Relationship Id="rId6" Type="http://schemas.openxmlformats.org/officeDocument/2006/relationships/image" Target="../media/image311.png"/><Relationship Id="rId5" Type="http://schemas.openxmlformats.org/officeDocument/2006/relationships/image" Target="../media/image45.png"/><Relationship Id="rId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223.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204.png"/><Relationship Id="rId4" Type="http://schemas.openxmlformats.org/officeDocument/2006/relationships/image" Target="../media/image45.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18.png"/><Relationship Id="rId3" Type="http://schemas.openxmlformats.org/officeDocument/2006/relationships/image" Target="../media/image316.png"/><Relationship Id="rId7" Type="http://schemas.openxmlformats.org/officeDocument/2006/relationships/image" Target="../media/image5.png"/><Relationship Id="rId2" Type="http://schemas.openxmlformats.org/officeDocument/2006/relationships/image" Target="../media/image315.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31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9.png"/><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1.png"/><Relationship Id="rId4" Type="http://schemas.openxmlformats.org/officeDocument/2006/relationships/image" Target="../media/image55.png"/><Relationship Id="rId9" Type="http://schemas.openxmlformats.org/officeDocument/2006/relationships/image" Target="../media/image5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62.png"/><Relationship Id="rId9" Type="http://schemas.openxmlformats.org/officeDocument/2006/relationships/image" Target="../media/image6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45.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3.png"/><Relationship Id="rId9" Type="http://schemas.openxmlformats.org/officeDocument/2006/relationships/image" Target="../media/image7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677DD9B-16CA-464A-A3D4-4D175F1ACCD1}" type="datetimeFigureOut">
              <a:rPr lang="ru-RU"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05.12.2022</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3138251" y="0"/>
            <a:ext cx="9059505" cy="6868237"/>
            <a:chOff x="3138251" y="0"/>
            <a:chExt cx="9059505"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4" name="Рисунок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a:t>Lorem ipsum </a:t>
            </a:r>
            <a:br>
              <a:rPr lang="ru-RU"/>
            </a:br>
            <a:r>
              <a:rPr lang="da-DK"/>
              <a:t>dolor sit amet</a:t>
            </a:r>
            <a:endParaRPr lang="ru-RU"/>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Lorem ipsum dolor sit amet</a:t>
            </a:r>
            <a:endParaRPr lang="ru-RU"/>
          </a:p>
        </p:txBody>
      </p:sp>
      <p:sp>
        <p:nvSpPr>
          <p:cNvPr id="4" name="Дата 3"/>
          <p:cNvSpPr>
            <a:spLocks noGrp="1"/>
          </p:cNvSpPr>
          <p:nvPr>
            <p:ph type="dt" sz="half" idx="10"/>
          </p:nvPr>
        </p:nvSpPr>
        <p:spPr/>
        <p:txBody>
          <a:bodyPr/>
          <a:lstStyle/>
          <a:p>
            <a:fld id="{9779F1DF-F0F2-1749-B044-4D245BDFE2A3}"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31556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a:t>Lorem ipsum </a:t>
            </a:r>
            <a:br>
              <a:rPr lang="ru-RU"/>
            </a:br>
            <a:r>
              <a:rPr lang="da-DK"/>
              <a:t>dolor sit amet</a:t>
            </a:r>
            <a:endParaRPr lang="ru-RU"/>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Lorem ipsum dolor sit amet</a:t>
            </a:r>
            <a:endParaRPr lang="ru-RU"/>
          </a:p>
        </p:txBody>
      </p:sp>
      <p:sp>
        <p:nvSpPr>
          <p:cNvPr id="4" name="Дата 3"/>
          <p:cNvSpPr>
            <a:spLocks noGrp="1"/>
          </p:cNvSpPr>
          <p:nvPr>
            <p:ph type="dt" sz="half" idx="10"/>
          </p:nvPr>
        </p:nvSpPr>
        <p:spPr/>
        <p:txBody>
          <a:bodyPr/>
          <a:lstStyle/>
          <a:p>
            <a:fld id="{74A10640-E123-2249-B346-162DC5AF0D47}"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0092881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a:t>Lorem ipsum </a:t>
            </a:r>
            <a:br>
              <a:rPr lang="ru-RU"/>
            </a:br>
            <a:r>
              <a:rPr lang="da-DK"/>
              <a:t>dolor sit amet</a:t>
            </a:r>
            <a:endParaRPr lang="ru-RU"/>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Lorem ipsum dolor sit amet</a:t>
            </a:r>
            <a:endParaRPr lang="ru-RU"/>
          </a:p>
        </p:txBody>
      </p:sp>
      <p:sp>
        <p:nvSpPr>
          <p:cNvPr id="4" name="Дата 3"/>
          <p:cNvSpPr>
            <a:spLocks noGrp="1"/>
          </p:cNvSpPr>
          <p:nvPr>
            <p:ph type="dt" sz="half" idx="10"/>
          </p:nvPr>
        </p:nvSpPr>
        <p:spPr/>
        <p:txBody>
          <a:bodyPr/>
          <a:lstStyle/>
          <a:p>
            <a:fld id="{02F40D8C-C99A-5B4E-991B-18B887E91B5E}"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6519556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a:t>Lorem ipsum dolor </a:t>
            </a:r>
            <a:br>
              <a:rPr lang="ru-RU"/>
            </a:br>
            <a:r>
              <a:rPr lang="da-DK"/>
              <a:t>sit amet</a:t>
            </a:r>
            <a:endParaRPr lang="ru-RU"/>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a:t>Lorem ipsum dolor sit amet, consectetur adipiscing elit, sed do eiusmod tempor incididunt ut labore et dolore magna aliqua. Ut enim ad minim veniam, quis nostrud exercitation ullamco laboris nisi ut aliquip ex ea commodo consequat. </a:t>
            </a:r>
            <a:endParaRPr lang="ru-RU"/>
          </a:p>
        </p:txBody>
      </p:sp>
      <p:sp>
        <p:nvSpPr>
          <p:cNvPr id="4" name="Дата 3"/>
          <p:cNvSpPr>
            <a:spLocks noGrp="1"/>
          </p:cNvSpPr>
          <p:nvPr>
            <p:ph type="dt" sz="half" idx="10"/>
          </p:nvPr>
        </p:nvSpPr>
        <p:spPr/>
        <p:txBody>
          <a:bodyPr/>
          <a:lstStyle/>
          <a:p>
            <a:fld id="{940BB8B7-DAC6-374F-BBFC-E746A5DEAE8F}"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867265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err="1"/>
              <a:t>Lorem</a:t>
            </a:r>
            <a:r>
              <a:rPr lang="en-US"/>
              <a:t> </a:t>
            </a:r>
            <a:r>
              <a:rPr lang="en-US" err="1"/>
              <a:t>ipsum</a:t>
            </a:r>
            <a:r>
              <a:rPr lang="en-US"/>
              <a:t> dolor</a:t>
            </a:r>
            <a:endParaRPr lang="ru-RU"/>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sp>
        <p:nvSpPr>
          <p:cNvPr id="4" name="Дата 3"/>
          <p:cNvSpPr>
            <a:spLocks noGrp="1"/>
          </p:cNvSpPr>
          <p:nvPr>
            <p:ph type="dt" sz="half" idx="10"/>
          </p:nvPr>
        </p:nvSpPr>
        <p:spPr/>
        <p:txBody>
          <a:bodyPr/>
          <a:lstStyle/>
          <a:p>
            <a:fld id="{C53EC013-AC12-374F-8F18-5F4DC6B3D95F}"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spTree>
    <p:extLst>
      <p:ext uri="{BB962C8B-B14F-4D97-AF65-F5344CB8AC3E}">
        <p14:creationId xmlns:p14="http://schemas.microsoft.com/office/powerpoint/2010/main" val="35018720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3138251" y="0"/>
            <a:ext cx="9059505" cy="6868237"/>
            <a:chOff x="3138251" y="0"/>
            <a:chExt cx="9059505"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4" name="Рисунок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a:t>Lorem ipsum dolor</a:t>
            </a:r>
            <a:endParaRPr lang="ru-RU"/>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a:t>
            </a:r>
            <a:endParaRPr lang="ru-RU"/>
          </a:p>
        </p:txBody>
      </p:sp>
      <p:sp>
        <p:nvSpPr>
          <p:cNvPr id="4" name="Дата 3"/>
          <p:cNvSpPr>
            <a:spLocks noGrp="1"/>
          </p:cNvSpPr>
          <p:nvPr>
            <p:ph type="dt" sz="half" idx="10"/>
          </p:nvPr>
        </p:nvSpPr>
        <p:spPr/>
        <p:txBody>
          <a:bodyPr/>
          <a:lstStyle/>
          <a:p>
            <a:fld id="{1C4B103C-4451-264D-A173-E07C1C5977BD}"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9275148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a:t>Lorem ipsum dolor</a:t>
            </a:r>
            <a:endParaRPr lang="ru-RU"/>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4" name="Дата 3"/>
          <p:cNvSpPr>
            <a:spLocks noGrp="1"/>
          </p:cNvSpPr>
          <p:nvPr>
            <p:ph type="dt" sz="half" idx="10"/>
          </p:nvPr>
        </p:nvSpPr>
        <p:spPr/>
        <p:txBody>
          <a:bodyPr/>
          <a:lstStyle/>
          <a:p>
            <a:fld id="{FEF4E732-7007-2E4F-BC33-0A231065E9BA}"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2494352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4" name="Дата 3"/>
          <p:cNvSpPr>
            <a:spLocks noGrp="1"/>
          </p:cNvSpPr>
          <p:nvPr>
            <p:ph type="dt" sz="half" idx="10"/>
          </p:nvPr>
        </p:nvSpPr>
        <p:spPr/>
        <p:txBody>
          <a:bodyPr/>
          <a:lstStyle/>
          <a:p>
            <a:fld id="{7B228197-47FB-8C4E-BB01-9FF59875E9F3}"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15739125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sp>
        <p:nvSpPr>
          <p:cNvPr id="4" name="Дата 3"/>
          <p:cNvSpPr>
            <a:spLocks noGrp="1"/>
          </p:cNvSpPr>
          <p:nvPr>
            <p:ph type="dt" sz="half" idx="10"/>
          </p:nvPr>
        </p:nvSpPr>
        <p:spPr/>
        <p:txBody>
          <a:bodyPr/>
          <a:lstStyle/>
          <a:p>
            <a:fld id="{0DB21A2A-32E6-A946-82C0-52BE591D5A1E}"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13393840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sp>
        <p:nvSpPr>
          <p:cNvPr id="4" name="Дата 3"/>
          <p:cNvSpPr>
            <a:spLocks noGrp="1"/>
          </p:cNvSpPr>
          <p:nvPr>
            <p:ph type="dt" sz="half" idx="10"/>
          </p:nvPr>
        </p:nvSpPr>
        <p:spPr/>
        <p:txBody>
          <a:bodyPr/>
          <a:lstStyle/>
          <a:p>
            <a:fld id="{A6595552-4CD9-354A-8B2A-0793F96DA318}"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Tree>
    <p:extLst>
      <p:ext uri="{BB962C8B-B14F-4D97-AF65-F5344CB8AC3E}">
        <p14:creationId xmlns:p14="http://schemas.microsoft.com/office/powerpoint/2010/main" val="80234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4" name="Дата 3"/>
          <p:cNvSpPr>
            <a:spLocks noGrp="1"/>
          </p:cNvSpPr>
          <p:nvPr>
            <p:ph type="dt" sz="half" idx="10"/>
          </p:nvPr>
        </p:nvSpPr>
        <p:spPr>
          <a:xfrm>
            <a:off x="2061026" y="6356349"/>
            <a:ext cx="2743200" cy="365125"/>
          </a:xfrm>
        </p:spPr>
        <p:txBody>
          <a:bodyPr/>
          <a:lstStyle/>
          <a:p>
            <a:fld id="{C311D244-3653-E64D-8BC6-F806C994A159}" type="datetime1">
              <a:rPr lang="de-CH" smtClean="0"/>
              <a:t>05.12.2022</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35103530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6317859B-32A0-B447-8E1F-FC9B389F469C}" type="datetime1">
              <a:rPr lang="de-CH" smtClean="0"/>
              <a:t>05.12.2022</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41544789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5DEF6DC-21B9-1F4D-8262-C557509409CE}" type="datetime1">
              <a:rPr lang="de-CH" smtClean="0"/>
              <a:t>05.12.2022</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28391588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9042F4FB-C3FA-7649-99F3-04905004166F}" type="datetime1">
              <a:rPr lang="de-CH" smtClean="0"/>
              <a:t>05.12.2022</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22047819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3DA9305-2E9B-854D-B379-8B3910747314}" type="datetime1">
              <a:rPr lang="de-CH" smtClean="0"/>
              <a:t>05.12.2022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29706185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1A0FBBAE-6F17-2F44-91AA-8538907AF88D}" type="datetime1">
              <a:rPr lang="de-CH" smtClean="0"/>
              <a:t>05.12.2022</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Tree>
    <p:extLst>
      <p:ext uri="{BB962C8B-B14F-4D97-AF65-F5344CB8AC3E}">
        <p14:creationId xmlns:p14="http://schemas.microsoft.com/office/powerpoint/2010/main" val="26042799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2271860"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353ABCB0-ECF1-AE4F-986A-B3DDAC8B98E8}" type="datetime1">
              <a:rPr lang="de-CH" smtClean="0"/>
              <a:t>05.12.2022</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Tree>
    <p:extLst>
      <p:ext uri="{BB962C8B-B14F-4D97-AF65-F5344CB8AC3E}">
        <p14:creationId xmlns:p14="http://schemas.microsoft.com/office/powerpoint/2010/main" val="4198949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1_Заголовок раздела">
    <p:spTree>
      <p:nvGrpSpPr>
        <p:cNvPr id="1" name=""/>
        <p:cNvGrpSpPr/>
        <p:nvPr/>
      </p:nvGrpSpPr>
      <p:grpSpPr>
        <a:xfrm>
          <a:off x="0" y="0"/>
          <a:ext cx="0" cy="0"/>
          <a:chOff x="0" y="0"/>
          <a:chExt cx="0" cy="0"/>
        </a:xfrm>
      </p:grpSpPr>
      <p:grpSp>
        <p:nvGrpSpPr>
          <p:cNvPr id="26" name="Группа 25"/>
          <p:cNvGrpSpPr/>
          <p:nvPr userDrawn="1"/>
        </p:nvGrpSpPr>
        <p:grpSpPr>
          <a:xfrm>
            <a:off x="-241498" y="-23548"/>
            <a:ext cx="12438453" cy="6881548"/>
            <a:chOff x="-241498" y="-23548"/>
            <a:chExt cx="12438453" cy="6881548"/>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834" y="3383366"/>
              <a:ext cx="4762500" cy="24765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 y="3150"/>
              <a:ext cx="12186402" cy="6854850"/>
            </a:xfrm>
            <a:prstGeom prst="rect">
              <a:avLst/>
            </a:prstGeom>
          </p:spPr>
        </p:pic>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917" y="721422"/>
              <a:ext cx="4068452" cy="4404099"/>
            </a:xfrm>
            <a:prstGeom prst="rect">
              <a:avLst/>
            </a:prstGeom>
          </p:spPr>
        </p:pic>
        <p:pic>
          <p:nvPicPr>
            <p:cNvPr id="21" name="Рисунок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41474" y="-23548"/>
              <a:ext cx="4250215" cy="3339455"/>
            </a:xfrm>
            <a:prstGeom prst="rect">
              <a:avLst/>
            </a:prstGeom>
          </p:spPr>
        </p:pic>
        <p:pic>
          <p:nvPicPr>
            <p:cNvPr id="22" name="Рисунок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1498" y="5607344"/>
              <a:ext cx="5724636" cy="381642"/>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28873" y="3227981"/>
              <a:ext cx="404242" cy="404242"/>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6467823" y="5040357"/>
              <a:ext cx="3326341" cy="221756"/>
            </a:xfrm>
            <a:prstGeom prst="rect">
              <a:avLst/>
            </a:prstGeom>
          </p:spPr>
        </p:pic>
        <p:pic>
          <p:nvPicPr>
            <p:cNvPr id="25" name="Рисунок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18742" y="1"/>
              <a:ext cx="10271671" cy="6417092"/>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5571197" y="1580074"/>
            <a:ext cx="5164406" cy="1343397"/>
          </a:xfrm>
        </p:spPr>
        <p:txBody>
          <a:bodyPr anchor="b"/>
          <a:lstStyle>
            <a:lvl1pPr algn="ctr">
              <a:defRPr sz="6000"/>
            </a:lvl1pPr>
          </a:lstStyle>
          <a:p>
            <a:r>
              <a:rPr lang="da-DK"/>
              <a:t>Lorem ipsum dolor </a:t>
            </a:r>
            <a:endParaRPr lang="ru-RU"/>
          </a:p>
        </p:txBody>
      </p:sp>
      <p:sp>
        <p:nvSpPr>
          <p:cNvPr id="3" name="Текст 2"/>
          <p:cNvSpPr>
            <a:spLocks noGrp="1"/>
          </p:cNvSpPr>
          <p:nvPr>
            <p:ph type="body" idx="1" hasCustomPrompt="1"/>
          </p:nvPr>
        </p:nvSpPr>
        <p:spPr>
          <a:xfrm>
            <a:off x="6690314" y="3975159"/>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a:t>
            </a:r>
            <a:endParaRPr lang="ru-RU"/>
          </a:p>
        </p:txBody>
      </p:sp>
      <p:sp>
        <p:nvSpPr>
          <p:cNvPr id="4" name="Дата 3"/>
          <p:cNvSpPr>
            <a:spLocks noGrp="1"/>
          </p:cNvSpPr>
          <p:nvPr>
            <p:ph type="dt" sz="half" idx="10"/>
          </p:nvPr>
        </p:nvSpPr>
        <p:spPr/>
        <p:txBody>
          <a:bodyPr/>
          <a:lstStyle/>
          <a:p>
            <a:fld id="{5AF575FC-763B-D044-9717-E5BDF9DD7081}"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3605608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6929F0-96FC-CF4C-8A91-2820B83F29C9}"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a:t>Lorem ipsum dolor</a:t>
            </a:r>
            <a:endParaRPr lang="ru-RU"/>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28431601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93E2F268-B239-A34A-9813-278D6C789C58}"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92923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2BBFBFE6-85BA-F344-9599-AC6BFD061243}"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19549476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9238D09B-D2B3-F049-8FE4-7A6C686078F2}"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27" name="Рисунок 8"/>
          <p:cNvSpPr>
            <a:spLocks noGrp="1"/>
          </p:cNvSpPr>
          <p:nvPr>
            <p:ph type="pic" sz="quarter" idx="13"/>
          </p:nvPr>
        </p:nvSpPr>
        <p:spPr>
          <a:xfrm>
            <a:off x="7179597" y="2325182"/>
            <a:ext cx="4179887" cy="3462338"/>
          </a:xfrm>
        </p:spPr>
        <p:txBody>
          <a:bodyPr/>
          <a:lstStyle/>
          <a:p>
            <a:endParaRPr lang="ru-RU"/>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42923746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55B4297B-8A95-1C48-BCD1-E7E7EB36C992}"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27368933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A3134DB-3ADE-C440-B217-DA806B6E4BE5}"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a:t>L</a:t>
            </a:r>
            <a:r>
              <a:rPr lang="da-DK"/>
              <a:t>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29868018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C05EEA2-B5C5-EF4B-A1A1-0C1BB5CF1373}"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4689756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6D2D7C8-79AE-BE48-AA17-6B19B1F8B33E}" type="datetime1">
              <a:rPr lang="de-CH" smtClean="0"/>
              <a:t>05.12.2022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5186930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3">
            <a:extLs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FDDD6352-D8E9-964B-B803-F1088286F41E}" type="datetime1">
              <a:rPr lang="de-CH" smtClean="0"/>
              <a:t>05.12.2022</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949577" y="1782777"/>
            <a:ext cx="5021907" cy="1456353"/>
          </a:xfrm>
          <a:prstGeom prst="rect">
            <a:avLst/>
          </a:prstGeom>
        </p:spPr>
      </p:pic>
    </p:spTree>
    <p:extLst>
      <p:ext uri="{BB962C8B-B14F-4D97-AF65-F5344CB8AC3E}">
        <p14:creationId xmlns:p14="http://schemas.microsoft.com/office/powerpoint/2010/main" val="7484846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2_Заголовок раздела">
    <p:spTree>
      <p:nvGrpSpPr>
        <p:cNvPr id="1" name=""/>
        <p:cNvGrpSpPr/>
        <p:nvPr/>
      </p:nvGrpSpPr>
      <p:grpSpPr>
        <a:xfrm>
          <a:off x="0" y="0"/>
          <a:ext cx="0" cy="0"/>
          <a:chOff x="0" y="0"/>
          <a:chExt cx="0" cy="0"/>
        </a:xfrm>
      </p:grpSpPr>
      <p:grpSp>
        <p:nvGrpSpPr>
          <p:cNvPr id="8" name="Группа 7"/>
          <p:cNvGrpSpPr/>
          <p:nvPr userDrawn="1"/>
        </p:nvGrpSpPr>
        <p:grpSpPr>
          <a:xfrm>
            <a:off x="-308080" y="0"/>
            <a:ext cx="12517880" cy="6858000"/>
            <a:chOff x="-308080" y="0"/>
            <a:chExt cx="12517880" cy="685800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9342"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0"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622"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8080" y="6139499"/>
              <a:ext cx="5976664" cy="216654"/>
            </a:xfrm>
            <a:prstGeom prst="rect">
              <a:avLst/>
            </a:prstGeom>
          </p:spPr>
        </p:pic>
        <p:pic>
          <p:nvPicPr>
            <p:cNvPr id="30" name="Рисунок 2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18299" y="5230704"/>
              <a:ext cx="3166874" cy="114799"/>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736532" y="3422628"/>
              <a:ext cx="330408" cy="330408"/>
            </a:xfrm>
            <a:prstGeom prst="rect">
              <a:avLst/>
            </a:prstGeom>
          </p:spPr>
        </p:pic>
        <p:pic>
          <p:nvPicPr>
            <p:cNvPr id="32" name="Рисунок 3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666050" y="0"/>
              <a:ext cx="2712926" cy="907323"/>
            </a:xfrm>
            <a:prstGeom prst="rect">
              <a:avLst/>
            </a:prstGeom>
          </p:spPr>
        </p:pic>
        <p:pic>
          <p:nvPicPr>
            <p:cNvPr id="33" name="Рисунок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10024087" y="3387077"/>
              <a:ext cx="2185713" cy="359647"/>
            </a:xfrm>
            <a:prstGeom prst="rect">
              <a:avLst/>
            </a:prstGeom>
          </p:spPr>
        </p:pic>
      </p:grpSp>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6319533" y="1638729"/>
            <a:ext cx="5164406" cy="1343397"/>
          </a:xfrm>
        </p:spPr>
        <p:txBody>
          <a:bodyPr anchor="b"/>
          <a:lstStyle>
            <a:lvl1pPr algn="ctr">
              <a:defRPr sz="6000"/>
            </a:lvl1pPr>
          </a:lstStyle>
          <a:p>
            <a:r>
              <a:rPr lang="da-DK"/>
              <a:t>Lorem ipsum dolor </a:t>
            </a:r>
            <a:endParaRPr lang="ru-RU"/>
          </a:p>
        </p:txBody>
      </p:sp>
      <p:sp>
        <p:nvSpPr>
          <p:cNvPr id="3" name="Текст 2"/>
          <p:cNvSpPr>
            <a:spLocks noGrp="1"/>
          </p:cNvSpPr>
          <p:nvPr>
            <p:ph type="body" idx="1" hasCustomPrompt="1"/>
          </p:nvPr>
        </p:nvSpPr>
        <p:spPr>
          <a:xfrm>
            <a:off x="7389655" y="3992973"/>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a:t>
            </a:r>
            <a:endParaRPr lang="ru-RU"/>
          </a:p>
        </p:txBody>
      </p:sp>
      <p:sp>
        <p:nvSpPr>
          <p:cNvPr id="4" name="Дата 3"/>
          <p:cNvSpPr>
            <a:spLocks noGrp="1"/>
          </p:cNvSpPr>
          <p:nvPr>
            <p:ph type="dt" sz="half" idx="10"/>
          </p:nvPr>
        </p:nvSpPr>
        <p:spPr/>
        <p:txBody>
          <a:bodyPr/>
          <a:lstStyle>
            <a:lvl1pPr>
              <a:defRPr>
                <a:solidFill>
                  <a:schemeClr val="bg1"/>
                </a:solidFill>
              </a:defRPr>
            </a:lvl1pPr>
          </a:lstStyle>
          <a:p>
            <a:fld id="{D1563579-3320-2E4A-B963-2344F170E2C6}" type="datetime1">
              <a:rPr lang="de-CH" smtClean="0"/>
              <a:t>05.12.2022</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57414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5E191A77-1DDE-EC4C-9D55-CA11C715323D}"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a:t>Lorem ipsum dolor</a:t>
            </a:r>
            <a:endParaRPr lang="ru-RU"/>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Tree>
    <p:extLst>
      <p:ext uri="{BB962C8B-B14F-4D97-AF65-F5344CB8AC3E}">
        <p14:creationId xmlns:p14="http://schemas.microsoft.com/office/powerpoint/2010/main" val="19423395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04013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1546443-1559-E647-8716-579D70E00ED0}"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2933388" y="6134294"/>
            <a:ext cx="6125690" cy="222056"/>
          </a:xfrm>
          <a:prstGeom prst="rect">
            <a:avLst/>
          </a:prstGeom>
        </p:spPr>
      </p:pic>
      <p:sp>
        <p:nvSpPr>
          <p:cNvPr id="22"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599842" y="1690006"/>
            <a:ext cx="592158" cy="3224893"/>
          </a:xfrm>
          <a:prstGeom prst="rect">
            <a:avLst/>
          </a:prstGeom>
        </p:spPr>
      </p:pic>
      <p:pic>
        <p:nvPicPr>
          <p:cNvPr id="8" name="Рисунок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955" y="4212772"/>
            <a:ext cx="450396" cy="450396"/>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584183" y="2843445"/>
            <a:ext cx="387804" cy="387804"/>
          </a:xfrm>
          <a:prstGeom prst="rect">
            <a:avLst/>
          </a:prstGeom>
        </p:spPr>
      </p:pic>
    </p:spTree>
    <p:extLst>
      <p:ext uri="{BB962C8B-B14F-4D97-AF65-F5344CB8AC3E}">
        <p14:creationId xmlns:p14="http://schemas.microsoft.com/office/powerpoint/2010/main" val="3378356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59836"/>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691" y="3359837"/>
            <a:ext cx="3106621" cy="3494315"/>
          </a:xfrm>
          <a:prstGeom prst="rect">
            <a:avLst/>
          </a:prstGeom>
        </p:spPr>
      </p:pic>
      <p:grpSp>
        <p:nvGrpSpPr>
          <p:cNvPr id="3" name="Группа 2"/>
          <p:cNvGrpSpPr/>
          <p:nvPr userDrawn="1"/>
        </p:nvGrpSpPr>
        <p:grpSpPr>
          <a:xfrm>
            <a:off x="114206" y="-3848"/>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A3C0311-6B0E-3642-BCD4-8F86A0311568}"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572967" y="2710791"/>
            <a:ext cx="504825" cy="504825"/>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115" y="2710791"/>
            <a:ext cx="504825" cy="504825"/>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15011" y="366726"/>
            <a:ext cx="561975" cy="561975"/>
          </a:xfrm>
          <a:prstGeom prst="rect">
            <a:avLst/>
          </a:prstGeom>
        </p:spPr>
      </p:pic>
    </p:spTree>
    <p:extLst>
      <p:ext uri="{BB962C8B-B14F-4D97-AF65-F5344CB8AC3E}">
        <p14:creationId xmlns:p14="http://schemas.microsoft.com/office/powerpoint/2010/main" val="25398665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4211D83B-400A-D14B-8FAA-538FAB5857F5}"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55931" y="5991159"/>
            <a:ext cx="6125690" cy="22205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4656" y="5081886"/>
            <a:ext cx="504825" cy="504825"/>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28" name="Рисунок 8"/>
          <p:cNvSpPr>
            <a:spLocks noGrp="1"/>
          </p:cNvSpPr>
          <p:nvPr>
            <p:ph type="pic" sz="quarter" idx="13"/>
          </p:nvPr>
        </p:nvSpPr>
        <p:spPr>
          <a:xfrm>
            <a:off x="7179597" y="2325182"/>
            <a:ext cx="4179887" cy="3462338"/>
          </a:xfrm>
        </p:spPr>
        <p:txBody>
          <a:bodyPr/>
          <a:lstStyle/>
          <a:p>
            <a:endParaRPr lang="ru-RU"/>
          </a:p>
        </p:txBody>
      </p:sp>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45660" y="1186062"/>
            <a:ext cx="504825" cy="504825"/>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0" name="Рисунок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0" y="1008225"/>
            <a:ext cx="3095625" cy="313002"/>
          </a:xfrm>
          <a:prstGeom prst="rect">
            <a:avLst/>
          </a:prstGeom>
        </p:spPr>
      </p:pic>
      <p:pic>
        <p:nvPicPr>
          <p:cNvPr id="13" name="Рисунок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9215" y="630739"/>
            <a:ext cx="1634833" cy="1638300"/>
          </a:xfrm>
          <a:prstGeom prst="rect">
            <a:avLst/>
          </a:prstGeom>
        </p:spPr>
      </p:pic>
      <p:pic>
        <p:nvPicPr>
          <p:cNvPr id="30" name="Рисунок 29"/>
          <p:cNvPicPr>
            <a:picLocks noChangeAspect="1"/>
          </p:cNvPicPr>
          <p:nvPr userDrawn="1"/>
        </p:nvPicPr>
        <p:blipFill rotWithShape="1">
          <a:blip r:embed="rId11" cstate="print">
            <a:extLst>
              <a:ext uri="{28A0092B-C50C-407E-A947-70E740481C1C}">
                <a14:useLocalDpi xmlns:a14="http://schemas.microsoft.com/office/drawing/2010/main" val="0"/>
              </a:ext>
            </a:extLst>
          </a:blip>
          <a:srcRect t="24697"/>
          <a:stretch/>
        </p:blipFill>
        <p:spPr>
          <a:xfrm>
            <a:off x="2057295" y="-10948"/>
            <a:ext cx="862052" cy="652756"/>
          </a:xfrm>
          <a:prstGeom prst="rect">
            <a:avLst/>
          </a:prstGeom>
        </p:spPr>
      </p:pic>
      <p:pic>
        <p:nvPicPr>
          <p:cNvPr id="31" name="Рисунок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Tree>
    <p:extLst>
      <p:ext uri="{BB962C8B-B14F-4D97-AF65-F5344CB8AC3E}">
        <p14:creationId xmlns:p14="http://schemas.microsoft.com/office/powerpoint/2010/main" val="4467515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A48078BE-937D-8D4B-9346-E2734AB34223}"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33155" y="6029833"/>
            <a:ext cx="6125690" cy="222056"/>
          </a:xfrm>
          <a:prstGeom prst="rect">
            <a:avLst/>
          </a:prstGeom>
        </p:spPr>
      </p:pic>
      <p:sp>
        <p:nvSpPr>
          <p:cNvPr id="20" name="Рисунок 8"/>
          <p:cNvSpPr>
            <a:spLocks noGrp="1"/>
          </p:cNvSpPr>
          <p:nvPr>
            <p:ph type="pic" sz="quarter" idx="13"/>
          </p:nvPr>
        </p:nvSpPr>
        <p:spPr>
          <a:xfrm>
            <a:off x="1379764" y="739549"/>
            <a:ext cx="9432713" cy="5047971"/>
          </a:xfrm>
        </p:spPr>
        <p:txBody>
          <a:bodyPr/>
          <a:lstStyle/>
          <a:p>
            <a:endParaRPr lang="ru-RU"/>
          </a:p>
        </p:txBody>
      </p:sp>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9">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Tree>
    <p:extLst>
      <p:ext uri="{BB962C8B-B14F-4D97-AF65-F5344CB8AC3E}">
        <p14:creationId xmlns:p14="http://schemas.microsoft.com/office/powerpoint/2010/main" val="35875848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80C2E0B6-7D0D-9A4D-9915-DC22B1DA1F56}"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a:t>L</a:t>
            </a:r>
            <a:r>
              <a:rPr lang="da-DK"/>
              <a:t>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Tree>
    <p:extLst>
      <p:ext uri="{BB962C8B-B14F-4D97-AF65-F5344CB8AC3E}">
        <p14:creationId xmlns:p14="http://schemas.microsoft.com/office/powerpoint/2010/main" val="36639934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986B4AA7-4515-D04C-ABC6-5E7DAF4C3352}"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Tree>
    <p:extLst>
      <p:ext uri="{BB962C8B-B14F-4D97-AF65-F5344CB8AC3E}">
        <p14:creationId xmlns:p14="http://schemas.microsoft.com/office/powerpoint/2010/main" val="21039786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2AB55C9-F2DE-CB42-82F5-8EC0F1549FFC}" type="datetime1">
              <a:rPr lang="de-CH" smtClean="0"/>
              <a:t>05.12.2022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7210" y="1721802"/>
            <a:ext cx="332086" cy="3025302"/>
          </a:xfrm>
          <a:prstGeom prst="rect">
            <a:avLst/>
          </a:prstGeom>
        </p:spPr>
      </p:pic>
      <p:pic>
        <p:nvPicPr>
          <p:cNvPr id="15" name="Рисунок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415336" y="1372686"/>
            <a:ext cx="332086" cy="3025302"/>
          </a:xfrm>
          <a:prstGeom prst="rect">
            <a:avLst/>
          </a:prstGeom>
        </p:spPr>
      </p:pic>
      <p:pic>
        <p:nvPicPr>
          <p:cNvPr id="14" name="Рисунок 13"/>
          <p:cNvPicPr>
            <a:picLocks noChangeAspect="1"/>
          </p:cNvPicPr>
          <p:nvPr userDrawn="1"/>
        </p:nvPicPr>
        <p:blipFill rotWithShape="1">
          <a:blip r:embed="rId5" cstate="print">
            <a:extLst>
              <a:ext uri="{28A0092B-C50C-407E-A947-70E740481C1C}">
                <a14:useLocalDpi xmlns:a14="http://schemas.microsoft.com/office/drawing/2010/main" val="0"/>
              </a:ext>
            </a:extLst>
          </a:blip>
          <a:srcRect r="33044"/>
          <a:stretch/>
        </p:blipFill>
        <p:spPr>
          <a:xfrm rot="5400000">
            <a:off x="9756364" y="4936789"/>
            <a:ext cx="1547205" cy="231569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9" name="Рисунок 18"/>
          <p:cNvPicPr>
            <a:picLocks noChangeAspect="1"/>
          </p:cNvPicPr>
          <p:nvPr userDrawn="1"/>
        </p:nvPicPr>
        <p:blipFill rotWithShape="1">
          <a:blip r:embed="rId7">
            <a:extLst>
              <a:ext uri="{28A0092B-C50C-407E-A947-70E740481C1C}">
                <a14:useLocalDpi xmlns:a14="http://schemas.microsoft.com/office/drawing/2010/main" val="0"/>
              </a:ext>
            </a:extLst>
          </a:blip>
          <a:srcRect r="49129"/>
          <a:stretch/>
        </p:blipFill>
        <p:spPr>
          <a:xfrm>
            <a:off x="11819765" y="4948798"/>
            <a:ext cx="378720" cy="744470"/>
          </a:xfrm>
          <a:prstGeom prst="rect">
            <a:avLst/>
          </a:prstGeom>
        </p:spPr>
      </p:pic>
      <p:pic>
        <p:nvPicPr>
          <p:cNvPr id="20" name="Рисунок 19"/>
          <p:cNvPicPr>
            <a:picLocks noChangeAspect="1"/>
          </p:cNvPicPr>
          <p:nvPr userDrawn="1"/>
        </p:nvPicPr>
        <p:blipFill rotWithShape="1">
          <a:blip r:embed="rId7">
            <a:extLst>
              <a:ext uri="{28A0092B-C50C-407E-A947-70E740481C1C}">
                <a14:useLocalDpi xmlns:a14="http://schemas.microsoft.com/office/drawing/2010/main" val="0"/>
              </a:ext>
            </a:extLst>
          </a:blip>
          <a:srcRect r="49129"/>
          <a:stretch/>
        </p:blipFill>
        <p:spPr>
          <a:xfrm rot="16200000">
            <a:off x="2585607" y="-182876"/>
            <a:ext cx="378720" cy="744470"/>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Tree>
    <p:extLst>
      <p:ext uri="{BB962C8B-B14F-4D97-AF65-F5344CB8AC3E}">
        <p14:creationId xmlns:p14="http://schemas.microsoft.com/office/powerpoint/2010/main" val="18680078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84C31768-3940-CA4A-9419-31419D2263DB}" type="datetime1">
              <a:rPr lang="de-CH" smtClean="0"/>
              <a:t>05.12.2022</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Tree>
    <p:extLst>
      <p:ext uri="{BB962C8B-B14F-4D97-AF65-F5344CB8AC3E}">
        <p14:creationId xmlns:p14="http://schemas.microsoft.com/office/powerpoint/2010/main" val="6738238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12183228" cy="5568978"/>
            <a:chOff x="7185" y="1103455"/>
            <a:chExt cx="12183228" cy="5568978"/>
          </a:xfrm>
        </p:grpSpPr>
        <p:pic>
          <p:nvPicPr>
            <p:cNvPr id="25" name="Рисунок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076" y="4477004"/>
              <a:ext cx="2846041" cy="218196"/>
            </a:xfrm>
            <a:prstGeom prst="rect">
              <a:avLst/>
            </a:prstGeom>
          </p:spPr>
        </p:pic>
        <p:pic>
          <p:nvPicPr>
            <p:cNvPr id="26" name="Рисунок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1310" y="5032159"/>
              <a:ext cx="3370220" cy="202213"/>
            </a:xfrm>
            <a:prstGeom prst="rect">
              <a:avLst/>
            </a:prstGeom>
          </p:spPr>
        </p:pic>
        <p:pic>
          <p:nvPicPr>
            <p:cNvPr id="34" name="Рисунок 3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5" name="Рисунок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73545" y="3204192"/>
              <a:ext cx="285750" cy="285750"/>
            </a:xfrm>
            <a:prstGeom prst="rect">
              <a:avLst/>
            </a:prstGeom>
          </p:spPr>
        </p:pic>
        <p:pic>
          <p:nvPicPr>
            <p:cNvPr id="36" name="Рисунок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pic>
          <p:nvPicPr>
            <p:cNvPr id="38" name="Рисунок 3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9331475" y="5234372"/>
              <a:ext cx="2858938" cy="446057"/>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6205233" y="1641126"/>
            <a:ext cx="5164406" cy="1343397"/>
          </a:xfrm>
        </p:spPr>
        <p:txBody>
          <a:bodyPr anchor="b"/>
          <a:lstStyle>
            <a:lvl1pPr algn="ctr">
              <a:defRPr sz="6000"/>
            </a:lvl1pPr>
          </a:lstStyle>
          <a:p>
            <a:r>
              <a:rPr lang="da-DK"/>
              <a:t>Lorem ipsum dolor </a:t>
            </a:r>
            <a:endParaRPr lang="ru-RU"/>
          </a:p>
        </p:txBody>
      </p:sp>
      <p:sp>
        <p:nvSpPr>
          <p:cNvPr id="3" name="Текст 2"/>
          <p:cNvSpPr>
            <a:spLocks noGrp="1"/>
          </p:cNvSpPr>
          <p:nvPr>
            <p:ph type="body" idx="1" hasCustomPrompt="1"/>
          </p:nvPr>
        </p:nvSpPr>
        <p:spPr>
          <a:xfrm>
            <a:off x="7246149" y="420944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a:t>
            </a:r>
            <a:endParaRPr lang="ru-RU"/>
          </a:p>
        </p:txBody>
      </p:sp>
      <p:sp>
        <p:nvSpPr>
          <p:cNvPr id="4" name="Дата 3"/>
          <p:cNvSpPr>
            <a:spLocks noGrp="1"/>
          </p:cNvSpPr>
          <p:nvPr>
            <p:ph type="dt" sz="half" idx="10"/>
          </p:nvPr>
        </p:nvSpPr>
        <p:spPr/>
        <p:txBody>
          <a:bodyPr/>
          <a:lstStyle/>
          <a:p>
            <a:fld id="{D1389486-9C39-FE4E-A2B7-C07DEEEFBEF2}"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635343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2E06E8E6-A004-1547-BFC5-0C992DB7E706}" type="datetime1">
              <a:rPr lang="de-CH" smtClean="0"/>
              <a:t>05.12.2022</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a:t>Lorem ipsum dolor</a:t>
            </a:r>
            <a:endParaRPr lang="ru-RU"/>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36645478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6040B6C4-07BA-B743-84E4-B2B86A64991E}"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1266291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Tree>
    <p:extLst>
      <p:ext uri="{BB962C8B-B14F-4D97-AF65-F5344CB8AC3E}">
        <p14:creationId xmlns:p14="http://schemas.microsoft.com/office/powerpoint/2010/main" val="32263836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FEC36C42-85EA-ED41-832F-47B03154CC18}"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pic>
        <p:nvPicPr>
          <p:cNvPr id="19" name="Рисунок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38107" y="6048972"/>
            <a:ext cx="4289653" cy="264957"/>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078" y="4938927"/>
            <a:ext cx="504825" cy="504825"/>
          </a:xfrm>
          <a:prstGeom prst="rect">
            <a:avLst/>
          </a:prstGeom>
        </p:spPr>
      </p:pic>
    </p:spTree>
    <p:extLst>
      <p:ext uri="{BB962C8B-B14F-4D97-AF65-F5344CB8AC3E}">
        <p14:creationId xmlns:p14="http://schemas.microsoft.com/office/powerpoint/2010/main" val="11785992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228F084D-559A-6A4F-9D2D-D83CF4443B67}" type="datetime1">
              <a:rPr lang="de-CH" smtClean="0"/>
              <a:t>05.12.2022</a:t>
            </a:fld>
            <a:endParaRPr lang="ru-RU"/>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28" name="Рисунок 8"/>
          <p:cNvSpPr>
            <a:spLocks noGrp="1"/>
          </p:cNvSpPr>
          <p:nvPr>
            <p:ph type="pic" sz="quarter" idx="13"/>
          </p:nvPr>
        </p:nvSpPr>
        <p:spPr>
          <a:xfrm>
            <a:off x="7179597" y="2325182"/>
            <a:ext cx="4179887" cy="3462338"/>
          </a:xfrm>
        </p:spPr>
        <p:txBody>
          <a:bodyPr/>
          <a:lstStyle/>
          <a:p>
            <a:endParaRPr lang="ru-RU"/>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3925742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5CE8B64F-75D0-D343-A662-A97634E4B5A4}"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21998424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1F4B672-47EC-B14A-A7A4-2BAC43EDD9B9}"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a:t>L</a:t>
            </a:r>
            <a:r>
              <a:rPr lang="da-DK"/>
              <a:t>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1478858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5D96449D-5F5D-0345-A97A-09A91ED73B04}" type="datetime1">
              <a:rPr lang="de-CH" smtClean="0"/>
              <a:t>05.12.2022</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pic>
        <p:nvPicPr>
          <p:cNvPr id="21" name="Рисунок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49002" y="5934162"/>
            <a:ext cx="4367314" cy="334827"/>
          </a:xfrm>
          <a:prstGeom prst="rect">
            <a:avLst/>
          </a:prstGeom>
        </p:spPr>
      </p:pic>
    </p:spTree>
    <p:extLst>
      <p:ext uri="{BB962C8B-B14F-4D97-AF65-F5344CB8AC3E}">
        <p14:creationId xmlns:p14="http://schemas.microsoft.com/office/powerpoint/2010/main" val="18904923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cstate="print">
            <a:extLst>
              <a:ext uri="{28A0092B-C50C-407E-A947-70E740481C1C}">
                <a14:useLocalDpi xmlns:a14="http://schemas.microsoft.com/office/drawing/2010/main" val="0"/>
              </a:ext>
            </a:extLst>
          </a:blip>
          <a:srcRect r="44462"/>
          <a:stretch/>
        </p:blipFill>
        <p:spPr>
          <a:xfrm>
            <a:off x="9691991" y="2291422"/>
            <a:ext cx="2500009" cy="2762401"/>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50A42B0-B6C5-3243-B8A5-33ADA343158E}" type="datetime1">
              <a:rPr lang="de-CH" smtClean="0"/>
              <a:t>05.12.2022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1022065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929C5940-A0DF-924E-B39B-368877691AA2}" type="datetime1">
              <a:rPr lang="de-CH" smtClean="0"/>
              <a:t>05.12.2022</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7705703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a:t>Lorem ipsum dolor </a:t>
            </a:r>
            <a:endParaRPr lang="ru-RU"/>
          </a:p>
        </p:txBody>
      </p:sp>
      <p:sp>
        <p:nvSpPr>
          <p:cNvPr id="3" name="Объект 2"/>
          <p:cNvSpPr>
            <a:spLocks noGrp="1"/>
          </p:cNvSpPr>
          <p:nvPr>
            <p:ph sz="half" idx="1" hasCustomPrompt="1"/>
          </p:nvPr>
        </p:nvSpPr>
        <p:spPr>
          <a:xfrm>
            <a:off x="838200" y="1825625"/>
            <a:ext cx="5181600" cy="4351338"/>
          </a:xfrm>
        </p:spPr>
        <p:txBody>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4" name="Объект 3"/>
          <p:cNvSpPr>
            <a:spLocks noGrp="1"/>
          </p:cNvSpPr>
          <p:nvPr>
            <p:ph sz="half" idx="2" hasCustomPrompt="1"/>
          </p:nvPr>
        </p:nvSpPr>
        <p:spPr>
          <a:xfrm>
            <a:off x="6172200" y="1825625"/>
            <a:ext cx="5181600" cy="4351338"/>
          </a:xfrm>
        </p:spPr>
        <p:txBody>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5" name="Дата 4"/>
          <p:cNvSpPr>
            <a:spLocks noGrp="1"/>
          </p:cNvSpPr>
          <p:nvPr>
            <p:ph type="dt" sz="half" idx="10"/>
          </p:nvPr>
        </p:nvSpPr>
        <p:spPr/>
        <p:txBody>
          <a:bodyPr/>
          <a:lstStyle/>
          <a:p>
            <a:fld id="{C1263936-A16A-DF4E-8B8A-BC8556EA3BD0}" type="datetime1">
              <a:rPr lang="de-CH" smtClean="0"/>
              <a:t>05.12.2022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31109185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err="1"/>
              <a:t>Lorem</a:t>
            </a:r>
            <a:r>
              <a:rPr lang="en-US"/>
              <a:t> </a:t>
            </a:r>
            <a:r>
              <a:rPr lang="en-US" err="1"/>
              <a:t>ipsum</a:t>
            </a:r>
            <a:r>
              <a:rPr lang="en-US"/>
              <a:t> dolor </a:t>
            </a:r>
            <a:endParaRPr lang="ru-RU"/>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Lorem</a:t>
            </a:r>
            <a:r>
              <a:rPr lang="en-US"/>
              <a:t> </a:t>
            </a:r>
            <a:r>
              <a:rPr lang="en-US" err="1"/>
              <a:t>ipsum</a:t>
            </a:r>
            <a:r>
              <a:rPr lang="en-US"/>
              <a:t> dolor </a:t>
            </a:r>
            <a:endParaRPr lang="ru-RU"/>
          </a:p>
        </p:txBody>
      </p:sp>
      <p:sp>
        <p:nvSpPr>
          <p:cNvPr id="4" name="Объект 3"/>
          <p:cNvSpPr>
            <a:spLocks noGrp="1"/>
          </p:cNvSpPr>
          <p:nvPr>
            <p:ph sz="half" idx="2" hasCustomPrompt="1"/>
          </p:nvPr>
        </p:nvSpPr>
        <p:spPr>
          <a:xfrm>
            <a:off x="839788" y="2645229"/>
            <a:ext cx="5157787" cy="3544434"/>
          </a:xfrm>
        </p:spPr>
        <p:txBody>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Lorem</a:t>
            </a:r>
            <a:r>
              <a:rPr lang="en-US"/>
              <a:t> </a:t>
            </a:r>
            <a:r>
              <a:rPr lang="en-US" err="1"/>
              <a:t>ipsum</a:t>
            </a:r>
            <a:r>
              <a:rPr lang="en-US"/>
              <a:t> dolor </a:t>
            </a:r>
            <a:endParaRPr lang="ru-RU"/>
          </a:p>
        </p:txBody>
      </p:sp>
      <p:sp>
        <p:nvSpPr>
          <p:cNvPr id="6" name="Объект 5"/>
          <p:cNvSpPr>
            <a:spLocks noGrp="1"/>
          </p:cNvSpPr>
          <p:nvPr>
            <p:ph sz="quarter" idx="4" hasCustomPrompt="1"/>
          </p:nvPr>
        </p:nvSpPr>
        <p:spPr>
          <a:xfrm>
            <a:off x="6172200" y="2645229"/>
            <a:ext cx="5183188" cy="3544434"/>
          </a:xfrm>
        </p:spPr>
        <p:txBody>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7" name="Дата 6"/>
          <p:cNvSpPr>
            <a:spLocks noGrp="1"/>
          </p:cNvSpPr>
          <p:nvPr>
            <p:ph type="dt" sz="half" idx="10"/>
          </p:nvPr>
        </p:nvSpPr>
        <p:spPr/>
        <p:txBody>
          <a:bodyPr/>
          <a:lstStyle/>
          <a:p>
            <a:fld id="{A868756C-0D61-3D48-90A5-81E1CD3355B4}" type="datetime1">
              <a:rPr lang="de-CH" smtClean="0"/>
              <a:t>05.12.2022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434971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a:solidFill>
                    <a:schemeClr val="bg1"/>
                  </a:solidFill>
                  <a:latin typeface="Century Gothic" panose="020B0502020202020204" pitchFamily="34" charset="0"/>
                </a:rPr>
                <a:t>14</a:t>
              </a:r>
              <a:endParaRPr lang="ru-RU" sz="2400" b="1">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err="1"/>
              <a:t>Lorem</a:t>
            </a:r>
            <a:r>
              <a:rPr lang="en-US"/>
              <a:t> </a:t>
            </a:r>
            <a:r>
              <a:rPr lang="en-US" err="1"/>
              <a:t>ipsum</a:t>
            </a:r>
            <a:r>
              <a:rPr lang="en-US"/>
              <a:t> </a:t>
            </a:r>
            <a:br>
              <a:rPr lang="ru-RU"/>
            </a:br>
            <a:r>
              <a:rPr lang="en-US"/>
              <a:t>dolor </a:t>
            </a:r>
            <a:endParaRPr lang="ru-RU"/>
          </a:p>
        </p:txBody>
      </p:sp>
      <p:sp>
        <p:nvSpPr>
          <p:cNvPr id="3" name="Дата 2"/>
          <p:cNvSpPr>
            <a:spLocks noGrp="1"/>
          </p:cNvSpPr>
          <p:nvPr>
            <p:ph type="dt" sz="half" idx="10"/>
          </p:nvPr>
        </p:nvSpPr>
        <p:spPr/>
        <p:txBody>
          <a:bodyPr/>
          <a:lstStyle/>
          <a:p>
            <a:fld id="{0769E600-38BE-0244-890F-75FF5AF7ACC9}" type="datetime1">
              <a:rPr lang="de-CH"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36495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CB95619E-0EA3-F44A-9B18-3CC69B2F1BE1}" type="datetime1">
              <a:rPr lang="de-CH"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pic>
        <p:nvPicPr>
          <p:cNvPr id="21" name="Рисунок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3509013">
            <a:off x="11647456" y="1216478"/>
            <a:ext cx="261257" cy="245582"/>
          </a:xfrm>
          <a:prstGeom prst="rect">
            <a:avLst/>
          </a:prstGeom>
        </p:spPr>
      </p:pic>
      <p:pic>
        <p:nvPicPr>
          <p:cNvPr id="22" name="Рисунок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4112" y="6101888"/>
            <a:ext cx="10058400" cy="138303"/>
          </a:xfrm>
          <a:prstGeom prst="rect">
            <a:avLst/>
          </a:prstGeom>
        </p:spPr>
      </p:pic>
    </p:spTree>
    <p:extLst>
      <p:ext uri="{BB962C8B-B14F-4D97-AF65-F5344CB8AC3E}">
        <p14:creationId xmlns:p14="http://schemas.microsoft.com/office/powerpoint/2010/main" val="3756376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241A0C25-1BE8-4A43-84A3-2629935E13C7}" type="datetime1">
              <a:rPr lang="de-CH" smtClean="0"/>
              <a:t>05.12.2022</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618580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err="1"/>
              <a:t>Lorem</a:t>
            </a:r>
            <a:r>
              <a:rPr lang="en-US"/>
              <a:t> </a:t>
            </a:r>
            <a:r>
              <a:rPr lang="en-US" err="1"/>
              <a:t>ipsum</a:t>
            </a:r>
            <a:r>
              <a:rPr lang="en-US"/>
              <a:t> </a:t>
            </a:r>
            <a:br>
              <a:rPr lang="ru-RU"/>
            </a:br>
            <a:r>
              <a:rPr lang="en-US"/>
              <a:t>dolor </a:t>
            </a:r>
            <a:endParaRPr lang="ru-RU"/>
          </a:p>
        </p:txBody>
      </p:sp>
      <p:sp>
        <p:nvSpPr>
          <p:cNvPr id="3" name="Дата 2"/>
          <p:cNvSpPr>
            <a:spLocks noGrp="1"/>
          </p:cNvSpPr>
          <p:nvPr>
            <p:ph type="dt" sz="half" idx="10"/>
          </p:nvPr>
        </p:nvSpPr>
        <p:spPr/>
        <p:txBody>
          <a:bodyPr/>
          <a:lstStyle/>
          <a:p>
            <a:fld id="{36B1D94B-C08B-694C-80D6-BBF05B12B3B5}" type="datetime1">
              <a:rPr lang="de-CH"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195526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err="1"/>
              <a:t>Lorem</a:t>
            </a:r>
            <a:r>
              <a:rPr lang="en-US"/>
              <a:t> </a:t>
            </a:r>
            <a:r>
              <a:rPr lang="en-US" err="1"/>
              <a:t>ipsum</a:t>
            </a:r>
            <a:r>
              <a:rPr lang="en-US"/>
              <a:t> </a:t>
            </a:r>
            <a:br>
              <a:rPr lang="ru-RU"/>
            </a:br>
            <a:r>
              <a:rPr lang="en-US"/>
              <a:t>dolor </a:t>
            </a:r>
            <a:endParaRPr lang="ru-RU"/>
          </a:p>
        </p:txBody>
      </p:sp>
      <p:sp>
        <p:nvSpPr>
          <p:cNvPr id="3" name="Дата 2"/>
          <p:cNvSpPr>
            <a:spLocks noGrp="1"/>
          </p:cNvSpPr>
          <p:nvPr>
            <p:ph type="dt" sz="half" idx="10"/>
          </p:nvPr>
        </p:nvSpPr>
        <p:spPr/>
        <p:txBody>
          <a:bodyPr/>
          <a:lstStyle/>
          <a:p>
            <a:fld id="{EFE5A7F5-D9EC-8142-8F3E-47D5139CDA41}" type="datetime1">
              <a:rPr lang="de-CH"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18117613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ru-RU"/>
          </a:p>
        </p:txBody>
      </p:sp>
      <p:sp>
        <p:nvSpPr>
          <p:cNvPr id="3" name="Дата 2"/>
          <p:cNvSpPr>
            <a:spLocks noGrp="1"/>
          </p:cNvSpPr>
          <p:nvPr>
            <p:ph type="dt" sz="half" idx="10"/>
          </p:nvPr>
        </p:nvSpPr>
        <p:spPr/>
        <p:txBody>
          <a:bodyPr/>
          <a:lstStyle/>
          <a:p>
            <a:fld id="{89327E81-DDA1-8E43-99D8-690EB460DB62}" type="datetime1">
              <a:rPr lang="de-CH"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766104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a:t>Lorem ipsum dolor sit</a:t>
            </a:r>
            <a:endParaRPr lang="ru-RU"/>
          </a:p>
        </p:txBody>
      </p:sp>
      <p:sp>
        <p:nvSpPr>
          <p:cNvPr id="3" name="Дата 2"/>
          <p:cNvSpPr>
            <a:spLocks noGrp="1"/>
          </p:cNvSpPr>
          <p:nvPr>
            <p:ph type="dt" sz="half" idx="10"/>
          </p:nvPr>
        </p:nvSpPr>
        <p:spPr/>
        <p:txBody>
          <a:bodyPr/>
          <a:lstStyle/>
          <a:p>
            <a:fld id="{E6ADF476-FBFA-4745-A344-33F56EA1A8BD}" type="datetime1">
              <a:rPr lang="de-CH"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a:t>Lorem ipsum dolor sit amet</a:t>
            </a:r>
            <a:endParaRPr lang="ru-RU"/>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a:t>Lorem ipsum dolor sit amet</a:t>
            </a:r>
            <a:endParaRPr lang="ru-RU"/>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a:t>Lorem ipsum dolor sit amet</a:t>
            </a:r>
            <a:endParaRPr lang="ru-RU"/>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a:t>Lorem ipsum dolor sit amet</a:t>
            </a:r>
            <a:endParaRPr lang="ru-RU"/>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a:t>Lorem ipsum dolor sit amet</a:t>
            </a:r>
            <a:endParaRPr lang="ru-RU"/>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a:t>Lorem ipsum dolor sit amet</a:t>
            </a:r>
            <a:endParaRPr lang="ru-RU"/>
          </a:p>
        </p:txBody>
      </p:sp>
    </p:spTree>
    <p:extLst>
      <p:ext uri="{BB962C8B-B14F-4D97-AF65-F5344CB8AC3E}">
        <p14:creationId xmlns:p14="http://schemas.microsoft.com/office/powerpoint/2010/main" val="15796054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98CAD6D3-0BB0-A549-8DAC-1E95F2876D4F}" type="datetime1">
              <a:rPr lang="de-CH" smtClean="0"/>
              <a:t>05.12.2022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32865393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A711E52E-98ED-3044-9511-FCEA3C85DF4F}" type="datetime1">
              <a:rPr lang="de-CH" smtClean="0"/>
              <a:t>05.12.2022</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err="1"/>
              <a:t>Lorem</a:t>
            </a:r>
            <a:r>
              <a:rPr lang="en-US"/>
              <a:t> </a:t>
            </a:r>
            <a:r>
              <a:rPr lang="en-US" err="1"/>
              <a:t>ipsum</a:t>
            </a:r>
            <a:r>
              <a:rPr lang="en-US"/>
              <a:t> 01</a:t>
            </a:r>
          </a:p>
          <a:p>
            <a:pPr lvl="0"/>
            <a:r>
              <a:rPr lang="en-US" err="1"/>
              <a:t>Lorem</a:t>
            </a:r>
            <a:r>
              <a:rPr lang="en-US"/>
              <a:t> </a:t>
            </a:r>
            <a:r>
              <a:rPr lang="en-US" err="1"/>
              <a:t>ipsum</a:t>
            </a:r>
            <a:r>
              <a:rPr lang="en-US"/>
              <a:t> 02</a:t>
            </a:r>
          </a:p>
          <a:p>
            <a:pPr lvl="0"/>
            <a:r>
              <a:rPr lang="en-US" err="1"/>
              <a:t>Lorem</a:t>
            </a:r>
            <a:r>
              <a:rPr lang="en-US"/>
              <a:t> </a:t>
            </a:r>
            <a:r>
              <a:rPr lang="en-US" err="1"/>
              <a:t>ipsum</a:t>
            </a:r>
            <a:r>
              <a:rPr lang="en-US"/>
              <a:t> 03</a:t>
            </a:r>
          </a:p>
          <a:p>
            <a:pPr lvl="0"/>
            <a:r>
              <a:rPr lang="en-US" err="1"/>
              <a:t>Lorem</a:t>
            </a:r>
            <a:r>
              <a:rPr lang="en-US"/>
              <a:t> </a:t>
            </a:r>
            <a:r>
              <a:rPr lang="en-US" err="1"/>
              <a:t>ipsum</a:t>
            </a:r>
            <a:r>
              <a:rPr lang="en-US"/>
              <a:t> 04</a:t>
            </a:r>
          </a:p>
          <a:p>
            <a:pPr lvl="0"/>
            <a:r>
              <a:rPr lang="en-US" err="1"/>
              <a:t>Lorem</a:t>
            </a:r>
            <a:r>
              <a:rPr lang="en-US"/>
              <a:t> </a:t>
            </a:r>
            <a:r>
              <a:rPr lang="en-US" err="1"/>
              <a:t>ipsum</a:t>
            </a:r>
            <a:r>
              <a:rPr lang="en-US"/>
              <a:t> 05</a:t>
            </a:r>
          </a:p>
          <a:p>
            <a:pPr lvl="0"/>
            <a:r>
              <a:rPr lang="en-US" err="1"/>
              <a:t>Lorem</a:t>
            </a:r>
            <a:r>
              <a:rPr lang="en-US"/>
              <a:t> </a:t>
            </a:r>
            <a:r>
              <a:rPr lang="en-US" err="1"/>
              <a:t>ipsum</a:t>
            </a:r>
            <a:r>
              <a:rPr lang="en-US"/>
              <a:t> 06</a:t>
            </a:r>
            <a:endParaRPr lang="ru-RU"/>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27096536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2BBBEA1A-2EF4-9440-8641-8715ECBEEBC4}" type="datetime1">
              <a:rPr lang="de-CH" smtClean="0"/>
              <a:t>05.12.2022</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a:t> </a:t>
            </a:r>
            <a:endParaRPr lang="ru-RU"/>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a:t> </a:t>
            </a:r>
            <a:endParaRPr lang="ru-RU"/>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a:t> </a:t>
            </a:r>
            <a:endParaRPr lang="ru-RU"/>
          </a:p>
        </p:txBody>
      </p:sp>
    </p:spTree>
    <p:extLst>
      <p:ext uri="{BB962C8B-B14F-4D97-AF65-F5344CB8AC3E}">
        <p14:creationId xmlns:p14="http://schemas.microsoft.com/office/powerpoint/2010/main" val="33135155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05F5ED-736B-1042-9ACF-93ADCC0EAAB3}" type="datetime1">
              <a:rPr lang="de-CH" smtClean="0"/>
              <a:t>05.12.2022</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453765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err="1"/>
              <a:t>Lorem</a:t>
            </a:r>
            <a:r>
              <a:rPr lang="en-US"/>
              <a:t> </a:t>
            </a:r>
            <a:r>
              <a:rPr lang="en-US" err="1"/>
              <a:t>ipsum</a:t>
            </a:r>
            <a:r>
              <a:rPr lang="en-US"/>
              <a:t> dolor </a:t>
            </a:r>
            <a:endParaRPr lang="ru-RU"/>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endParaRPr lang="ru-RU"/>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Lorem</a:t>
            </a:r>
            <a:r>
              <a:rPr lang="en-US"/>
              <a:t> </a:t>
            </a:r>
            <a:r>
              <a:rPr lang="en-US" err="1"/>
              <a:t>ipsum</a:t>
            </a:r>
            <a:r>
              <a:rPr lang="en-US"/>
              <a:t> dolor </a:t>
            </a:r>
            <a:endParaRPr lang="ru-RU"/>
          </a:p>
        </p:txBody>
      </p:sp>
      <p:sp>
        <p:nvSpPr>
          <p:cNvPr id="5" name="Дата 4"/>
          <p:cNvSpPr>
            <a:spLocks noGrp="1"/>
          </p:cNvSpPr>
          <p:nvPr>
            <p:ph type="dt" sz="half" idx="10"/>
          </p:nvPr>
        </p:nvSpPr>
        <p:spPr/>
        <p:txBody>
          <a:bodyPr/>
          <a:lstStyle/>
          <a:p>
            <a:fld id="{B8869253-3BEE-C141-BD57-5732E27D6099}" type="datetime1">
              <a:rPr lang="de-CH" smtClean="0"/>
              <a:t>05.12.2022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24918823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err="1"/>
              <a:t>Lorem</a:t>
            </a:r>
            <a:r>
              <a:rPr lang="en-US"/>
              <a:t> </a:t>
            </a:r>
            <a:r>
              <a:rPr lang="en-US" err="1"/>
              <a:t>ipsum</a:t>
            </a:r>
            <a:endParaRPr lang="ru-RU"/>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Lorem</a:t>
            </a:r>
            <a:r>
              <a:rPr lang="en-US"/>
              <a:t> </a:t>
            </a:r>
            <a:r>
              <a:rPr lang="en-US" err="1"/>
              <a:t>ipsum</a:t>
            </a:r>
            <a:endParaRPr lang="ru-RU"/>
          </a:p>
        </p:txBody>
      </p:sp>
      <p:sp>
        <p:nvSpPr>
          <p:cNvPr id="5" name="Дата 4"/>
          <p:cNvSpPr>
            <a:spLocks noGrp="1"/>
          </p:cNvSpPr>
          <p:nvPr>
            <p:ph type="dt" sz="half" idx="10"/>
          </p:nvPr>
        </p:nvSpPr>
        <p:spPr/>
        <p:txBody>
          <a:bodyPr/>
          <a:lstStyle/>
          <a:p>
            <a:fld id="{A5E95563-CB0D-B847-94EA-FEE34D033A97}" type="datetime1">
              <a:rPr lang="de-CH" smtClean="0"/>
              <a:t>05.12.2022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2843048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57F04F9D-AF1C-C547-B599-D0B930ECC3C9}" type="datetime1">
              <a:rPr lang="de-CH" smtClean="0"/>
              <a:t>05.12.2022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4298717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err="1"/>
              <a:t>Lorem</a:t>
            </a:r>
            <a:r>
              <a:rPr lang="en-US"/>
              <a:t> </a:t>
            </a:r>
            <a:r>
              <a:rPr lang="en-US" err="1"/>
              <a:t>ipsum</a:t>
            </a:r>
            <a:endParaRPr lang="ru-RU"/>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4" name="Дата 3"/>
          <p:cNvSpPr>
            <a:spLocks noGrp="1"/>
          </p:cNvSpPr>
          <p:nvPr>
            <p:ph type="dt" sz="half" idx="10"/>
          </p:nvPr>
        </p:nvSpPr>
        <p:spPr/>
        <p:txBody>
          <a:bodyPr/>
          <a:lstStyle/>
          <a:p>
            <a:fld id="{402718F4-2B96-084D-B111-4553D0422EB3}"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17305936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err="1"/>
              <a:t>Lorem</a:t>
            </a:r>
            <a:r>
              <a:rPr lang="en-US"/>
              <a:t> </a:t>
            </a:r>
            <a:r>
              <a:rPr lang="en-US" err="1"/>
              <a:t>ipsum</a:t>
            </a:r>
            <a:endParaRPr lang="ru-RU"/>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4" name="Дата 3"/>
          <p:cNvSpPr>
            <a:spLocks noGrp="1"/>
          </p:cNvSpPr>
          <p:nvPr>
            <p:ph type="dt" sz="half" idx="10"/>
          </p:nvPr>
        </p:nvSpPr>
        <p:spPr/>
        <p:txBody>
          <a:bodyPr/>
          <a:lstStyle/>
          <a:p>
            <a:fld id="{A0A281E8-9705-1E43-B65A-5331FBE7C62D}" type="datetime1">
              <a:rPr lang="de-CH"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42748237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1158598" y="113790"/>
            <a:ext cx="10534314" cy="719970"/>
          </a:xfrm>
          <a:prstGeom prst="rect">
            <a:avLst/>
          </a:prstGeom>
        </p:spPr>
        <p:txBody>
          <a:bodyPr anchor="ctr">
            <a:normAutofit/>
          </a:bodyPr>
          <a:lstStyle>
            <a:lvl1pPr>
              <a:defRPr sz="2000">
                <a:solidFill>
                  <a:schemeClr val="tx1"/>
                </a:solidFill>
              </a:defRPr>
            </a:lvl1pPr>
          </a:lstStyle>
          <a:p>
            <a:r>
              <a:rPr lang="de-DE"/>
              <a:t>Agenda 1</a:t>
            </a:r>
            <a:endParaRPr lang="de-CH"/>
          </a:p>
        </p:txBody>
      </p:sp>
      <p:sp>
        <p:nvSpPr>
          <p:cNvPr id="11" name="Textplatzhalter 15"/>
          <p:cNvSpPr>
            <a:spLocks noGrp="1"/>
          </p:cNvSpPr>
          <p:nvPr>
            <p:ph type="body" sz="quarter" idx="11" hasCustomPrompt="1"/>
          </p:nvPr>
        </p:nvSpPr>
        <p:spPr>
          <a:xfrm>
            <a:off x="228944" y="6159502"/>
            <a:ext cx="10843684" cy="271463"/>
          </a:xfrm>
          <a:prstGeom prst="rect">
            <a:avLst/>
          </a:prstGeom>
        </p:spPr>
        <p:txBody>
          <a:bodyPr vert="horz" anchor="b" anchorCtr="0"/>
          <a:lstStyle>
            <a:lvl1pPr marL="0" indent="0" algn="l">
              <a:buNone/>
              <a:defRPr sz="1000" baseline="0">
                <a:solidFill>
                  <a:schemeClr val="bg1">
                    <a:lumMod val="50000"/>
                  </a:schemeClr>
                </a:solidFill>
                <a:latin typeface="Arial"/>
                <a:cs typeface="Arial"/>
              </a:defRPr>
            </a:lvl1pPr>
          </a:lstStyle>
          <a:p>
            <a:pPr lvl="0"/>
            <a:r>
              <a:rPr lang="de-CH"/>
              <a:t>Quellen einfügen</a:t>
            </a:r>
          </a:p>
        </p:txBody>
      </p:sp>
      <p:sp>
        <p:nvSpPr>
          <p:cNvPr id="13" name="Inhaltsplatzhalter 12"/>
          <p:cNvSpPr>
            <a:spLocks noGrp="1"/>
          </p:cNvSpPr>
          <p:nvPr>
            <p:ph sz="quarter" idx="12" hasCustomPrompt="1"/>
          </p:nvPr>
        </p:nvSpPr>
        <p:spPr>
          <a:xfrm>
            <a:off x="1155701" y="1491803"/>
            <a:ext cx="9931400" cy="4243567"/>
          </a:xfrm>
          <a:prstGeom prst="rect">
            <a:avLst/>
          </a:prstGeom>
        </p:spPr>
        <p:txBody>
          <a:bodyPr vert="horz" anchor="ctr"/>
          <a:lstStyle>
            <a:lvl1pPr marL="0" indent="0" algn="l">
              <a:lnSpc>
                <a:spcPct val="120000"/>
              </a:lnSpc>
              <a:buClrTx/>
              <a:buFontTx/>
              <a:buNone/>
              <a:defRPr sz="2000" b="1" baseline="0">
                <a:solidFill>
                  <a:schemeClr val="bg1">
                    <a:lumMod val="65000"/>
                  </a:schemeClr>
                </a:solidFill>
                <a:latin typeface="Arial"/>
                <a:cs typeface="Arial"/>
              </a:defRPr>
            </a:lvl1pPr>
            <a:lvl2pPr marL="577850" indent="-342900">
              <a:lnSpc>
                <a:spcPct val="120000"/>
              </a:lnSpc>
              <a:buClrTx/>
              <a:buFont typeface="Wingdings" charset="2"/>
              <a:buAutoNum type="arabicPlain"/>
              <a:defRPr sz="1800" b="1">
                <a:solidFill>
                  <a:srgbClr val="7F7F7F"/>
                </a:solidFill>
                <a:latin typeface="Arial"/>
                <a:cs typeface="Arial"/>
              </a:defRPr>
            </a:lvl2pPr>
          </a:lstStyle>
          <a:p>
            <a:pPr lvl="0"/>
            <a:r>
              <a:rPr lang="de-CH"/>
              <a:t>Besprechungspunkt 1 einfügen </a:t>
            </a:r>
          </a:p>
          <a:p>
            <a:pPr lvl="0"/>
            <a:r>
              <a:rPr lang="de-CH"/>
              <a:t>Besprechungspunkt 2 einfügen</a:t>
            </a:r>
          </a:p>
          <a:p>
            <a:pPr lvl="0"/>
            <a:r>
              <a:rPr lang="de-CH"/>
              <a:t>Besprechungspunkt 3 einfügen</a:t>
            </a:r>
          </a:p>
          <a:p>
            <a:pPr lvl="0"/>
            <a:r>
              <a:rPr lang="de-CH"/>
              <a:t>Besprechungspunkt 4 einfügen</a:t>
            </a:r>
          </a:p>
          <a:p>
            <a:pPr lvl="0"/>
            <a:r>
              <a:rPr lang="de-CH"/>
              <a:t>Bemerkung: Aktueller Punkt manuell grün einfärben!</a:t>
            </a:r>
          </a:p>
        </p:txBody>
      </p:sp>
    </p:spTree>
    <p:extLst>
      <p:ext uri="{BB962C8B-B14F-4D97-AF65-F5344CB8AC3E}">
        <p14:creationId xmlns:p14="http://schemas.microsoft.com/office/powerpoint/2010/main" val="2977966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2271860"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2141603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1_Заголовок раздела">
    <p:spTree>
      <p:nvGrpSpPr>
        <p:cNvPr id="1" name=""/>
        <p:cNvGrpSpPr/>
        <p:nvPr/>
      </p:nvGrpSpPr>
      <p:grpSpPr>
        <a:xfrm>
          <a:off x="0" y="0"/>
          <a:ext cx="0" cy="0"/>
          <a:chOff x="0" y="0"/>
          <a:chExt cx="0" cy="0"/>
        </a:xfrm>
      </p:grpSpPr>
      <p:grpSp>
        <p:nvGrpSpPr>
          <p:cNvPr id="26" name="Группа 25"/>
          <p:cNvGrpSpPr/>
          <p:nvPr userDrawn="1"/>
        </p:nvGrpSpPr>
        <p:grpSpPr>
          <a:xfrm>
            <a:off x="-241498" y="-23548"/>
            <a:ext cx="12438453" cy="6881548"/>
            <a:chOff x="-241498" y="-23548"/>
            <a:chExt cx="12438453" cy="6881548"/>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834" y="3383366"/>
              <a:ext cx="4762500" cy="24765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 y="3150"/>
              <a:ext cx="12186402" cy="6854850"/>
            </a:xfrm>
            <a:prstGeom prst="rect">
              <a:avLst/>
            </a:prstGeom>
          </p:spPr>
        </p:pic>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917" y="721422"/>
              <a:ext cx="4068452" cy="4404099"/>
            </a:xfrm>
            <a:prstGeom prst="rect">
              <a:avLst/>
            </a:prstGeom>
          </p:spPr>
        </p:pic>
        <p:pic>
          <p:nvPicPr>
            <p:cNvPr id="21" name="Рисунок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41474" y="-23548"/>
              <a:ext cx="4250215" cy="3339455"/>
            </a:xfrm>
            <a:prstGeom prst="rect">
              <a:avLst/>
            </a:prstGeom>
          </p:spPr>
        </p:pic>
        <p:pic>
          <p:nvPicPr>
            <p:cNvPr id="22" name="Рисунок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1498" y="5607344"/>
              <a:ext cx="5724636" cy="381642"/>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28873" y="3227981"/>
              <a:ext cx="404242" cy="404242"/>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6467823" y="5040357"/>
              <a:ext cx="3326341" cy="221756"/>
            </a:xfrm>
            <a:prstGeom prst="rect">
              <a:avLst/>
            </a:prstGeom>
          </p:spPr>
        </p:pic>
        <p:pic>
          <p:nvPicPr>
            <p:cNvPr id="25" name="Рисунок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18742" y="1"/>
              <a:ext cx="10271671" cy="6417092"/>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3" name="Текст 2"/>
          <p:cNvSpPr>
            <a:spLocks noGrp="1"/>
          </p:cNvSpPr>
          <p:nvPr>
            <p:ph type="body" idx="1" hasCustomPrompt="1"/>
          </p:nvPr>
        </p:nvSpPr>
        <p:spPr>
          <a:xfrm>
            <a:off x="6690314" y="3975159"/>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450665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3">
            <a:extLs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949577" y="1782777"/>
            <a:ext cx="5021907" cy="1456353"/>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2_Заголовок раздела">
    <p:spTree>
      <p:nvGrpSpPr>
        <p:cNvPr id="1" name=""/>
        <p:cNvGrpSpPr/>
        <p:nvPr/>
      </p:nvGrpSpPr>
      <p:grpSpPr>
        <a:xfrm>
          <a:off x="0" y="0"/>
          <a:ext cx="0" cy="0"/>
          <a:chOff x="0" y="0"/>
          <a:chExt cx="0" cy="0"/>
        </a:xfrm>
      </p:grpSpPr>
      <p:grpSp>
        <p:nvGrpSpPr>
          <p:cNvPr id="8" name="Группа 7"/>
          <p:cNvGrpSpPr/>
          <p:nvPr userDrawn="1"/>
        </p:nvGrpSpPr>
        <p:grpSpPr>
          <a:xfrm>
            <a:off x="-308080" y="0"/>
            <a:ext cx="12517880" cy="6858000"/>
            <a:chOff x="-308080" y="0"/>
            <a:chExt cx="12517880" cy="685800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9342"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0"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622"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8080" y="6139499"/>
              <a:ext cx="5976664" cy="216654"/>
            </a:xfrm>
            <a:prstGeom prst="rect">
              <a:avLst/>
            </a:prstGeom>
          </p:spPr>
        </p:pic>
        <p:pic>
          <p:nvPicPr>
            <p:cNvPr id="30" name="Рисунок 2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18299" y="5230704"/>
              <a:ext cx="3166874" cy="114799"/>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736532" y="3422628"/>
              <a:ext cx="330408" cy="330408"/>
            </a:xfrm>
            <a:prstGeom prst="rect">
              <a:avLst/>
            </a:prstGeom>
          </p:spPr>
        </p:pic>
        <p:pic>
          <p:nvPicPr>
            <p:cNvPr id="32" name="Рисунок 3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666050" y="0"/>
              <a:ext cx="2712926" cy="907323"/>
            </a:xfrm>
            <a:prstGeom prst="rect">
              <a:avLst/>
            </a:prstGeom>
          </p:spPr>
        </p:pic>
        <p:pic>
          <p:nvPicPr>
            <p:cNvPr id="33" name="Рисунок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10024087" y="3387077"/>
              <a:ext cx="2185713" cy="359647"/>
            </a:xfrm>
            <a:prstGeom prst="rect">
              <a:avLst/>
            </a:prstGeom>
          </p:spPr>
        </p:pic>
      </p:grpSp>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3" name="Текст 2"/>
          <p:cNvSpPr>
            <a:spLocks noGrp="1"/>
          </p:cNvSpPr>
          <p:nvPr>
            <p:ph type="body" idx="1" hasCustomPrompt="1"/>
          </p:nvPr>
        </p:nvSpPr>
        <p:spPr>
          <a:xfrm>
            <a:off x="7389655" y="3992973"/>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Tree>
    <p:extLst>
      <p:ext uri="{BB962C8B-B14F-4D97-AF65-F5344CB8AC3E}">
        <p14:creationId xmlns:p14="http://schemas.microsoft.com/office/powerpoint/2010/main" val="1261569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04013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2933388" y="6134294"/>
            <a:ext cx="6125690" cy="222056"/>
          </a:xfrm>
          <a:prstGeom prst="rect">
            <a:avLst/>
          </a:prstGeom>
        </p:spPr>
      </p:pic>
      <p:sp>
        <p:nvSpPr>
          <p:cNvPr id="22"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599842" y="1690006"/>
            <a:ext cx="592158" cy="3224893"/>
          </a:xfrm>
          <a:prstGeom prst="rect">
            <a:avLst/>
          </a:prstGeom>
        </p:spPr>
      </p:pic>
      <p:pic>
        <p:nvPicPr>
          <p:cNvPr id="8" name="Рисунок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955" y="4212772"/>
            <a:ext cx="450396" cy="450396"/>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584183" y="2843445"/>
            <a:ext cx="387804" cy="387804"/>
          </a:xfrm>
          <a:prstGeom prst="rect">
            <a:avLst/>
          </a:prstGeom>
        </p:spPr>
      </p:pic>
    </p:spTree>
    <p:extLst>
      <p:ext uri="{BB962C8B-B14F-4D97-AF65-F5344CB8AC3E}">
        <p14:creationId xmlns:p14="http://schemas.microsoft.com/office/powerpoint/2010/main" val="1488811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59836"/>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691" y="3359837"/>
            <a:ext cx="3106621" cy="3494315"/>
          </a:xfrm>
          <a:prstGeom prst="rect">
            <a:avLst/>
          </a:prstGeom>
        </p:spPr>
      </p:pic>
      <p:grpSp>
        <p:nvGrpSpPr>
          <p:cNvPr id="3" name="Группа 2"/>
          <p:cNvGrpSpPr/>
          <p:nvPr userDrawn="1"/>
        </p:nvGrpSpPr>
        <p:grpSpPr>
          <a:xfrm>
            <a:off x="114206" y="-3848"/>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572967" y="2710791"/>
            <a:ext cx="504825" cy="504825"/>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115" y="2710791"/>
            <a:ext cx="504825" cy="504825"/>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15011" y="366726"/>
            <a:ext cx="561975" cy="561975"/>
          </a:xfrm>
          <a:prstGeom prst="rect">
            <a:avLst/>
          </a:prstGeom>
        </p:spPr>
      </p:pic>
    </p:spTree>
    <p:extLst>
      <p:ext uri="{BB962C8B-B14F-4D97-AF65-F5344CB8AC3E}">
        <p14:creationId xmlns:p14="http://schemas.microsoft.com/office/powerpoint/2010/main" val="295804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55931" y="5991159"/>
            <a:ext cx="6125690" cy="22205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4656" y="5081886"/>
            <a:ext cx="504825" cy="504825"/>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45660" y="1186062"/>
            <a:ext cx="504825" cy="504825"/>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0" name="Рисунок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0" y="1008225"/>
            <a:ext cx="3095625" cy="313002"/>
          </a:xfrm>
          <a:prstGeom prst="rect">
            <a:avLst/>
          </a:prstGeom>
        </p:spPr>
      </p:pic>
      <p:pic>
        <p:nvPicPr>
          <p:cNvPr id="13" name="Рисунок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9215" y="630739"/>
            <a:ext cx="1634833" cy="1638300"/>
          </a:xfrm>
          <a:prstGeom prst="rect">
            <a:avLst/>
          </a:prstGeom>
        </p:spPr>
      </p:pic>
      <p:pic>
        <p:nvPicPr>
          <p:cNvPr id="30" name="Рисунок 29"/>
          <p:cNvPicPr>
            <a:picLocks noChangeAspect="1"/>
          </p:cNvPicPr>
          <p:nvPr userDrawn="1"/>
        </p:nvPicPr>
        <p:blipFill rotWithShape="1">
          <a:blip r:embed="rId11" cstate="print">
            <a:extLst>
              <a:ext uri="{28A0092B-C50C-407E-A947-70E740481C1C}">
                <a14:useLocalDpi xmlns:a14="http://schemas.microsoft.com/office/drawing/2010/main" val="0"/>
              </a:ext>
            </a:extLst>
          </a:blip>
          <a:srcRect t="24697"/>
          <a:stretch/>
        </p:blipFill>
        <p:spPr>
          <a:xfrm>
            <a:off x="2057295" y="-10948"/>
            <a:ext cx="862052" cy="652756"/>
          </a:xfrm>
          <a:prstGeom prst="rect">
            <a:avLst/>
          </a:prstGeom>
        </p:spPr>
      </p:pic>
      <p:pic>
        <p:nvPicPr>
          <p:cNvPr id="31" name="Рисунок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Tree>
    <p:extLst>
      <p:ext uri="{BB962C8B-B14F-4D97-AF65-F5344CB8AC3E}">
        <p14:creationId xmlns:p14="http://schemas.microsoft.com/office/powerpoint/2010/main" val="306906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33155" y="6029833"/>
            <a:ext cx="6125690" cy="222056"/>
          </a:xfrm>
          <a:prstGeom prst="rect">
            <a:avLst/>
          </a:prstGeom>
        </p:spPr>
      </p:pic>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9">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Tree>
    <p:extLst>
      <p:ext uri="{BB962C8B-B14F-4D97-AF65-F5344CB8AC3E}">
        <p14:creationId xmlns:p14="http://schemas.microsoft.com/office/powerpoint/2010/main" val="2639549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Tree>
    <p:extLst>
      <p:ext uri="{BB962C8B-B14F-4D97-AF65-F5344CB8AC3E}">
        <p14:creationId xmlns:p14="http://schemas.microsoft.com/office/powerpoint/2010/main" val="1192523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Tree>
    <p:extLst>
      <p:ext uri="{BB962C8B-B14F-4D97-AF65-F5344CB8AC3E}">
        <p14:creationId xmlns:p14="http://schemas.microsoft.com/office/powerpoint/2010/main" val="366437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7210" y="1721802"/>
            <a:ext cx="332086" cy="3025302"/>
          </a:xfrm>
          <a:prstGeom prst="rect">
            <a:avLst/>
          </a:prstGeom>
        </p:spPr>
      </p:pic>
      <p:pic>
        <p:nvPicPr>
          <p:cNvPr id="15" name="Рисунок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415336" y="1372686"/>
            <a:ext cx="332086" cy="3025302"/>
          </a:xfrm>
          <a:prstGeom prst="rect">
            <a:avLst/>
          </a:prstGeom>
        </p:spPr>
      </p:pic>
      <p:pic>
        <p:nvPicPr>
          <p:cNvPr id="14" name="Рисунок 13"/>
          <p:cNvPicPr>
            <a:picLocks noChangeAspect="1"/>
          </p:cNvPicPr>
          <p:nvPr userDrawn="1"/>
        </p:nvPicPr>
        <p:blipFill rotWithShape="1">
          <a:blip r:embed="rId5" cstate="print">
            <a:extLst>
              <a:ext uri="{28A0092B-C50C-407E-A947-70E740481C1C}">
                <a14:useLocalDpi xmlns:a14="http://schemas.microsoft.com/office/drawing/2010/main" val="0"/>
              </a:ext>
            </a:extLst>
          </a:blip>
          <a:srcRect r="33044"/>
          <a:stretch/>
        </p:blipFill>
        <p:spPr>
          <a:xfrm rot="5400000">
            <a:off x="9756364" y="4936789"/>
            <a:ext cx="1547205" cy="231569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9" name="Рисунок 18"/>
          <p:cNvPicPr>
            <a:picLocks noChangeAspect="1"/>
          </p:cNvPicPr>
          <p:nvPr userDrawn="1"/>
        </p:nvPicPr>
        <p:blipFill rotWithShape="1">
          <a:blip r:embed="rId7">
            <a:extLst>
              <a:ext uri="{28A0092B-C50C-407E-A947-70E740481C1C}">
                <a14:useLocalDpi xmlns:a14="http://schemas.microsoft.com/office/drawing/2010/main" val="0"/>
              </a:ext>
            </a:extLst>
          </a:blip>
          <a:srcRect r="49129"/>
          <a:stretch/>
        </p:blipFill>
        <p:spPr>
          <a:xfrm>
            <a:off x="11819765" y="4948798"/>
            <a:ext cx="378720" cy="744470"/>
          </a:xfrm>
          <a:prstGeom prst="rect">
            <a:avLst/>
          </a:prstGeom>
        </p:spPr>
      </p:pic>
      <p:pic>
        <p:nvPicPr>
          <p:cNvPr id="20" name="Рисунок 19"/>
          <p:cNvPicPr>
            <a:picLocks noChangeAspect="1"/>
          </p:cNvPicPr>
          <p:nvPr userDrawn="1"/>
        </p:nvPicPr>
        <p:blipFill rotWithShape="1">
          <a:blip r:embed="rId7">
            <a:extLst>
              <a:ext uri="{28A0092B-C50C-407E-A947-70E740481C1C}">
                <a14:useLocalDpi xmlns:a14="http://schemas.microsoft.com/office/drawing/2010/main" val="0"/>
              </a:ext>
            </a:extLst>
          </a:blip>
          <a:srcRect r="49129"/>
          <a:stretch/>
        </p:blipFill>
        <p:spPr>
          <a:xfrm rot="16200000">
            <a:off x="2585607" y="-182876"/>
            <a:ext cx="378720" cy="744470"/>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Tree>
    <p:extLst>
      <p:ext uri="{BB962C8B-B14F-4D97-AF65-F5344CB8AC3E}">
        <p14:creationId xmlns:p14="http://schemas.microsoft.com/office/powerpoint/2010/main" val="3881004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Tree>
    <p:extLst>
      <p:ext uri="{BB962C8B-B14F-4D97-AF65-F5344CB8AC3E}">
        <p14:creationId xmlns:p14="http://schemas.microsoft.com/office/powerpoint/2010/main" val="2518480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12183228" cy="5568978"/>
            <a:chOff x="7185" y="1103455"/>
            <a:chExt cx="12183228" cy="5568978"/>
          </a:xfrm>
        </p:grpSpPr>
        <p:pic>
          <p:nvPicPr>
            <p:cNvPr id="25" name="Рисунок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076" y="4477004"/>
              <a:ext cx="2846041" cy="218196"/>
            </a:xfrm>
            <a:prstGeom prst="rect">
              <a:avLst/>
            </a:prstGeom>
          </p:spPr>
        </p:pic>
        <p:pic>
          <p:nvPicPr>
            <p:cNvPr id="26" name="Рисунок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1310" y="5032159"/>
              <a:ext cx="3370220" cy="202213"/>
            </a:xfrm>
            <a:prstGeom prst="rect">
              <a:avLst/>
            </a:prstGeom>
          </p:spPr>
        </p:pic>
        <p:pic>
          <p:nvPicPr>
            <p:cNvPr id="34" name="Рисунок 3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5" name="Рисунок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73545" y="3204192"/>
              <a:ext cx="285750" cy="285750"/>
            </a:xfrm>
            <a:prstGeom prst="rect">
              <a:avLst/>
            </a:prstGeom>
          </p:spPr>
        </p:pic>
        <p:pic>
          <p:nvPicPr>
            <p:cNvPr id="36" name="Рисунок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pic>
          <p:nvPicPr>
            <p:cNvPr id="38" name="Рисунок 3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9331475" y="5234372"/>
              <a:ext cx="2858938" cy="446057"/>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6205233" y="1641126"/>
            <a:ext cx="5164406" cy="1343397"/>
          </a:xfrm>
        </p:spPr>
        <p:txBody>
          <a:bodyPr anchor="b"/>
          <a:lstStyle>
            <a:lvl1pPr algn="ctr">
              <a:defRPr sz="6000"/>
            </a:lvl1pPr>
          </a:lstStyle>
          <a:p>
            <a:r>
              <a:rPr lang="da-DK" dirty="0"/>
              <a:t>Lorem ipsum dolor </a:t>
            </a:r>
            <a:endParaRPr lang="ru-RU" dirty="0"/>
          </a:p>
        </p:txBody>
      </p:sp>
      <p:sp>
        <p:nvSpPr>
          <p:cNvPr id="3" name="Текст 2"/>
          <p:cNvSpPr>
            <a:spLocks noGrp="1"/>
          </p:cNvSpPr>
          <p:nvPr>
            <p:ph type="body" idx="1" hasCustomPrompt="1"/>
          </p:nvPr>
        </p:nvSpPr>
        <p:spPr>
          <a:xfrm>
            <a:off x="7246149" y="420944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144312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05.12.2022</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38107" y="6048972"/>
            <a:ext cx="4289653" cy="264957"/>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078" y="4938927"/>
            <a:ext cx="504825" cy="504825"/>
          </a:xfrm>
          <a:prstGeom prst="rect">
            <a:avLst/>
          </a:prstGeom>
        </p:spPr>
      </p:pic>
    </p:spTree>
    <p:extLst>
      <p:ext uri="{BB962C8B-B14F-4D97-AF65-F5344CB8AC3E}">
        <p14:creationId xmlns:p14="http://schemas.microsoft.com/office/powerpoint/2010/main" val="553798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05.12.2022</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pic>
        <p:nvPicPr>
          <p:cNvPr id="21" name="Рисунок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49002" y="5934162"/>
            <a:ext cx="4367314" cy="334827"/>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cstate="print">
            <a:extLst>
              <a:ext uri="{28A0092B-C50C-407E-A947-70E740481C1C}">
                <a14:useLocalDpi xmlns:a14="http://schemas.microsoft.com/office/drawing/2010/main" val="0"/>
              </a:ext>
            </a:extLst>
          </a:blip>
          <a:srcRect r="44462"/>
          <a:stretch/>
        </p:blipFill>
        <p:spPr>
          <a:xfrm>
            <a:off x="9691991" y="2291422"/>
            <a:ext cx="2500009" cy="2762401"/>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0677DD9B-16CA-464A-A3D4-4D175F1ACCD1}" type="datetimeFigureOut">
              <a:rPr lang="ru-RU" smtClean="0"/>
              <a:t>05.12.2022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0677DD9B-16CA-464A-A3D4-4D175F1ACCD1}" type="datetimeFigureOut">
              <a:rPr lang="ru-RU" smtClean="0"/>
              <a:t>05.12.2022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0677DD9B-16CA-464A-A3D4-4D175F1ACCD1}" type="datetimeFigureOut">
              <a:rPr lang="ru-RU"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pic>
        <p:nvPicPr>
          <p:cNvPr id="21" name="Рисунок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3509013">
            <a:off x="11647456" y="1216478"/>
            <a:ext cx="261257" cy="245582"/>
          </a:xfrm>
          <a:prstGeom prst="rect">
            <a:avLst/>
          </a:prstGeom>
        </p:spPr>
      </p:pic>
      <p:pic>
        <p:nvPicPr>
          <p:cNvPr id="22" name="Рисунок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4112" y="6101888"/>
            <a:ext cx="10058400" cy="13830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677DD9B-16CA-464A-A3D4-4D175F1ACCD1}" type="datetimeFigureOut">
              <a:rPr lang="ru-RU" smtClean="0"/>
              <a:pPr/>
              <a:t>05.12.2022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05.12.2022</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05.12.2022</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05.12.2022</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0677DD9B-16CA-464A-A3D4-4D175F1ACCD1}" type="datetimeFigureOut">
              <a:rPr lang="ru-RU" smtClean="0"/>
              <a:t>05.12.2022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0677DD9B-16CA-464A-A3D4-4D175F1ACCD1}" type="datetimeFigureOut">
              <a:rPr lang="ru-RU" smtClean="0"/>
              <a:t>05.12.2022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1158598" y="113790"/>
            <a:ext cx="10534314" cy="719970"/>
          </a:xfrm>
          <a:prstGeom prst="rect">
            <a:avLst/>
          </a:prstGeom>
        </p:spPr>
        <p:txBody>
          <a:bodyPr anchor="ctr">
            <a:normAutofit/>
          </a:bodyPr>
          <a:lstStyle>
            <a:lvl1pPr>
              <a:defRPr sz="2000">
                <a:solidFill>
                  <a:schemeClr val="tx1"/>
                </a:solidFill>
              </a:defRPr>
            </a:lvl1pPr>
          </a:lstStyle>
          <a:p>
            <a:r>
              <a:rPr lang="de-DE" dirty="0"/>
              <a:t>Agenda 1</a:t>
            </a:r>
            <a:endParaRPr lang="de-CH" dirty="0"/>
          </a:p>
        </p:txBody>
      </p:sp>
      <p:sp>
        <p:nvSpPr>
          <p:cNvPr id="11" name="Textplatzhalter 15"/>
          <p:cNvSpPr>
            <a:spLocks noGrp="1"/>
          </p:cNvSpPr>
          <p:nvPr>
            <p:ph type="body" sz="quarter" idx="11" hasCustomPrompt="1"/>
          </p:nvPr>
        </p:nvSpPr>
        <p:spPr>
          <a:xfrm>
            <a:off x="228944" y="6159502"/>
            <a:ext cx="10843684" cy="271463"/>
          </a:xfrm>
          <a:prstGeom prst="rect">
            <a:avLst/>
          </a:prstGeom>
        </p:spPr>
        <p:txBody>
          <a:bodyPr vert="horz" anchor="b" anchorCtr="0"/>
          <a:lstStyle>
            <a:lvl1pPr marL="0" indent="0" algn="l">
              <a:buNone/>
              <a:defRPr sz="1000" baseline="0">
                <a:solidFill>
                  <a:schemeClr val="bg1">
                    <a:lumMod val="50000"/>
                  </a:schemeClr>
                </a:solidFill>
                <a:latin typeface="Arial"/>
                <a:cs typeface="Arial"/>
              </a:defRPr>
            </a:lvl1pPr>
          </a:lstStyle>
          <a:p>
            <a:pPr lvl="0"/>
            <a:r>
              <a:rPr lang="de-CH" dirty="0"/>
              <a:t>Quellen einfügen</a:t>
            </a:r>
          </a:p>
        </p:txBody>
      </p:sp>
      <p:sp>
        <p:nvSpPr>
          <p:cNvPr id="13" name="Inhaltsplatzhalter 12"/>
          <p:cNvSpPr>
            <a:spLocks noGrp="1"/>
          </p:cNvSpPr>
          <p:nvPr>
            <p:ph sz="quarter" idx="12" hasCustomPrompt="1"/>
          </p:nvPr>
        </p:nvSpPr>
        <p:spPr>
          <a:xfrm>
            <a:off x="1155701" y="1491803"/>
            <a:ext cx="9931400" cy="4243567"/>
          </a:xfrm>
          <a:prstGeom prst="rect">
            <a:avLst/>
          </a:prstGeom>
        </p:spPr>
        <p:txBody>
          <a:bodyPr vert="horz" anchor="ctr"/>
          <a:lstStyle>
            <a:lvl1pPr marL="0" indent="0" algn="l">
              <a:lnSpc>
                <a:spcPct val="120000"/>
              </a:lnSpc>
              <a:buClrTx/>
              <a:buFontTx/>
              <a:buNone/>
              <a:defRPr sz="2000" b="1" baseline="0">
                <a:solidFill>
                  <a:schemeClr val="bg1">
                    <a:lumMod val="65000"/>
                  </a:schemeClr>
                </a:solidFill>
                <a:latin typeface="Arial"/>
                <a:cs typeface="Arial"/>
              </a:defRPr>
            </a:lvl1pPr>
            <a:lvl2pPr marL="577850" indent="-342900">
              <a:lnSpc>
                <a:spcPct val="120000"/>
              </a:lnSpc>
              <a:buClrTx/>
              <a:buFont typeface="Wingdings" charset="2"/>
              <a:buAutoNum type="arabicPlain"/>
              <a:defRPr sz="1800" b="1">
                <a:solidFill>
                  <a:srgbClr val="7F7F7F"/>
                </a:solidFill>
                <a:latin typeface="Arial"/>
                <a:cs typeface="Arial"/>
              </a:defRPr>
            </a:lvl2pPr>
          </a:lstStyle>
          <a:p>
            <a:pPr lvl="0"/>
            <a:r>
              <a:rPr lang="de-CH" dirty="0"/>
              <a:t>Besprechungspunkt 1 einfügen </a:t>
            </a:r>
          </a:p>
          <a:p>
            <a:pPr lvl="0"/>
            <a:r>
              <a:rPr lang="de-CH" dirty="0"/>
              <a:t>Besprechungspunkt 2 einfügen</a:t>
            </a:r>
          </a:p>
          <a:p>
            <a:pPr lvl="0"/>
            <a:r>
              <a:rPr lang="de-CH" dirty="0"/>
              <a:t>Besprechungspunkt 3 einfügen</a:t>
            </a:r>
          </a:p>
          <a:p>
            <a:pPr lvl="0"/>
            <a:r>
              <a:rPr lang="de-CH" dirty="0"/>
              <a:t>Besprechungspunkt 4 einfügen</a:t>
            </a:r>
          </a:p>
          <a:p>
            <a:pPr lvl="0"/>
            <a:r>
              <a:rPr lang="de-CH" dirty="0"/>
              <a:t>Bemerkung: Aktueller Punkt manuell grün einfärben!</a:t>
            </a:r>
          </a:p>
        </p:txBody>
      </p:sp>
    </p:spTree>
    <p:extLst>
      <p:ext uri="{BB962C8B-B14F-4D97-AF65-F5344CB8AC3E}">
        <p14:creationId xmlns:p14="http://schemas.microsoft.com/office/powerpoint/2010/main" val="759691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118836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83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dirty="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96549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243730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186837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2858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291581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42406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24493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07767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79079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389037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378936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195376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355835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282555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dirty="0"/>
          </a:p>
        </p:txBody>
      </p:sp>
    </p:spTree>
    <p:extLst>
      <p:ext uri="{BB962C8B-B14F-4D97-AF65-F5344CB8AC3E}">
        <p14:creationId xmlns:p14="http://schemas.microsoft.com/office/powerpoint/2010/main" val="10929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91823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67311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5" name="Рисунок 2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7" name="Рисунок 2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11"/>
          </p:nvPr>
        </p:nvSpPr>
        <p:spPr>
          <a:xfrm>
            <a:off x="4038600" y="5703723"/>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36359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45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9280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61080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413603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18649981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AB684A7-8BC6-4D4C-8C9E-FCA178968A47}" type="datetime1">
              <a:rPr lang="de-CH"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a:t>Lorem ipsum dolor sit amet</a:t>
            </a:r>
            <a:endParaRPr lang="ru-RU"/>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05.12.2022</a:t>
            </a:fld>
            <a:endParaRPr lang="ru-RU">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a:p>
        </p:txBody>
      </p:sp>
    </p:spTree>
    <p:extLst>
      <p:ext uri="{BB962C8B-B14F-4D97-AF65-F5344CB8AC3E}">
        <p14:creationId xmlns:p14="http://schemas.microsoft.com/office/powerpoint/2010/main" val="40264842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a:t>Lorem ipsum dolor sit amet</a:t>
            </a:r>
            <a:endParaRPr lang="ru-RU"/>
          </a:p>
        </p:txBody>
      </p:sp>
      <p:sp>
        <p:nvSpPr>
          <p:cNvPr id="3" name="Дата 2"/>
          <p:cNvSpPr>
            <a:spLocks noGrp="1"/>
          </p:cNvSpPr>
          <p:nvPr>
            <p:ph type="dt" sz="half" idx="10"/>
          </p:nvPr>
        </p:nvSpPr>
        <p:spPr/>
        <p:txBody>
          <a:bodyPr/>
          <a:lstStyle/>
          <a:p>
            <a:fld id="{31C05D6D-C17B-0C4E-84EE-B51F61CF4EA3}" type="datetime1">
              <a:rPr lang="de-CH"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2023573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a:t>Lorem ipsum dolor sit amet</a:t>
            </a:r>
            <a:endParaRPr lang="ru-RU"/>
          </a:p>
        </p:txBody>
      </p:sp>
      <p:sp>
        <p:nvSpPr>
          <p:cNvPr id="3" name="Дата 2"/>
          <p:cNvSpPr>
            <a:spLocks noGrp="1"/>
          </p:cNvSpPr>
          <p:nvPr>
            <p:ph type="dt" sz="half" idx="10"/>
          </p:nvPr>
        </p:nvSpPr>
        <p:spPr/>
        <p:txBody>
          <a:bodyPr/>
          <a:lstStyle/>
          <a:p>
            <a:fld id="{3CB21F67-32DA-C546-92CE-AABE361F4155}" type="datetime1">
              <a:rPr lang="de-CH"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30344141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a:t>Lorem ipsum dolor sit amet</a:t>
            </a:r>
            <a:endParaRPr lang="ru-RU"/>
          </a:p>
        </p:txBody>
      </p:sp>
      <p:sp>
        <p:nvSpPr>
          <p:cNvPr id="3" name="Дата 2"/>
          <p:cNvSpPr>
            <a:spLocks noGrp="1"/>
          </p:cNvSpPr>
          <p:nvPr>
            <p:ph type="dt" sz="half" idx="10"/>
          </p:nvPr>
        </p:nvSpPr>
        <p:spPr/>
        <p:txBody>
          <a:bodyPr/>
          <a:lstStyle/>
          <a:p>
            <a:fld id="{2E8B67E1-5742-0D4A-BEAC-FEAC65291CEB}" type="datetime1">
              <a:rPr lang="de-CH" smtClean="0"/>
              <a:t>05.12.2022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69718606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image" Target="../media/image3.png"/><Relationship Id="rId79" Type="http://schemas.openxmlformats.org/officeDocument/2006/relationships/image" Target="../media/image8.png"/><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image" Target="../media/image1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6.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80" Type="http://schemas.openxmlformats.org/officeDocument/2006/relationships/image" Target="../media/image9.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4.png"/><Relationship Id="rId83"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78" Type="http://schemas.openxmlformats.org/officeDocument/2006/relationships/image" Target="../media/image7.png"/><Relationship Id="rId81" Type="http://schemas.openxmlformats.org/officeDocument/2006/relationships/image" Target="../media/image10.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5.png"/><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theme" Target="../theme/theme2.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21.xml"/><Relationship Id="rId21" Type="http://schemas.openxmlformats.org/officeDocument/2006/relationships/slideLayout" Target="../slideLayouts/slideLayout116.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63" Type="http://schemas.openxmlformats.org/officeDocument/2006/relationships/slideLayout" Target="../slideLayouts/slideLayout158.xml"/><Relationship Id="rId68" Type="http://schemas.openxmlformats.org/officeDocument/2006/relationships/slideLayout" Target="../slideLayouts/slideLayout163.xml"/><Relationship Id="rId16" Type="http://schemas.openxmlformats.org/officeDocument/2006/relationships/slideLayout" Target="../slideLayouts/slideLayout111.xml"/><Relationship Id="rId11" Type="http://schemas.openxmlformats.org/officeDocument/2006/relationships/slideLayout" Target="../slideLayouts/slideLayout106.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53" Type="http://schemas.openxmlformats.org/officeDocument/2006/relationships/slideLayout" Target="../slideLayouts/slideLayout148.xml"/><Relationship Id="rId58" Type="http://schemas.openxmlformats.org/officeDocument/2006/relationships/slideLayout" Target="../slideLayouts/slideLayout153.xml"/><Relationship Id="rId74" Type="http://schemas.openxmlformats.org/officeDocument/2006/relationships/image" Target="../media/image3.png"/><Relationship Id="rId79" Type="http://schemas.openxmlformats.org/officeDocument/2006/relationships/image" Target="../media/image8.png"/><Relationship Id="rId5" Type="http://schemas.openxmlformats.org/officeDocument/2006/relationships/slideLayout" Target="../slideLayouts/slideLayout100.xml"/><Relationship Id="rId61" Type="http://schemas.openxmlformats.org/officeDocument/2006/relationships/slideLayout" Target="../slideLayouts/slideLayout156.xml"/><Relationship Id="rId82" Type="http://schemas.openxmlformats.org/officeDocument/2006/relationships/image" Target="../media/image11.png"/><Relationship Id="rId19" Type="http://schemas.openxmlformats.org/officeDocument/2006/relationships/slideLayout" Target="../slideLayouts/slideLayout11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56" Type="http://schemas.openxmlformats.org/officeDocument/2006/relationships/slideLayout" Target="../slideLayouts/slideLayout151.xml"/><Relationship Id="rId64" Type="http://schemas.openxmlformats.org/officeDocument/2006/relationships/slideLayout" Target="../slideLayouts/slideLayout159.xml"/><Relationship Id="rId69" Type="http://schemas.openxmlformats.org/officeDocument/2006/relationships/slideLayout" Target="../slideLayouts/slideLayout164.xml"/><Relationship Id="rId77" Type="http://schemas.openxmlformats.org/officeDocument/2006/relationships/image" Target="../media/image6.png"/><Relationship Id="rId8" Type="http://schemas.openxmlformats.org/officeDocument/2006/relationships/slideLayout" Target="../slideLayouts/slideLayout103.xml"/><Relationship Id="rId51" Type="http://schemas.openxmlformats.org/officeDocument/2006/relationships/slideLayout" Target="../slideLayouts/slideLayout146.xml"/><Relationship Id="rId72" Type="http://schemas.openxmlformats.org/officeDocument/2006/relationships/image" Target="../media/image1.png"/><Relationship Id="rId80" Type="http://schemas.openxmlformats.org/officeDocument/2006/relationships/image" Target="../media/image9.png"/><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59" Type="http://schemas.openxmlformats.org/officeDocument/2006/relationships/slideLayout" Target="../slideLayouts/slideLayout154.xml"/><Relationship Id="rId67" Type="http://schemas.openxmlformats.org/officeDocument/2006/relationships/slideLayout" Target="../slideLayouts/slideLayout162.xml"/><Relationship Id="rId20" Type="http://schemas.openxmlformats.org/officeDocument/2006/relationships/slideLayout" Target="../slideLayouts/slideLayout115.xml"/><Relationship Id="rId41" Type="http://schemas.openxmlformats.org/officeDocument/2006/relationships/slideLayout" Target="../slideLayouts/slideLayout136.xml"/><Relationship Id="rId54" Type="http://schemas.openxmlformats.org/officeDocument/2006/relationships/slideLayout" Target="../slideLayouts/slideLayout149.xml"/><Relationship Id="rId62" Type="http://schemas.openxmlformats.org/officeDocument/2006/relationships/slideLayout" Target="../slideLayouts/slideLayout157.xml"/><Relationship Id="rId70" Type="http://schemas.openxmlformats.org/officeDocument/2006/relationships/slideLayout" Target="../slideLayouts/slideLayout165.xml"/><Relationship Id="rId75" Type="http://schemas.openxmlformats.org/officeDocument/2006/relationships/image" Target="../media/image4.png"/><Relationship Id="rId83" Type="http://schemas.openxmlformats.org/officeDocument/2006/relationships/image" Target="../media/image12.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 Id="rId57" Type="http://schemas.openxmlformats.org/officeDocument/2006/relationships/slideLayout" Target="../slideLayouts/slideLayout152.xml"/><Relationship Id="rId10" Type="http://schemas.openxmlformats.org/officeDocument/2006/relationships/slideLayout" Target="../slideLayouts/slideLayout105.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52" Type="http://schemas.openxmlformats.org/officeDocument/2006/relationships/slideLayout" Target="../slideLayouts/slideLayout147.xml"/><Relationship Id="rId60" Type="http://schemas.openxmlformats.org/officeDocument/2006/relationships/slideLayout" Target="../slideLayouts/slideLayout155.xml"/><Relationship Id="rId65" Type="http://schemas.openxmlformats.org/officeDocument/2006/relationships/slideLayout" Target="../slideLayouts/slideLayout160.xml"/><Relationship Id="rId73" Type="http://schemas.openxmlformats.org/officeDocument/2006/relationships/image" Target="../media/image2.png"/><Relationship Id="rId78" Type="http://schemas.openxmlformats.org/officeDocument/2006/relationships/image" Target="../media/image7.png"/><Relationship Id="rId81" Type="http://schemas.openxmlformats.org/officeDocument/2006/relationships/image" Target="../media/image10.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9" Type="http://schemas.openxmlformats.org/officeDocument/2006/relationships/slideLayout" Target="../slideLayouts/slideLayout134.xml"/><Relationship Id="rId34" Type="http://schemas.openxmlformats.org/officeDocument/2006/relationships/slideLayout" Target="../slideLayouts/slideLayout129.xml"/><Relationship Id="rId50" Type="http://schemas.openxmlformats.org/officeDocument/2006/relationships/slideLayout" Target="../slideLayouts/slideLayout145.xml"/><Relationship Id="rId55" Type="http://schemas.openxmlformats.org/officeDocument/2006/relationships/slideLayout" Target="../slideLayouts/slideLayout150.xml"/><Relationship Id="rId76" Type="http://schemas.openxmlformats.org/officeDocument/2006/relationships/image" Target="../media/image5.png"/><Relationship Id="rId7" Type="http://schemas.openxmlformats.org/officeDocument/2006/relationships/slideLayout" Target="../slideLayouts/slideLayout102.xml"/><Relationship Id="rId71" Type="http://schemas.openxmlformats.org/officeDocument/2006/relationships/theme" Target="../theme/theme3.xml"/><Relationship Id="rId2" Type="http://schemas.openxmlformats.org/officeDocument/2006/relationships/slideLayout" Target="../slideLayouts/slideLayout97.xml"/><Relationship Id="rId29" Type="http://schemas.openxmlformats.org/officeDocument/2006/relationships/slideLayout" Target="../slideLayouts/slideLayout124.xml"/><Relationship Id="rId24" Type="http://schemas.openxmlformats.org/officeDocument/2006/relationships/slideLayout" Target="../slideLayouts/slideLayout119.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66"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7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7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7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7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7DD9B-16CA-464A-A3D4-4D175F1ACCD1}" type="datetimeFigureOut">
              <a:rPr lang="ru-RU" smtClean="0"/>
              <a:t>05.12.2022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682" r:id="rId3"/>
    <p:sldLayoutId id="2147483683" r:id="rId4"/>
    <p:sldLayoutId id="2147483661" r:id="rId5"/>
    <p:sldLayoutId id="2147483672" r:id="rId6"/>
    <p:sldLayoutId id="2147483673" r:id="rId7"/>
    <p:sldLayoutId id="2147483662" r:id="rId8"/>
    <p:sldLayoutId id="2147483677" r:id="rId9"/>
    <p:sldLayoutId id="2147483663" r:id="rId10"/>
    <p:sldLayoutId id="2147483688" r:id="rId11"/>
    <p:sldLayoutId id="2147483691" r:id="rId12"/>
    <p:sldLayoutId id="2147483718" r:id="rId13"/>
    <p:sldLayoutId id="2147483729" r:id="rId14"/>
    <p:sldLayoutId id="2147483689" r:id="rId15"/>
    <p:sldLayoutId id="2147483690" r:id="rId16"/>
    <p:sldLayoutId id="2147483692" r:id="rId17"/>
    <p:sldLayoutId id="2147483693" r:id="rId18"/>
    <p:sldLayoutId id="2147483712" r:id="rId19"/>
    <p:sldLayoutId id="2147483723" r:id="rId20"/>
    <p:sldLayoutId id="2147483730" r:id="rId21"/>
    <p:sldLayoutId id="2147483674"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00" r:id="rId33"/>
    <p:sldLayoutId id="2147483720" r:id="rId34"/>
    <p:sldLayoutId id="2147483701" r:id="rId35"/>
    <p:sldLayoutId id="2147483702" r:id="rId36"/>
    <p:sldLayoutId id="2147483703" r:id="rId37"/>
    <p:sldLayoutId id="2147483704" r:id="rId38"/>
    <p:sldLayoutId id="2147483705" r:id="rId39"/>
    <p:sldLayoutId id="2147483714" r:id="rId40"/>
    <p:sldLayoutId id="2147483725" r:id="rId41"/>
    <p:sldLayoutId id="2147483676" r:id="rId42"/>
    <p:sldLayoutId id="2147483706" r:id="rId43"/>
    <p:sldLayoutId id="2147483707" r:id="rId44"/>
    <p:sldLayoutId id="2147483721" r:id="rId45"/>
    <p:sldLayoutId id="2147483708" r:id="rId46"/>
    <p:sldLayoutId id="2147483709" r:id="rId47"/>
    <p:sldLayoutId id="2147483710" r:id="rId48"/>
    <p:sldLayoutId id="2147483711" r:id="rId49"/>
    <p:sldLayoutId id="2147483715" r:id="rId50"/>
    <p:sldLayoutId id="2147483726" r:id="rId51"/>
    <p:sldLayoutId id="2147483664" r:id="rId52"/>
    <p:sldLayoutId id="2147483665" r:id="rId53"/>
    <p:sldLayoutId id="2147483666" r:id="rId54"/>
    <p:sldLayoutId id="2147483722" r:id="rId55"/>
    <p:sldLayoutId id="2147483727" r:id="rId56"/>
    <p:sldLayoutId id="2147483686" r:id="rId57"/>
    <p:sldLayoutId id="2147483687" r:id="rId58"/>
    <p:sldLayoutId id="2147483678" r:id="rId59"/>
    <p:sldLayoutId id="2147483680" r:id="rId60"/>
    <p:sldLayoutId id="2147483667" r:id="rId61"/>
    <p:sldLayoutId id="2147483679" r:id="rId62"/>
    <p:sldLayoutId id="2147483684" r:id="rId63"/>
    <p:sldLayoutId id="2147483685" r:id="rId64"/>
    <p:sldLayoutId id="2147483668" r:id="rId65"/>
    <p:sldLayoutId id="2147483669" r:id="rId66"/>
    <p:sldLayoutId id="2147483716" r:id="rId67"/>
    <p:sldLayoutId id="2147483670" r:id="rId68"/>
    <p:sldLayoutId id="2147483671" r:id="rId69"/>
    <p:sldLayoutId id="2147483728" r:id="rId7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
        <p:nvSpPr>
          <p:cNvPr id="27" name="Rechtwinkliges Dreieck 26"/>
          <p:cNvSpPr/>
          <p:nvPr/>
        </p:nvSpPr>
        <p:spPr>
          <a:xfrm flipH="1">
            <a:off x="11569620" y="6235702"/>
            <a:ext cx="622380" cy="622299"/>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GB" sz="1800" dirty="0" err="1"/>
          </a:p>
        </p:txBody>
      </p:sp>
      <p:sp>
        <p:nvSpPr>
          <p:cNvPr id="29" name="Foliennummer"/>
          <p:cNvSpPr txBox="1">
            <a:spLocks/>
          </p:cNvSpPr>
          <p:nvPr/>
        </p:nvSpPr>
        <p:spPr bwMode="gray">
          <a:xfrm>
            <a:off x="11781540" y="6201308"/>
            <a:ext cx="501766" cy="525542"/>
          </a:xfrm>
          <a:prstGeom prst="rect">
            <a:avLst/>
          </a:prstGeom>
        </p:spPr>
        <p:txBody>
          <a:bodyPr vert="horz" lIns="0" tIns="0" rIns="0" bIns="0" rtlCol="0" anchor="b"/>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2CEFE82-39F2-4F47-8A0C-D5AB3496FA5C}" type="slidenum">
              <a:rPr lang="de-DE" sz="1200" smtClean="0">
                <a:solidFill>
                  <a:schemeClr val="bg1"/>
                </a:solidFill>
              </a:rPr>
              <a:pPr algn="ctr"/>
              <a:t>‹Nr.›</a:t>
            </a:fld>
            <a:endParaRPr lang="de-DE" sz="1200" dirty="0">
              <a:solidFill>
                <a:schemeClr val="bg1"/>
              </a:solidFill>
            </a:endParaRPr>
          </a:p>
        </p:txBody>
      </p:sp>
    </p:spTree>
    <p:extLst>
      <p:ext uri="{BB962C8B-B14F-4D97-AF65-F5344CB8AC3E}">
        <p14:creationId xmlns:p14="http://schemas.microsoft.com/office/powerpoint/2010/main" val="249389339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7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7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7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16" name="Рисунок 15"/>
            <p:cNvPicPr>
              <a:picLocks noChangeAspect="1"/>
            </p:cNvPicPr>
            <p:nvPr userDrawn="1"/>
          </p:nvPicPr>
          <p:blipFill>
            <a:blip r:embed="rId7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a:t>Lorem ipsum dolor sit amet</a:t>
            </a:r>
            <a:endParaRPr lang="ru-RU"/>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DBA46-1077-F843-BC85-27773522BE20}" type="datetime1">
              <a:rPr lang="de-CH" smtClean="0"/>
              <a:t>05.12.2022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a:p>
        </p:txBody>
      </p:sp>
    </p:spTree>
    <p:extLst>
      <p:ext uri="{BB962C8B-B14F-4D97-AF65-F5344CB8AC3E}">
        <p14:creationId xmlns:p14="http://schemas.microsoft.com/office/powerpoint/2010/main" val="325296072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 id="2147483804" r:id="rId47"/>
    <p:sldLayoutId id="2147483805" r:id="rId48"/>
    <p:sldLayoutId id="2147483806" r:id="rId49"/>
    <p:sldLayoutId id="2147483807" r:id="rId50"/>
    <p:sldLayoutId id="2147483808" r:id="rId51"/>
    <p:sldLayoutId id="2147483809" r:id="rId52"/>
    <p:sldLayoutId id="2147483810" r:id="rId53"/>
    <p:sldLayoutId id="2147483811" r:id="rId54"/>
    <p:sldLayoutId id="2147483812" r:id="rId55"/>
    <p:sldLayoutId id="2147483813" r:id="rId56"/>
    <p:sldLayoutId id="2147483814" r:id="rId57"/>
    <p:sldLayoutId id="2147483815" r:id="rId58"/>
    <p:sldLayoutId id="2147483816" r:id="rId59"/>
    <p:sldLayoutId id="2147483817" r:id="rId60"/>
    <p:sldLayoutId id="2147483818" r:id="rId61"/>
    <p:sldLayoutId id="2147483819" r:id="rId62"/>
    <p:sldLayoutId id="2147483820" r:id="rId63"/>
    <p:sldLayoutId id="2147483821" r:id="rId64"/>
    <p:sldLayoutId id="2147483822" r:id="rId65"/>
    <p:sldLayoutId id="2147483823" r:id="rId66"/>
    <p:sldLayoutId id="2147483824" r:id="rId67"/>
    <p:sldLayoutId id="2147483825" r:id="rId68"/>
    <p:sldLayoutId id="2147483826" r:id="rId69"/>
    <p:sldLayoutId id="2147483827" r:id="rId70"/>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8" Type="http://schemas.openxmlformats.org/officeDocument/2006/relationships/image" Target="../media/image333.tiff"/><Relationship Id="rId3" Type="http://schemas.openxmlformats.org/officeDocument/2006/relationships/image" Target="../media/image328.jpeg"/><Relationship Id="rId7" Type="http://schemas.openxmlformats.org/officeDocument/2006/relationships/image" Target="../media/image332.tiff"/><Relationship Id="rId2" Type="http://schemas.openxmlformats.org/officeDocument/2006/relationships/notesSlide" Target="../notesSlides/notesSlide7.xml"/><Relationship Id="rId1" Type="http://schemas.openxmlformats.org/officeDocument/2006/relationships/slideLayout" Target="../slideLayouts/slideLayout116.xml"/><Relationship Id="rId6" Type="http://schemas.openxmlformats.org/officeDocument/2006/relationships/image" Target="../media/image331.tiff"/><Relationship Id="rId5" Type="http://schemas.openxmlformats.org/officeDocument/2006/relationships/image" Target="../media/image330.jpeg"/><Relationship Id="rId4" Type="http://schemas.openxmlformats.org/officeDocument/2006/relationships/image" Target="../media/image3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8.xml"/><Relationship Id="rId1" Type="http://schemas.openxmlformats.org/officeDocument/2006/relationships/slideLayout" Target="../slideLayouts/slideLayout116.xml"/><Relationship Id="rId5" Type="http://schemas.openxmlformats.org/officeDocument/2006/relationships/image" Target="../media/image336.jpeg"/><Relationship Id="rId4" Type="http://schemas.openxmlformats.org/officeDocument/2006/relationships/image" Target="../media/image3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9.xml"/><Relationship Id="rId1" Type="http://schemas.openxmlformats.org/officeDocument/2006/relationships/slideLayout" Target="../slideLayouts/slideLayout116.xml"/><Relationship Id="rId5" Type="http://schemas.openxmlformats.org/officeDocument/2006/relationships/image" Target="../media/image339.jpeg"/><Relationship Id="rId4" Type="http://schemas.openxmlformats.org/officeDocument/2006/relationships/image" Target="../media/image338.jpeg"/></Relationships>
</file>

<file path=ppt/slides/_rels/slide14.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5F39CD-B720-456F-AEAD-33D969C2D362}"/>
              </a:ext>
            </a:extLst>
          </p:cNvPr>
          <p:cNvSpPr>
            <a:spLocks noGrp="1"/>
          </p:cNvSpPr>
          <p:nvPr>
            <p:ph type="title"/>
          </p:nvPr>
        </p:nvSpPr>
        <p:spPr>
          <a:xfrm>
            <a:off x="694644" y="1892949"/>
            <a:ext cx="5164406" cy="1688724"/>
          </a:xfrm>
        </p:spPr>
        <p:txBody>
          <a:bodyPr>
            <a:noAutofit/>
          </a:bodyPr>
          <a:lstStyle/>
          <a:p>
            <a:r>
              <a:rPr lang="de-CH" sz="3600" dirty="0">
                <a:solidFill>
                  <a:srgbClr val="96CB00"/>
                </a:solidFill>
              </a:rPr>
              <a:t>Teil 7: Die Bedeutung von Unternehmertum für die Schweiz </a:t>
            </a:r>
          </a:p>
        </p:txBody>
      </p:sp>
      <p:sp>
        <p:nvSpPr>
          <p:cNvPr id="10" name="Textplatzhalter 7">
            <a:extLst>
              <a:ext uri="{FF2B5EF4-FFF2-40B4-BE49-F238E27FC236}">
                <a16:creationId xmlns:a16="http://schemas.microsoft.com/office/drawing/2014/main" id="{4E6E14BC-DEEE-4A15-AB75-F24FE65CB601}"/>
              </a:ext>
            </a:extLst>
          </p:cNvPr>
          <p:cNvSpPr txBox="1">
            <a:spLocks/>
          </p:cNvSpPr>
          <p:nvPr/>
        </p:nvSpPr>
        <p:spPr>
          <a:xfrm>
            <a:off x="923224" y="3653402"/>
            <a:ext cx="4594123" cy="15001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e-CH" dirty="0">
                <a:solidFill>
                  <a:srgbClr val="7F7F7F"/>
                </a:solidFill>
              </a:rPr>
              <a:t>Wirtschaftswissenschaftliche Zusatzinformationen</a:t>
            </a:r>
          </a:p>
        </p:txBody>
      </p:sp>
      <p:pic>
        <p:nvPicPr>
          <p:cNvPr id="3" name="Grafik 2">
            <a:extLst>
              <a:ext uri="{FF2B5EF4-FFF2-40B4-BE49-F238E27FC236}">
                <a16:creationId xmlns:a16="http://schemas.microsoft.com/office/drawing/2014/main" id="{DE2B1D73-B3EB-41F7-81C6-8EA6240F5C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0435" y="323569"/>
            <a:ext cx="1605256" cy="769620"/>
          </a:xfrm>
          <a:prstGeom prst="rect">
            <a:avLst/>
          </a:prstGeom>
        </p:spPr>
      </p:pic>
    </p:spTree>
    <p:extLst>
      <p:ext uri="{BB962C8B-B14F-4D97-AF65-F5344CB8AC3E}">
        <p14:creationId xmlns:p14="http://schemas.microsoft.com/office/powerpoint/2010/main" val="115961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1195C64-1A84-7949-A6BF-0F12083B5039}"/>
              </a:ext>
            </a:extLst>
          </p:cNvPr>
          <p:cNvSpPr txBox="1">
            <a:spLocks/>
          </p:cNvSpPr>
          <p:nvPr/>
        </p:nvSpPr>
        <p:spPr>
          <a:xfrm>
            <a:off x="939430" y="240009"/>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Das unternehmerische Ökosystem der Schweiz schneidet im «Global Entrepreneurship Monitor» in fast allen Bereichen sehr gut ab</a:t>
            </a:r>
          </a:p>
        </p:txBody>
      </p:sp>
      <p:sp>
        <p:nvSpPr>
          <p:cNvPr id="17" name="Rechteck 16">
            <a:extLst>
              <a:ext uri="{FF2B5EF4-FFF2-40B4-BE49-F238E27FC236}">
                <a16:creationId xmlns:a16="http://schemas.microsoft.com/office/drawing/2014/main" id="{A96CD59C-A47C-F24F-9949-4E1F38514AB6}"/>
              </a:ext>
            </a:extLst>
          </p:cNvPr>
          <p:cNvSpPr/>
          <p:nvPr/>
        </p:nvSpPr>
        <p:spPr>
          <a:xfrm>
            <a:off x="1018642" y="6407308"/>
            <a:ext cx="1106534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7F7F7F"/>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7F7F7F"/>
                </a:solidFill>
                <a:effectLst/>
                <a:uLnTx/>
                <a:uFillTx/>
                <a:latin typeface="Century Gothic"/>
                <a:ea typeface="+mn-ea"/>
                <a:cs typeface="+mn-cs"/>
              </a:rPr>
              <a:t>Baldegger R., Gaudart R., Wild P. (2020). Global Entrepreneurship Monitor 2019/2020: Report on </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Switzerland</a:t>
            </a:r>
            <a:r>
              <a:rPr kumimoji="0" lang="de-DE" sz="1000" b="0" i="0" u="none" strike="noStrike" kern="1200" cap="none" spc="0" normalizeH="0" baseline="0" noProof="0" dirty="0">
                <a:ln>
                  <a:noFill/>
                </a:ln>
                <a:solidFill>
                  <a:srgbClr val="7F7F7F"/>
                </a:solidFill>
                <a:effectLst/>
                <a:uLnTx/>
                <a:uFillTx/>
                <a:latin typeface="Century Gothic"/>
                <a:ea typeface="+mn-ea"/>
                <a:cs typeface="+mn-cs"/>
              </a:rPr>
              <a:t>. Fribourg: School </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of</a:t>
            </a:r>
            <a:r>
              <a:rPr kumimoji="0" lang="de-DE" sz="1000" b="0" i="0" u="none" strike="noStrike" kern="1200" cap="none" spc="0" normalizeH="0" baseline="0" noProof="0" dirty="0">
                <a:ln>
                  <a:noFill/>
                </a:ln>
                <a:solidFill>
                  <a:srgbClr val="7F7F7F"/>
                </a:solidFill>
                <a:effectLst/>
                <a:uLnTx/>
                <a:uFillTx/>
                <a:latin typeface="Century Gothic"/>
                <a:ea typeface="+mn-ea"/>
                <a:cs typeface="+mn-cs"/>
              </a:rPr>
              <a:t> Management, S. 10.</a:t>
            </a:r>
          </a:p>
        </p:txBody>
      </p:sp>
      <p:sp>
        <p:nvSpPr>
          <p:cNvPr id="18" name="Rechteck 17">
            <a:extLst>
              <a:ext uri="{FF2B5EF4-FFF2-40B4-BE49-F238E27FC236}">
                <a16:creationId xmlns:a16="http://schemas.microsoft.com/office/drawing/2014/main" id="{A718C1FE-FFDD-2648-AB09-9F51301C4487}"/>
              </a:ext>
            </a:extLst>
          </p:cNvPr>
          <p:cNvSpPr/>
          <p:nvPr/>
        </p:nvSpPr>
        <p:spPr>
          <a:xfrm>
            <a:off x="1018642" y="6130309"/>
            <a:ext cx="1143356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srgbClr val="7F7F7F"/>
                </a:solidFill>
                <a:effectLst/>
                <a:uLnTx/>
                <a:uFillTx/>
                <a:latin typeface="Century Gothic"/>
                <a:ea typeface="+mn-ea"/>
                <a:cs typeface="+mn-cs"/>
              </a:rPr>
              <a:t>Anmerkung: </a:t>
            </a:r>
            <a:r>
              <a:rPr kumimoji="0" lang="de-CH" sz="1000" b="0" i="0" u="none" strike="noStrike" kern="1200" cap="none" spc="0" normalizeH="0" baseline="0" noProof="0" dirty="0">
                <a:ln>
                  <a:noFill/>
                </a:ln>
                <a:solidFill>
                  <a:srgbClr val="7F7F7F"/>
                </a:solidFill>
                <a:effectLst/>
                <a:uLnTx/>
                <a:uFillTx/>
                <a:latin typeface="Century Gothic"/>
                <a:ea typeface="+mn-ea"/>
                <a:cs typeface="+mn-cs"/>
              </a:rPr>
              <a:t>Im Jahr 2019 hatten 54 Länder am Global Entrepreneurship Monitor teilgenommen.</a:t>
            </a:r>
            <a:endParaRPr kumimoji="0" lang="de-DE" sz="1000" b="0" i="0" u="none" strike="noStrike" kern="1200" cap="none" spc="0" normalizeH="0" baseline="0" noProof="0" dirty="0">
              <a:ln>
                <a:noFill/>
              </a:ln>
              <a:solidFill>
                <a:srgbClr val="7F7F7F"/>
              </a:solidFill>
              <a:effectLst/>
              <a:uLnTx/>
              <a:uFillTx/>
              <a:latin typeface="Century Gothic"/>
              <a:ea typeface="+mn-ea"/>
              <a:cs typeface="+mn-cs"/>
            </a:endParaRPr>
          </a:p>
        </p:txBody>
      </p:sp>
      <p:graphicFrame>
        <p:nvGraphicFramePr>
          <p:cNvPr id="19" name="Tabelle 3">
            <a:extLst>
              <a:ext uri="{FF2B5EF4-FFF2-40B4-BE49-F238E27FC236}">
                <a16:creationId xmlns:a16="http://schemas.microsoft.com/office/drawing/2014/main" id="{86BCA0F2-2879-A348-9BEC-3AEBCA612F04}"/>
              </a:ext>
            </a:extLst>
          </p:cNvPr>
          <p:cNvGraphicFramePr>
            <a:graphicFrameLocks noGrp="1"/>
          </p:cNvGraphicFramePr>
          <p:nvPr>
            <p:extLst>
              <p:ext uri="{D42A27DB-BD31-4B8C-83A1-F6EECF244321}">
                <p14:modId xmlns:p14="http://schemas.microsoft.com/office/powerpoint/2010/main" val="2584443660"/>
              </p:ext>
            </p:extLst>
          </p:nvPr>
        </p:nvGraphicFramePr>
        <p:xfrm>
          <a:off x="1056635" y="1154997"/>
          <a:ext cx="10154145" cy="4820920"/>
        </p:xfrm>
        <a:graphic>
          <a:graphicData uri="http://schemas.openxmlformats.org/drawingml/2006/table">
            <a:tbl>
              <a:tblPr firstRow="1" bandRow="1">
                <a:tableStyleId>{5C22544A-7EE6-4342-B048-85BDC9FD1C3A}</a:tableStyleId>
              </a:tblPr>
              <a:tblGrid>
                <a:gridCol w="8340662">
                  <a:extLst>
                    <a:ext uri="{9D8B030D-6E8A-4147-A177-3AD203B41FA5}">
                      <a16:colId xmlns:a16="http://schemas.microsoft.com/office/drawing/2014/main" val="3713634521"/>
                    </a:ext>
                  </a:extLst>
                </a:gridCol>
                <a:gridCol w="1813483">
                  <a:extLst>
                    <a:ext uri="{9D8B030D-6E8A-4147-A177-3AD203B41FA5}">
                      <a16:colId xmlns:a16="http://schemas.microsoft.com/office/drawing/2014/main" val="3866093098"/>
                    </a:ext>
                  </a:extLst>
                </a:gridCol>
              </a:tblGrid>
              <a:tr h="370840">
                <a:tc>
                  <a:txBody>
                    <a:bodyPr/>
                    <a:lstStyle/>
                    <a:p>
                      <a:r>
                        <a:rPr lang="de-DE" sz="1600" dirty="0"/>
                        <a:t>Rahmenbedingungen</a:t>
                      </a:r>
                    </a:p>
                  </a:txBody>
                  <a:tcPr/>
                </a:tc>
                <a:tc>
                  <a:txBody>
                    <a:bodyPr/>
                    <a:lstStyle/>
                    <a:p>
                      <a:r>
                        <a:rPr lang="de-DE" sz="1600"/>
                        <a:t>Rang Schweiz</a:t>
                      </a:r>
                    </a:p>
                  </a:txBody>
                  <a:tcPr/>
                </a:tc>
                <a:extLst>
                  <a:ext uri="{0D108BD9-81ED-4DB2-BD59-A6C34878D82A}">
                    <a16:rowId xmlns:a16="http://schemas.microsoft.com/office/drawing/2014/main" val="3226671106"/>
                  </a:ext>
                </a:extLst>
              </a:tr>
              <a:tr h="370840">
                <a:tc>
                  <a:txBody>
                    <a:bodyPr/>
                    <a:lstStyle/>
                    <a:p>
                      <a:r>
                        <a:rPr lang="de-DE" sz="1600" dirty="0">
                          <a:solidFill>
                            <a:srgbClr val="686868"/>
                          </a:solidFill>
                        </a:rPr>
                        <a:t>Kulturelle und soziale Normen hinsichtlich Unternehmertum</a:t>
                      </a:r>
                    </a:p>
                  </a:txBody>
                  <a:tcPr/>
                </a:tc>
                <a:tc>
                  <a:txBody>
                    <a:bodyPr/>
                    <a:lstStyle/>
                    <a:p>
                      <a:r>
                        <a:rPr lang="de-DE" sz="1600" dirty="0">
                          <a:solidFill>
                            <a:srgbClr val="686868"/>
                          </a:solidFill>
                        </a:rPr>
                        <a:t>5 aus 54</a:t>
                      </a:r>
                    </a:p>
                  </a:txBody>
                  <a:tcPr/>
                </a:tc>
                <a:extLst>
                  <a:ext uri="{0D108BD9-81ED-4DB2-BD59-A6C34878D82A}">
                    <a16:rowId xmlns:a16="http://schemas.microsoft.com/office/drawing/2014/main" val="2632375431"/>
                  </a:ext>
                </a:extLst>
              </a:tr>
              <a:tr h="370840">
                <a:tc>
                  <a:txBody>
                    <a:bodyPr/>
                    <a:lstStyle/>
                    <a:p>
                      <a:r>
                        <a:rPr lang="de-DE" sz="1600" dirty="0">
                          <a:solidFill>
                            <a:srgbClr val="686868"/>
                          </a:solidFill>
                        </a:rPr>
                        <a:t>Zugang zu Finanzkapital für Startups</a:t>
                      </a:r>
                    </a:p>
                  </a:txBody>
                  <a:tcPr/>
                </a:tc>
                <a:tc>
                  <a:txBody>
                    <a:bodyPr/>
                    <a:lstStyle/>
                    <a:p>
                      <a:r>
                        <a:rPr lang="de-DE" sz="1600" dirty="0">
                          <a:solidFill>
                            <a:srgbClr val="686868"/>
                          </a:solidFill>
                        </a:rPr>
                        <a:t>7 aus 54</a:t>
                      </a:r>
                    </a:p>
                  </a:txBody>
                  <a:tcPr/>
                </a:tc>
                <a:extLst>
                  <a:ext uri="{0D108BD9-81ED-4DB2-BD59-A6C34878D82A}">
                    <a16:rowId xmlns:a16="http://schemas.microsoft.com/office/drawing/2014/main" val="2949580154"/>
                  </a:ext>
                </a:extLst>
              </a:tr>
              <a:tr h="370840">
                <a:tc>
                  <a:txBody>
                    <a:bodyPr/>
                    <a:lstStyle/>
                    <a:p>
                      <a:r>
                        <a:rPr lang="de-DE" sz="1600" dirty="0">
                          <a:solidFill>
                            <a:srgbClr val="686868"/>
                          </a:solidFill>
                        </a:rPr>
                        <a:t>Politik: Support und Relevanz von Unternehmertum</a:t>
                      </a:r>
                    </a:p>
                  </a:txBody>
                  <a:tcPr/>
                </a:tc>
                <a:tc>
                  <a:txBody>
                    <a:bodyPr/>
                    <a:lstStyle/>
                    <a:p>
                      <a:r>
                        <a:rPr lang="de-DE" sz="1600" dirty="0">
                          <a:solidFill>
                            <a:srgbClr val="686868"/>
                          </a:solidFill>
                        </a:rPr>
                        <a:t>11 aus 54</a:t>
                      </a:r>
                    </a:p>
                  </a:txBody>
                  <a:tcPr/>
                </a:tc>
                <a:extLst>
                  <a:ext uri="{0D108BD9-81ED-4DB2-BD59-A6C34878D82A}">
                    <a16:rowId xmlns:a16="http://schemas.microsoft.com/office/drawing/2014/main" val="1374126338"/>
                  </a:ext>
                </a:extLst>
              </a:tr>
              <a:tr h="370840">
                <a:tc>
                  <a:txBody>
                    <a:bodyPr/>
                    <a:lstStyle/>
                    <a:p>
                      <a:r>
                        <a:rPr lang="de-DE" sz="1600" dirty="0">
                          <a:solidFill>
                            <a:srgbClr val="686868"/>
                          </a:solidFill>
                        </a:rPr>
                        <a:t>Politik: Steuern und Bürokratie</a:t>
                      </a:r>
                    </a:p>
                  </a:txBody>
                  <a:tcPr/>
                </a:tc>
                <a:tc>
                  <a:txBody>
                    <a:bodyPr/>
                    <a:lstStyle/>
                    <a:p>
                      <a:r>
                        <a:rPr lang="de-DE" sz="1600" b="1">
                          <a:solidFill>
                            <a:srgbClr val="738D05"/>
                          </a:solidFill>
                        </a:rPr>
                        <a:t>1 aus 54</a:t>
                      </a:r>
                    </a:p>
                  </a:txBody>
                  <a:tcPr/>
                </a:tc>
                <a:extLst>
                  <a:ext uri="{0D108BD9-81ED-4DB2-BD59-A6C34878D82A}">
                    <a16:rowId xmlns:a16="http://schemas.microsoft.com/office/drawing/2014/main" val="80299063"/>
                  </a:ext>
                </a:extLst>
              </a:tr>
              <a:tr h="370840">
                <a:tc>
                  <a:txBody>
                    <a:bodyPr/>
                    <a:lstStyle/>
                    <a:p>
                      <a:r>
                        <a:rPr lang="de-DE" sz="1600" dirty="0">
                          <a:solidFill>
                            <a:srgbClr val="686868"/>
                          </a:solidFill>
                        </a:rPr>
                        <a:t>Öffentliche Unterstützungsprogramme für Gründerinnen und Gründer</a:t>
                      </a:r>
                    </a:p>
                  </a:txBody>
                  <a:tcPr/>
                </a:tc>
                <a:tc>
                  <a:txBody>
                    <a:bodyPr/>
                    <a:lstStyle/>
                    <a:p>
                      <a:r>
                        <a:rPr lang="de-DE" sz="1600" dirty="0">
                          <a:solidFill>
                            <a:srgbClr val="686868"/>
                          </a:solidFill>
                        </a:rPr>
                        <a:t>3 aus 54</a:t>
                      </a:r>
                    </a:p>
                  </a:txBody>
                  <a:tcPr/>
                </a:tc>
                <a:extLst>
                  <a:ext uri="{0D108BD9-81ED-4DB2-BD59-A6C34878D82A}">
                    <a16:rowId xmlns:a16="http://schemas.microsoft.com/office/drawing/2014/main" val="3500855045"/>
                  </a:ext>
                </a:extLst>
              </a:tr>
              <a:tr h="370840">
                <a:tc>
                  <a:txBody>
                    <a:bodyPr/>
                    <a:lstStyle/>
                    <a:p>
                      <a:r>
                        <a:rPr lang="de-DE" sz="1600" dirty="0">
                          <a:solidFill>
                            <a:srgbClr val="686868"/>
                          </a:solidFill>
                        </a:rPr>
                        <a:t>Unternehmertum in der Ausbildung (Primar- und Sekundarstufe)</a:t>
                      </a:r>
                    </a:p>
                  </a:txBody>
                  <a:tcPr/>
                </a:tc>
                <a:tc>
                  <a:txBody>
                    <a:bodyPr/>
                    <a:lstStyle/>
                    <a:p>
                      <a:r>
                        <a:rPr lang="de-DE" sz="1600" dirty="0">
                          <a:solidFill>
                            <a:srgbClr val="686868"/>
                          </a:solidFill>
                        </a:rPr>
                        <a:t>7 aus 54</a:t>
                      </a:r>
                    </a:p>
                  </a:txBody>
                  <a:tcPr/>
                </a:tc>
                <a:extLst>
                  <a:ext uri="{0D108BD9-81ED-4DB2-BD59-A6C34878D82A}">
                    <a16:rowId xmlns:a16="http://schemas.microsoft.com/office/drawing/2014/main" val="3827924900"/>
                  </a:ext>
                </a:extLst>
              </a:tr>
              <a:tr h="370840">
                <a:tc>
                  <a:txBody>
                    <a:bodyPr/>
                    <a:lstStyle/>
                    <a:p>
                      <a:r>
                        <a:rPr lang="de-DE" sz="1600" dirty="0">
                          <a:solidFill>
                            <a:srgbClr val="686868"/>
                          </a:solidFill>
                        </a:rPr>
                        <a:t>Unternehmertum in der Ausbildung (Tertiärstufe)</a:t>
                      </a:r>
                    </a:p>
                  </a:txBody>
                  <a:tcPr/>
                </a:tc>
                <a:tc>
                  <a:txBody>
                    <a:bodyPr/>
                    <a:lstStyle/>
                    <a:p>
                      <a:r>
                        <a:rPr lang="de-DE" sz="1600" b="1">
                          <a:solidFill>
                            <a:srgbClr val="738D05"/>
                          </a:solidFill>
                        </a:rPr>
                        <a:t>1 aus 54</a:t>
                      </a:r>
                    </a:p>
                  </a:txBody>
                  <a:tcPr/>
                </a:tc>
                <a:extLst>
                  <a:ext uri="{0D108BD9-81ED-4DB2-BD59-A6C34878D82A}">
                    <a16:rowId xmlns:a16="http://schemas.microsoft.com/office/drawing/2014/main" val="3975288281"/>
                  </a:ext>
                </a:extLst>
              </a:tr>
              <a:tr h="370840">
                <a:tc>
                  <a:txBody>
                    <a:bodyPr/>
                    <a:lstStyle/>
                    <a:p>
                      <a:r>
                        <a:rPr lang="de-DE" sz="1600" dirty="0">
                          <a:solidFill>
                            <a:srgbClr val="686868"/>
                          </a:solidFill>
                        </a:rPr>
                        <a:t>Forschungs- und Entwicklungstransfer</a:t>
                      </a:r>
                    </a:p>
                  </a:txBody>
                  <a:tcPr/>
                </a:tc>
                <a:tc>
                  <a:txBody>
                    <a:bodyPr/>
                    <a:lstStyle/>
                    <a:p>
                      <a:r>
                        <a:rPr lang="de-DE" sz="1600" b="1">
                          <a:solidFill>
                            <a:srgbClr val="738D05"/>
                          </a:solidFill>
                        </a:rPr>
                        <a:t>1 aus 54</a:t>
                      </a:r>
                    </a:p>
                  </a:txBody>
                  <a:tcPr/>
                </a:tc>
                <a:extLst>
                  <a:ext uri="{0D108BD9-81ED-4DB2-BD59-A6C34878D82A}">
                    <a16:rowId xmlns:a16="http://schemas.microsoft.com/office/drawing/2014/main" val="504793357"/>
                  </a:ext>
                </a:extLst>
              </a:tr>
              <a:tr h="370840">
                <a:tc>
                  <a:txBody>
                    <a:bodyPr/>
                    <a:lstStyle/>
                    <a:p>
                      <a:r>
                        <a:rPr lang="de-DE" sz="1600" dirty="0">
                          <a:solidFill>
                            <a:srgbClr val="686868"/>
                          </a:solidFill>
                        </a:rPr>
                        <a:t>Kommerzielle und rechtliche Infrastruktur</a:t>
                      </a:r>
                    </a:p>
                  </a:txBody>
                  <a:tcPr/>
                </a:tc>
                <a:tc>
                  <a:txBody>
                    <a:bodyPr/>
                    <a:lstStyle/>
                    <a:p>
                      <a:r>
                        <a:rPr lang="de-DE" sz="1600" b="1">
                          <a:solidFill>
                            <a:srgbClr val="738D05"/>
                          </a:solidFill>
                        </a:rPr>
                        <a:t>1 aus 54</a:t>
                      </a:r>
                    </a:p>
                  </a:txBody>
                  <a:tcPr/>
                </a:tc>
                <a:extLst>
                  <a:ext uri="{0D108BD9-81ED-4DB2-BD59-A6C34878D82A}">
                    <a16:rowId xmlns:a16="http://schemas.microsoft.com/office/drawing/2014/main" val="2433860480"/>
                  </a:ext>
                </a:extLst>
              </a:tr>
              <a:tr h="370840">
                <a:tc>
                  <a:txBody>
                    <a:bodyPr/>
                    <a:lstStyle/>
                    <a:p>
                      <a:r>
                        <a:rPr lang="de-DE" sz="1600" dirty="0">
                          <a:solidFill>
                            <a:srgbClr val="686868"/>
                          </a:solidFill>
                        </a:rPr>
                        <a:t>Interne Marktdynamik (wie schnell ändern sich Marktbedingungen)</a:t>
                      </a:r>
                    </a:p>
                  </a:txBody>
                  <a:tcPr/>
                </a:tc>
                <a:tc>
                  <a:txBody>
                    <a:bodyPr/>
                    <a:lstStyle/>
                    <a:p>
                      <a:r>
                        <a:rPr lang="de-DE" sz="1600" b="1" dirty="0">
                          <a:solidFill>
                            <a:srgbClr val="FF0000"/>
                          </a:solidFill>
                        </a:rPr>
                        <a:t>44 aus 54</a:t>
                      </a:r>
                    </a:p>
                  </a:txBody>
                  <a:tcPr/>
                </a:tc>
                <a:extLst>
                  <a:ext uri="{0D108BD9-81ED-4DB2-BD59-A6C34878D82A}">
                    <a16:rowId xmlns:a16="http://schemas.microsoft.com/office/drawing/2014/main" val="2851873437"/>
                  </a:ext>
                </a:extLst>
              </a:tr>
              <a:tr h="370840">
                <a:tc>
                  <a:txBody>
                    <a:bodyPr/>
                    <a:lstStyle/>
                    <a:p>
                      <a:r>
                        <a:rPr lang="de-DE" sz="1600" dirty="0">
                          <a:solidFill>
                            <a:srgbClr val="686868"/>
                          </a:solidFill>
                        </a:rPr>
                        <a:t>Interne Markteintrittshürden</a:t>
                      </a:r>
                    </a:p>
                  </a:txBody>
                  <a:tcPr/>
                </a:tc>
                <a:tc>
                  <a:txBody>
                    <a:bodyPr/>
                    <a:lstStyle/>
                    <a:p>
                      <a:r>
                        <a:rPr lang="de-DE" sz="1600" dirty="0">
                          <a:solidFill>
                            <a:srgbClr val="686868"/>
                          </a:solidFill>
                        </a:rPr>
                        <a:t>3 aus 54</a:t>
                      </a:r>
                    </a:p>
                  </a:txBody>
                  <a:tcPr/>
                </a:tc>
                <a:extLst>
                  <a:ext uri="{0D108BD9-81ED-4DB2-BD59-A6C34878D82A}">
                    <a16:rowId xmlns:a16="http://schemas.microsoft.com/office/drawing/2014/main" val="3896938060"/>
                  </a:ext>
                </a:extLst>
              </a:tr>
              <a:tr h="370840">
                <a:tc>
                  <a:txBody>
                    <a:bodyPr/>
                    <a:lstStyle/>
                    <a:p>
                      <a:r>
                        <a:rPr lang="de-DE" sz="1600" dirty="0">
                          <a:solidFill>
                            <a:srgbClr val="686868"/>
                          </a:solidFill>
                        </a:rPr>
                        <a:t>Physische Infrastruktur</a:t>
                      </a:r>
                    </a:p>
                  </a:txBody>
                  <a:tcPr/>
                </a:tc>
                <a:tc>
                  <a:txBody>
                    <a:bodyPr/>
                    <a:lstStyle/>
                    <a:p>
                      <a:r>
                        <a:rPr lang="de-DE" sz="1600" b="1" dirty="0">
                          <a:solidFill>
                            <a:srgbClr val="738D05"/>
                          </a:solidFill>
                        </a:rPr>
                        <a:t>1 aus 54</a:t>
                      </a:r>
                    </a:p>
                  </a:txBody>
                  <a:tcPr/>
                </a:tc>
                <a:extLst>
                  <a:ext uri="{0D108BD9-81ED-4DB2-BD59-A6C34878D82A}">
                    <a16:rowId xmlns:a16="http://schemas.microsoft.com/office/drawing/2014/main" val="2260745466"/>
                  </a:ext>
                </a:extLst>
              </a:tr>
            </a:tbl>
          </a:graphicData>
        </a:graphic>
      </p:graphicFrame>
      <p:sp>
        <p:nvSpPr>
          <p:cNvPr id="2" name="Foliennummernplatzhalter 1">
            <a:extLst>
              <a:ext uri="{FF2B5EF4-FFF2-40B4-BE49-F238E27FC236}">
                <a16:creationId xmlns:a16="http://schemas.microsoft.com/office/drawing/2014/main" id="{CB04DE77-26D9-1746-AA6A-C399B16B0F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84622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DF6F9B81-E44B-4E92-A275-A526A114E575}"/>
              </a:ext>
            </a:extLst>
          </p:cNvPr>
          <p:cNvSpPr>
            <a:spLocks noChangeArrowheads="1"/>
          </p:cNvSpPr>
          <p:nvPr/>
        </p:nvSpPr>
        <p:spPr bwMode="auto">
          <a:xfrm>
            <a:off x="6704990" y="1207625"/>
            <a:ext cx="4655534" cy="32162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56870" marR="0" lvl="0" indent="-356870" algn="l" defTabSz="914400" rtl="0" eaLnBrk="0" fontAlgn="base" latinLnBrk="0" hangingPunct="0">
              <a:lnSpc>
                <a:spcPct val="100000"/>
              </a:lnSpc>
              <a:spcBef>
                <a:spcPts val="300"/>
              </a:spcBef>
              <a:spcAft>
                <a:spcPct val="0"/>
              </a:spcAft>
              <a:buClr>
                <a:srgbClr val="96CB00"/>
              </a:buClr>
              <a:buSzTx/>
              <a:buFont typeface="Century Gothic" panose="020B0502020202020204" pitchFamily="34" charset="0"/>
              <a:buChar char="●"/>
              <a:tabLst/>
              <a:defRPr/>
            </a:pPr>
            <a:r>
              <a:rPr kumimoji="0" lang="de-DE" sz="1800" b="0" i="0" u="none" strike="noStrike" kern="1200" cap="none" spc="0" normalizeH="0" baseline="0" noProof="0" dirty="0">
                <a:ln>
                  <a:noFill/>
                </a:ln>
                <a:solidFill>
                  <a:srgbClr val="686868"/>
                </a:solidFill>
                <a:effectLst/>
                <a:uLnTx/>
                <a:uFillTx/>
                <a:latin typeface="Century Gothic"/>
                <a:ea typeface="Calibri" pitchFamily="34" charset="0"/>
                <a:cs typeface="Arial"/>
              </a:rPr>
              <a:t>Das Thema «Unternehmensgründung» wird typischerweise mit maskulinen Eigenschaften in Verbindung gebracht (Baron, </a:t>
            </a:r>
            <a:r>
              <a:rPr kumimoji="0" lang="de-DE" sz="1800" b="0" i="0" u="none" strike="noStrike" kern="1200" cap="none" spc="0" normalizeH="0" baseline="0" noProof="1">
                <a:ln>
                  <a:noFill/>
                </a:ln>
                <a:solidFill>
                  <a:srgbClr val="686868"/>
                </a:solidFill>
                <a:effectLst/>
                <a:uLnTx/>
                <a:uFillTx/>
                <a:latin typeface="Century Gothic"/>
                <a:ea typeface="Calibri" pitchFamily="34" charset="0"/>
                <a:cs typeface="Arial"/>
              </a:rPr>
              <a:t>Markman, &amp; Hirsa</a:t>
            </a:r>
            <a:r>
              <a:rPr kumimoji="0" lang="de-DE" sz="1800" b="0" i="0" u="none" strike="noStrike" kern="1200" cap="none" spc="0" normalizeH="0" baseline="0" noProof="0" dirty="0">
                <a:ln>
                  <a:noFill/>
                </a:ln>
                <a:solidFill>
                  <a:srgbClr val="686868"/>
                </a:solidFill>
                <a:effectLst/>
                <a:uLnTx/>
                <a:uFillTx/>
                <a:latin typeface="Century Gothic"/>
                <a:ea typeface="Calibri" pitchFamily="34" charset="0"/>
                <a:cs typeface="Arial"/>
              </a:rPr>
              <a:t>, 2001; Marlow, 2002).</a:t>
            </a:r>
            <a:endParaRPr kumimoji="0" lang="de-DE" sz="1800" b="0" i="0" u="none" strike="noStrike" kern="1200" cap="none" spc="0" normalizeH="0" baseline="0" noProof="0" dirty="0">
              <a:ln>
                <a:noFill/>
              </a:ln>
              <a:solidFill>
                <a:srgbClr val="686868"/>
              </a:solidFill>
              <a:effectLst/>
              <a:uLnTx/>
              <a:uFillTx/>
              <a:latin typeface="Century Gothic"/>
              <a:cs typeface="Arial"/>
            </a:endParaRPr>
          </a:p>
          <a:p>
            <a:pPr marL="356870" marR="0" lvl="0" indent="-356870" algn="l" defTabSz="914400" rtl="0" eaLnBrk="0" fontAlgn="base" latinLnBrk="0" hangingPunct="0">
              <a:lnSpc>
                <a:spcPct val="100000"/>
              </a:lnSpc>
              <a:spcBef>
                <a:spcPts val="300"/>
              </a:spcBef>
              <a:spcAft>
                <a:spcPct val="0"/>
              </a:spcAft>
              <a:buClr>
                <a:srgbClr val="96CB00"/>
              </a:buClr>
              <a:buSzTx/>
              <a:buFont typeface="Century Gothic" panose="020B0502020202020204" pitchFamily="34" charset="0"/>
              <a:buChar char="●"/>
              <a:tabLst/>
              <a:defRPr/>
            </a:pPr>
            <a:r>
              <a:rPr kumimoji="0" lang="de-DE" sz="1800" b="0" i="0" u="none" strike="noStrike" kern="1200" cap="none" spc="0" normalizeH="0" baseline="0" noProof="0" dirty="0">
                <a:ln>
                  <a:noFill/>
                </a:ln>
                <a:solidFill>
                  <a:srgbClr val="686868"/>
                </a:solidFill>
                <a:effectLst/>
                <a:uLnTx/>
                <a:uFillTx/>
                <a:latin typeface="Century Gothic"/>
                <a:ea typeface="Calibri" pitchFamily="34" charset="0"/>
                <a:cs typeface="Arial"/>
              </a:rPr>
              <a:t>Fallstudien im Bereich Unternehmensgründung haben häufig männliche Protagonisten.</a:t>
            </a:r>
          </a:p>
          <a:p>
            <a:pPr marL="356870" marR="0" lvl="0" indent="-356870" algn="l" defTabSz="914400" rtl="0" eaLnBrk="0" fontAlgn="base" latinLnBrk="0" hangingPunct="0">
              <a:lnSpc>
                <a:spcPct val="100000"/>
              </a:lnSpc>
              <a:spcBef>
                <a:spcPts val="300"/>
              </a:spcBef>
              <a:spcAft>
                <a:spcPct val="0"/>
              </a:spcAft>
              <a:buClr>
                <a:srgbClr val="96CB00"/>
              </a:buClr>
              <a:buSzTx/>
              <a:buFont typeface="Century Gothic" panose="020B0502020202020204" pitchFamily="34" charset="0"/>
              <a:buChar char="●"/>
              <a:tabLst/>
              <a:defRPr/>
            </a:pPr>
            <a:r>
              <a:rPr kumimoji="0" lang="de-DE" sz="1800" b="0" i="0" u="none" strike="noStrike" kern="1200" cap="none" spc="0" normalizeH="0" baseline="0" noProof="0" dirty="0">
                <a:ln>
                  <a:noFill/>
                </a:ln>
                <a:solidFill>
                  <a:srgbClr val="686868"/>
                </a:solidFill>
                <a:effectLst/>
                <a:uLnTx/>
                <a:uFillTx/>
                <a:latin typeface="Century Gothic"/>
                <a:ea typeface="Calibri" pitchFamily="34" charset="0"/>
                <a:cs typeface="Arial"/>
              </a:rPr>
              <a:t>In den Medien wird häufig die Arbeit von Gründern beschrieben.</a:t>
            </a:r>
            <a:endParaRPr kumimoji="0" lang="de-DE" sz="1800" b="0" i="0" u="none" strike="noStrike" kern="1200" cap="none" spc="0" normalizeH="0" baseline="0" noProof="0" dirty="0">
              <a:ln>
                <a:noFill/>
              </a:ln>
              <a:solidFill>
                <a:srgbClr val="686868"/>
              </a:solidFill>
              <a:effectLst/>
              <a:uLnTx/>
              <a:uFillTx/>
              <a:latin typeface="Century Gothic"/>
              <a:cs typeface="Arial"/>
            </a:endParaRPr>
          </a:p>
        </p:txBody>
      </p:sp>
      <p:sp>
        <p:nvSpPr>
          <p:cNvPr id="13" name="Titel 1">
            <a:extLst>
              <a:ext uri="{FF2B5EF4-FFF2-40B4-BE49-F238E27FC236}">
                <a16:creationId xmlns:a16="http://schemas.microsoft.com/office/drawing/2014/main" id="{FDC86113-9400-495D-A5D8-A14C83CCAEBC}"/>
              </a:ext>
            </a:extLst>
          </p:cNvPr>
          <p:cNvSpPr txBox="1">
            <a:spLocks/>
          </p:cNvSpPr>
          <p:nvPr/>
        </p:nvSpPr>
        <p:spPr>
          <a:xfrm>
            <a:off x="948857" y="220969"/>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Das Thema «Unternehmensgründung» wird </a:t>
            </a:r>
            <a:r>
              <a:rPr kumimoji="0" lang="de-DE" sz="2400" b="1" i="0" u="sng" strike="noStrike" kern="1200" cap="none" spc="0" normalizeH="0" baseline="0" noProof="0" dirty="0">
                <a:ln>
                  <a:noFill/>
                </a:ln>
                <a:solidFill>
                  <a:srgbClr val="96CB00"/>
                </a:solidFill>
                <a:effectLst/>
                <a:uLnTx/>
                <a:uFillTx/>
                <a:latin typeface="Century Gothic"/>
                <a:ea typeface="+mj-ea"/>
                <a:cs typeface="+mj-cs"/>
              </a:rPr>
              <a:t>überwiegend</a:t>
            </a:r>
            <a:r>
              <a:rPr kumimoji="0" lang="de-DE" sz="2400" b="1" i="0" u="none" strike="noStrike" kern="1200" cap="none" spc="0" normalizeH="0" baseline="0" noProof="0" dirty="0">
                <a:ln>
                  <a:noFill/>
                </a:ln>
                <a:solidFill>
                  <a:srgbClr val="96CB00"/>
                </a:solidFill>
                <a:effectLst/>
                <a:uLnTx/>
                <a:uFillTx/>
                <a:latin typeface="Century Gothic"/>
                <a:ea typeface="+mj-ea"/>
                <a:cs typeface="+mj-cs"/>
              </a:rPr>
              <a:t> mit maskulinen Eigenschaften in Verbindung gebracht</a:t>
            </a:r>
          </a:p>
        </p:txBody>
      </p:sp>
      <p:sp>
        <p:nvSpPr>
          <p:cNvPr id="14" name="Rechteck 13">
            <a:extLst>
              <a:ext uri="{FF2B5EF4-FFF2-40B4-BE49-F238E27FC236}">
                <a16:creationId xmlns:a16="http://schemas.microsoft.com/office/drawing/2014/main" id="{5968439C-1EAF-47ED-A1E4-E0B18FF1E181}"/>
              </a:ext>
            </a:extLst>
          </p:cNvPr>
          <p:cNvSpPr/>
          <p:nvPr/>
        </p:nvSpPr>
        <p:spPr>
          <a:xfrm>
            <a:off x="2421283" y="5755633"/>
            <a:ext cx="827756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1">
                <a:ln>
                  <a:noFill/>
                </a:ln>
                <a:solidFill>
                  <a:srgbClr val="7F7F7F"/>
                </a:solidFill>
                <a:effectLst/>
                <a:uLnTx/>
                <a:uFillTx/>
                <a:latin typeface="Century Gothic"/>
                <a:ea typeface="+mn-ea"/>
                <a:cs typeface="+mn-cs"/>
              </a:rPr>
              <a:t>Quellen:</a:t>
            </a:r>
          </a:p>
          <a:p>
            <a:pPr lvl="0">
              <a:spcBef>
                <a:spcPts val="600"/>
              </a:spcBef>
              <a:defRPr/>
            </a:pPr>
            <a:r>
              <a:rPr kumimoji="0" lang="de-DE" sz="1000" b="0" i="0" u="none" strike="noStrike" kern="1200" cap="none" spc="0" normalizeH="0" baseline="0" noProof="1">
                <a:ln>
                  <a:noFill/>
                </a:ln>
                <a:solidFill>
                  <a:srgbClr val="7F7F7F"/>
                </a:solidFill>
                <a:effectLst/>
                <a:uLnTx/>
                <a:uFillTx/>
                <a:latin typeface="Century Gothic"/>
                <a:ea typeface="+mn-ea"/>
                <a:cs typeface="+mn-cs"/>
              </a:rPr>
              <a:t>Baron, R. A., Markman, G. D. &amp; Hirsa, A. (2001). Perceptions of Women and Men as Entrepreneurs: Evidence for Differential </a:t>
            </a:r>
            <a:r>
              <a:rPr lang="de-DE" sz="1000" noProof="1">
                <a:solidFill>
                  <a:srgbClr val="7F7F7F"/>
                </a:solidFill>
                <a:latin typeface="Century Gothic"/>
              </a:rPr>
              <a:t>E</a:t>
            </a:r>
            <a:r>
              <a:rPr kumimoji="0" lang="de-DE" sz="1000" b="0" i="0" u="none" strike="noStrike" kern="1200" cap="none" spc="0" normalizeH="0" baseline="0" noProof="1">
                <a:ln>
                  <a:noFill/>
                </a:ln>
                <a:solidFill>
                  <a:srgbClr val="7F7F7F"/>
                </a:solidFill>
                <a:effectLst/>
                <a:uLnTx/>
                <a:uFillTx/>
                <a:latin typeface="Century Gothic"/>
                <a:ea typeface="+mn-ea"/>
                <a:cs typeface="+mn-cs"/>
              </a:rPr>
              <a:t>ffects of Attributional </a:t>
            </a:r>
            <a:r>
              <a:rPr lang="de-DE" sz="1000" noProof="1">
                <a:solidFill>
                  <a:srgbClr val="7F7F7F"/>
                </a:solidFill>
                <a:latin typeface="Century Gothic"/>
              </a:rPr>
              <a:t>A</a:t>
            </a:r>
            <a:r>
              <a:rPr kumimoji="0" lang="de-DE" sz="1000" b="0" i="0" u="none" strike="noStrike" kern="1200" cap="none" spc="0" normalizeH="0" baseline="0" noProof="1">
                <a:ln>
                  <a:noFill/>
                </a:ln>
                <a:solidFill>
                  <a:srgbClr val="7F7F7F"/>
                </a:solidFill>
                <a:effectLst/>
                <a:uLnTx/>
                <a:uFillTx/>
                <a:latin typeface="Century Gothic"/>
                <a:ea typeface="+mn-ea"/>
                <a:cs typeface="+mn-cs"/>
              </a:rPr>
              <a:t>ugmenting. </a:t>
            </a:r>
            <a:r>
              <a:rPr kumimoji="0" lang="de-DE" sz="1000" b="0" i="1" u="none" strike="noStrike" kern="1200" cap="none" spc="0" normalizeH="0" baseline="0" noProof="1">
                <a:ln>
                  <a:noFill/>
                </a:ln>
                <a:solidFill>
                  <a:srgbClr val="7F7F7F"/>
                </a:solidFill>
                <a:effectLst/>
                <a:uLnTx/>
                <a:uFillTx/>
                <a:latin typeface="Century Gothic"/>
                <a:ea typeface="+mn-ea"/>
                <a:cs typeface="+mn-cs"/>
              </a:rPr>
              <a:t>Journal of Applied Psychology, 86</a:t>
            </a:r>
            <a:r>
              <a:rPr kumimoji="0" lang="de-DE" sz="1000" b="0" i="0" u="none" strike="noStrike" kern="1200" cap="none" spc="0" normalizeH="0" baseline="0" noProof="1">
                <a:ln>
                  <a:noFill/>
                </a:ln>
                <a:solidFill>
                  <a:srgbClr val="7F7F7F"/>
                </a:solidFill>
                <a:effectLst/>
                <a:uLnTx/>
                <a:uFillTx/>
                <a:latin typeface="Century Gothic"/>
                <a:ea typeface="+mn-ea"/>
                <a:cs typeface="+mn-cs"/>
              </a:rPr>
              <a:t>(5), 923</a:t>
            </a:r>
            <a:r>
              <a:rPr lang="de-CH" sz="1000" dirty="0">
                <a:solidFill>
                  <a:srgbClr val="7F7F7F"/>
                </a:solidFill>
                <a:latin typeface="Century Gothic"/>
              </a:rPr>
              <a:t>–</a:t>
            </a:r>
            <a:r>
              <a:rPr lang="de-DE" sz="1000" noProof="1">
                <a:solidFill>
                  <a:srgbClr val="7F7F7F"/>
                </a:solidFill>
                <a:latin typeface="Century Gothic"/>
              </a:rPr>
              <a:t>9</a:t>
            </a:r>
            <a:r>
              <a:rPr kumimoji="0" lang="de-DE" sz="1000" b="0" i="0" u="none" strike="noStrike" kern="1200" cap="none" spc="0" normalizeH="0" baseline="0" noProof="1">
                <a:ln>
                  <a:noFill/>
                </a:ln>
                <a:solidFill>
                  <a:srgbClr val="7F7F7F"/>
                </a:solidFill>
                <a:effectLst/>
                <a:uLnTx/>
                <a:uFillTx/>
                <a:latin typeface="Century Gothic"/>
                <a:ea typeface="+mn-ea"/>
                <a:cs typeface="+mn-cs"/>
              </a:rPr>
              <a:t>29.</a:t>
            </a:r>
          </a:p>
          <a:p>
            <a:pPr lvl="0">
              <a:spcBef>
                <a:spcPts val="600"/>
              </a:spcBef>
              <a:defRPr/>
            </a:pPr>
            <a:r>
              <a:rPr kumimoji="0" lang="de-DE" sz="1000" b="0" i="0" u="none" strike="noStrike" kern="1200" cap="none" spc="0" normalizeH="0" baseline="0" noProof="1">
                <a:ln>
                  <a:noFill/>
                </a:ln>
                <a:solidFill>
                  <a:srgbClr val="7F7F7F"/>
                </a:solidFill>
                <a:effectLst/>
                <a:uLnTx/>
                <a:uFillTx/>
                <a:latin typeface="Century Gothic"/>
                <a:ea typeface="+mn-ea"/>
                <a:cs typeface="+mn-cs"/>
              </a:rPr>
              <a:t>Marlow, S. (2002). Women and Self-Employment: A Part of or Apart from Theoretical Construct? </a:t>
            </a:r>
            <a:r>
              <a:rPr kumimoji="0" lang="de-DE" sz="1000" b="0" i="1" u="none" strike="noStrike" kern="1200" cap="none" spc="0" normalizeH="0" baseline="0" noProof="1">
                <a:ln>
                  <a:noFill/>
                </a:ln>
                <a:solidFill>
                  <a:srgbClr val="7F7F7F"/>
                </a:solidFill>
                <a:effectLst/>
                <a:uLnTx/>
                <a:uFillTx/>
                <a:latin typeface="Century Gothic"/>
                <a:ea typeface="+mn-ea"/>
                <a:cs typeface="+mn-cs"/>
              </a:rPr>
              <a:t>The International Journal of Entrepreneurship and Innovation, 3</a:t>
            </a:r>
            <a:r>
              <a:rPr kumimoji="0" lang="de-DE" sz="1000" b="0" i="0" u="none" strike="noStrike" kern="1200" cap="none" spc="0" normalizeH="0" baseline="0" noProof="1">
                <a:ln>
                  <a:noFill/>
                </a:ln>
                <a:solidFill>
                  <a:srgbClr val="7F7F7F"/>
                </a:solidFill>
                <a:effectLst/>
                <a:uLnTx/>
                <a:uFillTx/>
                <a:latin typeface="Century Gothic"/>
                <a:ea typeface="+mn-ea"/>
                <a:cs typeface="+mn-cs"/>
              </a:rPr>
              <a:t>(2), 83</a:t>
            </a:r>
            <a:r>
              <a:rPr lang="de-CH" sz="1000" dirty="0">
                <a:solidFill>
                  <a:srgbClr val="7F7F7F"/>
                </a:solidFill>
              </a:rPr>
              <a:t>–</a:t>
            </a:r>
            <a:r>
              <a:rPr kumimoji="0" lang="de-DE" sz="1000" b="0" i="0" u="none" strike="noStrike" kern="1200" cap="none" spc="0" normalizeH="0" baseline="0" noProof="1">
                <a:ln>
                  <a:noFill/>
                </a:ln>
                <a:solidFill>
                  <a:srgbClr val="7F7F7F"/>
                </a:solidFill>
                <a:effectLst/>
                <a:uLnTx/>
                <a:uFillTx/>
                <a:latin typeface="Century Gothic"/>
                <a:ea typeface="+mn-ea"/>
                <a:cs typeface="+mn-cs"/>
              </a:rPr>
              <a:t>91.</a:t>
            </a:r>
          </a:p>
        </p:txBody>
      </p:sp>
      <p:pic>
        <p:nvPicPr>
          <p:cNvPr id="1026" name="Picture 2" descr="Mark Zuckerberg – Wikipedia">
            <a:extLst>
              <a:ext uri="{FF2B5EF4-FFF2-40B4-BE49-F238E27FC236}">
                <a16:creationId xmlns:a16="http://schemas.microsoft.com/office/drawing/2014/main" id="{E530C596-1B54-674A-A521-2A6CB14541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247" y="1208858"/>
            <a:ext cx="1579286" cy="158075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Jeff Bezos – Wikipedia">
            <a:extLst>
              <a:ext uri="{FF2B5EF4-FFF2-40B4-BE49-F238E27FC236}">
                <a16:creationId xmlns:a16="http://schemas.microsoft.com/office/drawing/2014/main" id="{12E79D35-F8DF-F44D-8F64-7527AC704F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15" b="23674"/>
          <a:stretch/>
        </p:blipFill>
        <p:spPr bwMode="auto">
          <a:xfrm>
            <a:off x="2867892" y="1207128"/>
            <a:ext cx="1580400" cy="1579208"/>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Steve Jobs - Wikipedia">
            <a:extLst>
              <a:ext uri="{FF2B5EF4-FFF2-40B4-BE49-F238E27FC236}">
                <a16:creationId xmlns:a16="http://schemas.microsoft.com/office/drawing/2014/main" id="{60BEF921-C5A2-604C-A270-F3739EEF96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1251" y="1207792"/>
            <a:ext cx="1579286" cy="1580400"/>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50C4E67-5781-6947-A7BF-C73A68BEC75F}"/>
              </a:ext>
            </a:extLst>
          </p:cNvPr>
          <p:cNvPicPr>
            <a:picLocks noChangeAspect="1"/>
          </p:cNvPicPr>
          <p:nvPr/>
        </p:nvPicPr>
        <p:blipFill>
          <a:blip r:embed="rId6"/>
          <a:stretch>
            <a:fillRect/>
          </a:stretch>
        </p:blipFill>
        <p:spPr>
          <a:xfrm>
            <a:off x="1126643" y="3463768"/>
            <a:ext cx="1573889" cy="1580400"/>
          </a:xfrm>
          <a:prstGeom prst="roundRect">
            <a:avLst/>
          </a:prstGeom>
        </p:spPr>
      </p:pic>
      <p:pic>
        <p:nvPicPr>
          <p:cNvPr id="5" name="Grafik 4">
            <a:extLst>
              <a:ext uri="{FF2B5EF4-FFF2-40B4-BE49-F238E27FC236}">
                <a16:creationId xmlns:a16="http://schemas.microsoft.com/office/drawing/2014/main" id="{3FDC4214-7E20-6D4F-880F-BA6C891EC949}"/>
              </a:ext>
            </a:extLst>
          </p:cNvPr>
          <p:cNvPicPr>
            <a:picLocks noChangeAspect="1"/>
          </p:cNvPicPr>
          <p:nvPr/>
        </p:nvPicPr>
        <p:blipFill>
          <a:blip r:embed="rId7"/>
          <a:stretch>
            <a:fillRect/>
          </a:stretch>
        </p:blipFill>
        <p:spPr>
          <a:xfrm>
            <a:off x="2869007" y="3463768"/>
            <a:ext cx="1579285" cy="1580400"/>
          </a:xfrm>
          <a:prstGeom prst="roundRect">
            <a:avLst/>
          </a:prstGeom>
        </p:spPr>
      </p:pic>
      <p:pic>
        <p:nvPicPr>
          <p:cNvPr id="16" name="Grafik 15">
            <a:extLst>
              <a:ext uri="{FF2B5EF4-FFF2-40B4-BE49-F238E27FC236}">
                <a16:creationId xmlns:a16="http://schemas.microsoft.com/office/drawing/2014/main" id="{BA25C26B-9661-5444-AA58-CEF4D4F1A439}"/>
              </a:ext>
            </a:extLst>
          </p:cNvPr>
          <p:cNvPicPr>
            <a:picLocks noChangeAspect="1"/>
          </p:cNvPicPr>
          <p:nvPr/>
        </p:nvPicPr>
        <p:blipFill>
          <a:blip r:embed="rId8"/>
          <a:stretch>
            <a:fillRect/>
          </a:stretch>
        </p:blipFill>
        <p:spPr>
          <a:xfrm>
            <a:off x="4601251" y="3463768"/>
            <a:ext cx="1579285" cy="1580400"/>
          </a:xfrm>
          <a:prstGeom prst="roundRect">
            <a:avLst/>
          </a:prstGeom>
        </p:spPr>
      </p:pic>
      <p:sp>
        <p:nvSpPr>
          <p:cNvPr id="20" name="Rectangle 7">
            <a:extLst>
              <a:ext uri="{FF2B5EF4-FFF2-40B4-BE49-F238E27FC236}">
                <a16:creationId xmlns:a16="http://schemas.microsoft.com/office/drawing/2014/main" id="{80F22ED4-2DA3-C44E-B511-853ED3E44B93}"/>
              </a:ext>
            </a:extLst>
          </p:cNvPr>
          <p:cNvSpPr>
            <a:spLocks noChangeArrowheads="1"/>
          </p:cNvSpPr>
          <p:nvPr/>
        </p:nvSpPr>
        <p:spPr bwMode="auto">
          <a:xfrm>
            <a:off x="1121245" y="2780514"/>
            <a:ext cx="1579287"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Mark Zuckerberg</a:t>
            </a:r>
          </a:p>
        </p:txBody>
      </p:sp>
      <p:sp>
        <p:nvSpPr>
          <p:cNvPr id="21" name="Rectangle 7">
            <a:extLst>
              <a:ext uri="{FF2B5EF4-FFF2-40B4-BE49-F238E27FC236}">
                <a16:creationId xmlns:a16="http://schemas.microsoft.com/office/drawing/2014/main" id="{16B7A4DD-2FA8-404E-A826-ED0A89157C87}"/>
              </a:ext>
            </a:extLst>
          </p:cNvPr>
          <p:cNvSpPr>
            <a:spLocks noChangeArrowheads="1"/>
          </p:cNvSpPr>
          <p:nvPr/>
        </p:nvSpPr>
        <p:spPr bwMode="auto">
          <a:xfrm>
            <a:off x="2869005" y="2788808"/>
            <a:ext cx="1579287" cy="623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Jeff </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Bezos</a:t>
            </a:r>
          </a:p>
        </p:txBody>
      </p:sp>
      <p:sp>
        <p:nvSpPr>
          <p:cNvPr id="22" name="Rectangle 7">
            <a:extLst>
              <a:ext uri="{FF2B5EF4-FFF2-40B4-BE49-F238E27FC236}">
                <a16:creationId xmlns:a16="http://schemas.microsoft.com/office/drawing/2014/main" id="{D6C080B7-5C7E-3D45-83F0-310330077C1B}"/>
              </a:ext>
            </a:extLst>
          </p:cNvPr>
          <p:cNvSpPr>
            <a:spLocks noChangeArrowheads="1"/>
          </p:cNvSpPr>
          <p:nvPr/>
        </p:nvSpPr>
        <p:spPr bwMode="auto">
          <a:xfrm>
            <a:off x="4558134" y="2780514"/>
            <a:ext cx="1579287" cy="623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Steve </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Jobs</a:t>
            </a:r>
          </a:p>
        </p:txBody>
      </p:sp>
      <p:sp>
        <p:nvSpPr>
          <p:cNvPr id="23" name="Rectangle 7">
            <a:extLst>
              <a:ext uri="{FF2B5EF4-FFF2-40B4-BE49-F238E27FC236}">
                <a16:creationId xmlns:a16="http://schemas.microsoft.com/office/drawing/2014/main" id="{83858BA2-F15F-754B-87C0-5DA515F82392}"/>
              </a:ext>
            </a:extLst>
          </p:cNvPr>
          <p:cNvSpPr>
            <a:spLocks noChangeArrowheads="1"/>
          </p:cNvSpPr>
          <p:nvPr/>
        </p:nvSpPr>
        <p:spPr bwMode="auto">
          <a:xfrm>
            <a:off x="1121244" y="5006742"/>
            <a:ext cx="1579287" cy="623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Larry</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Page</a:t>
            </a:r>
          </a:p>
        </p:txBody>
      </p:sp>
      <p:sp>
        <p:nvSpPr>
          <p:cNvPr id="24" name="Rectangle 7">
            <a:extLst>
              <a:ext uri="{FF2B5EF4-FFF2-40B4-BE49-F238E27FC236}">
                <a16:creationId xmlns:a16="http://schemas.microsoft.com/office/drawing/2014/main" id="{2AAC4A62-5928-2D4E-8CFB-1A347813EC5C}"/>
              </a:ext>
            </a:extLst>
          </p:cNvPr>
          <p:cNvSpPr>
            <a:spLocks noChangeArrowheads="1"/>
          </p:cNvSpPr>
          <p:nvPr/>
        </p:nvSpPr>
        <p:spPr bwMode="auto">
          <a:xfrm>
            <a:off x="2869005" y="5025978"/>
            <a:ext cx="1579287" cy="623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Bill</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Gates</a:t>
            </a:r>
          </a:p>
        </p:txBody>
      </p:sp>
      <p:sp>
        <p:nvSpPr>
          <p:cNvPr id="25" name="Rectangle 7">
            <a:extLst>
              <a:ext uri="{FF2B5EF4-FFF2-40B4-BE49-F238E27FC236}">
                <a16:creationId xmlns:a16="http://schemas.microsoft.com/office/drawing/2014/main" id="{42CB9C8F-DB30-9048-8F41-962B7CF73AED}"/>
              </a:ext>
            </a:extLst>
          </p:cNvPr>
          <p:cNvSpPr>
            <a:spLocks noChangeArrowheads="1"/>
          </p:cNvSpPr>
          <p:nvPr/>
        </p:nvSpPr>
        <p:spPr bwMode="auto">
          <a:xfrm>
            <a:off x="4601251" y="5024931"/>
            <a:ext cx="1579287" cy="623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err="1">
                <a:ln>
                  <a:noFill/>
                </a:ln>
                <a:solidFill>
                  <a:srgbClr val="686868"/>
                </a:solidFill>
                <a:effectLst/>
                <a:uLnTx/>
                <a:uFillTx/>
                <a:latin typeface="Century Gothic"/>
                <a:ea typeface="+mn-ea"/>
                <a:cs typeface="Arial" pitchFamily="34" charset="0"/>
              </a:rPr>
              <a:t>Elon</a:t>
            </a: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 </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err="1">
                <a:ln>
                  <a:noFill/>
                </a:ln>
                <a:solidFill>
                  <a:srgbClr val="686868"/>
                </a:solidFill>
                <a:effectLst/>
                <a:uLnTx/>
                <a:uFillTx/>
                <a:latin typeface="Century Gothic"/>
                <a:ea typeface="+mn-ea"/>
                <a:cs typeface="Arial" pitchFamily="34" charset="0"/>
              </a:rPr>
              <a:t>Musk</a:t>
            </a:r>
            <a:endPar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endParaRPr>
          </a:p>
        </p:txBody>
      </p:sp>
      <p:sp>
        <p:nvSpPr>
          <p:cNvPr id="2" name="Foliennummernplatzhalter 1">
            <a:extLst>
              <a:ext uri="{FF2B5EF4-FFF2-40B4-BE49-F238E27FC236}">
                <a16:creationId xmlns:a16="http://schemas.microsoft.com/office/drawing/2014/main" id="{A061ED5A-1BB0-3A40-89F3-66A5D7ACD1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New shape">
            <a:extLst>
              <a:ext uri="{FF2B5EF4-FFF2-40B4-BE49-F238E27FC236}">
                <a16:creationId xmlns:a16="http://schemas.microsoft.com/office/drawing/2014/main" id="{8FB526D6-969B-2540-9302-368AE5ACB8FD}"/>
              </a:ext>
            </a:extLst>
          </p:cNvPr>
          <p:cNvSpPr/>
          <p:nvPr/>
        </p:nvSpPr>
        <p:spPr>
          <a:xfrm>
            <a:off x="6654699" y="1103829"/>
            <a:ext cx="50291" cy="450000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5438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FDC86113-9400-495D-A5D8-A14C83CCAEBC}"/>
              </a:ext>
            </a:extLst>
          </p:cNvPr>
          <p:cNvSpPr txBox="1">
            <a:spLocks/>
          </p:cNvSpPr>
          <p:nvPr/>
        </p:nvSpPr>
        <p:spPr>
          <a:xfrm>
            <a:off x="952078" y="237691"/>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Es gibt eine Vielzahl von sehr erfolgreichen Gründerinnen, </a:t>
            </a:r>
            <a:br>
              <a:rPr kumimoji="0" lang="de-DE" sz="2400" b="1" i="0" u="none" strike="noStrike" kern="1200" cap="none" spc="0" normalizeH="0" baseline="0" noProof="0" dirty="0">
                <a:ln>
                  <a:noFill/>
                </a:ln>
                <a:solidFill>
                  <a:srgbClr val="96CB00"/>
                </a:solidFill>
                <a:effectLst/>
                <a:uLnTx/>
                <a:uFillTx/>
                <a:latin typeface="Century Gothic"/>
                <a:ea typeface="+mj-ea"/>
                <a:cs typeface="+mj-cs"/>
              </a:rPr>
            </a:br>
            <a:r>
              <a:rPr kumimoji="0" lang="de-DE" sz="2400" b="1" i="0" u="none" strike="noStrike" kern="1200" cap="none" spc="0" normalizeH="0" baseline="0" noProof="0" dirty="0">
                <a:ln>
                  <a:noFill/>
                </a:ln>
                <a:solidFill>
                  <a:srgbClr val="96CB00"/>
                </a:solidFill>
                <a:effectLst/>
                <a:uLnTx/>
                <a:uFillTx/>
                <a:latin typeface="Century Gothic"/>
                <a:ea typeface="+mj-ea"/>
                <a:cs typeface="+mj-cs"/>
              </a:rPr>
              <a:t>die sich genauso gut als Rollenmodelle eignen</a:t>
            </a:r>
          </a:p>
        </p:txBody>
      </p:sp>
      <p:pic>
        <p:nvPicPr>
          <p:cNvPr id="2050" name="Picture 2" descr="It's possible, you have to just really want it!” – Swiss Life Group">
            <a:extLst>
              <a:ext uri="{FF2B5EF4-FFF2-40B4-BE49-F238E27FC236}">
                <a16:creationId xmlns:a16="http://schemas.microsoft.com/office/drawing/2014/main" id="{5978B1CE-4BA6-874C-A6F1-3AB2DAF4EA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050" y="2439150"/>
            <a:ext cx="2520000" cy="2520000"/>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60D5037C-F50C-DC47-A950-0B37E736A341}"/>
              </a:ext>
            </a:extLst>
          </p:cNvPr>
          <p:cNvSpPr>
            <a:spLocks noChangeArrowheads="1"/>
          </p:cNvSpPr>
          <p:nvPr/>
        </p:nvSpPr>
        <p:spPr bwMode="auto">
          <a:xfrm>
            <a:off x="1632406" y="4959150"/>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Lea </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von </a:t>
            </a:r>
            <a:r>
              <a:rPr kumimoji="0" lang="de-DE" sz="2000" b="0" i="0" u="none" strike="noStrike" kern="1200" cap="none" spc="0" normalizeH="0" baseline="0" noProof="0" dirty="0" err="1">
                <a:ln>
                  <a:noFill/>
                </a:ln>
                <a:solidFill>
                  <a:srgbClr val="686868"/>
                </a:solidFill>
                <a:effectLst/>
                <a:uLnTx/>
                <a:uFillTx/>
                <a:latin typeface="Century Gothic"/>
                <a:ea typeface="+mn-ea"/>
                <a:cs typeface="Arial" pitchFamily="34" charset="0"/>
              </a:rPr>
              <a:t>Bidder</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pic>
        <p:nvPicPr>
          <p:cNvPr id="2052" name="Picture 4" descr="Piavita CEO Dorina Thiess: 'The mountains help me get a fresh perspective  and recharge' – Venturelab">
            <a:extLst>
              <a:ext uri="{FF2B5EF4-FFF2-40B4-BE49-F238E27FC236}">
                <a16:creationId xmlns:a16="http://schemas.microsoft.com/office/drawing/2014/main" id="{DD49E70D-A7E5-0644-98A7-F8FDE62FB5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204" y="2439150"/>
            <a:ext cx="2503084" cy="2520000"/>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0213AEA1-DC2A-FC4B-9AD5-7DB6903933DB}"/>
              </a:ext>
            </a:extLst>
          </p:cNvPr>
          <p:cNvSpPr>
            <a:spLocks noChangeArrowheads="1"/>
          </p:cNvSpPr>
          <p:nvPr/>
        </p:nvSpPr>
        <p:spPr bwMode="auto">
          <a:xfrm>
            <a:off x="5306356" y="5021987"/>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Dorina</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Thiess</a:t>
            </a:r>
          </a:p>
        </p:txBody>
      </p:sp>
      <p:pic>
        <p:nvPicPr>
          <p:cNvPr id="2054" name="Picture 6" descr="Anne Mellano - Business School Lausanne">
            <a:extLst>
              <a:ext uri="{FF2B5EF4-FFF2-40B4-BE49-F238E27FC236}">
                <a16:creationId xmlns:a16="http://schemas.microsoft.com/office/drawing/2014/main" id="{1F5709A9-688A-E544-9B22-607B31025F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9442" y="2439150"/>
            <a:ext cx="2520000" cy="2520000"/>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98B4DBDC-3E5F-334C-9F7B-411491EDAAB5}"/>
              </a:ext>
            </a:extLst>
          </p:cNvPr>
          <p:cNvSpPr>
            <a:spLocks noChangeArrowheads="1"/>
          </p:cNvSpPr>
          <p:nvPr/>
        </p:nvSpPr>
        <p:spPr bwMode="auto">
          <a:xfrm>
            <a:off x="8989798" y="4960433"/>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Anne</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err="1">
                <a:ln>
                  <a:noFill/>
                </a:ln>
                <a:solidFill>
                  <a:srgbClr val="686868"/>
                </a:solidFill>
                <a:effectLst/>
                <a:uLnTx/>
                <a:uFillTx/>
                <a:latin typeface="Century Gothic"/>
                <a:ea typeface="+mn-ea"/>
                <a:cs typeface="Arial" pitchFamily="34" charset="0"/>
              </a:rPr>
              <a:t>Mellano</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sp>
        <p:nvSpPr>
          <p:cNvPr id="10" name="Rectangle 7">
            <a:extLst>
              <a:ext uri="{FF2B5EF4-FFF2-40B4-BE49-F238E27FC236}">
                <a16:creationId xmlns:a16="http://schemas.microsoft.com/office/drawing/2014/main" id="{F396291D-6E83-BA4B-BEF7-997DF9CD6149}"/>
              </a:ext>
            </a:extLst>
          </p:cNvPr>
          <p:cNvSpPr>
            <a:spLocks noChangeArrowheads="1"/>
          </p:cNvSpPr>
          <p:nvPr/>
        </p:nvSpPr>
        <p:spPr bwMode="auto">
          <a:xfrm>
            <a:off x="1162050" y="1367454"/>
            <a:ext cx="2520000" cy="10541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rPr>
              <a:t>AVA Women</a:t>
            </a:r>
          </a:p>
          <a:p>
            <a:pPr lvl="0" algn="ctr" eaLnBrk="0" fontAlgn="base" hangingPunct="0">
              <a:spcBef>
                <a:spcPts val="300"/>
              </a:spcBef>
              <a:spcAft>
                <a:spcPct val="0"/>
              </a:spcAft>
              <a:buClr>
                <a:srgbClr val="96CB00"/>
              </a:buClr>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a:t>
            </a:r>
            <a:r>
              <a:rPr lang="de-DE" sz="2000" dirty="0">
                <a:solidFill>
                  <a:srgbClr val="686868"/>
                </a:solidFill>
                <a:cs typeface="Arial" pitchFamily="34" charset="0"/>
              </a:rPr>
              <a:t>Fertilitätstracking mittels Armband)</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sp>
        <p:nvSpPr>
          <p:cNvPr id="11" name="Rectangle 7">
            <a:extLst>
              <a:ext uri="{FF2B5EF4-FFF2-40B4-BE49-F238E27FC236}">
                <a16:creationId xmlns:a16="http://schemas.microsoft.com/office/drawing/2014/main" id="{4221CC36-C8E9-EA4D-880E-FBFC358C24EE}"/>
              </a:ext>
            </a:extLst>
          </p:cNvPr>
          <p:cNvSpPr>
            <a:spLocks noChangeArrowheads="1"/>
          </p:cNvSpPr>
          <p:nvPr/>
        </p:nvSpPr>
        <p:spPr bwMode="auto">
          <a:xfrm>
            <a:off x="4420987" y="1367454"/>
            <a:ext cx="3350024" cy="10541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err="1">
                <a:ln>
                  <a:noFill/>
                </a:ln>
                <a:solidFill>
                  <a:srgbClr val="686868"/>
                </a:solidFill>
                <a:effectLst/>
                <a:uLnTx/>
                <a:uFillTx/>
                <a:latin typeface="Century Gothic"/>
                <a:ea typeface="+mn-ea"/>
                <a:cs typeface="Arial" pitchFamily="34" charset="0"/>
              </a:rPr>
              <a:t>Piavita</a:t>
            </a:r>
            <a:endPar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endParaRPr>
          </a:p>
          <a:p>
            <a:pPr lvl="0" algn="ctr" eaLnBrk="0" fontAlgn="base" hangingPunct="0">
              <a:spcBef>
                <a:spcPts val="300"/>
              </a:spcBef>
              <a:spcAft>
                <a:spcPct val="0"/>
              </a:spcAft>
              <a:buClr>
                <a:srgbClr val="96CB00"/>
              </a:buClr>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a:t>
            </a:r>
            <a:r>
              <a:rPr lang="de-DE" sz="2000" dirty="0">
                <a:solidFill>
                  <a:srgbClr val="686868"/>
                </a:solidFill>
                <a:cs typeface="Arial" pitchFamily="34" charset="0"/>
              </a:rPr>
              <a:t>Vitalfunktionsmonitoring für die Veterinärmedizin)</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sp>
        <p:nvSpPr>
          <p:cNvPr id="12" name="Rectangle 7">
            <a:extLst>
              <a:ext uri="{FF2B5EF4-FFF2-40B4-BE49-F238E27FC236}">
                <a16:creationId xmlns:a16="http://schemas.microsoft.com/office/drawing/2014/main" id="{20E96D7C-334A-DD43-9F47-D26591EFDC51}"/>
              </a:ext>
            </a:extLst>
          </p:cNvPr>
          <p:cNvSpPr>
            <a:spLocks noChangeArrowheads="1"/>
          </p:cNvSpPr>
          <p:nvPr/>
        </p:nvSpPr>
        <p:spPr bwMode="auto">
          <a:xfrm>
            <a:off x="7826162" y="1367454"/>
            <a:ext cx="3906558" cy="10541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err="1">
                <a:ln>
                  <a:noFill/>
                </a:ln>
                <a:solidFill>
                  <a:srgbClr val="686868"/>
                </a:solidFill>
                <a:effectLst/>
                <a:uLnTx/>
                <a:uFillTx/>
                <a:latin typeface="Century Gothic"/>
                <a:ea typeface="+mn-ea"/>
                <a:cs typeface="Arial" pitchFamily="34" charset="0"/>
              </a:rPr>
              <a:t>Bestmile</a:t>
            </a:r>
            <a:endPar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endParaRPr>
          </a:p>
          <a:p>
            <a:pPr lvl="0" algn="ctr" eaLnBrk="0" fontAlgn="base" hangingPunct="0">
              <a:spcBef>
                <a:spcPts val="300"/>
              </a:spcBef>
              <a:spcAft>
                <a:spcPct val="0"/>
              </a:spcAft>
              <a:buClr>
                <a:srgbClr val="96CB00"/>
              </a:buClr>
              <a:defRPr/>
            </a:pPr>
            <a:r>
              <a:rPr lang="de-DE" sz="2000" dirty="0">
                <a:solidFill>
                  <a:srgbClr val="686868"/>
                </a:solidFill>
                <a:cs typeface="Arial" pitchFamily="34" charset="0"/>
              </a:rPr>
              <a:t>(Orchestrierungsplattform für On-Demand-Mobilität)</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sp>
        <p:nvSpPr>
          <p:cNvPr id="14" name="Titel 1">
            <a:extLst>
              <a:ext uri="{FF2B5EF4-FFF2-40B4-BE49-F238E27FC236}">
                <a16:creationId xmlns:a16="http://schemas.microsoft.com/office/drawing/2014/main" id="{57944EBC-0855-FA48-B3EC-5E7B01EC4BBE}"/>
              </a:ext>
            </a:extLst>
          </p:cNvPr>
          <p:cNvSpPr txBox="1">
            <a:spLocks/>
          </p:cNvSpPr>
          <p:nvPr/>
        </p:nvSpPr>
        <p:spPr>
          <a:xfrm>
            <a:off x="1" y="6138029"/>
            <a:ext cx="12192000" cy="719970"/>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a:ln>
                  <a:noFill/>
                </a:ln>
                <a:solidFill>
                  <a:srgbClr val="96CB00"/>
                </a:solidFill>
                <a:effectLst/>
                <a:uLnTx/>
                <a:uFillTx/>
                <a:latin typeface="Century Gothic"/>
                <a:ea typeface="+mj-ea"/>
                <a:cs typeface="+mj-cs"/>
              </a:rPr>
              <a:t>Schweiz</a:t>
            </a:r>
          </a:p>
        </p:txBody>
      </p:sp>
      <p:sp>
        <p:nvSpPr>
          <p:cNvPr id="2" name="Foliennummernplatzhalter 1">
            <a:extLst>
              <a:ext uri="{FF2B5EF4-FFF2-40B4-BE49-F238E27FC236}">
                <a16:creationId xmlns:a16="http://schemas.microsoft.com/office/drawing/2014/main" id="{1D3B8E75-BE69-1840-9CAE-056AB0DFEE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259366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FDC86113-9400-495D-A5D8-A14C83CCAEBC}"/>
              </a:ext>
            </a:extLst>
          </p:cNvPr>
          <p:cNvSpPr txBox="1">
            <a:spLocks/>
          </p:cNvSpPr>
          <p:nvPr/>
        </p:nvSpPr>
        <p:spPr>
          <a:xfrm>
            <a:off x="948857" y="225768"/>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Es gibt eine Vielzahl von sehr erfolgreichen Gründerinnen, </a:t>
            </a:r>
            <a:br>
              <a:rPr kumimoji="0" lang="de-DE" sz="2400" b="1" i="0" u="none" strike="noStrike" kern="1200" cap="none" spc="0" normalizeH="0" baseline="0" noProof="0" dirty="0">
                <a:ln>
                  <a:noFill/>
                </a:ln>
                <a:solidFill>
                  <a:srgbClr val="96CB00"/>
                </a:solidFill>
                <a:effectLst/>
                <a:uLnTx/>
                <a:uFillTx/>
                <a:latin typeface="Century Gothic"/>
                <a:ea typeface="+mj-ea"/>
                <a:cs typeface="+mj-cs"/>
              </a:rPr>
            </a:br>
            <a:r>
              <a:rPr kumimoji="0" lang="de-DE" sz="2400" b="1" i="0" u="none" strike="noStrike" kern="1200" cap="none" spc="0" normalizeH="0" baseline="0" noProof="0" dirty="0">
                <a:ln>
                  <a:noFill/>
                </a:ln>
                <a:solidFill>
                  <a:srgbClr val="96CB00"/>
                </a:solidFill>
                <a:effectLst/>
                <a:uLnTx/>
                <a:uFillTx/>
                <a:latin typeface="Century Gothic"/>
                <a:ea typeface="+mj-ea"/>
                <a:cs typeface="+mj-cs"/>
              </a:rPr>
              <a:t>die sich genauso gut als Rollenmodelle eignen</a:t>
            </a:r>
          </a:p>
        </p:txBody>
      </p:sp>
      <p:sp>
        <p:nvSpPr>
          <p:cNvPr id="5" name="Rectangle 7">
            <a:extLst>
              <a:ext uri="{FF2B5EF4-FFF2-40B4-BE49-F238E27FC236}">
                <a16:creationId xmlns:a16="http://schemas.microsoft.com/office/drawing/2014/main" id="{60D5037C-F50C-DC47-A950-0B37E736A341}"/>
              </a:ext>
            </a:extLst>
          </p:cNvPr>
          <p:cNvSpPr>
            <a:spLocks noChangeArrowheads="1"/>
          </p:cNvSpPr>
          <p:nvPr/>
        </p:nvSpPr>
        <p:spPr bwMode="auto">
          <a:xfrm>
            <a:off x="1622914" y="5032828"/>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Whitney</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Wolfe</a:t>
            </a:r>
          </a:p>
        </p:txBody>
      </p:sp>
      <p:sp>
        <p:nvSpPr>
          <p:cNvPr id="7" name="Rectangle 7">
            <a:extLst>
              <a:ext uri="{FF2B5EF4-FFF2-40B4-BE49-F238E27FC236}">
                <a16:creationId xmlns:a16="http://schemas.microsoft.com/office/drawing/2014/main" id="{0213AEA1-DC2A-FC4B-9AD5-7DB6903933DB}"/>
              </a:ext>
            </a:extLst>
          </p:cNvPr>
          <p:cNvSpPr>
            <a:spLocks noChangeArrowheads="1"/>
          </p:cNvSpPr>
          <p:nvPr/>
        </p:nvSpPr>
        <p:spPr bwMode="auto">
          <a:xfrm>
            <a:off x="5306356" y="5032828"/>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Arianna</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Huffington</a:t>
            </a:r>
          </a:p>
        </p:txBody>
      </p:sp>
      <p:sp>
        <p:nvSpPr>
          <p:cNvPr id="9" name="Rectangle 7">
            <a:extLst>
              <a:ext uri="{FF2B5EF4-FFF2-40B4-BE49-F238E27FC236}">
                <a16:creationId xmlns:a16="http://schemas.microsoft.com/office/drawing/2014/main" id="{98B4DBDC-3E5F-334C-9F7B-411491EDAAB5}"/>
              </a:ext>
            </a:extLst>
          </p:cNvPr>
          <p:cNvSpPr>
            <a:spLocks noChangeArrowheads="1"/>
          </p:cNvSpPr>
          <p:nvPr/>
        </p:nvSpPr>
        <p:spPr bwMode="auto">
          <a:xfrm>
            <a:off x="8989798" y="4960433"/>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err="1">
                <a:ln>
                  <a:noFill/>
                </a:ln>
                <a:solidFill>
                  <a:srgbClr val="686868"/>
                </a:solidFill>
                <a:effectLst/>
                <a:uLnTx/>
                <a:uFillTx/>
                <a:latin typeface="Century Gothic"/>
                <a:ea typeface="+mn-ea"/>
                <a:cs typeface="Arial" pitchFamily="34" charset="0"/>
              </a:rPr>
              <a:t>Cher</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Wang</a:t>
            </a:r>
          </a:p>
        </p:txBody>
      </p:sp>
      <p:pic>
        <p:nvPicPr>
          <p:cNvPr id="4098" name="Picture 2" descr="Bumble CEO Whitney Wolfe Herd is coming to Disrupt SF | TechCrunch">
            <a:extLst>
              <a:ext uri="{FF2B5EF4-FFF2-40B4-BE49-F238E27FC236}">
                <a16:creationId xmlns:a16="http://schemas.microsoft.com/office/drawing/2014/main" id="{CCE77B59-23A9-5846-B69F-96C4CEC27A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3475" y="2439150"/>
            <a:ext cx="2489084" cy="2520000"/>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10 Things Arianna Huffington Wished She Knew In Her Twenties">
            <a:extLst>
              <a:ext uri="{FF2B5EF4-FFF2-40B4-BE49-F238E27FC236}">
                <a16:creationId xmlns:a16="http://schemas.microsoft.com/office/drawing/2014/main" id="{F3194291-373E-1D49-8DEF-4A554E5C6B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8165" y="2439150"/>
            <a:ext cx="2475667" cy="2520000"/>
          </a:xfrm>
          <a:prstGeom prst="roundRect">
            <a:avLst/>
          </a:prstGeom>
          <a:noFill/>
          <a:extLst>
            <a:ext uri="{909E8E84-426E-40DD-AFC4-6F175D3DCCD1}">
              <a14:hiddenFill xmlns:a14="http://schemas.microsoft.com/office/drawing/2010/main">
                <a:solidFill>
                  <a:srgbClr val="FFFFFF"/>
                </a:solidFill>
              </a14:hiddenFill>
            </a:ext>
          </a:extLst>
        </p:spPr>
      </p:pic>
      <p:pic>
        <p:nvPicPr>
          <p:cNvPr id="4102" name="Picture 6" descr="HTC Earnings: Grim Outlook Raises Pressure on Smartphone Maker - WSJ">
            <a:extLst>
              <a:ext uri="{FF2B5EF4-FFF2-40B4-BE49-F238E27FC236}">
                <a16:creationId xmlns:a16="http://schemas.microsoft.com/office/drawing/2014/main" id="{FC5DF4C7-759B-9548-A6C7-A83D7015C8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378"/>
          <a:stretch/>
        </p:blipFill>
        <p:spPr bwMode="auto">
          <a:xfrm>
            <a:off x="8519441" y="2439150"/>
            <a:ext cx="2520000" cy="2520000"/>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itel 1">
            <a:extLst>
              <a:ext uri="{FF2B5EF4-FFF2-40B4-BE49-F238E27FC236}">
                <a16:creationId xmlns:a16="http://schemas.microsoft.com/office/drawing/2014/main" id="{F316CDBF-F0A1-104B-AD4C-DD817A569955}"/>
              </a:ext>
            </a:extLst>
          </p:cNvPr>
          <p:cNvSpPr txBox="1">
            <a:spLocks/>
          </p:cNvSpPr>
          <p:nvPr/>
        </p:nvSpPr>
        <p:spPr>
          <a:xfrm>
            <a:off x="1" y="6138029"/>
            <a:ext cx="12192000" cy="719970"/>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a:ln>
                  <a:noFill/>
                </a:ln>
                <a:solidFill>
                  <a:srgbClr val="96CB00"/>
                </a:solidFill>
                <a:effectLst/>
                <a:uLnTx/>
                <a:uFillTx/>
                <a:latin typeface="Century Gothic"/>
                <a:ea typeface="+mj-ea"/>
                <a:cs typeface="+mj-cs"/>
              </a:rPr>
              <a:t>International</a:t>
            </a:r>
          </a:p>
        </p:txBody>
      </p:sp>
      <p:sp>
        <p:nvSpPr>
          <p:cNvPr id="2" name="Foliennummernplatzhalter 1">
            <a:extLst>
              <a:ext uri="{FF2B5EF4-FFF2-40B4-BE49-F238E27FC236}">
                <a16:creationId xmlns:a16="http://schemas.microsoft.com/office/drawing/2014/main" id="{E17D5ECF-6964-7447-B56C-A6EFDDE29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7">
            <a:extLst>
              <a:ext uri="{FF2B5EF4-FFF2-40B4-BE49-F238E27FC236}">
                <a16:creationId xmlns:a16="http://schemas.microsoft.com/office/drawing/2014/main" id="{951C533E-ADB6-4219-8101-A38B166D9652}"/>
              </a:ext>
            </a:extLst>
          </p:cNvPr>
          <p:cNvSpPr>
            <a:spLocks noChangeArrowheads="1"/>
          </p:cNvSpPr>
          <p:nvPr/>
        </p:nvSpPr>
        <p:spPr bwMode="auto">
          <a:xfrm>
            <a:off x="739391" y="945408"/>
            <a:ext cx="3252969" cy="13619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err="1">
                <a:ln>
                  <a:noFill/>
                </a:ln>
                <a:solidFill>
                  <a:srgbClr val="686868"/>
                </a:solidFill>
                <a:effectLst/>
                <a:uLnTx/>
                <a:uFillTx/>
                <a:latin typeface="Century Gothic"/>
                <a:ea typeface="+mn-ea"/>
                <a:cs typeface="Arial" pitchFamily="34" charset="0"/>
              </a:rPr>
              <a:t>Bumble</a:t>
            </a:r>
            <a:endPar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endParaRP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(Dating-App, bei der Frauen den ersten Schritt machen)</a:t>
            </a:r>
          </a:p>
        </p:txBody>
      </p:sp>
      <p:sp>
        <p:nvSpPr>
          <p:cNvPr id="16" name="Rectangle 7">
            <a:extLst>
              <a:ext uri="{FF2B5EF4-FFF2-40B4-BE49-F238E27FC236}">
                <a16:creationId xmlns:a16="http://schemas.microsoft.com/office/drawing/2014/main" id="{1233D2E7-0F8B-48D4-A585-72CE1D1A9BB8}"/>
              </a:ext>
            </a:extLst>
          </p:cNvPr>
          <p:cNvSpPr>
            <a:spLocks noChangeArrowheads="1"/>
          </p:cNvSpPr>
          <p:nvPr/>
        </p:nvSpPr>
        <p:spPr bwMode="auto">
          <a:xfrm>
            <a:off x="4420986" y="940436"/>
            <a:ext cx="3350024" cy="13619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rPr>
              <a:t>Huffington Post</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(Onlinezeitung, Nachrichtenaggregator und Blog)</a:t>
            </a:r>
          </a:p>
        </p:txBody>
      </p:sp>
      <p:sp>
        <p:nvSpPr>
          <p:cNvPr id="17" name="Rectangle 7">
            <a:extLst>
              <a:ext uri="{FF2B5EF4-FFF2-40B4-BE49-F238E27FC236}">
                <a16:creationId xmlns:a16="http://schemas.microsoft.com/office/drawing/2014/main" id="{8067B401-62BD-4125-A516-D29DD4AB9119}"/>
              </a:ext>
            </a:extLst>
          </p:cNvPr>
          <p:cNvSpPr>
            <a:spLocks noChangeArrowheads="1"/>
          </p:cNvSpPr>
          <p:nvPr/>
        </p:nvSpPr>
        <p:spPr bwMode="auto">
          <a:xfrm>
            <a:off x="7826162" y="945409"/>
            <a:ext cx="3906558" cy="13619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rPr>
              <a:t>HTC</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(Diversifiziertes High-Tech-Unternehmen insb. im Telekommunikationsbereich)</a:t>
            </a:r>
          </a:p>
        </p:txBody>
      </p:sp>
    </p:spTree>
    <p:extLst>
      <p:ext uri="{BB962C8B-B14F-4D97-AF65-F5344CB8AC3E}">
        <p14:creationId xmlns:p14="http://schemas.microsoft.com/office/powerpoint/2010/main" val="79934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853790D-FD50-4CF8-93D4-B7D9564FE15C}"/>
              </a:ext>
            </a:extLst>
          </p:cNvPr>
          <p:cNvSpPr txBox="1">
            <a:spLocks/>
          </p:cNvSpPr>
          <p:nvPr/>
        </p:nvSpPr>
        <p:spPr>
          <a:xfrm>
            <a:off x="930964" y="251477"/>
            <a:ext cx="10532943" cy="719970"/>
          </a:xfrm>
          <a:prstGeom prst="rect">
            <a:avLst/>
          </a:prstGeom>
        </p:spPr>
        <p:txBody>
          <a:bodyPr>
            <a:normAutofit fontScale="92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Verhältnis Frauen/Männer bei der «Total </a:t>
            </a:r>
            <a:r>
              <a:rPr kumimoji="0" lang="en-US" sz="2400" b="1" i="0" u="none" strike="noStrike" kern="1200" cap="none" spc="0" normalizeH="0" baseline="0" noProof="0" dirty="0">
                <a:ln>
                  <a:noFill/>
                </a:ln>
                <a:solidFill>
                  <a:srgbClr val="96CB00"/>
                </a:solidFill>
                <a:effectLst/>
                <a:uLnTx/>
                <a:uFillTx/>
                <a:latin typeface="Century Gothic"/>
                <a:ea typeface="+mj-ea"/>
                <a:cs typeface="+mj-cs"/>
              </a:rPr>
              <a:t>early-stage</a:t>
            </a:r>
            <a:r>
              <a:rPr kumimoji="0" lang="de-CH" sz="2400" b="1" i="0" u="none" strike="noStrike" kern="1200" cap="none" spc="0" normalizeH="0" baseline="0" noProof="0" dirty="0">
                <a:ln>
                  <a:noFill/>
                </a:ln>
                <a:solidFill>
                  <a:srgbClr val="96CB00"/>
                </a:solidFill>
                <a:effectLst/>
                <a:uLnTx/>
                <a:uFillTx/>
                <a:latin typeface="Century Gothic"/>
                <a:ea typeface="+mj-ea"/>
                <a:cs typeface="+mj-cs"/>
              </a:rPr>
              <a:t> </a:t>
            </a:r>
            <a:r>
              <a:rPr kumimoji="0" lang="de-CH" sz="2400" b="1" i="0" u="none" strike="noStrike" kern="1200" cap="none" spc="0" normalizeH="0" baseline="0" noProof="0" dirty="0" err="1">
                <a:ln>
                  <a:noFill/>
                </a:ln>
                <a:solidFill>
                  <a:srgbClr val="96CB00"/>
                </a:solidFill>
                <a:effectLst/>
                <a:uLnTx/>
                <a:uFillTx/>
                <a:latin typeface="Century Gothic"/>
                <a:ea typeface="+mj-ea"/>
                <a:cs typeface="+mj-cs"/>
              </a:rPr>
              <a:t>Entrepreneurial</a:t>
            </a:r>
            <a:r>
              <a:rPr kumimoji="0" lang="de-CH" sz="2400" b="1" i="0" u="none" strike="noStrike" kern="1200" cap="none" spc="0" normalizeH="0" baseline="0" noProof="0" dirty="0">
                <a:ln>
                  <a:noFill/>
                </a:ln>
                <a:solidFill>
                  <a:srgbClr val="96CB00"/>
                </a:solidFill>
                <a:effectLst/>
                <a:uLnTx/>
                <a:uFillTx/>
                <a:latin typeface="Century Gothic"/>
                <a:ea typeface="+mj-ea"/>
                <a:cs typeface="+mj-cs"/>
              </a:rPr>
              <a:t> </a:t>
            </a:r>
            <a:r>
              <a:rPr kumimoji="0" lang="de-CH" sz="2400" b="1" i="0" u="none" strike="noStrike" kern="1200" cap="none" spc="0" normalizeH="0" baseline="0" noProof="0" dirty="0" err="1">
                <a:ln>
                  <a:noFill/>
                </a:ln>
                <a:solidFill>
                  <a:srgbClr val="96CB00"/>
                </a:solidFill>
                <a:effectLst/>
                <a:uLnTx/>
                <a:uFillTx/>
                <a:latin typeface="Century Gothic"/>
                <a:ea typeface="+mj-ea"/>
                <a:cs typeface="+mj-cs"/>
              </a:rPr>
              <a:t>Activity</a:t>
            </a:r>
            <a:r>
              <a:rPr kumimoji="0" lang="de-CH" sz="2400" b="1" i="0" u="none" strike="noStrike" kern="1200" cap="none" spc="0" normalizeH="0" baseline="0" noProof="0" dirty="0">
                <a:ln>
                  <a:noFill/>
                </a:ln>
                <a:solidFill>
                  <a:srgbClr val="96CB00"/>
                </a:solidFill>
                <a:effectLst/>
                <a:uLnTx/>
                <a:uFillTx/>
                <a:latin typeface="Century Gothic"/>
                <a:ea typeface="+mj-ea"/>
                <a:cs typeface="+mj-cs"/>
              </a:rPr>
              <a:t> Rate» (TEA) in ausgewählten innovationsbasierten Volkswirtschaften</a:t>
            </a:r>
          </a:p>
        </p:txBody>
      </p:sp>
      <p:sp>
        <p:nvSpPr>
          <p:cNvPr id="9" name="Textplatzhalter 2">
            <a:extLst>
              <a:ext uri="{FF2B5EF4-FFF2-40B4-BE49-F238E27FC236}">
                <a16:creationId xmlns:a16="http://schemas.microsoft.com/office/drawing/2014/main" id="{CABCF6A7-E52F-4D70-AA8D-D2CD6E878E57}"/>
              </a:ext>
            </a:extLst>
          </p:cNvPr>
          <p:cNvSpPr txBox="1">
            <a:spLocks/>
          </p:cNvSpPr>
          <p:nvPr/>
        </p:nvSpPr>
        <p:spPr bwMode="gray">
          <a:xfrm>
            <a:off x="8592119" y="5460325"/>
            <a:ext cx="3113030" cy="655845"/>
          </a:xfrm>
          <a:prstGeom prst="rect">
            <a:avLst/>
          </a:prstGeom>
        </p:spPr>
        <p:txBody>
          <a:bodyPr vert="horz" lIns="0" tIns="0" rIns="0" bIns="0" rtlCol="0" anchor="b" anchorCtr="0">
            <a:noAutofit/>
          </a:bodyPr>
          <a:lstStyle/>
          <a:p>
            <a:pPr marL="0" marR="0" lvl="0" indent="0" algn="l" defTabSz="914400" rtl="0" eaLnBrk="1" fontAlgn="auto" latinLnBrk="0" hangingPunct="1">
              <a:lnSpc>
                <a:spcPct val="90000"/>
              </a:lnSpc>
              <a:spcBef>
                <a:spcPts val="0"/>
              </a:spcBef>
              <a:spcAft>
                <a:spcPts val="1000"/>
              </a:spcAft>
              <a:buClr>
                <a:srgbClr val="8EB403"/>
              </a:buClr>
              <a:buSzTx/>
              <a:buFont typeface="Arial" panose="020B0604020202020204" pitchFamily="34" charset="0"/>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Baldegger R., Gaudart R. &amp; Wild P. (2020). Global Entrepreneurship Monitor 2019/2020: Report on </a:t>
            </a:r>
            <a:r>
              <a:rPr kumimoji="0" lang="de-DE" sz="1000" b="0" i="0" u="none" strike="noStrike" kern="1200" cap="none" spc="0" normalizeH="0" baseline="0" noProof="0" dirty="0" err="1">
                <a:ln>
                  <a:noFill/>
                </a:ln>
                <a:solidFill>
                  <a:srgbClr val="898F97"/>
                </a:solidFill>
                <a:effectLst/>
                <a:uLnTx/>
                <a:uFillTx/>
                <a:latin typeface="Century Gothic"/>
                <a:ea typeface="+mn-ea"/>
                <a:cs typeface="+mn-cs"/>
              </a:rPr>
              <a:t>Switzerland</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 Fribourg: School </a:t>
            </a:r>
            <a:r>
              <a:rPr kumimoji="0" lang="de-DE" sz="1000" b="0" i="0" u="none" strike="noStrike" kern="1200" cap="none" spc="0" normalizeH="0" baseline="0" noProof="0" dirty="0" err="1">
                <a:ln>
                  <a:noFill/>
                </a:ln>
                <a:solidFill>
                  <a:srgbClr val="898F97"/>
                </a:solidFill>
                <a:effectLst/>
                <a:uLnTx/>
                <a:uFillTx/>
                <a:latin typeface="Century Gothic"/>
                <a:ea typeface="+mn-ea"/>
                <a:cs typeface="+mn-cs"/>
              </a:rPr>
              <a:t>of</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 Management. S. 35.</a:t>
            </a:r>
          </a:p>
        </p:txBody>
      </p:sp>
      <p:sp>
        <p:nvSpPr>
          <p:cNvPr id="10" name="Rechteck 9">
            <a:extLst>
              <a:ext uri="{FF2B5EF4-FFF2-40B4-BE49-F238E27FC236}">
                <a16:creationId xmlns:a16="http://schemas.microsoft.com/office/drawing/2014/main" id="{4D71D37B-69FA-4964-AEDD-E608F595766B}"/>
              </a:ext>
            </a:extLst>
          </p:cNvPr>
          <p:cNvSpPr/>
          <p:nvPr/>
        </p:nvSpPr>
        <p:spPr>
          <a:xfrm>
            <a:off x="8477228" y="1397675"/>
            <a:ext cx="3528792"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686868"/>
                </a:solidFill>
                <a:effectLst/>
                <a:uLnTx/>
                <a:uFillTx/>
                <a:latin typeface="Century Gothic"/>
                <a:ea typeface="+mn-ea"/>
                <a:cs typeface="+mn-cs"/>
              </a:rPr>
              <a:t>TEA = </a:t>
            </a:r>
            <a:r>
              <a:rPr kumimoji="0" lang="de-DE" sz="1400" b="0" i="0" u="none" strike="noStrike" kern="1200" cap="none" spc="0" normalizeH="0" baseline="0" noProof="0" dirty="0">
                <a:ln>
                  <a:noFill/>
                </a:ln>
                <a:solidFill>
                  <a:srgbClr val="686868"/>
                </a:solidFill>
                <a:effectLst/>
                <a:uLnTx/>
                <a:uFillTx/>
                <a:latin typeface="Century Gothic"/>
                <a:ea typeface="+mn-ea"/>
                <a:cs typeface="+mn-cs"/>
              </a:rPr>
              <a:t>Prozentanteil der 18- bis 64-Jährigen, die «werdende GründerInnen» oder «GründerInnen junger Gründungen» sind. Unter einer «jungen Gründung» werden Unternehmen verstanden, aus denen die Inhaber oder Teilhaber nicht länger als 3,5 Jahre Gehälter, Gewinne oder Sachleistungen erhalten haben.</a:t>
            </a:r>
          </a:p>
        </p:txBody>
      </p:sp>
      <p:pic>
        <p:nvPicPr>
          <p:cNvPr id="3" name="Grafik 2">
            <a:extLst>
              <a:ext uri="{FF2B5EF4-FFF2-40B4-BE49-F238E27FC236}">
                <a16:creationId xmlns:a16="http://schemas.microsoft.com/office/drawing/2014/main" id="{409602DB-BFA2-BE4C-89EF-12FE4E2123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168" y="1156214"/>
            <a:ext cx="6642752" cy="4976460"/>
          </a:xfrm>
          <a:prstGeom prst="rect">
            <a:avLst/>
          </a:prstGeom>
        </p:spPr>
      </p:pic>
      <p:sp>
        <p:nvSpPr>
          <p:cNvPr id="11" name="Textplatzhalter 2">
            <a:extLst>
              <a:ext uri="{FF2B5EF4-FFF2-40B4-BE49-F238E27FC236}">
                <a16:creationId xmlns:a16="http://schemas.microsoft.com/office/drawing/2014/main" id="{8BCBCB11-43BC-834E-8C7E-D3E17E70D3BB}"/>
              </a:ext>
            </a:extLst>
          </p:cNvPr>
          <p:cNvSpPr txBox="1">
            <a:spLocks/>
          </p:cNvSpPr>
          <p:nvPr/>
        </p:nvSpPr>
        <p:spPr bwMode="gray">
          <a:xfrm>
            <a:off x="3457859" y="5701786"/>
            <a:ext cx="972737" cy="378503"/>
          </a:xfrm>
          <a:prstGeom prst="rect">
            <a:avLst/>
          </a:prstGeom>
        </p:spPr>
        <p:txBody>
          <a:bodyPr vert="horz" lIns="0" tIns="0" rIns="0" bIns="0" rtlCol="0" anchor="b" anchorCtr="0">
            <a:noAutofit/>
          </a:bodyPr>
          <a:lstStyle/>
          <a:p>
            <a:pPr marL="0" marR="0" lvl="0" indent="0" algn="ctr" defTabSz="914400" rtl="0" eaLnBrk="1" fontAlgn="auto" latinLnBrk="0" hangingPunct="1">
              <a:lnSpc>
                <a:spcPct val="90000"/>
              </a:lnSpc>
              <a:spcBef>
                <a:spcPts val="0"/>
              </a:spcBef>
              <a:spcAft>
                <a:spcPts val="1000"/>
              </a:spcAft>
              <a:buClr>
                <a:srgbClr val="8EB403"/>
              </a:buClr>
              <a:buSzTx/>
              <a:buFont typeface="Arial" panose="020B0604020202020204" pitchFamily="34" charset="0"/>
              <a:buNone/>
              <a:tabLst/>
              <a:defRPr/>
            </a:pPr>
            <a:r>
              <a:rPr kumimoji="0" lang="de-DE" sz="1000" b="1" i="0" u="none" strike="noStrike" kern="1200" cap="none" spc="0" normalizeH="0" baseline="0" noProof="0" dirty="0">
                <a:ln>
                  <a:noFill/>
                </a:ln>
                <a:solidFill>
                  <a:srgbClr val="7F7F7F"/>
                </a:solidFill>
                <a:effectLst/>
                <a:uLnTx/>
                <a:uFillTx/>
                <a:latin typeface="Century Gothic"/>
                <a:ea typeface="+mn-ea"/>
                <a:cs typeface="+mn-cs"/>
              </a:rPr>
              <a:t>TEA-Rate</a:t>
            </a:r>
            <a:endParaRPr kumimoji="0" lang="de-DE" sz="1000" b="0" i="0" u="none" strike="noStrike" kern="1200" cap="none" spc="0" normalizeH="0" baseline="0" noProof="0" dirty="0">
              <a:ln>
                <a:noFill/>
              </a:ln>
              <a:solidFill>
                <a:srgbClr val="7F7F7F"/>
              </a:solidFill>
              <a:effectLst/>
              <a:uLnTx/>
              <a:uFillTx/>
              <a:latin typeface="Century Gothic"/>
              <a:ea typeface="+mn-ea"/>
              <a:cs typeface="+mn-cs"/>
            </a:endParaRPr>
          </a:p>
        </p:txBody>
      </p:sp>
      <p:sp>
        <p:nvSpPr>
          <p:cNvPr id="2" name="Rechteck: abgerundete Ecken 1">
            <a:extLst>
              <a:ext uri="{FF2B5EF4-FFF2-40B4-BE49-F238E27FC236}">
                <a16:creationId xmlns:a16="http://schemas.microsoft.com/office/drawing/2014/main" id="{328C3E96-78BD-4898-9E33-61127CED9E07}"/>
              </a:ext>
            </a:extLst>
          </p:cNvPr>
          <p:cNvSpPr/>
          <p:nvPr/>
        </p:nvSpPr>
        <p:spPr>
          <a:xfrm>
            <a:off x="930965" y="4609707"/>
            <a:ext cx="6092004" cy="271082"/>
          </a:xfrm>
          <a:prstGeom prst="roundRect">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Foliennummernplatzhalter 4">
            <a:extLst>
              <a:ext uri="{FF2B5EF4-FFF2-40B4-BE49-F238E27FC236}">
                <a16:creationId xmlns:a16="http://schemas.microsoft.com/office/drawing/2014/main" id="{BFB8CF37-C14A-4949-80DA-18B5F9C92D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New shape">
            <a:extLst>
              <a:ext uri="{FF2B5EF4-FFF2-40B4-BE49-F238E27FC236}">
                <a16:creationId xmlns:a16="http://schemas.microsoft.com/office/drawing/2014/main" id="{426A48F6-1BB6-5444-9EC5-31232A553E37}"/>
              </a:ext>
            </a:extLst>
          </p:cNvPr>
          <p:cNvSpPr/>
          <p:nvPr/>
        </p:nvSpPr>
        <p:spPr>
          <a:xfrm>
            <a:off x="8234116" y="1103829"/>
            <a:ext cx="50291"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701525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853790D-FD50-4CF8-93D4-B7D9564FE15C}"/>
              </a:ext>
            </a:extLst>
          </p:cNvPr>
          <p:cNvSpPr txBox="1">
            <a:spLocks/>
          </p:cNvSpPr>
          <p:nvPr/>
        </p:nvSpPr>
        <p:spPr>
          <a:xfrm>
            <a:off x="930964" y="251477"/>
            <a:ext cx="10532943" cy="87031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a:ln>
                  <a:noFill/>
                </a:ln>
                <a:solidFill>
                  <a:srgbClr val="96CB00"/>
                </a:solidFill>
                <a:effectLst/>
                <a:uLnTx/>
                <a:uFillTx/>
                <a:latin typeface="Century Gothic"/>
                <a:ea typeface="+mj-ea"/>
                <a:cs typeface="+mj-cs"/>
              </a:rPr>
              <a:t>In der Schweiz sind nach wie vor weniger Frauen als Männer unternehmerisch tätig. Dies müssen wir ändern.</a:t>
            </a:r>
          </a:p>
        </p:txBody>
      </p:sp>
      <p:sp>
        <p:nvSpPr>
          <p:cNvPr id="11" name="Textplatzhalter 2">
            <a:extLst>
              <a:ext uri="{FF2B5EF4-FFF2-40B4-BE49-F238E27FC236}">
                <a16:creationId xmlns:a16="http://schemas.microsoft.com/office/drawing/2014/main" id="{92553F87-4E63-4D29-AA52-81C0C445173B}"/>
              </a:ext>
            </a:extLst>
          </p:cNvPr>
          <p:cNvSpPr txBox="1">
            <a:spLocks/>
          </p:cNvSpPr>
          <p:nvPr/>
        </p:nvSpPr>
        <p:spPr>
          <a:xfrm>
            <a:off x="959003" y="5549079"/>
            <a:ext cx="9891250" cy="970254"/>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Quellen: </a:t>
            </a:r>
          </a:p>
          <a:p>
            <a:pPr marR="0" lvl="0" algn="l" defTabSz="914400" rtl="0" eaLnBrk="1" fontAlgn="auto" latinLnBrk="0" hangingPunct="1">
              <a:lnSpc>
                <a:spcPct val="100000"/>
              </a:lnSpc>
              <a:spcBef>
                <a:spcPts val="600"/>
              </a:spcBef>
              <a:spcAft>
                <a:spcPts val="0"/>
              </a:spcAft>
              <a:buClrTx/>
              <a:buSzTx/>
              <a:tabLst/>
              <a:defRPr/>
            </a:pPr>
            <a:r>
              <a:rPr kumimoji="0" lang="de-CH" sz="1000" b="0" i="0" u="none" strike="noStrike" kern="1200" cap="none" spc="0" normalizeH="0" baseline="0" noProof="0" dirty="0">
                <a:ln>
                  <a:noFill/>
                </a:ln>
                <a:solidFill>
                  <a:srgbClr val="898F97"/>
                </a:solidFill>
                <a:effectLst/>
                <a:uLnTx/>
                <a:uFillTx/>
                <a:latin typeface="Century Gothic"/>
                <a:ea typeface="+mn-ea"/>
                <a:cs typeface="+mn-cs"/>
              </a:rPr>
              <a:t>BFS, Schweizerische Arbeitskräfteerhebung (SAKE), 2. Quartal 2020 (Veröffentlichung erfolgt quartalsweise), URL:</a:t>
            </a:r>
            <a:r>
              <a:rPr kumimoji="0" lang="de-DE" sz="1000" b="1" i="0" u="none" strike="noStrike" kern="1200" cap="none" spc="0" normalizeH="0" baseline="0" noProof="0" dirty="0">
                <a:ln>
                  <a:noFill/>
                </a:ln>
                <a:solidFill>
                  <a:srgbClr val="898F97"/>
                </a:solidFill>
                <a:effectLst/>
                <a:uLnTx/>
                <a:uFillTx/>
                <a:latin typeface="Century Gothic"/>
                <a:ea typeface="+mn-ea"/>
                <a:cs typeface="+mn-cs"/>
              </a:rPr>
              <a:t> </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https://www.kmu.admin.ch/kmu/de/home/fakten-trends/zahlen-und-fakten%20/kmu-in-zahlen/unternehmertum-entrepreneurship/frauen.html</a:t>
            </a:r>
          </a:p>
          <a:p>
            <a:pPr marR="0" lvl="0" algn="l" defTabSz="914400" rtl="0" eaLnBrk="1" fontAlgn="auto" latinLnBrk="0" hangingPunct="1">
              <a:lnSpc>
                <a:spcPct val="100000"/>
              </a:lnSpc>
              <a:spcBef>
                <a:spcPts val="600"/>
              </a:spcBef>
              <a:spcAft>
                <a:spcPts val="0"/>
              </a:spcAft>
              <a:buClrTx/>
              <a:buSzTx/>
              <a:tabLst/>
              <a:defRPr/>
            </a:pPr>
            <a:r>
              <a:rPr kumimoji="0" lang="de-DE" sz="1000" b="0" i="0" u="none" strike="noStrike" kern="1200" cap="none" spc="0" normalizeH="0" baseline="0" noProof="0" dirty="0">
                <a:ln>
                  <a:noFill/>
                </a:ln>
                <a:solidFill>
                  <a:srgbClr val="898F97"/>
                </a:solidFill>
                <a:effectLst/>
                <a:uLnTx/>
                <a:uFillTx/>
                <a:latin typeface="Century Gothic"/>
                <a:ea typeface="+mn-ea"/>
                <a:cs typeface="+mn-cs"/>
              </a:rPr>
              <a:t>Baldegger R., Gaudart R. &amp; Wild P. (2020). Global Entrepreneurship Monitor 2019/2020: Report on </a:t>
            </a:r>
            <a:r>
              <a:rPr kumimoji="0" lang="de-DE" sz="1000" b="0" i="0" u="none" strike="noStrike" kern="1200" cap="none" spc="0" normalizeH="0" baseline="0" noProof="0" dirty="0" err="1">
                <a:ln>
                  <a:noFill/>
                </a:ln>
                <a:solidFill>
                  <a:srgbClr val="898F97"/>
                </a:solidFill>
                <a:effectLst/>
                <a:uLnTx/>
                <a:uFillTx/>
                <a:latin typeface="Century Gothic"/>
                <a:ea typeface="+mn-ea"/>
                <a:cs typeface="+mn-cs"/>
              </a:rPr>
              <a:t>Switzerland</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 Fribourg: School </a:t>
            </a:r>
            <a:r>
              <a:rPr kumimoji="0" lang="de-DE" sz="1000" b="0" i="0" u="none" strike="noStrike" kern="1200" cap="none" spc="0" normalizeH="0" baseline="0" noProof="0" dirty="0" err="1">
                <a:ln>
                  <a:noFill/>
                </a:ln>
                <a:solidFill>
                  <a:srgbClr val="898F97"/>
                </a:solidFill>
                <a:effectLst/>
                <a:uLnTx/>
                <a:uFillTx/>
                <a:latin typeface="Century Gothic"/>
                <a:ea typeface="+mn-ea"/>
                <a:cs typeface="+mn-cs"/>
              </a:rPr>
              <a:t>of</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 Management. S. 35.</a:t>
            </a:r>
          </a:p>
        </p:txBody>
      </p:sp>
      <p:sp>
        <p:nvSpPr>
          <p:cNvPr id="2" name="Rechteck 1">
            <a:extLst>
              <a:ext uri="{FF2B5EF4-FFF2-40B4-BE49-F238E27FC236}">
                <a16:creationId xmlns:a16="http://schemas.microsoft.com/office/drawing/2014/main" id="{3BFC5162-888F-443A-BE6E-03771A5C689A}"/>
              </a:ext>
            </a:extLst>
          </p:cNvPr>
          <p:cNvSpPr/>
          <p:nvPr/>
        </p:nvSpPr>
        <p:spPr>
          <a:xfrm>
            <a:off x="977856" y="2092207"/>
            <a:ext cx="948965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srgbClr val="686868"/>
                </a:solidFill>
                <a:effectLst/>
                <a:uLnTx/>
                <a:uFillTx/>
                <a:latin typeface="Century Gothic"/>
                <a:ea typeface="+mn-ea"/>
                <a:cs typeface="+mn-cs"/>
              </a:rPr>
              <a:t>2019 waren nur </a:t>
            </a:r>
            <a:r>
              <a:rPr kumimoji="0" lang="de-CH" sz="2000" b="1" i="0" u="none" strike="noStrike" kern="1200" cap="none" spc="0" normalizeH="0" baseline="0" noProof="0" dirty="0">
                <a:ln>
                  <a:noFill/>
                </a:ln>
                <a:solidFill>
                  <a:srgbClr val="686868"/>
                </a:solidFill>
                <a:effectLst/>
                <a:uLnTx/>
                <a:uFillTx/>
                <a:latin typeface="Century Gothic"/>
                <a:ea typeface="+mn-ea"/>
                <a:cs typeface="+mn-cs"/>
              </a:rPr>
              <a:t>7,3% </a:t>
            </a:r>
            <a:r>
              <a:rPr kumimoji="0" lang="de-CH" sz="2000" b="0" i="0" u="none" strike="noStrike" kern="1200" cap="none" spc="0" normalizeH="0" baseline="0" noProof="0" dirty="0">
                <a:ln>
                  <a:noFill/>
                </a:ln>
                <a:solidFill>
                  <a:srgbClr val="686868"/>
                </a:solidFill>
                <a:effectLst/>
                <a:uLnTx/>
                <a:uFillTx/>
                <a:latin typeface="Century Gothic"/>
                <a:ea typeface="+mn-ea"/>
                <a:cs typeface="+mn-cs"/>
              </a:rPr>
              <a:t>der</a:t>
            </a:r>
            <a:r>
              <a:rPr kumimoji="0" lang="de-CH" sz="2000" b="1" i="0" u="none" strike="noStrike" kern="1200" cap="none" spc="0" normalizeH="0" baseline="0" noProof="0" dirty="0">
                <a:ln>
                  <a:noFill/>
                </a:ln>
                <a:solidFill>
                  <a:srgbClr val="686868"/>
                </a:solidFill>
                <a:effectLst/>
                <a:uLnTx/>
                <a:uFillTx/>
                <a:latin typeface="Century Gothic"/>
                <a:ea typeface="+mn-ea"/>
                <a:cs typeface="+mn-cs"/>
              </a:rPr>
              <a:t> Frauen </a:t>
            </a:r>
            <a:r>
              <a:rPr kumimoji="0" lang="de-CH" sz="2000" b="0" i="0" u="none" strike="noStrike" kern="1200" cap="none" spc="0" normalizeH="0" baseline="0" noProof="0" dirty="0">
                <a:ln>
                  <a:noFill/>
                </a:ln>
                <a:solidFill>
                  <a:srgbClr val="686868"/>
                </a:solidFill>
                <a:effectLst/>
                <a:uLnTx/>
                <a:uFillTx/>
                <a:latin typeface="Century Gothic"/>
                <a:ea typeface="+mn-ea"/>
                <a:cs typeface="+mn-cs"/>
              </a:rPr>
              <a:t>bereit, sich auf unternehmerische Aktivitäten im Frühstadium (die nicht unbedingt zur Firmengründung führen müssen) einzulassen, während es bei den </a:t>
            </a:r>
            <a:r>
              <a:rPr kumimoji="0" lang="de-CH" sz="2000" b="1" i="0" u="none" strike="noStrike" kern="1200" cap="none" spc="0" normalizeH="0" baseline="0" noProof="0" dirty="0">
                <a:ln>
                  <a:noFill/>
                </a:ln>
                <a:solidFill>
                  <a:srgbClr val="686868"/>
                </a:solidFill>
                <a:effectLst/>
                <a:uLnTx/>
                <a:uFillTx/>
                <a:latin typeface="Century Gothic"/>
                <a:ea typeface="+mn-ea"/>
                <a:cs typeface="+mn-cs"/>
              </a:rPr>
              <a:t>Männern 12,3%</a:t>
            </a:r>
            <a:r>
              <a:rPr kumimoji="0" lang="de-CH" sz="2000" b="0" i="0" u="none" strike="noStrike" kern="1200" cap="none" spc="0" normalizeH="0" baseline="0" noProof="0" dirty="0">
                <a:ln>
                  <a:noFill/>
                </a:ln>
                <a:solidFill>
                  <a:srgbClr val="686868"/>
                </a:solidFill>
                <a:effectLst/>
                <a:uLnTx/>
                <a:uFillTx/>
                <a:latin typeface="Century Gothic"/>
                <a:ea typeface="+mn-ea"/>
                <a:cs typeface="+mn-cs"/>
              </a:rPr>
              <a:t> waren. In dem Bericht 2019/2020 des Global Entrepreneurship Monitor (GEM) für die Schweiz wird betont, dass 37 der 50 Referenzstaaten eine bessere Verteilung zwischen Gründerinnen und Gründern aufweisen.</a:t>
            </a:r>
          </a:p>
        </p:txBody>
      </p:sp>
      <p:sp>
        <p:nvSpPr>
          <p:cNvPr id="3" name="Foliennummernplatzhalter 2">
            <a:extLst>
              <a:ext uri="{FF2B5EF4-FFF2-40B4-BE49-F238E27FC236}">
                <a16:creationId xmlns:a16="http://schemas.microsoft.com/office/drawing/2014/main" id="{03653AA1-C313-7E43-A9D4-9E5C8BDD05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027166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17D5ECF-6964-7447-B56C-A6EFDDE29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Titel 1">
            <a:extLst>
              <a:ext uri="{FF2B5EF4-FFF2-40B4-BE49-F238E27FC236}">
                <a16:creationId xmlns:a16="http://schemas.microsoft.com/office/drawing/2014/main" id="{8999DA50-8CD9-5145-9E92-60578FDC822C}"/>
              </a:ext>
            </a:extLst>
          </p:cNvPr>
          <p:cNvSpPr txBox="1">
            <a:spLocks/>
          </p:cNvSpPr>
          <p:nvPr/>
        </p:nvSpPr>
        <p:spPr>
          <a:xfrm>
            <a:off x="1487488" y="1178350"/>
            <a:ext cx="9217024" cy="4976105"/>
          </a:xfrm>
          <a:prstGeom prst="rect">
            <a:avLst/>
          </a:prstGeom>
        </p:spPr>
        <p:txBody>
          <a:bodyPr>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srgbClr val="686868"/>
                </a:solidFill>
                <a:effectLst/>
                <a:uLnTx/>
                <a:uFillTx/>
                <a:latin typeface="Century Gothic"/>
                <a:ea typeface="+mj-ea"/>
                <a:cs typeface="+mj-cs"/>
              </a:rPr>
              <a:t>Diskussion: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de-DE" sz="2800" b="1" i="0" u="none" strike="noStrike" kern="1200" cap="none" spc="0" normalizeH="0" baseline="0" noProof="0" dirty="0">
              <a:ln>
                <a:noFill/>
              </a:ln>
              <a:solidFill>
                <a:srgbClr val="686868"/>
              </a:solidFill>
              <a:effectLst/>
              <a:uLnTx/>
              <a:uFillTx/>
              <a:latin typeface="Century Gothic"/>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600" u="none" strike="noStrike" kern="1200" cap="none" spc="0" normalizeH="0" baseline="0" noProof="0" dirty="0">
                <a:ln>
                  <a:noFill/>
                </a:ln>
                <a:solidFill>
                  <a:srgbClr val="686868"/>
                </a:solidFill>
                <a:effectLst/>
                <a:uLnTx/>
                <a:uFillTx/>
                <a:latin typeface="Century Gothic"/>
                <a:ea typeface="+mj-ea"/>
                <a:cs typeface="+mj-cs"/>
              </a:rPr>
              <a:t>Laut Global Entrepreneurship Monitor glauben knapp 38% der Frauen, die notwendigen Kompetenzen für die Gründung eines Unternehmens zu haben. Bei den Männern liegt dieser Wert bei 60%.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600" u="none" strike="noStrike" kern="1200" cap="none" spc="0" normalizeH="0" baseline="0" noProof="0" dirty="0">
                <a:ln>
                  <a:noFill/>
                </a:ln>
                <a:solidFill>
                  <a:srgbClr val="686868"/>
                </a:solidFill>
                <a:effectLst/>
                <a:uLnTx/>
                <a:uFillTx/>
                <a:latin typeface="Century Gothic"/>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600" u="none" strike="noStrike" kern="1200" cap="none" spc="0" normalizeH="0" baseline="0" noProof="0" dirty="0">
                <a:ln>
                  <a:noFill/>
                </a:ln>
                <a:solidFill>
                  <a:srgbClr val="686868"/>
                </a:solidFill>
                <a:effectLst/>
                <a:uLnTx/>
                <a:uFillTx/>
                <a:latin typeface="Century Gothic"/>
                <a:ea typeface="+mj-ea"/>
                <a:cs typeface="+mj-cs"/>
              </a:rPr>
              <a:t>Diskutieren Sie Möglichkeiten, wie myidea mithelfen kann, das Vertrauen von Frauen in ihre unternehmerischen Kompetenzen zu stärken. Überlegen Sie, ob andere Ansätze als bei Männern benötigt werden und wenn ja, welche.</a:t>
            </a:r>
          </a:p>
        </p:txBody>
      </p:sp>
    </p:spTree>
    <p:extLst>
      <p:ext uri="{BB962C8B-B14F-4D97-AF65-F5344CB8AC3E}">
        <p14:creationId xmlns:p14="http://schemas.microsoft.com/office/powerpoint/2010/main" val="670619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4F1CD3F-34FD-4F37-AD27-34E7F308F7CD}"/>
              </a:ext>
            </a:extLst>
          </p:cNvPr>
          <p:cNvSpPr txBox="1">
            <a:spLocks/>
          </p:cNvSpPr>
          <p:nvPr/>
        </p:nvSpPr>
        <p:spPr>
          <a:xfrm>
            <a:off x="974912" y="218182"/>
            <a:ext cx="12192000" cy="98076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99% aller Unternehmen in der Schweiz gehören zur Gruppe </a:t>
            </a:r>
            <a:br>
              <a:rPr kumimoji="0" lang="de-CH" sz="2400" b="1" i="0" u="none" strike="noStrike" kern="1200" cap="none" spc="0" normalizeH="0" baseline="0" noProof="0" dirty="0">
                <a:ln>
                  <a:noFill/>
                </a:ln>
                <a:solidFill>
                  <a:srgbClr val="96CB00"/>
                </a:solidFill>
                <a:effectLst/>
                <a:uLnTx/>
                <a:uFillTx/>
                <a:latin typeface="Century Gothic"/>
                <a:ea typeface="+mj-ea"/>
                <a:cs typeface="+mj-cs"/>
              </a:rPr>
            </a:br>
            <a:r>
              <a:rPr kumimoji="0" lang="de-CH" sz="2400" b="1" i="0" u="none" strike="noStrike" kern="1200" cap="none" spc="0" normalizeH="0" baseline="0" noProof="0" dirty="0">
                <a:ln>
                  <a:noFill/>
                </a:ln>
                <a:solidFill>
                  <a:srgbClr val="96CB00"/>
                </a:solidFill>
                <a:effectLst/>
                <a:uLnTx/>
                <a:uFillTx/>
                <a:latin typeface="Century Gothic"/>
                <a:ea typeface="+mj-ea"/>
                <a:cs typeface="+mj-cs"/>
              </a:rPr>
              <a:t>der kleinen und mittleren Unternehmen (KMU)</a:t>
            </a:r>
          </a:p>
        </p:txBody>
      </p:sp>
      <p:pic>
        <p:nvPicPr>
          <p:cNvPr id="5" name="Grafik 1">
            <a:extLst>
              <a:ext uri="{FF2B5EF4-FFF2-40B4-BE49-F238E27FC236}">
                <a16:creationId xmlns:a16="http://schemas.microsoft.com/office/drawing/2014/main" id="{7A4CDBF1-E447-488E-AF75-D56161C004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974912" y="1804625"/>
            <a:ext cx="7234077" cy="3452982"/>
          </a:xfrm>
          <a:prstGeom prst="rect">
            <a:avLst/>
          </a:prstGeom>
          <a:noFill/>
          <a:ln>
            <a:noFill/>
          </a:ln>
        </p:spPr>
      </p:pic>
      <p:sp>
        <p:nvSpPr>
          <p:cNvPr id="6" name="New shape">
            <a:extLst>
              <a:ext uri="{FF2B5EF4-FFF2-40B4-BE49-F238E27FC236}">
                <a16:creationId xmlns:a16="http://schemas.microsoft.com/office/drawing/2014/main" id="{380E1F87-15C1-4B1E-AC4D-AC0117C9D8FA}"/>
              </a:ext>
            </a:extLst>
          </p:cNvPr>
          <p:cNvSpPr/>
          <p:nvPr/>
        </p:nvSpPr>
        <p:spPr>
          <a:xfrm>
            <a:off x="8305483" y="1268760"/>
            <a:ext cx="3396600" cy="45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marL="358775" marR="0" lvl="0" indent="-358775" algn="l" defTabSz="914400" rtl="0" eaLnBrk="1" fontAlgn="auto" latinLnBrk="0" hangingPunct="1">
              <a:lnSpc>
                <a:spcPct val="100000"/>
              </a:lnSpc>
              <a:spcBef>
                <a:spcPts val="400"/>
              </a:spcBef>
              <a:spcAft>
                <a:spcPts val="0"/>
              </a:spcAft>
              <a:buClrTx/>
              <a:buSzTx/>
              <a:buFont typeface="Wingdings" pitchFamily="2" charset="2"/>
              <a:buChar char="§"/>
              <a:tabLst/>
              <a:defRPr/>
            </a:pPr>
            <a:endParaRPr kumimoji="0" sz="1600" b="0" i="0" u="none" strike="noStrike" kern="1200" cap="none" spc="0" normalizeH="0" baseline="0" noProof="0">
              <a:ln>
                <a:noFill/>
              </a:ln>
              <a:solidFill>
                <a:srgbClr val="073450"/>
              </a:solidFill>
              <a:effectLst/>
              <a:uLnTx/>
              <a:uFillTx/>
              <a:latin typeface="Arial" pitchFamily="34" charset="0"/>
              <a:ea typeface="+mn-ea"/>
              <a:cs typeface="+mn-cs"/>
            </a:endParaRPr>
          </a:p>
        </p:txBody>
      </p:sp>
      <p:sp>
        <p:nvSpPr>
          <p:cNvPr id="7" name="New shape">
            <a:extLst>
              <a:ext uri="{FF2B5EF4-FFF2-40B4-BE49-F238E27FC236}">
                <a16:creationId xmlns:a16="http://schemas.microsoft.com/office/drawing/2014/main" id="{E41A18EC-ACAD-44B6-989B-A144F5ADF48D}"/>
              </a:ext>
            </a:extLst>
          </p:cNvPr>
          <p:cNvSpPr/>
          <p:nvPr/>
        </p:nvSpPr>
        <p:spPr>
          <a:xfrm>
            <a:off x="8274644" y="1336977"/>
            <a:ext cx="45719"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Inhaltsplatzhalter 2">
            <a:extLst>
              <a:ext uri="{FF2B5EF4-FFF2-40B4-BE49-F238E27FC236}">
                <a16:creationId xmlns:a16="http://schemas.microsoft.com/office/drawing/2014/main" id="{90CEAA5A-68A2-44AA-89E6-3965B96A713E}"/>
              </a:ext>
            </a:extLst>
          </p:cNvPr>
          <p:cNvSpPr>
            <a:spLocks noGrp="1"/>
          </p:cNvSpPr>
          <p:nvPr>
            <p:ph type="body" idx="1"/>
          </p:nvPr>
        </p:nvSpPr>
        <p:spPr>
          <a:xfrm>
            <a:off x="8387464" y="1336977"/>
            <a:ext cx="2963824" cy="5082838"/>
          </a:xfrm>
        </p:spPr>
        <p:txBody>
          <a:bodyPr vert="horz" lIns="91440" tIns="45720" rIns="91440" bIns="45720" rtlCol="0" anchor="t">
            <a:noAutofit/>
          </a:bodyPr>
          <a:lstStyle/>
          <a:p>
            <a:pPr marL="179070" indent="-179070" algn="l">
              <a:lnSpc>
                <a:spcPct val="100000"/>
              </a:lnSpc>
              <a:spcBef>
                <a:spcPts val="400"/>
              </a:spcBef>
              <a:buFont typeface="Arial" panose="020B0604020202020204" pitchFamily="34" charset="0"/>
              <a:buChar char="•"/>
            </a:pPr>
            <a:r>
              <a:rPr lang="de-CH" sz="1500" dirty="0">
                <a:solidFill>
                  <a:srgbClr val="7F7F7F"/>
                </a:solidFill>
              </a:rPr>
              <a:t>Der Grossteil der wirtschaftlichen Leistung wird in der Schweiz, wie auch in fast allen anderen Volkswirtschaften der Welt, von KMU erbracht.</a:t>
            </a:r>
            <a:endParaRPr lang="de-DE" dirty="0">
              <a:solidFill>
                <a:srgbClr val="7F7F7F"/>
              </a:solidFill>
            </a:endParaRPr>
          </a:p>
          <a:p>
            <a:pPr marL="179070" indent="-179070" algn="l">
              <a:lnSpc>
                <a:spcPct val="100000"/>
              </a:lnSpc>
              <a:spcBef>
                <a:spcPts val="400"/>
              </a:spcBef>
              <a:buFont typeface="Arial" panose="020B0604020202020204" pitchFamily="34" charset="0"/>
              <a:buChar char="•"/>
            </a:pPr>
            <a:r>
              <a:rPr lang="de-CH" sz="1500" dirty="0">
                <a:solidFill>
                  <a:srgbClr val="7F7F7F"/>
                </a:solidFill>
              </a:rPr>
              <a:t>In der Schweiz, machen KMU 99,7% aller Unternehmen aus.</a:t>
            </a:r>
          </a:p>
          <a:p>
            <a:pPr marL="179070" indent="-179070" algn="l">
              <a:lnSpc>
                <a:spcPct val="100000"/>
              </a:lnSpc>
              <a:spcBef>
                <a:spcPts val="400"/>
              </a:spcBef>
              <a:buFont typeface="Arial" panose="020B0604020202020204" pitchFamily="34" charset="0"/>
              <a:buChar char="•"/>
            </a:pPr>
            <a:r>
              <a:rPr lang="de-CH" sz="1500" dirty="0">
                <a:solidFill>
                  <a:srgbClr val="7F7F7F"/>
                </a:solidFill>
              </a:rPr>
              <a:t>Bei der überwiegenden Anzahl handelt es sich um Kleinstunternehmen (&lt;10 Beschäftige). In der Schweiz, stellt diese Gruppe 89,7% aller Unternehmen.</a:t>
            </a:r>
          </a:p>
          <a:p>
            <a:pPr marL="179070" indent="-179070" algn="l">
              <a:lnSpc>
                <a:spcPct val="100000"/>
              </a:lnSpc>
              <a:spcBef>
                <a:spcPts val="400"/>
              </a:spcBef>
              <a:buFont typeface="Arial" panose="020B0604020202020204" pitchFamily="34" charset="0"/>
              <a:buChar char="•"/>
            </a:pPr>
            <a:r>
              <a:rPr lang="de-CH" sz="1500" dirty="0">
                <a:solidFill>
                  <a:srgbClr val="7F7F7F"/>
                </a:solidFill>
              </a:rPr>
              <a:t>In den Medien wird häufig über Grossunternehmen berichtet, weshalb sich dies in der öffentlichen Wahrnehmung nicht unbedingt widerspiegelt.</a:t>
            </a:r>
          </a:p>
        </p:txBody>
      </p:sp>
      <p:sp>
        <p:nvSpPr>
          <p:cNvPr id="9" name="Rechteck 8">
            <a:extLst>
              <a:ext uri="{FF2B5EF4-FFF2-40B4-BE49-F238E27FC236}">
                <a16:creationId xmlns:a16="http://schemas.microsoft.com/office/drawing/2014/main" id="{13FEC490-BEE3-4832-89C4-4F6AD70896D7}"/>
              </a:ext>
            </a:extLst>
          </p:cNvPr>
          <p:cNvSpPr/>
          <p:nvPr/>
        </p:nvSpPr>
        <p:spPr>
          <a:xfrm>
            <a:off x="974912" y="6219760"/>
            <a:ext cx="6567944"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686868"/>
                </a:solidFill>
                <a:effectLst/>
                <a:uLnTx/>
                <a:uFillTx/>
                <a:latin typeface="Century Gothic"/>
                <a:ea typeface="+mn-ea"/>
                <a:cs typeface="+mn-cs"/>
              </a:rPr>
              <a:t>Fueglistaller, Urs; Hatak, Isabella; Zellweger, Thomas (Hrsg.): KMU und Familienunternehmen in Forschung, Lehre und Praxis  – Jahresbericht 2020 (2021), S. 5.</a:t>
            </a:r>
          </a:p>
        </p:txBody>
      </p:sp>
      <p:sp>
        <p:nvSpPr>
          <p:cNvPr id="2" name="Foliennummernplatzhalter 1">
            <a:extLst>
              <a:ext uri="{FF2B5EF4-FFF2-40B4-BE49-F238E27FC236}">
                <a16:creationId xmlns:a16="http://schemas.microsoft.com/office/drawing/2014/main" id="{4F80C790-7CE8-6948-AD6A-A2B6ADAFA2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099053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4F1CD3F-34FD-4F37-AD27-34E7F308F7CD}"/>
              </a:ext>
            </a:extLst>
          </p:cNvPr>
          <p:cNvSpPr txBox="1">
            <a:spLocks/>
          </p:cNvSpPr>
          <p:nvPr/>
        </p:nvSpPr>
        <p:spPr>
          <a:xfrm>
            <a:off x="947096" y="253884"/>
            <a:ext cx="9713947" cy="98076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In der Schweiz beschäftigen KMU mehr als 60% aller Personen</a:t>
            </a:r>
          </a:p>
        </p:txBody>
      </p:sp>
      <p:sp>
        <p:nvSpPr>
          <p:cNvPr id="6" name="New shape">
            <a:extLst>
              <a:ext uri="{FF2B5EF4-FFF2-40B4-BE49-F238E27FC236}">
                <a16:creationId xmlns:a16="http://schemas.microsoft.com/office/drawing/2014/main" id="{380E1F87-15C1-4B1E-AC4D-AC0117C9D8FA}"/>
              </a:ext>
            </a:extLst>
          </p:cNvPr>
          <p:cNvSpPr/>
          <p:nvPr/>
        </p:nvSpPr>
        <p:spPr>
          <a:xfrm>
            <a:off x="8305483" y="1268760"/>
            <a:ext cx="3396600" cy="161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marL="358775" marR="0" lvl="0" indent="-358775" algn="l" defTabSz="914400" rtl="0" eaLnBrk="1" fontAlgn="auto" latinLnBrk="0" hangingPunct="1">
              <a:lnSpc>
                <a:spcPct val="100000"/>
              </a:lnSpc>
              <a:spcBef>
                <a:spcPts val="400"/>
              </a:spcBef>
              <a:spcAft>
                <a:spcPts val="0"/>
              </a:spcAft>
              <a:buClrTx/>
              <a:buSzTx/>
              <a:buFont typeface="Wingdings" pitchFamily="2" charset="2"/>
              <a:buChar char="§"/>
              <a:tabLst/>
              <a:defRPr/>
            </a:pPr>
            <a:endParaRPr kumimoji="0" sz="1600" b="0" i="0" u="none" strike="noStrike" kern="1200" cap="none" spc="0" normalizeH="0" baseline="0" noProof="0">
              <a:ln>
                <a:noFill/>
              </a:ln>
              <a:solidFill>
                <a:srgbClr val="073450"/>
              </a:solidFill>
              <a:effectLst/>
              <a:uLnTx/>
              <a:uFillTx/>
              <a:latin typeface="Arial" pitchFamily="34" charset="0"/>
              <a:ea typeface="+mn-ea"/>
              <a:cs typeface="+mn-cs"/>
            </a:endParaRPr>
          </a:p>
        </p:txBody>
      </p:sp>
      <p:sp>
        <p:nvSpPr>
          <p:cNvPr id="8" name="Inhaltsplatzhalter 2">
            <a:extLst>
              <a:ext uri="{FF2B5EF4-FFF2-40B4-BE49-F238E27FC236}">
                <a16:creationId xmlns:a16="http://schemas.microsoft.com/office/drawing/2014/main" id="{90CEAA5A-68A2-44AA-89E6-3965B96A713E}"/>
              </a:ext>
            </a:extLst>
          </p:cNvPr>
          <p:cNvSpPr>
            <a:spLocks noGrp="1"/>
          </p:cNvSpPr>
          <p:nvPr>
            <p:ph type="body" idx="1"/>
          </p:nvPr>
        </p:nvSpPr>
        <p:spPr>
          <a:xfrm>
            <a:off x="8387464" y="1336977"/>
            <a:ext cx="2963824" cy="5082838"/>
          </a:xfrm>
        </p:spPr>
        <p:txBody>
          <a:bodyPr>
            <a:noAutofit/>
          </a:bodyPr>
          <a:lstStyle/>
          <a:p>
            <a:pPr marL="179388" indent="-179388" algn="l">
              <a:lnSpc>
                <a:spcPct val="100000"/>
              </a:lnSpc>
              <a:spcBef>
                <a:spcPts val="400"/>
              </a:spcBef>
              <a:buFont typeface="Arial" panose="020B0604020202020204" pitchFamily="34" charset="0"/>
              <a:buChar char="•"/>
            </a:pPr>
            <a:r>
              <a:rPr lang="de-CH" sz="1500" dirty="0">
                <a:solidFill>
                  <a:srgbClr val="686868"/>
                </a:solidFill>
              </a:rPr>
              <a:t>In der Schweiz arbeiten 67,2% aller Beschäftigen für ein KMU und 32,8% für ein Unternehmen mit 250 Mitarbeitenden oder mehr. </a:t>
            </a:r>
          </a:p>
        </p:txBody>
      </p:sp>
      <p:sp>
        <p:nvSpPr>
          <p:cNvPr id="9" name="Rechteck 8">
            <a:extLst>
              <a:ext uri="{FF2B5EF4-FFF2-40B4-BE49-F238E27FC236}">
                <a16:creationId xmlns:a16="http://schemas.microsoft.com/office/drawing/2014/main" id="{13FEC490-BEE3-4832-89C4-4F6AD70896D7}"/>
              </a:ext>
            </a:extLst>
          </p:cNvPr>
          <p:cNvSpPr/>
          <p:nvPr/>
        </p:nvSpPr>
        <p:spPr>
          <a:xfrm>
            <a:off x="947096" y="6219760"/>
            <a:ext cx="6567944"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Fueglistaller, Urs; Hatak, Isabella; Zellweger, Thomas (Hrsg.): KMU und Familienunternehmen in Forschung, Lehre und Praxis  – Jahresbericht 2020 (2021), S. 5.</a:t>
            </a:r>
          </a:p>
        </p:txBody>
      </p:sp>
      <p:pic>
        <p:nvPicPr>
          <p:cNvPr id="10" name="Grafik 2">
            <a:extLst>
              <a:ext uri="{FF2B5EF4-FFF2-40B4-BE49-F238E27FC236}">
                <a16:creationId xmlns:a16="http://schemas.microsoft.com/office/drawing/2014/main" id="{9FA92422-4529-42E9-AEFB-71009D040C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947096" y="1775805"/>
            <a:ext cx="7252884" cy="3520589"/>
          </a:xfrm>
          <a:prstGeom prst="rect">
            <a:avLst/>
          </a:prstGeom>
          <a:noFill/>
          <a:ln>
            <a:noFill/>
          </a:ln>
        </p:spPr>
      </p:pic>
      <p:sp>
        <p:nvSpPr>
          <p:cNvPr id="11" name="New shape">
            <a:extLst>
              <a:ext uri="{FF2B5EF4-FFF2-40B4-BE49-F238E27FC236}">
                <a16:creationId xmlns:a16="http://schemas.microsoft.com/office/drawing/2014/main" id="{87783068-35E5-344C-8542-40E237C6302A}"/>
              </a:ext>
            </a:extLst>
          </p:cNvPr>
          <p:cNvSpPr/>
          <p:nvPr/>
        </p:nvSpPr>
        <p:spPr>
          <a:xfrm>
            <a:off x="8256517" y="1321509"/>
            <a:ext cx="45719"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Foliennummernplatzhalter 1">
            <a:extLst>
              <a:ext uri="{FF2B5EF4-FFF2-40B4-BE49-F238E27FC236}">
                <a16:creationId xmlns:a16="http://schemas.microsoft.com/office/drawing/2014/main" id="{D9F5433B-9D5D-9945-A37C-648BA62D91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51293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69A8341-D445-468F-9749-07FDC6696C2E}"/>
              </a:ext>
            </a:extLst>
          </p:cNvPr>
          <p:cNvSpPr>
            <a:spLocks noChangeArrowheads="1"/>
          </p:cNvSpPr>
          <p:nvPr/>
        </p:nvSpPr>
        <p:spPr bwMode="auto">
          <a:xfrm>
            <a:off x="1688669" y="1215555"/>
            <a:ext cx="9105022" cy="39138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Als KMU werden nach einer Empfehlung der Europäischen Kommission folgende Unternehmen bezeichnet:</a:t>
            </a:r>
            <a:endParaRPr kumimoji="0" lang="de-DE" sz="2000" b="0" i="0" u="none" strike="noStrike" kern="1200" cap="none" spc="0" normalizeH="0" baseline="0" noProof="0" dirty="0">
              <a:ln>
                <a:noFill/>
              </a:ln>
              <a:solidFill>
                <a:srgbClr val="686868"/>
              </a:solidFill>
              <a:effectLst/>
              <a:uLnTx/>
              <a:uFillTx/>
              <a:latin typeface="Century Gothic"/>
              <a:cs typeface="Arial" pitchFamily="34" charset="0"/>
            </a:endParaRPr>
          </a:p>
          <a:p>
            <a:pPr marL="357188" marR="0" lvl="0" indent="-357188" algn="l" defTabSz="914400" rtl="0" eaLnBrk="0" fontAlgn="base" latinLnBrk="0" hangingPunct="0">
              <a:lnSpc>
                <a:spcPct val="100000"/>
              </a:lnSpc>
              <a:spcBef>
                <a:spcPts val="200"/>
              </a:spcBef>
              <a:spcAft>
                <a:spcPct val="0"/>
              </a:spcAft>
              <a:buClr>
                <a:srgbClr val="96CB00"/>
              </a:buClr>
              <a:buSzTx/>
              <a:buFont typeface="Century Gothic" panose="020B0502020202020204" pitchFamily="34" charset="0"/>
              <a:buChar char="●"/>
              <a:tabLst/>
              <a:defRPr/>
            </a:pP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Times New Roman" pitchFamily="18" charset="0"/>
              </a:rPr>
              <a:t>weniger als 250 Beschäftigte,</a:t>
            </a:r>
            <a:endParaRPr kumimoji="0" lang="de-DE" sz="2000" b="0" i="0" u="none" strike="noStrike" kern="1200" cap="none" spc="0" normalizeH="0" baseline="0" noProof="0" dirty="0">
              <a:ln>
                <a:noFill/>
              </a:ln>
              <a:solidFill>
                <a:srgbClr val="686868"/>
              </a:solidFill>
              <a:effectLst/>
              <a:uLnTx/>
              <a:uFillTx/>
              <a:latin typeface="Century Gothic"/>
              <a:cs typeface="Arial" pitchFamily="34" charset="0"/>
            </a:endParaRPr>
          </a:p>
          <a:p>
            <a:pPr marL="357188" marR="0" lvl="0" indent="-357188" algn="l" defTabSz="914400" rtl="0" eaLnBrk="0" fontAlgn="base" latinLnBrk="0" hangingPunct="0">
              <a:lnSpc>
                <a:spcPct val="100000"/>
              </a:lnSpc>
              <a:spcBef>
                <a:spcPts val="200"/>
              </a:spcBef>
              <a:spcAft>
                <a:spcPct val="0"/>
              </a:spcAft>
              <a:buClr>
                <a:srgbClr val="96CB00"/>
              </a:buClr>
              <a:buSzTx/>
              <a:buFont typeface="Century Gothic" panose="020B0502020202020204" pitchFamily="34" charset="0"/>
              <a:buChar char="●"/>
              <a:tabLst/>
              <a:defRPr/>
            </a:pP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Times New Roman" pitchFamily="18" charset="0"/>
              </a:rPr>
              <a:t>weniger als 50 Mio. EUR Umsatz oder</a:t>
            </a: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 </a:t>
            </a: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Times New Roman" pitchFamily="18" charset="0"/>
              </a:rPr>
              <a:t>weniger als 43 Mio. EUR Bilanzsumme*,</a:t>
            </a:r>
            <a:endParaRPr kumimoji="0" lang="de-DE" sz="2000" b="0" i="0" u="none" strike="noStrike" kern="1200" cap="none" spc="0" normalizeH="0" baseline="0" noProof="0" dirty="0">
              <a:ln>
                <a:noFill/>
              </a:ln>
              <a:solidFill>
                <a:srgbClr val="686868"/>
              </a:solidFill>
              <a:effectLst/>
              <a:uLnTx/>
              <a:uFillTx/>
              <a:latin typeface="Century Gothic"/>
              <a:cs typeface="Arial" pitchFamily="34" charset="0"/>
            </a:endParaRPr>
          </a:p>
          <a:p>
            <a:pPr marL="357188" marR="0" lvl="0" indent="-357188" algn="l" defTabSz="914400" rtl="0" eaLnBrk="0" fontAlgn="base" latinLnBrk="0" hangingPunct="0">
              <a:lnSpc>
                <a:spcPct val="100000"/>
              </a:lnSpc>
              <a:spcBef>
                <a:spcPts val="200"/>
              </a:spcBef>
              <a:spcAft>
                <a:spcPct val="0"/>
              </a:spcAft>
              <a:buClr>
                <a:srgbClr val="96CB00"/>
              </a:buClr>
              <a:buSzTx/>
              <a:buFont typeface="Century Gothic" panose="020B0502020202020204" pitchFamily="34" charset="0"/>
              <a:buChar char="●"/>
              <a:tabLst/>
              <a:defRPr/>
            </a:pP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Times New Roman" pitchFamily="18" charset="0"/>
              </a:rPr>
              <a:t>eigenständiges Unternehmen, d. h. 25% oder mehr des Kapitals oder der Stimmrechte dürfen nicht direkt oder indirekt von einem anderen Unternehmen kontrolliert werden.</a:t>
            </a:r>
          </a:p>
          <a:p>
            <a:pPr marL="357188" marR="0" lvl="0" indent="-357188" algn="l" defTabSz="914400" rtl="0" eaLnBrk="0" fontAlgn="base" latinLnBrk="0" hangingPunct="0">
              <a:lnSpc>
                <a:spcPct val="100000"/>
              </a:lnSpc>
              <a:spcBef>
                <a:spcPts val="200"/>
              </a:spcBef>
              <a:spcAft>
                <a:spcPct val="0"/>
              </a:spcAft>
              <a:buClr>
                <a:srgbClr val="898F97"/>
              </a:buClr>
              <a:buSzTx/>
              <a:buFont typeface="Arial" panose="020B0604020202020204" pitchFamily="34" charset="0"/>
              <a:buChar char="•"/>
              <a:tabLst/>
              <a:defRPr/>
            </a:pPr>
            <a:endParaRPr kumimoji="0" lang="de-CH" sz="2000" b="0" i="0" u="none" strike="noStrike" kern="1200" cap="none" spc="0" normalizeH="0" baseline="0" noProof="0" dirty="0">
              <a:ln>
                <a:noFill/>
              </a:ln>
              <a:solidFill>
                <a:srgbClr val="686868"/>
              </a:solidFill>
              <a:effectLst/>
              <a:uLnTx/>
              <a:uFillTx/>
              <a:latin typeface="Century Gothic"/>
              <a:ea typeface="+mn-ea"/>
              <a:cs typeface="Times New Roman" pitchFamily="18" charset="0"/>
            </a:endParaRPr>
          </a:p>
          <a:p>
            <a:pPr marL="0" marR="0" lvl="0" indent="0" algn="l" defTabSz="914400" rtl="0" eaLnBrk="0" fontAlgn="base" latinLnBrk="0" hangingPunct="0">
              <a:lnSpc>
                <a:spcPct val="100000"/>
              </a:lnSpc>
              <a:spcBef>
                <a:spcPts val="200"/>
              </a:spcBef>
              <a:spcAft>
                <a:spcPct val="0"/>
              </a:spcAft>
              <a:buClr>
                <a:srgbClr val="898F97"/>
              </a:buClr>
              <a:buSzTx/>
              <a:buFontTx/>
              <a:buNone/>
              <a:tabLst/>
              <a:defRPr/>
            </a:pPr>
            <a:r>
              <a:rPr kumimoji="0" lang="de-CH" sz="2000" b="1" i="0" u="none" strike="noStrike" kern="1200" cap="none" spc="0" normalizeH="0" baseline="0" noProof="0" dirty="0">
                <a:ln>
                  <a:noFill/>
                </a:ln>
                <a:solidFill>
                  <a:srgbClr val="686868"/>
                </a:solidFill>
                <a:effectLst/>
                <a:uLnTx/>
                <a:uFillTx/>
                <a:latin typeface="Century Gothic"/>
                <a:ea typeface="+mn-ea"/>
                <a:cs typeface="Times New Roman" pitchFamily="18" charset="0"/>
              </a:rPr>
              <a:t>Im gängigen Sprachgebrauch werden mit KMU jedoch meist Unternehmen mit weniger als 250 Beschäftigten bezeichnet, unabhängig von den anderen Kriterien.</a:t>
            </a:r>
            <a:endParaRPr kumimoji="0" lang="de-CH" sz="2000" b="1"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sp>
        <p:nvSpPr>
          <p:cNvPr id="8" name="Titel 1">
            <a:extLst>
              <a:ext uri="{FF2B5EF4-FFF2-40B4-BE49-F238E27FC236}">
                <a16:creationId xmlns:a16="http://schemas.microsoft.com/office/drawing/2014/main" id="{11706071-EE1B-4ADD-B048-126B0AF550DE}"/>
              </a:ext>
            </a:extLst>
          </p:cNvPr>
          <p:cNvSpPr txBox="1">
            <a:spLocks/>
          </p:cNvSpPr>
          <p:nvPr/>
        </p:nvSpPr>
        <p:spPr>
          <a:xfrm>
            <a:off x="1677372" y="234788"/>
            <a:ext cx="9713947" cy="481649"/>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Was versteht man unter einem KMU?</a:t>
            </a:r>
          </a:p>
        </p:txBody>
      </p:sp>
      <p:sp>
        <p:nvSpPr>
          <p:cNvPr id="4" name="Rechteck 3">
            <a:extLst>
              <a:ext uri="{FF2B5EF4-FFF2-40B4-BE49-F238E27FC236}">
                <a16:creationId xmlns:a16="http://schemas.microsoft.com/office/drawing/2014/main" id="{06AC8961-C01A-3943-B218-845117E52528}"/>
              </a:ext>
            </a:extLst>
          </p:cNvPr>
          <p:cNvSpPr/>
          <p:nvPr/>
        </p:nvSpPr>
        <p:spPr>
          <a:xfrm>
            <a:off x="2391888" y="6233239"/>
            <a:ext cx="656794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Amtsblatt der Europäischen Union. L 124/36 vom 20. Mai 2003.</a:t>
            </a:r>
          </a:p>
        </p:txBody>
      </p:sp>
      <p:sp>
        <p:nvSpPr>
          <p:cNvPr id="5" name="Rechteck 4">
            <a:extLst>
              <a:ext uri="{FF2B5EF4-FFF2-40B4-BE49-F238E27FC236}">
                <a16:creationId xmlns:a16="http://schemas.microsoft.com/office/drawing/2014/main" id="{06A5237D-5F82-B243-A7B5-47B1C32DC8BA}"/>
              </a:ext>
            </a:extLst>
          </p:cNvPr>
          <p:cNvSpPr/>
          <p:nvPr/>
        </p:nvSpPr>
        <p:spPr>
          <a:xfrm>
            <a:off x="2391888" y="5442390"/>
            <a:ext cx="656794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686868"/>
                </a:solidFill>
                <a:effectLst/>
                <a:uLnTx/>
                <a:uFillTx/>
                <a:latin typeface="Century Gothic"/>
                <a:ea typeface="+mn-ea"/>
                <a:cs typeface="+mn-cs"/>
              </a:rPr>
              <a:t>* Die Bilanzsumme ist die Summe aller Posten auf der Aktivseite oder der Passivseite einer Bilanz am Ende des Geschäftsjahres, wobei Aktivseite immer = Passivseite.</a:t>
            </a:r>
          </a:p>
        </p:txBody>
      </p:sp>
      <p:sp>
        <p:nvSpPr>
          <p:cNvPr id="2" name="Foliennummernplatzhalter 1">
            <a:extLst>
              <a:ext uri="{FF2B5EF4-FFF2-40B4-BE49-F238E27FC236}">
                <a16:creationId xmlns:a16="http://schemas.microsoft.com/office/drawing/2014/main" id="{5C357CA7-1329-F445-A6D0-7031BE89EB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784302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Object">
            <a:extLst>
              <a:ext uri="{FF2B5EF4-FFF2-40B4-BE49-F238E27FC236}">
                <a16:creationId xmlns:a16="http://schemas.microsoft.com/office/drawing/2014/main" id="{DF1CB2F4-6484-4CCF-9324-F66B9B9D3C5A}"/>
              </a:ext>
            </a:extLst>
          </p:cNvPr>
          <p:cNvGraphicFramePr/>
          <p:nvPr>
            <p:extLst>
              <p:ext uri="{D42A27DB-BD31-4B8C-83A1-F6EECF244321}">
                <p14:modId xmlns:p14="http://schemas.microsoft.com/office/powerpoint/2010/main" val="1713296501"/>
              </p:ext>
            </p:extLst>
          </p:nvPr>
        </p:nvGraphicFramePr>
        <p:xfrm>
          <a:off x="820001" y="1762812"/>
          <a:ext cx="7255169" cy="4044878"/>
        </p:xfrm>
        <a:graphic>
          <a:graphicData uri="http://schemas.openxmlformats.org/drawingml/2006/chart">
            <c:chart xmlns:c="http://schemas.openxmlformats.org/drawingml/2006/chart" xmlns:r="http://schemas.openxmlformats.org/officeDocument/2006/relationships" r:id="rId3"/>
          </a:graphicData>
        </a:graphic>
      </p:graphicFrame>
      <p:sp>
        <p:nvSpPr>
          <p:cNvPr id="4" name="New shape">
            <a:extLst>
              <a:ext uri="{FF2B5EF4-FFF2-40B4-BE49-F238E27FC236}">
                <a16:creationId xmlns:a16="http://schemas.microsoft.com/office/drawing/2014/main" id="{D8797DA5-DD79-4A42-A065-AF86360ADF9E}"/>
              </a:ext>
            </a:extLst>
          </p:cNvPr>
          <p:cNvSpPr/>
          <p:nvPr/>
        </p:nvSpPr>
        <p:spPr>
          <a:xfrm>
            <a:off x="8393062" y="1170679"/>
            <a:ext cx="3088785" cy="5239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DE" sz="1500" b="0" i="0" u="none" strike="noStrike" kern="1200" cap="none" spc="0" normalizeH="0" baseline="0" noProof="0" dirty="0">
                <a:ln>
                  <a:noFill/>
                </a:ln>
                <a:solidFill>
                  <a:srgbClr val="686868"/>
                </a:solidFill>
                <a:effectLst/>
                <a:uLnTx/>
                <a:uFillTx/>
                <a:latin typeface="Century Gothic"/>
                <a:ea typeface="+mn-ea"/>
                <a:cs typeface="+mn-cs"/>
              </a:rPr>
              <a:t>Die Anzahl der Gründungen in der Schweiz steigt.</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DE" sz="1500" b="0" i="0" u="none" strike="noStrike" kern="1200" cap="none" spc="0" normalizeH="0" baseline="0" noProof="0" dirty="0">
                <a:ln>
                  <a:noFill/>
                </a:ln>
                <a:solidFill>
                  <a:srgbClr val="686868"/>
                </a:solidFill>
                <a:effectLst/>
                <a:uLnTx/>
                <a:uFillTx/>
                <a:latin typeface="Century Gothic"/>
                <a:ea typeface="+mn-ea"/>
                <a:cs typeface="+mn-cs"/>
              </a:rPr>
              <a:t>Umso wichtiger ist es, dass auch in der Berufsausbildung das nötige Wissen und die notwendigen Kompetenzen vermittelt werden.</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DE" sz="1500" b="0" i="0" u="none" strike="noStrike" kern="1200" cap="none" spc="0" normalizeH="0" baseline="0" noProof="0" dirty="0">
                <a:ln>
                  <a:noFill/>
                </a:ln>
                <a:solidFill>
                  <a:srgbClr val="686868"/>
                </a:solidFill>
                <a:effectLst/>
                <a:uLnTx/>
                <a:uFillTx/>
                <a:latin typeface="Century Gothic"/>
                <a:ea typeface="+mn-ea"/>
                <a:cs typeface="+mn-cs"/>
              </a:rPr>
              <a:t>Wie viel Prozent der Gründungen von ehemaligen Berufslernenden gestartet wurden, ist nicht genau bekannt.</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CH" sz="1500" b="0" i="0" u="none" strike="noStrike" kern="1200" cap="none" spc="0" normalizeH="0" baseline="0" noProof="0" dirty="0">
                <a:ln>
                  <a:noFill/>
                </a:ln>
                <a:solidFill>
                  <a:srgbClr val="686868"/>
                </a:solidFill>
                <a:effectLst/>
                <a:uLnTx/>
                <a:uFillTx/>
                <a:latin typeface="Century Gothic"/>
                <a:ea typeface="+mn-ea"/>
                <a:cs typeface="+mn-cs"/>
              </a:rPr>
              <a:t>Im Jahr 2020 wurden in der Schweiz 46 779 neue Unternehmen gegründet, rund 5% mehr als in 2019. Die Angaben beziehen sich auf neu ins Handelsregister eingetragene Firmen.</a:t>
            </a: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800"/>
              </a:spcBef>
              <a:spcAft>
                <a:spcPts val="0"/>
              </a:spcAft>
              <a:buClrTx/>
              <a:buSzTx/>
              <a:buFont typeface="Wingdings" panose="05000000000000000000" pitchFamily="2" charset="2"/>
              <a:buChar char="§"/>
              <a:tabLst/>
              <a:defRPr/>
            </a:pP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0F283E"/>
              </a:solidFill>
              <a:effectLst/>
              <a:uLnTx/>
              <a:uFillTx/>
              <a:latin typeface="Arial" pitchFamily="34" charset="0"/>
              <a:ea typeface="+mn-ea"/>
              <a:cs typeface="+mn-cs"/>
            </a:endParaRPr>
          </a:p>
        </p:txBody>
      </p:sp>
      <p:sp>
        <p:nvSpPr>
          <p:cNvPr id="5" name="Titel 1">
            <a:extLst>
              <a:ext uri="{FF2B5EF4-FFF2-40B4-BE49-F238E27FC236}">
                <a16:creationId xmlns:a16="http://schemas.microsoft.com/office/drawing/2014/main" id="{219B5773-C42D-4A42-8EA9-5746170E6880}"/>
              </a:ext>
            </a:extLst>
          </p:cNvPr>
          <p:cNvSpPr txBox="1">
            <a:spLocks/>
          </p:cNvSpPr>
          <p:nvPr/>
        </p:nvSpPr>
        <p:spPr>
          <a:xfrm>
            <a:off x="947769" y="184511"/>
            <a:ext cx="9220595" cy="46996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Die Anzahl der Unternehmensgründungen in der Schweiz hat in den letzten 10 Jahren zugenommen</a:t>
            </a:r>
          </a:p>
        </p:txBody>
      </p:sp>
      <p:sp>
        <p:nvSpPr>
          <p:cNvPr id="6" name="New shape">
            <a:extLst>
              <a:ext uri="{FF2B5EF4-FFF2-40B4-BE49-F238E27FC236}">
                <a16:creationId xmlns:a16="http://schemas.microsoft.com/office/drawing/2014/main" id="{9DE680D9-53C8-45B6-A268-8D72CCAD98C3}"/>
              </a:ext>
            </a:extLst>
          </p:cNvPr>
          <p:cNvSpPr/>
          <p:nvPr/>
        </p:nvSpPr>
        <p:spPr>
          <a:xfrm>
            <a:off x="8234116" y="1103829"/>
            <a:ext cx="50291"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hteck 6">
            <a:extLst>
              <a:ext uri="{FF2B5EF4-FFF2-40B4-BE49-F238E27FC236}">
                <a16:creationId xmlns:a16="http://schemas.microsoft.com/office/drawing/2014/main" id="{40E076B5-8EC5-4FFD-B1FA-64C97BBD7DC1}"/>
              </a:ext>
            </a:extLst>
          </p:cNvPr>
          <p:cNvSpPr/>
          <p:nvPr/>
        </p:nvSpPr>
        <p:spPr>
          <a:xfrm>
            <a:off x="978947" y="6245715"/>
            <a:ext cx="725516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CH" sz="1000" b="0" i="0" u="none" strike="noStrike" kern="1200" cap="none" spc="0" normalizeH="0" baseline="0" noProof="0" dirty="0">
                <a:ln>
                  <a:noFill/>
                </a:ln>
                <a:solidFill>
                  <a:srgbClr val="686868"/>
                </a:solidFill>
                <a:effectLst/>
                <a:uLnTx/>
                <a:uFillTx/>
                <a:latin typeface="Century Gothic"/>
                <a:ea typeface="+mn-ea"/>
                <a:cs typeface="+mn-cs"/>
              </a:rPr>
              <a:t>https://de.statista.com/statistik/daten/studie/309104/umfrage/unternehmensgruendungen-in-der-schweiz/</a:t>
            </a:r>
          </a:p>
        </p:txBody>
      </p:sp>
      <p:sp>
        <p:nvSpPr>
          <p:cNvPr id="2" name="Foliennummernplatzhalter 1">
            <a:extLst>
              <a:ext uri="{FF2B5EF4-FFF2-40B4-BE49-F238E27FC236}">
                <a16:creationId xmlns:a16="http://schemas.microsoft.com/office/drawing/2014/main" id="{6B195D95-42D7-9C49-B4CE-D1B86586CC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320322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w shape">
            <a:extLst>
              <a:ext uri="{FF2B5EF4-FFF2-40B4-BE49-F238E27FC236}">
                <a16:creationId xmlns:a16="http://schemas.microsoft.com/office/drawing/2014/main" id="{D8797DA5-DD79-4A42-A065-AF86360ADF9E}"/>
              </a:ext>
            </a:extLst>
          </p:cNvPr>
          <p:cNvSpPr/>
          <p:nvPr/>
        </p:nvSpPr>
        <p:spPr>
          <a:xfrm>
            <a:off x="8393062" y="1170679"/>
            <a:ext cx="3088785" cy="5239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CH" sz="1500" b="0" i="0" u="none" strike="noStrike" kern="1200" cap="none" spc="0" normalizeH="0" baseline="0" noProof="0" dirty="0">
                <a:ln>
                  <a:noFill/>
                </a:ln>
                <a:solidFill>
                  <a:srgbClr val="686868"/>
                </a:solidFill>
                <a:effectLst/>
                <a:uLnTx/>
                <a:uFillTx/>
                <a:latin typeface="Century Gothic"/>
                <a:ea typeface="+mn-ea"/>
                <a:cs typeface="+mn-cs"/>
              </a:rPr>
              <a:t>In der Schweiz werden insbesondere Dienstleistungsunternehmen gegründet.</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CH" sz="1500" b="0" i="0" u="none" strike="noStrike" kern="1200" cap="none" spc="0" normalizeH="0" baseline="0" noProof="0" dirty="0">
                <a:ln>
                  <a:noFill/>
                </a:ln>
                <a:solidFill>
                  <a:srgbClr val="686868"/>
                </a:solidFill>
                <a:effectLst/>
                <a:uLnTx/>
                <a:uFillTx/>
                <a:latin typeface="Century Gothic"/>
                <a:ea typeface="+mn-ea"/>
                <a:cs typeface="+mn-cs"/>
              </a:rPr>
              <a:t>In den meisten industrialisierten Ländern dominiert der Dienstleistungssektor, gefolgt vom industriellen Sektor und der Landwirtschaft.</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CH" sz="1500" b="0" i="0" u="none" strike="noStrike" kern="1200" cap="none" spc="0" normalizeH="0" baseline="0" noProof="0" dirty="0">
                <a:ln>
                  <a:noFill/>
                </a:ln>
                <a:solidFill>
                  <a:srgbClr val="686868"/>
                </a:solidFill>
                <a:effectLst/>
                <a:uLnTx/>
                <a:uFillTx/>
                <a:latin typeface="Century Gothic"/>
                <a:ea typeface="+mn-ea"/>
                <a:cs typeface="+mn-cs"/>
              </a:rPr>
              <a:t>Mit der fortschreitenden Digitalisierung kann von einem Wachstum an IT-Unternehmen in der nahen Zukunft ausgegangen werden.</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endParaRPr kumimoji="0" lang="de-CH" sz="1500" b="0" i="0" u="none" strike="noStrike" kern="1200" cap="none" spc="0" normalizeH="0" baseline="0" noProof="0" dirty="0">
              <a:ln>
                <a:noFill/>
              </a:ln>
              <a:solidFill>
                <a:srgbClr val="686868"/>
              </a:solidFill>
              <a:effectLst/>
              <a:uLnTx/>
              <a:uFillTx/>
              <a:latin typeface="Century Gothic"/>
              <a:ea typeface="+mn-ea"/>
              <a:cs typeface="+mn-cs"/>
            </a:endParaRP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800"/>
              </a:spcBef>
              <a:spcAft>
                <a:spcPts val="0"/>
              </a:spcAft>
              <a:buClrTx/>
              <a:buSzTx/>
              <a:buFont typeface="Wingdings" panose="05000000000000000000" pitchFamily="2" charset="2"/>
              <a:buChar char="§"/>
              <a:tabLst/>
              <a:defRPr/>
            </a:pP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686868"/>
              </a:solidFill>
              <a:effectLst/>
              <a:uLnTx/>
              <a:uFillTx/>
              <a:latin typeface="Arial" pitchFamily="34" charset="0"/>
              <a:ea typeface="+mn-ea"/>
              <a:cs typeface="+mn-cs"/>
            </a:endParaRPr>
          </a:p>
        </p:txBody>
      </p:sp>
      <p:sp>
        <p:nvSpPr>
          <p:cNvPr id="5" name="Titel 1">
            <a:extLst>
              <a:ext uri="{FF2B5EF4-FFF2-40B4-BE49-F238E27FC236}">
                <a16:creationId xmlns:a16="http://schemas.microsoft.com/office/drawing/2014/main" id="{219B5773-C42D-4A42-8EA9-5746170E6880}"/>
              </a:ext>
            </a:extLst>
          </p:cNvPr>
          <p:cNvSpPr txBox="1">
            <a:spLocks/>
          </p:cNvSpPr>
          <p:nvPr/>
        </p:nvSpPr>
        <p:spPr>
          <a:xfrm>
            <a:off x="938341" y="212792"/>
            <a:ext cx="7715465" cy="46996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Neu gegründete Unternehmen in der Schweiz nach Wirtschaftszweig</a:t>
            </a:r>
          </a:p>
        </p:txBody>
      </p:sp>
      <p:sp>
        <p:nvSpPr>
          <p:cNvPr id="6" name="New shape">
            <a:extLst>
              <a:ext uri="{FF2B5EF4-FFF2-40B4-BE49-F238E27FC236}">
                <a16:creationId xmlns:a16="http://schemas.microsoft.com/office/drawing/2014/main" id="{9DE680D9-53C8-45B6-A268-8D72CCAD98C3}"/>
              </a:ext>
            </a:extLst>
          </p:cNvPr>
          <p:cNvSpPr/>
          <p:nvPr/>
        </p:nvSpPr>
        <p:spPr>
          <a:xfrm>
            <a:off x="8234116" y="1103829"/>
            <a:ext cx="50291"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hteck 6">
            <a:extLst>
              <a:ext uri="{FF2B5EF4-FFF2-40B4-BE49-F238E27FC236}">
                <a16:creationId xmlns:a16="http://schemas.microsoft.com/office/drawing/2014/main" id="{40E076B5-8EC5-4FFD-B1FA-64C97BBD7DC1}"/>
              </a:ext>
            </a:extLst>
          </p:cNvPr>
          <p:cNvSpPr/>
          <p:nvPr/>
        </p:nvSpPr>
        <p:spPr>
          <a:xfrm>
            <a:off x="8557937" y="5619500"/>
            <a:ext cx="2174112"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CH" sz="1000" b="0" i="0" u="none" strike="noStrike" kern="1200" cap="none" spc="0" normalizeH="0" baseline="0" noProof="1">
                <a:ln>
                  <a:noFill/>
                </a:ln>
                <a:solidFill>
                  <a:srgbClr val="898F97"/>
                </a:solidFill>
                <a:effectLst/>
                <a:uLnTx/>
                <a:uFillTx/>
                <a:latin typeface="Century Gothic"/>
                <a:ea typeface="+mn-ea"/>
                <a:cs typeface="+mn-cs"/>
              </a:rPr>
              <a:t>https://www.bfs.admin.ch/bfs/de/home/statistiken/industrie-dienstleistungen/unternehmen-beschaeftigte/unternehmensdemografie/neugruendungen-ueberlebensraten.html </a:t>
            </a:r>
          </a:p>
        </p:txBody>
      </p:sp>
      <p:graphicFrame>
        <p:nvGraphicFramePr>
          <p:cNvPr id="8" name="Diagramm 7">
            <a:extLst>
              <a:ext uri="{FF2B5EF4-FFF2-40B4-BE49-F238E27FC236}">
                <a16:creationId xmlns:a16="http://schemas.microsoft.com/office/drawing/2014/main" id="{EC411CDF-B4CE-C34F-B8B6-FD1E423CDC75}"/>
              </a:ext>
            </a:extLst>
          </p:cNvPr>
          <p:cNvGraphicFramePr>
            <a:graphicFrameLocks noChangeAspect="1"/>
          </p:cNvGraphicFramePr>
          <p:nvPr>
            <p:extLst>
              <p:ext uri="{D42A27DB-BD31-4B8C-83A1-F6EECF244321}">
                <p14:modId xmlns:p14="http://schemas.microsoft.com/office/powerpoint/2010/main" val="2701147998"/>
              </p:ext>
            </p:extLst>
          </p:nvPr>
        </p:nvGraphicFramePr>
        <p:xfrm>
          <a:off x="795647" y="1170679"/>
          <a:ext cx="7323884" cy="5617202"/>
        </p:xfrm>
        <a:graphic>
          <a:graphicData uri="http://schemas.openxmlformats.org/drawingml/2006/chart">
            <c:chart xmlns:c="http://schemas.openxmlformats.org/drawingml/2006/chart" xmlns:r="http://schemas.openxmlformats.org/officeDocument/2006/relationships" r:id="rId3"/>
          </a:graphicData>
        </a:graphic>
      </p:graphicFrame>
      <p:sp>
        <p:nvSpPr>
          <p:cNvPr id="2" name="Foliennummernplatzhalter 1">
            <a:extLst>
              <a:ext uri="{FF2B5EF4-FFF2-40B4-BE49-F238E27FC236}">
                <a16:creationId xmlns:a16="http://schemas.microsoft.com/office/drawing/2014/main" id="{8415B2A3-5392-3B4B-AA93-C9E180501F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515180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853790D-FD50-4CF8-93D4-B7D9564FE15C}"/>
              </a:ext>
            </a:extLst>
          </p:cNvPr>
          <p:cNvSpPr txBox="1">
            <a:spLocks/>
          </p:cNvSpPr>
          <p:nvPr/>
        </p:nvSpPr>
        <p:spPr>
          <a:xfrm>
            <a:off x="942317" y="232623"/>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Die Schweiz liegt mit einer Gründungsrate von 9,8% unter dem Durchschnitt vergleichbarer Volkswirtschaften (12.3%)</a:t>
            </a:r>
          </a:p>
        </p:txBody>
      </p:sp>
      <p:graphicFrame>
        <p:nvGraphicFramePr>
          <p:cNvPr id="9" name="Diagramm 8">
            <a:extLst>
              <a:ext uri="{FF2B5EF4-FFF2-40B4-BE49-F238E27FC236}">
                <a16:creationId xmlns:a16="http://schemas.microsoft.com/office/drawing/2014/main" id="{2FE02959-8503-6F49-BDA3-02863A6944E4}"/>
              </a:ext>
            </a:extLst>
          </p:cNvPr>
          <p:cNvGraphicFramePr/>
          <p:nvPr>
            <p:extLst>
              <p:ext uri="{D42A27DB-BD31-4B8C-83A1-F6EECF244321}">
                <p14:modId xmlns:p14="http://schemas.microsoft.com/office/powerpoint/2010/main" val="2431689801"/>
              </p:ext>
            </p:extLst>
          </p:nvPr>
        </p:nvGraphicFramePr>
        <p:xfrm>
          <a:off x="942317" y="1168332"/>
          <a:ext cx="7183143" cy="4911957"/>
        </p:xfrm>
        <a:graphic>
          <a:graphicData uri="http://schemas.openxmlformats.org/drawingml/2006/chart">
            <c:chart xmlns:c="http://schemas.openxmlformats.org/drawingml/2006/chart" xmlns:r="http://schemas.openxmlformats.org/officeDocument/2006/relationships" r:id="rId3"/>
          </a:graphicData>
        </a:graphic>
      </p:graphicFrame>
      <p:sp>
        <p:nvSpPr>
          <p:cNvPr id="2" name="Foliennummernplatzhalter 1">
            <a:extLst>
              <a:ext uri="{FF2B5EF4-FFF2-40B4-BE49-F238E27FC236}">
                <a16:creationId xmlns:a16="http://schemas.microsoft.com/office/drawing/2014/main" id="{FBB75484-90B9-5F4B-B830-50917DFA26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8" name="New shape">
            <a:extLst>
              <a:ext uri="{FF2B5EF4-FFF2-40B4-BE49-F238E27FC236}">
                <a16:creationId xmlns:a16="http://schemas.microsoft.com/office/drawing/2014/main" id="{AD847436-9623-BA4B-A2E8-691358FF4305}"/>
              </a:ext>
            </a:extLst>
          </p:cNvPr>
          <p:cNvSpPr/>
          <p:nvPr/>
        </p:nvSpPr>
        <p:spPr>
          <a:xfrm>
            <a:off x="8393062" y="1170680"/>
            <a:ext cx="3088785" cy="4411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marL="0" marR="0" lvl="0" indent="0" algn="l" defTabSz="914400" rtl="0" eaLnBrk="1" fontAlgn="auto" latinLnBrk="0" hangingPunct="1">
              <a:lnSpc>
                <a:spcPct val="100000"/>
              </a:lnSpc>
              <a:spcBef>
                <a:spcPts val="800"/>
              </a:spcBef>
              <a:spcAft>
                <a:spcPts val="0"/>
              </a:spcAft>
              <a:buClr>
                <a:srgbClr val="898F97"/>
              </a:buClr>
              <a:buSzTx/>
              <a:buFontTx/>
              <a:buNone/>
              <a:tabLst/>
              <a:defRPr/>
            </a:pPr>
            <a:r>
              <a:rPr kumimoji="0" lang="de-CH" sz="1400" b="0" i="0" u="none" strike="noStrike" kern="1200" cap="none" spc="0" normalizeH="0" baseline="0" noProof="0" dirty="0">
                <a:ln>
                  <a:noFill/>
                </a:ln>
                <a:solidFill>
                  <a:srgbClr val="686868"/>
                </a:solidFill>
                <a:effectLst/>
                <a:uLnTx/>
                <a:uFillTx/>
                <a:latin typeface="Century Gothic"/>
                <a:ea typeface="+mn-ea"/>
                <a:cs typeface="Arial" pitchFamily="34" charset="0"/>
              </a:rPr>
              <a:t>TEA </a:t>
            </a:r>
            <a:r>
              <a:rPr kumimoji="0" lang="de-DE" sz="1400" b="0" i="0" u="none" strike="noStrike" kern="1200" cap="none" spc="0" normalizeH="0" baseline="0" noProof="0" dirty="0">
                <a:ln>
                  <a:noFill/>
                </a:ln>
                <a:solidFill>
                  <a:srgbClr val="686868"/>
                </a:solidFill>
                <a:effectLst/>
                <a:uLnTx/>
                <a:uFillTx/>
                <a:latin typeface="Century Gothic"/>
                <a:ea typeface="+mn-ea"/>
                <a:cs typeface="Arial" pitchFamily="34" charset="0"/>
              </a:rPr>
              <a:t>= GründerInnen in der Gründungsphase </a:t>
            </a:r>
            <a:r>
              <a:rPr kumimoji="0" lang="en-US" sz="1400" b="0" i="0" u="none" strike="noStrike" kern="1200" cap="none" spc="0" normalizeH="0" baseline="0" noProof="0" dirty="0">
                <a:ln>
                  <a:noFill/>
                </a:ln>
                <a:solidFill>
                  <a:srgbClr val="686868"/>
                </a:solidFill>
                <a:effectLst/>
                <a:uLnTx/>
                <a:uFillTx/>
                <a:latin typeface="Century Gothic"/>
                <a:ea typeface="+mn-ea"/>
                <a:cs typeface="Arial" pitchFamily="34" charset="0"/>
              </a:rPr>
              <a:t>(«nascent entrepreneurs») </a:t>
            </a:r>
            <a:r>
              <a:rPr kumimoji="0" lang="de-DE" sz="1400" b="0" i="0" u="none" strike="noStrike" kern="1200" cap="none" spc="0" normalizeH="0" baseline="0" noProof="0" dirty="0">
                <a:ln>
                  <a:noFill/>
                </a:ln>
                <a:solidFill>
                  <a:srgbClr val="686868"/>
                </a:solidFill>
                <a:effectLst/>
                <a:uLnTx/>
                <a:uFillTx/>
                <a:latin typeface="Century Gothic"/>
                <a:ea typeface="+mn-ea"/>
                <a:cs typeface="Arial" pitchFamily="34" charset="0"/>
              </a:rPr>
              <a:t>sowie UnternehmerInnen, die ein Unternehmen besitzen und führen, das nicht älter ist als 3,5 Jahre.</a:t>
            </a:r>
            <a:endParaRPr kumimoji="0" lang="de-CH" sz="1400" b="0" i="0" u="none" strike="noStrike" kern="1200" cap="none" spc="0" normalizeH="0" baseline="0" noProof="0" dirty="0">
              <a:ln>
                <a:noFill/>
              </a:ln>
              <a:solidFill>
                <a:srgbClr val="686868"/>
              </a:solidFill>
              <a:effectLst/>
              <a:uLnTx/>
              <a:uFillTx/>
              <a:latin typeface="Century Gothic"/>
              <a:ea typeface="+mn-ea"/>
              <a:cs typeface="Arial" pitchFamily="34" charset="0"/>
            </a:endParaRPr>
          </a:p>
          <a:p>
            <a:pPr marL="0" marR="0" lvl="0" indent="0" algn="l" defTabSz="914400" rtl="0" eaLnBrk="1" fontAlgn="auto" latinLnBrk="0" hangingPunct="1">
              <a:lnSpc>
                <a:spcPct val="100000"/>
              </a:lnSpc>
              <a:spcBef>
                <a:spcPts val="800"/>
              </a:spcBef>
              <a:spcAft>
                <a:spcPts val="0"/>
              </a:spcAft>
              <a:buClr>
                <a:srgbClr val="898F97"/>
              </a:buClr>
              <a:buSzTx/>
              <a:buFontTx/>
              <a:buNone/>
              <a:tabLst/>
              <a:defRPr/>
            </a:pPr>
            <a:endParaRPr kumimoji="0" lang="de-CH" sz="1500" b="0" i="0" u="none" strike="noStrike" kern="1200" cap="none" spc="0" normalizeH="0" baseline="0" noProof="0" dirty="0">
              <a:ln>
                <a:noFill/>
              </a:ln>
              <a:solidFill>
                <a:srgbClr val="686868"/>
              </a:solidFill>
              <a:effectLst/>
              <a:uLnTx/>
              <a:uFillTx/>
              <a:latin typeface="Century Gothic"/>
              <a:ea typeface="+mn-ea"/>
              <a:cs typeface="+mn-cs"/>
            </a:endParaRP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800"/>
              </a:spcBef>
              <a:spcAft>
                <a:spcPts val="0"/>
              </a:spcAft>
              <a:buClrTx/>
              <a:buSzTx/>
              <a:buFont typeface="Wingdings" panose="05000000000000000000" pitchFamily="2" charset="2"/>
              <a:buChar char="§"/>
              <a:tabLst/>
              <a:defRPr/>
            </a:pP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686868"/>
              </a:solidFill>
              <a:effectLst/>
              <a:uLnTx/>
              <a:uFillTx/>
              <a:latin typeface="Arial" pitchFamily="34" charset="0"/>
              <a:ea typeface="+mn-ea"/>
              <a:cs typeface="+mn-cs"/>
            </a:endParaRPr>
          </a:p>
        </p:txBody>
      </p:sp>
      <p:sp>
        <p:nvSpPr>
          <p:cNvPr id="10" name="New shape">
            <a:extLst>
              <a:ext uri="{FF2B5EF4-FFF2-40B4-BE49-F238E27FC236}">
                <a16:creationId xmlns:a16="http://schemas.microsoft.com/office/drawing/2014/main" id="{BD9B660B-D662-BA4E-B60B-DC4166971221}"/>
              </a:ext>
            </a:extLst>
          </p:cNvPr>
          <p:cNvSpPr/>
          <p:nvPr/>
        </p:nvSpPr>
        <p:spPr>
          <a:xfrm>
            <a:off x="8234116" y="1103829"/>
            <a:ext cx="50291"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hteck 10">
            <a:extLst>
              <a:ext uri="{FF2B5EF4-FFF2-40B4-BE49-F238E27FC236}">
                <a16:creationId xmlns:a16="http://schemas.microsoft.com/office/drawing/2014/main" id="{208A27A1-380A-974E-A08A-2940F846EA94}"/>
              </a:ext>
            </a:extLst>
          </p:cNvPr>
          <p:cNvSpPr/>
          <p:nvPr/>
        </p:nvSpPr>
        <p:spPr>
          <a:xfrm>
            <a:off x="8393062" y="5545313"/>
            <a:ext cx="217411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CH" sz="1000" b="0" i="0" u="none" strike="noStrike" kern="1200" cap="none" spc="0" normalizeH="0" baseline="0" noProof="0" dirty="0">
                <a:ln>
                  <a:noFill/>
                </a:ln>
                <a:solidFill>
                  <a:srgbClr val="898F97"/>
                </a:solidFill>
                <a:effectLst/>
                <a:uLnTx/>
                <a:uFillTx/>
                <a:latin typeface="Century Gothic"/>
                <a:ea typeface="+mn-ea"/>
                <a:cs typeface="+mn-cs"/>
              </a:rPr>
              <a:t>Baldegger R., Gaudart R., Wild P. (2020). Global Entrepreneurship Monitor 2019/2020: Report on </a:t>
            </a:r>
            <a:r>
              <a:rPr kumimoji="0" lang="en-US" sz="1000" b="0" i="0" u="none" strike="noStrike" kern="1200" cap="none" spc="0" normalizeH="0" baseline="0" noProof="0" dirty="0">
                <a:ln>
                  <a:noFill/>
                </a:ln>
                <a:solidFill>
                  <a:srgbClr val="898F97"/>
                </a:solidFill>
                <a:effectLst/>
                <a:uLnTx/>
                <a:uFillTx/>
                <a:latin typeface="Century Gothic"/>
                <a:ea typeface="+mn-ea"/>
                <a:cs typeface="+mn-cs"/>
              </a:rPr>
              <a:t>Switzerland</a:t>
            </a:r>
            <a:r>
              <a:rPr kumimoji="0" lang="de-CH" sz="1000" b="0" i="0" u="none" strike="noStrike" kern="1200" cap="none" spc="0" normalizeH="0" baseline="0" noProof="0" dirty="0">
                <a:ln>
                  <a:noFill/>
                </a:ln>
                <a:solidFill>
                  <a:srgbClr val="898F97"/>
                </a:solidFill>
                <a:effectLst/>
                <a:uLnTx/>
                <a:uFillTx/>
                <a:latin typeface="Century Gothic"/>
                <a:ea typeface="+mn-ea"/>
                <a:cs typeface="+mn-cs"/>
              </a:rPr>
              <a:t>. Fribourg: School </a:t>
            </a:r>
            <a:r>
              <a:rPr kumimoji="0" lang="en-US" sz="1000" b="0" i="0" u="none" strike="noStrike" kern="1200" cap="none" spc="0" normalizeH="0" baseline="0" noProof="0" dirty="0">
                <a:ln>
                  <a:noFill/>
                </a:ln>
                <a:solidFill>
                  <a:srgbClr val="898F97"/>
                </a:solidFill>
                <a:effectLst/>
                <a:uLnTx/>
                <a:uFillTx/>
                <a:latin typeface="Century Gothic"/>
                <a:ea typeface="+mn-ea"/>
                <a:cs typeface="+mn-cs"/>
              </a:rPr>
              <a:t>of</a:t>
            </a:r>
            <a:r>
              <a:rPr kumimoji="0" lang="de-CH" sz="1000" b="0" i="0" u="none" strike="noStrike" kern="1200" cap="none" spc="0" normalizeH="0" baseline="0" noProof="0" dirty="0">
                <a:ln>
                  <a:noFill/>
                </a:ln>
                <a:solidFill>
                  <a:srgbClr val="898F97"/>
                </a:solidFill>
                <a:effectLst/>
                <a:uLnTx/>
                <a:uFillTx/>
                <a:latin typeface="Century Gothic"/>
                <a:ea typeface="+mn-ea"/>
                <a:cs typeface="+mn-cs"/>
              </a:rPr>
              <a:t> Management, S. 29.</a:t>
            </a:r>
            <a:endParaRPr kumimoji="0" lang="de-CH" sz="1000" b="0" i="0" u="none" strike="noStrike" kern="1200" cap="none" spc="0" normalizeH="0" baseline="0" noProof="1">
              <a:ln>
                <a:noFill/>
              </a:ln>
              <a:solidFill>
                <a:srgbClr val="898F97"/>
              </a:solidFill>
              <a:effectLst/>
              <a:uLnTx/>
              <a:uFillTx/>
              <a:latin typeface="Century Gothic"/>
              <a:ea typeface="+mn-ea"/>
              <a:cs typeface="+mn-cs"/>
            </a:endParaRPr>
          </a:p>
        </p:txBody>
      </p:sp>
    </p:spTree>
    <p:extLst>
      <p:ext uri="{BB962C8B-B14F-4D97-AF65-F5344CB8AC3E}">
        <p14:creationId xmlns:p14="http://schemas.microsoft.com/office/powerpoint/2010/main" val="4157049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69A8341-D445-468F-9749-07FDC6696C2E}"/>
              </a:ext>
            </a:extLst>
          </p:cNvPr>
          <p:cNvSpPr>
            <a:spLocks noChangeArrowheads="1"/>
          </p:cNvSpPr>
          <p:nvPr/>
        </p:nvSpPr>
        <p:spPr bwMode="auto">
          <a:xfrm>
            <a:off x="1470582" y="2124337"/>
            <a:ext cx="9317422"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2000"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a:t>
            </a:r>
            <a:r>
              <a:rPr kumimoji="0" lang="de-CH" sz="2000" b="1"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Die Schweiz zählt zu den Ländern mit den besten Rahmenbedingungen für unternehmerische Aktivitäten. </a:t>
            </a:r>
            <a:r>
              <a:rPr kumimoji="0" lang="de-CH" sz="2000"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a:t>
            </a:r>
            <a:r>
              <a:rPr kumimoji="0" lang="de-CH" sz="2000" b="1"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 </a:t>
            </a: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Eine im internationalen Vergleich leicht tiefere Schweizer Gründungsquote bedeutet aber kein Desinteresse am Unternehmertum oder eine oft zitierte Risikoaversion bzw. Angst vor dem Scheitern. Viel eher kommt das hohe Pro-Kopf-Einkommen gepaart mit einer stark innovationsbasierten Volkswirtschaft damit zum Ausdruck. Gründungen aus der Not sind in der Schweiz aufgrund der hohen Erwerbsbeteiligung, vergleichsweise geringer Arbeitslosigkeit und guter Verdienstmöglichkeiten in den meisten Berufsgruppen selten.»</a:t>
            </a:r>
          </a:p>
        </p:txBody>
      </p:sp>
      <p:cxnSp>
        <p:nvCxnSpPr>
          <p:cNvPr id="4" name="Linie">
            <a:extLst>
              <a:ext uri="{FF2B5EF4-FFF2-40B4-BE49-F238E27FC236}">
                <a16:creationId xmlns:a16="http://schemas.microsoft.com/office/drawing/2014/main" id="{CE9D2560-2E4B-40E6-AF98-FAD832086FB1}"/>
              </a:ext>
            </a:extLst>
          </p:cNvPr>
          <p:cNvCxnSpPr/>
          <p:nvPr/>
        </p:nvCxnSpPr>
        <p:spPr bwMode="gray">
          <a:xfrm>
            <a:off x="3726926" y="1541652"/>
            <a:ext cx="1620000" cy="0"/>
          </a:xfrm>
          <a:prstGeom prst="line">
            <a:avLst/>
          </a:prstGeom>
          <a:ln w="254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5" name="Linie">
            <a:extLst>
              <a:ext uri="{FF2B5EF4-FFF2-40B4-BE49-F238E27FC236}">
                <a16:creationId xmlns:a16="http://schemas.microsoft.com/office/drawing/2014/main" id="{3C76AC11-372E-4D21-A8F3-24E914D32C05}"/>
              </a:ext>
            </a:extLst>
          </p:cNvPr>
          <p:cNvCxnSpPr/>
          <p:nvPr/>
        </p:nvCxnSpPr>
        <p:spPr bwMode="gray">
          <a:xfrm>
            <a:off x="6786926" y="1541652"/>
            <a:ext cx="1620000" cy="0"/>
          </a:xfrm>
          <a:prstGeom prst="line">
            <a:avLst/>
          </a:prstGeom>
          <a:ln w="25400">
            <a:solidFill>
              <a:srgbClr val="96CB00"/>
            </a:solidFill>
            <a:tailEnd type="none"/>
          </a:ln>
        </p:spPr>
        <p:style>
          <a:lnRef idx="1">
            <a:schemeClr val="accent1"/>
          </a:lnRef>
          <a:fillRef idx="0">
            <a:schemeClr val="accent1"/>
          </a:fillRef>
          <a:effectRef idx="0">
            <a:schemeClr val="accent1"/>
          </a:effectRef>
          <a:fontRef idx="minor">
            <a:schemeClr val="tx1"/>
          </a:fontRef>
        </p:style>
      </p:cxnSp>
      <p:grpSp>
        <p:nvGrpSpPr>
          <p:cNvPr id="7" name="Quotation">
            <a:extLst>
              <a:ext uri="{FF2B5EF4-FFF2-40B4-BE49-F238E27FC236}">
                <a16:creationId xmlns:a16="http://schemas.microsoft.com/office/drawing/2014/main" id="{E06BD41C-043B-4D38-85E9-2C206CF6408E}"/>
              </a:ext>
            </a:extLst>
          </p:cNvPr>
          <p:cNvGrpSpPr>
            <a:grpSpLocks noChangeAspect="1"/>
          </p:cNvGrpSpPr>
          <p:nvPr/>
        </p:nvGrpSpPr>
        <p:grpSpPr bwMode="gray">
          <a:xfrm>
            <a:off x="5742890" y="1216015"/>
            <a:ext cx="648072" cy="543406"/>
            <a:chOff x="537029" y="1572196"/>
            <a:chExt cx="1010860" cy="847602"/>
          </a:xfrm>
          <a:solidFill>
            <a:srgbClr val="96CB00"/>
          </a:solidFill>
        </p:grpSpPr>
        <p:sp>
          <p:nvSpPr>
            <p:cNvPr id="9" name="Apostrophe">
              <a:extLst>
                <a:ext uri="{FF2B5EF4-FFF2-40B4-BE49-F238E27FC236}">
                  <a16:creationId xmlns:a16="http://schemas.microsoft.com/office/drawing/2014/main" id="{66644697-D201-4017-AFF8-23CF23D3DD3E}"/>
                </a:ext>
              </a:extLst>
            </p:cNvPr>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73450"/>
                </a:solidFill>
                <a:effectLst/>
                <a:uLnTx/>
                <a:uFillTx/>
                <a:latin typeface="Century Gothic"/>
                <a:ea typeface="+mn-ea"/>
                <a:cs typeface="+mn-cs"/>
              </a:endParaRPr>
            </a:p>
          </p:txBody>
        </p:sp>
        <p:sp>
          <p:nvSpPr>
            <p:cNvPr id="10" name="Apostrophe">
              <a:extLst>
                <a:ext uri="{FF2B5EF4-FFF2-40B4-BE49-F238E27FC236}">
                  <a16:creationId xmlns:a16="http://schemas.microsoft.com/office/drawing/2014/main" id="{3758AE79-E812-4A87-B8A3-FA0EB6702EA8}"/>
                </a:ext>
              </a:extLst>
            </p:cNvPr>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73450"/>
                </a:solidFill>
                <a:effectLst/>
                <a:uLnTx/>
                <a:uFillTx/>
                <a:latin typeface="Century Gothic"/>
                <a:ea typeface="+mn-ea"/>
                <a:cs typeface="+mn-cs"/>
              </a:endParaRPr>
            </a:p>
          </p:txBody>
        </p:sp>
      </p:grpSp>
      <p:sp>
        <p:nvSpPr>
          <p:cNvPr id="11" name="Rechteck 10">
            <a:extLst>
              <a:ext uri="{FF2B5EF4-FFF2-40B4-BE49-F238E27FC236}">
                <a16:creationId xmlns:a16="http://schemas.microsoft.com/office/drawing/2014/main" id="{9FC80DD6-D583-4E3A-87D8-E750F42F83EF}"/>
              </a:ext>
            </a:extLst>
          </p:cNvPr>
          <p:cNvSpPr/>
          <p:nvPr/>
        </p:nvSpPr>
        <p:spPr>
          <a:xfrm>
            <a:off x="2379509" y="6225276"/>
            <a:ext cx="829163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Der Bundesrat. Schweizerische Eidgenossenschaft. (2017) Rasch wachsende Jungunternehmen in der Schweiz.  Bericht des Bundesrates in Erfüllung des Postulates 13.4237 </a:t>
            </a:r>
            <a:r>
              <a:rPr kumimoji="0" lang="de-DE" sz="1000" b="0" i="0" u="none" strike="noStrike" kern="1200" cap="none" spc="0" normalizeH="0" baseline="0" noProof="0" dirty="0" err="1">
                <a:ln>
                  <a:noFill/>
                </a:ln>
                <a:solidFill>
                  <a:srgbClr val="898F97"/>
                </a:solidFill>
                <a:effectLst/>
                <a:uLnTx/>
                <a:uFillTx/>
                <a:latin typeface="Century Gothic"/>
                <a:ea typeface="+mn-ea"/>
                <a:cs typeface="+mn-cs"/>
              </a:rPr>
              <a:t>Derder</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 vom 12. Dezember 2013. Seite 7.</a:t>
            </a:r>
          </a:p>
        </p:txBody>
      </p:sp>
      <p:sp>
        <p:nvSpPr>
          <p:cNvPr id="2" name="Foliennummernplatzhalter 1">
            <a:extLst>
              <a:ext uri="{FF2B5EF4-FFF2-40B4-BE49-F238E27FC236}">
                <a16:creationId xmlns:a16="http://schemas.microsoft.com/office/drawing/2014/main" id="{4C928CB0-C022-9A40-9F44-90EA40D4C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36026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FDC86113-9400-495D-A5D8-A14C83CCAEBC}"/>
              </a:ext>
            </a:extLst>
          </p:cNvPr>
          <p:cNvSpPr txBox="1">
            <a:spLocks/>
          </p:cNvSpPr>
          <p:nvPr/>
        </p:nvSpPr>
        <p:spPr>
          <a:xfrm>
            <a:off x="942798" y="227863"/>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Umfangreich und komplex: Unternehmerische Ökosysteme bestehen aus einer Vielzahl von Akteuren und Faktoren</a:t>
            </a:r>
          </a:p>
        </p:txBody>
      </p:sp>
      <p:sp>
        <p:nvSpPr>
          <p:cNvPr id="16" name="Rechteck 15">
            <a:extLst>
              <a:ext uri="{FF2B5EF4-FFF2-40B4-BE49-F238E27FC236}">
                <a16:creationId xmlns:a16="http://schemas.microsoft.com/office/drawing/2014/main" id="{6A5B9A82-1EC5-9A48-8168-0E8FDC48F39B}"/>
              </a:ext>
            </a:extLst>
          </p:cNvPr>
          <p:cNvSpPr/>
          <p:nvPr/>
        </p:nvSpPr>
        <p:spPr>
          <a:xfrm>
            <a:off x="2384394" y="5857394"/>
            <a:ext cx="8865937"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7F7F7F"/>
                </a:solidFill>
                <a:effectLst/>
                <a:uLnTx/>
                <a:uFillTx/>
                <a:latin typeface="Century Gothic"/>
                <a:ea typeface="+mn-ea"/>
                <a:cs typeface="+mn-cs"/>
              </a:rPr>
              <a:t>Quellen: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7F7F7F"/>
                </a:solidFill>
                <a:effectLst/>
                <a:uLnTx/>
                <a:uFillTx/>
                <a:latin typeface="Century Gothic"/>
                <a:ea typeface="+mn-ea"/>
                <a:cs typeface="+mn-cs"/>
              </a:rPr>
              <a:t>Inhaltlich: Isenberg, D. (2011). The </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entrepreneurship ecosystem strategy as a new paradigm for economic policy: Principles for cultivating entrepreneurship. Babson Park: Babson College.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7F7F7F"/>
                </a:solidFill>
                <a:effectLst/>
                <a:uLnTx/>
                <a:uFillTx/>
                <a:latin typeface="Century Gothic"/>
                <a:ea typeface="+mn-ea"/>
                <a:cs typeface="+mn-cs"/>
              </a:rPr>
              <a:t>Grafisch</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 Keim, J. (2020). </a:t>
            </a:r>
            <a:r>
              <a:rPr kumimoji="0" lang="en-US" sz="1000" b="0" i="0" u="none" strike="noStrike" kern="1200" cap="none" spc="0" normalizeH="0" baseline="0" noProof="0" dirty="0" err="1">
                <a:ln>
                  <a:noFill/>
                </a:ln>
                <a:solidFill>
                  <a:srgbClr val="7F7F7F"/>
                </a:solidFill>
                <a:effectLst/>
                <a:uLnTx/>
                <a:uFillTx/>
                <a:latin typeface="Century Gothic"/>
                <a:ea typeface="+mn-ea"/>
                <a:cs typeface="+mn-cs"/>
              </a:rPr>
              <a:t>Depolarising</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 Innovation: Dynamic Policy Implications for Entrepreneurial Ecosystems in European Second-Tier Regions</a:t>
            </a:r>
            <a:r>
              <a:rPr kumimoji="0" lang="en-US" sz="1000" b="0" i="1" u="none" strike="noStrike" kern="1200" cap="none" spc="0" normalizeH="0" baseline="0" noProof="0" dirty="0">
                <a:ln>
                  <a:noFill/>
                </a:ln>
                <a:solidFill>
                  <a:srgbClr val="7F7F7F"/>
                </a:solidFill>
                <a:effectLst/>
                <a:uLnTx/>
                <a:uFillTx/>
                <a:latin typeface="Century Gothic"/>
                <a:ea typeface="+mn-ea"/>
                <a:cs typeface="+mn-cs"/>
              </a:rPr>
              <a:t> </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a:t>
            </a:r>
            <a:r>
              <a:rPr kumimoji="0" lang="en-US" sz="1000" b="0" i="0" u="none" strike="noStrike" kern="1200" cap="none" spc="0" normalizeH="0" baseline="0" noProof="0" dirty="0" err="1">
                <a:ln>
                  <a:noFill/>
                </a:ln>
                <a:solidFill>
                  <a:srgbClr val="7F7F7F"/>
                </a:solidFill>
                <a:effectLst/>
                <a:uLnTx/>
                <a:uFillTx/>
                <a:latin typeface="Century Gothic"/>
                <a:ea typeface="+mn-ea"/>
                <a:cs typeface="+mn-cs"/>
              </a:rPr>
              <a:t>Masterarbeit</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 </a:t>
            </a:r>
            <a:r>
              <a:rPr kumimoji="0" lang="en-US" sz="1000" b="0" i="0" u="none" strike="noStrike" kern="1200" cap="none" spc="0" normalizeH="0" baseline="0" noProof="0" dirty="0" err="1">
                <a:ln>
                  <a:noFill/>
                </a:ln>
                <a:solidFill>
                  <a:srgbClr val="7F7F7F"/>
                </a:solidFill>
                <a:effectLst/>
                <a:uLnTx/>
                <a:uFillTx/>
                <a:latin typeface="Century Gothic"/>
                <a:ea typeface="+mn-ea"/>
                <a:cs typeface="+mn-cs"/>
              </a:rPr>
              <a:t>Betriebswirtschaftslehre</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 Dublin: Trinity College Dublin (</a:t>
            </a:r>
            <a:r>
              <a:rPr kumimoji="0" lang="en-US" sz="1000" b="0" i="0" u="none" strike="noStrike" kern="1200" cap="none" spc="0" normalizeH="0" baseline="0" noProof="0" dirty="0" err="1">
                <a:ln>
                  <a:noFill/>
                </a:ln>
                <a:solidFill>
                  <a:srgbClr val="7F7F7F"/>
                </a:solidFill>
                <a:effectLst/>
                <a:uLnTx/>
                <a:uFillTx/>
                <a:latin typeface="Century Gothic"/>
                <a:ea typeface="+mn-ea"/>
                <a:cs typeface="+mn-cs"/>
              </a:rPr>
              <a:t>unveröffentlicht</a:t>
            </a:r>
            <a:r>
              <a:rPr kumimoji="0" lang="de-DE" sz="1000" b="0" i="0" u="none" strike="noStrike" kern="1200" cap="none" spc="0" normalizeH="0" baseline="0" noProof="0" dirty="0">
                <a:ln>
                  <a:noFill/>
                </a:ln>
                <a:solidFill>
                  <a:srgbClr val="7F7F7F"/>
                </a:solidFill>
                <a:effectLst/>
                <a:uLnTx/>
                <a:uFillTx/>
                <a:latin typeface="Century Gothic"/>
                <a:ea typeface="+mn-ea"/>
                <a:cs typeface="+mn-cs"/>
              </a:rPr>
              <a:t>).</a:t>
            </a:r>
          </a:p>
        </p:txBody>
      </p:sp>
      <p:grpSp>
        <p:nvGrpSpPr>
          <p:cNvPr id="2" name="Gruppieren 1">
            <a:extLst>
              <a:ext uri="{FF2B5EF4-FFF2-40B4-BE49-F238E27FC236}">
                <a16:creationId xmlns:a16="http://schemas.microsoft.com/office/drawing/2014/main" id="{2F131335-A8E0-1F4F-A297-B0E113089233}"/>
              </a:ext>
            </a:extLst>
          </p:cNvPr>
          <p:cNvGrpSpPr>
            <a:grpSpLocks noChangeAspect="1"/>
          </p:cNvGrpSpPr>
          <p:nvPr/>
        </p:nvGrpSpPr>
        <p:grpSpPr>
          <a:xfrm>
            <a:off x="1170726" y="1000606"/>
            <a:ext cx="9957056" cy="4117659"/>
            <a:chOff x="310782" y="3493643"/>
            <a:chExt cx="5063591" cy="1730754"/>
          </a:xfrm>
        </p:grpSpPr>
        <p:sp>
          <p:nvSpPr>
            <p:cNvPr id="44" name="Rectangle 22">
              <a:extLst>
                <a:ext uri="{FF2B5EF4-FFF2-40B4-BE49-F238E27FC236}">
                  <a16:creationId xmlns:a16="http://schemas.microsoft.com/office/drawing/2014/main" id="{A7C6714F-8A3F-0749-9AC9-26C1C477465E}"/>
                </a:ext>
              </a:extLst>
            </p:cNvPr>
            <p:cNvSpPr/>
            <p:nvPr/>
          </p:nvSpPr>
          <p:spPr>
            <a:xfrm>
              <a:off x="310789" y="3879452"/>
              <a:ext cx="1689208"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Politik</a:t>
              </a:r>
            </a:p>
          </p:txBody>
        </p:sp>
        <p:sp>
          <p:nvSpPr>
            <p:cNvPr id="45" name="Rectangle 23">
              <a:extLst>
                <a:ext uri="{FF2B5EF4-FFF2-40B4-BE49-F238E27FC236}">
                  <a16:creationId xmlns:a16="http://schemas.microsoft.com/office/drawing/2014/main" id="{A1F3BA07-A0CE-BA40-B1A7-A585C60C101D}"/>
                </a:ext>
              </a:extLst>
            </p:cNvPr>
            <p:cNvSpPr/>
            <p:nvPr/>
          </p:nvSpPr>
          <p:spPr>
            <a:xfrm>
              <a:off x="2050582" y="3879452"/>
              <a:ext cx="1689208"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Finanzen</a:t>
              </a:r>
            </a:p>
          </p:txBody>
        </p:sp>
        <p:sp>
          <p:nvSpPr>
            <p:cNvPr id="46" name="Rectangle 28">
              <a:extLst>
                <a:ext uri="{FF2B5EF4-FFF2-40B4-BE49-F238E27FC236}">
                  <a16:creationId xmlns:a16="http://schemas.microsoft.com/office/drawing/2014/main" id="{96F5528F-5FE9-1B4B-9870-CE07CCFA0A42}"/>
                </a:ext>
              </a:extLst>
            </p:cNvPr>
            <p:cNvSpPr/>
            <p:nvPr/>
          </p:nvSpPr>
          <p:spPr>
            <a:xfrm>
              <a:off x="3790373" y="3879452"/>
              <a:ext cx="1584000"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Kultur</a:t>
              </a:r>
            </a:p>
          </p:txBody>
        </p:sp>
        <p:sp>
          <p:nvSpPr>
            <p:cNvPr id="47" name="Rectangle 29">
              <a:extLst>
                <a:ext uri="{FF2B5EF4-FFF2-40B4-BE49-F238E27FC236}">
                  <a16:creationId xmlns:a16="http://schemas.microsoft.com/office/drawing/2014/main" id="{905E6EC7-403D-EB4C-A86C-0327FB828492}"/>
                </a:ext>
              </a:extLst>
            </p:cNvPr>
            <p:cNvSpPr/>
            <p:nvPr/>
          </p:nvSpPr>
          <p:spPr>
            <a:xfrm>
              <a:off x="2050579" y="4578715"/>
              <a:ext cx="1689212"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Unterstützung</a:t>
              </a:r>
            </a:p>
          </p:txBody>
        </p:sp>
        <p:sp>
          <p:nvSpPr>
            <p:cNvPr id="48" name="Rectangle 30">
              <a:extLst>
                <a:ext uri="{FF2B5EF4-FFF2-40B4-BE49-F238E27FC236}">
                  <a16:creationId xmlns:a16="http://schemas.microsoft.com/office/drawing/2014/main" id="{3F001AD5-A218-7042-9A55-E268A276A7C5}"/>
                </a:ext>
              </a:extLst>
            </p:cNvPr>
            <p:cNvSpPr/>
            <p:nvPr/>
          </p:nvSpPr>
          <p:spPr>
            <a:xfrm>
              <a:off x="310785" y="4578715"/>
              <a:ext cx="1689212"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Humankapital</a:t>
              </a:r>
            </a:p>
          </p:txBody>
        </p:sp>
        <p:sp>
          <p:nvSpPr>
            <p:cNvPr id="49" name="Rectangle 31">
              <a:extLst>
                <a:ext uri="{FF2B5EF4-FFF2-40B4-BE49-F238E27FC236}">
                  <a16:creationId xmlns:a16="http://schemas.microsoft.com/office/drawing/2014/main" id="{AA5A3237-DABE-9A4E-8506-94DFC72CECEE}"/>
                </a:ext>
              </a:extLst>
            </p:cNvPr>
            <p:cNvSpPr/>
            <p:nvPr/>
          </p:nvSpPr>
          <p:spPr>
            <a:xfrm>
              <a:off x="3790373" y="4578715"/>
              <a:ext cx="1584000"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Märkte</a:t>
              </a:r>
            </a:p>
          </p:txBody>
        </p:sp>
        <p:sp>
          <p:nvSpPr>
            <p:cNvPr id="50" name="Rectangle 34">
              <a:extLst>
                <a:ext uri="{FF2B5EF4-FFF2-40B4-BE49-F238E27FC236}">
                  <a16:creationId xmlns:a16="http://schemas.microsoft.com/office/drawing/2014/main" id="{B51CC80B-B8F4-1B4A-9A2A-BBA9985CECB9}"/>
                </a:ext>
              </a:extLst>
            </p:cNvPr>
            <p:cNvSpPr/>
            <p:nvPr/>
          </p:nvSpPr>
          <p:spPr>
            <a:xfrm>
              <a:off x="310788" y="4059410"/>
              <a:ext cx="1689209"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Gesetzlicher Rahmen</a:t>
              </a:r>
            </a:p>
          </p:txBody>
        </p:sp>
        <p:sp>
          <p:nvSpPr>
            <p:cNvPr id="51" name="Rectangle 35">
              <a:extLst>
                <a:ext uri="{FF2B5EF4-FFF2-40B4-BE49-F238E27FC236}">
                  <a16:creationId xmlns:a16="http://schemas.microsoft.com/office/drawing/2014/main" id="{0ACA739F-CB92-C240-9701-B689500ADB6D}"/>
                </a:ext>
              </a:extLst>
            </p:cNvPr>
            <p:cNvSpPr/>
            <p:nvPr/>
          </p:nvSpPr>
          <p:spPr>
            <a:xfrm>
              <a:off x="310788" y="4237402"/>
              <a:ext cx="1689209"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Leadership</a:t>
              </a:r>
            </a:p>
          </p:txBody>
        </p:sp>
        <p:sp>
          <p:nvSpPr>
            <p:cNvPr id="52" name="Rectangle 36">
              <a:extLst>
                <a:ext uri="{FF2B5EF4-FFF2-40B4-BE49-F238E27FC236}">
                  <a16:creationId xmlns:a16="http://schemas.microsoft.com/office/drawing/2014/main" id="{211FAE3C-F8AE-E747-AD7C-2212B31FB3E8}"/>
                </a:ext>
              </a:extLst>
            </p:cNvPr>
            <p:cNvSpPr/>
            <p:nvPr/>
          </p:nvSpPr>
          <p:spPr>
            <a:xfrm>
              <a:off x="2050581" y="4059410"/>
              <a:ext cx="1689209"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Finanzkapital</a:t>
              </a:r>
            </a:p>
          </p:txBody>
        </p:sp>
        <p:sp>
          <p:nvSpPr>
            <p:cNvPr id="53" name="Rectangle 37">
              <a:extLst>
                <a:ext uri="{FF2B5EF4-FFF2-40B4-BE49-F238E27FC236}">
                  <a16:creationId xmlns:a16="http://schemas.microsoft.com/office/drawing/2014/main" id="{0902A0B9-FA77-004C-9105-4123FB46457A}"/>
                </a:ext>
              </a:extLst>
            </p:cNvPr>
            <p:cNvSpPr/>
            <p:nvPr/>
          </p:nvSpPr>
          <p:spPr>
            <a:xfrm>
              <a:off x="3790373" y="4059410"/>
              <a:ext cx="1584000"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Erfolgsgeschichten</a:t>
              </a:r>
            </a:p>
          </p:txBody>
        </p:sp>
        <p:sp>
          <p:nvSpPr>
            <p:cNvPr id="54" name="Rectangle 38">
              <a:extLst>
                <a:ext uri="{FF2B5EF4-FFF2-40B4-BE49-F238E27FC236}">
                  <a16:creationId xmlns:a16="http://schemas.microsoft.com/office/drawing/2014/main" id="{908C8A3A-3FB9-054F-AB87-980B516E9C6C}"/>
                </a:ext>
              </a:extLst>
            </p:cNvPr>
            <p:cNvSpPr/>
            <p:nvPr/>
          </p:nvSpPr>
          <p:spPr>
            <a:xfrm>
              <a:off x="3790373" y="4237402"/>
              <a:ext cx="1584000"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Gesellschaftliche Normen</a:t>
              </a:r>
            </a:p>
          </p:txBody>
        </p:sp>
        <p:sp>
          <p:nvSpPr>
            <p:cNvPr id="55" name="Rectangle 39">
              <a:extLst>
                <a:ext uri="{FF2B5EF4-FFF2-40B4-BE49-F238E27FC236}">
                  <a16:creationId xmlns:a16="http://schemas.microsoft.com/office/drawing/2014/main" id="{5C979591-52C1-8645-9B6E-4FEFBB212CD1}"/>
                </a:ext>
              </a:extLst>
            </p:cNvPr>
            <p:cNvSpPr/>
            <p:nvPr/>
          </p:nvSpPr>
          <p:spPr>
            <a:xfrm>
              <a:off x="2050578" y="4749589"/>
              <a:ext cx="1689213"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Infrastruktur</a:t>
              </a:r>
            </a:p>
          </p:txBody>
        </p:sp>
        <p:sp>
          <p:nvSpPr>
            <p:cNvPr id="56" name="Rectangle 40">
              <a:extLst>
                <a:ext uri="{FF2B5EF4-FFF2-40B4-BE49-F238E27FC236}">
                  <a16:creationId xmlns:a16="http://schemas.microsoft.com/office/drawing/2014/main" id="{9880F07C-EE1D-EB4F-A4D6-B46EAFADE952}"/>
                </a:ext>
              </a:extLst>
            </p:cNvPr>
            <p:cNvSpPr/>
            <p:nvPr/>
          </p:nvSpPr>
          <p:spPr>
            <a:xfrm>
              <a:off x="2050577" y="4923337"/>
              <a:ext cx="1689215"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Unterstützungsdienstleistungen</a:t>
              </a:r>
            </a:p>
          </p:txBody>
        </p:sp>
        <p:sp>
          <p:nvSpPr>
            <p:cNvPr id="57" name="Rectangle 41">
              <a:extLst>
                <a:ext uri="{FF2B5EF4-FFF2-40B4-BE49-F238E27FC236}">
                  <a16:creationId xmlns:a16="http://schemas.microsoft.com/office/drawing/2014/main" id="{F8971AB3-1B00-9341-A828-E9D632C0BFAD}"/>
                </a:ext>
              </a:extLst>
            </p:cNvPr>
            <p:cNvSpPr/>
            <p:nvPr/>
          </p:nvSpPr>
          <p:spPr>
            <a:xfrm>
              <a:off x="2050578" y="5090901"/>
              <a:ext cx="1689214"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Nichtregierungsorganisationen</a:t>
              </a:r>
            </a:p>
          </p:txBody>
        </p:sp>
        <p:sp>
          <p:nvSpPr>
            <p:cNvPr id="58" name="Rectangle 42">
              <a:extLst>
                <a:ext uri="{FF2B5EF4-FFF2-40B4-BE49-F238E27FC236}">
                  <a16:creationId xmlns:a16="http://schemas.microsoft.com/office/drawing/2014/main" id="{73A7ABAD-3DED-BD4D-9D03-1824C7583E5F}"/>
                </a:ext>
              </a:extLst>
            </p:cNvPr>
            <p:cNvSpPr/>
            <p:nvPr/>
          </p:nvSpPr>
          <p:spPr>
            <a:xfrm>
              <a:off x="310784" y="4752463"/>
              <a:ext cx="1689213"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Arbeitskräfte</a:t>
              </a:r>
            </a:p>
          </p:txBody>
        </p:sp>
        <p:sp>
          <p:nvSpPr>
            <p:cNvPr id="59" name="Rectangle 43">
              <a:extLst>
                <a:ext uri="{FF2B5EF4-FFF2-40B4-BE49-F238E27FC236}">
                  <a16:creationId xmlns:a16="http://schemas.microsoft.com/office/drawing/2014/main" id="{0C293FBA-2273-304E-8434-01D3082B9B40}"/>
                </a:ext>
              </a:extLst>
            </p:cNvPr>
            <p:cNvSpPr/>
            <p:nvPr/>
          </p:nvSpPr>
          <p:spPr>
            <a:xfrm>
              <a:off x="310782" y="4920028"/>
              <a:ext cx="1689215"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Ausbildungseinrichtungen</a:t>
              </a:r>
            </a:p>
          </p:txBody>
        </p:sp>
        <p:sp>
          <p:nvSpPr>
            <p:cNvPr id="60" name="Rectangle 44">
              <a:extLst>
                <a:ext uri="{FF2B5EF4-FFF2-40B4-BE49-F238E27FC236}">
                  <a16:creationId xmlns:a16="http://schemas.microsoft.com/office/drawing/2014/main" id="{F701575F-7E7B-6F48-B59E-F64745CA2575}"/>
                </a:ext>
              </a:extLst>
            </p:cNvPr>
            <p:cNvSpPr/>
            <p:nvPr/>
          </p:nvSpPr>
          <p:spPr>
            <a:xfrm>
              <a:off x="3790372" y="4749371"/>
              <a:ext cx="1584000"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Netzwerke</a:t>
              </a:r>
            </a:p>
          </p:txBody>
        </p:sp>
        <p:sp>
          <p:nvSpPr>
            <p:cNvPr id="61" name="Rectangle 45">
              <a:extLst>
                <a:ext uri="{FF2B5EF4-FFF2-40B4-BE49-F238E27FC236}">
                  <a16:creationId xmlns:a16="http://schemas.microsoft.com/office/drawing/2014/main" id="{8428AD1B-8F40-F64A-A6E6-5BD8469291F9}"/>
                </a:ext>
              </a:extLst>
            </p:cNvPr>
            <p:cNvSpPr/>
            <p:nvPr/>
          </p:nvSpPr>
          <p:spPr>
            <a:xfrm>
              <a:off x="3790372" y="4920027"/>
              <a:ext cx="1584000"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Century Gothic"/>
                  <a:ea typeface="+mn-ea"/>
                  <a:cs typeface="+mn-cs"/>
                </a:rPr>
                <a:t>Frühzeitige AnwenderInnen</a:t>
              </a:r>
            </a:p>
          </p:txBody>
        </p:sp>
        <p:sp>
          <p:nvSpPr>
            <p:cNvPr id="62" name="Rectangle 58">
              <a:extLst>
                <a:ext uri="{FF2B5EF4-FFF2-40B4-BE49-F238E27FC236}">
                  <a16:creationId xmlns:a16="http://schemas.microsoft.com/office/drawing/2014/main" id="{61A6EE7D-D482-9B4E-9561-09215A518E3D}"/>
                </a:ext>
              </a:extLst>
            </p:cNvPr>
            <p:cNvSpPr/>
            <p:nvPr/>
          </p:nvSpPr>
          <p:spPr>
            <a:xfrm>
              <a:off x="701914" y="3493643"/>
              <a:ext cx="4371133" cy="31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686868"/>
                  </a:solidFill>
                  <a:effectLst/>
                  <a:uLnTx/>
                  <a:uFillTx/>
                  <a:latin typeface="Selawik Light" panose="020B0502040204020203" pitchFamily="34" charset="0"/>
                  <a:ea typeface="+mn-ea"/>
                  <a:cs typeface="+mn-cs"/>
                </a:rPr>
                <a:t>Domänen eines unternehmerischen Ökosystems</a:t>
              </a:r>
            </a:p>
          </p:txBody>
        </p:sp>
      </p:grpSp>
      <p:sp>
        <p:nvSpPr>
          <p:cNvPr id="3" name="Foliennummernplatzhalter 2">
            <a:extLst>
              <a:ext uri="{FF2B5EF4-FFF2-40B4-BE49-F238E27FC236}">
                <a16:creationId xmlns:a16="http://schemas.microsoft.com/office/drawing/2014/main" id="{36E41961-1585-314E-8BD8-DEBF2C57C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7835350"/>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1_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1674</Words>
  <Application>Microsoft Office PowerPoint</Application>
  <PresentationFormat>Breitbild</PresentationFormat>
  <Paragraphs>183</Paragraphs>
  <Slides>16</Slides>
  <Notes>10</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16</vt:i4>
      </vt:variant>
    </vt:vector>
  </HeadingPairs>
  <TitlesOfParts>
    <vt:vector size="26" baseType="lpstr">
      <vt:lpstr>Malgun Gothic</vt:lpstr>
      <vt:lpstr>Arial</vt:lpstr>
      <vt:lpstr>Calibri</vt:lpstr>
      <vt:lpstr>Century Gothic</vt:lpstr>
      <vt:lpstr>Open Sans Light</vt:lpstr>
      <vt:lpstr>Selawik Light</vt:lpstr>
      <vt:lpstr>Wingdings</vt:lpstr>
      <vt:lpstr>myidea</vt:lpstr>
      <vt:lpstr>KMU-HSG</vt:lpstr>
      <vt:lpstr>1_myidea</vt:lpstr>
      <vt:lpstr>Teil 7: Die Bedeutung von Unternehmertum für die Schweiz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Kramer Pia</cp:lastModifiedBy>
  <cp:revision>813</cp:revision>
  <dcterms:created xsi:type="dcterms:W3CDTF">2020-11-11T18:04:37Z</dcterms:created>
  <dcterms:modified xsi:type="dcterms:W3CDTF">2022-12-05T08:17:14Z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2021-02-20T21:05:04Z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a6852517-cd03-438d-9f3e-39c89f736e15</vt:lpwstr>
  </property>
  <property fmtid="{D5CDD505-2E9C-101B-9397-08002B2CF9AE}" pid="8" name="MSIP_Label_89eb5799-d0fd-4e27-b9df-61ef8d68c68c_ContentBits">
    <vt:lpwstr>0</vt:lpwstr>
  </property>
</Properties>
</file>