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1" r:id="rId2"/>
    <p:sldMasterId id="2147483757" r:id="rId3"/>
  </p:sldMasterIdLst>
  <p:notesMasterIdLst>
    <p:notesMasterId r:id="rId20"/>
  </p:notesMasterIdLst>
  <p:sldIdLst>
    <p:sldId id="2044" r:id="rId4"/>
    <p:sldId id="2046" r:id="rId5"/>
    <p:sldId id="2047" r:id="rId6"/>
    <p:sldId id="2049" r:id="rId7"/>
    <p:sldId id="2050" r:id="rId8"/>
    <p:sldId id="2064" r:id="rId9"/>
    <p:sldId id="2051" r:id="rId10"/>
    <p:sldId id="2052" r:id="rId11"/>
    <p:sldId id="2065" r:id="rId12"/>
    <p:sldId id="2066" r:id="rId13"/>
    <p:sldId id="2053" r:id="rId14"/>
    <p:sldId id="2067" r:id="rId15"/>
    <p:sldId id="2068" r:id="rId16"/>
    <p:sldId id="2054" r:id="rId17"/>
    <p:sldId id="2055" r:id="rId18"/>
    <p:sldId id="2069" r:id="rId19"/>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veline Gutzwiller" initials="EG" lastIdx="5" clrIdx="0">
    <p:extLst>
      <p:ext uri="{19B8F6BF-5375-455C-9EA6-DF929625EA0E}">
        <p15:presenceInfo xmlns:p15="http://schemas.microsoft.com/office/powerpoint/2012/main" userId="8d34d96c0307f392" providerId="Windows Live"/>
      </p:ext>
    </p:extLst>
  </p:cmAuthor>
  <p:cmAuthor id="2" name="Müller Susan" initials="MS" lastIdx="13" clrIdx="1">
    <p:extLst>
      <p:ext uri="{19B8F6BF-5375-455C-9EA6-DF929625EA0E}">
        <p15:presenceInfo xmlns:p15="http://schemas.microsoft.com/office/powerpoint/2012/main" userId="S::mls9@bfh.ch::130eb5c5-9aed-44bf-b216-64bd859fac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F97"/>
    <a:srgbClr val="96CB00"/>
    <a:srgbClr val="686868"/>
    <a:srgbClr val="0B4874"/>
    <a:srgbClr val="738D05"/>
    <a:srgbClr val="B11B96"/>
    <a:srgbClr val="FFC424"/>
    <a:srgbClr val="FFEBB3"/>
    <a:srgbClr val="FFDB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56" autoAdjust="0"/>
    <p:restoredTop sz="94628" autoAdjust="0"/>
  </p:normalViewPr>
  <p:slideViewPr>
    <p:cSldViewPr snapToGrid="0">
      <p:cViewPr varScale="1">
        <p:scale>
          <a:sx n="108" d="100"/>
          <a:sy n="108" d="100"/>
        </p:scale>
        <p:origin x="768" y="8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Anzahl der Unternehmensgründungen</c:v>
                </c:pt>
              </c:strCache>
            </c:strRef>
          </c:tx>
          <c:spPr>
            <a:solidFill>
              <a:srgbClr val="135B87"/>
            </a:solidFill>
            <a:ln>
              <a:solidFill>
                <a:srgbClr val="2875DD"/>
              </a:solidFill>
            </a:ln>
          </c:spPr>
          <c:invertIfNegative val="0"/>
          <c:dLbls>
            <c:dLbl>
              <c:idx val="0"/>
              <c:layout>
                <c:manualLayout>
                  <c:x val="1.7504761088266701E-3"/>
                  <c:y val="-1.5698866566556519E-2"/>
                </c:manualLayout>
              </c:layout>
              <c:numFmt formatCode="#,##0" sourceLinked="0"/>
              <c:spPr>
                <a:solidFill>
                  <a:schemeClr val="bg1"/>
                </a:solidFill>
              </c:spPr>
              <c:txPr>
                <a:bodyPr/>
                <a:lstStyle/>
                <a:p>
                  <a:pPr>
                    <a:defRPr sz="1000" b="0" smtId="4294967295">
                      <a:solidFill>
                        <a:srgbClr val="686868"/>
                      </a:solidFill>
                      <a:latin typeface="Open Sans Light"/>
                    </a:defRPr>
                  </a:pPr>
                  <a:endParaRPr lang="de-DE"/>
                </a:p>
              </c:txPr>
              <c:dLblPos val="outEnd"/>
              <c:showLegendKey val="0"/>
              <c:showVal val="1"/>
              <c:showCatName val="0"/>
              <c:showSerName val="0"/>
              <c:showPercent val="0"/>
              <c:showBubbleSize val="0"/>
              <c:extLst xmlns:m="http://schemas.openxmlformats.org/officeDocument/2006/math" xmlns:w="http://schemas.openxmlformats.org/wordprocessingml/2006/main" xmlns:xml="http://www.w3.org/XML/1998/namespace"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0-395E-4B04-9255-7CC64553BFBB}"/>
                </c:ext>
              </c:extLst>
            </c:dLbl>
            <c:dLbl>
              <c:idx val="1"/>
              <c:layout>
                <c:manualLayout>
                  <c:x val="0"/>
                  <c:y val="-3.1397733133113038E-3"/>
                </c:manualLayout>
              </c:layout>
              <c:numFmt formatCode="#,##0" sourceLinked="0"/>
              <c:spPr/>
              <c:txPr>
                <a:bodyPr/>
                <a:lstStyle/>
                <a:p>
                  <a:pPr>
                    <a:defRPr sz="1000" b="0" smtId="4294967295">
                      <a:solidFill>
                        <a:srgbClr val="686868"/>
                      </a:solidFill>
                      <a:latin typeface="Open Sans Light"/>
                    </a:defRPr>
                  </a:pPr>
                  <a:endParaRPr lang="de-DE"/>
                </a:p>
              </c:txPr>
              <c:dLblPos val="outEnd"/>
              <c:showLegendKey val="0"/>
              <c:showVal val="1"/>
              <c:showCatName val="0"/>
              <c:showSerName val="0"/>
              <c:showPercent val="0"/>
              <c:showBubbleSize val="0"/>
              <c:extLst xmlns:m="http://schemas.openxmlformats.org/officeDocument/2006/math" xmlns:w="http://schemas.openxmlformats.org/wordprocessingml/2006/main" xmlns:xml="http://www.w3.org/XML/1998/namespace"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1-395E-4B04-9255-7CC64553BFBB}"/>
                </c:ext>
              </c:extLst>
            </c:dLbl>
            <c:dLbl>
              <c:idx val="2"/>
              <c:numFmt formatCode="#,##0" sourceLinked="0"/>
              <c:spPr/>
              <c:txPr>
                <a:bodyPr/>
                <a:lstStyle/>
                <a:p>
                  <a:pPr>
                    <a:defRPr sz="1000" b="0" smtId="4294967295">
                      <a:solidFill>
                        <a:srgbClr val="686868"/>
                      </a:solidFill>
                      <a:latin typeface="Open Sans Light"/>
                    </a:defRPr>
                  </a:pPr>
                  <a:endParaRPr lang="de-DE"/>
                </a:p>
              </c:txPr>
              <c:dLblPos val="outEnd"/>
              <c:showLegendKey val="0"/>
              <c:showVal val="1"/>
              <c:showCatName val="0"/>
              <c:showSerName val="0"/>
              <c:showPercent val="0"/>
              <c:showBubbleSize val="0"/>
              <c:extLst xmlns:m="http://schemas.openxmlformats.org/officeDocument/2006/math" xmlns:w="http://schemas.openxmlformats.org/wordprocessingml/2006/main" xmlns:xml="http://www.w3.org/XML/1998/namespace"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2-395E-4B04-9255-7CC64553BFBB}"/>
                </c:ext>
              </c:extLst>
            </c:dLbl>
            <c:dLbl>
              <c:idx val="3"/>
              <c:tx>
                <c:rich>
                  <a:bodyPr/>
                  <a:lstStyle/>
                  <a:p>
                    <a:pPr>
                      <a:defRPr sz="1000" b="0" smtId="4294967295">
                        <a:solidFill>
                          <a:srgbClr val="7F7F7F"/>
                        </a:solidFill>
                        <a:latin typeface="Open Sans Light"/>
                      </a:defRPr>
                    </a:pPr>
                    <a:fld id="{A845D6ED-B3C4-4E7A-A9AA-CD4BF8D310C5}" type="VALUE">
                      <a:rPr lang="en-US">
                        <a:solidFill>
                          <a:srgbClr val="686868"/>
                        </a:solidFill>
                      </a:rPr>
                      <a:pPr>
                        <a:defRPr sz="1000" b="0" smtId="4294967295">
                          <a:solidFill>
                            <a:srgbClr val="7F7F7F"/>
                          </a:solidFill>
                          <a:latin typeface="Open Sans Light"/>
                        </a:defRPr>
                      </a:pPr>
                      <a:t>[WERT]</a:t>
                    </a:fld>
                    <a:endParaRPr lang="de-CH"/>
                  </a:p>
                </c:rich>
              </c:tx>
              <c:numFmt formatCode="#,##0" sourceLinked="0"/>
              <c:spPr/>
              <c:dLblPos val="outEnd"/>
              <c:showLegendKey val="0"/>
              <c:showVal val="1"/>
              <c:showCatName val="0"/>
              <c:showSerName val="0"/>
              <c:showPercent val="0"/>
              <c:showBubbleSize val="0"/>
              <c:extLst xmlns:m="http://schemas.openxmlformats.org/officeDocument/2006/math" xmlns:w="http://schemas.openxmlformats.org/wordprocessingml/2006/main" xmlns:xml="http://www.w3.org/XML/1998/namespace" xmlns:wp="http://schemas.openxmlformats.org/drawingml/2006/wordprocessingDrawing" xmlns:a14="http://schemas.microsoft.com/office/drawing/2010/main">
                <c:ext xmlns:c15="http://schemas.microsoft.com/office/drawing/2012/chart" uri="{CE6537A1-D6FC-4f65-9D91-7224C49458BB}">
                  <c15:dlblFieldTable/>
                  <c15:showDataLabelsRange val="0"/>
                </c:ext>
                <c:ext xmlns:c16="http://schemas.microsoft.com/office/drawing/2014/chart" uri="{C3380CC4-5D6E-409C-BE32-E72D297353CC}">
                  <c16:uniqueId val="{00000003-395E-4B04-9255-7CC64553BFBB}"/>
                </c:ext>
              </c:extLst>
            </c:dLbl>
            <c:dLbl>
              <c:idx val="4"/>
              <c:numFmt formatCode="#,##0" sourceLinked="0"/>
              <c:spPr/>
              <c:txPr>
                <a:bodyPr/>
                <a:lstStyle/>
                <a:p>
                  <a:pPr>
                    <a:defRPr sz="1000" b="0" smtId="4294967295">
                      <a:solidFill>
                        <a:srgbClr val="686868"/>
                      </a:solidFill>
                      <a:latin typeface="Open Sans Light"/>
                    </a:defRPr>
                  </a:pPr>
                  <a:endParaRPr lang="de-DE"/>
                </a:p>
              </c:txPr>
              <c:dLblPos val="outEnd"/>
              <c:showLegendKey val="0"/>
              <c:showVal val="1"/>
              <c:showCatName val="0"/>
              <c:showSerName val="0"/>
              <c:showPercent val="0"/>
              <c:showBubbleSize val="0"/>
              <c:extLst xmlns:m="http://schemas.openxmlformats.org/officeDocument/2006/math" xmlns:w="http://schemas.openxmlformats.org/wordprocessingml/2006/main" xmlns:xml="http://www.w3.org/XML/1998/namespace"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4-395E-4B04-9255-7CC64553BFBB}"/>
                </c:ext>
              </c:extLst>
            </c:dLbl>
            <c:dLbl>
              <c:idx val="5"/>
              <c:numFmt formatCode="#,##0" sourceLinked="0"/>
              <c:spPr/>
              <c:txPr>
                <a:bodyPr/>
                <a:lstStyle/>
                <a:p>
                  <a:pPr>
                    <a:defRPr sz="1000" b="0" smtId="4294967295">
                      <a:solidFill>
                        <a:srgbClr val="686868"/>
                      </a:solidFill>
                      <a:latin typeface="Open Sans Light"/>
                    </a:defRPr>
                  </a:pPr>
                  <a:endParaRPr lang="de-DE"/>
                </a:p>
              </c:txPr>
              <c:dLblPos val="outEnd"/>
              <c:showLegendKey val="0"/>
              <c:showVal val="1"/>
              <c:showCatName val="0"/>
              <c:showSerName val="0"/>
              <c:showPercent val="0"/>
              <c:showBubbleSize val="0"/>
              <c:extLst xmlns:m="http://schemas.openxmlformats.org/officeDocument/2006/math" xmlns:w="http://schemas.openxmlformats.org/wordprocessingml/2006/main" xmlns:xml="http://www.w3.org/XML/1998/namespace"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5-395E-4B04-9255-7CC64553BFBB}"/>
                </c:ext>
              </c:extLst>
            </c:dLbl>
            <c:dLbl>
              <c:idx val="6"/>
              <c:numFmt formatCode="#,##0" sourceLinked="0"/>
              <c:spPr/>
              <c:txPr>
                <a:bodyPr/>
                <a:lstStyle/>
                <a:p>
                  <a:pPr>
                    <a:defRPr sz="1000" b="0" smtId="4294967295">
                      <a:solidFill>
                        <a:srgbClr val="686868"/>
                      </a:solidFill>
                      <a:latin typeface="Open Sans Light"/>
                    </a:defRPr>
                  </a:pPr>
                  <a:endParaRPr lang="de-DE"/>
                </a:p>
              </c:txPr>
              <c:dLblPos val="outEnd"/>
              <c:showLegendKey val="0"/>
              <c:showVal val="1"/>
              <c:showCatName val="0"/>
              <c:showSerName val="0"/>
              <c:showPercent val="0"/>
              <c:showBubbleSize val="0"/>
              <c:extLst xmlns:m="http://schemas.openxmlformats.org/officeDocument/2006/math" xmlns:w="http://schemas.openxmlformats.org/wordprocessingml/2006/main" xmlns:xml="http://www.w3.org/XML/1998/namespace"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6-395E-4B04-9255-7CC64553BFBB}"/>
                </c:ext>
              </c:extLst>
            </c:dLbl>
            <c:dLbl>
              <c:idx val="7"/>
              <c:numFmt formatCode="#,##0" sourceLinked="0"/>
              <c:spPr/>
              <c:txPr>
                <a:bodyPr/>
                <a:lstStyle/>
                <a:p>
                  <a:pPr>
                    <a:defRPr sz="1000" b="0" smtId="4294967295">
                      <a:solidFill>
                        <a:srgbClr val="686868"/>
                      </a:solidFill>
                      <a:latin typeface="Open Sans Light"/>
                    </a:defRPr>
                  </a:pPr>
                  <a:endParaRPr lang="de-DE"/>
                </a:p>
              </c:txPr>
              <c:dLblPos val="outEnd"/>
              <c:showLegendKey val="0"/>
              <c:showVal val="1"/>
              <c:showCatName val="0"/>
              <c:showSerName val="0"/>
              <c:showPercent val="0"/>
              <c:showBubbleSize val="0"/>
              <c:extLst xmlns:m="http://schemas.openxmlformats.org/officeDocument/2006/math" xmlns:w="http://schemas.openxmlformats.org/wordprocessingml/2006/main" xmlns:xml="http://www.w3.org/XML/1998/namespace"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7-395E-4B04-9255-7CC64553BFBB}"/>
                </c:ext>
              </c:extLst>
            </c:dLbl>
            <c:dLbl>
              <c:idx val="8"/>
              <c:numFmt formatCode="#,##0" sourceLinked="0"/>
              <c:spPr/>
              <c:txPr>
                <a:bodyPr/>
                <a:lstStyle/>
                <a:p>
                  <a:pPr>
                    <a:defRPr sz="1000" b="0" smtId="4294967295">
                      <a:solidFill>
                        <a:srgbClr val="686868"/>
                      </a:solidFill>
                      <a:latin typeface="Open Sans Light"/>
                    </a:defRPr>
                  </a:pPr>
                  <a:endParaRPr lang="de-DE"/>
                </a:p>
              </c:txPr>
              <c:dLblPos val="outEnd"/>
              <c:showLegendKey val="0"/>
              <c:showVal val="1"/>
              <c:showCatName val="0"/>
              <c:showSerName val="0"/>
              <c:showPercent val="0"/>
              <c:showBubbleSize val="0"/>
              <c:extLst xmlns:m="http://schemas.openxmlformats.org/officeDocument/2006/math" xmlns:w="http://schemas.openxmlformats.org/wordprocessingml/2006/main" xmlns:xml="http://www.w3.org/XML/1998/namespace"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8-395E-4B04-9255-7CC64553BFBB}"/>
                </c:ext>
              </c:extLst>
            </c:dLbl>
            <c:dLbl>
              <c:idx val="9"/>
              <c:numFmt formatCode="#,##0" sourceLinked="0"/>
              <c:spPr/>
              <c:txPr>
                <a:bodyPr/>
                <a:lstStyle/>
                <a:p>
                  <a:pPr>
                    <a:defRPr sz="1000" b="0" smtId="4294967295">
                      <a:solidFill>
                        <a:srgbClr val="686868"/>
                      </a:solidFill>
                      <a:latin typeface="Open Sans Light"/>
                    </a:defRPr>
                  </a:pPr>
                  <a:endParaRPr lang="de-DE"/>
                </a:p>
              </c:txPr>
              <c:dLblPos val="outEnd"/>
              <c:showLegendKey val="0"/>
              <c:showVal val="1"/>
              <c:showCatName val="0"/>
              <c:showSerName val="0"/>
              <c:showPercent val="0"/>
              <c:showBubbleSize val="0"/>
              <c:extLst xmlns:m="http://schemas.openxmlformats.org/officeDocument/2006/math" xmlns:w="http://schemas.openxmlformats.org/wordprocessingml/2006/main" xmlns:xml="http://www.w3.org/XML/1998/namespace"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9-395E-4B04-9255-7CC64553BFBB}"/>
                </c:ext>
              </c:extLst>
            </c:dLbl>
            <c:dLbl>
              <c:idx val="10"/>
              <c:numFmt formatCode="#,##0" sourceLinked="0"/>
              <c:spPr/>
              <c:txPr>
                <a:bodyPr/>
                <a:lstStyle/>
                <a:p>
                  <a:pPr>
                    <a:defRPr sz="1000" b="0" smtId="4294967295">
                      <a:solidFill>
                        <a:srgbClr val="686868"/>
                      </a:solidFill>
                      <a:latin typeface="Open Sans Light"/>
                    </a:defRPr>
                  </a:pPr>
                  <a:endParaRPr lang="de-DE"/>
                </a:p>
              </c:txPr>
              <c:dLblPos val="outEnd"/>
              <c:showLegendKey val="0"/>
              <c:showVal val="1"/>
              <c:showCatName val="0"/>
              <c:showSerName val="0"/>
              <c:showPercent val="0"/>
              <c:showBubbleSize val="0"/>
              <c:extLst xmlns:m="http://schemas.openxmlformats.org/officeDocument/2006/math" xmlns:w="http://schemas.openxmlformats.org/wordprocessingml/2006/main" xmlns:xml="http://www.w3.org/XML/1998/namespace" xmlns:wp="http://schemas.openxmlformats.org/drawingml/2006/wordprocessingDrawing" xmlns:a14="http://schemas.microsoft.com/office/drawing/2010/main">
                <c:ext xmlns:c15="http://schemas.microsoft.com/office/drawing/2012/chart" uri="{CE6537A1-D6FC-4f65-9D91-7224C49458BB}"/>
                <c:ext xmlns:c16="http://schemas.microsoft.com/office/drawing/2014/chart" uri="{C3380CC4-5D6E-409C-BE32-E72D297353CC}">
                  <c16:uniqueId val="{0000000A-395E-4B04-9255-7CC64553BFBB}"/>
                </c:ext>
              </c:extLst>
            </c:dLbl>
            <c:spPr>
              <a:noFill/>
              <a:ln>
                <a:noFill/>
              </a:ln>
              <a:effectLst/>
            </c:spPr>
            <c:txPr>
              <a:bodyPr/>
              <a:lstStyle/>
              <a:p>
                <a:pPr>
                  <a:defRPr sz="1000" b="0" smtId="4294967295">
                    <a:solidFill>
                      <a:srgbClr val="7F7F7F"/>
                    </a:solidFill>
                    <a:latin typeface="Open Sans Light"/>
                  </a:defRPr>
                </a:pPr>
                <a:endParaRPr lang="de-DE"/>
              </a:p>
            </c:txPr>
            <c:showLegendKey val="0"/>
            <c:showVal val="1"/>
            <c:showCatName val="0"/>
            <c:showSerName val="0"/>
            <c:showPercent val="0"/>
            <c:showBubbleSize val="0"/>
            <c:showLeaderLines val="0"/>
            <c:extLst xmlns:m="http://schemas.openxmlformats.org/officeDocument/2006/math" xmlns:w="http://schemas.openxmlformats.org/wordprocessingml/2006/main" xmlns:xml="http://www.w3.org/XML/1998/namespace" xmlns:wp="http://schemas.openxmlformats.org/drawingml/2006/wordprocessingDrawing" xmlns:a14="http://schemas.microsoft.com/office/drawing/2010/main">
              <c:ext xmlns:c15="http://schemas.microsoft.com/office/drawing/2012/chart" uri="{CE6537A1-D6FC-4f65-9D91-7224C49458BB}">
                <c15:showLeaderLines val="0"/>
              </c:ext>
            </c:extLst>
          </c:dLbls>
          <c:cat>
            <c:numRef>
              <c:f>Sheet1!$A$2:$A$12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Sheet1!$B$2:$B$12</c:f>
              <c:numCache>
                <c:formatCode>General</c:formatCode>
                <c:ptCount val="11"/>
                <c:pt idx="0">
                  <c:v>37682</c:v>
                </c:pt>
                <c:pt idx="1">
                  <c:v>39665</c:v>
                </c:pt>
                <c:pt idx="2">
                  <c:v>39382</c:v>
                </c:pt>
                <c:pt idx="3">
                  <c:v>40606</c:v>
                </c:pt>
                <c:pt idx="4">
                  <c:v>41560</c:v>
                </c:pt>
                <c:pt idx="5">
                  <c:v>40829</c:v>
                </c:pt>
                <c:pt idx="6">
                  <c:v>41336</c:v>
                </c:pt>
                <c:pt idx="7">
                  <c:v>43393</c:v>
                </c:pt>
                <c:pt idx="8">
                  <c:v>43183</c:v>
                </c:pt>
                <c:pt idx="9">
                  <c:v>44612</c:v>
                </c:pt>
                <c:pt idx="10">
                  <c:v>46779</c:v>
                </c:pt>
              </c:numCache>
            </c:numRef>
          </c:val>
          <c:extLst>
            <c:ext xmlns:c16="http://schemas.microsoft.com/office/drawing/2014/chart" uri="{C3380CC4-5D6E-409C-BE32-E72D297353CC}">
              <c16:uniqueId val="{0000000B-395E-4B04-9255-7CC64553BFBB}"/>
            </c:ext>
          </c:extLst>
        </c:ser>
        <c:dLbls>
          <c:showLegendKey val="0"/>
          <c:showVal val="0"/>
          <c:showCatName val="0"/>
          <c:showSerName val="0"/>
          <c:showPercent val="0"/>
          <c:showBubbleSize val="0"/>
        </c:dLbls>
        <c:gapWidth val="80"/>
        <c:overlap val="-30"/>
        <c:axId val="67451136"/>
        <c:axId val="66437120"/>
      </c:barChart>
      <c:catAx>
        <c:axId val="67451136"/>
        <c:scaling>
          <c:orientation val="minMax"/>
        </c:scaling>
        <c:delete val="0"/>
        <c:axPos val="b"/>
        <c:numFmt formatCode="General" sourceLinked="0"/>
        <c:majorTickMark val="none"/>
        <c:minorTickMark val="none"/>
        <c:tickLblPos val="low"/>
        <c:spPr>
          <a:ln w="25400">
            <a:solidFill>
              <a:srgbClr val="000000"/>
            </a:solidFill>
          </a:ln>
        </c:spPr>
        <c:txPr>
          <a:bodyPr/>
          <a:lstStyle/>
          <a:p>
            <a:pPr>
              <a:defRPr sz="1000" b="0" smtId="4294967295">
                <a:solidFill>
                  <a:srgbClr val="686868"/>
                </a:solidFill>
                <a:latin typeface="Open Sans Light"/>
              </a:defRPr>
            </a:pPr>
            <a:endParaRPr lang="de-DE"/>
          </a:p>
        </c:txPr>
        <c:crossAx val="66437120"/>
        <c:crosses val="autoZero"/>
        <c:auto val="0"/>
        <c:lblAlgn val="ctr"/>
        <c:lblOffset val="100"/>
        <c:noMultiLvlLbl val="0"/>
      </c:catAx>
      <c:valAx>
        <c:axId val="66437120"/>
        <c:scaling>
          <c:orientation val="minMax"/>
          <c:min val="0"/>
        </c:scaling>
        <c:delete val="0"/>
        <c:axPos val="l"/>
        <c:majorGridlines>
          <c:spPr>
            <a:ln w="9525">
              <a:solidFill>
                <a:srgbClr val="2F2F2F"/>
              </a:solidFill>
              <a:prstDash val="dot"/>
            </a:ln>
          </c:spPr>
        </c:majorGridlines>
        <c:title>
          <c:tx>
            <c:rich>
              <a:bodyPr/>
              <a:lstStyle/>
              <a:p>
                <a:pPr>
                  <a:defRPr>
                    <a:solidFill>
                      <a:srgbClr val="686868"/>
                    </a:solidFill>
                  </a:defRPr>
                </a:pPr>
                <a:r>
                  <a:rPr lang="de-CH" sz="1000" b="0">
                    <a:solidFill>
                      <a:srgbClr val="686868"/>
                    </a:solidFill>
                    <a:latin typeface="Open Sans Light"/>
                  </a:rPr>
                  <a:t>Anzahl der Unternehmensgründungen</a:t>
                </a:r>
              </a:p>
            </c:rich>
          </c:tx>
          <c:overlay val="0"/>
        </c:title>
        <c:numFmt formatCode="#,##0" sourceLinked="0"/>
        <c:majorTickMark val="none"/>
        <c:minorTickMark val="none"/>
        <c:tickLblPos val="low"/>
        <c:spPr>
          <a:ln>
            <a:noFill/>
          </a:ln>
        </c:spPr>
        <c:txPr>
          <a:bodyPr/>
          <a:lstStyle/>
          <a:p>
            <a:pPr>
              <a:defRPr sz="1000" b="0" smtId="4294967295">
                <a:solidFill>
                  <a:srgbClr val="686868"/>
                </a:solidFill>
                <a:latin typeface="Open Sans Light"/>
              </a:defRPr>
            </a:pPr>
            <a:endParaRPr lang="de-DE"/>
          </a:p>
        </c:txPr>
        <c:crossAx val="67451136"/>
        <c:crosses val="autoZero"/>
        <c:crossBetween val="between"/>
      </c:valAx>
    </c:plotArea>
    <c:plotVisOnly val="1"/>
    <c:dispBlanksAs val="zero"/>
    <c:showDLblsOverMax val="1"/>
  </c:chart>
  <c:txPr>
    <a:bodyPr/>
    <a:lstStyle/>
    <a:p>
      <a:pPr>
        <a:defRPr sz="1800" smtId="4294967295"/>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2016</c:v>
                </c:pt>
              </c:strCache>
            </c:strRef>
          </c:tx>
          <c:spPr>
            <a:solidFill>
              <a:srgbClr val="96CB00"/>
            </a:solidFill>
            <a:ln>
              <a:noFill/>
            </a:ln>
            <a:effectLst/>
          </c:spPr>
          <c:invertIfNegative val="0"/>
          <c:cat>
            <c:strRef>
              <c:f>Tabelle1!$A$2:$A$14</c:f>
              <c:strCache>
                <c:ptCount val="13"/>
                <c:pt idx="0">
                  <c:v>Industrie und Energie</c:v>
                </c:pt>
                <c:pt idx="1">
                  <c:v>Baugewerbe</c:v>
                </c:pt>
                <c:pt idx="2">
                  <c:v>Handel und Reparaturen</c:v>
                </c:pt>
                <c:pt idx="3">
                  <c:v>Verkehr und Lagerei</c:v>
                </c:pt>
                <c:pt idx="4">
                  <c:v>Gastgewerbe, Beherbergungen</c:v>
                </c:pt>
                <c:pt idx="5">
                  <c:v>Information und Kommunikation</c:v>
                </c:pt>
                <c:pt idx="6">
                  <c:v>Finanz- und Versicherungsdienstleistungen</c:v>
                </c:pt>
                <c:pt idx="7">
                  <c:v>Immobilienwesen, wirtschaftliche Dienstleistungen</c:v>
                </c:pt>
                <c:pt idx="8">
                  <c:v>Freiberufliche, wissenschaftliche und technische Dienstleistungen</c:v>
                </c:pt>
                <c:pt idx="9">
                  <c:v>Unterrichtswesen</c:v>
                </c:pt>
                <c:pt idx="10">
                  <c:v>Gesundheits- und Sozialwesen</c:v>
                </c:pt>
                <c:pt idx="11">
                  <c:v>Kunst, Unterhaltung und Erholung</c:v>
                </c:pt>
                <c:pt idx="12">
                  <c:v>Sonstige Dienstleistungen</c:v>
                </c:pt>
              </c:strCache>
            </c:strRef>
          </c:cat>
          <c:val>
            <c:numRef>
              <c:f>Tabelle1!$B$2:$B$14</c:f>
              <c:numCache>
                <c:formatCode>General</c:formatCode>
                <c:ptCount val="13"/>
                <c:pt idx="0">
                  <c:v>1713</c:v>
                </c:pt>
                <c:pt idx="1">
                  <c:v>3199</c:v>
                </c:pt>
                <c:pt idx="2">
                  <c:v>4511</c:v>
                </c:pt>
                <c:pt idx="3">
                  <c:v>885</c:v>
                </c:pt>
                <c:pt idx="4">
                  <c:v>1228</c:v>
                </c:pt>
                <c:pt idx="5">
                  <c:v>2191</c:v>
                </c:pt>
                <c:pt idx="6">
                  <c:v>1432</c:v>
                </c:pt>
                <c:pt idx="7">
                  <c:v>3548</c:v>
                </c:pt>
                <c:pt idx="8">
                  <c:v>8156</c:v>
                </c:pt>
                <c:pt idx="9">
                  <c:v>1949</c:v>
                </c:pt>
                <c:pt idx="10">
                  <c:v>4472</c:v>
                </c:pt>
                <c:pt idx="11">
                  <c:v>2215</c:v>
                </c:pt>
                <c:pt idx="12">
                  <c:v>3626</c:v>
                </c:pt>
              </c:numCache>
            </c:numRef>
          </c:val>
          <c:extLst>
            <c:ext xmlns:c16="http://schemas.microsoft.com/office/drawing/2014/chart" uri="{C3380CC4-5D6E-409C-BE32-E72D297353CC}">
              <c16:uniqueId val="{00000000-59FA-004F-B5C6-9514700003F9}"/>
            </c:ext>
          </c:extLst>
        </c:ser>
        <c:ser>
          <c:idx val="1"/>
          <c:order val="1"/>
          <c:tx>
            <c:strRef>
              <c:f>Tabelle1!$C$1</c:f>
              <c:strCache>
                <c:ptCount val="1"/>
                <c:pt idx="0">
                  <c:v>2017</c:v>
                </c:pt>
              </c:strCache>
            </c:strRef>
          </c:tx>
          <c:spPr>
            <a:solidFill>
              <a:srgbClr val="8EB403"/>
            </a:solidFill>
            <a:ln>
              <a:noFill/>
            </a:ln>
            <a:effectLst/>
          </c:spPr>
          <c:invertIfNegative val="0"/>
          <c:cat>
            <c:strRef>
              <c:f>Tabelle1!$A$2:$A$14</c:f>
              <c:strCache>
                <c:ptCount val="13"/>
                <c:pt idx="0">
                  <c:v>Industrie und Energie</c:v>
                </c:pt>
                <c:pt idx="1">
                  <c:v>Baugewerbe</c:v>
                </c:pt>
                <c:pt idx="2">
                  <c:v>Handel und Reparaturen</c:v>
                </c:pt>
                <c:pt idx="3">
                  <c:v>Verkehr und Lagerei</c:v>
                </c:pt>
                <c:pt idx="4">
                  <c:v>Gastgewerbe, Beherbergungen</c:v>
                </c:pt>
                <c:pt idx="5">
                  <c:v>Information und Kommunikation</c:v>
                </c:pt>
                <c:pt idx="6">
                  <c:v>Finanz- und Versicherungsdienstleistungen</c:v>
                </c:pt>
                <c:pt idx="7">
                  <c:v>Immobilienwesen, wirtschaftliche Dienstleistungen</c:v>
                </c:pt>
                <c:pt idx="8">
                  <c:v>Freiberufliche, wissenschaftliche und technische Dienstleistungen</c:v>
                </c:pt>
                <c:pt idx="9">
                  <c:v>Unterrichtswesen</c:v>
                </c:pt>
                <c:pt idx="10">
                  <c:v>Gesundheits- und Sozialwesen</c:v>
                </c:pt>
                <c:pt idx="11">
                  <c:v>Kunst, Unterhaltung und Erholung</c:v>
                </c:pt>
                <c:pt idx="12">
                  <c:v>Sonstige Dienstleistungen</c:v>
                </c:pt>
              </c:strCache>
            </c:strRef>
          </c:cat>
          <c:val>
            <c:numRef>
              <c:f>Tabelle1!$C$2:$C$14</c:f>
              <c:numCache>
                <c:formatCode>General</c:formatCode>
                <c:ptCount val="13"/>
                <c:pt idx="0">
                  <c:v>1879</c:v>
                </c:pt>
                <c:pt idx="1">
                  <c:v>3156</c:v>
                </c:pt>
                <c:pt idx="2">
                  <c:v>4403</c:v>
                </c:pt>
                <c:pt idx="3">
                  <c:v>953</c:v>
                </c:pt>
                <c:pt idx="4">
                  <c:v>1136</c:v>
                </c:pt>
                <c:pt idx="5">
                  <c:v>2292</c:v>
                </c:pt>
                <c:pt idx="6">
                  <c:v>1349</c:v>
                </c:pt>
                <c:pt idx="7">
                  <c:v>3605</c:v>
                </c:pt>
                <c:pt idx="8">
                  <c:v>8315</c:v>
                </c:pt>
                <c:pt idx="9">
                  <c:v>2042</c:v>
                </c:pt>
                <c:pt idx="10">
                  <c:v>4526</c:v>
                </c:pt>
                <c:pt idx="11">
                  <c:v>2164</c:v>
                </c:pt>
                <c:pt idx="12">
                  <c:v>3483</c:v>
                </c:pt>
              </c:numCache>
            </c:numRef>
          </c:val>
          <c:extLst>
            <c:ext xmlns:c16="http://schemas.microsoft.com/office/drawing/2014/chart" uri="{C3380CC4-5D6E-409C-BE32-E72D297353CC}">
              <c16:uniqueId val="{00000001-59FA-004F-B5C6-9514700003F9}"/>
            </c:ext>
          </c:extLst>
        </c:ser>
        <c:ser>
          <c:idx val="2"/>
          <c:order val="2"/>
          <c:tx>
            <c:strRef>
              <c:f>Tabelle1!$D$1</c:f>
              <c:strCache>
                <c:ptCount val="1"/>
                <c:pt idx="0">
                  <c:v>2018</c:v>
                </c:pt>
              </c:strCache>
            </c:strRef>
          </c:tx>
          <c:spPr>
            <a:solidFill>
              <a:srgbClr val="738D05"/>
            </a:solidFill>
            <a:ln>
              <a:noFill/>
            </a:ln>
            <a:effectLst/>
          </c:spPr>
          <c:invertIfNegative val="0"/>
          <c:cat>
            <c:strRef>
              <c:f>Tabelle1!$A$2:$A$14</c:f>
              <c:strCache>
                <c:ptCount val="13"/>
                <c:pt idx="0">
                  <c:v>Industrie und Energie</c:v>
                </c:pt>
                <c:pt idx="1">
                  <c:v>Baugewerbe</c:v>
                </c:pt>
                <c:pt idx="2">
                  <c:v>Handel und Reparaturen</c:v>
                </c:pt>
                <c:pt idx="3">
                  <c:v>Verkehr und Lagerei</c:v>
                </c:pt>
                <c:pt idx="4">
                  <c:v>Gastgewerbe, Beherbergungen</c:v>
                </c:pt>
                <c:pt idx="5">
                  <c:v>Information und Kommunikation</c:v>
                </c:pt>
                <c:pt idx="6">
                  <c:v>Finanz- und Versicherungsdienstleistungen</c:v>
                </c:pt>
                <c:pt idx="7">
                  <c:v>Immobilienwesen, wirtschaftliche Dienstleistungen</c:v>
                </c:pt>
                <c:pt idx="8">
                  <c:v>Freiberufliche, wissenschaftliche und technische Dienstleistungen</c:v>
                </c:pt>
                <c:pt idx="9">
                  <c:v>Unterrichtswesen</c:v>
                </c:pt>
                <c:pt idx="10">
                  <c:v>Gesundheits- und Sozialwesen</c:v>
                </c:pt>
                <c:pt idx="11">
                  <c:v>Kunst, Unterhaltung und Erholung</c:v>
                </c:pt>
                <c:pt idx="12">
                  <c:v>Sonstige Dienstleistungen</c:v>
                </c:pt>
              </c:strCache>
            </c:strRef>
          </c:cat>
          <c:val>
            <c:numRef>
              <c:f>Tabelle1!$D$2:$D$14</c:f>
              <c:numCache>
                <c:formatCode>General</c:formatCode>
                <c:ptCount val="13"/>
                <c:pt idx="0">
                  <c:v>1861</c:v>
                </c:pt>
                <c:pt idx="1">
                  <c:v>3187</c:v>
                </c:pt>
                <c:pt idx="2">
                  <c:v>4332</c:v>
                </c:pt>
                <c:pt idx="3">
                  <c:v>1099</c:v>
                </c:pt>
                <c:pt idx="4">
                  <c:v>1310</c:v>
                </c:pt>
                <c:pt idx="5">
                  <c:v>2424</c:v>
                </c:pt>
                <c:pt idx="6">
                  <c:v>1365</c:v>
                </c:pt>
                <c:pt idx="7">
                  <c:v>3555</c:v>
                </c:pt>
                <c:pt idx="8">
                  <c:v>8561</c:v>
                </c:pt>
                <c:pt idx="9">
                  <c:v>1975</c:v>
                </c:pt>
                <c:pt idx="10">
                  <c:v>4530</c:v>
                </c:pt>
                <c:pt idx="11">
                  <c:v>2108</c:v>
                </c:pt>
                <c:pt idx="12">
                  <c:v>3301</c:v>
                </c:pt>
              </c:numCache>
            </c:numRef>
          </c:val>
          <c:extLst>
            <c:ext xmlns:c16="http://schemas.microsoft.com/office/drawing/2014/chart" uri="{C3380CC4-5D6E-409C-BE32-E72D297353CC}">
              <c16:uniqueId val="{00000002-59FA-004F-B5C6-9514700003F9}"/>
            </c:ext>
          </c:extLst>
        </c:ser>
        <c:dLbls>
          <c:showLegendKey val="0"/>
          <c:showVal val="0"/>
          <c:showCatName val="0"/>
          <c:showSerName val="0"/>
          <c:showPercent val="0"/>
          <c:showBubbleSize val="0"/>
        </c:dLbls>
        <c:gapWidth val="219"/>
        <c:overlap val="-27"/>
        <c:axId val="1926125599"/>
        <c:axId val="1927431167"/>
      </c:barChart>
      <c:catAx>
        <c:axId val="19261255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686868"/>
                </a:solidFill>
                <a:latin typeface="+mn-lt"/>
                <a:ea typeface="+mn-ea"/>
                <a:cs typeface="+mn-cs"/>
              </a:defRPr>
            </a:pPr>
            <a:endParaRPr lang="de-DE"/>
          </a:p>
        </c:txPr>
        <c:crossAx val="1927431167"/>
        <c:crosses val="autoZero"/>
        <c:auto val="1"/>
        <c:lblAlgn val="ctr"/>
        <c:lblOffset val="100"/>
        <c:noMultiLvlLbl val="0"/>
      </c:catAx>
      <c:valAx>
        <c:axId val="192743116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rgbClr val="686868"/>
                    </a:solidFill>
                    <a:latin typeface="+mn-lt"/>
                    <a:ea typeface="+mn-ea"/>
                    <a:cs typeface="+mn-cs"/>
                  </a:defRPr>
                </a:pPr>
                <a:r>
                  <a:rPr lang="de-DE">
                    <a:solidFill>
                      <a:srgbClr val="686868"/>
                    </a:solidFill>
                  </a:rPr>
                  <a:t>Anzahl der Unternehmensgründungen</a:t>
                </a:r>
              </a:p>
            </c:rich>
          </c:tx>
          <c:overlay val="0"/>
          <c:spPr>
            <a:noFill/>
            <a:ln>
              <a:noFill/>
            </a:ln>
            <a:effectLst/>
          </c:spPr>
          <c:txPr>
            <a:bodyPr rot="-5400000" spcFirstLastPara="1" vertOverflow="ellipsis" vert="horz" wrap="square" anchor="ctr" anchorCtr="1"/>
            <a:lstStyle/>
            <a:p>
              <a:pPr>
                <a:defRPr sz="1000" b="0" i="0" u="none" strike="noStrike" kern="1200" baseline="0">
                  <a:solidFill>
                    <a:srgbClr val="686868"/>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686868"/>
                </a:solidFill>
                <a:latin typeface="+mn-lt"/>
                <a:ea typeface="+mn-ea"/>
                <a:cs typeface="+mn-cs"/>
              </a:defRPr>
            </a:pPr>
            <a:endParaRPr lang="de-DE"/>
          </a:p>
        </c:txPr>
        <c:crossAx val="192612559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rgbClr val="686868"/>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98F97"/>
                </a:solidFill>
                <a:latin typeface="+mn-lt"/>
                <a:ea typeface="+mn-ea"/>
                <a:cs typeface="+mn-cs"/>
              </a:defRPr>
            </a:pPr>
            <a:r>
              <a:rPr lang="de-DE" sz="1800">
                <a:solidFill>
                  <a:srgbClr val="898F97"/>
                </a:solidFill>
                <a:effectLst/>
              </a:rPr>
              <a:t>«</a:t>
            </a:r>
            <a:r>
              <a:rPr lang="en-US" sz="1800" b="1">
                <a:solidFill>
                  <a:srgbClr val="898F97"/>
                </a:solidFill>
                <a:effectLst/>
              </a:rPr>
              <a:t>Total Early-stage Entrepreneurial Activity</a:t>
            </a:r>
            <a:r>
              <a:rPr lang="de-DE" sz="1800">
                <a:solidFill>
                  <a:srgbClr val="898F97"/>
                </a:solidFill>
                <a:effectLst/>
              </a:rPr>
              <a:t>»</a:t>
            </a:r>
            <a:r>
              <a:rPr lang="en-US" sz="1800" b="1">
                <a:solidFill>
                  <a:srgbClr val="898F97"/>
                </a:solidFill>
                <a:effectLst/>
              </a:rPr>
              <a:t> (TEA) von </a:t>
            </a:r>
            <a:r>
              <a:rPr lang="de-CH" sz="1800" b="1" noProof="0">
                <a:solidFill>
                  <a:srgbClr val="898F97"/>
                </a:solidFill>
                <a:effectLst/>
              </a:rPr>
              <a:t>ausgewählten</a:t>
            </a:r>
            <a:r>
              <a:rPr lang="en-US" sz="1800" b="1">
                <a:solidFill>
                  <a:srgbClr val="898F97"/>
                </a:solidFill>
                <a:effectLst/>
              </a:rPr>
              <a:t> </a:t>
            </a:r>
            <a:r>
              <a:rPr lang="de-CH" sz="1800" b="1">
                <a:solidFill>
                  <a:srgbClr val="898F97"/>
                </a:solidFill>
                <a:effectLst/>
              </a:rPr>
              <a:t>Volkswirtschaften </a:t>
            </a:r>
            <a:br>
              <a:rPr lang="de-CH" sz="1800" b="1">
                <a:solidFill>
                  <a:srgbClr val="898F97"/>
                </a:solidFill>
                <a:effectLst/>
              </a:rPr>
            </a:br>
            <a:r>
              <a:rPr lang="de-CH" sz="1800" b="1">
                <a:solidFill>
                  <a:srgbClr val="898F97"/>
                </a:solidFill>
                <a:effectLst/>
              </a:rPr>
              <a:t>mit hohen Einkommen 2019</a:t>
            </a:r>
            <a:endParaRPr lang="de-CH">
              <a:solidFill>
                <a:srgbClr val="898F97"/>
              </a:solidFill>
              <a:effectLs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98F97"/>
              </a:solidFill>
              <a:latin typeface="+mn-lt"/>
              <a:ea typeface="+mn-ea"/>
              <a:cs typeface="+mn-cs"/>
            </a:defRPr>
          </a:pPr>
          <a:endParaRPr lang="de-DE"/>
        </a:p>
      </c:txPr>
    </c:title>
    <c:autoTitleDeleted val="0"/>
    <c:plotArea>
      <c:layout/>
      <c:barChart>
        <c:barDir val="bar"/>
        <c:grouping val="clustered"/>
        <c:varyColors val="0"/>
        <c:ser>
          <c:idx val="0"/>
          <c:order val="0"/>
          <c:tx>
            <c:strRef>
              <c:f>Tabelle1!$B$1</c:f>
              <c:strCache>
                <c:ptCount val="1"/>
                <c:pt idx="0">
                  <c:v>Datenreihe 1</c:v>
                </c:pt>
              </c:strCache>
            </c:strRef>
          </c:tx>
          <c:spPr>
            <a:solidFill>
              <a:schemeClr val="accent1"/>
            </a:solidFill>
            <a:ln>
              <a:noFill/>
            </a:ln>
            <a:effectLst/>
          </c:spPr>
          <c:invertIfNegative val="0"/>
          <c:dPt>
            <c:idx val="7"/>
            <c:invertIfNegative val="0"/>
            <c:bubble3D val="0"/>
            <c:spPr>
              <a:solidFill>
                <a:srgbClr val="135B87"/>
              </a:solidFill>
              <a:ln>
                <a:noFill/>
              </a:ln>
              <a:effectLst/>
            </c:spPr>
            <c:extLst>
              <c:ext xmlns:c16="http://schemas.microsoft.com/office/drawing/2014/chart" uri="{C3380CC4-5D6E-409C-BE32-E72D297353CC}">
                <c16:uniqueId val="{00000005-FA6D-CF43-AC8C-6C319D604E86}"/>
              </c:ext>
            </c:extLst>
          </c:dPt>
          <c:dPt>
            <c:idx val="10"/>
            <c:invertIfNegative val="0"/>
            <c:bubble3D val="0"/>
            <c:spPr>
              <a:solidFill>
                <a:srgbClr val="898F97"/>
              </a:solidFill>
              <a:ln>
                <a:noFill/>
              </a:ln>
              <a:effectLst/>
            </c:spPr>
            <c:extLst>
              <c:ext xmlns:c16="http://schemas.microsoft.com/office/drawing/2014/chart" uri="{C3380CC4-5D6E-409C-BE32-E72D297353CC}">
                <c16:uniqueId val="{00000004-FA6D-CF43-AC8C-6C319D604E8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686868"/>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Tabelle1!$A$2:$A$17</c:f>
              <c:strCache>
                <c:ptCount val="16"/>
                <c:pt idx="0">
                  <c:v>Italien</c:v>
                </c:pt>
                <c:pt idx="1">
                  <c:v>Spanien</c:v>
                </c:pt>
                <c:pt idx="2">
                  <c:v>Deutschland</c:v>
                </c:pt>
                <c:pt idx="3">
                  <c:v>Slowenien</c:v>
                </c:pt>
                <c:pt idx="4">
                  <c:v>Schweden</c:v>
                </c:pt>
                <c:pt idx="5">
                  <c:v>Norwegen</c:v>
                </c:pt>
                <c:pt idx="6">
                  <c:v>Vereinigtes Königreich</c:v>
                </c:pt>
                <c:pt idx="7">
                  <c:v>Schweiz</c:v>
                </c:pt>
                <c:pt idx="8">
                  <c:v>Niederlande</c:v>
                </c:pt>
                <c:pt idx="9">
                  <c:v>Australien</c:v>
                </c:pt>
                <c:pt idx="10">
                  <c:v>Durchschnitt</c:v>
                </c:pt>
                <c:pt idx="11">
                  <c:v>Irland</c:v>
                </c:pt>
                <c:pt idx="12">
                  <c:v>Israel</c:v>
                </c:pt>
                <c:pt idx="13">
                  <c:v>Südkorea</c:v>
                </c:pt>
                <c:pt idx="14">
                  <c:v>USA</c:v>
                </c:pt>
                <c:pt idx="15">
                  <c:v>Kanada</c:v>
                </c:pt>
              </c:strCache>
            </c:strRef>
          </c:cat>
          <c:val>
            <c:numRef>
              <c:f>Tabelle1!$B$2:$B$17</c:f>
              <c:numCache>
                <c:formatCode>0.0%</c:formatCode>
                <c:ptCount val="16"/>
                <c:pt idx="0">
                  <c:v>2.8000000000000001E-2</c:v>
                </c:pt>
                <c:pt idx="1">
                  <c:v>6.2E-2</c:v>
                </c:pt>
                <c:pt idx="2">
                  <c:v>7.5999999999999998E-2</c:v>
                </c:pt>
                <c:pt idx="3">
                  <c:v>7.8E-2</c:v>
                </c:pt>
                <c:pt idx="4">
                  <c:v>8.3000000000000004E-2</c:v>
                </c:pt>
                <c:pt idx="5">
                  <c:v>8.4000000000000005E-2</c:v>
                </c:pt>
                <c:pt idx="6">
                  <c:v>9.2999999999999999E-2</c:v>
                </c:pt>
                <c:pt idx="7">
                  <c:v>9.8000000000000004E-2</c:v>
                </c:pt>
                <c:pt idx="8">
                  <c:v>0.104</c:v>
                </c:pt>
                <c:pt idx="9">
                  <c:v>0.105</c:v>
                </c:pt>
                <c:pt idx="10">
                  <c:v>0.123</c:v>
                </c:pt>
                <c:pt idx="11">
                  <c:v>0.124</c:v>
                </c:pt>
                <c:pt idx="12">
                  <c:v>0.127</c:v>
                </c:pt>
                <c:pt idx="13">
                  <c:v>0.14899999999999999</c:v>
                </c:pt>
                <c:pt idx="14">
                  <c:v>0.17399999999999999</c:v>
                </c:pt>
                <c:pt idx="15">
                  <c:v>0.182</c:v>
                </c:pt>
              </c:numCache>
            </c:numRef>
          </c:val>
          <c:extLst>
            <c:ext xmlns:c16="http://schemas.microsoft.com/office/drawing/2014/chart" uri="{C3380CC4-5D6E-409C-BE32-E72D297353CC}">
              <c16:uniqueId val="{00000000-FA6D-CF43-AC8C-6C319D604E86}"/>
            </c:ext>
          </c:extLst>
        </c:ser>
        <c:dLbls>
          <c:showLegendKey val="0"/>
          <c:showVal val="0"/>
          <c:showCatName val="0"/>
          <c:showSerName val="0"/>
          <c:showPercent val="0"/>
          <c:showBubbleSize val="0"/>
        </c:dLbls>
        <c:gapWidth val="182"/>
        <c:axId val="909792431"/>
        <c:axId val="909626927"/>
      </c:barChart>
      <c:catAx>
        <c:axId val="90979243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just">
              <a:defRPr sz="1197" b="0" i="0" u="none" strike="noStrike" kern="1200" baseline="0">
                <a:solidFill>
                  <a:srgbClr val="686868"/>
                </a:solidFill>
                <a:latin typeface="+mn-lt"/>
                <a:ea typeface="+mn-ea"/>
                <a:cs typeface="+mn-cs"/>
              </a:defRPr>
            </a:pPr>
            <a:endParaRPr lang="de-DE"/>
          </a:p>
        </c:txPr>
        <c:crossAx val="909626927"/>
        <c:crosses val="autoZero"/>
        <c:auto val="1"/>
        <c:lblAlgn val="ctr"/>
        <c:lblOffset val="100"/>
        <c:noMultiLvlLbl val="0"/>
      </c:catAx>
      <c:valAx>
        <c:axId val="909626927"/>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686868"/>
                </a:solidFill>
                <a:latin typeface="+mn-lt"/>
                <a:ea typeface="+mn-ea"/>
                <a:cs typeface="+mn-cs"/>
              </a:defRPr>
            </a:pPr>
            <a:endParaRPr lang="de-DE"/>
          </a:p>
        </c:txPr>
        <c:crossAx val="9097924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63D0C0-5BDE-495E-A54C-EA63650EE5ED}" type="datetimeFigureOut">
              <a:rPr lang="ru-RU" smtClean="0"/>
              <a:t>05.07.2021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2985BD-394C-4249-9520-F7128BE881DD}" type="slidenum">
              <a:rPr lang="ru-RU" smtClean="0"/>
              <a:t>‹Nr.›</a:t>
            </a:fld>
            <a:endParaRPr lang="ru-RU"/>
          </a:p>
        </p:txBody>
      </p:sp>
    </p:spTree>
    <p:extLst>
      <p:ext uri="{BB962C8B-B14F-4D97-AF65-F5344CB8AC3E}">
        <p14:creationId xmlns:p14="http://schemas.microsoft.com/office/powerpoint/2010/main" val="3836305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Hellstes Grün auf Farbpalette: 150 / 203 / 0</a:t>
            </a:r>
          </a:p>
          <a:p>
            <a:r>
              <a:rPr lang="de-DE" dirty="0"/>
              <a:t>Grau Schrift: 127/127/127</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510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623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989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186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805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258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116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0303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1959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2985BD-394C-4249-9520-F7128BE881DD}"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37933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1.png"/><Relationship Id="rId4" Type="http://schemas.openxmlformats.org/officeDocument/2006/relationships/image" Target="../media/image77.png"/></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8.png"/><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Master" Target="../slideMasters/slideMaster3.xml"/><Relationship Id="rId6" Type="http://schemas.openxmlformats.org/officeDocument/2006/relationships/image" Target="../media/image48.png"/><Relationship Id="rId11" Type="http://schemas.openxmlformats.org/officeDocument/2006/relationships/image" Target="../media/image45.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39.png"/><Relationship Id="rId9" Type="http://schemas.openxmlformats.org/officeDocument/2006/relationships/image" Target="../media/image51.png"/></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12" Type="http://schemas.openxmlformats.org/officeDocument/2006/relationships/image" Target="../media/image45.png"/><Relationship Id="rId2" Type="http://schemas.openxmlformats.org/officeDocument/2006/relationships/image" Target="../media/image53.png"/><Relationship Id="rId1" Type="http://schemas.openxmlformats.org/officeDocument/2006/relationships/slideMaster" Target="../slideMasters/slideMaster3.xml"/><Relationship Id="rId6" Type="http://schemas.openxmlformats.org/officeDocument/2006/relationships/image" Target="../media/image39.png"/><Relationship Id="rId11" Type="http://schemas.openxmlformats.org/officeDocument/2006/relationships/image" Target="../media/image60.png"/><Relationship Id="rId5" Type="http://schemas.openxmlformats.org/officeDocument/2006/relationships/image" Target="../media/image56.png"/><Relationship Id="rId10" Type="http://schemas.openxmlformats.org/officeDocument/2006/relationships/image" Target="../media/image1.png"/><Relationship Id="rId4" Type="http://schemas.openxmlformats.org/officeDocument/2006/relationships/image" Target="../media/image55.png"/><Relationship Id="rId9" Type="http://schemas.openxmlformats.org/officeDocument/2006/relationships/image" Target="../media/image59.png"/></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Master" Target="../slideMasters/slideMaster3.xml"/><Relationship Id="rId6" Type="http://schemas.openxmlformats.org/officeDocument/2006/relationships/image" Target="../media/image45.png"/><Relationship Id="rId5" Type="http://schemas.openxmlformats.org/officeDocument/2006/relationships/image" Target="../media/image38.png"/><Relationship Id="rId4" Type="http://schemas.openxmlformats.org/officeDocument/2006/relationships/image" Target="../media/image62.png"/><Relationship Id="rId9" Type="http://schemas.openxmlformats.org/officeDocument/2006/relationships/image" Target="../media/image65.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85.png"/><Relationship Id="rId3" Type="http://schemas.openxmlformats.org/officeDocument/2006/relationships/image" Target="../media/image66.png"/><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image" Target="../media/image269.png"/><Relationship Id="rId1" Type="http://schemas.openxmlformats.org/officeDocument/2006/relationships/slideMaster" Target="../slideMasters/slideMaster3.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3.png"/><Relationship Id="rId15" Type="http://schemas.openxmlformats.org/officeDocument/2006/relationships/image" Target="../media/image45.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 Id="rId14" Type="http://schemas.openxmlformats.org/officeDocument/2006/relationships/image" Target="../media/image323.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3.xml"/><Relationship Id="rId6" Type="http://schemas.openxmlformats.org/officeDocument/2006/relationships/image" Target="../media/image45.png"/><Relationship Id="rId5" Type="http://schemas.openxmlformats.org/officeDocument/2006/relationships/image" Target="../media/image1.png"/><Relationship Id="rId4" Type="http://schemas.openxmlformats.org/officeDocument/2006/relationships/image" Target="../media/image77.png"/></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45.png"/><Relationship Id="rId7" Type="http://schemas.openxmlformats.org/officeDocument/2006/relationships/image" Target="../media/image324.png"/><Relationship Id="rId2" Type="http://schemas.openxmlformats.org/officeDocument/2006/relationships/image" Target="../media/image66.png"/><Relationship Id="rId1" Type="http://schemas.openxmlformats.org/officeDocument/2006/relationships/slideMaster" Target="../slideMasters/slideMaster3.xml"/><Relationship Id="rId6" Type="http://schemas.openxmlformats.org/officeDocument/2006/relationships/image" Target="../media/image80.png"/><Relationship Id="rId11" Type="http://schemas.openxmlformats.org/officeDocument/2006/relationships/image" Target="../media/image83.png"/><Relationship Id="rId5" Type="http://schemas.openxmlformats.org/officeDocument/2006/relationships/image" Target="../media/image79.png"/><Relationship Id="rId10" Type="http://schemas.openxmlformats.org/officeDocument/2006/relationships/image" Target="../media/image82.png"/><Relationship Id="rId4" Type="http://schemas.openxmlformats.org/officeDocument/2006/relationships/image" Target="../media/image78.png"/><Relationship Id="rId9" Type="http://schemas.openxmlformats.org/officeDocument/2006/relationships/image" Target="../media/image74.png"/></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45.png"/><Relationship Id="rId7"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Master" Target="../slideMasters/slideMaster3.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78.png"/><Relationship Id="rId9" Type="http://schemas.openxmlformats.org/officeDocument/2006/relationships/image" Target="../media/image89.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2.png"/><Relationship Id="rId1" Type="http://schemas.openxmlformats.org/officeDocument/2006/relationships/slideMaster" Target="../slideMasters/slideMaster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78.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2.png"/><Relationship Id="rId1" Type="http://schemas.openxmlformats.org/officeDocument/2006/relationships/slideMaster" Target="../slideMasters/slideMaster3.xml"/><Relationship Id="rId4" Type="http://schemas.openxmlformats.org/officeDocument/2006/relationships/image" Target="../media/image7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45.png"/><Relationship Id="rId7" Type="http://schemas.openxmlformats.org/officeDocument/2006/relationships/image" Target="../media/image81.pn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3.png"/><Relationship Id="rId4" Type="http://schemas.openxmlformats.org/officeDocument/2006/relationships/image" Target="../media/image78.png"/><Relationship Id="rId9" Type="http://schemas.openxmlformats.org/officeDocument/2006/relationships/image" Target="../media/image82.png"/></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image" Target="../media/image95.png"/><Relationship Id="rId1" Type="http://schemas.openxmlformats.org/officeDocument/2006/relationships/slideMaster" Target="../slideMasters/slideMaster3.xml"/><Relationship Id="rId6" Type="http://schemas.openxmlformats.org/officeDocument/2006/relationships/image" Target="../media/image78.png"/><Relationship Id="rId5" Type="http://schemas.openxmlformats.org/officeDocument/2006/relationships/image" Target="../media/image45.png"/><Relationship Id="rId4" Type="http://schemas.openxmlformats.org/officeDocument/2006/relationships/image" Target="../media/image97.png"/></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45.png"/><Relationship Id="rId7" Type="http://schemas.openxmlformats.org/officeDocument/2006/relationships/image" Target="../media/image102.png"/><Relationship Id="rId2" Type="http://schemas.openxmlformats.org/officeDocument/2006/relationships/image" Target="../media/image75.png"/><Relationship Id="rId1" Type="http://schemas.openxmlformats.org/officeDocument/2006/relationships/slideMaster" Target="../slideMasters/slideMaster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78.png"/><Relationship Id="rId9" Type="http://schemas.openxmlformats.org/officeDocument/2006/relationships/image" Target="../media/image104.png"/></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5.png"/><Relationship Id="rId7" Type="http://schemas.openxmlformats.org/officeDocument/2006/relationships/image" Target="../media/image106.png"/><Relationship Id="rId2" Type="http://schemas.openxmlformats.org/officeDocument/2006/relationships/image" Target="../media/image96.png"/><Relationship Id="rId1" Type="http://schemas.openxmlformats.org/officeDocument/2006/relationships/slideMaster" Target="../slideMasters/slideMaster3.xml"/><Relationship Id="rId6" Type="http://schemas.openxmlformats.org/officeDocument/2006/relationships/image" Target="../media/image105.png"/><Relationship Id="rId5" Type="http://schemas.openxmlformats.org/officeDocument/2006/relationships/image" Target="../media/image100.png"/><Relationship Id="rId4" Type="http://schemas.openxmlformats.org/officeDocument/2006/relationships/image" Target="../media/image78.png"/><Relationship Id="rId9" Type="http://schemas.openxmlformats.org/officeDocument/2006/relationships/image" Target="../media/image107.png"/></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45.png"/><Relationship Id="rId7" Type="http://schemas.openxmlformats.org/officeDocument/2006/relationships/image" Target="../media/image108.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0.png"/><Relationship Id="rId10" Type="http://schemas.openxmlformats.org/officeDocument/2006/relationships/image" Target="../media/image110.png"/><Relationship Id="rId4" Type="http://schemas.openxmlformats.org/officeDocument/2006/relationships/image" Target="../media/image78.png"/><Relationship Id="rId9" Type="http://schemas.openxmlformats.org/officeDocument/2006/relationships/image" Target="../media/image105.png"/></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12.png"/><Relationship Id="rId7" Type="http://schemas.openxmlformats.org/officeDocument/2006/relationships/image" Target="../media/image114.png"/><Relationship Id="rId2" Type="http://schemas.openxmlformats.org/officeDocument/2006/relationships/image" Target="../media/image66.png"/><Relationship Id="rId1" Type="http://schemas.openxmlformats.org/officeDocument/2006/relationships/slideMaster" Target="../slideMasters/slideMaster3.xml"/><Relationship Id="rId6" Type="http://schemas.openxmlformats.org/officeDocument/2006/relationships/image" Target="../media/image113.png"/><Relationship Id="rId5" Type="http://schemas.openxmlformats.org/officeDocument/2006/relationships/image" Target="../media/image78.png"/><Relationship Id="rId4" Type="http://schemas.openxmlformats.org/officeDocument/2006/relationships/image" Target="../media/image45.png"/></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5.png"/><Relationship Id="rId7" Type="http://schemas.openxmlformats.org/officeDocument/2006/relationships/image" Target="../media/image116.png"/><Relationship Id="rId2" Type="http://schemas.openxmlformats.org/officeDocument/2006/relationships/image" Target="../media/image96.png"/><Relationship Id="rId1" Type="http://schemas.openxmlformats.org/officeDocument/2006/relationships/slideMaster" Target="../slideMasters/slideMaster3.xml"/><Relationship Id="rId6" Type="http://schemas.openxmlformats.org/officeDocument/2006/relationships/image" Target="../media/image100.png"/><Relationship Id="rId5" Type="http://schemas.openxmlformats.org/officeDocument/2006/relationships/image" Target="../media/image78.png"/><Relationship Id="rId4" Type="http://schemas.openxmlformats.org/officeDocument/2006/relationships/image" Target="../media/image45.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8.png"/><Relationship Id="rId1" Type="http://schemas.openxmlformats.org/officeDocument/2006/relationships/slideMaster" Target="../slideMasters/slideMaster3.xml"/><Relationship Id="rId6" Type="http://schemas.openxmlformats.org/officeDocument/2006/relationships/image" Target="../media/image116.png"/><Relationship Id="rId5" Type="http://schemas.openxmlformats.org/officeDocument/2006/relationships/image" Target="../media/image78.png"/><Relationship Id="rId4" Type="http://schemas.openxmlformats.org/officeDocument/2006/relationships/image" Target="../media/image45.png"/></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45.png"/></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45.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Master" Target="../slideMasters/slideMaster3.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2.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45.png"/><Relationship Id="rId7" Type="http://schemas.openxmlformats.org/officeDocument/2006/relationships/image" Target="../media/image123.png"/><Relationship Id="rId2" Type="http://schemas.openxmlformats.org/officeDocument/2006/relationships/image" Target="../media/image131.png"/><Relationship Id="rId1" Type="http://schemas.openxmlformats.org/officeDocument/2006/relationships/slideMaster" Target="../slideMasters/slideMaster3.xml"/><Relationship Id="rId6" Type="http://schemas.openxmlformats.org/officeDocument/2006/relationships/image" Target="../media/image130.png"/><Relationship Id="rId5" Type="http://schemas.openxmlformats.org/officeDocument/2006/relationships/image" Target="../media/image132.png"/><Relationship Id="rId10" Type="http://schemas.openxmlformats.org/officeDocument/2006/relationships/image" Target="../media/image135.png"/><Relationship Id="rId4" Type="http://schemas.openxmlformats.org/officeDocument/2006/relationships/image" Target="../media/image122.png"/><Relationship Id="rId9" Type="http://schemas.openxmlformats.org/officeDocument/2006/relationships/image" Target="../media/image13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45.png"/><Relationship Id="rId7"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Master" Target="../slideMasters/slideMaster1.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78.png"/><Relationship Id="rId9" Type="http://schemas.openxmlformats.org/officeDocument/2006/relationships/image" Target="../media/image89.png"/></Relationships>
</file>

<file path=ppt/slideLayouts/_rels/slideLayout120.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7.png"/><Relationship Id="rId7" Type="http://schemas.openxmlformats.org/officeDocument/2006/relationships/image" Target="../media/image138.png"/><Relationship Id="rId2" Type="http://schemas.openxmlformats.org/officeDocument/2006/relationships/image" Target="../media/image136.png"/><Relationship Id="rId1" Type="http://schemas.openxmlformats.org/officeDocument/2006/relationships/slideMaster" Target="../slideMasters/slideMaster3.xml"/><Relationship Id="rId6" Type="http://schemas.openxmlformats.org/officeDocument/2006/relationships/image" Target="../media/image130.png"/><Relationship Id="rId5" Type="http://schemas.openxmlformats.org/officeDocument/2006/relationships/image" Target="../media/image122.png"/><Relationship Id="rId4" Type="http://schemas.openxmlformats.org/officeDocument/2006/relationships/image" Target="../media/image45.png"/><Relationship Id="rId9" Type="http://schemas.openxmlformats.org/officeDocument/2006/relationships/image" Target="../media/image140.png"/></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38.png"/><Relationship Id="rId7" Type="http://schemas.openxmlformats.org/officeDocument/2006/relationships/image" Target="../media/image122.png"/><Relationship Id="rId2" Type="http://schemas.openxmlformats.org/officeDocument/2006/relationships/image" Target="../media/image141.png"/><Relationship Id="rId1" Type="http://schemas.openxmlformats.org/officeDocument/2006/relationships/slideMaster" Target="../slideMasters/slideMaster3.xml"/><Relationship Id="rId6" Type="http://schemas.openxmlformats.org/officeDocument/2006/relationships/image" Target="../media/image45.png"/><Relationship Id="rId5" Type="http://schemas.openxmlformats.org/officeDocument/2006/relationships/image" Target="../media/image121.png"/><Relationship Id="rId10" Type="http://schemas.openxmlformats.org/officeDocument/2006/relationships/image" Target="../media/image142.png"/><Relationship Id="rId4" Type="http://schemas.openxmlformats.org/officeDocument/2006/relationships/image" Target="../media/image31.png"/><Relationship Id="rId9" Type="http://schemas.openxmlformats.org/officeDocument/2006/relationships/image" Target="../media/image130.png"/></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3.png"/><Relationship Id="rId7" Type="http://schemas.openxmlformats.org/officeDocument/2006/relationships/image" Target="../media/image130.png"/><Relationship Id="rId2" Type="http://schemas.openxmlformats.org/officeDocument/2006/relationships/image" Target="../media/image70.png"/><Relationship Id="rId1" Type="http://schemas.openxmlformats.org/officeDocument/2006/relationships/slideMaster" Target="../slideMasters/slideMaster3.xml"/><Relationship Id="rId6" Type="http://schemas.openxmlformats.org/officeDocument/2006/relationships/image" Target="../media/image45.png"/><Relationship Id="rId5" Type="http://schemas.openxmlformats.org/officeDocument/2006/relationships/image" Target="../media/image145.png"/><Relationship Id="rId4" Type="http://schemas.openxmlformats.org/officeDocument/2006/relationships/image" Target="../media/image144.png"/><Relationship Id="rId9" Type="http://schemas.openxmlformats.org/officeDocument/2006/relationships/image" Target="../media/image63.png"/></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8.png"/><Relationship Id="rId7" Type="http://schemas.openxmlformats.org/officeDocument/2006/relationships/image" Target="../media/image150.png"/><Relationship Id="rId2" Type="http://schemas.openxmlformats.org/officeDocument/2006/relationships/image" Target="../media/image147.png"/><Relationship Id="rId1" Type="http://schemas.openxmlformats.org/officeDocument/2006/relationships/slideMaster" Target="../slideMasters/slideMaster3.xml"/><Relationship Id="rId6" Type="http://schemas.openxmlformats.org/officeDocument/2006/relationships/image" Target="../media/image149.png"/><Relationship Id="rId5" Type="http://schemas.openxmlformats.org/officeDocument/2006/relationships/image" Target="../media/image130.png"/><Relationship Id="rId4" Type="http://schemas.openxmlformats.org/officeDocument/2006/relationships/image" Target="../media/image45.png"/><Relationship Id="rId9" Type="http://schemas.openxmlformats.org/officeDocument/2006/relationships/image" Target="../media/image31.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53.png"/><Relationship Id="rId2" Type="http://schemas.openxmlformats.org/officeDocument/2006/relationships/image" Target="../media/image124.png"/><Relationship Id="rId1" Type="http://schemas.openxmlformats.org/officeDocument/2006/relationships/slideMaster" Target="../slideMasters/slideMaster3.xml"/><Relationship Id="rId6" Type="http://schemas.openxmlformats.org/officeDocument/2006/relationships/image" Target="../media/image123.png"/><Relationship Id="rId5" Type="http://schemas.openxmlformats.org/officeDocument/2006/relationships/image" Target="../media/image152.png"/><Relationship Id="rId4" Type="http://schemas.openxmlformats.org/officeDocument/2006/relationships/image" Target="../media/image130.png"/></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5.png"/><Relationship Id="rId7" Type="http://schemas.openxmlformats.org/officeDocument/2006/relationships/image" Target="../media/image156.png"/><Relationship Id="rId2" Type="http://schemas.openxmlformats.org/officeDocument/2006/relationships/image" Target="../media/image154.png"/><Relationship Id="rId1" Type="http://schemas.openxmlformats.org/officeDocument/2006/relationships/slideMaster" Target="../slideMasters/slideMaster3.xml"/><Relationship Id="rId6" Type="http://schemas.openxmlformats.org/officeDocument/2006/relationships/image" Target="../media/image130.png"/><Relationship Id="rId5" Type="http://schemas.openxmlformats.org/officeDocument/2006/relationships/image" Target="../media/image45.png"/><Relationship Id="rId4" Type="http://schemas.openxmlformats.org/officeDocument/2006/relationships/image" Target="../media/image121.png"/><Relationship Id="rId9" Type="http://schemas.openxmlformats.org/officeDocument/2006/relationships/image" Target="../media/image1.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59.png"/><Relationship Id="rId2" Type="http://schemas.openxmlformats.org/officeDocument/2006/relationships/image" Target="../media/image137.png"/><Relationship Id="rId1" Type="http://schemas.openxmlformats.org/officeDocument/2006/relationships/slideMaster" Target="../slideMasters/slideMaster3.xml"/><Relationship Id="rId6" Type="http://schemas.openxmlformats.org/officeDocument/2006/relationships/image" Target="../media/image158.png"/><Relationship Id="rId5" Type="http://schemas.openxmlformats.org/officeDocument/2006/relationships/image" Target="../media/image130.png"/><Relationship Id="rId4" Type="http://schemas.openxmlformats.org/officeDocument/2006/relationships/image" Target="../media/image45.png"/></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image" Target="../media/image160.png"/><Relationship Id="rId1" Type="http://schemas.openxmlformats.org/officeDocument/2006/relationships/slideMaster" Target="../slideMasters/slideMaster3.xml"/><Relationship Id="rId6" Type="http://schemas.openxmlformats.org/officeDocument/2006/relationships/image" Target="../media/image164.png"/><Relationship Id="rId5" Type="http://schemas.openxmlformats.org/officeDocument/2006/relationships/image" Target="../media/image163.png"/><Relationship Id="rId10" Type="http://schemas.openxmlformats.org/officeDocument/2006/relationships/image" Target="../media/image45.png"/><Relationship Id="rId4" Type="http://schemas.openxmlformats.org/officeDocument/2006/relationships/image" Target="../media/image162.png"/><Relationship Id="rId9" Type="http://schemas.openxmlformats.org/officeDocument/2006/relationships/image" Target="../media/image63.png"/></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68.png"/><Relationship Id="rId7" Type="http://schemas.openxmlformats.org/officeDocument/2006/relationships/image" Target="../media/image170.png"/><Relationship Id="rId2" Type="http://schemas.openxmlformats.org/officeDocument/2006/relationships/image" Target="../media/image167.png"/><Relationship Id="rId1" Type="http://schemas.openxmlformats.org/officeDocument/2006/relationships/slideMaster" Target="../slideMasters/slideMaster3.xml"/><Relationship Id="rId6" Type="http://schemas.openxmlformats.org/officeDocument/2006/relationships/image" Target="../media/image163.png"/><Relationship Id="rId5" Type="http://schemas.openxmlformats.org/officeDocument/2006/relationships/image" Target="../media/image169.png"/><Relationship Id="rId10" Type="http://schemas.openxmlformats.org/officeDocument/2006/relationships/image" Target="../media/image172.png"/><Relationship Id="rId4" Type="http://schemas.openxmlformats.org/officeDocument/2006/relationships/image" Target="../media/image45.png"/><Relationship Id="rId9" Type="http://schemas.openxmlformats.org/officeDocument/2006/relationships/image" Target="../media/image171.png"/></Relationships>
</file>

<file path=ppt/slideLayouts/_rels/slideLayout129.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45.png"/><Relationship Id="rId7" Type="http://schemas.openxmlformats.org/officeDocument/2006/relationships/image" Target="../media/image175.png"/><Relationship Id="rId2" Type="http://schemas.openxmlformats.org/officeDocument/2006/relationships/image" Target="../media/image173.png"/><Relationship Id="rId1" Type="http://schemas.openxmlformats.org/officeDocument/2006/relationships/slideMaster" Target="../slideMasters/slideMaster3.xml"/><Relationship Id="rId6" Type="http://schemas.openxmlformats.org/officeDocument/2006/relationships/image" Target="../media/image174.png"/><Relationship Id="rId5" Type="http://schemas.openxmlformats.org/officeDocument/2006/relationships/image" Target="../media/image163.png"/><Relationship Id="rId4" Type="http://schemas.openxmlformats.org/officeDocument/2006/relationships/image" Target="../media/image16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2.png"/><Relationship Id="rId1" Type="http://schemas.openxmlformats.org/officeDocument/2006/relationships/slideMaster" Target="../slideMasters/slideMaster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78.png"/></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38.png"/><Relationship Id="rId7" Type="http://schemas.openxmlformats.org/officeDocument/2006/relationships/image" Target="../media/image104.png"/><Relationship Id="rId2" Type="http://schemas.openxmlformats.org/officeDocument/2006/relationships/image" Target="../media/image167.png"/><Relationship Id="rId1" Type="http://schemas.openxmlformats.org/officeDocument/2006/relationships/slideMaster" Target="../slideMasters/slideMaster3.xml"/><Relationship Id="rId6" Type="http://schemas.openxmlformats.org/officeDocument/2006/relationships/image" Target="../media/image163.png"/><Relationship Id="rId5" Type="http://schemas.openxmlformats.org/officeDocument/2006/relationships/image" Target="../media/image169.png"/><Relationship Id="rId4" Type="http://schemas.openxmlformats.org/officeDocument/2006/relationships/image" Target="../media/image45.png"/><Relationship Id="rId9" Type="http://schemas.openxmlformats.org/officeDocument/2006/relationships/image" Target="../media/image177.png"/></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04.png"/><Relationship Id="rId2" Type="http://schemas.openxmlformats.org/officeDocument/2006/relationships/image" Target="../media/image178.png"/><Relationship Id="rId1" Type="http://schemas.openxmlformats.org/officeDocument/2006/relationships/slideMaster" Target="../slideMasters/slideMaster3.xml"/><Relationship Id="rId6" Type="http://schemas.openxmlformats.org/officeDocument/2006/relationships/image" Target="../media/image163.png"/><Relationship Id="rId11" Type="http://schemas.openxmlformats.org/officeDocument/2006/relationships/image" Target="../media/image180.png"/><Relationship Id="rId5" Type="http://schemas.openxmlformats.org/officeDocument/2006/relationships/image" Target="../media/image169.png"/><Relationship Id="rId10" Type="http://schemas.openxmlformats.org/officeDocument/2006/relationships/image" Target="../media/image179.png"/><Relationship Id="rId4" Type="http://schemas.openxmlformats.org/officeDocument/2006/relationships/image" Target="../media/image45.png"/><Relationship Id="rId9" Type="http://schemas.openxmlformats.org/officeDocument/2006/relationships/image" Target="../media/image172.png"/></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82.png"/><Relationship Id="rId7" Type="http://schemas.openxmlformats.org/officeDocument/2006/relationships/image" Target="../media/image183.png"/><Relationship Id="rId2" Type="http://schemas.openxmlformats.org/officeDocument/2006/relationships/image" Target="../media/image181.png"/><Relationship Id="rId1" Type="http://schemas.openxmlformats.org/officeDocument/2006/relationships/slideMaster" Target="../slideMasters/slideMaster3.xml"/><Relationship Id="rId6" Type="http://schemas.openxmlformats.org/officeDocument/2006/relationships/image" Target="../media/image169.png"/><Relationship Id="rId5" Type="http://schemas.openxmlformats.org/officeDocument/2006/relationships/image" Target="../media/image163.png"/><Relationship Id="rId4" Type="http://schemas.openxmlformats.org/officeDocument/2006/relationships/image" Target="../media/image45.png"/><Relationship Id="rId9" Type="http://schemas.openxmlformats.org/officeDocument/2006/relationships/image" Target="../media/image185.png"/></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61.png"/><Relationship Id="rId7" Type="http://schemas.openxmlformats.org/officeDocument/2006/relationships/image" Target="../media/image188.png"/><Relationship Id="rId2" Type="http://schemas.openxmlformats.org/officeDocument/2006/relationships/image" Target="../media/image186.png"/><Relationship Id="rId1" Type="http://schemas.openxmlformats.org/officeDocument/2006/relationships/slideMaster" Target="../slideMasters/slideMaster3.xml"/><Relationship Id="rId6" Type="http://schemas.openxmlformats.org/officeDocument/2006/relationships/image" Target="../media/image187.png"/><Relationship Id="rId5" Type="http://schemas.openxmlformats.org/officeDocument/2006/relationships/image" Target="../media/image169.png"/><Relationship Id="rId4" Type="http://schemas.openxmlformats.org/officeDocument/2006/relationships/image" Target="../media/image45.png"/></Relationships>
</file>

<file path=ppt/slideLayouts/_rels/slideLayout13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67.png"/><Relationship Id="rId7" Type="http://schemas.openxmlformats.org/officeDocument/2006/relationships/image" Target="../media/image192.png"/><Relationship Id="rId2" Type="http://schemas.openxmlformats.org/officeDocument/2006/relationships/image" Target="../media/image190.png"/><Relationship Id="rId1" Type="http://schemas.openxmlformats.org/officeDocument/2006/relationships/slideMaster" Target="../slideMasters/slideMaster3.xml"/><Relationship Id="rId6" Type="http://schemas.openxmlformats.org/officeDocument/2006/relationships/image" Target="../media/image191.png"/><Relationship Id="rId5" Type="http://schemas.openxmlformats.org/officeDocument/2006/relationships/image" Target="../media/image169.png"/><Relationship Id="rId4" Type="http://schemas.openxmlformats.org/officeDocument/2006/relationships/image" Target="../media/image45.png"/><Relationship Id="rId9" Type="http://schemas.openxmlformats.org/officeDocument/2006/relationships/image" Target="../media/image193.png"/></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45.png"/><Relationship Id="rId7" Type="http://schemas.openxmlformats.org/officeDocument/2006/relationships/image" Target="../media/image104.png"/><Relationship Id="rId2" Type="http://schemas.openxmlformats.org/officeDocument/2006/relationships/image" Target="../media/image194.png"/><Relationship Id="rId1" Type="http://schemas.openxmlformats.org/officeDocument/2006/relationships/slideMaster" Target="../slideMasters/slideMaster3.xml"/><Relationship Id="rId6" Type="http://schemas.openxmlformats.org/officeDocument/2006/relationships/image" Target="../media/image169.png"/><Relationship Id="rId5" Type="http://schemas.openxmlformats.org/officeDocument/2006/relationships/image" Target="../media/image196.png"/><Relationship Id="rId4" Type="http://schemas.openxmlformats.org/officeDocument/2006/relationships/image" Target="../media/image195.png"/></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68.png"/><Relationship Id="rId7" Type="http://schemas.openxmlformats.org/officeDocument/2006/relationships/image" Target="../media/image104.png"/><Relationship Id="rId2" Type="http://schemas.openxmlformats.org/officeDocument/2006/relationships/image" Target="../media/image198.png"/><Relationship Id="rId1" Type="http://schemas.openxmlformats.org/officeDocument/2006/relationships/slideMaster" Target="../slideMasters/slideMaster3.xml"/><Relationship Id="rId6" Type="http://schemas.openxmlformats.org/officeDocument/2006/relationships/image" Target="../media/image199.png"/><Relationship Id="rId5" Type="http://schemas.openxmlformats.org/officeDocument/2006/relationships/image" Target="../media/image169.png"/><Relationship Id="rId4" Type="http://schemas.openxmlformats.org/officeDocument/2006/relationships/image" Target="../media/image45.png"/></Relationships>
</file>

<file path=ppt/slideLayouts/_rels/slideLayout1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60.png"/><Relationship Id="rId7" Type="http://schemas.openxmlformats.org/officeDocument/2006/relationships/image" Target="../media/image205.png"/><Relationship Id="rId2" Type="http://schemas.openxmlformats.org/officeDocument/2006/relationships/image" Target="../media/image201.png"/><Relationship Id="rId1" Type="http://schemas.openxmlformats.org/officeDocument/2006/relationships/slideMaster" Target="../slideMasters/slideMaster3.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 Id="rId9" Type="http://schemas.openxmlformats.org/officeDocument/2006/relationships/image" Target="../media/image45.png"/></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6.png"/><Relationship Id="rId7" Type="http://schemas.openxmlformats.org/officeDocument/2006/relationships/image" Target="../media/image208.png"/><Relationship Id="rId2" Type="http://schemas.openxmlformats.org/officeDocument/2006/relationships/image" Target="../media/image63.png"/><Relationship Id="rId1" Type="http://schemas.openxmlformats.org/officeDocument/2006/relationships/slideMaster" Target="../slideMasters/slideMaster3.xml"/><Relationship Id="rId6" Type="http://schemas.openxmlformats.org/officeDocument/2006/relationships/image" Target="../media/image205.png"/><Relationship Id="rId5" Type="http://schemas.openxmlformats.org/officeDocument/2006/relationships/image" Target="../media/image45.png"/><Relationship Id="rId10" Type="http://schemas.openxmlformats.org/officeDocument/2006/relationships/image" Target="../media/image211.png"/><Relationship Id="rId4" Type="http://schemas.openxmlformats.org/officeDocument/2006/relationships/image" Target="../media/image207.png"/><Relationship Id="rId9" Type="http://schemas.openxmlformats.org/officeDocument/2006/relationships/image" Target="../media/image210.png"/></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3.png"/><Relationship Id="rId7" Type="http://schemas.openxmlformats.org/officeDocument/2006/relationships/image" Target="../media/image209.png"/><Relationship Id="rId2" Type="http://schemas.openxmlformats.org/officeDocument/2006/relationships/image" Target="../media/image212.png"/><Relationship Id="rId1" Type="http://schemas.openxmlformats.org/officeDocument/2006/relationships/slideMaster" Target="../slideMasters/slideMaster3.xml"/><Relationship Id="rId6" Type="http://schemas.openxmlformats.org/officeDocument/2006/relationships/image" Target="../media/image104.png"/><Relationship Id="rId5" Type="http://schemas.openxmlformats.org/officeDocument/2006/relationships/image" Target="../media/image45.png"/><Relationship Id="rId10" Type="http://schemas.openxmlformats.org/officeDocument/2006/relationships/image" Target="../media/image160.png"/><Relationship Id="rId4" Type="http://schemas.openxmlformats.org/officeDocument/2006/relationships/image" Target="../media/image214.png"/><Relationship Id="rId9" Type="http://schemas.openxmlformats.org/officeDocument/2006/relationships/image" Target="../media/image20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2.png"/><Relationship Id="rId1" Type="http://schemas.openxmlformats.org/officeDocument/2006/relationships/slideMaster" Target="../slideMasters/slideMaster1.xml"/><Relationship Id="rId4" Type="http://schemas.openxmlformats.org/officeDocument/2006/relationships/image" Target="../media/image78.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17.png"/><Relationship Id="rId7" Type="http://schemas.openxmlformats.org/officeDocument/2006/relationships/image" Target="../media/image104.png"/><Relationship Id="rId2" Type="http://schemas.openxmlformats.org/officeDocument/2006/relationships/image" Target="../media/image216.png"/><Relationship Id="rId1" Type="http://schemas.openxmlformats.org/officeDocument/2006/relationships/slideMaster" Target="../slideMasters/slideMaster3.xml"/><Relationship Id="rId6" Type="http://schemas.openxmlformats.org/officeDocument/2006/relationships/image" Target="../media/image205.png"/><Relationship Id="rId5" Type="http://schemas.openxmlformats.org/officeDocument/2006/relationships/image" Target="../media/image209.png"/><Relationship Id="rId4" Type="http://schemas.openxmlformats.org/officeDocument/2006/relationships/image" Target="../media/image45.png"/></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19.png"/><Relationship Id="rId7" Type="http://schemas.openxmlformats.org/officeDocument/2006/relationships/image" Target="../media/image180.png"/><Relationship Id="rId2" Type="http://schemas.openxmlformats.org/officeDocument/2006/relationships/image" Target="../media/image218.png"/><Relationship Id="rId1" Type="http://schemas.openxmlformats.org/officeDocument/2006/relationships/slideMaster" Target="../slideMasters/slideMaster3.xml"/><Relationship Id="rId6" Type="http://schemas.openxmlformats.org/officeDocument/2006/relationships/image" Target="../media/image104.png"/><Relationship Id="rId5" Type="http://schemas.openxmlformats.org/officeDocument/2006/relationships/image" Target="../media/image45.png"/><Relationship Id="rId4" Type="http://schemas.openxmlformats.org/officeDocument/2006/relationships/image" Target="../media/image220.png"/></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21.png"/><Relationship Id="rId7" Type="http://schemas.openxmlformats.org/officeDocument/2006/relationships/image" Target="../media/image160.png"/><Relationship Id="rId2" Type="http://schemas.openxmlformats.org/officeDocument/2006/relationships/image" Target="../media/image206.png"/><Relationship Id="rId1" Type="http://schemas.openxmlformats.org/officeDocument/2006/relationships/slideMaster" Target="../slideMasters/slideMaster3.xml"/><Relationship Id="rId6" Type="http://schemas.openxmlformats.org/officeDocument/2006/relationships/image" Target="../media/image222.png"/><Relationship Id="rId5" Type="http://schemas.openxmlformats.org/officeDocument/2006/relationships/image" Target="../media/image209.png"/><Relationship Id="rId4" Type="http://schemas.openxmlformats.org/officeDocument/2006/relationships/image" Target="../media/image45.png"/><Relationship Id="rId9" Type="http://schemas.openxmlformats.org/officeDocument/2006/relationships/image" Target="../media/image104.png"/></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24.png"/><Relationship Id="rId7" Type="http://schemas.openxmlformats.org/officeDocument/2006/relationships/image" Target="../media/image204.png"/><Relationship Id="rId2" Type="http://schemas.openxmlformats.org/officeDocument/2006/relationships/image" Target="../media/image223.png"/><Relationship Id="rId1" Type="http://schemas.openxmlformats.org/officeDocument/2006/relationships/slideMaster" Target="../slideMasters/slideMaster3.xml"/><Relationship Id="rId6" Type="http://schemas.openxmlformats.org/officeDocument/2006/relationships/image" Target="../media/image225.png"/><Relationship Id="rId5" Type="http://schemas.openxmlformats.org/officeDocument/2006/relationships/image" Target="../media/image209.png"/><Relationship Id="rId4" Type="http://schemas.openxmlformats.org/officeDocument/2006/relationships/image" Target="../media/image45.png"/></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45.png"/><Relationship Id="rId7" Type="http://schemas.openxmlformats.org/officeDocument/2006/relationships/image" Target="../media/image220.png"/><Relationship Id="rId2" Type="http://schemas.openxmlformats.org/officeDocument/2006/relationships/image" Target="../media/image226.png"/><Relationship Id="rId1" Type="http://schemas.openxmlformats.org/officeDocument/2006/relationships/slideMaster" Target="../slideMasters/slideMaster3.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09.png"/><Relationship Id="rId9" Type="http://schemas.openxmlformats.org/officeDocument/2006/relationships/image" Target="../media/image160.png"/></Relationships>
</file>

<file path=ppt/slideLayouts/_rels/slideLayout145.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31.png"/><Relationship Id="rId7" Type="http://schemas.openxmlformats.org/officeDocument/2006/relationships/image" Target="../media/image160.png"/><Relationship Id="rId2" Type="http://schemas.openxmlformats.org/officeDocument/2006/relationships/image" Target="../media/image230.png"/><Relationship Id="rId1" Type="http://schemas.openxmlformats.org/officeDocument/2006/relationships/slideMaster" Target="../slideMasters/slideMaster3.xml"/><Relationship Id="rId6" Type="http://schemas.openxmlformats.org/officeDocument/2006/relationships/image" Target="../media/image208.png"/><Relationship Id="rId5" Type="http://schemas.openxmlformats.org/officeDocument/2006/relationships/image" Target="../media/image209.png"/><Relationship Id="rId4" Type="http://schemas.openxmlformats.org/officeDocument/2006/relationships/image" Target="../media/image45.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34.png"/><Relationship Id="rId7" Type="http://schemas.openxmlformats.org/officeDocument/2006/relationships/image" Target="../media/image236.png"/><Relationship Id="rId2" Type="http://schemas.openxmlformats.org/officeDocument/2006/relationships/image" Target="../media/image233.png"/><Relationship Id="rId1" Type="http://schemas.openxmlformats.org/officeDocument/2006/relationships/slideMaster" Target="../slideMasters/slideMaster3.xml"/><Relationship Id="rId6" Type="http://schemas.openxmlformats.org/officeDocument/2006/relationships/image" Target="../media/image235.png"/><Relationship Id="rId5" Type="http://schemas.openxmlformats.org/officeDocument/2006/relationships/image" Target="../media/image209.png"/><Relationship Id="rId4" Type="http://schemas.openxmlformats.org/officeDocument/2006/relationships/image" Target="../media/image45.png"/></Relationships>
</file>

<file path=ppt/slideLayouts/_rels/slideLayout147.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38.png"/><Relationship Id="rId7" Type="http://schemas.openxmlformats.org/officeDocument/2006/relationships/image" Target="../media/image5.png"/><Relationship Id="rId2" Type="http://schemas.openxmlformats.org/officeDocument/2006/relationships/image" Target="../media/image237.png"/><Relationship Id="rId1" Type="http://schemas.openxmlformats.org/officeDocument/2006/relationships/slideMaster" Target="../slideMasters/slideMaster3.xml"/><Relationship Id="rId6" Type="http://schemas.openxmlformats.org/officeDocument/2006/relationships/image" Target="../media/image50.png"/><Relationship Id="rId5" Type="http://schemas.openxmlformats.org/officeDocument/2006/relationships/image" Target="../media/image165.png"/><Relationship Id="rId10" Type="http://schemas.openxmlformats.org/officeDocument/2006/relationships/image" Target="../media/image241.png"/><Relationship Id="rId4" Type="http://schemas.openxmlformats.org/officeDocument/2006/relationships/image" Target="../media/image45.png"/><Relationship Id="rId9" Type="http://schemas.openxmlformats.org/officeDocument/2006/relationships/image" Target="../media/image240.png"/></Relationships>
</file>

<file path=ppt/slideLayouts/_rels/slideLayout148.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3.png"/><Relationship Id="rId7" Type="http://schemas.openxmlformats.org/officeDocument/2006/relationships/image" Target="../media/image245.png"/><Relationship Id="rId2" Type="http://schemas.openxmlformats.org/officeDocument/2006/relationships/image" Target="../media/image242.png"/><Relationship Id="rId1" Type="http://schemas.openxmlformats.org/officeDocument/2006/relationships/slideMaster" Target="../slideMasters/slideMaster3.xml"/><Relationship Id="rId6" Type="http://schemas.openxmlformats.org/officeDocument/2006/relationships/image" Target="../media/image244.png"/><Relationship Id="rId5"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247.png"/></Relationships>
</file>

<file path=ppt/slideLayouts/_rels/slideLayout14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48.png"/><Relationship Id="rId7"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250.png"/><Relationship Id="rId10" Type="http://schemas.openxmlformats.org/officeDocument/2006/relationships/image" Target="../media/image45.png"/><Relationship Id="rId4" Type="http://schemas.openxmlformats.org/officeDocument/2006/relationships/image" Target="../media/image249.png"/><Relationship Id="rId9" Type="http://schemas.openxmlformats.org/officeDocument/2006/relationships/image" Target="../media/image82.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image" Target="../media/image95.png"/><Relationship Id="rId1" Type="http://schemas.openxmlformats.org/officeDocument/2006/relationships/slideMaster" Target="../slideMasters/slideMaster1.xml"/><Relationship Id="rId6" Type="http://schemas.openxmlformats.org/officeDocument/2006/relationships/image" Target="../media/image78.png"/><Relationship Id="rId5" Type="http://schemas.openxmlformats.org/officeDocument/2006/relationships/image" Target="../media/image45.png"/><Relationship Id="rId4" Type="http://schemas.openxmlformats.org/officeDocument/2006/relationships/image" Target="../media/image97.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51.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s>
</file>

<file path=ppt/slideLayouts/_rels/slideLayout151.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15.png"/><Relationship Id="rId7" Type="http://schemas.openxmlformats.org/officeDocument/2006/relationships/image" Target="../media/image257.png"/><Relationship Id="rId2" Type="http://schemas.openxmlformats.org/officeDocument/2006/relationships/image" Target="../media/image255.png"/><Relationship Id="rId1" Type="http://schemas.openxmlformats.org/officeDocument/2006/relationships/slideMaster" Target="../slideMasters/slideMaster3.xml"/><Relationship Id="rId6" Type="http://schemas.openxmlformats.org/officeDocument/2006/relationships/image" Target="../media/image39.png"/><Relationship Id="rId5" Type="http://schemas.openxmlformats.org/officeDocument/2006/relationships/image" Target="../media/image256.png"/><Relationship Id="rId4" Type="http://schemas.openxmlformats.org/officeDocument/2006/relationships/image" Target="../media/image45.png"/><Relationship Id="rId9" Type="http://schemas.openxmlformats.org/officeDocument/2006/relationships/image" Target="../media/image259.png"/></Relationships>
</file>

<file path=ppt/slideLayouts/_rels/slideLayout152.xml.rels><?xml version="1.0" encoding="UTF-8" standalone="yes"?>
<Relationships xmlns="http://schemas.openxmlformats.org/package/2006/relationships"><Relationship Id="rId8" Type="http://schemas.openxmlformats.org/officeDocument/2006/relationships/image" Target="../media/image263.png"/><Relationship Id="rId13" Type="http://schemas.openxmlformats.org/officeDocument/2006/relationships/image" Target="../media/image268.png"/><Relationship Id="rId3" Type="http://schemas.openxmlformats.org/officeDocument/2006/relationships/image" Target="../media/image45.png"/><Relationship Id="rId7" Type="http://schemas.openxmlformats.org/officeDocument/2006/relationships/image" Target="../media/image262.png"/><Relationship Id="rId12" Type="http://schemas.openxmlformats.org/officeDocument/2006/relationships/image" Target="../media/image267.png"/><Relationship Id="rId2" Type="http://schemas.openxmlformats.org/officeDocument/2006/relationships/image" Target="../media/image62.png"/><Relationship Id="rId1" Type="http://schemas.openxmlformats.org/officeDocument/2006/relationships/slideMaster" Target="../slideMasters/slideMaster3.xml"/><Relationship Id="rId6" Type="http://schemas.openxmlformats.org/officeDocument/2006/relationships/image" Target="../media/image261.png"/><Relationship Id="rId11" Type="http://schemas.openxmlformats.org/officeDocument/2006/relationships/image" Target="../media/image266.png"/><Relationship Id="rId5" Type="http://schemas.openxmlformats.org/officeDocument/2006/relationships/image" Target="../media/image260.png"/><Relationship Id="rId10" Type="http://schemas.openxmlformats.org/officeDocument/2006/relationships/image" Target="../media/image265.png"/><Relationship Id="rId4" Type="http://schemas.openxmlformats.org/officeDocument/2006/relationships/image" Target="../media/image1.png"/><Relationship Id="rId9" Type="http://schemas.openxmlformats.org/officeDocument/2006/relationships/image" Target="../media/image264.png"/></Relationships>
</file>

<file path=ppt/slideLayouts/_rels/slideLayout15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5.png"/><Relationship Id="rId7" Type="http://schemas.openxmlformats.org/officeDocument/2006/relationships/image" Target="../media/image270.png"/><Relationship Id="rId2" Type="http://schemas.openxmlformats.org/officeDocument/2006/relationships/image" Target="../media/image67.png"/><Relationship Id="rId1" Type="http://schemas.openxmlformats.org/officeDocument/2006/relationships/slideMaster" Target="../slideMasters/slideMaster3.xml"/><Relationship Id="rId6" Type="http://schemas.openxmlformats.org/officeDocument/2006/relationships/image" Target="../media/image45.png"/><Relationship Id="rId5" Type="http://schemas.openxmlformats.org/officeDocument/2006/relationships/image" Target="../media/image66.png"/><Relationship Id="rId10" Type="http://schemas.openxmlformats.org/officeDocument/2006/relationships/image" Target="../media/image1.png"/><Relationship Id="rId4" Type="http://schemas.openxmlformats.org/officeDocument/2006/relationships/image" Target="../media/image269.png"/><Relationship Id="rId9" Type="http://schemas.openxmlformats.org/officeDocument/2006/relationships/image" Target="../media/image271.png"/></Relationships>
</file>

<file path=ppt/slideLayouts/_rels/slideLayout154.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image" Target="../media/image68.png"/><Relationship Id="rId7" Type="http://schemas.openxmlformats.org/officeDocument/2006/relationships/image" Target="../media/image77.png"/><Relationship Id="rId2" Type="http://schemas.openxmlformats.org/officeDocument/2006/relationships/image" Target="../media/image272.png"/><Relationship Id="rId1" Type="http://schemas.openxmlformats.org/officeDocument/2006/relationships/slideMaster" Target="../slideMasters/slideMaster3.xml"/><Relationship Id="rId6" Type="http://schemas.openxmlformats.org/officeDocument/2006/relationships/image" Target="../media/image275.png"/><Relationship Id="rId5" Type="http://schemas.openxmlformats.org/officeDocument/2006/relationships/image" Target="../media/image274.png"/><Relationship Id="rId4" Type="http://schemas.openxmlformats.org/officeDocument/2006/relationships/image" Target="../media/image273.png"/><Relationship Id="rId9" Type="http://schemas.openxmlformats.org/officeDocument/2006/relationships/image" Target="../media/image45.png"/></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283.png"/><Relationship Id="rId13" Type="http://schemas.openxmlformats.org/officeDocument/2006/relationships/image" Target="../media/image288.png"/><Relationship Id="rId3" Type="http://schemas.openxmlformats.org/officeDocument/2006/relationships/image" Target="../media/image278.png"/><Relationship Id="rId7" Type="http://schemas.openxmlformats.org/officeDocument/2006/relationships/image" Target="../media/image282.png"/><Relationship Id="rId12" Type="http://schemas.openxmlformats.org/officeDocument/2006/relationships/image" Target="../media/image287.png"/><Relationship Id="rId2" Type="http://schemas.openxmlformats.org/officeDocument/2006/relationships/image" Target="../media/image277.png"/><Relationship Id="rId1" Type="http://schemas.openxmlformats.org/officeDocument/2006/relationships/slideMaster" Target="../slideMasters/slideMaster3.xml"/><Relationship Id="rId6" Type="http://schemas.openxmlformats.org/officeDocument/2006/relationships/image" Target="../media/image281.png"/><Relationship Id="rId11" Type="http://schemas.openxmlformats.org/officeDocument/2006/relationships/image" Target="../media/image286.png"/><Relationship Id="rId5" Type="http://schemas.openxmlformats.org/officeDocument/2006/relationships/image" Target="../media/image280.png"/><Relationship Id="rId10" Type="http://schemas.openxmlformats.org/officeDocument/2006/relationships/image" Target="../media/image285.png"/><Relationship Id="rId4" Type="http://schemas.openxmlformats.org/officeDocument/2006/relationships/image" Target="../media/image279.png"/><Relationship Id="rId9" Type="http://schemas.openxmlformats.org/officeDocument/2006/relationships/image" Target="../media/image284.png"/><Relationship Id="rId14" Type="http://schemas.openxmlformats.org/officeDocument/2006/relationships/image" Target="../media/image45.png"/></Relationships>
</file>

<file path=ppt/slideLayouts/_rels/slideLayout15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89.png"/><Relationship Id="rId7" Type="http://schemas.openxmlformats.org/officeDocument/2006/relationships/image" Target="../media/image213.png"/><Relationship Id="rId2" Type="http://schemas.openxmlformats.org/officeDocument/2006/relationships/image" Target="../media/image220.png"/><Relationship Id="rId1" Type="http://schemas.openxmlformats.org/officeDocument/2006/relationships/slideMaster" Target="../slideMasters/slideMaster3.xml"/><Relationship Id="rId6" Type="http://schemas.openxmlformats.org/officeDocument/2006/relationships/image" Target="../media/image208.png"/><Relationship Id="rId5" Type="http://schemas.openxmlformats.org/officeDocument/2006/relationships/image" Target="../media/image50.png"/><Relationship Id="rId4" Type="http://schemas.openxmlformats.org/officeDocument/2006/relationships/image" Target="../media/image204.png"/></Relationships>
</file>

<file path=ppt/slideLayouts/_rels/slideLayout157.xml.rels><?xml version="1.0" encoding="UTF-8" standalone="yes"?>
<Relationships xmlns="http://schemas.openxmlformats.org/package/2006/relationships"><Relationship Id="rId8" Type="http://schemas.openxmlformats.org/officeDocument/2006/relationships/image" Target="../media/image293.png"/><Relationship Id="rId13" Type="http://schemas.openxmlformats.org/officeDocument/2006/relationships/image" Target="../media/image296.png"/><Relationship Id="rId3" Type="http://schemas.openxmlformats.org/officeDocument/2006/relationships/image" Target="../media/image15.png"/><Relationship Id="rId7" Type="http://schemas.openxmlformats.org/officeDocument/2006/relationships/image" Target="../media/image292.png"/><Relationship Id="rId12" Type="http://schemas.openxmlformats.org/officeDocument/2006/relationships/image" Target="../media/image39.png"/><Relationship Id="rId2" Type="http://schemas.openxmlformats.org/officeDocument/2006/relationships/image" Target="../media/image172.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45.png"/><Relationship Id="rId5" Type="http://schemas.openxmlformats.org/officeDocument/2006/relationships/image" Target="../media/image291.png"/><Relationship Id="rId10" Type="http://schemas.openxmlformats.org/officeDocument/2006/relationships/image" Target="../media/image295.png"/><Relationship Id="rId4" Type="http://schemas.openxmlformats.org/officeDocument/2006/relationships/image" Target="../media/image290.png"/><Relationship Id="rId9" Type="http://schemas.openxmlformats.org/officeDocument/2006/relationships/image" Target="../media/image294.png"/></Relationships>
</file>

<file path=ppt/slideLayouts/_rels/slideLayout158.xml.rels><?xml version="1.0" encoding="UTF-8" standalone="yes"?>
<Relationships xmlns="http://schemas.openxmlformats.org/package/2006/relationships"><Relationship Id="rId8" Type="http://schemas.openxmlformats.org/officeDocument/2006/relationships/image" Target="../media/image299.png"/><Relationship Id="rId3" Type="http://schemas.openxmlformats.org/officeDocument/2006/relationships/image" Target="../media/image53.png"/><Relationship Id="rId7" Type="http://schemas.openxmlformats.org/officeDocument/2006/relationships/image" Target="../media/image298.png"/><Relationship Id="rId2" Type="http://schemas.openxmlformats.org/officeDocument/2006/relationships/image" Target="../media/image67.png"/><Relationship Id="rId1" Type="http://schemas.openxmlformats.org/officeDocument/2006/relationships/slideMaster" Target="../slideMasters/slideMaster3.xml"/><Relationship Id="rId6" Type="http://schemas.openxmlformats.org/officeDocument/2006/relationships/image" Target="../media/image297.png"/><Relationship Id="rId5" Type="http://schemas.openxmlformats.org/officeDocument/2006/relationships/image" Target="../media/image45.png"/><Relationship Id="rId4" Type="http://schemas.openxmlformats.org/officeDocument/2006/relationships/image" Target="../media/image82.png"/><Relationship Id="rId9" Type="http://schemas.openxmlformats.org/officeDocument/2006/relationships/image" Target="../media/image85.png"/></Relationships>
</file>

<file path=ppt/slideLayouts/_rels/slideLayout159.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image" Target="../media/image248.png"/><Relationship Id="rId7" Type="http://schemas.openxmlformats.org/officeDocument/2006/relationships/image" Target="../media/image302.png"/><Relationship Id="rId2" Type="http://schemas.openxmlformats.org/officeDocument/2006/relationships/image" Target="../media/image300.png"/><Relationship Id="rId1" Type="http://schemas.openxmlformats.org/officeDocument/2006/relationships/slideMaster" Target="../slideMasters/slideMaster3.xml"/><Relationship Id="rId6" Type="http://schemas.openxmlformats.org/officeDocument/2006/relationships/image" Target="../media/image1.png"/><Relationship Id="rId5" Type="http://schemas.openxmlformats.org/officeDocument/2006/relationships/image" Target="../media/image301.png"/><Relationship Id="rId4" Type="http://schemas.openxmlformats.org/officeDocument/2006/relationships/image" Target="../media/image45.png"/><Relationship Id="rId9" Type="http://schemas.openxmlformats.org/officeDocument/2006/relationships/image" Target="../media/image30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45.png"/><Relationship Id="rId7" Type="http://schemas.openxmlformats.org/officeDocument/2006/relationships/image" Target="../media/image102.png"/><Relationship Id="rId2" Type="http://schemas.openxmlformats.org/officeDocument/2006/relationships/image" Target="../media/image75.png"/><Relationship Id="rId1" Type="http://schemas.openxmlformats.org/officeDocument/2006/relationships/slideMaster" Target="../slideMasters/slideMaster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78.png"/><Relationship Id="rId9" Type="http://schemas.openxmlformats.org/officeDocument/2006/relationships/image" Target="../media/image104.png"/></Relationships>
</file>

<file path=ppt/slideLayouts/_rels/slideLayout160.xml.rels><?xml version="1.0" encoding="UTF-8" standalone="yes"?>
<Relationships xmlns="http://schemas.openxmlformats.org/package/2006/relationships"><Relationship Id="rId8" Type="http://schemas.openxmlformats.org/officeDocument/2006/relationships/image" Target="../media/image307.png"/><Relationship Id="rId3" Type="http://schemas.openxmlformats.org/officeDocument/2006/relationships/image" Target="../media/image305.png"/><Relationship Id="rId7" Type="http://schemas.openxmlformats.org/officeDocument/2006/relationships/image" Target="../media/image306.png"/><Relationship Id="rId2" Type="http://schemas.openxmlformats.org/officeDocument/2006/relationships/image" Target="../media/image121.png"/><Relationship Id="rId1" Type="http://schemas.openxmlformats.org/officeDocument/2006/relationships/slideMaster" Target="../slideMasters/slideMaster3.xml"/><Relationship Id="rId6" Type="http://schemas.openxmlformats.org/officeDocument/2006/relationships/image" Target="../media/image104.png"/><Relationship Id="rId5" Type="http://schemas.openxmlformats.org/officeDocument/2006/relationships/image" Target="../media/image45.png"/><Relationship Id="rId4" Type="http://schemas.openxmlformats.org/officeDocument/2006/relationships/image" Target="../media/image300.png"/><Relationship Id="rId9" Type="http://schemas.openxmlformats.org/officeDocument/2006/relationships/image" Target="../media/image308.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9.png"/><Relationship Id="rId2" Type="http://schemas.openxmlformats.org/officeDocument/2006/relationships/image" Target="../media/image309.png"/><Relationship Id="rId1" Type="http://schemas.openxmlformats.org/officeDocument/2006/relationships/slideMaster" Target="../slideMasters/slideMaster3.xml"/><Relationship Id="rId6" Type="http://schemas.openxmlformats.org/officeDocument/2006/relationships/image" Target="../media/image310.png"/><Relationship Id="rId5" Type="http://schemas.openxmlformats.org/officeDocument/2006/relationships/image" Target="../media/image45.png"/><Relationship Id="rId4" Type="http://schemas.openxmlformats.org/officeDocument/2006/relationships/image" Target="../media/image265.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2.png"/><Relationship Id="rId2" Type="http://schemas.openxmlformats.org/officeDocument/2006/relationships/image" Target="../media/image309.png"/><Relationship Id="rId1" Type="http://schemas.openxmlformats.org/officeDocument/2006/relationships/slideMaster" Target="../slideMasters/slideMaster3.xml"/><Relationship Id="rId6" Type="http://schemas.openxmlformats.org/officeDocument/2006/relationships/image" Target="../media/image311.png"/><Relationship Id="rId5" Type="http://schemas.openxmlformats.org/officeDocument/2006/relationships/image" Target="../media/image45.png"/><Relationship Id="rId4" Type="http://schemas.openxmlformats.org/officeDocument/2006/relationships/image" Target="../media/image53.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223.png"/><Relationship Id="rId1" Type="http://schemas.openxmlformats.org/officeDocument/2006/relationships/slideMaster" Target="../slideMasters/slideMaster3.xml"/><Relationship Id="rId6" Type="http://schemas.openxmlformats.org/officeDocument/2006/relationships/image" Target="../media/image314.png"/><Relationship Id="rId5" Type="http://schemas.openxmlformats.org/officeDocument/2006/relationships/image" Target="../media/image204.png"/><Relationship Id="rId4" Type="http://schemas.openxmlformats.org/officeDocument/2006/relationships/image" Target="../media/image45.png"/></Relationships>
</file>

<file path=ppt/slideLayouts/_rels/slideLayout164.xml.rels><?xml version="1.0" encoding="UTF-8" standalone="yes"?>
<Relationships xmlns="http://schemas.openxmlformats.org/package/2006/relationships"><Relationship Id="rId8" Type="http://schemas.openxmlformats.org/officeDocument/2006/relationships/image" Target="../media/image318.png"/><Relationship Id="rId3" Type="http://schemas.openxmlformats.org/officeDocument/2006/relationships/image" Target="../media/image316.png"/><Relationship Id="rId7" Type="http://schemas.openxmlformats.org/officeDocument/2006/relationships/image" Target="../media/image5.png"/><Relationship Id="rId2" Type="http://schemas.openxmlformats.org/officeDocument/2006/relationships/image" Target="../media/image315.png"/><Relationship Id="rId1" Type="http://schemas.openxmlformats.org/officeDocument/2006/relationships/slideMaster" Target="../slideMasters/slideMaster3.xml"/><Relationship Id="rId6" Type="http://schemas.openxmlformats.org/officeDocument/2006/relationships/image" Target="../media/image317.png"/><Relationship Id="rId5"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319.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5.png"/><Relationship Id="rId7" Type="http://schemas.openxmlformats.org/officeDocument/2006/relationships/image" Target="../media/image106.png"/><Relationship Id="rId2" Type="http://schemas.openxmlformats.org/officeDocument/2006/relationships/image" Target="../media/image96.png"/><Relationship Id="rId1" Type="http://schemas.openxmlformats.org/officeDocument/2006/relationships/slideMaster" Target="../slideMasters/slideMaster1.xml"/><Relationship Id="rId6" Type="http://schemas.openxmlformats.org/officeDocument/2006/relationships/image" Target="../media/image105.png"/><Relationship Id="rId5" Type="http://schemas.openxmlformats.org/officeDocument/2006/relationships/image" Target="../media/image100.png"/><Relationship Id="rId4" Type="http://schemas.openxmlformats.org/officeDocument/2006/relationships/image" Target="../media/image78.png"/><Relationship Id="rId9" Type="http://schemas.openxmlformats.org/officeDocument/2006/relationships/image" Target="../media/image10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45.png"/><Relationship Id="rId7" Type="http://schemas.openxmlformats.org/officeDocument/2006/relationships/image" Target="../media/image10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0.png"/><Relationship Id="rId10" Type="http://schemas.openxmlformats.org/officeDocument/2006/relationships/image" Target="../media/image110.png"/><Relationship Id="rId4" Type="http://schemas.openxmlformats.org/officeDocument/2006/relationships/image" Target="../media/image78.png"/><Relationship Id="rId9" Type="http://schemas.openxmlformats.org/officeDocument/2006/relationships/image" Target="../media/image105.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12.png"/><Relationship Id="rId7" Type="http://schemas.openxmlformats.org/officeDocument/2006/relationships/image" Target="../media/image114.pn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113.png"/><Relationship Id="rId5" Type="http://schemas.openxmlformats.org/officeDocument/2006/relationships/image" Target="../media/image78.png"/><Relationship Id="rId4" Type="http://schemas.openxmlformats.org/officeDocument/2006/relationships/image" Target="../media/image45.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5.png"/><Relationship Id="rId7" Type="http://schemas.openxmlformats.org/officeDocument/2006/relationships/image" Target="../media/image116.png"/><Relationship Id="rId2" Type="http://schemas.openxmlformats.org/officeDocument/2006/relationships/image" Target="../media/image96.png"/><Relationship Id="rId1" Type="http://schemas.openxmlformats.org/officeDocument/2006/relationships/slideMaster" Target="../slideMasters/slideMaster1.xml"/><Relationship Id="rId6" Type="http://schemas.openxmlformats.org/officeDocument/2006/relationships/image" Target="../media/image100.png"/><Relationship Id="rId5" Type="http://schemas.openxmlformats.org/officeDocument/2006/relationships/image" Target="../media/image78.png"/><Relationship Id="rId4" Type="http://schemas.openxmlformats.org/officeDocument/2006/relationships/image" Target="../media/image4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8.png"/><Relationship Id="rId1" Type="http://schemas.openxmlformats.org/officeDocument/2006/relationships/slideMaster" Target="../slideMasters/slideMaster1.xml"/><Relationship Id="rId6" Type="http://schemas.openxmlformats.org/officeDocument/2006/relationships/image" Target="../media/image116.png"/><Relationship Id="rId5" Type="http://schemas.openxmlformats.org/officeDocument/2006/relationships/image" Target="../media/image78.png"/><Relationship Id="rId4" Type="http://schemas.openxmlformats.org/officeDocument/2006/relationships/image" Target="../media/image45.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45.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45.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Master" Target="../slideMasters/slideMaster1.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2.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45.png"/><Relationship Id="rId7" Type="http://schemas.openxmlformats.org/officeDocument/2006/relationships/image" Target="../media/image123.png"/><Relationship Id="rId2" Type="http://schemas.openxmlformats.org/officeDocument/2006/relationships/image" Target="../media/image131.png"/><Relationship Id="rId1" Type="http://schemas.openxmlformats.org/officeDocument/2006/relationships/slideMaster" Target="../slideMasters/slideMaster1.xml"/><Relationship Id="rId6" Type="http://schemas.openxmlformats.org/officeDocument/2006/relationships/image" Target="../media/image130.png"/><Relationship Id="rId5" Type="http://schemas.openxmlformats.org/officeDocument/2006/relationships/image" Target="../media/image132.png"/><Relationship Id="rId10" Type="http://schemas.openxmlformats.org/officeDocument/2006/relationships/image" Target="../media/image135.png"/><Relationship Id="rId4" Type="http://schemas.openxmlformats.org/officeDocument/2006/relationships/image" Target="../media/image122.png"/><Relationship Id="rId9" Type="http://schemas.openxmlformats.org/officeDocument/2006/relationships/image" Target="../media/image134.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7.png"/><Relationship Id="rId7" Type="http://schemas.openxmlformats.org/officeDocument/2006/relationships/image" Target="../media/image138.png"/><Relationship Id="rId2" Type="http://schemas.openxmlformats.org/officeDocument/2006/relationships/image" Target="../media/image136.png"/><Relationship Id="rId1" Type="http://schemas.openxmlformats.org/officeDocument/2006/relationships/slideMaster" Target="../slideMasters/slideMaster1.xml"/><Relationship Id="rId6" Type="http://schemas.openxmlformats.org/officeDocument/2006/relationships/image" Target="../media/image130.png"/><Relationship Id="rId5" Type="http://schemas.openxmlformats.org/officeDocument/2006/relationships/image" Target="../media/image122.png"/><Relationship Id="rId4" Type="http://schemas.openxmlformats.org/officeDocument/2006/relationships/image" Target="../media/image45.png"/><Relationship Id="rId9" Type="http://schemas.openxmlformats.org/officeDocument/2006/relationships/image" Target="../media/image140.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38.png"/><Relationship Id="rId7" Type="http://schemas.openxmlformats.org/officeDocument/2006/relationships/image" Target="../media/image122.png"/><Relationship Id="rId2" Type="http://schemas.openxmlformats.org/officeDocument/2006/relationships/image" Target="../media/image141.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121.png"/><Relationship Id="rId10" Type="http://schemas.openxmlformats.org/officeDocument/2006/relationships/image" Target="../media/image142.png"/><Relationship Id="rId4" Type="http://schemas.openxmlformats.org/officeDocument/2006/relationships/image" Target="../media/image31.png"/><Relationship Id="rId9" Type="http://schemas.openxmlformats.org/officeDocument/2006/relationships/image" Target="../media/image130.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3.png"/><Relationship Id="rId7" Type="http://schemas.openxmlformats.org/officeDocument/2006/relationships/image" Target="../media/image130.png"/><Relationship Id="rId2" Type="http://schemas.openxmlformats.org/officeDocument/2006/relationships/image" Target="../media/image70.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145.png"/><Relationship Id="rId4" Type="http://schemas.openxmlformats.org/officeDocument/2006/relationships/image" Target="../media/image144.png"/><Relationship Id="rId9" Type="http://schemas.openxmlformats.org/officeDocument/2006/relationships/image" Target="../media/image63.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8.png"/><Relationship Id="rId7" Type="http://schemas.openxmlformats.org/officeDocument/2006/relationships/image" Target="../media/image150.png"/><Relationship Id="rId2" Type="http://schemas.openxmlformats.org/officeDocument/2006/relationships/image" Target="../media/image147.png"/><Relationship Id="rId1" Type="http://schemas.openxmlformats.org/officeDocument/2006/relationships/slideMaster" Target="../slideMasters/slideMaster1.xml"/><Relationship Id="rId6" Type="http://schemas.openxmlformats.org/officeDocument/2006/relationships/image" Target="../media/image149.png"/><Relationship Id="rId5" Type="http://schemas.openxmlformats.org/officeDocument/2006/relationships/image" Target="../media/image130.png"/><Relationship Id="rId4" Type="http://schemas.openxmlformats.org/officeDocument/2006/relationships/image" Target="../media/image45.png"/><Relationship Id="rId9" Type="http://schemas.openxmlformats.org/officeDocument/2006/relationships/image" Target="../media/image3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153.png"/><Relationship Id="rId2" Type="http://schemas.openxmlformats.org/officeDocument/2006/relationships/image" Target="../media/image124.png"/><Relationship Id="rId1" Type="http://schemas.openxmlformats.org/officeDocument/2006/relationships/slideMaster" Target="../slideMasters/slideMaster1.xml"/><Relationship Id="rId6" Type="http://schemas.openxmlformats.org/officeDocument/2006/relationships/image" Target="../media/image123.png"/><Relationship Id="rId5" Type="http://schemas.openxmlformats.org/officeDocument/2006/relationships/image" Target="../media/image152.png"/><Relationship Id="rId4" Type="http://schemas.openxmlformats.org/officeDocument/2006/relationships/image" Target="../media/image130.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5.png"/><Relationship Id="rId7" Type="http://schemas.openxmlformats.org/officeDocument/2006/relationships/image" Target="../media/image156.png"/><Relationship Id="rId2" Type="http://schemas.openxmlformats.org/officeDocument/2006/relationships/image" Target="../media/image154.png"/><Relationship Id="rId1" Type="http://schemas.openxmlformats.org/officeDocument/2006/relationships/slideMaster" Target="../slideMasters/slideMaster1.xml"/><Relationship Id="rId6" Type="http://schemas.openxmlformats.org/officeDocument/2006/relationships/image" Target="../media/image130.png"/><Relationship Id="rId5" Type="http://schemas.openxmlformats.org/officeDocument/2006/relationships/image" Target="../media/image45.png"/><Relationship Id="rId4" Type="http://schemas.openxmlformats.org/officeDocument/2006/relationships/image" Target="../media/image121.png"/><Relationship Id="rId9"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59.png"/><Relationship Id="rId2" Type="http://schemas.openxmlformats.org/officeDocument/2006/relationships/image" Target="../media/image137.png"/><Relationship Id="rId1" Type="http://schemas.openxmlformats.org/officeDocument/2006/relationships/slideMaster" Target="../slideMasters/slideMaster1.xml"/><Relationship Id="rId6" Type="http://schemas.openxmlformats.org/officeDocument/2006/relationships/image" Target="../media/image158.png"/><Relationship Id="rId5" Type="http://schemas.openxmlformats.org/officeDocument/2006/relationships/image" Target="../media/image130.png"/><Relationship Id="rId4" Type="http://schemas.openxmlformats.org/officeDocument/2006/relationships/image" Target="../media/image45.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image" Target="../media/image160.png"/><Relationship Id="rId1" Type="http://schemas.openxmlformats.org/officeDocument/2006/relationships/slideMaster" Target="../slideMasters/slideMaster1.xml"/><Relationship Id="rId6" Type="http://schemas.openxmlformats.org/officeDocument/2006/relationships/image" Target="../media/image164.png"/><Relationship Id="rId5" Type="http://schemas.openxmlformats.org/officeDocument/2006/relationships/image" Target="../media/image163.png"/><Relationship Id="rId10" Type="http://schemas.openxmlformats.org/officeDocument/2006/relationships/image" Target="../media/image45.png"/><Relationship Id="rId4" Type="http://schemas.openxmlformats.org/officeDocument/2006/relationships/image" Target="../media/image162.png"/><Relationship Id="rId9" Type="http://schemas.openxmlformats.org/officeDocument/2006/relationships/image" Target="../media/image63.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68.png"/><Relationship Id="rId7" Type="http://schemas.openxmlformats.org/officeDocument/2006/relationships/image" Target="../media/image170.png"/><Relationship Id="rId2" Type="http://schemas.openxmlformats.org/officeDocument/2006/relationships/image" Target="../media/image167.png"/><Relationship Id="rId1" Type="http://schemas.openxmlformats.org/officeDocument/2006/relationships/slideMaster" Target="../slideMasters/slideMaster1.xml"/><Relationship Id="rId6" Type="http://schemas.openxmlformats.org/officeDocument/2006/relationships/image" Target="../media/image163.png"/><Relationship Id="rId5" Type="http://schemas.openxmlformats.org/officeDocument/2006/relationships/image" Target="../media/image169.png"/><Relationship Id="rId10" Type="http://schemas.openxmlformats.org/officeDocument/2006/relationships/image" Target="../media/image172.png"/><Relationship Id="rId4" Type="http://schemas.openxmlformats.org/officeDocument/2006/relationships/image" Target="../media/image45.png"/><Relationship Id="rId9" Type="http://schemas.openxmlformats.org/officeDocument/2006/relationships/image" Target="../media/image171.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76.png"/><Relationship Id="rId3" Type="http://schemas.openxmlformats.org/officeDocument/2006/relationships/image" Target="../media/image45.png"/><Relationship Id="rId7" Type="http://schemas.openxmlformats.org/officeDocument/2006/relationships/image" Target="../media/image175.png"/><Relationship Id="rId2" Type="http://schemas.openxmlformats.org/officeDocument/2006/relationships/image" Target="../media/image173.png"/><Relationship Id="rId1" Type="http://schemas.openxmlformats.org/officeDocument/2006/relationships/slideMaster" Target="../slideMasters/slideMaster1.xml"/><Relationship Id="rId6" Type="http://schemas.openxmlformats.org/officeDocument/2006/relationships/image" Target="../media/image174.png"/><Relationship Id="rId5" Type="http://schemas.openxmlformats.org/officeDocument/2006/relationships/image" Target="../media/image163.png"/><Relationship Id="rId4" Type="http://schemas.openxmlformats.org/officeDocument/2006/relationships/image" Target="../media/image169.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38.png"/><Relationship Id="rId7" Type="http://schemas.openxmlformats.org/officeDocument/2006/relationships/image" Target="../media/image104.png"/><Relationship Id="rId2" Type="http://schemas.openxmlformats.org/officeDocument/2006/relationships/image" Target="../media/image167.png"/><Relationship Id="rId1" Type="http://schemas.openxmlformats.org/officeDocument/2006/relationships/slideMaster" Target="../slideMasters/slideMaster1.xml"/><Relationship Id="rId6" Type="http://schemas.openxmlformats.org/officeDocument/2006/relationships/image" Target="../media/image163.png"/><Relationship Id="rId5" Type="http://schemas.openxmlformats.org/officeDocument/2006/relationships/image" Target="../media/image169.png"/><Relationship Id="rId4" Type="http://schemas.openxmlformats.org/officeDocument/2006/relationships/image" Target="../media/image45.png"/><Relationship Id="rId9" Type="http://schemas.openxmlformats.org/officeDocument/2006/relationships/image" Target="../media/image177.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04.png"/><Relationship Id="rId2" Type="http://schemas.openxmlformats.org/officeDocument/2006/relationships/image" Target="../media/image178.png"/><Relationship Id="rId1" Type="http://schemas.openxmlformats.org/officeDocument/2006/relationships/slideMaster" Target="../slideMasters/slideMaster1.xml"/><Relationship Id="rId6" Type="http://schemas.openxmlformats.org/officeDocument/2006/relationships/image" Target="../media/image163.png"/><Relationship Id="rId11" Type="http://schemas.openxmlformats.org/officeDocument/2006/relationships/image" Target="../media/image180.png"/><Relationship Id="rId5" Type="http://schemas.openxmlformats.org/officeDocument/2006/relationships/image" Target="../media/image169.png"/><Relationship Id="rId10" Type="http://schemas.openxmlformats.org/officeDocument/2006/relationships/image" Target="../media/image179.png"/><Relationship Id="rId4" Type="http://schemas.openxmlformats.org/officeDocument/2006/relationships/image" Target="../media/image45.png"/><Relationship Id="rId9" Type="http://schemas.openxmlformats.org/officeDocument/2006/relationships/image" Target="../media/image172.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82.png"/><Relationship Id="rId7" Type="http://schemas.openxmlformats.org/officeDocument/2006/relationships/image" Target="../media/image183.png"/><Relationship Id="rId2" Type="http://schemas.openxmlformats.org/officeDocument/2006/relationships/image" Target="../media/image181.png"/><Relationship Id="rId1" Type="http://schemas.openxmlformats.org/officeDocument/2006/relationships/slideMaster" Target="../slideMasters/slideMaster1.xml"/><Relationship Id="rId6" Type="http://schemas.openxmlformats.org/officeDocument/2006/relationships/image" Target="../media/image169.png"/><Relationship Id="rId5" Type="http://schemas.openxmlformats.org/officeDocument/2006/relationships/image" Target="../media/image163.png"/><Relationship Id="rId4" Type="http://schemas.openxmlformats.org/officeDocument/2006/relationships/image" Target="../media/image45.png"/><Relationship Id="rId9" Type="http://schemas.openxmlformats.org/officeDocument/2006/relationships/image" Target="../media/image185.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61.png"/><Relationship Id="rId7" Type="http://schemas.openxmlformats.org/officeDocument/2006/relationships/image" Target="../media/image188.png"/><Relationship Id="rId2" Type="http://schemas.openxmlformats.org/officeDocument/2006/relationships/image" Target="../media/image186.png"/><Relationship Id="rId1" Type="http://schemas.openxmlformats.org/officeDocument/2006/relationships/slideMaster" Target="../slideMasters/slideMaster1.xml"/><Relationship Id="rId6" Type="http://schemas.openxmlformats.org/officeDocument/2006/relationships/image" Target="../media/image187.png"/><Relationship Id="rId5" Type="http://schemas.openxmlformats.org/officeDocument/2006/relationships/image" Target="../media/image169.png"/><Relationship Id="rId4" Type="http://schemas.openxmlformats.org/officeDocument/2006/relationships/image" Target="../media/image45.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67.png"/><Relationship Id="rId7" Type="http://schemas.openxmlformats.org/officeDocument/2006/relationships/image" Target="../media/image192.png"/><Relationship Id="rId2" Type="http://schemas.openxmlformats.org/officeDocument/2006/relationships/image" Target="../media/image190.png"/><Relationship Id="rId1" Type="http://schemas.openxmlformats.org/officeDocument/2006/relationships/slideMaster" Target="../slideMasters/slideMaster1.xml"/><Relationship Id="rId6" Type="http://schemas.openxmlformats.org/officeDocument/2006/relationships/image" Target="../media/image191.png"/><Relationship Id="rId5" Type="http://schemas.openxmlformats.org/officeDocument/2006/relationships/image" Target="../media/image169.png"/><Relationship Id="rId4" Type="http://schemas.openxmlformats.org/officeDocument/2006/relationships/image" Target="../media/image45.png"/><Relationship Id="rId9" Type="http://schemas.openxmlformats.org/officeDocument/2006/relationships/image" Target="../media/image19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45.png"/><Relationship Id="rId7" Type="http://schemas.openxmlformats.org/officeDocument/2006/relationships/image" Target="../media/image104.png"/><Relationship Id="rId2" Type="http://schemas.openxmlformats.org/officeDocument/2006/relationships/image" Target="../media/image194.png"/><Relationship Id="rId1" Type="http://schemas.openxmlformats.org/officeDocument/2006/relationships/slideMaster" Target="../slideMasters/slideMaster1.xml"/><Relationship Id="rId6" Type="http://schemas.openxmlformats.org/officeDocument/2006/relationships/image" Target="../media/image169.png"/><Relationship Id="rId5" Type="http://schemas.openxmlformats.org/officeDocument/2006/relationships/image" Target="../media/image196.png"/><Relationship Id="rId4" Type="http://schemas.openxmlformats.org/officeDocument/2006/relationships/image" Target="../media/image195.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68.png"/><Relationship Id="rId7" Type="http://schemas.openxmlformats.org/officeDocument/2006/relationships/image" Target="../media/image104.png"/><Relationship Id="rId2" Type="http://schemas.openxmlformats.org/officeDocument/2006/relationships/image" Target="../media/image198.png"/><Relationship Id="rId1" Type="http://schemas.openxmlformats.org/officeDocument/2006/relationships/slideMaster" Target="../slideMasters/slideMaster1.xml"/><Relationship Id="rId6" Type="http://schemas.openxmlformats.org/officeDocument/2006/relationships/image" Target="../media/image199.png"/><Relationship Id="rId5" Type="http://schemas.openxmlformats.org/officeDocument/2006/relationships/image" Target="../media/image169.png"/><Relationship Id="rId4" Type="http://schemas.openxmlformats.org/officeDocument/2006/relationships/image" Target="../media/image45.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60.png"/><Relationship Id="rId7" Type="http://schemas.openxmlformats.org/officeDocument/2006/relationships/image" Target="../media/image205.png"/><Relationship Id="rId2" Type="http://schemas.openxmlformats.org/officeDocument/2006/relationships/image" Target="../media/image201.png"/><Relationship Id="rId1" Type="http://schemas.openxmlformats.org/officeDocument/2006/relationships/slideMaster" Target="../slideMasters/slideMaster1.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 Id="rId9" Type="http://schemas.openxmlformats.org/officeDocument/2006/relationships/image" Target="../media/image45.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6.png"/><Relationship Id="rId7" Type="http://schemas.openxmlformats.org/officeDocument/2006/relationships/image" Target="../media/image208.png"/><Relationship Id="rId2" Type="http://schemas.openxmlformats.org/officeDocument/2006/relationships/image" Target="../media/image63.png"/><Relationship Id="rId1" Type="http://schemas.openxmlformats.org/officeDocument/2006/relationships/slideMaster" Target="../slideMasters/slideMaster1.xml"/><Relationship Id="rId6" Type="http://schemas.openxmlformats.org/officeDocument/2006/relationships/image" Target="../media/image205.png"/><Relationship Id="rId5" Type="http://schemas.openxmlformats.org/officeDocument/2006/relationships/image" Target="../media/image45.png"/><Relationship Id="rId10" Type="http://schemas.openxmlformats.org/officeDocument/2006/relationships/image" Target="../media/image211.png"/><Relationship Id="rId4" Type="http://schemas.openxmlformats.org/officeDocument/2006/relationships/image" Target="../media/image207.png"/><Relationship Id="rId9" Type="http://schemas.openxmlformats.org/officeDocument/2006/relationships/image" Target="../media/image210.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3.png"/><Relationship Id="rId7" Type="http://schemas.openxmlformats.org/officeDocument/2006/relationships/image" Target="../media/image209.png"/><Relationship Id="rId2" Type="http://schemas.openxmlformats.org/officeDocument/2006/relationships/image" Target="../media/image212.png"/><Relationship Id="rId1" Type="http://schemas.openxmlformats.org/officeDocument/2006/relationships/slideMaster" Target="../slideMasters/slideMaster1.xml"/><Relationship Id="rId6" Type="http://schemas.openxmlformats.org/officeDocument/2006/relationships/image" Target="../media/image104.png"/><Relationship Id="rId5" Type="http://schemas.openxmlformats.org/officeDocument/2006/relationships/image" Target="../media/image45.png"/><Relationship Id="rId10" Type="http://schemas.openxmlformats.org/officeDocument/2006/relationships/image" Target="../media/image160.png"/><Relationship Id="rId4" Type="http://schemas.openxmlformats.org/officeDocument/2006/relationships/image" Target="../media/image214.png"/><Relationship Id="rId9" Type="http://schemas.openxmlformats.org/officeDocument/2006/relationships/image" Target="../media/image20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17.png"/><Relationship Id="rId7" Type="http://schemas.openxmlformats.org/officeDocument/2006/relationships/image" Target="../media/image104.png"/><Relationship Id="rId2" Type="http://schemas.openxmlformats.org/officeDocument/2006/relationships/image" Target="../media/image216.png"/><Relationship Id="rId1" Type="http://schemas.openxmlformats.org/officeDocument/2006/relationships/slideMaster" Target="../slideMasters/slideMaster1.xml"/><Relationship Id="rId6" Type="http://schemas.openxmlformats.org/officeDocument/2006/relationships/image" Target="../media/image205.png"/><Relationship Id="rId5" Type="http://schemas.openxmlformats.org/officeDocument/2006/relationships/image" Target="../media/image209.png"/><Relationship Id="rId4" Type="http://schemas.openxmlformats.org/officeDocument/2006/relationships/image" Target="../media/image45.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19.png"/><Relationship Id="rId7" Type="http://schemas.openxmlformats.org/officeDocument/2006/relationships/image" Target="../media/image180.png"/><Relationship Id="rId2" Type="http://schemas.openxmlformats.org/officeDocument/2006/relationships/image" Target="../media/image218.png"/><Relationship Id="rId1" Type="http://schemas.openxmlformats.org/officeDocument/2006/relationships/slideMaster" Target="../slideMasters/slideMaster1.xml"/><Relationship Id="rId6" Type="http://schemas.openxmlformats.org/officeDocument/2006/relationships/image" Target="../media/image104.png"/><Relationship Id="rId5" Type="http://schemas.openxmlformats.org/officeDocument/2006/relationships/image" Target="../media/image45.png"/><Relationship Id="rId4" Type="http://schemas.openxmlformats.org/officeDocument/2006/relationships/image" Target="../media/image220.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21.png"/><Relationship Id="rId7" Type="http://schemas.openxmlformats.org/officeDocument/2006/relationships/image" Target="../media/image160.png"/><Relationship Id="rId2" Type="http://schemas.openxmlformats.org/officeDocument/2006/relationships/image" Target="../media/image206.png"/><Relationship Id="rId1" Type="http://schemas.openxmlformats.org/officeDocument/2006/relationships/slideMaster" Target="../slideMasters/slideMaster1.xml"/><Relationship Id="rId6" Type="http://schemas.openxmlformats.org/officeDocument/2006/relationships/image" Target="../media/image222.png"/><Relationship Id="rId5" Type="http://schemas.openxmlformats.org/officeDocument/2006/relationships/image" Target="../media/image209.png"/><Relationship Id="rId4" Type="http://schemas.openxmlformats.org/officeDocument/2006/relationships/image" Target="../media/image45.png"/><Relationship Id="rId9" Type="http://schemas.openxmlformats.org/officeDocument/2006/relationships/image" Target="../media/image104.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24.png"/><Relationship Id="rId7" Type="http://schemas.openxmlformats.org/officeDocument/2006/relationships/image" Target="../media/image204.png"/><Relationship Id="rId2" Type="http://schemas.openxmlformats.org/officeDocument/2006/relationships/image" Target="../media/image223.png"/><Relationship Id="rId1" Type="http://schemas.openxmlformats.org/officeDocument/2006/relationships/slideMaster" Target="../slideMasters/slideMaster1.xml"/><Relationship Id="rId6" Type="http://schemas.openxmlformats.org/officeDocument/2006/relationships/image" Target="../media/image225.png"/><Relationship Id="rId5" Type="http://schemas.openxmlformats.org/officeDocument/2006/relationships/image" Target="../media/image209.png"/><Relationship Id="rId4" Type="http://schemas.openxmlformats.org/officeDocument/2006/relationships/image" Target="../media/image45.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29.png"/><Relationship Id="rId3" Type="http://schemas.openxmlformats.org/officeDocument/2006/relationships/image" Target="../media/image45.png"/><Relationship Id="rId7" Type="http://schemas.openxmlformats.org/officeDocument/2006/relationships/image" Target="../media/image220.png"/><Relationship Id="rId2" Type="http://schemas.openxmlformats.org/officeDocument/2006/relationships/image" Target="../media/image226.png"/><Relationship Id="rId1" Type="http://schemas.openxmlformats.org/officeDocument/2006/relationships/slideMaster" Target="../slideMasters/slideMaster1.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09.png"/><Relationship Id="rId9" Type="http://schemas.openxmlformats.org/officeDocument/2006/relationships/image" Target="../media/image160.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32.png"/><Relationship Id="rId3" Type="http://schemas.openxmlformats.org/officeDocument/2006/relationships/image" Target="../media/image231.png"/><Relationship Id="rId7" Type="http://schemas.openxmlformats.org/officeDocument/2006/relationships/image" Target="../media/image160.png"/><Relationship Id="rId2" Type="http://schemas.openxmlformats.org/officeDocument/2006/relationships/image" Target="../media/image230.png"/><Relationship Id="rId1" Type="http://schemas.openxmlformats.org/officeDocument/2006/relationships/slideMaster" Target="../slideMasters/slideMaster1.xml"/><Relationship Id="rId6" Type="http://schemas.openxmlformats.org/officeDocument/2006/relationships/image" Target="../media/image208.png"/><Relationship Id="rId5" Type="http://schemas.openxmlformats.org/officeDocument/2006/relationships/image" Target="../media/image209.png"/><Relationship Id="rId4" Type="http://schemas.openxmlformats.org/officeDocument/2006/relationships/image" Target="../media/image4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4.png"/><Relationship Id="rId7" Type="http://schemas.openxmlformats.org/officeDocument/2006/relationships/image" Target="../media/image236.png"/><Relationship Id="rId2" Type="http://schemas.openxmlformats.org/officeDocument/2006/relationships/image" Target="../media/image233.png"/><Relationship Id="rId1" Type="http://schemas.openxmlformats.org/officeDocument/2006/relationships/slideMaster" Target="../slideMasters/slideMaster1.xml"/><Relationship Id="rId6" Type="http://schemas.openxmlformats.org/officeDocument/2006/relationships/image" Target="../media/image235.png"/><Relationship Id="rId5" Type="http://schemas.openxmlformats.org/officeDocument/2006/relationships/image" Target="../media/image209.png"/><Relationship Id="rId4" Type="http://schemas.openxmlformats.org/officeDocument/2006/relationships/image" Target="../media/image45.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38.png"/><Relationship Id="rId7" Type="http://schemas.openxmlformats.org/officeDocument/2006/relationships/image" Target="../media/image5.png"/><Relationship Id="rId2" Type="http://schemas.openxmlformats.org/officeDocument/2006/relationships/image" Target="../media/image237.png"/><Relationship Id="rId1" Type="http://schemas.openxmlformats.org/officeDocument/2006/relationships/slideMaster" Target="../slideMasters/slideMaster1.xml"/><Relationship Id="rId6" Type="http://schemas.openxmlformats.org/officeDocument/2006/relationships/image" Target="../media/image50.png"/><Relationship Id="rId5" Type="http://schemas.openxmlformats.org/officeDocument/2006/relationships/image" Target="../media/image165.png"/><Relationship Id="rId10" Type="http://schemas.openxmlformats.org/officeDocument/2006/relationships/image" Target="../media/image241.png"/><Relationship Id="rId4" Type="http://schemas.openxmlformats.org/officeDocument/2006/relationships/image" Target="../media/image45.png"/><Relationship Id="rId9" Type="http://schemas.openxmlformats.org/officeDocument/2006/relationships/image" Target="../media/image240.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3.png"/><Relationship Id="rId7" Type="http://schemas.openxmlformats.org/officeDocument/2006/relationships/image" Target="../media/image245.png"/><Relationship Id="rId2" Type="http://schemas.openxmlformats.org/officeDocument/2006/relationships/image" Target="../media/image242.png"/><Relationship Id="rId1" Type="http://schemas.openxmlformats.org/officeDocument/2006/relationships/slideMaster" Target="../slideMasters/slideMaster1.xml"/><Relationship Id="rId6" Type="http://schemas.openxmlformats.org/officeDocument/2006/relationships/image" Target="../media/image244.png"/><Relationship Id="rId5"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247.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248.png"/><Relationship Id="rId7"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50.png"/><Relationship Id="rId10" Type="http://schemas.openxmlformats.org/officeDocument/2006/relationships/image" Target="../media/image45.png"/><Relationship Id="rId4" Type="http://schemas.openxmlformats.org/officeDocument/2006/relationships/image" Target="../media/image249.png"/><Relationship Id="rId9" Type="http://schemas.openxmlformats.org/officeDocument/2006/relationships/image" Target="../media/image8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51.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Master" Target="../slideMasters/slideMaster1.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15.png"/><Relationship Id="rId7" Type="http://schemas.openxmlformats.org/officeDocument/2006/relationships/image" Target="../media/image257.png"/><Relationship Id="rId2" Type="http://schemas.openxmlformats.org/officeDocument/2006/relationships/image" Target="../media/image255.png"/><Relationship Id="rId1" Type="http://schemas.openxmlformats.org/officeDocument/2006/relationships/slideMaster" Target="../slideMasters/slideMaster1.xml"/><Relationship Id="rId6" Type="http://schemas.openxmlformats.org/officeDocument/2006/relationships/image" Target="../media/image39.png"/><Relationship Id="rId5" Type="http://schemas.openxmlformats.org/officeDocument/2006/relationships/image" Target="../media/image256.png"/><Relationship Id="rId4" Type="http://schemas.openxmlformats.org/officeDocument/2006/relationships/image" Target="../media/image45.png"/><Relationship Id="rId9" Type="http://schemas.openxmlformats.org/officeDocument/2006/relationships/image" Target="../media/image259.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63.png"/><Relationship Id="rId13" Type="http://schemas.openxmlformats.org/officeDocument/2006/relationships/image" Target="../media/image268.png"/><Relationship Id="rId3" Type="http://schemas.openxmlformats.org/officeDocument/2006/relationships/image" Target="../media/image45.png"/><Relationship Id="rId7" Type="http://schemas.openxmlformats.org/officeDocument/2006/relationships/image" Target="../media/image262.png"/><Relationship Id="rId12" Type="http://schemas.openxmlformats.org/officeDocument/2006/relationships/image" Target="../media/image267.png"/><Relationship Id="rId2" Type="http://schemas.openxmlformats.org/officeDocument/2006/relationships/image" Target="../media/image62.png"/><Relationship Id="rId1" Type="http://schemas.openxmlformats.org/officeDocument/2006/relationships/slideMaster" Target="../slideMasters/slideMaster1.xml"/><Relationship Id="rId6" Type="http://schemas.openxmlformats.org/officeDocument/2006/relationships/image" Target="../media/image261.png"/><Relationship Id="rId11" Type="http://schemas.openxmlformats.org/officeDocument/2006/relationships/image" Target="../media/image266.png"/><Relationship Id="rId5" Type="http://schemas.openxmlformats.org/officeDocument/2006/relationships/image" Target="../media/image260.png"/><Relationship Id="rId10" Type="http://schemas.openxmlformats.org/officeDocument/2006/relationships/image" Target="../media/image265.png"/><Relationship Id="rId4" Type="http://schemas.openxmlformats.org/officeDocument/2006/relationships/image" Target="../media/image1.png"/><Relationship Id="rId9" Type="http://schemas.openxmlformats.org/officeDocument/2006/relationships/image" Target="../media/image264.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85.png"/><Relationship Id="rId7" Type="http://schemas.openxmlformats.org/officeDocument/2006/relationships/image" Target="../media/image270.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66.png"/><Relationship Id="rId10" Type="http://schemas.openxmlformats.org/officeDocument/2006/relationships/image" Target="../media/image1.png"/><Relationship Id="rId4" Type="http://schemas.openxmlformats.org/officeDocument/2006/relationships/image" Target="../media/image269.png"/><Relationship Id="rId9" Type="http://schemas.openxmlformats.org/officeDocument/2006/relationships/image" Target="../media/image271.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276.png"/><Relationship Id="rId3" Type="http://schemas.openxmlformats.org/officeDocument/2006/relationships/image" Target="../media/image68.png"/><Relationship Id="rId7" Type="http://schemas.openxmlformats.org/officeDocument/2006/relationships/image" Target="../media/image77.png"/><Relationship Id="rId2" Type="http://schemas.openxmlformats.org/officeDocument/2006/relationships/image" Target="../media/image272.png"/><Relationship Id="rId1" Type="http://schemas.openxmlformats.org/officeDocument/2006/relationships/slideMaster" Target="../slideMasters/slideMaster1.xml"/><Relationship Id="rId6" Type="http://schemas.openxmlformats.org/officeDocument/2006/relationships/image" Target="../media/image275.png"/><Relationship Id="rId5" Type="http://schemas.openxmlformats.org/officeDocument/2006/relationships/image" Target="../media/image274.png"/><Relationship Id="rId4" Type="http://schemas.openxmlformats.org/officeDocument/2006/relationships/image" Target="../media/image273.png"/><Relationship Id="rId9" Type="http://schemas.openxmlformats.org/officeDocument/2006/relationships/image" Target="../media/image4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8.png"/><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48.png"/><Relationship Id="rId11" Type="http://schemas.openxmlformats.org/officeDocument/2006/relationships/image" Target="../media/image45.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39.png"/><Relationship Id="rId9" Type="http://schemas.openxmlformats.org/officeDocument/2006/relationships/image" Target="../media/image51.png"/></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283.png"/><Relationship Id="rId13" Type="http://schemas.openxmlformats.org/officeDocument/2006/relationships/image" Target="../media/image288.png"/><Relationship Id="rId3" Type="http://schemas.openxmlformats.org/officeDocument/2006/relationships/image" Target="../media/image278.png"/><Relationship Id="rId7" Type="http://schemas.openxmlformats.org/officeDocument/2006/relationships/image" Target="../media/image282.png"/><Relationship Id="rId12" Type="http://schemas.openxmlformats.org/officeDocument/2006/relationships/image" Target="../media/image287.png"/><Relationship Id="rId2" Type="http://schemas.openxmlformats.org/officeDocument/2006/relationships/image" Target="../media/image277.png"/><Relationship Id="rId1" Type="http://schemas.openxmlformats.org/officeDocument/2006/relationships/slideMaster" Target="../slideMasters/slideMaster1.xml"/><Relationship Id="rId6" Type="http://schemas.openxmlformats.org/officeDocument/2006/relationships/image" Target="../media/image281.png"/><Relationship Id="rId11" Type="http://schemas.openxmlformats.org/officeDocument/2006/relationships/image" Target="../media/image286.png"/><Relationship Id="rId5" Type="http://schemas.openxmlformats.org/officeDocument/2006/relationships/image" Target="../media/image280.png"/><Relationship Id="rId10" Type="http://schemas.openxmlformats.org/officeDocument/2006/relationships/image" Target="../media/image285.png"/><Relationship Id="rId4" Type="http://schemas.openxmlformats.org/officeDocument/2006/relationships/image" Target="../media/image279.png"/><Relationship Id="rId9" Type="http://schemas.openxmlformats.org/officeDocument/2006/relationships/image" Target="../media/image284.png"/><Relationship Id="rId14" Type="http://schemas.openxmlformats.org/officeDocument/2006/relationships/image" Target="../media/image45.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89.png"/><Relationship Id="rId7" Type="http://schemas.openxmlformats.org/officeDocument/2006/relationships/image" Target="../media/image213.png"/><Relationship Id="rId2" Type="http://schemas.openxmlformats.org/officeDocument/2006/relationships/image" Target="../media/image220.png"/><Relationship Id="rId1" Type="http://schemas.openxmlformats.org/officeDocument/2006/relationships/slideMaster" Target="../slideMasters/slideMaster1.xml"/><Relationship Id="rId6" Type="http://schemas.openxmlformats.org/officeDocument/2006/relationships/image" Target="../media/image208.png"/><Relationship Id="rId5" Type="http://schemas.openxmlformats.org/officeDocument/2006/relationships/image" Target="../media/image50.png"/><Relationship Id="rId4" Type="http://schemas.openxmlformats.org/officeDocument/2006/relationships/image" Target="../media/image204.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93.png"/><Relationship Id="rId13" Type="http://schemas.openxmlformats.org/officeDocument/2006/relationships/image" Target="../media/image296.png"/><Relationship Id="rId3" Type="http://schemas.openxmlformats.org/officeDocument/2006/relationships/image" Target="../media/image15.png"/><Relationship Id="rId7" Type="http://schemas.openxmlformats.org/officeDocument/2006/relationships/image" Target="../media/image292.png"/><Relationship Id="rId12" Type="http://schemas.openxmlformats.org/officeDocument/2006/relationships/image" Target="../media/image39.png"/><Relationship Id="rId2" Type="http://schemas.openxmlformats.org/officeDocument/2006/relationships/image" Target="../media/image17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45.png"/><Relationship Id="rId5" Type="http://schemas.openxmlformats.org/officeDocument/2006/relationships/image" Target="../media/image291.png"/><Relationship Id="rId10" Type="http://schemas.openxmlformats.org/officeDocument/2006/relationships/image" Target="../media/image295.png"/><Relationship Id="rId4" Type="http://schemas.openxmlformats.org/officeDocument/2006/relationships/image" Target="../media/image290.png"/><Relationship Id="rId9" Type="http://schemas.openxmlformats.org/officeDocument/2006/relationships/image" Target="../media/image294.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99.png"/><Relationship Id="rId3" Type="http://schemas.openxmlformats.org/officeDocument/2006/relationships/image" Target="../media/image53.png"/><Relationship Id="rId7" Type="http://schemas.openxmlformats.org/officeDocument/2006/relationships/image" Target="../media/image298.png"/><Relationship Id="rId2" Type="http://schemas.openxmlformats.org/officeDocument/2006/relationships/image" Target="../media/image67.png"/><Relationship Id="rId1" Type="http://schemas.openxmlformats.org/officeDocument/2006/relationships/slideMaster" Target="../slideMasters/slideMaster1.xml"/><Relationship Id="rId6" Type="http://schemas.openxmlformats.org/officeDocument/2006/relationships/image" Target="../media/image297.png"/><Relationship Id="rId5" Type="http://schemas.openxmlformats.org/officeDocument/2006/relationships/image" Target="../media/image45.png"/><Relationship Id="rId4" Type="http://schemas.openxmlformats.org/officeDocument/2006/relationships/image" Target="../media/image82.png"/><Relationship Id="rId9" Type="http://schemas.openxmlformats.org/officeDocument/2006/relationships/image" Target="../media/image85.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303.png"/><Relationship Id="rId3" Type="http://schemas.openxmlformats.org/officeDocument/2006/relationships/image" Target="../media/image248.png"/><Relationship Id="rId7" Type="http://schemas.openxmlformats.org/officeDocument/2006/relationships/image" Target="../media/image302.png"/><Relationship Id="rId2" Type="http://schemas.openxmlformats.org/officeDocument/2006/relationships/image" Target="../media/image300.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01.png"/><Relationship Id="rId4" Type="http://schemas.openxmlformats.org/officeDocument/2006/relationships/image" Target="../media/image45.png"/><Relationship Id="rId9" Type="http://schemas.openxmlformats.org/officeDocument/2006/relationships/image" Target="../media/image30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307.png"/><Relationship Id="rId3" Type="http://schemas.openxmlformats.org/officeDocument/2006/relationships/image" Target="../media/image305.png"/><Relationship Id="rId7" Type="http://schemas.openxmlformats.org/officeDocument/2006/relationships/image" Target="../media/image306.png"/><Relationship Id="rId2" Type="http://schemas.openxmlformats.org/officeDocument/2006/relationships/image" Target="../media/image121.png"/><Relationship Id="rId1" Type="http://schemas.openxmlformats.org/officeDocument/2006/relationships/slideMaster" Target="../slideMasters/slideMaster1.xml"/><Relationship Id="rId6" Type="http://schemas.openxmlformats.org/officeDocument/2006/relationships/image" Target="../media/image104.png"/><Relationship Id="rId5" Type="http://schemas.openxmlformats.org/officeDocument/2006/relationships/image" Target="../media/image45.png"/><Relationship Id="rId4" Type="http://schemas.openxmlformats.org/officeDocument/2006/relationships/image" Target="../media/image300.png"/><Relationship Id="rId9" Type="http://schemas.openxmlformats.org/officeDocument/2006/relationships/image" Target="../media/image30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9.png"/><Relationship Id="rId2" Type="http://schemas.openxmlformats.org/officeDocument/2006/relationships/image" Target="../media/image309.png"/><Relationship Id="rId1" Type="http://schemas.openxmlformats.org/officeDocument/2006/relationships/slideMaster" Target="../slideMasters/slideMaster1.xml"/><Relationship Id="rId6" Type="http://schemas.openxmlformats.org/officeDocument/2006/relationships/image" Target="../media/image310.png"/><Relationship Id="rId5" Type="http://schemas.openxmlformats.org/officeDocument/2006/relationships/image" Target="../media/image45.png"/><Relationship Id="rId4" Type="http://schemas.openxmlformats.org/officeDocument/2006/relationships/image" Target="../media/image26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12.png"/><Relationship Id="rId2" Type="http://schemas.openxmlformats.org/officeDocument/2006/relationships/image" Target="../media/image309.png"/><Relationship Id="rId1" Type="http://schemas.openxmlformats.org/officeDocument/2006/relationships/slideMaster" Target="../slideMasters/slideMaster1.xml"/><Relationship Id="rId6" Type="http://schemas.openxmlformats.org/officeDocument/2006/relationships/image" Target="../media/image311.png"/><Relationship Id="rId5" Type="http://schemas.openxmlformats.org/officeDocument/2006/relationships/image" Target="../media/image45.png"/><Relationship Id="rId4" Type="http://schemas.openxmlformats.org/officeDocument/2006/relationships/image" Target="../media/image5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223.png"/><Relationship Id="rId1" Type="http://schemas.openxmlformats.org/officeDocument/2006/relationships/slideMaster" Target="../slideMasters/slideMaster1.xml"/><Relationship Id="rId6" Type="http://schemas.openxmlformats.org/officeDocument/2006/relationships/image" Target="../media/image314.png"/><Relationship Id="rId5" Type="http://schemas.openxmlformats.org/officeDocument/2006/relationships/image" Target="../media/image204.png"/><Relationship Id="rId4" Type="http://schemas.openxmlformats.org/officeDocument/2006/relationships/image" Target="../media/image45.png"/></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318.png"/><Relationship Id="rId3" Type="http://schemas.openxmlformats.org/officeDocument/2006/relationships/image" Target="../media/image316.png"/><Relationship Id="rId7" Type="http://schemas.openxmlformats.org/officeDocument/2006/relationships/image" Target="../media/image5.png"/><Relationship Id="rId2" Type="http://schemas.openxmlformats.org/officeDocument/2006/relationships/image" Target="../media/image315.png"/><Relationship Id="rId1" Type="http://schemas.openxmlformats.org/officeDocument/2006/relationships/slideMaster" Target="../slideMasters/slideMaster1.xml"/><Relationship Id="rId6" Type="http://schemas.openxmlformats.org/officeDocument/2006/relationships/image" Target="../media/image317.png"/><Relationship Id="rId5" Type="http://schemas.openxmlformats.org/officeDocument/2006/relationships/image" Target="../media/image39.png"/><Relationship Id="rId4" Type="http://schemas.openxmlformats.org/officeDocument/2006/relationships/image" Target="../media/image45.png"/><Relationship Id="rId9" Type="http://schemas.openxmlformats.org/officeDocument/2006/relationships/image" Target="../media/image319.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12" Type="http://schemas.openxmlformats.org/officeDocument/2006/relationships/image" Target="../media/image45.png"/><Relationship Id="rId2"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39.png"/><Relationship Id="rId11" Type="http://schemas.openxmlformats.org/officeDocument/2006/relationships/image" Target="../media/image60.png"/><Relationship Id="rId5" Type="http://schemas.openxmlformats.org/officeDocument/2006/relationships/image" Target="../media/image56.png"/><Relationship Id="rId10" Type="http://schemas.openxmlformats.org/officeDocument/2006/relationships/image" Target="../media/image1.png"/><Relationship Id="rId4" Type="http://schemas.openxmlformats.org/officeDocument/2006/relationships/image" Target="../media/image55.png"/><Relationship Id="rId9" Type="http://schemas.openxmlformats.org/officeDocument/2006/relationships/image" Target="../media/image59.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Master" Target="../slideMasters/slideMaster1.xml"/><Relationship Id="rId6" Type="http://schemas.openxmlformats.org/officeDocument/2006/relationships/image" Target="../media/image45.png"/><Relationship Id="rId5" Type="http://schemas.openxmlformats.org/officeDocument/2006/relationships/image" Target="../media/image38.png"/><Relationship Id="rId4" Type="http://schemas.openxmlformats.org/officeDocument/2006/relationships/image" Target="../media/image62.png"/><Relationship Id="rId9" Type="http://schemas.openxmlformats.org/officeDocument/2006/relationships/image" Target="../media/image65.pn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png"/><Relationship Id="rId7" Type="http://schemas.openxmlformats.org/officeDocument/2006/relationships/image" Target="../media/image70.png"/><Relationship Id="rId12" Type="http://schemas.openxmlformats.org/officeDocument/2006/relationships/image" Target="../media/image45.png"/><Relationship Id="rId2" Type="http://schemas.openxmlformats.org/officeDocument/2006/relationships/image" Target="../media/image66.png"/><Relationship Id="rId1" Type="http://schemas.openxmlformats.org/officeDocument/2006/relationships/slideMaster" Target="../slideMasters/slideMaster1.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3.png"/><Relationship Id="rId9" Type="http://schemas.openxmlformats.org/officeDocument/2006/relationships/image" Target="../media/image7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pn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01">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0677DD9B-16CA-464A-A3D4-4D175F1ACCD1}" type="datetimeFigureOut">
              <a:rPr lang="ru-RU"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grpSp>
        <p:nvGrpSpPr>
          <p:cNvPr id="18" name="Группа 17"/>
          <p:cNvGrpSpPr/>
          <p:nvPr userDrawn="1"/>
        </p:nvGrpSpPr>
        <p:grpSpPr>
          <a:xfrm>
            <a:off x="0" y="-398436"/>
            <a:ext cx="12190413" cy="7256436"/>
            <a:chOff x="0" y="-398436"/>
            <a:chExt cx="12190413" cy="7256436"/>
          </a:xfrm>
        </p:grpSpPr>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25" name="Группа 24"/>
            <p:cNvGrpSpPr/>
            <p:nvPr userDrawn="1"/>
          </p:nvGrpSpPr>
          <p:grpSpPr>
            <a:xfrm>
              <a:off x="0" y="1587"/>
              <a:ext cx="12176092" cy="5856700"/>
              <a:chOff x="0" y="1587"/>
              <a:chExt cx="12176092" cy="58567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26" name="Рисунок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28" name="Рисунок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29"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32" name="Рисунок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33" name="Рисунок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35" name="Рисунок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36" name="Рисунок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37" name="Рисунок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38" name="Рисунок 3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39" name="Рисунок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4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43" name="Текст 2"/>
          <p:cNvSpPr>
            <a:spLocks noGrp="1"/>
          </p:cNvSpPr>
          <p:nvPr>
            <p:ph idx="1" hasCustomPrompt="1"/>
          </p:nvPr>
        </p:nvSpPr>
        <p:spPr>
          <a:xfrm>
            <a:off x="236765" y="2975647"/>
            <a:ext cx="3465676" cy="2146989"/>
          </a:xfrm>
          <a:prstGeom prst="rect">
            <a:avLst/>
          </a:prstGeom>
        </p:spPr>
        <p:txBody>
          <a:bodyPr vert="horz" lIns="91440" tIns="45720" rIns="91440" bIns="45720" rtlCol="0">
            <a:normAutofit/>
          </a:bodyPr>
          <a:lstStyle>
            <a:lvl1pPr marL="0" indent="0">
              <a:buNone/>
              <a:defRPr sz="18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4" name="Дата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77DD9B-16CA-464A-A3D4-4D175F1ACCD1}" type="datetimeFigureOut">
              <a:rPr lang="ru-RU" smtClean="0">
                <a:solidFill>
                  <a:schemeClr val="tx1"/>
                </a:solidFill>
              </a:rPr>
              <a:pPr/>
              <a:t>05.07.2021</a:t>
            </a:fld>
            <a:endParaRPr lang="ru-RU" dirty="0">
              <a:solidFill>
                <a:schemeClr val="tx1"/>
              </a:solidFill>
            </a:endParaRPr>
          </a:p>
        </p:txBody>
      </p:sp>
      <p:sp>
        <p:nvSpPr>
          <p:cNvPr id="45" name="Номер слайда 5"/>
          <p:cNvSpPr txBox="1">
            <a:spLocks/>
          </p:cNvSpPr>
          <p:nvPr userDrawn="1"/>
        </p:nvSpPr>
        <p:spPr>
          <a:xfrm>
            <a:off x="11381363" y="6356350"/>
            <a:ext cx="664728"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b="0" cap="none" spc="0" smtClean="0">
                <a:ln w="0"/>
                <a:solidFill>
                  <a:schemeClr val="tx1"/>
                </a:solidFill>
                <a:effectLst>
                  <a:outerShdw blurRad="38100" dist="19050" dir="2700000" algn="tl" rotWithShape="0">
                    <a:schemeClr val="dk1">
                      <a:alpha val="40000"/>
                    </a:schemeClr>
                  </a:outerShdw>
                </a:effectLst>
              </a:rPr>
              <a:pPr/>
              <a:t>‹Nr.›</a:t>
            </a:fld>
            <a:endParaRPr lang="ru-RU" dirty="0"/>
          </a:p>
        </p:txBody>
      </p:sp>
    </p:spTree>
    <p:extLst>
      <p:ext uri="{BB962C8B-B14F-4D97-AF65-F5344CB8AC3E}">
        <p14:creationId xmlns:p14="http://schemas.microsoft.com/office/powerpoint/2010/main" val="319179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7" name="Группа 16"/>
          <p:cNvGrpSpPr/>
          <p:nvPr userDrawn="1"/>
        </p:nvGrpSpPr>
        <p:grpSpPr>
          <a:xfrm>
            <a:off x="3138251" y="0"/>
            <a:ext cx="9059505" cy="6868237"/>
            <a:chOff x="3138251" y="0"/>
            <a:chExt cx="9059505" cy="686823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8251" y="0"/>
              <a:ext cx="9059505" cy="6868237"/>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9222" y="507696"/>
              <a:ext cx="3477333" cy="504986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2258" y="620688"/>
              <a:ext cx="484448" cy="45538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791128">
              <a:off x="11244834" y="4257092"/>
              <a:ext cx="484448" cy="455381"/>
            </a:xfrm>
            <a:prstGeom prst="rect">
              <a:avLst/>
            </a:prstGeom>
          </p:spPr>
        </p:pic>
        <p:pic>
          <p:nvPicPr>
            <p:cNvPr id="14" name="Рисунок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39222" y="6112226"/>
              <a:ext cx="4762500" cy="24765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675790" y="2049738"/>
            <a:ext cx="5164406" cy="1343397"/>
          </a:xfrm>
        </p:spPr>
        <p:txBody>
          <a:bodyPr anchor="b"/>
          <a:lstStyle>
            <a:lvl1pPr algn="ctr">
              <a:defRPr sz="6000"/>
            </a:lvl1pPr>
          </a:lstStyle>
          <a:p>
            <a:r>
              <a:rPr lang="da-DK" dirty="0"/>
              <a:t>Lorem ipsum dolor</a:t>
            </a:r>
            <a:endParaRPr lang="ru-RU" dirty="0"/>
          </a:p>
        </p:txBody>
      </p:sp>
      <p:sp>
        <p:nvSpPr>
          <p:cNvPr id="3" name="Текст 2"/>
          <p:cNvSpPr>
            <a:spLocks noGrp="1"/>
          </p:cNvSpPr>
          <p:nvPr>
            <p:ph type="body" idx="1" hasCustomPrompt="1"/>
          </p:nvPr>
        </p:nvSpPr>
        <p:spPr>
          <a:xfrm>
            <a:off x="1847254" y="424211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3056524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sub-topic-01">
    <p:spTree>
      <p:nvGrpSpPr>
        <p:cNvPr id="1" name=""/>
        <p:cNvGrpSpPr/>
        <p:nvPr/>
      </p:nvGrpSpPr>
      <p:grpSpPr>
        <a:xfrm>
          <a:off x="0" y="0"/>
          <a:ext cx="0" cy="0"/>
          <a:chOff x="0" y="0"/>
          <a:chExt cx="0" cy="0"/>
        </a:xfrm>
      </p:grpSpPr>
      <p:grpSp>
        <p:nvGrpSpPr>
          <p:cNvPr id="17" name="Группа 16"/>
          <p:cNvGrpSpPr/>
          <p:nvPr userDrawn="1"/>
        </p:nvGrpSpPr>
        <p:grpSpPr>
          <a:xfrm>
            <a:off x="0" y="0"/>
            <a:ext cx="12190413" cy="6871807"/>
            <a:chOff x="0" y="0"/>
            <a:chExt cx="12190413" cy="687180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07874" y="0"/>
              <a:ext cx="4147972" cy="6871807"/>
            </a:xfrm>
            <a:prstGeom prst="rect">
              <a:avLst/>
            </a:prstGeom>
          </p:spPr>
        </p:pic>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76" y="0"/>
              <a:ext cx="4139638" cy="6858000"/>
            </a:xfrm>
            <a:prstGeom prst="rect">
              <a:avLst/>
            </a:prstGeom>
          </p:spPr>
        </p:pic>
        <p:pic>
          <p:nvPicPr>
            <p:cNvPr id="10" name="Рисунок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9762" y="2929662"/>
              <a:ext cx="3693546" cy="381264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493" y="2708920"/>
              <a:ext cx="3538656" cy="3779194"/>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5918" y="0"/>
              <a:ext cx="2314457" cy="1010832"/>
            </a:xfrm>
            <a:prstGeom prst="rect">
              <a:avLst/>
            </a:prstGeom>
          </p:spPr>
        </p:pic>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4216885" y="5243007"/>
              <a:ext cx="3729391" cy="162880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V="1">
              <a:off x="0" y="1365969"/>
              <a:ext cx="2598973" cy="262785"/>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flipV="1">
              <a:off x="9591440" y="1365969"/>
              <a:ext cx="2598973" cy="262785"/>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lstStyle>
            <a:lvl1pPr algn="ctr">
              <a:defRPr sz="6000"/>
            </a:lvl1pPr>
          </a:lstStyle>
          <a:p>
            <a:r>
              <a:rPr lang="da-DK"/>
              <a:t>Lorem ipsum </a:t>
            </a:r>
            <a:br>
              <a:rPr lang="ru-RU"/>
            </a:br>
            <a:r>
              <a:rPr lang="da-DK"/>
              <a:t>dolor sit amet</a:t>
            </a:r>
            <a:endParaRPr lang="ru-RU"/>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Lorem ipsum dolor sit amet</a:t>
            </a:r>
            <a:endParaRPr lang="ru-RU"/>
          </a:p>
        </p:txBody>
      </p:sp>
      <p:sp>
        <p:nvSpPr>
          <p:cNvPr id="4" name="Дата 3"/>
          <p:cNvSpPr>
            <a:spLocks noGrp="1"/>
          </p:cNvSpPr>
          <p:nvPr>
            <p:ph type="dt" sz="half" idx="10"/>
          </p:nvPr>
        </p:nvSpPr>
        <p:spPr/>
        <p:txBody>
          <a:bodyPr/>
          <a:lstStyle/>
          <a:p>
            <a:fld id="{9779F1DF-F0F2-1749-B044-4D245BDFE2A3}"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5315565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sub-topic-02">
    <p:spTree>
      <p:nvGrpSpPr>
        <p:cNvPr id="1" name=""/>
        <p:cNvGrpSpPr/>
        <p:nvPr/>
      </p:nvGrpSpPr>
      <p:grpSpPr>
        <a:xfrm>
          <a:off x="0" y="0"/>
          <a:ext cx="0" cy="0"/>
          <a:chOff x="0" y="0"/>
          <a:chExt cx="0" cy="0"/>
        </a:xfrm>
      </p:grpSpPr>
      <p:grpSp>
        <p:nvGrpSpPr>
          <p:cNvPr id="9" name="Группа 8"/>
          <p:cNvGrpSpPr/>
          <p:nvPr userDrawn="1"/>
        </p:nvGrpSpPr>
        <p:grpSpPr>
          <a:xfrm>
            <a:off x="-7685" y="-1"/>
            <a:ext cx="12215900" cy="5401644"/>
            <a:chOff x="-7685" y="-1"/>
            <a:chExt cx="12215900" cy="5401644"/>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702001" y="1694315"/>
              <a:ext cx="5401643" cy="2013012"/>
            </a:xfrm>
            <a:prstGeom prst="rect">
              <a:avLst/>
            </a:prstGeom>
          </p:spPr>
        </p:pic>
        <p:pic>
          <p:nvPicPr>
            <p:cNvPr id="30" name="Рисунок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8500887" y="1694316"/>
              <a:ext cx="5401643" cy="2013012"/>
            </a:xfrm>
            <a:prstGeom prst="rect">
              <a:avLst/>
            </a:prstGeom>
          </p:spPr>
        </p:pic>
      </p:grpSp>
      <p:grpSp>
        <p:nvGrpSpPr>
          <p:cNvPr id="29" name="Группа 28"/>
          <p:cNvGrpSpPr/>
          <p:nvPr userDrawn="1"/>
        </p:nvGrpSpPr>
        <p:grpSpPr>
          <a:xfrm>
            <a:off x="-37819" y="0"/>
            <a:ext cx="12200175" cy="6858000"/>
            <a:chOff x="-37819" y="0"/>
            <a:chExt cx="12200175" cy="6858000"/>
          </a:xfrm>
        </p:grpSpPr>
        <p:pic>
          <p:nvPicPr>
            <p:cNvPr id="27" name="Рисунок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7819" y="0"/>
              <a:ext cx="4139638" cy="6858000"/>
            </a:xfrm>
            <a:prstGeom prst="rect">
              <a:avLst/>
            </a:prstGeom>
          </p:spPr>
        </p:pic>
        <p:pic>
          <p:nvPicPr>
            <p:cNvPr id="28" name="Рисунок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8022718" y="0"/>
              <a:ext cx="4139638" cy="6858000"/>
            </a:xfrm>
            <a:prstGeom prst="rect">
              <a:avLst/>
            </a:prstGeom>
          </p:spPr>
        </p:pic>
      </p:grpSp>
      <p:grpSp>
        <p:nvGrpSpPr>
          <p:cNvPr id="26" name="Группа 25"/>
          <p:cNvGrpSpPr/>
          <p:nvPr userDrawn="1"/>
        </p:nvGrpSpPr>
        <p:grpSpPr>
          <a:xfrm>
            <a:off x="387424" y="0"/>
            <a:ext cx="11042132" cy="6859390"/>
            <a:chOff x="387424" y="0"/>
            <a:chExt cx="11042132" cy="6859390"/>
          </a:xfrm>
        </p:grpSpPr>
        <p:pic>
          <p:nvPicPr>
            <p:cNvPr id="18" name="Рисунок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9" name="Рисунок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6348" y="2703637"/>
              <a:ext cx="2263208" cy="3883587"/>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7424" y="2996952"/>
              <a:ext cx="2194636" cy="3765920"/>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4357" y="334062"/>
              <a:ext cx="377577" cy="377577"/>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6259" y="2602805"/>
              <a:ext cx="8579482" cy="117967"/>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5324145" y="6048972"/>
              <a:ext cx="1855578" cy="81041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6614" y="0"/>
              <a:ext cx="1272583" cy="555797"/>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56277" y="0"/>
              <a:ext cx="1272583" cy="555797"/>
            </a:xfrm>
            <a:prstGeom prst="rect">
              <a:avLst/>
            </a:prstGeom>
          </p:spPr>
        </p:pic>
      </p:grpSp>
      <p:pic>
        <p:nvPicPr>
          <p:cNvPr id="7" name="Рисунок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noAutofit/>
          </a:bodyPr>
          <a:lstStyle>
            <a:lvl1pPr algn="ctr">
              <a:defRPr sz="5400"/>
            </a:lvl1pPr>
          </a:lstStyle>
          <a:p>
            <a:r>
              <a:rPr lang="da-DK"/>
              <a:t>Lorem ipsum </a:t>
            </a:r>
            <a:br>
              <a:rPr lang="ru-RU"/>
            </a:br>
            <a:r>
              <a:rPr lang="da-DK"/>
              <a:t>dolor sit amet</a:t>
            </a:r>
            <a:endParaRPr lang="ru-RU"/>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Lorem ipsum dolor sit amet</a:t>
            </a:r>
            <a:endParaRPr lang="ru-RU"/>
          </a:p>
        </p:txBody>
      </p:sp>
      <p:sp>
        <p:nvSpPr>
          <p:cNvPr id="4" name="Дата 3"/>
          <p:cNvSpPr>
            <a:spLocks noGrp="1"/>
          </p:cNvSpPr>
          <p:nvPr>
            <p:ph type="dt" sz="half" idx="10"/>
          </p:nvPr>
        </p:nvSpPr>
        <p:spPr/>
        <p:txBody>
          <a:bodyPr/>
          <a:lstStyle/>
          <a:p>
            <a:fld id="{74A10640-E123-2249-B346-162DC5AF0D47}"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40092881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sub-topic-03">
    <p:spTree>
      <p:nvGrpSpPr>
        <p:cNvPr id="1" name=""/>
        <p:cNvGrpSpPr/>
        <p:nvPr/>
      </p:nvGrpSpPr>
      <p:grpSpPr>
        <a:xfrm>
          <a:off x="0" y="0"/>
          <a:ext cx="0" cy="0"/>
          <a:chOff x="0" y="0"/>
          <a:chExt cx="0" cy="0"/>
        </a:xfrm>
      </p:grpSpPr>
      <p:grpSp>
        <p:nvGrpSpPr>
          <p:cNvPr id="12" name="Группа 11"/>
          <p:cNvGrpSpPr/>
          <p:nvPr userDrawn="1"/>
        </p:nvGrpSpPr>
        <p:grpSpPr>
          <a:xfrm>
            <a:off x="0" y="-15941"/>
            <a:ext cx="12200394" cy="6876669"/>
            <a:chOff x="0" y="-15941"/>
            <a:chExt cx="12200394" cy="6876669"/>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728"/>
              <a:ext cx="3285658" cy="6858000"/>
            </a:xfrm>
            <a:prstGeom prst="rect">
              <a:avLst/>
            </a:prstGeom>
          </p:spPr>
        </p:pic>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8914736" y="-15941"/>
              <a:ext cx="3285658" cy="6858000"/>
            </a:xfrm>
            <a:prstGeom prst="rect">
              <a:avLst/>
            </a:prstGeom>
          </p:spPr>
        </p:pic>
      </p:grpSp>
      <p:grpSp>
        <p:nvGrpSpPr>
          <p:cNvPr id="10" name="Группа 9"/>
          <p:cNvGrpSpPr/>
          <p:nvPr userDrawn="1"/>
        </p:nvGrpSpPr>
        <p:grpSpPr>
          <a:xfrm>
            <a:off x="1453046" y="2818412"/>
            <a:ext cx="8762986" cy="2505655"/>
            <a:chOff x="1453046" y="2818412"/>
            <a:chExt cx="8762986" cy="2505655"/>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3046" y="2818412"/>
              <a:ext cx="2468230" cy="2468230"/>
            </a:xfrm>
            <a:prstGeom prst="rect">
              <a:avLst/>
            </a:prstGeom>
          </p:spPr>
        </p:pic>
        <p:pic>
          <p:nvPicPr>
            <p:cNvPr id="39" name="Рисунок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7802" y="2855837"/>
              <a:ext cx="2468230" cy="2468230"/>
            </a:xfrm>
            <a:prstGeom prst="rect">
              <a:avLst/>
            </a:prstGeom>
          </p:spPr>
        </p:pic>
      </p:grpSp>
      <p:grpSp>
        <p:nvGrpSpPr>
          <p:cNvPr id="8" name="Группа 7"/>
          <p:cNvGrpSpPr/>
          <p:nvPr userDrawn="1"/>
        </p:nvGrpSpPr>
        <p:grpSpPr>
          <a:xfrm>
            <a:off x="-133486" y="-15941"/>
            <a:ext cx="12215328" cy="7241745"/>
            <a:chOff x="-133486" y="-15941"/>
            <a:chExt cx="12215328" cy="7241745"/>
          </a:xfrm>
        </p:grpSpPr>
        <p:pic>
          <p:nvPicPr>
            <p:cNvPr id="30" name="Рисунок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5348416" y="6186735"/>
              <a:ext cx="1536966" cy="671265"/>
            </a:xfrm>
            <a:prstGeom prst="rect">
              <a:avLst/>
            </a:prstGeom>
          </p:spPr>
        </p:pic>
        <p:pic>
          <p:nvPicPr>
            <p:cNvPr id="31" name="Рисунок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47134" y="-15941"/>
              <a:ext cx="1190545" cy="519967"/>
            </a:xfrm>
            <a:prstGeom prst="rect">
              <a:avLst/>
            </a:prstGeom>
          </p:spPr>
        </p:pic>
        <p:pic>
          <p:nvPicPr>
            <p:cNvPr id="32" name="Рисунок 3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3080" y="3279462"/>
              <a:ext cx="4140132" cy="320860"/>
            </a:xfrm>
            <a:prstGeom prst="rect">
              <a:avLst/>
            </a:prstGeom>
          </p:spPr>
        </p:pic>
        <p:pic>
          <p:nvPicPr>
            <p:cNvPr id="33" name="Рисунок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3486" y="2453228"/>
              <a:ext cx="4599527" cy="4599527"/>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81326" y="2280177"/>
              <a:ext cx="4945627" cy="4945627"/>
            </a:xfrm>
            <a:prstGeom prst="rect">
              <a:avLst/>
            </a:prstGeom>
          </p:spPr>
        </p:pic>
        <p:pic>
          <p:nvPicPr>
            <p:cNvPr id="35" name="Рисунок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67976" y="354226"/>
              <a:ext cx="390339" cy="390339"/>
            </a:xfrm>
            <a:prstGeom prst="rect">
              <a:avLst/>
            </a:prstGeom>
          </p:spPr>
        </p:pic>
        <p:pic>
          <p:nvPicPr>
            <p:cNvPr id="36" name="Рисунок 3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3486" y="533875"/>
              <a:ext cx="4762500" cy="247650"/>
            </a:xfrm>
            <a:prstGeom prst="rect">
              <a:avLst/>
            </a:prstGeom>
          </p:spPr>
        </p:pic>
        <p:pic>
          <p:nvPicPr>
            <p:cNvPr id="37" name="Рисунок 3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19342" y="537940"/>
              <a:ext cx="4762500" cy="247650"/>
            </a:xfrm>
            <a:prstGeom prst="rect">
              <a:avLst/>
            </a:prstGeom>
          </p:spPr>
        </p:pic>
        <p:pic>
          <p:nvPicPr>
            <p:cNvPr id="38" name="Рисунок 3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6200000" flipV="1">
              <a:off x="4903745" y="5533169"/>
              <a:ext cx="2406353" cy="243309"/>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495422" y="1696340"/>
            <a:ext cx="9144000" cy="828901"/>
          </a:xfrm>
        </p:spPr>
        <p:txBody>
          <a:bodyPr anchor="b"/>
          <a:lstStyle>
            <a:lvl1pPr algn="ctr">
              <a:defRPr sz="6000"/>
            </a:lvl1pPr>
          </a:lstStyle>
          <a:p>
            <a:r>
              <a:rPr lang="da-DK"/>
              <a:t>Lorem ipsum </a:t>
            </a:r>
            <a:br>
              <a:rPr lang="ru-RU"/>
            </a:br>
            <a:r>
              <a:rPr lang="da-DK"/>
              <a:t>dolor sit amet</a:t>
            </a:r>
            <a:endParaRPr lang="ru-RU"/>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Lorem ipsum dolor sit amet</a:t>
            </a:r>
            <a:endParaRPr lang="ru-RU"/>
          </a:p>
        </p:txBody>
      </p:sp>
      <p:sp>
        <p:nvSpPr>
          <p:cNvPr id="4" name="Дата 3"/>
          <p:cNvSpPr>
            <a:spLocks noGrp="1"/>
          </p:cNvSpPr>
          <p:nvPr>
            <p:ph type="dt" sz="half" idx="10"/>
          </p:nvPr>
        </p:nvSpPr>
        <p:spPr/>
        <p:txBody>
          <a:bodyPr/>
          <a:lstStyle/>
          <a:p>
            <a:fld id="{02F40D8C-C99A-5B4E-991B-18B887E91B5E}"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6519556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01798" y="0"/>
            <a:ext cx="4669971" cy="1038381"/>
          </a:xfrm>
          <a:prstGeom prst="rect">
            <a:avLst/>
          </a:prstGeom>
        </p:spPr>
      </p:pic>
      <p:grpSp>
        <p:nvGrpSpPr>
          <p:cNvPr id="11" name="Группа 10"/>
          <p:cNvGrpSpPr/>
          <p:nvPr userDrawn="1"/>
        </p:nvGrpSpPr>
        <p:grpSpPr>
          <a:xfrm>
            <a:off x="0" y="0"/>
            <a:ext cx="8973927" cy="6858000"/>
            <a:chOff x="0" y="0"/>
            <a:chExt cx="8973927" cy="6858000"/>
          </a:xfrm>
        </p:grpSpPr>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1427" y="6308945"/>
              <a:ext cx="4762500" cy="247650"/>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10" name="Рисунок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1512" y="0"/>
              <a:ext cx="4139638" cy="685800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da-DK"/>
              <a:t>Lorem ipsum dolor </a:t>
            </a:r>
            <a:br>
              <a:rPr lang="ru-RU"/>
            </a:br>
            <a:r>
              <a:rPr lang="da-DK"/>
              <a:t>sit amet</a:t>
            </a:r>
            <a:endParaRPr lang="ru-RU"/>
          </a:p>
        </p:txBody>
      </p:sp>
      <p:sp>
        <p:nvSpPr>
          <p:cNvPr id="3" name="Объект 2"/>
          <p:cNvSpPr>
            <a:spLocks noGrp="1"/>
          </p:cNvSpPr>
          <p:nvPr>
            <p:ph idx="1" hasCustomPrompt="1"/>
          </p:nvPr>
        </p:nvSpPr>
        <p:spPr>
          <a:xfrm>
            <a:off x="5591150" y="2114236"/>
            <a:ext cx="6010299" cy="3602929"/>
          </a:xfrm>
        </p:spPr>
        <p:txBody>
          <a:bodyPr/>
          <a:lstStyle>
            <a:lvl1pPr algn="r">
              <a:defRPr/>
            </a:lvl1pPr>
            <a:lvl2pPr algn="r">
              <a:defRPr/>
            </a:lvl2pPr>
            <a:lvl3pPr algn="r">
              <a:defRPr/>
            </a:lvl3pPr>
            <a:lvl4pPr algn="r">
              <a:defRPr/>
            </a:lvl4pPr>
            <a:lvl5pPr algn="r">
              <a:defRPr/>
            </a:lvl5pPr>
          </a:lstStyle>
          <a:p>
            <a:pPr lvl="0"/>
            <a:r>
              <a:rPr lang="da-DK"/>
              <a:t>Lorem ipsum dolor sit amet, consectetur adipiscing elit, sed do eiusmod tempor incididunt ut labore et dolore magna aliqua. Ut enim ad minim veniam, quis nostrud exercitation ullamco laboris nisi ut aliquip ex ea commodo consequat. </a:t>
            </a:r>
            <a:endParaRPr lang="ru-RU"/>
          </a:p>
        </p:txBody>
      </p:sp>
      <p:sp>
        <p:nvSpPr>
          <p:cNvPr id="4" name="Дата 3"/>
          <p:cNvSpPr>
            <a:spLocks noGrp="1"/>
          </p:cNvSpPr>
          <p:nvPr>
            <p:ph type="dt" sz="half" idx="10"/>
          </p:nvPr>
        </p:nvSpPr>
        <p:spPr/>
        <p:txBody>
          <a:bodyPr/>
          <a:lstStyle/>
          <a:p>
            <a:fld id="{940BB8B7-DAC6-374F-BBFC-E746A5DEAE8F}"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flipV="1">
            <a:off x="10345265" y="5699345"/>
            <a:ext cx="1846735" cy="313710"/>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947" y="549765"/>
            <a:ext cx="3444606" cy="5903721"/>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9284886" y="0"/>
            <a:ext cx="2428422" cy="2433572"/>
          </a:xfrm>
          <a:prstGeom prst="rect">
            <a:avLst/>
          </a:prstGeom>
        </p:spPr>
      </p:pic>
    </p:spTree>
    <p:extLst>
      <p:ext uri="{BB962C8B-B14F-4D97-AF65-F5344CB8AC3E}">
        <p14:creationId xmlns:p14="http://schemas.microsoft.com/office/powerpoint/2010/main" val="38672652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Заголовок и объект">
    <p:spTree>
      <p:nvGrpSpPr>
        <p:cNvPr id="1" name=""/>
        <p:cNvGrpSpPr/>
        <p:nvPr/>
      </p:nvGrpSpPr>
      <p:grpSpPr>
        <a:xfrm>
          <a:off x="0" y="0"/>
          <a:ext cx="0" cy="0"/>
          <a:chOff x="0" y="0"/>
          <a:chExt cx="0" cy="0"/>
        </a:xfrm>
      </p:grpSpPr>
      <p:grpSp>
        <p:nvGrpSpPr>
          <p:cNvPr id="31" name="Группа 30"/>
          <p:cNvGrpSpPr/>
          <p:nvPr userDrawn="1"/>
        </p:nvGrpSpPr>
        <p:grpSpPr>
          <a:xfrm>
            <a:off x="-9326" y="0"/>
            <a:ext cx="12203410" cy="6877876"/>
            <a:chOff x="-9326" y="0"/>
            <a:chExt cx="12203410" cy="6877876"/>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5936" y="4185084"/>
              <a:ext cx="7290489" cy="2264608"/>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54781" y="2600907"/>
              <a:ext cx="3539303" cy="4276969"/>
            </a:xfrm>
            <a:prstGeom prst="rect">
              <a:avLst/>
            </a:prstGeom>
          </p:spPr>
        </p:pic>
        <p:pic>
          <p:nvPicPr>
            <p:cNvPr id="15" name="Рисунок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5290467" cy="4567437"/>
            </a:xfrm>
            <a:prstGeom prst="rect">
              <a:avLst/>
            </a:prstGeom>
          </p:spPr>
        </p:pic>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48927"/>
              <a:ext cx="2001020" cy="300153"/>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51305" y="3916928"/>
              <a:ext cx="2706534" cy="2960948"/>
            </a:xfrm>
            <a:prstGeom prst="rect">
              <a:avLst/>
            </a:prstGeom>
          </p:spPr>
        </p:pic>
        <p:pic>
          <p:nvPicPr>
            <p:cNvPr id="19" name="Рисунок 1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4201160" cy="3753036"/>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 y="1138203"/>
              <a:ext cx="2000970" cy="525365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5992472" flipV="1">
              <a:off x="2070776" y="4677340"/>
              <a:ext cx="376436" cy="353850"/>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2901090" flipV="1">
              <a:off x="10397548" y="1487071"/>
              <a:ext cx="376436" cy="353850"/>
            </a:xfrm>
            <a:prstGeom prst="rect">
              <a:avLst/>
            </a:prstGeom>
          </p:spPr>
        </p:pic>
        <p:pic>
          <p:nvPicPr>
            <p:cNvPr id="26" name="Рисунок 2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481458" flipV="1">
              <a:off x="5513787" y="73347"/>
              <a:ext cx="376436" cy="353850"/>
            </a:xfrm>
            <a:prstGeom prst="rect">
              <a:avLst/>
            </a:prstGeom>
          </p:spPr>
        </p:pic>
        <p:pic>
          <p:nvPicPr>
            <p:cNvPr id="27" name="Рисунок 2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885158" y="1016732"/>
              <a:ext cx="1301918" cy="1943112"/>
            </a:xfrm>
            <a:prstGeom prst="rect">
              <a:avLst/>
            </a:prstGeom>
          </p:spPr>
        </p:pic>
        <p:pic>
          <p:nvPicPr>
            <p:cNvPr id="28" name="Рисунок 2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V="1">
              <a:off x="-9326" y="6304149"/>
              <a:ext cx="1716784" cy="446364"/>
            </a:xfrm>
            <a:prstGeom prst="rect">
              <a:avLst/>
            </a:prstGeom>
          </p:spPr>
        </p:pic>
        <p:pic>
          <p:nvPicPr>
            <p:cNvPr id="29" name="Рисунок 2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V="1">
              <a:off x="3921834" y="6581967"/>
              <a:ext cx="3858692" cy="192935"/>
            </a:xfrm>
            <a:prstGeom prst="rect">
              <a:avLst/>
            </a:prstGeom>
          </p:spPr>
        </p:pic>
        <p:pic>
          <p:nvPicPr>
            <p:cNvPr id="30" name="Рисунок 2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768336" y="1492354"/>
              <a:ext cx="358329" cy="358329"/>
            </a:xfrm>
            <a:prstGeom prst="rect">
              <a:avLst/>
            </a:prstGeom>
          </p:spPr>
        </p:pic>
      </p:grpSp>
      <p:pic>
        <p:nvPicPr>
          <p:cNvPr id="7" name="Рисунок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228484" y="6068848"/>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en-US" err="1"/>
              <a:t>Lorem</a:t>
            </a:r>
            <a:r>
              <a:rPr lang="en-US"/>
              <a:t> </a:t>
            </a:r>
            <a:r>
              <a:rPr lang="en-US" err="1"/>
              <a:t>ipsum</a:t>
            </a:r>
            <a:r>
              <a:rPr lang="en-US"/>
              <a:t> dolor</a:t>
            </a:r>
            <a:endParaRPr lang="ru-RU"/>
          </a:p>
        </p:txBody>
      </p:sp>
      <p:sp>
        <p:nvSpPr>
          <p:cNvPr id="3" name="Объект 2"/>
          <p:cNvSpPr>
            <a:spLocks noGrp="1"/>
          </p:cNvSpPr>
          <p:nvPr>
            <p:ph idx="1" hasCustomPrompt="1"/>
          </p:nvPr>
        </p:nvSpPr>
        <p:spPr>
          <a:xfrm>
            <a:off x="3477986" y="2114237"/>
            <a:ext cx="5176795" cy="2041810"/>
          </a:xfrm>
        </p:spPr>
        <p:txBody>
          <a:bodyPr/>
          <a:lstStyle>
            <a:lvl1pPr algn="ctr">
              <a:defRPr/>
            </a:lvl1pPr>
            <a:lvl2pPr algn="ctr">
              <a:defRPr/>
            </a:lvl2pPr>
            <a:lvl3pPr algn="ctr">
              <a:defRPr/>
            </a:lvl3pPr>
            <a:lvl4pPr algn="ctr">
              <a:defRPr/>
            </a:lvl4pPr>
            <a:lvl5pPr algn="ctr">
              <a:defRPr/>
            </a:lvl5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endParaRPr lang="ru-RU"/>
          </a:p>
        </p:txBody>
      </p:sp>
      <p:sp>
        <p:nvSpPr>
          <p:cNvPr id="4" name="Дата 3"/>
          <p:cNvSpPr>
            <a:spLocks noGrp="1"/>
          </p:cNvSpPr>
          <p:nvPr>
            <p:ph type="dt" sz="half" idx="10"/>
          </p:nvPr>
        </p:nvSpPr>
        <p:spPr/>
        <p:txBody>
          <a:bodyPr/>
          <a:lstStyle/>
          <a:p>
            <a:fld id="{C53EC013-AC12-374F-8F18-5F4DC6B3D95F}"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33" name="Текст 32"/>
          <p:cNvSpPr>
            <a:spLocks noGrp="1"/>
          </p:cNvSpPr>
          <p:nvPr>
            <p:ph type="body" sz="quarter" idx="13" hasCustomPrompt="1"/>
          </p:nvPr>
        </p:nvSpPr>
        <p:spPr>
          <a:xfrm>
            <a:off x="3122451" y="4967174"/>
            <a:ext cx="5608864" cy="2014729"/>
          </a:xfrm>
        </p:spPr>
        <p:txBody>
          <a:bodyPr/>
          <a:lstStyle>
            <a:lvl1pPr algn="ctr">
              <a:defRPr sz="1600" b="1"/>
            </a:lvl1pPr>
            <a:lvl2pPr algn="ctr">
              <a:defRPr b="1"/>
            </a:lvl2pPr>
            <a:lvl3pPr algn="ctr">
              <a:defRPr b="1"/>
            </a:lvl3pPr>
            <a:lvl4pPr>
              <a:defRPr b="1"/>
            </a:lvl4pPr>
            <a:lvl5pPr>
              <a:defRPr b="1"/>
            </a:lvl5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endParaRPr lang="ru-RU"/>
          </a:p>
        </p:txBody>
      </p:sp>
    </p:spTree>
    <p:extLst>
      <p:ext uri="{BB962C8B-B14F-4D97-AF65-F5344CB8AC3E}">
        <p14:creationId xmlns:p14="http://schemas.microsoft.com/office/powerpoint/2010/main" val="350187208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17" name="Группа 16"/>
          <p:cNvGrpSpPr/>
          <p:nvPr userDrawn="1"/>
        </p:nvGrpSpPr>
        <p:grpSpPr>
          <a:xfrm>
            <a:off x="3138251" y="0"/>
            <a:ext cx="9059505" cy="6868237"/>
            <a:chOff x="3138251" y="0"/>
            <a:chExt cx="9059505" cy="686823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38251" y="0"/>
              <a:ext cx="9059505" cy="6868237"/>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39222" y="507696"/>
              <a:ext cx="3477333" cy="504986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22258" y="620688"/>
              <a:ext cx="484448" cy="45538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791128">
              <a:off x="11244834" y="4257092"/>
              <a:ext cx="484448" cy="455381"/>
            </a:xfrm>
            <a:prstGeom prst="rect">
              <a:avLst/>
            </a:prstGeom>
          </p:spPr>
        </p:pic>
        <p:pic>
          <p:nvPicPr>
            <p:cNvPr id="14" name="Рисунок 1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39222" y="6112226"/>
              <a:ext cx="4762500" cy="24765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675790" y="2049738"/>
            <a:ext cx="5164406" cy="1343397"/>
          </a:xfrm>
        </p:spPr>
        <p:txBody>
          <a:bodyPr anchor="b"/>
          <a:lstStyle>
            <a:lvl1pPr algn="ctr">
              <a:defRPr sz="6000"/>
            </a:lvl1pPr>
          </a:lstStyle>
          <a:p>
            <a:r>
              <a:rPr lang="da-DK"/>
              <a:t>Lorem ipsum dolor</a:t>
            </a:r>
            <a:endParaRPr lang="ru-RU"/>
          </a:p>
        </p:txBody>
      </p:sp>
      <p:sp>
        <p:nvSpPr>
          <p:cNvPr id="3" name="Текст 2"/>
          <p:cNvSpPr>
            <a:spLocks noGrp="1"/>
          </p:cNvSpPr>
          <p:nvPr>
            <p:ph type="body" idx="1" hasCustomPrompt="1"/>
          </p:nvPr>
        </p:nvSpPr>
        <p:spPr>
          <a:xfrm>
            <a:off x="1847254" y="424211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a:t>
            </a:r>
            <a:endParaRPr lang="ru-RU"/>
          </a:p>
        </p:txBody>
      </p:sp>
      <p:sp>
        <p:nvSpPr>
          <p:cNvPr id="4" name="Дата 3"/>
          <p:cNvSpPr>
            <a:spLocks noGrp="1"/>
          </p:cNvSpPr>
          <p:nvPr>
            <p:ph type="dt" sz="half" idx="10"/>
          </p:nvPr>
        </p:nvSpPr>
        <p:spPr/>
        <p:txBody>
          <a:bodyPr/>
          <a:lstStyle/>
          <a:p>
            <a:fld id="{1C4B103C-4451-264D-A173-E07C1C5977BD}"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9275148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secHead" preserve="1">
  <p:cSld name="4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8336" y="2139043"/>
            <a:ext cx="3913531" cy="472919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a:t>Lorem ipsum dolor</a:t>
            </a:r>
            <a:endParaRPr lang="ru-RU"/>
          </a:p>
        </p:txBody>
      </p:sp>
      <p:sp>
        <p:nvSpPr>
          <p:cNvPr id="3"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sp>
        <p:nvSpPr>
          <p:cNvPr id="4" name="Дата 3"/>
          <p:cNvSpPr>
            <a:spLocks noGrp="1"/>
          </p:cNvSpPr>
          <p:nvPr>
            <p:ph type="dt" sz="half" idx="10"/>
          </p:nvPr>
        </p:nvSpPr>
        <p:spPr/>
        <p:txBody>
          <a:bodyPr/>
          <a:lstStyle/>
          <a:p>
            <a:fld id="{FEF4E732-7007-2E4F-BC33-0A231065E9BA}"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73084" flipH="1">
            <a:off x="955944" y="2143335"/>
            <a:ext cx="253722" cy="1902279"/>
          </a:xfrm>
          <a:prstGeom prst="rect">
            <a:avLst/>
          </a:prstGeom>
        </p:spPr>
      </p:pic>
      <p:pic>
        <p:nvPicPr>
          <p:cNvPr id="23" name="Рисунок 2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152103">
            <a:off x="841407" y="3203981"/>
            <a:ext cx="552355" cy="1866039"/>
          </a:xfrm>
          <a:prstGeom prst="rect">
            <a:avLst/>
          </a:prstGeom>
        </p:spPr>
      </p:pic>
      <p:pic>
        <p:nvPicPr>
          <p:cNvPr id="24" name="Рисунок 2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171353" y="4726477"/>
            <a:ext cx="794378" cy="798791"/>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21418" y="1453508"/>
            <a:ext cx="3014884" cy="3014884"/>
          </a:xfrm>
          <a:prstGeom prst="rect">
            <a:avLst/>
          </a:prstGeom>
        </p:spPr>
      </p:pic>
      <p:pic>
        <p:nvPicPr>
          <p:cNvPr id="27" name="Рисунок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0056488" y="4482131"/>
            <a:ext cx="2135512" cy="555233"/>
          </a:xfrm>
          <a:prstGeom prst="rect">
            <a:avLst/>
          </a:prstGeom>
        </p:spPr>
      </p:pic>
      <p:pic>
        <p:nvPicPr>
          <p:cNvPr id="28" name="Рисунок 27"/>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H="1">
            <a:off x="-18336" y="11333"/>
            <a:ext cx="1670956" cy="2493902"/>
          </a:xfrm>
          <a:prstGeom prst="rect">
            <a:avLst/>
          </a:prstGeom>
        </p:spPr>
      </p:pic>
      <p:pic>
        <p:nvPicPr>
          <p:cNvPr id="29" name="Рисунок 2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9384488">
            <a:off x="960166" y="4715367"/>
            <a:ext cx="342550" cy="321997"/>
          </a:xfrm>
          <a:prstGeom prst="rect">
            <a:avLst/>
          </a:prstGeom>
        </p:spPr>
      </p:pic>
      <p:pic>
        <p:nvPicPr>
          <p:cNvPr id="30" name="Рисунок 29"/>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639368">
            <a:off x="1542630" y="237020"/>
            <a:ext cx="342550" cy="321997"/>
          </a:xfrm>
          <a:prstGeom prst="rect">
            <a:avLst/>
          </a:prstGeom>
        </p:spPr>
      </p:pic>
      <p:pic>
        <p:nvPicPr>
          <p:cNvPr id="31" name="Рисунок 3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7410889">
            <a:off x="10754876" y="5534789"/>
            <a:ext cx="342550" cy="321997"/>
          </a:xfrm>
          <a:prstGeom prst="rect">
            <a:avLst/>
          </a:prstGeom>
        </p:spPr>
      </p:pic>
    </p:spTree>
    <p:extLst>
      <p:ext uri="{BB962C8B-B14F-4D97-AF65-F5344CB8AC3E}">
        <p14:creationId xmlns:p14="http://schemas.microsoft.com/office/powerpoint/2010/main" val="24943525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7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54688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2187348" y="1738132"/>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sp>
        <p:nvSpPr>
          <p:cNvPr id="4" name="Дата 3"/>
          <p:cNvSpPr>
            <a:spLocks noGrp="1"/>
          </p:cNvSpPr>
          <p:nvPr>
            <p:ph type="dt" sz="half" idx="10"/>
          </p:nvPr>
        </p:nvSpPr>
        <p:spPr/>
        <p:txBody>
          <a:bodyPr/>
          <a:lstStyle/>
          <a:p>
            <a:fld id="{7B228197-47FB-8C4E-BB01-9FF59875E9F3}"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69821" y="5648183"/>
            <a:ext cx="5252358" cy="262618"/>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25349">
            <a:off x="9456734" y="1616909"/>
            <a:ext cx="2058636" cy="4201298"/>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325727">
            <a:off x="9439892" y="1537917"/>
            <a:ext cx="2092319" cy="4270039"/>
          </a:xfrm>
          <a:prstGeom prst="rect">
            <a:avLst/>
          </a:prstGeom>
        </p:spPr>
      </p:pic>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5843" y="3279407"/>
            <a:ext cx="2872260" cy="2872260"/>
          </a:xfrm>
          <a:prstGeom prst="rect">
            <a:avLst/>
          </a:prstGeom>
        </p:spPr>
      </p:pic>
      <p:pic>
        <p:nvPicPr>
          <p:cNvPr id="11" name="Рисунок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59534" y="3972227"/>
            <a:ext cx="1371600" cy="1371600"/>
          </a:xfrm>
          <a:prstGeom prst="rect">
            <a:avLst/>
          </a:prstGeom>
        </p:spPr>
      </p:pic>
      <p:pic>
        <p:nvPicPr>
          <p:cNvPr id="12" name="Рисунок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8757" y="286906"/>
            <a:ext cx="853216" cy="857956"/>
          </a:xfrm>
          <a:prstGeom prst="rect">
            <a:avLst/>
          </a:prstGeom>
        </p:spPr>
      </p:pic>
      <p:pic>
        <p:nvPicPr>
          <p:cNvPr id="13" name="Рисунок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2192444">
            <a:off x="1083050" y="1247203"/>
            <a:ext cx="399721" cy="375738"/>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0800000">
            <a:off x="10259673" y="2281347"/>
            <a:ext cx="399721" cy="375738"/>
          </a:xfrm>
          <a:prstGeom prst="rect">
            <a:avLst/>
          </a:prstGeom>
        </p:spPr>
      </p:pic>
      <p:pic>
        <p:nvPicPr>
          <p:cNvPr id="17" name="Рисунок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8536621">
            <a:off x="317286" y="5563248"/>
            <a:ext cx="399721" cy="375738"/>
          </a:xfrm>
          <a:prstGeom prst="rect">
            <a:avLst/>
          </a:prstGeom>
        </p:spPr>
      </p:pic>
    </p:spTree>
    <p:extLst>
      <p:ext uri="{BB962C8B-B14F-4D97-AF65-F5344CB8AC3E}">
        <p14:creationId xmlns:p14="http://schemas.microsoft.com/office/powerpoint/2010/main" val="15739125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a:p>
        </p:txBody>
      </p:sp>
      <p:sp>
        <p:nvSpPr>
          <p:cNvPr id="4" name="Дата 3"/>
          <p:cNvSpPr>
            <a:spLocks noGrp="1"/>
          </p:cNvSpPr>
          <p:nvPr>
            <p:ph type="dt" sz="half" idx="10"/>
          </p:nvPr>
        </p:nvSpPr>
        <p:spPr/>
        <p:txBody>
          <a:bodyPr/>
          <a:lstStyle/>
          <a:p>
            <a:fld id="{0DB21A2A-32E6-A946-82C0-52BE591D5A1E}"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877169" cy="5802284"/>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13308" y="4942988"/>
            <a:ext cx="302079" cy="283954"/>
          </a:xfrm>
          <a:prstGeom prst="rect">
            <a:avLst/>
          </a:prstGeom>
        </p:spPr>
      </p:pic>
    </p:spTree>
    <p:extLst>
      <p:ext uri="{BB962C8B-B14F-4D97-AF65-F5344CB8AC3E}">
        <p14:creationId xmlns:p14="http://schemas.microsoft.com/office/powerpoint/2010/main" val="13393840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a:p>
        </p:txBody>
      </p:sp>
      <p:sp>
        <p:nvSpPr>
          <p:cNvPr id="4" name="Дата 3"/>
          <p:cNvSpPr>
            <a:spLocks noGrp="1"/>
          </p:cNvSpPr>
          <p:nvPr>
            <p:ph type="dt" sz="half" idx="10"/>
          </p:nvPr>
        </p:nvSpPr>
        <p:spPr/>
        <p:txBody>
          <a:bodyPr/>
          <a:lstStyle/>
          <a:p>
            <a:fld id="{A6595552-4CD9-354A-8B2A-0793F96DA318}"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Tree>
    <p:extLst>
      <p:ext uri="{BB962C8B-B14F-4D97-AF65-F5344CB8AC3E}">
        <p14:creationId xmlns:p14="http://schemas.microsoft.com/office/powerpoint/2010/main" val="802348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4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8336" y="2139043"/>
            <a:ext cx="3913531" cy="4729194"/>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73084" flipH="1">
            <a:off x="955944" y="2143335"/>
            <a:ext cx="253722" cy="1902279"/>
          </a:xfrm>
          <a:prstGeom prst="rect">
            <a:avLst/>
          </a:prstGeom>
        </p:spPr>
      </p:pic>
      <p:pic>
        <p:nvPicPr>
          <p:cNvPr id="23" name="Рисунок 2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152103">
            <a:off x="841407" y="3203981"/>
            <a:ext cx="552355" cy="1866039"/>
          </a:xfrm>
          <a:prstGeom prst="rect">
            <a:avLst/>
          </a:prstGeom>
        </p:spPr>
      </p:pic>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21418" y="1453508"/>
            <a:ext cx="3014884" cy="3014884"/>
          </a:xfrm>
          <a:prstGeom prst="rect">
            <a:avLst/>
          </a:prstGeom>
        </p:spPr>
      </p:pic>
      <p:pic>
        <p:nvPicPr>
          <p:cNvPr id="27" name="Рисунок 2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056488" y="4482131"/>
            <a:ext cx="2135512" cy="555233"/>
          </a:xfrm>
          <a:prstGeom prst="rect">
            <a:avLst/>
          </a:prstGeom>
        </p:spPr>
      </p:pic>
      <p:pic>
        <p:nvPicPr>
          <p:cNvPr id="28" name="Рисунок 2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18336" y="11333"/>
            <a:ext cx="1670956" cy="2493902"/>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9384488">
            <a:off x="960166" y="4715367"/>
            <a:ext cx="342550" cy="321997"/>
          </a:xfrm>
          <a:prstGeom prst="rect">
            <a:avLst/>
          </a:prstGeom>
        </p:spPr>
      </p:pic>
    </p:spTree>
    <p:extLst>
      <p:ext uri="{BB962C8B-B14F-4D97-AF65-F5344CB8AC3E}">
        <p14:creationId xmlns:p14="http://schemas.microsoft.com/office/powerpoint/2010/main" val="34670965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4131">
            <a:off x="5577950" y="5921853"/>
            <a:ext cx="1120784" cy="1224643"/>
          </a:xfrm>
          <a:prstGeom prst="rect">
            <a:avLst/>
          </a:prstGeom>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504013" cy="685800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4977310"/>
            <a:ext cx="1513408" cy="188069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a:t>Lorem ipsum dolor</a:t>
            </a:r>
            <a:endParaRPr lang="ru-RU"/>
          </a:p>
        </p:txBody>
      </p:sp>
      <p:sp>
        <p:nvSpPr>
          <p:cNvPr id="3"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sp>
        <p:nvSpPr>
          <p:cNvPr id="4" name="Дата 3"/>
          <p:cNvSpPr>
            <a:spLocks noGrp="1"/>
          </p:cNvSpPr>
          <p:nvPr>
            <p:ph type="dt" sz="half" idx="10"/>
          </p:nvPr>
        </p:nvSpPr>
        <p:spPr>
          <a:xfrm>
            <a:off x="2061026" y="6356349"/>
            <a:ext cx="2743200" cy="365125"/>
          </a:xfrm>
        </p:spPr>
        <p:txBody>
          <a:bodyPr/>
          <a:lstStyle/>
          <a:p>
            <a:fld id="{C311D244-3653-E64D-8BC6-F806C994A159}" type="datetime1">
              <a:rPr lang="de-CH" smtClean="0"/>
              <a:t>05.07.2021</a:t>
            </a:fld>
            <a:endParaRPr lang="ru-RU"/>
          </a:p>
        </p:txBody>
      </p:sp>
      <p:sp>
        <p:nvSpPr>
          <p:cNvPr id="5" name="Нижний колонтитул 4"/>
          <p:cNvSpPr>
            <a:spLocks noGrp="1"/>
          </p:cNvSpPr>
          <p:nvPr>
            <p:ph type="ftr" sz="quarter" idx="11"/>
          </p:nvPr>
        </p:nvSpPr>
        <p:spPr>
          <a:xfrm>
            <a:off x="6316436" y="635634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7179597" y="2325182"/>
            <a:ext cx="4179887" cy="3462338"/>
          </a:xfrm>
        </p:spPr>
        <p:txBody>
          <a:bodyPr/>
          <a:lstStyle/>
          <a:p>
            <a:endParaRPr lang="ru-RU"/>
          </a:p>
        </p:txBody>
      </p:sp>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58376">
            <a:off x="10450307" y="230235"/>
            <a:ext cx="1557105" cy="1500011"/>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4425" t="2003" r="45637" b="-2003"/>
          <a:stretch/>
        </p:blipFill>
        <p:spPr>
          <a:xfrm>
            <a:off x="11228859" y="3823359"/>
            <a:ext cx="976061" cy="1629861"/>
          </a:xfrm>
          <a:prstGeom prst="rect">
            <a:avLst/>
          </a:prstGeom>
        </p:spPr>
      </p:pic>
    </p:spTree>
    <p:extLst>
      <p:ext uri="{BB962C8B-B14F-4D97-AF65-F5344CB8AC3E}">
        <p14:creationId xmlns:p14="http://schemas.microsoft.com/office/powerpoint/2010/main" val="35103530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04600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6317859B-32A0-B447-8E1F-FC9B389F469C}" type="datetime1">
              <a:rPr lang="de-CH" smtClean="0"/>
              <a:t>05.07.2021</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1379764" y="739549"/>
            <a:ext cx="9432713" cy="5047971"/>
          </a:xfrm>
        </p:spPr>
        <p:txBody>
          <a:bodyPr/>
          <a:lstStyle/>
          <a:p>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120" y="6009338"/>
            <a:ext cx="7620000" cy="304800"/>
          </a:xfrm>
          <a:prstGeom prst="rect">
            <a:avLst/>
          </a:prstGeom>
        </p:spPr>
      </p:pic>
      <p:pic>
        <p:nvPicPr>
          <p:cNvPr id="16" name="Рисунок 15"/>
          <p:cNvPicPr>
            <a:picLocks noChangeAspect="1"/>
          </p:cNvPicPr>
          <p:nvPr userDrawn="1"/>
        </p:nvPicPr>
        <p:blipFill rotWithShape="1">
          <a:blip r:embed="rId6" cstate="print">
            <a:extLst>
              <a:ext uri="{28A0092B-C50C-407E-A947-70E740481C1C}">
                <a14:useLocalDpi xmlns:a14="http://schemas.microsoft.com/office/drawing/2010/main" val="0"/>
              </a:ext>
            </a:extLst>
          </a:blip>
          <a:srcRect r="40770"/>
          <a:stretch/>
        </p:blipFill>
        <p:spPr>
          <a:xfrm>
            <a:off x="9299121" y="739549"/>
            <a:ext cx="2892879" cy="4884117"/>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5789456">
            <a:off x="293914" y="5875035"/>
            <a:ext cx="285750" cy="268605"/>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218060">
            <a:off x="10602684" y="194276"/>
            <a:ext cx="285750" cy="268605"/>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962161">
            <a:off x="462494" y="5516354"/>
            <a:ext cx="285750" cy="268605"/>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41348"/>
          <a:stretch/>
        </p:blipFill>
        <p:spPr>
          <a:xfrm>
            <a:off x="0" y="1367779"/>
            <a:ext cx="991303" cy="1699528"/>
          </a:xfrm>
          <a:prstGeom prst="rect">
            <a:avLst/>
          </a:prstGeom>
        </p:spPr>
      </p:pic>
      <p:pic>
        <p:nvPicPr>
          <p:cNvPr id="22" name="Рисунок 21"/>
          <p:cNvPicPr>
            <a:picLocks noChangeAspect="1"/>
          </p:cNvPicPr>
          <p:nvPr userDrawn="1"/>
        </p:nvPicPr>
        <p:blipFill rotWithShape="1">
          <a:blip r:embed="rId9" cstate="print">
            <a:extLst>
              <a:ext uri="{28A0092B-C50C-407E-A947-70E740481C1C}">
                <a14:useLocalDpi xmlns:a14="http://schemas.microsoft.com/office/drawing/2010/main" val="0"/>
              </a:ext>
            </a:extLst>
          </a:blip>
          <a:srcRect t="37724"/>
          <a:stretch/>
        </p:blipFill>
        <p:spPr>
          <a:xfrm>
            <a:off x="798783" y="0"/>
            <a:ext cx="505255" cy="314653"/>
          </a:xfrm>
          <a:prstGeom prst="rect">
            <a:avLst/>
          </a:prstGeom>
        </p:spPr>
      </p:pic>
    </p:spTree>
    <p:extLst>
      <p:ext uri="{BB962C8B-B14F-4D97-AF65-F5344CB8AC3E}">
        <p14:creationId xmlns:p14="http://schemas.microsoft.com/office/powerpoint/2010/main" val="41544789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8_Заголовок раздела">
    <p:spTree>
      <p:nvGrpSpPr>
        <p:cNvPr id="1" name=""/>
        <p:cNvGrpSpPr/>
        <p:nvPr/>
      </p:nvGrpSpPr>
      <p:grpSpPr>
        <a:xfrm>
          <a:off x="0" y="0"/>
          <a:ext cx="0" cy="0"/>
          <a:chOff x="0" y="0"/>
          <a:chExt cx="0" cy="0"/>
        </a:xfrm>
      </p:grpSpPr>
      <p:pic>
        <p:nvPicPr>
          <p:cNvPr id="14" name="Рисунок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97"/>
          <a:stretch/>
        </p:blipFill>
        <p:spPr>
          <a:xfrm flipV="1">
            <a:off x="-8165" y="0"/>
            <a:ext cx="4463906"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05DEF6DC-21B9-1F4D-8262-C557509409CE}" type="datetime1">
              <a:rPr lang="de-CH" smtClean="0"/>
              <a:t>05.07.2021</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865867" y="1314449"/>
            <a:ext cx="4449763" cy="4138613"/>
          </a:xfrm>
        </p:spPr>
        <p:txBody>
          <a:bodyPr/>
          <a:lstStyle/>
          <a:p>
            <a:endParaRPr lang="ru-RU"/>
          </a:p>
        </p:txBody>
      </p:sp>
      <p:sp>
        <p:nvSpPr>
          <p:cNvPr id="12"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677266" y="5892984"/>
            <a:ext cx="4155621" cy="166225"/>
          </a:xfrm>
          <a:prstGeom prst="rect">
            <a:avLst/>
          </a:prstGeom>
        </p:spPr>
      </p:pic>
      <p:pic>
        <p:nvPicPr>
          <p:cNvPr id="23" name="Рисунок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012938" y="5892984"/>
            <a:ext cx="4155621" cy="166225"/>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15681" y="158990"/>
            <a:ext cx="713336" cy="7133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363" y="5976096"/>
            <a:ext cx="653248" cy="656877"/>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45946" y="3255459"/>
            <a:ext cx="713336" cy="71333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2236" y="2501524"/>
            <a:ext cx="653248" cy="656877"/>
          </a:xfrm>
          <a:prstGeom prst="rect">
            <a:avLst/>
          </a:prstGeom>
        </p:spPr>
      </p:pic>
      <p:pic>
        <p:nvPicPr>
          <p:cNvPr id="27" name="Рисунок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06318" y="3161716"/>
            <a:ext cx="1885682" cy="2814380"/>
          </a:xfrm>
          <a:prstGeom prst="rect">
            <a:avLst/>
          </a:prstGeom>
        </p:spPr>
      </p:pic>
      <p:pic>
        <p:nvPicPr>
          <p:cNvPr id="28" name="Рисунок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54043" y="196568"/>
            <a:ext cx="2326821" cy="897920"/>
          </a:xfrm>
          <a:prstGeom prst="rect">
            <a:avLst/>
          </a:prstGeom>
        </p:spPr>
      </p:pic>
    </p:spTree>
    <p:extLst>
      <p:ext uri="{BB962C8B-B14F-4D97-AF65-F5344CB8AC3E}">
        <p14:creationId xmlns:p14="http://schemas.microsoft.com/office/powerpoint/2010/main" val="28391588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9_Заголовок раздела">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a:extLst>
              <a:ext uri="{28A0092B-C50C-407E-A947-70E740481C1C}">
                <a14:useLocalDpi xmlns:a14="http://schemas.microsoft.com/office/drawing/2010/main" val="0"/>
              </a:ext>
            </a:extLst>
          </a:blip>
          <a:srcRect l="-38320" t="7971" r="38320" b="-7971"/>
          <a:stretch/>
        </p:blipFill>
        <p:spPr>
          <a:xfrm flipH="1">
            <a:off x="-1" y="846989"/>
            <a:ext cx="7223672" cy="7091238"/>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9042F4FB-C3FA-7649-99F3-04905004166F}" type="datetime1">
              <a:rPr lang="de-CH" smtClean="0"/>
              <a:t>05.07.2021</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3707778" y="1542820"/>
            <a:ext cx="4449763" cy="4138613"/>
          </a:xfrm>
        </p:spPr>
        <p:txBody>
          <a:bodyPr/>
          <a:lstStyle/>
          <a:p>
            <a:endParaRPr lang="ru-RU"/>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3854849" y="5976096"/>
            <a:ext cx="4155621" cy="166225"/>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01" y="6142321"/>
            <a:ext cx="653248" cy="656877"/>
          </a:xfrm>
          <a:prstGeom prst="rect">
            <a:avLst/>
          </a:prstGeom>
        </p:spPr>
      </p:pic>
      <p:sp>
        <p:nvSpPr>
          <p:cNvPr id="20"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a:t>Lorem ipsum dolor</a:t>
            </a:r>
            <a:endParaRPr lang="ru-RU"/>
          </a:p>
        </p:txBody>
      </p:sp>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890700">
            <a:off x="10081963" y="4267376"/>
            <a:ext cx="1461027" cy="1596415"/>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942" y="-55596"/>
            <a:ext cx="1687650" cy="1625770"/>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68806" y="757289"/>
            <a:ext cx="713336" cy="713336"/>
          </a:xfrm>
          <a:prstGeom prst="rect">
            <a:avLst/>
          </a:prstGeom>
        </p:spPr>
      </p:pic>
      <p:pic>
        <p:nvPicPr>
          <p:cNvPr id="16" name="Рисунок 15"/>
          <p:cNvPicPr>
            <a:picLocks noChangeAspect="1"/>
          </p:cNvPicPr>
          <p:nvPr userDrawn="1"/>
        </p:nvPicPr>
        <p:blipFill rotWithShape="1">
          <a:blip r:embed="rId2">
            <a:extLst>
              <a:ext uri="{28A0092B-C50C-407E-A947-70E740481C1C}">
                <a14:useLocalDpi xmlns:a14="http://schemas.microsoft.com/office/drawing/2010/main" val="0"/>
              </a:ext>
            </a:extLst>
          </a:blip>
          <a:srcRect l="45279" r="382"/>
          <a:stretch/>
        </p:blipFill>
        <p:spPr>
          <a:xfrm flipH="1">
            <a:off x="9682660" y="489858"/>
            <a:ext cx="2509394" cy="4516061"/>
          </a:xfrm>
          <a:prstGeom prst="rect">
            <a:avLst/>
          </a:prstGeom>
        </p:spPr>
      </p:pic>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85852" y="913297"/>
            <a:ext cx="653248" cy="656877"/>
          </a:xfrm>
          <a:prstGeom prst="rect">
            <a:avLst/>
          </a:prstGeom>
        </p:spPr>
      </p:pic>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969324" y="4392608"/>
            <a:ext cx="713336" cy="713336"/>
          </a:xfrm>
          <a:prstGeom prst="rect">
            <a:avLst/>
          </a:prstGeom>
        </p:spPr>
      </p:pic>
      <p:pic>
        <p:nvPicPr>
          <p:cNvPr id="17" name="Рисунок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2660" y="1971813"/>
            <a:ext cx="1345251" cy="1348104"/>
          </a:xfrm>
          <a:prstGeom prst="rect">
            <a:avLst/>
          </a:prstGeom>
        </p:spPr>
      </p:pic>
      <p:pic>
        <p:nvPicPr>
          <p:cNvPr id="19" name="Рисунок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5741" y="4444186"/>
            <a:ext cx="1729928" cy="1733597"/>
          </a:xfrm>
          <a:prstGeom prst="rect">
            <a:avLst/>
          </a:prstGeom>
        </p:spPr>
      </p:pic>
    </p:spTree>
    <p:extLst>
      <p:ext uri="{BB962C8B-B14F-4D97-AF65-F5344CB8AC3E}">
        <p14:creationId xmlns:p14="http://schemas.microsoft.com/office/powerpoint/2010/main" val="22047819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able_slide_yellow">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2950" y="2374058"/>
            <a:ext cx="3719050" cy="4494179"/>
          </a:xfrm>
          <a:prstGeom prst="rect">
            <a:avLst/>
          </a:prstGeom>
        </p:spPr>
      </p:pic>
      <p:pic>
        <p:nvPicPr>
          <p:cNvPr id="12" name="Рисунок 11"/>
          <p:cNvPicPr>
            <a:picLocks noChangeAspect="1"/>
          </p:cNvPicPr>
          <p:nvPr userDrawn="1"/>
        </p:nvPicPr>
        <p:blipFill rotWithShape="1">
          <a:blip r:embed="rId3" cstate="print">
            <a:extLst>
              <a:ext uri="{28A0092B-C50C-407E-A947-70E740481C1C}">
                <a14:useLocalDpi xmlns:a14="http://schemas.microsoft.com/office/drawing/2010/main" val="0"/>
              </a:ext>
            </a:extLst>
          </a:blip>
          <a:srcRect r="25619" b="14310"/>
          <a:stretch/>
        </p:blipFill>
        <p:spPr>
          <a:xfrm rot="10800000">
            <a:off x="0" y="0"/>
            <a:ext cx="2538920" cy="5969261"/>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F3DA9305-2E9B-854D-B379-8B3910747314}" type="datetime1">
              <a:rPr lang="de-CH" smtClean="0"/>
              <a:t>05.07.2021</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8" name="Таблица 7"/>
          <p:cNvSpPr>
            <a:spLocks noGrp="1"/>
          </p:cNvSpPr>
          <p:nvPr>
            <p:ph type="tbl" sz="quarter" idx="13"/>
          </p:nvPr>
        </p:nvSpPr>
        <p:spPr>
          <a:xfrm>
            <a:off x="885522" y="447597"/>
            <a:ext cx="10382250" cy="5573713"/>
          </a:xfrm>
        </p:spPr>
        <p:txBody>
          <a:bodyPr/>
          <a:lstStyle/>
          <a:p>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626336" y="1225684"/>
            <a:ext cx="253004" cy="1896894"/>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92018">
            <a:off x="272307" y="649803"/>
            <a:ext cx="383150" cy="360161"/>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012286">
            <a:off x="11521734" y="5555199"/>
            <a:ext cx="383150" cy="360161"/>
          </a:xfrm>
          <a:prstGeom prst="rect">
            <a:avLst/>
          </a:prstGeom>
        </p:spPr>
      </p:pic>
      <p:pic>
        <p:nvPicPr>
          <p:cNvPr id="23" name="Рисунок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63821" y="6036429"/>
            <a:ext cx="7620000" cy="304800"/>
          </a:xfrm>
          <a:prstGeom prst="rect">
            <a:avLst/>
          </a:prstGeom>
        </p:spPr>
      </p:pic>
    </p:spTree>
    <p:extLst>
      <p:ext uri="{BB962C8B-B14F-4D97-AF65-F5344CB8AC3E}">
        <p14:creationId xmlns:p14="http://schemas.microsoft.com/office/powerpoint/2010/main" val="29706185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3895006"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fld id="{1A0FBBAE-6F17-2F44-91AA-8538907AF88D}" type="datetime1">
              <a:rPr lang="de-CH" smtClean="0"/>
              <a:t>05.07.2021</a:t>
            </a:fld>
            <a:endParaRPr lang="ru-RU"/>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76841" y="5708485"/>
            <a:ext cx="6841672" cy="273667"/>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635558" flipV="1">
            <a:off x="11592097" y="2836229"/>
            <a:ext cx="321481" cy="302192"/>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752199" flipV="1">
            <a:off x="492111" y="218678"/>
            <a:ext cx="321481" cy="302192"/>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Tree>
    <p:extLst>
      <p:ext uri="{BB962C8B-B14F-4D97-AF65-F5344CB8AC3E}">
        <p14:creationId xmlns:p14="http://schemas.microsoft.com/office/powerpoint/2010/main" val="26042799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_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2271860"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fld id="{353ABCB0-ECF1-AE4F-986A-B3DDAC8B98E8}" type="datetime1">
              <a:rPr lang="de-CH" smtClean="0"/>
              <a:t>05.07.2021</a:t>
            </a:fld>
            <a:endParaRPr lang="ru-RU"/>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22" name="Рисунок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Tree>
    <p:extLst>
      <p:ext uri="{BB962C8B-B14F-4D97-AF65-F5344CB8AC3E}">
        <p14:creationId xmlns:p14="http://schemas.microsoft.com/office/powerpoint/2010/main" val="419894915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secHead" preserve="1">
  <p:cSld name="1_Заголовок раздела">
    <p:spTree>
      <p:nvGrpSpPr>
        <p:cNvPr id="1" name=""/>
        <p:cNvGrpSpPr/>
        <p:nvPr/>
      </p:nvGrpSpPr>
      <p:grpSpPr>
        <a:xfrm>
          <a:off x="0" y="0"/>
          <a:ext cx="0" cy="0"/>
          <a:chOff x="0" y="0"/>
          <a:chExt cx="0" cy="0"/>
        </a:xfrm>
      </p:grpSpPr>
      <p:grpSp>
        <p:nvGrpSpPr>
          <p:cNvPr id="26" name="Группа 25"/>
          <p:cNvGrpSpPr/>
          <p:nvPr userDrawn="1"/>
        </p:nvGrpSpPr>
        <p:grpSpPr>
          <a:xfrm>
            <a:off x="-241498" y="-23548"/>
            <a:ext cx="12438453" cy="6881548"/>
            <a:chOff x="-241498" y="-23548"/>
            <a:chExt cx="12438453" cy="6881548"/>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6834" y="3383366"/>
              <a:ext cx="4762500" cy="24765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 y="3150"/>
              <a:ext cx="12186402" cy="6854850"/>
            </a:xfrm>
            <a:prstGeom prst="rect">
              <a:avLst/>
            </a:prstGeom>
          </p:spPr>
        </p:pic>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9917" y="721422"/>
              <a:ext cx="4068452" cy="4404099"/>
            </a:xfrm>
            <a:prstGeom prst="rect">
              <a:avLst/>
            </a:prstGeom>
          </p:spPr>
        </p:pic>
        <p:pic>
          <p:nvPicPr>
            <p:cNvPr id="21" name="Рисунок 2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41474" y="-23548"/>
              <a:ext cx="4250215" cy="3339455"/>
            </a:xfrm>
            <a:prstGeom prst="rect">
              <a:avLst/>
            </a:prstGeom>
          </p:spPr>
        </p:pic>
        <p:pic>
          <p:nvPicPr>
            <p:cNvPr id="22" name="Рисунок 2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1498" y="5607344"/>
              <a:ext cx="5724636" cy="381642"/>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28873" y="3227981"/>
              <a:ext cx="404242" cy="404242"/>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6467823" y="5040357"/>
              <a:ext cx="3326341" cy="221756"/>
            </a:xfrm>
            <a:prstGeom prst="rect">
              <a:avLst/>
            </a:prstGeom>
          </p:spPr>
        </p:pic>
        <p:pic>
          <p:nvPicPr>
            <p:cNvPr id="25" name="Рисунок 2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18742" y="1"/>
              <a:ext cx="10271671" cy="6417092"/>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5571197" y="1580074"/>
            <a:ext cx="5164406" cy="1343397"/>
          </a:xfrm>
        </p:spPr>
        <p:txBody>
          <a:bodyPr anchor="b"/>
          <a:lstStyle>
            <a:lvl1pPr algn="ctr">
              <a:defRPr sz="6000"/>
            </a:lvl1pPr>
          </a:lstStyle>
          <a:p>
            <a:r>
              <a:rPr lang="da-DK"/>
              <a:t>Lorem ipsum dolor </a:t>
            </a:r>
            <a:endParaRPr lang="ru-RU"/>
          </a:p>
        </p:txBody>
      </p:sp>
      <p:sp>
        <p:nvSpPr>
          <p:cNvPr id="3" name="Текст 2"/>
          <p:cNvSpPr>
            <a:spLocks noGrp="1"/>
          </p:cNvSpPr>
          <p:nvPr>
            <p:ph type="body" idx="1" hasCustomPrompt="1"/>
          </p:nvPr>
        </p:nvSpPr>
        <p:spPr>
          <a:xfrm>
            <a:off x="6690314" y="3975159"/>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a:t>
            </a:r>
            <a:endParaRPr lang="ru-RU"/>
          </a:p>
        </p:txBody>
      </p:sp>
      <p:sp>
        <p:nvSpPr>
          <p:cNvPr id="4" name="Дата 3"/>
          <p:cNvSpPr>
            <a:spLocks noGrp="1"/>
          </p:cNvSpPr>
          <p:nvPr>
            <p:ph type="dt" sz="half" idx="10"/>
          </p:nvPr>
        </p:nvSpPr>
        <p:spPr/>
        <p:txBody>
          <a:bodyPr/>
          <a:lstStyle/>
          <a:p>
            <a:fld id="{5AF575FC-763B-D044-9717-E5BDF9DD7081}"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36056080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0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1619250"/>
            <a:ext cx="6667500" cy="523875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36929F0-96FC-CF4C-8A91-2820B83F29C9}"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7"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a:t>Lorem ipsum dolor</a:t>
            </a:r>
            <a:endParaRPr lang="ru-RU"/>
          </a:p>
        </p:txBody>
      </p:sp>
      <p:sp>
        <p:nvSpPr>
          <p:cNvPr id="27"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00736" y="1908878"/>
            <a:ext cx="383722" cy="383722"/>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5065" y="5436733"/>
            <a:ext cx="5535064" cy="369004"/>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1463" y="372001"/>
            <a:ext cx="1134836" cy="1134836"/>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1609" y="4963193"/>
            <a:ext cx="576943" cy="576943"/>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83697" y="2167500"/>
            <a:ext cx="2064526" cy="3132708"/>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61581">
            <a:off x="1149490" y="928885"/>
            <a:ext cx="1173619" cy="1780847"/>
          </a:xfrm>
          <a:prstGeom prst="rect">
            <a:avLst/>
          </a:prstGeom>
        </p:spPr>
      </p:pic>
      <p:pic>
        <p:nvPicPr>
          <p:cNvPr id="15" name="Рисунок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8770596" y="4788917"/>
            <a:ext cx="2069193" cy="2073581"/>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Tree>
    <p:extLst>
      <p:ext uri="{BB962C8B-B14F-4D97-AF65-F5344CB8AC3E}">
        <p14:creationId xmlns:p14="http://schemas.microsoft.com/office/powerpoint/2010/main" val="28431601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1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493"/>
            <a:ext cx="5549221" cy="554922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93E2F268-B239-A34A-9813-278D6C789C58}"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467" y="5982880"/>
            <a:ext cx="5535064" cy="369004"/>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00218" y="3431493"/>
            <a:ext cx="1991563" cy="3021993"/>
          </a:xfrm>
          <a:prstGeom prst="rect">
            <a:avLst/>
          </a:prstGeom>
        </p:spPr>
      </p:pic>
      <p:sp>
        <p:nvSpPr>
          <p:cNvPr id="19"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34074" y="813707"/>
            <a:ext cx="536121" cy="536121"/>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6863" y="2777103"/>
            <a:ext cx="4436079" cy="3927021"/>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645401">
            <a:off x="10492162" y="2590571"/>
            <a:ext cx="1252973" cy="1681843"/>
          </a:xfrm>
          <a:prstGeom prst="rect">
            <a:avLst/>
          </a:prstGeom>
        </p:spPr>
      </p:pic>
      <p:pic>
        <p:nvPicPr>
          <p:cNvPr id="22" name="Рисунок 21"/>
          <p:cNvPicPr>
            <a:picLocks noChangeAspect="1"/>
          </p:cNvPicPr>
          <p:nvPr userDrawn="1"/>
        </p:nvPicPr>
        <p:blipFill rotWithShape="1">
          <a:blip r:embed="rId10" cstate="print">
            <a:extLst>
              <a:ext uri="{28A0092B-C50C-407E-A947-70E740481C1C}">
                <a14:useLocalDpi xmlns:a14="http://schemas.microsoft.com/office/drawing/2010/main" val="0"/>
              </a:ext>
            </a:extLst>
          </a:blip>
          <a:srcRect l="1" t="5851" r="40936"/>
          <a:stretch/>
        </p:blipFill>
        <p:spPr>
          <a:xfrm>
            <a:off x="9769285" y="0"/>
            <a:ext cx="2422715" cy="2413605"/>
          </a:xfrm>
          <a:prstGeom prst="rect">
            <a:avLst/>
          </a:prstGeom>
        </p:spPr>
      </p:pic>
      <p:pic>
        <p:nvPicPr>
          <p:cNvPr id="23" name="Рисунок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66653" y="1206802"/>
            <a:ext cx="952500" cy="952500"/>
          </a:xfrm>
          <a:prstGeom prst="rect">
            <a:avLst/>
          </a:prstGeom>
        </p:spPr>
      </p:pic>
    </p:spTree>
    <p:extLst>
      <p:ext uri="{BB962C8B-B14F-4D97-AF65-F5344CB8AC3E}">
        <p14:creationId xmlns:p14="http://schemas.microsoft.com/office/powerpoint/2010/main" val="2929232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7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354688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2187348" y="1738132"/>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9" name="Рисунок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469821" y="5648183"/>
            <a:ext cx="5252358" cy="262618"/>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25349">
            <a:off x="9456734" y="1616909"/>
            <a:ext cx="2058636" cy="4201298"/>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3325727">
            <a:off x="9439892" y="1537917"/>
            <a:ext cx="2092319" cy="4270039"/>
          </a:xfrm>
          <a:prstGeom prst="rect">
            <a:avLst/>
          </a:prstGeom>
        </p:spPr>
      </p:pic>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5843" y="3279407"/>
            <a:ext cx="2872260" cy="2872260"/>
          </a:xfrm>
          <a:prstGeom prst="rect">
            <a:avLst/>
          </a:prstGeom>
        </p:spPr>
      </p:pic>
      <p:pic>
        <p:nvPicPr>
          <p:cNvPr id="11" name="Рисунок 1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59534" y="3972227"/>
            <a:ext cx="1371600" cy="1371600"/>
          </a:xfrm>
          <a:prstGeom prst="rect">
            <a:avLst/>
          </a:prstGeom>
        </p:spPr>
      </p:pic>
      <p:pic>
        <p:nvPicPr>
          <p:cNvPr id="12" name="Рисунок 1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88757" y="286906"/>
            <a:ext cx="853216" cy="857956"/>
          </a:xfrm>
          <a:prstGeom prst="rect">
            <a:avLst/>
          </a:prstGeom>
        </p:spPr>
      </p:pic>
      <p:pic>
        <p:nvPicPr>
          <p:cNvPr id="13" name="Рисунок 1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2192444">
            <a:off x="1083050" y="1247203"/>
            <a:ext cx="399721" cy="375738"/>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0800000">
            <a:off x="10259673" y="2281347"/>
            <a:ext cx="399721" cy="375738"/>
          </a:xfrm>
          <a:prstGeom prst="rect">
            <a:avLst/>
          </a:prstGeom>
        </p:spPr>
      </p:pic>
      <p:pic>
        <p:nvPicPr>
          <p:cNvPr id="17" name="Рисунок 1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8536621">
            <a:off x="317286" y="5563248"/>
            <a:ext cx="399721" cy="375738"/>
          </a:xfrm>
          <a:prstGeom prst="rect">
            <a:avLst/>
          </a:prstGeom>
        </p:spPr>
      </p:pic>
    </p:spTree>
    <p:extLst>
      <p:ext uri="{BB962C8B-B14F-4D97-AF65-F5344CB8AC3E}">
        <p14:creationId xmlns:p14="http://schemas.microsoft.com/office/powerpoint/2010/main" val="29323281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More-text-purple">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6219" y="5673479"/>
            <a:ext cx="4801537" cy="1392445"/>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358960" y="3564409"/>
            <a:ext cx="4937760" cy="72832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2BBFBFE6-85BA-F344-9599-AC6BFD061243}"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8467" y="6155874"/>
            <a:ext cx="5535064" cy="130698"/>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a:p>
        </p:txBody>
      </p:sp>
      <p:pic>
        <p:nvPicPr>
          <p:cNvPr id="10" name="Рисунок 9"/>
          <p:cNvPicPr>
            <a:picLocks noChangeAspect="1"/>
          </p:cNvPicPr>
          <p:nvPr userDrawn="1"/>
        </p:nvPicPr>
        <p:blipFill rotWithShape="1">
          <a:blip r:embed="rId7" cstate="print">
            <a:extLst>
              <a:ext uri="{28A0092B-C50C-407E-A947-70E740481C1C}">
                <a14:useLocalDpi xmlns:a14="http://schemas.microsoft.com/office/drawing/2010/main" val="0"/>
              </a:ext>
            </a:extLst>
          </a:blip>
          <a:srcRect t="10129"/>
          <a:stretch/>
        </p:blipFill>
        <p:spPr>
          <a:xfrm>
            <a:off x="-258515" y="0"/>
            <a:ext cx="1135684" cy="464681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9658" y="6419243"/>
            <a:ext cx="239337" cy="239337"/>
          </a:xfrm>
          <a:prstGeom prst="rect">
            <a:avLst/>
          </a:prstGeom>
        </p:spPr>
      </p:pic>
      <p:pic>
        <p:nvPicPr>
          <p:cNvPr id="13" name="Рисунок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35961">
            <a:off x="11555838" y="4812463"/>
            <a:ext cx="426027" cy="400465"/>
          </a:xfrm>
          <a:prstGeom prst="rect">
            <a:avLst/>
          </a:prstGeom>
        </p:spPr>
      </p:pic>
    </p:spTree>
    <p:extLst>
      <p:ext uri="{BB962C8B-B14F-4D97-AF65-F5344CB8AC3E}">
        <p14:creationId xmlns:p14="http://schemas.microsoft.com/office/powerpoint/2010/main" val="19549476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2934" y="2922352"/>
            <a:ext cx="1117547" cy="1176676"/>
          </a:xfrm>
          <a:prstGeom prst="rect">
            <a:avLst/>
          </a:prstGeom>
        </p:spPr>
      </p:pic>
      <p:pic>
        <p:nvPicPr>
          <p:cNvPr id="12" name="Рисунок 11"/>
          <p:cNvPicPr>
            <a:picLocks noChangeAspect="1"/>
          </p:cNvPicPr>
          <p:nvPr userDrawn="1"/>
        </p:nvPicPr>
        <p:blipFill rotWithShape="1">
          <a:blip r:embed="rId3">
            <a:extLst>
              <a:ext uri="{28A0092B-C50C-407E-A947-70E740481C1C}">
                <a14:useLocalDpi xmlns:a14="http://schemas.microsoft.com/office/drawing/2010/main" val="0"/>
              </a:ext>
            </a:extLst>
          </a:blip>
          <a:srcRect l="27270"/>
          <a:stretch/>
        </p:blipFill>
        <p:spPr>
          <a:xfrm flipH="1">
            <a:off x="9176797" y="0"/>
            <a:ext cx="3010756" cy="6858000"/>
          </a:xfrm>
          <a:prstGeom prst="rect">
            <a:avLst/>
          </a:prstGeom>
        </p:spPr>
      </p:pic>
      <p:pic>
        <p:nvPicPr>
          <p:cNvPr id="11" name="Рисунок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224" y="5359968"/>
            <a:ext cx="4697660" cy="1498032"/>
          </a:xfrm>
          <a:prstGeom prst="rect">
            <a:avLst/>
          </a:prstGeom>
        </p:spPr>
      </p:pic>
      <p:pic>
        <p:nvPicPr>
          <p:cNvPr id="8" name="Рисунок 7"/>
          <p:cNvPicPr>
            <a:picLocks noChangeAspect="1"/>
          </p:cNvPicPr>
          <p:nvPr userDrawn="1"/>
        </p:nvPicPr>
        <p:blipFill rotWithShape="1">
          <a:blip r:embed="rId5">
            <a:extLst>
              <a:ext uri="{28A0092B-C50C-407E-A947-70E740481C1C}">
                <a14:useLocalDpi xmlns:a14="http://schemas.microsoft.com/office/drawing/2010/main" val="0"/>
              </a:ext>
            </a:extLst>
          </a:blip>
          <a:srcRect r="21520"/>
          <a:stretch/>
        </p:blipFill>
        <p:spPr>
          <a:xfrm rot="16200000">
            <a:off x="3056" y="-3056"/>
            <a:ext cx="5232638" cy="5238750"/>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9238D09B-D2B3-F049-8FE4-7A6C686078F2}"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02008" y="5987346"/>
            <a:ext cx="5535064" cy="369004"/>
          </a:xfrm>
          <a:prstGeom prst="rect">
            <a:avLst/>
          </a:prstGeom>
        </p:spPr>
      </p:pic>
      <p:pic>
        <p:nvPicPr>
          <p:cNvPr id="14" name="Рисунок 13"/>
          <p:cNvPicPr>
            <a:picLocks noChangeAspect="1"/>
          </p:cNvPicPr>
          <p:nvPr userDrawn="1"/>
        </p:nvPicPr>
        <p:blipFill rotWithShape="1">
          <a:blip r:embed="rId8" cstate="print">
            <a:extLst>
              <a:ext uri="{28A0092B-C50C-407E-A947-70E740481C1C}">
                <a14:useLocalDpi xmlns:a14="http://schemas.microsoft.com/office/drawing/2010/main" val="0"/>
              </a:ext>
            </a:extLst>
          </a:blip>
          <a:srcRect b="32565"/>
          <a:stretch/>
        </p:blipFill>
        <p:spPr>
          <a:xfrm rot="10800000">
            <a:off x="-54782" y="0"/>
            <a:ext cx="1991563" cy="203786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25"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a:t>Lorem ipsum dolor</a:t>
            </a:r>
            <a:endParaRPr lang="ru-RU"/>
          </a:p>
        </p:txBody>
      </p:sp>
      <p:sp>
        <p:nvSpPr>
          <p:cNvPr id="26"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sp>
        <p:nvSpPr>
          <p:cNvPr id="27" name="Рисунок 8"/>
          <p:cNvSpPr>
            <a:spLocks noGrp="1"/>
          </p:cNvSpPr>
          <p:nvPr>
            <p:ph type="pic" sz="quarter" idx="13"/>
          </p:nvPr>
        </p:nvSpPr>
        <p:spPr>
          <a:xfrm>
            <a:off x="7179597" y="2325182"/>
            <a:ext cx="4179887" cy="3462338"/>
          </a:xfrm>
        </p:spPr>
        <p:txBody>
          <a:bodyPr/>
          <a:lstStyle/>
          <a:p>
            <a:endParaRPr lang="ru-RU"/>
          </a:p>
        </p:txBody>
      </p:sp>
      <p:pic>
        <p:nvPicPr>
          <p:cNvPr id="10" name="Рисунок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69225" y="489857"/>
            <a:ext cx="606829" cy="606829"/>
          </a:xfrm>
          <a:prstGeom prst="rect">
            <a:avLst/>
          </a:prstGeom>
        </p:spPr>
      </p:pic>
      <p:pic>
        <p:nvPicPr>
          <p:cNvPr id="28" name="Рисунок 2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76520" y="5206142"/>
            <a:ext cx="606829" cy="606829"/>
          </a:xfrm>
          <a:prstGeom prst="rect">
            <a:avLst/>
          </a:prstGeom>
        </p:spPr>
      </p:pic>
    </p:spTree>
    <p:extLst>
      <p:ext uri="{BB962C8B-B14F-4D97-AF65-F5344CB8AC3E}">
        <p14:creationId xmlns:p14="http://schemas.microsoft.com/office/powerpoint/2010/main" val="42923746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3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50"/>
            <a:ext cx="5064952" cy="4524690"/>
          </a:xfrm>
          <a:prstGeom prst="rect">
            <a:avLst/>
          </a:prstGeom>
        </p:spPr>
      </p:pic>
      <p:pic>
        <p:nvPicPr>
          <p:cNvPr id="23" name="Рисунок 22"/>
          <p:cNvPicPr>
            <a:picLocks noChangeAspect="1"/>
          </p:cNvPicPr>
          <p:nvPr userDrawn="1"/>
        </p:nvPicPr>
        <p:blipFill rotWithShape="1">
          <a:blip r:embed="rId3" cstate="print">
            <a:extLst>
              <a:ext uri="{28A0092B-C50C-407E-A947-70E740481C1C}">
                <a14:useLocalDpi xmlns:a14="http://schemas.microsoft.com/office/drawing/2010/main" val="0"/>
              </a:ext>
            </a:extLst>
          </a:blip>
          <a:srcRect b="37149"/>
          <a:stretch/>
        </p:blipFill>
        <p:spPr>
          <a:xfrm flipV="1">
            <a:off x="4239782" y="0"/>
            <a:ext cx="3712436" cy="2333310"/>
          </a:xfrm>
          <a:prstGeom prst="rect">
            <a:avLst/>
          </a:prstGeom>
        </p:spPr>
      </p:pic>
      <p:pic>
        <p:nvPicPr>
          <p:cNvPr id="16" name="Рисунок 15"/>
          <p:cNvPicPr>
            <a:picLocks noChangeAspect="1"/>
          </p:cNvPicPr>
          <p:nvPr userDrawn="1"/>
        </p:nvPicPr>
        <p:blipFill rotWithShape="1">
          <a:blip r:embed="rId4" cstate="print">
            <a:extLst>
              <a:ext uri="{28A0092B-C50C-407E-A947-70E740481C1C}">
                <a14:useLocalDpi xmlns:a14="http://schemas.microsoft.com/office/drawing/2010/main" val="0"/>
              </a:ext>
            </a:extLst>
          </a:blip>
          <a:srcRect b="37149"/>
          <a:stretch/>
        </p:blipFill>
        <p:spPr>
          <a:xfrm>
            <a:off x="5053327" y="5527270"/>
            <a:ext cx="2117271" cy="1330730"/>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489430">
            <a:off x="120478" y="4317215"/>
            <a:ext cx="2355886" cy="2384681"/>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55B4297B-8A95-1C48-BCD1-E7E7EB36C992}"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8" name="Рисунок 8"/>
          <p:cNvSpPr>
            <a:spLocks noGrp="1"/>
          </p:cNvSpPr>
          <p:nvPr>
            <p:ph type="pic" sz="quarter" idx="13"/>
          </p:nvPr>
        </p:nvSpPr>
        <p:spPr>
          <a:xfrm>
            <a:off x="1379764" y="739549"/>
            <a:ext cx="9432713" cy="5047971"/>
          </a:xfrm>
        </p:spPr>
        <p:txBody>
          <a:bodyPr/>
          <a:lstStyle/>
          <a:p>
            <a:endParaRPr lang="ru-RU"/>
          </a:p>
        </p:txBody>
      </p:sp>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084" y="2943679"/>
            <a:ext cx="2215318" cy="3412671"/>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9900923" y="4810805"/>
            <a:ext cx="2291077" cy="343662"/>
          </a:xfrm>
          <a:prstGeom prst="rect">
            <a:avLst/>
          </a:prstGeom>
        </p:spPr>
      </p:pic>
    </p:spTree>
    <p:extLst>
      <p:ext uri="{BB962C8B-B14F-4D97-AF65-F5344CB8AC3E}">
        <p14:creationId xmlns:p14="http://schemas.microsoft.com/office/powerpoint/2010/main" val="27368933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4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b="27133"/>
          <a:stretch/>
        </p:blipFill>
        <p:spPr>
          <a:xfrm>
            <a:off x="-1514180" y="3841352"/>
            <a:ext cx="7530961" cy="2886473"/>
          </a:xfrm>
          <a:prstGeom prst="rect">
            <a:avLst/>
          </a:prstGeom>
        </p:spPr>
      </p:pic>
      <p:pic>
        <p:nvPicPr>
          <p:cNvPr id="8" name="Рисунок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08" b="27313"/>
          <a:stretch/>
        </p:blipFill>
        <p:spPr>
          <a:xfrm>
            <a:off x="0" y="1246771"/>
            <a:ext cx="5627738" cy="561122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1A3134DB-3ADE-C440-B217-DA806B6E4BE5}"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a:t>L</a:t>
            </a:r>
            <a:r>
              <a:rPr lang="da-DK"/>
              <a:t>orem ipsum dolor sit amet, consectetur adipiscing elit, sed do eiusmod tempor incididunt ut labore et dolore magna aliqua. Ut enim ad minim veniam, quis nostrud exercitation ullamco laboris nisi ut aliquip ex ea commodo consequat.</a:t>
            </a:r>
            <a:endParaRPr lang="ru-RU"/>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3423" y="4552117"/>
            <a:ext cx="882393" cy="1804233"/>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360426">
            <a:off x="8953994" y="4777960"/>
            <a:ext cx="1261955" cy="2253491"/>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281249">
            <a:off x="65761" y="4480771"/>
            <a:ext cx="1544875" cy="2344190"/>
          </a:xfrm>
          <a:prstGeom prst="rect">
            <a:avLst/>
          </a:prstGeom>
        </p:spPr>
      </p:pic>
      <p:pic>
        <p:nvPicPr>
          <p:cNvPr id="12" name="Рисунок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a:off x="5841646" y="0"/>
            <a:ext cx="3743325" cy="1193705"/>
          </a:xfrm>
          <a:prstGeom prst="rect">
            <a:avLst/>
          </a:prstGeom>
        </p:spPr>
      </p:pic>
    </p:spTree>
    <p:extLst>
      <p:ext uri="{BB962C8B-B14F-4D97-AF65-F5344CB8AC3E}">
        <p14:creationId xmlns:p14="http://schemas.microsoft.com/office/powerpoint/2010/main" val="29868018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5_Заголовок раздела">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4" y="0"/>
            <a:ext cx="10058400" cy="6283853"/>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4C05EEA2-B5C5-EF4B-A1A1-0C1BB5CF1373}"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6" name="Диаграмма 2"/>
          <p:cNvSpPr>
            <a:spLocks noGrp="1"/>
          </p:cNvSpPr>
          <p:nvPr>
            <p:ph type="chart" sz="quarter" idx="13"/>
          </p:nvPr>
        </p:nvSpPr>
        <p:spPr>
          <a:xfrm>
            <a:off x="3707778" y="1542820"/>
            <a:ext cx="4449763" cy="4138613"/>
          </a:xfrm>
        </p:spPr>
        <p:txBody>
          <a:bodyPr/>
          <a:lstStyle/>
          <a:p>
            <a:endParaRPr lang="ru-RU"/>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a:t>Lorem ipsum dolor</a:t>
            </a:r>
            <a:endParaRPr lang="ru-RU"/>
          </a:p>
        </p:txBody>
      </p:sp>
      <p:pic>
        <p:nvPicPr>
          <p:cNvPr id="2" name="Рисунок 1"/>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a:off x="9705974" y="1619020"/>
            <a:ext cx="2486025" cy="3629025"/>
          </a:xfrm>
          <a:prstGeom prst="rect">
            <a:avLst/>
          </a:prstGeom>
        </p:spPr>
      </p:pic>
      <p:pic>
        <p:nvPicPr>
          <p:cNvPr id="18" name="Рисунок 17"/>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flipH="1">
            <a:off x="0" y="1619020"/>
            <a:ext cx="2486025" cy="3629025"/>
          </a:xfrm>
          <a:prstGeom prst="rect">
            <a:avLst/>
          </a:prstGeom>
        </p:spPr>
      </p:pic>
      <p:pic>
        <p:nvPicPr>
          <p:cNvPr id="3" name="Рисунок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9344" y="1231842"/>
            <a:ext cx="621956" cy="621956"/>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90961" y="4991031"/>
            <a:ext cx="801650" cy="801650"/>
          </a:xfrm>
          <a:prstGeom prst="rect">
            <a:avLst/>
          </a:prstGeom>
        </p:spPr>
      </p:pic>
    </p:spTree>
    <p:extLst>
      <p:ext uri="{BB962C8B-B14F-4D97-AF65-F5344CB8AC3E}">
        <p14:creationId xmlns:p14="http://schemas.microsoft.com/office/powerpoint/2010/main" val="4689756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able_slide_purplr">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5447"/>
          <a:stretch/>
        </p:blipFill>
        <p:spPr>
          <a:xfrm rot="10800000">
            <a:off x="-5756" y="2896358"/>
            <a:ext cx="4727642" cy="396164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7571362" y="2247599"/>
            <a:ext cx="4620638" cy="4620638"/>
          </a:xfrm>
          <a:prstGeom prst="rect">
            <a:avLst/>
          </a:prstGeom>
        </p:spPr>
      </p:pic>
      <p:pic>
        <p:nvPicPr>
          <p:cNvPr id="2" name="Рисунок 1"/>
          <p:cNvPicPr>
            <a:picLocks noChangeAspect="1"/>
          </p:cNvPicPr>
          <p:nvPr userDrawn="1"/>
        </p:nvPicPr>
        <p:blipFill rotWithShape="1">
          <a:blip r:embed="rId4">
            <a:extLst>
              <a:ext uri="{28A0092B-C50C-407E-A947-70E740481C1C}">
                <a14:useLocalDpi xmlns:a14="http://schemas.microsoft.com/office/drawing/2010/main" val="0"/>
              </a:ext>
            </a:extLst>
          </a:blip>
          <a:srcRect r="20863"/>
          <a:stretch/>
        </p:blipFill>
        <p:spPr>
          <a:xfrm rot="16200000">
            <a:off x="-18847" y="18848"/>
            <a:ext cx="5276445" cy="523875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A6D2D7C8-79AE-BE48-AA17-6B19B1F8B33E}" type="datetime1">
              <a:rPr lang="de-CH" smtClean="0"/>
              <a:t>05.07.2021</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9" name="Рисунок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64043" y="2130357"/>
            <a:ext cx="1166757" cy="1770434"/>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4813" y="5523049"/>
            <a:ext cx="798791" cy="798791"/>
          </a:xfrm>
          <a:prstGeom prst="rect">
            <a:avLst/>
          </a:prstGeom>
        </p:spPr>
      </p:pic>
      <p:pic>
        <p:nvPicPr>
          <p:cNvPr id="13" name="Рисунок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14750" y="6071359"/>
            <a:ext cx="4762500" cy="247650"/>
          </a:xfrm>
          <a:prstGeom prst="rect">
            <a:avLst/>
          </a:prstGeom>
        </p:spPr>
      </p:pic>
    </p:spTree>
    <p:extLst>
      <p:ext uri="{BB962C8B-B14F-4D97-AF65-F5344CB8AC3E}">
        <p14:creationId xmlns:p14="http://schemas.microsoft.com/office/powerpoint/2010/main" val="5186930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bullet_points_purple">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362875" y="3653944"/>
            <a:ext cx="4930936" cy="727313"/>
          </a:xfrm>
          <a:prstGeom prst="rect">
            <a:avLst/>
          </a:prstGeom>
        </p:spPr>
      </p:pic>
      <p:pic>
        <p:nvPicPr>
          <p:cNvPr id="3" name="Рисунок 2"/>
          <p:cNvPicPr>
            <a:picLocks noChangeAspect="1"/>
          </p:cNvPicPr>
          <p:nvPr userDrawn="1"/>
        </p:nvPicPr>
        <p:blipFill rotWithShape="1">
          <a:blip r:embed="rId3">
            <a:extLst>
              <a:ext uri="{28A0092B-C50C-407E-A947-70E740481C1C}">
                <a14:useLocalDpi xmlns:a14="http://schemas.microsoft.com/office/drawing/2010/main" val="0"/>
              </a:ext>
            </a:extLst>
          </a:blip>
          <a:srcRect r="16985"/>
          <a:stretch/>
        </p:blipFill>
        <p:spPr>
          <a:xfrm rot="10800000">
            <a:off x="0" y="3836631"/>
            <a:ext cx="3192236" cy="302136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bg1"/>
                </a:solidFill>
              </a:defRPr>
            </a:lvl1pPr>
          </a:lstStyle>
          <a:p>
            <a:fld id="{FDDD6352-D8E9-964B-B803-F1088286F41E}" type="datetime1">
              <a:rPr lang="de-CH" smtClean="0"/>
              <a:t>05.07.2021</a:t>
            </a:fld>
            <a:endParaRPr lang="ru-RU"/>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556" y="4664734"/>
            <a:ext cx="1268847" cy="1925346"/>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949577" y="1782777"/>
            <a:ext cx="5021907" cy="1456353"/>
          </a:xfrm>
          <a:prstGeom prst="rect">
            <a:avLst/>
          </a:prstGeom>
        </p:spPr>
      </p:pic>
    </p:spTree>
    <p:extLst>
      <p:ext uri="{BB962C8B-B14F-4D97-AF65-F5344CB8AC3E}">
        <p14:creationId xmlns:p14="http://schemas.microsoft.com/office/powerpoint/2010/main" val="7484846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secHead" preserve="1">
  <p:cSld name="2_Заголовок раздела">
    <p:spTree>
      <p:nvGrpSpPr>
        <p:cNvPr id="1" name=""/>
        <p:cNvGrpSpPr/>
        <p:nvPr/>
      </p:nvGrpSpPr>
      <p:grpSpPr>
        <a:xfrm>
          <a:off x="0" y="0"/>
          <a:ext cx="0" cy="0"/>
          <a:chOff x="0" y="0"/>
          <a:chExt cx="0" cy="0"/>
        </a:xfrm>
      </p:grpSpPr>
      <p:grpSp>
        <p:nvGrpSpPr>
          <p:cNvPr id="8" name="Группа 7"/>
          <p:cNvGrpSpPr/>
          <p:nvPr userDrawn="1"/>
        </p:nvGrpSpPr>
        <p:grpSpPr>
          <a:xfrm>
            <a:off x="-308080" y="0"/>
            <a:ext cx="12517880" cy="6858000"/>
            <a:chOff x="-308080" y="0"/>
            <a:chExt cx="12517880" cy="685800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9342" y="736116"/>
              <a:ext cx="4466270" cy="342414"/>
            </a:xfrm>
            <a:prstGeom prst="rect">
              <a:avLst/>
            </a:prstGeom>
          </p:spPr>
        </p:pic>
        <p:pic>
          <p:nvPicPr>
            <p:cNvPr id="27" name="Рисунок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30" y="0"/>
              <a:ext cx="7458615" cy="6858000"/>
            </a:xfrm>
            <a:prstGeom prst="rect">
              <a:avLst/>
            </a:prstGeom>
          </p:spPr>
        </p:pic>
        <p:pic>
          <p:nvPicPr>
            <p:cNvPr id="28" name="Рисунок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622" y="1355354"/>
              <a:ext cx="3683260" cy="4686240"/>
            </a:xfrm>
            <a:prstGeom prst="rect">
              <a:avLst/>
            </a:prstGeom>
          </p:spPr>
        </p:pic>
        <p:pic>
          <p:nvPicPr>
            <p:cNvPr id="29" name="Рисунок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8080" y="6139499"/>
              <a:ext cx="5976664" cy="216654"/>
            </a:xfrm>
            <a:prstGeom prst="rect">
              <a:avLst/>
            </a:prstGeom>
          </p:spPr>
        </p:pic>
        <p:pic>
          <p:nvPicPr>
            <p:cNvPr id="30" name="Рисунок 2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318299" y="5230704"/>
              <a:ext cx="3166874" cy="114799"/>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736532" y="3422628"/>
              <a:ext cx="330408" cy="330408"/>
            </a:xfrm>
            <a:prstGeom prst="rect">
              <a:avLst/>
            </a:prstGeom>
          </p:spPr>
        </p:pic>
        <p:pic>
          <p:nvPicPr>
            <p:cNvPr id="32" name="Рисунок 3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666050" y="0"/>
              <a:ext cx="2712926" cy="907323"/>
            </a:xfrm>
            <a:prstGeom prst="rect">
              <a:avLst/>
            </a:prstGeom>
          </p:spPr>
        </p:pic>
        <p:pic>
          <p:nvPicPr>
            <p:cNvPr id="33" name="Рисунок 3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10024087" y="3387077"/>
              <a:ext cx="2185713" cy="359647"/>
            </a:xfrm>
            <a:prstGeom prst="rect">
              <a:avLst/>
            </a:prstGeom>
          </p:spPr>
        </p:pic>
      </p:grpSp>
      <p:pic>
        <p:nvPicPr>
          <p:cNvPr id="7" name="Рисунок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6319533" y="1638729"/>
            <a:ext cx="5164406" cy="1343397"/>
          </a:xfrm>
        </p:spPr>
        <p:txBody>
          <a:bodyPr anchor="b"/>
          <a:lstStyle>
            <a:lvl1pPr algn="ctr">
              <a:defRPr sz="6000"/>
            </a:lvl1pPr>
          </a:lstStyle>
          <a:p>
            <a:r>
              <a:rPr lang="da-DK"/>
              <a:t>Lorem ipsum dolor </a:t>
            </a:r>
            <a:endParaRPr lang="ru-RU"/>
          </a:p>
        </p:txBody>
      </p:sp>
      <p:sp>
        <p:nvSpPr>
          <p:cNvPr id="3" name="Текст 2"/>
          <p:cNvSpPr>
            <a:spLocks noGrp="1"/>
          </p:cNvSpPr>
          <p:nvPr>
            <p:ph type="body" idx="1" hasCustomPrompt="1"/>
          </p:nvPr>
        </p:nvSpPr>
        <p:spPr>
          <a:xfrm>
            <a:off x="7389655" y="3992973"/>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a:t>
            </a:r>
            <a:endParaRPr lang="ru-RU"/>
          </a:p>
        </p:txBody>
      </p:sp>
      <p:sp>
        <p:nvSpPr>
          <p:cNvPr id="4" name="Дата 3"/>
          <p:cNvSpPr>
            <a:spLocks noGrp="1"/>
          </p:cNvSpPr>
          <p:nvPr>
            <p:ph type="dt" sz="half" idx="10"/>
          </p:nvPr>
        </p:nvSpPr>
        <p:spPr/>
        <p:txBody>
          <a:bodyPr/>
          <a:lstStyle>
            <a:lvl1pPr>
              <a:defRPr>
                <a:solidFill>
                  <a:schemeClr val="bg1"/>
                </a:solidFill>
              </a:defRPr>
            </a:lvl1pPr>
          </a:lstStyle>
          <a:p>
            <a:fld id="{D1563579-3320-2E4A-B963-2344F170E2C6}" type="datetime1">
              <a:rPr lang="de-CH" smtClean="0"/>
              <a:t>05.07.2021</a:t>
            </a:fld>
            <a:endParaRPr lang="ru-RU"/>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857414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6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5E191A77-1DDE-EC4C-9D55-CA11C715323D}"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a:t>Lorem ipsum dolor</a:t>
            </a:r>
            <a:endParaRPr lang="ru-RU"/>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865910" y="5774611"/>
            <a:ext cx="6125690" cy="22205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8964" y="1632968"/>
            <a:ext cx="436111" cy="43611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69460" y="6048972"/>
            <a:ext cx="504825" cy="504825"/>
          </a:xfrm>
          <a:prstGeom prst="rect">
            <a:avLst/>
          </a:prstGeom>
        </p:spPr>
      </p:pic>
      <p:pic>
        <p:nvPicPr>
          <p:cNvPr id="15" name="Рисунок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pic>
        <p:nvPicPr>
          <p:cNvPr id="21" name="Рисунок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V="1">
            <a:off x="0" y="937878"/>
            <a:ext cx="3267075" cy="330338"/>
          </a:xfrm>
          <a:prstGeom prst="rect">
            <a:avLst/>
          </a:prstGeom>
        </p:spPr>
      </p:pic>
      <p:pic>
        <p:nvPicPr>
          <p:cNvPr id="34" name="Рисунок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8924925" y="937878"/>
            <a:ext cx="3267075" cy="330338"/>
          </a:xfrm>
          <a:prstGeom prst="rect">
            <a:avLst/>
          </a:prstGeom>
        </p:spPr>
      </p:pic>
    </p:spTree>
    <p:extLst>
      <p:ext uri="{BB962C8B-B14F-4D97-AF65-F5344CB8AC3E}">
        <p14:creationId xmlns:p14="http://schemas.microsoft.com/office/powerpoint/2010/main" val="19423395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More-text_blue">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040130"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A1546443-1559-E647-8716-579D70E00ED0}"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2933388" y="6134294"/>
            <a:ext cx="6125690" cy="222056"/>
          </a:xfrm>
          <a:prstGeom prst="rect">
            <a:avLst/>
          </a:prstGeom>
        </p:spPr>
      </p:pic>
      <p:sp>
        <p:nvSpPr>
          <p:cNvPr id="22"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a:p>
        </p:txBody>
      </p:sp>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599842" y="1690006"/>
            <a:ext cx="592158" cy="3224893"/>
          </a:xfrm>
          <a:prstGeom prst="rect">
            <a:avLst/>
          </a:prstGeom>
        </p:spPr>
      </p:pic>
      <p:pic>
        <p:nvPicPr>
          <p:cNvPr id="8" name="Рисунок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955" y="4212772"/>
            <a:ext cx="450396" cy="450396"/>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584183" y="2843445"/>
            <a:ext cx="387804" cy="387804"/>
          </a:xfrm>
          <a:prstGeom prst="rect">
            <a:avLst/>
          </a:prstGeom>
        </p:spPr>
      </p:pic>
    </p:spTree>
    <p:extLst>
      <p:ext uri="{BB962C8B-B14F-4D97-AF65-F5344CB8AC3E}">
        <p14:creationId xmlns:p14="http://schemas.microsoft.com/office/powerpoint/2010/main" val="3378356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877169" cy="5802284"/>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13308" y="4942988"/>
            <a:ext cx="302079" cy="283954"/>
          </a:xfrm>
          <a:prstGeom prst="rect">
            <a:avLst/>
          </a:prstGeom>
        </p:spPr>
      </p:pic>
    </p:spTree>
    <p:extLst>
      <p:ext uri="{BB962C8B-B14F-4D97-AF65-F5344CB8AC3E}">
        <p14:creationId xmlns:p14="http://schemas.microsoft.com/office/powerpoint/2010/main" val="31861835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7_Заголовок раздела">
    <p:spTree>
      <p:nvGrpSpPr>
        <p:cNvPr id="1" name=""/>
        <p:cNvGrpSpPr/>
        <p:nvPr/>
      </p:nvGrpSpPr>
      <p:grpSpPr>
        <a:xfrm>
          <a:off x="0" y="0"/>
          <a:ext cx="0" cy="0"/>
          <a:chOff x="0" y="0"/>
          <a:chExt cx="0" cy="0"/>
        </a:xfrm>
      </p:grpSpPr>
      <p:pic>
        <p:nvPicPr>
          <p:cNvPr id="24" name="Рисунок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flipH="1">
            <a:off x="9085379" y="3359836"/>
            <a:ext cx="3106621" cy="3494315"/>
          </a:xfrm>
          <a:prstGeom prst="rect">
            <a:avLst/>
          </a:prstGeom>
        </p:spPr>
      </p:pic>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a:off x="4691" y="3359837"/>
            <a:ext cx="3106621" cy="3494315"/>
          </a:xfrm>
          <a:prstGeom prst="rect">
            <a:avLst/>
          </a:prstGeom>
        </p:spPr>
      </p:pic>
      <p:grpSp>
        <p:nvGrpSpPr>
          <p:cNvPr id="3" name="Группа 2"/>
          <p:cNvGrpSpPr/>
          <p:nvPr userDrawn="1"/>
        </p:nvGrpSpPr>
        <p:grpSpPr>
          <a:xfrm>
            <a:off x="114206" y="-3848"/>
            <a:ext cx="11889642" cy="6861847"/>
            <a:chOff x="114206" y="-3848"/>
            <a:chExt cx="11889642" cy="6861847"/>
          </a:xfrm>
        </p:grpSpPr>
        <p:pic>
          <p:nvPicPr>
            <p:cNvPr id="2" name="Рисунок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06" y="-1"/>
              <a:ext cx="4139638" cy="685800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64210" y="-3848"/>
              <a:ext cx="4139638" cy="6858000"/>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FA3C0311-6B0E-3642-BCD4-8F86A0311568}"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996182" y="5373849"/>
            <a:ext cx="6125690" cy="22205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572967" y="2710791"/>
            <a:ext cx="504825" cy="504825"/>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687427" y="3051953"/>
            <a:ext cx="2743200" cy="2743200"/>
          </a:xfrm>
          <a:prstGeom prst="rect">
            <a:avLst/>
          </a:prstGeom>
        </p:spPr>
      </p:pic>
      <p:sp>
        <p:nvSpPr>
          <p:cNvPr id="22"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5115" y="2710791"/>
            <a:ext cx="504825" cy="504825"/>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15011" y="366726"/>
            <a:ext cx="561975" cy="561975"/>
          </a:xfrm>
          <a:prstGeom prst="rect">
            <a:avLst/>
          </a:prstGeom>
        </p:spPr>
      </p:pic>
    </p:spTree>
    <p:extLst>
      <p:ext uri="{BB962C8B-B14F-4D97-AF65-F5344CB8AC3E}">
        <p14:creationId xmlns:p14="http://schemas.microsoft.com/office/powerpoint/2010/main" val="25398665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8_Заголовок раздела">
    <p:spTree>
      <p:nvGrpSpPr>
        <p:cNvPr id="1" name=""/>
        <p:cNvGrpSpPr/>
        <p:nvPr/>
      </p:nvGrpSpPr>
      <p:grpSpPr>
        <a:xfrm>
          <a:off x="0" y="0"/>
          <a:ext cx="0" cy="0"/>
          <a:chOff x="0" y="0"/>
          <a:chExt cx="0" cy="0"/>
        </a:xfrm>
      </p:grpSpPr>
      <p:pic>
        <p:nvPicPr>
          <p:cNvPr id="32" name="Рисунок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2464" y="3067960"/>
            <a:ext cx="4299535" cy="3790040"/>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7578" y="-10948"/>
            <a:ext cx="3314700" cy="11085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4211D83B-400A-D14B-8FAA-538FAB5857F5}"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55931" y="5991159"/>
            <a:ext cx="6125690" cy="22205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44656" y="5081886"/>
            <a:ext cx="504825" cy="504825"/>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a:t>Lorem ipsum dolor</a:t>
            </a:r>
            <a:endParaRPr lang="ru-RU"/>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sp>
        <p:nvSpPr>
          <p:cNvPr id="28" name="Рисунок 8"/>
          <p:cNvSpPr>
            <a:spLocks noGrp="1"/>
          </p:cNvSpPr>
          <p:nvPr>
            <p:ph type="pic" sz="quarter" idx="13"/>
          </p:nvPr>
        </p:nvSpPr>
        <p:spPr>
          <a:xfrm>
            <a:off x="7179597" y="2325182"/>
            <a:ext cx="4179887" cy="3462338"/>
          </a:xfrm>
        </p:spPr>
        <p:txBody>
          <a:bodyPr/>
          <a:lstStyle/>
          <a:p>
            <a:endParaRPr lang="ru-RU"/>
          </a:p>
        </p:txBody>
      </p:sp>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45660" y="1186062"/>
            <a:ext cx="504825" cy="504825"/>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r="39972"/>
          <a:stretch/>
        </p:blipFill>
        <p:spPr>
          <a:xfrm>
            <a:off x="10545660" y="3710286"/>
            <a:ext cx="1646698" cy="2743200"/>
          </a:xfrm>
          <a:prstGeom prst="rect">
            <a:avLst/>
          </a:prstGeom>
        </p:spPr>
      </p:pic>
      <p:pic>
        <p:nvPicPr>
          <p:cNvPr id="10" name="Рисунок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0" y="1008225"/>
            <a:ext cx="3095625" cy="313002"/>
          </a:xfrm>
          <a:prstGeom prst="rect">
            <a:avLst/>
          </a:prstGeom>
        </p:spPr>
      </p:pic>
      <p:pic>
        <p:nvPicPr>
          <p:cNvPr id="13" name="Рисунок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9215" y="630739"/>
            <a:ext cx="1634833" cy="1638300"/>
          </a:xfrm>
          <a:prstGeom prst="rect">
            <a:avLst/>
          </a:prstGeom>
        </p:spPr>
      </p:pic>
      <p:pic>
        <p:nvPicPr>
          <p:cNvPr id="30" name="Рисунок 29"/>
          <p:cNvPicPr>
            <a:picLocks noChangeAspect="1"/>
          </p:cNvPicPr>
          <p:nvPr userDrawn="1"/>
        </p:nvPicPr>
        <p:blipFill rotWithShape="1">
          <a:blip r:embed="rId11" cstate="print">
            <a:extLst>
              <a:ext uri="{28A0092B-C50C-407E-A947-70E740481C1C}">
                <a14:useLocalDpi xmlns:a14="http://schemas.microsoft.com/office/drawing/2010/main" val="0"/>
              </a:ext>
            </a:extLst>
          </a:blip>
          <a:srcRect t="24697"/>
          <a:stretch/>
        </p:blipFill>
        <p:spPr>
          <a:xfrm>
            <a:off x="2057295" y="-10948"/>
            <a:ext cx="862052" cy="652756"/>
          </a:xfrm>
          <a:prstGeom prst="rect">
            <a:avLst/>
          </a:prstGeom>
        </p:spPr>
      </p:pic>
      <p:pic>
        <p:nvPicPr>
          <p:cNvPr id="31" name="Рисунок 3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678210" y="5627361"/>
            <a:ext cx="862052" cy="866841"/>
          </a:xfrm>
          <a:prstGeom prst="rect">
            <a:avLst/>
          </a:prstGeom>
        </p:spPr>
      </p:pic>
    </p:spTree>
    <p:extLst>
      <p:ext uri="{BB962C8B-B14F-4D97-AF65-F5344CB8AC3E}">
        <p14:creationId xmlns:p14="http://schemas.microsoft.com/office/powerpoint/2010/main" val="4467515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19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39144" y="5271809"/>
            <a:ext cx="1652856" cy="247928"/>
          </a:xfrm>
          <a:prstGeom prst="rect">
            <a:avLst/>
          </a:prstGeom>
        </p:spPr>
      </p:pic>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027" y="0"/>
            <a:ext cx="7779921"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A48078BE-937D-8D4B-9346-E2734AB34223}"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33155" y="6029833"/>
            <a:ext cx="6125690" cy="222056"/>
          </a:xfrm>
          <a:prstGeom prst="rect">
            <a:avLst/>
          </a:prstGeom>
        </p:spPr>
      </p:pic>
      <p:sp>
        <p:nvSpPr>
          <p:cNvPr id="20" name="Рисунок 8"/>
          <p:cNvSpPr>
            <a:spLocks noGrp="1"/>
          </p:cNvSpPr>
          <p:nvPr>
            <p:ph type="pic" sz="quarter" idx="13"/>
          </p:nvPr>
        </p:nvSpPr>
        <p:spPr>
          <a:xfrm>
            <a:off x="1379764" y="739549"/>
            <a:ext cx="9432713" cy="5047971"/>
          </a:xfrm>
        </p:spPr>
        <p:txBody>
          <a:bodyPr/>
          <a:lstStyle/>
          <a:p>
            <a:endParaRPr lang="ru-RU"/>
          </a:p>
        </p:txBody>
      </p:sp>
      <p:pic>
        <p:nvPicPr>
          <p:cNvPr id="22" name="Рисунок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0094" y="2828925"/>
            <a:ext cx="2266950" cy="2266950"/>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391091" y="1820349"/>
            <a:ext cx="1675538" cy="3297771"/>
          </a:xfrm>
          <a:prstGeom prst="rect">
            <a:avLst/>
          </a:prstGeom>
        </p:spPr>
      </p:pic>
      <p:pic>
        <p:nvPicPr>
          <p:cNvPr id="17" name="Рисунок 16"/>
          <p:cNvPicPr>
            <a:picLocks noChangeAspect="1"/>
          </p:cNvPicPr>
          <p:nvPr userDrawn="1"/>
        </p:nvPicPr>
        <p:blipFill rotWithShape="1">
          <a:blip r:embed="rId9">
            <a:extLst>
              <a:ext uri="{28A0092B-C50C-407E-A947-70E740481C1C}">
                <a14:useLocalDpi xmlns:a14="http://schemas.microsoft.com/office/drawing/2010/main" val="0"/>
              </a:ext>
            </a:extLst>
          </a:blip>
          <a:srcRect r="18280"/>
          <a:stretch/>
        </p:blipFill>
        <p:spPr>
          <a:xfrm>
            <a:off x="11131392" y="4716518"/>
            <a:ext cx="1066364" cy="490868"/>
          </a:xfrm>
          <a:prstGeom prst="rect">
            <a:avLst/>
          </a:prstGeom>
        </p:spPr>
      </p:pic>
    </p:spTree>
    <p:extLst>
      <p:ext uri="{BB962C8B-B14F-4D97-AF65-F5344CB8AC3E}">
        <p14:creationId xmlns:p14="http://schemas.microsoft.com/office/powerpoint/2010/main" val="35875848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20_Заголовок раздела">
    <p:spTree>
      <p:nvGrpSpPr>
        <p:cNvPr id="1" name=""/>
        <p:cNvGrpSpPr/>
        <p:nvPr/>
      </p:nvGrpSpPr>
      <p:grpSpPr>
        <a:xfrm>
          <a:off x="0" y="0"/>
          <a:ext cx="0" cy="0"/>
          <a:chOff x="0" y="0"/>
          <a:chExt cx="0" cy="0"/>
        </a:xfrm>
      </p:grpSpPr>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066"/>
          <a:stretch/>
        </p:blipFill>
        <p:spPr>
          <a:xfrm flipH="1">
            <a:off x="0" y="0"/>
            <a:ext cx="2657475" cy="3866889"/>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14"/>
          <a:stretch/>
        </p:blipFill>
        <p:spPr>
          <a:xfrm>
            <a:off x="0" y="0"/>
            <a:ext cx="4824682"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80C2E0B6-7D0D-9A4D-9915-DC22B1DA1F56}"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a:t>L</a:t>
            </a:r>
            <a:r>
              <a:rPr lang="da-DK"/>
              <a:t>orem ipsum dolor sit amet, consectetur adipiscing elit, sed do eiusmod tempor incididunt ut labore et dolore magna aliqua. Ut enim ad minim veniam, quis nostrud exercitation ullamco laboris nisi ut aliquip ex ea commodo consequat.</a:t>
            </a:r>
            <a:endParaRPr lang="ru-RU"/>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40689" y="4638674"/>
            <a:ext cx="1628775" cy="1628775"/>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844" y="652099"/>
            <a:ext cx="298464" cy="298464"/>
          </a:xfrm>
          <a:prstGeom prst="rect">
            <a:avLst/>
          </a:prstGeom>
        </p:spPr>
      </p:pic>
      <p:pic>
        <p:nvPicPr>
          <p:cNvPr id="19" name="Рисунок 18"/>
          <p:cNvPicPr>
            <a:picLocks noChangeAspect="1"/>
          </p:cNvPicPr>
          <p:nvPr userDrawn="1"/>
        </p:nvPicPr>
        <p:blipFill rotWithShape="1">
          <a:blip r:embed="rId8" cstate="print">
            <a:extLst>
              <a:ext uri="{28A0092B-C50C-407E-A947-70E740481C1C}">
                <a14:useLocalDpi xmlns:a14="http://schemas.microsoft.com/office/drawing/2010/main" val="0"/>
              </a:ext>
            </a:extLst>
          </a:blip>
          <a:srcRect r="40696"/>
          <a:stretch/>
        </p:blipFill>
        <p:spPr>
          <a:xfrm>
            <a:off x="10623550" y="2397444"/>
            <a:ext cx="1568450" cy="1972622"/>
          </a:xfrm>
          <a:prstGeom prst="rect">
            <a:avLst/>
          </a:prstGeom>
        </p:spPr>
      </p:pic>
    </p:spTree>
    <p:extLst>
      <p:ext uri="{BB962C8B-B14F-4D97-AF65-F5344CB8AC3E}">
        <p14:creationId xmlns:p14="http://schemas.microsoft.com/office/powerpoint/2010/main" val="36639934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21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67"/>
          <a:stretch/>
        </p:blipFill>
        <p:spPr>
          <a:xfrm rot="5400000">
            <a:off x="8494816" y="2972427"/>
            <a:ext cx="4171429" cy="3222939"/>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03" t="16879"/>
          <a:stretch/>
        </p:blipFill>
        <p:spPr>
          <a:xfrm>
            <a:off x="-11695" y="0"/>
            <a:ext cx="3237901" cy="57004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986B4AA7-4515-D04C-ABC6-5E7DAF4C3352}"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a:t>Lorem ipsum dolor</a:t>
            </a:r>
            <a:endParaRPr lang="ru-RU"/>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66410" y="2101927"/>
            <a:ext cx="4963941" cy="4963941"/>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7590" y="4239222"/>
            <a:ext cx="1809750" cy="1809750"/>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0530" y="1156300"/>
            <a:ext cx="628650" cy="628650"/>
          </a:xfrm>
          <a:prstGeom prst="rect">
            <a:avLst/>
          </a:prstGeom>
        </p:spPr>
      </p:pic>
      <p:pic>
        <p:nvPicPr>
          <p:cNvPr id="22" name="Рисунок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2875" y="5727700"/>
            <a:ext cx="628650" cy="628650"/>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8251" y="1877543"/>
            <a:ext cx="319089" cy="31908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47573" y="736542"/>
            <a:ext cx="319089" cy="319089"/>
          </a:xfrm>
          <a:prstGeom prst="rect">
            <a:avLst/>
          </a:prstGeom>
        </p:spPr>
      </p:pic>
    </p:spTree>
    <p:extLst>
      <p:ext uri="{BB962C8B-B14F-4D97-AF65-F5344CB8AC3E}">
        <p14:creationId xmlns:p14="http://schemas.microsoft.com/office/powerpoint/2010/main" val="21039786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able_slide_blue">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61500" y="4304006"/>
            <a:ext cx="2725731" cy="240273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32AB55C9-F2DE-CB42-82F5-8EC0F1549FFC}" type="datetime1">
              <a:rPr lang="de-CH" smtClean="0"/>
              <a:t>05.07.2021</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7210" y="1721802"/>
            <a:ext cx="332086" cy="3025302"/>
          </a:xfrm>
          <a:prstGeom prst="rect">
            <a:avLst/>
          </a:prstGeom>
        </p:spPr>
      </p:pic>
      <p:pic>
        <p:nvPicPr>
          <p:cNvPr id="15" name="Рисунок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415336" y="1372686"/>
            <a:ext cx="332086" cy="3025302"/>
          </a:xfrm>
          <a:prstGeom prst="rect">
            <a:avLst/>
          </a:prstGeom>
        </p:spPr>
      </p:pic>
      <p:pic>
        <p:nvPicPr>
          <p:cNvPr id="14" name="Рисунок 13"/>
          <p:cNvPicPr>
            <a:picLocks noChangeAspect="1"/>
          </p:cNvPicPr>
          <p:nvPr userDrawn="1"/>
        </p:nvPicPr>
        <p:blipFill rotWithShape="1">
          <a:blip r:embed="rId5" cstate="print">
            <a:extLst>
              <a:ext uri="{28A0092B-C50C-407E-A947-70E740481C1C}">
                <a14:useLocalDpi xmlns:a14="http://schemas.microsoft.com/office/drawing/2010/main" val="0"/>
              </a:ext>
            </a:extLst>
          </a:blip>
          <a:srcRect r="33044"/>
          <a:stretch/>
        </p:blipFill>
        <p:spPr>
          <a:xfrm rot="5400000">
            <a:off x="9756364" y="4936789"/>
            <a:ext cx="1547205" cy="2315693"/>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9" name="Рисунок 18"/>
          <p:cNvPicPr>
            <a:picLocks noChangeAspect="1"/>
          </p:cNvPicPr>
          <p:nvPr userDrawn="1"/>
        </p:nvPicPr>
        <p:blipFill rotWithShape="1">
          <a:blip r:embed="rId7">
            <a:extLst>
              <a:ext uri="{28A0092B-C50C-407E-A947-70E740481C1C}">
                <a14:useLocalDpi xmlns:a14="http://schemas.microsoft.com/office/drawing/2010/main" val="0"/>
              </a:ext>
            </a:extLst>
          </a:blip>
          <a:srcRect r="49129"/>
          <a:stretch/>
        </p:blipFill>
        <p:spPr>
          <a:xfrm>
            <a:off x="11819765" y="4948798"/>
            <a:ext cx="378720" cy="744470"/>
          </a:xfrm>
          <a:prstGeom prst="rect">
            <a:avLst/>
          </a:prstGeom>
        </p:spPr>
      </p:pic>
      <p:pic>
        <p:nvPicPr>
          <p:cNvPr id="20" name="Рисунок 19"/>
          <p:cNvPicPr>
            <a:picLocks noChangeAspect="1"/>
          </p:cNvPicPr>
          <p:nvPr userDrawn="1"/>
        </p:nvPicPr>
        <p:blipFill rotWithShape="1">
          <a:blip r:embed="rId7">
            <a:extLst>
              <a:ext uri="{28A0092B-C50C-407E-A947-70E740481C1C}">
                <a14:useLocalDpi xmlns:a14="http://schemas.microsoft.com/office/drawing/2010/main" val="0"/>
              </a:ext>
            </a:extLst>
          </a:blip>
          <a:srcRect r="49129"/>
          <a:stretch/>
        </p:blipFill>
        <p:spPr>
          <a:xfrm rot="16200000">
            <a:off x="2585607" y="-182876"/>
            <a:ext cx="378720" cy="744470"/>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32736"/>
          <a:stretch/>
        </p:blipFill>
        <p:spPr>
          <a:xfrm>
            <a:off x="0" y="4333878"/>
            <a:ext cx="1419874" cy="2110896"/>
          </a:xfrm>
          <a:prstGeom prst="rect">
            <a:avLst/>
          </a:prstGeom>
        </p:spPr>
      </p:pic>
    </p:spTree>
    <p:extLst>
      <p:ext uri="{BB962C8B-B14F-4D97-AF65-F5344CB8AC3E}">
        <p14:creationId xmlns:p14="http://schemas.microsoft.com/office/powerpoint/2010/main" val="18680078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bullet_points_blue">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66671"/>
          <a:stretch/>
        </p:blipFill>
        <p:spPr>
          <a:xfrm>
            <a:off x="11202039" y="2130441"/>
            <a:ext cx="989961" cy="430295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69"/>
          <a:stretch/>
        </p:blipFill>
        <p:spPr>
          <a:xfrm>
            <a:off x="0" y="-136527"/>
            <a:ext cx="2086210"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84C31768-3940-CA4A-9419-31419D2263DB}" type="datetime1">
              <a:rPr lang="de-CH" smtClean="0"/>
              <a:t>05.07.2021</a:t>
            </a:fld>
            <a:endParaRPr lang="ru-RU"/>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pic>
        <p:nvPicPr>
          <p:cNvPr id="15" name="Рисунок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535" y="4104551"/>
            <a:ext cx="1384489" cy="176149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675" y="3116035"/>
            <a:ext cx="502104" cy="502104"/>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37945" y="5742792"/>
            <a:ext cx="502104" cy="502104"/>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710430" y="2220927"/>
            <a:ext cx="409575" cy="409575"/>
          </a:xfrm>
          <a:prstGeom prst="rect">
            <a:avLst/>
          </a:prstGeom>
        </p:spPr>
      </p:pic>
    </p:spTree>
    <p:extLst>
      <p:ext uri="{BB962C8B-B14F-4D97-AF65-F5344CB8AC3E}">
        <p14:creationId xmlns:p14="http://schemas.microsoft.com/office/powerpoint/2010/main" val="6738238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secHead" preserve="1">
  <p:cSld name="3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Группа 8"/>
          <p:cNvGrpSpPr/>
          <p:nvPr userDrawn="1"/>
        </p:nvGrpSpPr>
        <p:grpSpPr>
          <a:xfrm>
            <a:off x="0" y="1152497"/>
            <a:ext cx="12183228" cy="5568978"/>
            <a:chOff x="7185" y="1103455"/>
            <a:chExt cx="12183228" cy="5568978"/>
          </a:xfrm>
        </p:grpSpPr>
        <p:pic>
          <p:nvPicPr>
            <p:cNvPr id="25" name="Рисунок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65076" y="4477004"/>
              <a:ext cx="2846041" cy="218196"/>
            </a:xfrm>
            <a:prstGeom prst="rect">
              <a:avLst/>
            </a:prstGeom>
          </p:spPr>
        </p:pic>
        <p:pic>
          <p:nvPicPr>
            <p:cNvPr id="26" name="Рисунок 2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1310" y="5032159"/>
              <a:ext cx="3370220" cy="202213"/>
            </a:xfrm>
            <a:prstGeom prst="rect">
              <a:avLst/>
            </a:prstGeom>
          </p:spPr>
        </p:pic>
        <p:pic>
          <p:nvPicPr>
            <p:cNvPr id="34" name="Рисунок 3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4606" y="1103455"/>
              <a:ext cx="4021096" cy="4057956"/>
            </a:xfrm>
            <a:prstGeom prst="rect">
              <a:avLst/>
            </a:prstGeom>
          </p:spPr>
        </p:pic>
        <p:pic>
          <p:nvPicPr>
            <p:cNvPr id="35" name="Рисунок 3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73545" y="3204192"/>
              <a:ext cx="285750" cy="285750"/>
            </a:xfrm>
            <a:prstGeom prst="rect">
              <a:avLst/>
            </a:prstGeom>
          </p:spPr>
        </p:pic>
        <p:pic>
          <p:nvPicPr>
            <p:cNvPr id="36" name="Рисунок 3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V="1">
              <a:off x="694606" y="5661248"/>
              <a:ext cx="4301055" cy="511348"/>
            </a:xfrm>
            <a:prstGeom prst="rect">
              <a:avLst/>
            </a:prstGeom>
          </p:spPr>
        </p:pic>
        <p:pic>
          <p:nvPicPr>
            <p:cNvPr id="37" name="Рисунок 3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85" y="6226376"/>
              <a:ext cx="2973710" cy="446057"/>
            </a:xfrm>
            <a:prstGeom prst="rect">
              <a:avLst/>
            </a:prstGeom>
          </p:spPr>
        </p:pic>
        <p:pic>
          <p:nvPicPr>
            <p:cNvPr id="38" name="Рисунок 3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9331475" y="5234372"/>
              <a:ext cx="2858938" cy="446057"/>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6205233" y="1641126"/>
            <a:ext cx="5164406" cy="1343397"/>
          </a:xfrm>
        </p:spPr>
        <p:txBody>
          <a:bodyPr anchor="b"/>
          <a:lstStyle>
            <a:lvl1pPr algn="ctr">
              <a:defRPr sz="6000"/>
            </a:lvl1pPr>
          </a:lstStyle>
          <a:p>
            <a:r>
              <a:rPr lang="da-DK"/>
              <a:t>Lorem ipsum dolor </a:t>
            </a:r>
            <a:endParaRPr lang="ru-RU"/>
          </a:p>
        </p:txBody>
      </p:sp>
      <p:sp>
        <p:nvSpPr>
          <p:cNvPr id="3" name="Текст 2"/>
          <p:cNvSpPr>
            <a:spLocks noGrp="1"/>
          </p:cNvSpPr>
          <p:nvPr>
            <p:ph type="body" idx="1" hasCustomPrompt="1"/>
          </p:nvPr>
        </p:nvSpPr>
        <p:spPr>
          <a:xfrm>
            <a:off x="7246149" y="420944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a:t>
            </a:r>
            <a:endParaRPr lang="ru-RU"/>
          </a:p>
        </p:txBody>
      </p:sp>
      <p:sp>
        <p:nvSpPr>
          <p:cNvPr id="4" name="Дата 3"/>
          <p:cNvSpPr>
            <a:spLocks noGrp="1"/>
          </p:cNvSpPr>
          <p:nvPr>
            <p:ph type="dt" sz="half" idx="10"/>
          </p:nvPr>
        </p:nvSpPr>
        <p:spPr/>
        <p:txBody>
          <a:bodyPr/>
          <a:lstStyle/>
          <a:p>
            <a:fld id="{D1389486-9C39-FE4E-A2B7-C07DEEEFBEF2}"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06353431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22_Заголовок раздела">
    <p:spTree>
      <p:nvGrpSpPr>
        <p:cNvPr id="1" name=""/>
        <p:cNvGrpSpPr/>
        <p:nvPr/>
      </p:nvGrpSpPr>
      <p:grpSpPr>
        <a:xfrm>
          <a:off x="0" y="0"/>
          <a:ext cx="0" cy="0"/>
          <a:chOff x="0" y="0"/>
          <a:chExt cx="0" cy="0"/>
        </a:xfrm>
      </p:grpSpPr>
      <p:pic>
        <p:nvPicPr>
          <p:cNvPr id="26" name="Рисунок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085395"/>
            <a:ext cx="2743200" cy="411480"/>
          </a:xfrm>
          <a:prstGeom prst="rect">
            <a:avLst/>
          </a:prstGeom>
        </p:spPr>
      </p:pic>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56" y="0"/>
            <a:ext cx="3679723" cy="1901190"/>
          </a:xfrm>
          <a:prstGeom prst="rect">
            <a:avLst/>
          </a:prstGeom>
        </p:spPr>
      </p:pic>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600" y="2291487"/>
            <a:ext cx="10058400" cy="4566513"/>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2E06E8E6-A004-1547-BFC5-0C992DB7E706}" type="datetime1">
              <a:rPr lang="de-CH" smtClean="0"/>
              <a:t>05.07.2021</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a:t>Lorem ipsum dolor</a:t>
            </a:r>
            <a:endParaRPr lang="ru-RU"/>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pic>
        <p:nvPicPr>
          <p:cNvPr id="2" name="Рисунок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47770" y="5538980"/>
            <a:ext cx="4289653" cy="509992"/>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56" y="2727265"/>
            <a:ext cx="1941591" cy="4130735"/>
          </a:xfrm>
          <a:prstGeom prst="rect">
            <a:avLst/>
          </a:prstGeom>
        </p:spPr>
      </p:pic>
      <p:pic>
        <p:nvPicPr>
          <p:cNvPr id="8" name="Рисунок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66243" y="765590"/>
            <a:ext cx="993253" cy="1961675"/>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10601325" y="2699913"/>
            <a:ext cx="1593553" cy="239033"/>
          </a:xfrm>
          <a:prstGeom prst="rect">
            <a:avLst/>
          </a:prstGeom>
        </p:spPr>
      </p:pic>
    </p:spTree>
    <p:extLst>
      <p:ext uri="{BB962C8B-B14F-4D97-AF65-F5344CB8AC3E}">
        <p14:creationId xmlns:p14="http://schemas.microsoft.com/office/powerpoint/2010/main" val="36645478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23_Заголовок раздела">
    <p:spTree>
      <p:nvGrpSpPr>
        <p:cNvPr id="1" name=""/>
        <p:cNvGrpSpPr/>
        <p:nvPr/>
      </p:nvGrpSpPr>
      <p:grpSpPr>
        <a:xfrm>
          <a:off x="0" y="0"/>
          <a:ext cx="0" cy="0"/>
          <a:chOff x="0" y="0"/>
          <a:chExt cx="0" cy="0"/>
        </a:xfrm>
      </p:grpSpPr>
      <p:pic>
        <p:nvPicPr>
          <p:cNvPr id="20" name="Рисунок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51701"/>
          <a:stretch/>
        </p:blipFill>
        <p:spPr>
          <a:xfrm>
            <a:off x="11713" y="3192938"/>
            <a:ext cx="2142819" cy="3665062"/>
          </a:xfrm>
          <a:prstGeom prst="rect">
            <a:avLst/>
          </a:prstGeom>
        </p:spPr>
      </p:pic>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831281" y="4045974"/>
            <a:ext cx="3616419" cy="1105017"/>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12431" y="-2110977"/>
            <a:ext cx="2633137"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6040B6C4-07BA-B743-84E4-B2B86A64991E}"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2" name="Текст 2"/>
          <p:cNvSpPr>
            <a:spLocks noGrp="1"/>
          </p:cNvSpPr>
          <p:nvPr>
            <p:ph type="body" idx="1" hasCustomPrompt="1"/>
          </p:nvPr>
        </p:nvSpPr>
        <p:spPr>
          <a:xfrm>
            <a:off x="2209800" y="226772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312" y="1615416"/>
            <a:ext cx="504825" cy="50482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235" y="1062615"/>
            <a:ext cx="1078099" cy="2130323"/>
          </a:xfrm>
          <a:prstGeom prst="rect">
            <a:avLst/>
          </a:prstGeom>
        </p:spPr>
      </p:pic>
      <p:pic>
        <p:nvPicPr>
          <p:cNvPr id="13" name="Рисунок 12"/>
          <p:cNvPicPr>
            <a:picLocks noChangeAspect="1"/>
          </p:cNvPicPr>
          <p:nvPr userDrawn="1"/>
        </p:nvPicPr>
        <p:blipFill rotWithShape="1">
          <a:blip r:embed="rId9">
            <a:extLst>
              <a:ext uri="{28A0092B-C50C-407E-A947-70E740481C1C}">
                <a14:useLocalDpi xmlns:a14="http://schemas.microsoft.com/office/drawing/2010/main" val="0"/>
              </a:ext>
            </a:extLst>
          </a:blip>
          <a:srcRect l="47333"/>
          <a:stretch/>
        </p:blipFill>
        <p:spPr>
          <a:xfrm>
            <a:off x="0" y="4579288"/>
            <a:ext cx="2204044" cy="497537"/>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3495675" y="5187380"/>
            <a:ext cx="5200650" cy="398717"/>
          </a:xfrm>
          <a:prstGeom prst="rect">
            <a:avLst/>
          </a:prstGeom>
        </p:spPr>
      </p:pic>
      <p:pic>
        <p:nvPicPr>
          <p:cNvPr id="27" name="Рисунок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76447" y="5048659"/>
            <a:ext cx="504825" cy="504825"/>
          </a:xfrm>
          <a:prstGeom prst="rect">
            <a:avLst/>
          </a:prstGeom>
        </p:spPr>
      </p:pic>
    </p:spTree>
    <p:extLst>
      <p:ext uri="{BB962C8B-B14F-4D97-AF65-F5344CB8AC3E}">
        <p14:creationId xmlns:p14="http://schemas.microsoft.com/office/powerpoint/2010/main" val="1266291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More_text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5842" y="2998366"/>
            <a:ext cx="1261914" cy="386987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3"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Tree>
    <p:extLst>
      <p:ext uri="{BB962C8B-B14F-4D97-AF65-F5344CB8AC3E}">
        <p14:creationId xmlns:p14="http://schemas.microsoft.com/office/powerpoint/2010/main" val="32263836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More_text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rotWithShape="1">
          <a:blip r:embed="rId2" cstate="print">
            <a:extLst>
              <a:ext uri="{28A0092B-C50C-407E-A947-70E740481C1C}">
                <a14:useLocalDpi xmlns:a14="http://schemas.microsoft.com/office/drawing/2010/main" val="0"/>
              </a:ext>
            </a:extLst>
          </a:blip>
          <a:srcRect t="63484"/>
          <a:stretch/>
        </p:blipFill>
        <p:spPr>
          <a:xfrm rot="5400000">
            <a:off x="10852882" y="5110599"/>
            <a:ext cx="2194103" cy="49167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b="34184"/>
          <a:stretch/>
        </p:blipFill>
        <p:spPr>
          <a:xfrm rot="5400000">
            <a:off x="-1959801" y="3227902"/>
            <a:ext cx="5589899" cy="167029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FEC36C42-85EA-ED41-832F-47B03154CC18}"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
        <p:nvSpPr>
          <p:cNvPr id="16"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a:p>
        </p:txBody>
      </p:sp>
      <p:pic>
        <p:nvPicPr>
          <p:cNvPr id="19" name="Рисунок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38107" y="6048972"/>
            <a:ext cx="4289653" cy="264957"/>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078" y="4938927"/>
            <a:ext cx="504825" cy="504825"/>
          </a:xfrm>
          <a:prstGeom prst="rect">
            <a:avLst/>
          </a:prstGeom>
        </p:spPr>
      </p:pic>
    </p:spTree>
    <p:extLst>
      <p:ext uri="{BB962C8B-B14F-4D97-AF65-F5344CB8AC3E}">
        <p14:creationId xmlns:p14="http://schemas.microsoft.com/office/powerpoint/2010/main" val="11785992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24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889312" y="889311"/>
            <a:ext cx="3257553" cy="1478929"/>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854152" y="-2483291"/>
            <a:ext cx="1891417" cy="6858000"/>
          </a:xfrm>
          <a:prstGeom prst="rect">
            <a:avLst/>
          </a:prstGeom>
        </p:spPr>
      </p:pic>
      <p:pic>
        <p:nvPicPr>
          <p:cNvPr id="2" name="Рисунок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4013" y="5081886"/>
            <a:ext cx="4427985" cy="1776114"/>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228F084D-559A-6A4F-9D2D-D83CF4443B67}" type="datetime1">
              <a:rPr lang="de-CH" smtClean="0"/>
              <a:t>05.07.2021</a:t>
            </a:fld>
            <a:endParaRPr lang="ru-RU"/>
          </a:p>
        </p:txBody>
      </p:sp>
      <p:sp>
        <p:nvSpPr>
          <p:cNvPr id="5" name="Нижний колонтитул 4"/>
          <p:cNvSpPr>
            <a:spLocks noGrp="1"/>
          </p:cNvSpPr>
          <p:nvPr>
            <p:ph type="ftr" sz="quarter" idx="11"/>
          </p:nvPr>
        </p:nvSpPr>
        <p:spPr>
          <a:xfrm>
            <a:off x="4570605" y="6350000"/>
            <a:ext cx="4114800" cy="365125"/>
          </a:xfrm>
        </p:spPr>
        <p:txBody>
          <a:bodyPr/>
          <a:lstStyle>
            <a:lvl1pPr>
              <a:defRPr>
                <a:solidFill>
                  <a:schemeClr val="tx1"/>
                </a:solidFill>
              </a:defRPr>
            </a:lvl1p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5" name="Рисунок 24"/>
          <p:cNvPicPr>
            <a:picLocks noChangeAspect="1"/>
          </p:cNvPicPr>
          <p:nvPr userDrawn="1"/>
        </p:nvPicPr>
        <p:blipFill rotWithShape="1">
          <a:blip r:embed="rId6" cstate="print">
            <a:extLst>
              <a:ext uri="{28A0092B-C50C-407E-A947-70E740481C1C}">
                <a14:useLocalDpi xmlns:a14="http://schemas.microsoft.com/office/drawing/2010/main" val="0"/>
              </a:ext>
            </a:extLst>
          </a:blip>
          <a:srcRect l="40300"/>
          <a:stretch/>
        </p:blipFill>
        <p:spPr>
          <a:xfrm>
            <a:off x="0" y="5344149"/>
            <a:ext cx="529385" cy="88674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a:t>Lorem ipsum dolor</a:t>
            </a:r>
            <a:endParaRPr lang="ru-RU"/>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a:t>
            </a:r>
            <a:endParaRPr lang="ru-RU"/>
          </a:p>
        </p:txBody>
      </p:sp>
      <p:sp>
        <p:nvSpPr>
          <p:cNvPr id="28" name="Рисунок 8"/>
          <p:cNvSpPr>
            <a:spLocks noGrp="1"/>
          </p:cNvSpPr>
          <p:nvPr>
            <p:ph type="pic" sz="quarter" idx="13"/>
          </p:nvPr>
        </p:nvSpPr>
        <p:spPr>
          <a:xfrm>
            <a:off x="7179597" y="2325182"/>
            <a:ext cx="4179887" cy="3462338"/>
          </a:xfrm>
        </p:spPr>
        <p:txBody>
          <a:bodyPr/>
          <a:lstStyle/>
          <a:p>
            <a:endParaRPr lang="ru-RU"/>
          </a:p>
        </p:txBody>
      </p:sp>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12335" y="587363"/>
            <a:ext cx="504825" cy="504825"/>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0241" y="1092188"/>
            <a:ext cx="862052" cy="866841"/>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3925742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2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3475" y="0"/>
            <a:ext cx="7248525" cy="3745071"/>
          </a:xfrm>
          <a:prstGeom prst="rect">
            <a:avLst/>
          </a:prstGeom>
        </p:spPr>
      </p:pic>
      <p:pic>
        <p:nvPicPr>
          <p:cNvPr id="10" name="Рисунок 9"/>
          <p:cNvPicPr>
            <a:picLocks noChangeAspect="1"/>
          </p:cNvPicPr>
          <p:nvPr userDrawn="1"/>
        </p:nvPicPr>
        <p:blipFill rotWithShape="1">
          <a:blip r:embed="rId3" cstate="print">
            <a:extLst>
              <a:ext uri="{28A0092B-C50C-407E-A947-70E740481C1C}">
                <a14:useLocalDpi xmlns:a14="http://schemas.microsoft.com/office/drawing/2010/main" val="0"/>
              </a:ext>
            </a:extLst>
          </a:blip>
          <a:srcRect l="9330" b="32819"/>
          <a:stretch/>
        </p:blipFill>
        <p:spPr>
          <a:xfrm rot="5400000">
            <a:off x="-1567388" y="1568842"/>
            <a:ext cx="5748636" cy="261386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5CE8B64F-75D0-D343-A662-A97634E4B5A4}"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0" name="Рисунок 8"/>
          <p:cNvSpPr>
            <a:spLocks noGrp="1"/>
          </p:cNvSpPr>
          <p:nvPr>
            <p:ph type="pic" sz="quarter" idx="13"/>
          </p:nvPr>
        </p:nvSpPr>
        <p:spPr>
          <a:xfrm>
            <a:off x="1379764" y="739549"/>
            <a:ext cx="9432713" cy="5047971"/>
          </a:xfrm>
        </p:spPr>
        <p:txBody>
          <a:bodyPr/>
          <a:lstStyle/>
          <a:p>
            <a:endParaRPr lang="ru-RU"/>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1081" y="3876675"/>
            <a:ext cx="2954244" cy="2981325"/>
          </a:xfrm>
          <a:prstGeom prst="rect">
            <a:avLst/>
          </a:prstGeom>
        </p:spPr>
      </p:pic>
      <p:pic>
        <p:nvPicPr>
          <p:cNvPr id="11" name="Рисунок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29062" y="5824364"/>
            <a:ext cx="4333875" cy="332264"/>
          </a:xfrm>
          <a:prstGeom prst="rect">
            <a:avLst/>
          </a:prstGeom>
        </p:spPr>
      </p:pic>
      <p:pic>
        <p:nvPicPr>
          <p:cNvPr id="15" name="Рисунок 1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6164" y="311035"/>
            <a:ext cx="10058400" cy="138303"/>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503" y="4272891"/>
            <a:ext cx="504825" cy="504825"/>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60895" y="3011121"/>
            <a:ext cx="504825" cy="504825"/>
          </a:xfrm>
          <a:prstGeom prst="rect">
            <a:avLst/>
          </a:prstGeom>
        </p:spPr>
      </p:pic>
    </p:spTree>
    <p:extLst>
      <p:ext uri="{BB962C8B-B14F-4D97-AF65-F5344CB8AC3E}">
        <p14:creationId xmlns:p14="http://schemas.microsoft.com/office/powerpoint/2010/main" val="21998424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2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069465" y="3401933"/>
            <a:ext cx="5122535" cy="3460557"/>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2845" b="33611"/>
          <a:stretch/>
        </p:blipFill>
        <p:spPr>
          <a:xfrm rot="10800000" flipH="1">
            <a:off x="1" y="0"/>
            <a:ext cx="6477014" cy="342012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B1F4B672-47EC-B14A-A7A4-2BAC43EDD9B9}"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a:t>L</a:t>
            </a:r>
            <a:r>
              <a:rPr lang="da-DK"/>
              <a:t>orem ipsum dolor sit amet, consectetur adipiscing elit, sed do eiusmod tempor incididunt ut labore et dolore magna aliqua. Ut enim ad minim veniam, quis nostrud exercitation ullamco laboris nisi ut aliquip ex ea commodo consequat.</a:t>
            </a:r>
            <a:endParaRPr lang="ru-RU"/>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76986" y="4281249"/>
            <a:ext cx="2167339" cy="2023753"/>
          </a:xfrm>
          <a:prstGeom prst="rect">
            <a:avLst/>
          </a:prstGeom>
        </p:spPr>
      </p:pic>
      <p:pic>
        <p:nvPicPr>
          <p:cNvPr id="10" name="Рисунок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515166" y="589583"/>
            <a:ext cx="479821" cy="479821"/>
          </a:xfrm>
          <a:prstGeom prst="rect">
            <a:avLst/>
          </a:prstGeom>
        </p:spPr>
      </p:pic>
      <p:pic>
        <p:nvPicPr>
          <p:cNvPr id="21" name="Рисунок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5921" y="5538980"/>
            <a:ext cx="4289653" cy="509992"/>
          </a:xfrm>
          <a:prstGeom prst="rect">
            <a:avLst/>
          </a:prstGeom>
        </p:spPr>
      </p:pic>
    </p:spTree>
    <p:extLst>
      <p:ext uri="{BB962C8B-B14F-4D97-AF65-F5344CB8AC3E}">
        <p14:creationId xmlns:p14="http://schemas.microsoft.com/office/powerpoint/2010/main" val="21478858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27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a:extLst>
              <a:ext uri="{28A0092B-C50C-407E-A947-70E740481C1C}">
                <a14:useLocalDpi xmlns:a14="http://schemas.microsoft.com/office/drawing/2010/main" val="0"/>
              </a:ext>
            </a:extLst>
          </a:blip>
          <a:srcRect l="26858"/>
          <a:stretch/>
        </p:blipFill>
        <p:spPr>
          <a:xfrm>
            <a:off x="0" y="0"/>
            <a:ext cx="7810336" cy="6856546"/>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5D96449D-5F5D-0345-A97A-09A91ED73B04}" type="datetime1">
              <a:rPr lang="de-CH" smtClean="0"/>
              <a:t>05.07.2021</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a:t>Lorem ipsum dolor</a:t>
            </a:r>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308" y="489858"/>
            <a:ext cx="953552" cy="1884218"/>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8259" y="2508757"/>
            <a:ext cx="1771650" cy="21063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179243" y="3035913"/>
            <a:ext cx="2873086" cy="1152427"/>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452570" y="2174169"/>
            <a:ext cx="2905845" cy="4683832"/>
          </a:xfrm>
          <a:prstGeom prst="rect">
            <a:avLst/>
          </a:prstGeom>
        </p:spPr>
      </p:pic>
      <p:pic>
        <p:nvPicPr>
          <p:cNvPr id="21" name="Рисунок 2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49002" y="5934162"/>
            <a:ext cx="4367314" cy="334827"/>
          </a:xfrm>
          <a:prstGeom prst="rect">
            <a:avLst/>
          </a:prstGeom>
        </p:spPr>
      </p:pic>
    </p:spTree>
    <p:extLst>
      <p:ext uri="{BB962C8B-B14F-4D97-AF65-F5344CB8AC3E}">
        <p14:creationId xmlns:p14="http://schemas.microsoft.com/office/powerpoint/2010/main" val="18904923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able_slide_orange">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cstate="print">
            <a:extLst>
              <a:ext uri="{28A0092B-C50C-407E-A947-70E740481C1C}">
                <a14:useLocalDpi xmlns:a14="http://schemas.microsoft.com/office/drawing/2010/main" val="0"/>
              </a:ext>
            </a:extLst>
          </a:blip>
          <a:srcRect r="44462"/>
          <a:stretch/>
        </p:blipFill>
        <p:spPr>
          <a:xfrm>
            <a:off x="9691991" y="2291422"/>
            <a:ext cx="2500009" cy="2762401"/>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0" y="0"/>
            <a:ext cx="5437762" cy="246874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D50A42B0-B6C5-3243-B8A5-33ADA343158E}" type="datetime1">
              <a:rPr lang="de-CH" smtClean="0"/>
              <a:t>05.07.2021</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2" name="Рисунок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891573"/>
            <a:ext cx="1399137" cy="2976664"/>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79270" y="6093118"/>
            <a:ext cx="3433459" cy="263232"/>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70632" y="1730702"/>
            <a:ext cx="747385" cy="1476086"/>
          </a:xfrm>
          <a:prstGeom prst="rect">
            <a:avLst/>
          </a:prstGeom>
        </p:spPr>
      </p:pic>
    </p:spTree>
    <p:extLst>
      <p:ext uri="{BB962C8B-B14F-4D97-AF65-F5344CB8AC3E}">
        <p14:creationId xmlns:p14="http://schemas.microsoft.com/office/powerpoint/2010/main" val="31022065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bullet_points_orange">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917382" y="-917381"/>
            <a:ext cx="2289621" cy="412438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813" y="4703591"/>
            <a:ext cx="4767943" cy="216464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929C5940-A0DF-924E-B39B-368877691AA2}" type="datetime1">
              <a:rPr lang="de-CH" smtClean="0"/>
              <a:t>05.07.2021</a:t>
            </a:fld>
            <a:endParaRPr lang="ru-RU"/>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64972" y="854730"/>
            <a:ext cx="921617" cy="182111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03490" y="4929562"/>
            <a:ext cx="1486403" cy="1387929"/>
          </a:xfrm>
          <a:prstGeom prst="rect">
            <a:avLst/>
          </a:prstGeom>
        </p:spPr>
      </p:pic>
    </p:spTree>
    <p:extLst>
      <p:ext uri="{BB962C8B-B14F-4D97-AF65-F5344CB8AC3E}">
        <p14:creationId xmlns:p14="http://schemas.microsoft.com/office/powerpoint/2010/main" val="177057038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8672" y="0"/>
            <a:ext cx="2767693" cy="615404"/>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975756"/>
            <a:ext cx="4344992" cy="4882243"/>
          </a:xfrm>
          <a:prstGeom prst="rect">
            <a:avLst/>
          </a:prstGeom>
        </p:spPr>
      </p:pic>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365125"/>
            <a:ext cx="12192000" cy="779463"/>
          </a:xfrm>
        </p:spPr>
        <p:txBody>
          <a:bodyPr/>
          <a:lstStyle>
            <a:lvl1pPr algn="ctr">
              <a:defRPr/>
            </a:lvl1pPr>
          </a:lstStyle>
          <a:p>
            <a:r>
              <a:rPr lang="da-DK"/>
              <a:t>Lorem ipsum dolor </a:t>
            </a:r>
            <a:endParaRPr lang="ru-RU"/>
          </a:p>
        </p:txBody>
      </p:sp>
      <p:sp>
        <p:nvSpPr>
          <p:cNvPr id="3" name="Объект 2"/>
          <p:cNvSpPr>
            <a:spLocks noGrp="1"/>
          </p:cNvSpPr>
          <p:nvPr>
            <p:ph sz="half" idx="1" hasCustomPrompt="1"/>
          </p:nvPr>
        </p:nvSpPr>
        <p:spPr>
          <a:xfrm>
            <a:off x="838200" y="1825625"/>
            <a:ext cx="5181600" cy="4351338"/>
          </a:xfrm>
        </p:spPr>
        <p:txBody>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endParaRPr lang="ru-RU"/>
          </a:p>
        </p:txBody>
      </p:sp>
      <p:sp>
        <p:nvSpPr>
          <p:cNvPr id="4" name="Объект 3"/>
          <p:cNvSpPr>
            <a:spLocks noGrp="1"/>
          </p:cNvSpPr>
          <p:nvPr>
            <p:ph sz="half" idx="2" hasCustomPrompt="1"/>
          </p:nvPr>
        </p:nvSpPr>
        <p:spPr>
          <a:xfrm>
            <a:off x="6172200" y="1825625"/>
            <a:ext cx="5181600" cy="4351338"/>
          </a:xfrm>
        </p:spPr>
        <p:txBody>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endParaRPr lang="ru-RU"/>
          </a:p>
        </p:txBody>
      </p:sp>
      <p:sp>
        <p:nvSpPr>
          <p:cNvPr id="5" name="Дата 4"/>
          <p:cNvSpPr>
            <a:spLocks noGrp="1"/>
          </p:cNvSpPr>
          <p:nvPr>
            <p:ph type="dt" sz="half" idx="10"/>
          </p:nvPr>
        </p:nvSpPr>
        <p:spPr/>
        <p:txBody>
          <a:bodyPr/>
          <a:lstStyle/>
          <a:p>
            <a:fld id="{C1263936-A16A-DF4E-8B8A-BC8556EA3BD0}" type="datetime1">
              <a:rPr lang="de-CH" smtClean="0"/>
              <a:t>05.07.2021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1792" y="1240320"/>
            <a:ext cx="330408" cy="330408"/>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4889" y="1330334"/>
            <a:ext cx="10058400" cy="138302"/>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747975"/>
            <a:ext cx="2233743" cy="219279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832874" flipH="1">
            <a:off x="938553" y="4866917"/>
            <a:ext cx="1556017" cy="161652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94034" y="3469729"/>
            <a:ext cx="1265178" cy="2490107"/>
          </a:xfrm>
          <a:prstGeom prst="rect">
            <a:avLst/>
          </a:prstGeom>
        </p:spPr>
      </p:pic>
      <p:pic>
        <p:nvPicPr>
          <p:cNvPr id="18" name="Рисунок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0122" y="76215"/>
            <a:ext cx="751114" cy="751114"/>
          </a:xfrm>
          <a:prstGeom prst="rect">
            <a:avLst/>
          </a:prstGeom>
        </p:spPr>
      </p:pic>
    </p:spTree>
    <p:extLst>
      <p:ext uri="{BB962C8B-B14F-4D97-AF65-F5344CB8AC3E}">
        <p14:creationId xmlns:p14="http://schemas.microsoft.com/office/powerpoint/2010/main" val="31109185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1690688"/>
            <a:ext cx="2475652" cy="5167312"/>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9924" y="0"/>
            <a:ext cx="2392152" cy="1044765"/>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800100"/>
            <a:ext cx="10515600" cy="890588"/>
          </a:xfrm>
        </p:spPr>
        <p:txBody>
          <a:bodyPr/>
          <a:lstStyle>
            <a:lvl1pPr algn="ctr">
              <a:defRPr/>
            </a:lvl1pPr>
          </a:lstStyle>
          <a:p>
            <a:r>
              <a:rPr lang="en-US" err="1"/>
              <a:t>Lorem</a:t>
            </a:r>
            <a:r>
              <a:rPr lang="en-US"/>
              <a:t> </a:t>
            </a:r>
            <a:r>
              <a:rPr lang="en-US" err="1"/>
              <a:t>ipsum</a:t>
            </a:r>
            <a:r>
              <a:rPr lang="en-US"/>
              <a:t> dolor </a:t>
            </a:r>
            <a:endParaRPr lang="ru-RU"/>
          </a:p>
        </p:txBody>
      </p:sp>
      <p:sp>
        <p:nvSpPr>
          <p:cNvPr id="3" name="Текст 2"/>
          <p:cNvSpPr>
            <a:spLocks noGrp="1"/>
          </p:cNvSpPr>
          <p:nvPr>
            <p:ph type="body" idx="1" hasCustomPrompt="1"/>
          </p:nvPr>
        </p:nvSpPr>
        <p:spPr>
          <a:xfrm>
            <a:off x="839788" y="1844865"/>
            <a:ext cx="5157787" cy="504825"/>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Lorem</a:t>
            </a:r>
            <a:r>
              <a:rPr lang="en-US"/>
              <a:t> </a:t>
            </a:r>
            <a:r>
              <a:rPr lang="en-US" err="1"/>
              <a:t>ipsum</a:t>
            </a:r>
            <a:r>
              <a:rPr lang="en-US"/>
              <a:t> dolor </a:t>
            </a:r>
            <a:endParaRPr lang="ru-RU"/>
          </a:p>
        </p:txBody>
      </p:sp>
      <p:sp>
        <p:nvSpPr>
          <p:cNvPr id="4" name="Объект 3"/>
          <p:cNvSpPr>
            <a:spLocks noGrp="1"/>
          </p:cNvSpPr>
          <p:nvPr>
            <p:ph sz="half" idx="2" hasCustomPrompt="1"/>
          </p:nvPr>
        </p:nvSpPr>
        <p:spPr>
          <a:xfrm>
            <a:off x="839788" y="2645229"/>
            <a:ext cx="5157787" cy="3544434"/>
          </a:xfrm>
        </p:spPr>
        <p:txBody>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endParaRPr lang="ru-RU"/>
          </a:p>
        </p:txBody>
      </p:sp>
      <p:sp>
        <p:nvSpPr>
          <p:cNvPr id="5" name="Текст 4"/>
          <p:cNvSpPr>
            <a:spLocks noGrp="1"/>
          </p:cNvSpPr>
          <p:nvPr>
            <p:ph type="body" sz="quarter" idx="3" hasCustomPrompt="1"/>
          </p:nvPr>
        </p:nvSpPr>
        <p:spPr>
          <a:xfrm>
            <a:off x="6172200" y="1836738"/>
            <a:ext cx="5183188" cy="51295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err="1"/>
              <a:t>Lorem</a:t>
            </a:r>
            <a:r>
              <a:rPr lang="en-US"/>
              <a:t> </a:t>
            </a:r>
            <a:r>
              <a:rPr lang="en-US" err="1"/>
              <a:t>ipsum</a:t>
            </a:r>
            <a:r>
              <a:rPr lang="en-US"/>
              <a:t> dolor </a:t>
            </a:r>
            <a:endParaRPr lang="ru-RU"/>
          </a:p>
        </p:txBody>
      </p:sp>
      <p:sp>
        <p:nvSpPr>
          <p:cNvPr id="6" name="Объект 5"/>
          <p:cNvSpPr>
            <a:spLocks noGrp="1"/>
          </p:cNvSpPr>
          <p:nvPr>
            <p:ph sz="quarter" idx="4" hasCustomPrompt="1"/>
          </p:nvPr>
        </p:nvSpPr>
        <p:spPr>
          <a:xfrm>
            <a:off x="6172200" y="2645229"/>
            <a:ext cx="5183188" cy="3544434"/>
          </a:xfrm>
        </p:spPr>
        <p:txBody>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endParaRPr lang="ru-RU"/>
          </a:p>
        </p:txBody>
      </p:sp>
      <p:sp>
        <p:nvSpPr>
          <p:cNvPr id="7" name="Дата 6"/>
          <p:cNvSpPr>
            <a:spLocks noGrp="1"/>
          </p:cNvSpPr>
          <p:nvPr>
            <p:ph type="dt" sz="half" idx="10"/>
          </p:nvPr>
        </p:nvSpPr>
        <p:spPr/>
        <p:txBody>
          <a:bodyPr/>
          <a:lstStyle/>
          <a:p>
            <a:fld id="{A868756C-0D61-3D48-90A5-81E1CD3355B4}" type="datetime1">
              <a:rPr lang="de-CH" smtClean="0"/>
              <a:t>05.07.2021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151164" y="5286489"/>
            <a:ext cx="4301613" cy="333375"/>
          </a:xfrm>
          <a:prstGeom prst="rect">
            <a:avLst/>
          </a:prstGeom>
        </p:spPr>
      </p:pic>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733222" y="5286489"/>
            <a:ext cx="4301613" cy="3333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0" y="1135877"/>
            <a:ext cx="2166257" cy="219033"/>
          </a:xfrm>
          <a:prstGeom prst="rect">
            <a:avLst/>
          </a:prstGeom>
        </p:spPr>
      </p:pic>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flipV="1">
            <a:off x="10025743" y="1135877"/>
            <a:ext cx="2166257" cy="219033"/>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83590" y="4558958"/>
            <a:ext cx="2844800" cy="2121812"/>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19063" y="-94776"/>
            <a:ext cx="1761092" cy="176482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369" y="4833257"/>
            <a:ext cx="2020458" cy="2024743"/>
          </a:xfrm>
          <a:prstGeom prst="rect">
            <a:avLst/>
          </a:prstGeom>
        </p:spPr>
      </p:pic>
    </p:spTree>
    <p:extLst>
      <p:ext uri="{BB962C8B-B14F-4D97-AF65-F5344CB8AC3E}">
        <p14:creationId xmlns:p14="http://schemas.microsoft.com/office/powerpoint/2010/main" val="43497101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grpSp>
        <p:nvGrpSpPr>
          <p:cNvPr id="16" name="Группа 15"/>
          <p:cNvGrpSpPr/>
          <p:nvPr userDrawn="1"/>
        </p:nvGrpSpPr>
        <p:grpSpPr>
          <a:xfrm>
            <a:off x="1662" y="0"/>
            <a:ext cx="12203414" cy="7137412"/>
            <a:chOff x="1662" y="0"/>
            <a:chExt cx="12203414" cy="7137412"/>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42" y="5514125"/>
              <a:ext cx="4214242" cy="1343875"/>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5130" y="0"/>
              <a:ext cx="9485477" cy="6858000"/>
            </a:xfrm>
            <a:prstGeom prst="rect">
              <a:avLst/>
            </a:prstGeom>
          </p:spPr>
        </p:pic>
        <p:sp>
          <p:nvSpPr>
            <p:cNvPr id="9" name="TextBox 8"/>
            <p:cNvSpPr txBox="1"/>
            <p:nvPr userDrawn="1"/>
          </p:nvSpPr>
          <p:spPr>
            <a:xfrm>
              <a:off x="11632479" y="6374324"/>
              <a:ext cx="557934" cy="763088"/>
            </a:xfrm>
            <a:prstGeom prst="rect">
              <a:avLst/>
            </a:prstGeom>
            <a:noFill/>
          </p:spPr>
          <p:txBody>
            <a:bodyPr wrap="square" lIns="0" tIns="0" rIns="0" bIns="0" rtlCol="0">
              <a:noAutofit/>
            </a:bodyPr>
            <a:lstStyle/>
            <a:p>
              <a:pPr>
                <a:lnSpc>
                  <a:spcPct val="90000"/>
                </a:lnSpc>
                <a:spcAft>
                  <a:spcPts val="1000"/>
                </a:spcAft>
              </a:pPr>
              <a:r>
                <a:rPr lang="en-US" sz="2400" b="1">
                  <a:solidFill>
                    <a:schemeClr val="bg1"/>
                  </a:solidFill>
                  <a:latin typeface="Century Gothic" panose="020B0502020202020204" pitchFamily="34" charset="0"/>
                </a:rPr>
                <a:t>14</a:t>
              </a:r>
              <a:endParaRPr lang="ru-RU" sz="2400" b="1">
                <a:solidFill>
                  <a:schemeClr val="bg1"/>
                </a:solidFill>
                <a:latin typeface="Century Gothic" panose="020B0502020202020204" pitchFamily="34" charset="0"/>
              </a:endParaRPr>
            </a:p>
          </p:txBody>
        </p:sp>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2" y="1344991"/>
              <a:ext cx="4716524" cy="5513009"/>
            </a:xfrm>
            <a:prstGeom prst="rect">
              <a:avLst/>
            </a:prstGeom>
          </p:spPr>
        </p:pic>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0880" y="0"/>
              <a:ext cx="8301547" cy="6858000"/>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02859" y="4014069"/>
              <a:ext cx="2046230" cy="2008716"/>
            </a:xfrm>
            <a:prstGeom prst="rect">
              <a:avLst/>
            </a:prstGeom>
          </p:spPr>
        </p:pic>
        <p:pic>
          <p:nvPicPr>
            <p:cNvPr id="13" name="Рисунок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81558" y="4593980"/>
              <a:ext cx="4762500" cy="247650"/>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62" y="620688"/>
              <a:ext cx="3280880" cy="853029"/>
            </a:xfrm>
            <a:prstGeom prst="rect">
              <a:avLst/>
            </a:prstGeom>
          </p:spPr>
        </p:pic>
        <p:pic>
          <p:nvPicPr>
            <p:cNvPr id="15" name="Рисунок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49030" y="1344991"/>
              <a:ext cx="2856046" cy="4262649"/>
            </a:xfrm>
            <a:prstGeom prst="rect">
              <a:avLst/>
            </a:prstGeom>
          </p:spPr>
        </p:pic>
      </p:grpSp>
      <p:pic>
        <p:nvPicPr>
          <p:cNvPr id="6" name="Рисунок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930729" y="2680792"/>
            <a:ext cx="11259684" cy="1112611"/>
          </a:xfrm>
        </p:spPr>
        <p:txBody>
          <a:bodyPr/>
          <a:lstStyle>
            <a:lvl1pPr algn="ctr">
              <a:defRPr/>
            </a:lvl1pPr>
          </a:lstStyle>
          <a:p>
            <a:r>
              <a:rPr lang="en-US" err="1"/>
              <a:t>Lorem</a:t>
            </a:r>
            <a:r>
              <a:rPr lang="en-US"/>
              <a:t> </a:t>
            </a:r>
            <a:r>
              <a:rPr lang="en-US" err="1"/>
              <a:t>ipsum</a:t>
            </a:r>
            <a:r>
              <a:rPr lang="en-US"/>
              <a:t> </a:t>
            </a:r>
            <a:br>
              <a:rPr lang="ru-RU"/>
            </a:br>
            <a:r>
              <a:rPr lang="en-US"/>
              <a:t>dolor </a:t>
            </a:r>
            <a:endParaRPr lang="ru-RU"/>
          </a:p>
        </p:txBody>
      </p:sp>
      <p:sp>
        <p:nvSpPr>
          <p:cNvPr id="3" name="Дата 2"/>
          <p:cNvSpPr>
            <a:spLocks noGrp="1"/>
          </p:cNvSpPr>
          <p:nvPr>
            <p:ph type="dt" sz="half" idx="10"/>
          </p:nvPr>
        </p:nvSpPr>
        <p:spPr/>
        <p:txBody>
          <a:bodyPr/>
          <a:lstStyle/>
          <a:p>
            <a:fld id="{0769E600-38BE-0244-890F-75FF5AF7ACC9}" type="datetime1">
              <a:rPr lang="de-CH"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364958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864131">
            <a:off x="5577950" y="5921853"/>
            <a:ext cx="1120784" cy="1224643"/>
          </a:xfrm>
          <a:prstGeom prst="rect">
            <a:avLst/>
          </a:prstGeom>
        </p:spPr>
      </p:pic>
      <p:pic>
        <p:nvPicPr>
          <p:cNvPr id="12" name="Рисунок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5504013" cy="6858000"/>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4977310"/>
            <a:ext cx="1513408" cy="188069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2"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3"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4" name="Дата 3"/>
          <p:cNvSpPr>
            <a:spLocks noGrp="1"/>
          </p:cNvSpPr>
          <p:nvPr>
            <p:ph type="dt" sz="half" idx="10"/>
          </p:nvPr>
        </p:nvSpPr>
        <p:spPr>
          <a:xfrm>
            <a:off x="2061026" y="6356349"/>
            <a:ext cx="2743200" cy="365125"/>
          </a:xfrm>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a:xfrm>
            <a:off x="6316436" y="635634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7179597" y="2325182"/>
            <a:ext cx="4179887" cy="3462338"/>
          </a:xfrm>
        </p:spPr>
        <p:txBody>
          <a:bodyPr/>
          <a:lstStyle/>
          <a:p>
            <a:endParaRPr lang="ru-RU" dirty="0"/>
          </a:p>
        </p:txBody>
      </p:sp>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758376">
            <a:off x="10450307" y="230235"/>
            <a:ext cx="1557105" cy="1500011"/>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l="-4425" t="2003" r="45637" b="-2003"/>
          <a:stretch/>
        </p:blipFill>
        <p:spPr>
          <a:xfrm>
            <a:off x="11228859" y="3823359"/>
            <a:ext cx="976061" cy="1629861"/>
          </a:xfrm>
          <a:prstGeom prst="rect">
            <a:avLst/>
          </a:prstGeom>
        </p:spPr>
      </p:pic>
    </p:spTree>
    <p:extLst>
      <p:ext uri="{BB962C8B-B14F-4D97-AF65-F5344CB8AC3E}">
        <p14:creationId xmlns:p14="http://schemas.microsoft.com/office/powerpoint/2010/main" val="2529077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CB95619E-0EA3-F44A-9B18-3CC69B2F1BE1}" type="datetime1">
              <a:rPr lang="de-CH"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a:p>
        </p:txBody>
      </p:sp>
      <p:pic>
        <p:nvPicPr>
          <p:cNvPr id="18" name="Рисунок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255138" y="4566010"/>
            <a:ext cx="3228040" cy="717764"/>
          </a:xfrm>
          <a:prstGeom prst="rect">
            <a:avLst/>
          </a:prstGeom>
        </p:spPr>
      </p:pic>
      <p:pic>
        <p:nvPicPr>
          <p:cNvPr id="19" name="Рисунок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39" y="3061607"/>
            <a:ext cx="745042" cy="731383"/>
          </a:xfrm>
          <a:prstGeom prst="rect">
            <a:avLst/>
          </a:prstGeom>
        </p:spPr>
      </p:pic>
      <p:pic>
        <p:nvPicPr>
          <p:cNvPr id="21" name="Рисунок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3509013">
            <a:off x="11647456" y="1216478"/>
            <a:ext cx="261257" cy="245582"/>
          </a:xfrm>
          <a:prstGeom prst="rect">
            <a:avLst/>
          </a:prstGeom>
        </p:spPr>
      </p:pic>
      <p:pic>
        <p:nvPicPr>
          <p:cNvPr id="22" name="Рисунок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44112" y="6101888"/>
            <a:ext cx="10058400" cy="138303"/>
          </a:xfrm>
          <a:prstGeom prst="rect">
            <a:avLst/>
          </a:prstGeom>
        </p:spPr>
      </p:pic>
    </p:spTree>
    <p:extLst>
      <p:ext uri="{BB962C8B-B14F-4D97-AF65-F5344CB8AC3E}">
        <p14:creationId xmlns:p14="http://schemas.microsoft.com/office/powerpoint/2010/main" val="375637676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1_bullet_points_orange">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42137" y="1683882"/>
            <a:ext cx="3646161" cy="5184355"/>
          </a:xfrm>
          <a:prstGeom prst="rect">
            <a:avLst/>
          </a:prstGeom>
        </p:spPr>
      </p:pic>
      <p:pic>
        <p:nvPicPr>
          <p:cNvPr id="2" name="Рисунок 1"/>
          <p:cNvPicPr>
            <a:picLocks noChangeAspect="1"/>
          </p:cNvPicPr>
          <p:nvPr userDrawn="1"/>
        </p:nvPicPr>
        <p:blipFill rotWithShape="1">
          <a:blip r:embed="rId3">
            <a:extLst>
              <a:ext uri="{28A0092B-C50C-407E-A947-70E740481C1C}">
                <a14:useLocalDpi xmlns:a14="http://schemas.microsoft.com/office/drawing/2010/main" val="0"/>
              </a:ext>
            </a:extLst>
          </a:blip>
          <a:srcRect l="40196"/>
          <a:stretch/>
        </p:blipFill>
        <p:spPr>
          <a:xfrm>
            <a:off x="0" y="0"/>
            <a:ext cx="2676825" cy="6868237"/>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241A0C25-1BE8-4A43-84A3-2629935E13C7}" type="datetime1">
              <a:rPr lang="de-CH" smtClean="0"/>
              <a:t>05.07.2021</a:t>
            </a:fld>
            <a:endParaRPr lang="ru-RU"/>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a:t>       </a:t>
            </a:r>
            <a:r>
              <a:rPr lang="da-DK"/>
              <a:t>Lorem ipsum dolor sit amet, consectetur adipiscing elit</a:t>
            </a:r>
            <a:endParaRPr lang="ru-RU"/>
          </a:p>
        </p:txBody>
      </p:sp>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1223" y="3580588"/>
            <a:ext cx="1469114" cy="1442181"/>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12672" y="5480877"/>
            <a:ext cx="5502728" cy="426461"/>
          </a:xfrm>
          <a:prstGeom prst="rect">
            <a:avLst/>
          </a:prstGeom>
        </p:spPr>
      </p:pic>
      <p:pic>
        <p:nvPicPr>
          <p:cNvPr id="12" name="Рисунок 11"/>
          <p:cNvPicPr>
            <a:picLocks noChangeAspect="1"/>
          </p:cNvPicPr>
          <p:nvPr userDrawn="1"/>
        </p:nvPicPr>
        <p:blipFill rotWithShape="1">
          <a:blip r:embed="rId7" cstate="print">
            <a:extLst>
              <a:ext uri="{28A0092B-C50C-407E-A947-70E740481C1C}">
                <a14:useLocalDpi xmlns:a14="http://schemas.microsoft.com/office/drawing/2010/main" val="0"/>
              </a:ext>
            </a:extLst>
          </a:blip>
          <a:srcRect t="52060"/>
          <a:stretch/>
        </p:blipFill>
        <p:spPr>
          <a:xfrm>
            <a:off x="9312208" y="-7790"/>
            <a:ext cx="2419661" cy="1162436"/>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32146">
            <a:off x="1071856" y="4648048"/>
            <a:ext cx="883356" cy="96521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10796628" y="432393"/>
            <a:ext cx="1267035" cy="1384447"/>
          </a:xfrm>
          <a:prstGeom prst="rect">
            <a:avLst/>
          </a:prstGeom>
        </p:spPr>
      </p:pic>
    </p:spTree>
    <p:extLst>
      <p:ext uri="{BB962C8B-B14F-4D97-AF65-F5344CB8AC3E}">
        <p14:creationId xmlns:p14="http://schemas.microsoft.com/office/powerpoint/2010/main" val="3618580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Only" preserve="1">
  <p:cSld name="3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err="1"/>
              <a:t>Lorem</a:t>
            </a:r>
            <a:r>
              <a:rPr lang="en-US"/>
              <a:t> </a:t>
            </a:r>
            <a:r>
              <a:rPr lang="en-US" err="1"/>
              <a:t>ipsum</a:t>
            </a:r>
            <a:r>
              <a:rPr lang="en-US"/>
              <a:t> </a:t>
            </a:r>
            <a:br>
              <a:rPr lang="ru-RU"/>
            </a:br>
            <a:r>
              <a:rPr lang="en-US"/>
              <a:t>dolor </a:t>
            </a:r>
            <a:endParaRPr lang="ru-RU"/>
          </a:p>
        </p:txBody>
      </p:sp>
      <p:sp>
        <p:nvSpPr>
          <p:cNvPr id="3" name="Дата 2"/>
          <p:cNvSpPr>
            <a:spLocks noGrp="1"/>
          </p:cNvSpPr>
          <p:nvPr>
            <p:ph type="dt" sz="half" idx="10"/>
          </p:nvPr>
        </p:nvSpPr>
        <p:spPr/>
        <p:txBody>
          <a:bodyPr/>
          <a:lstStyle/>
          <a:p>
            <a:fld id="{36B1D94B-C08B-694C-80D6-BBF05B12B3B5}" type="datetime1">
              <a:rPr lang="de-CH"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4750" y="4638614"/>
            <a:ext cx="4762500" cy="247650"/>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5400000" flipV="1">
            <a:off x="5259153" y="796258"/>
            <a:ext cx="1771650" cy="179134"/>
          </a:xfrm>
          <a:prstGeom prst="rect">
            <a:avLst/>
          </a:prstGeom>
        </p:spPr>
      </p:pic>
      <p:pic>
        <p:nvPicPr>
          <p:cNvPr id="29" name="Рисунок 2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6195526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Only" preserve="1">
  <p:cSld name="4_Только заголовок">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 y="-4824"/>
            <a:ext cx="4208232" cy="3633107"/>
          </a:xfrm>
          <a:prstGeom prst="rect">
            <a:avLst/>
          </a:prstGeom>
        </p:spPr>
      </p:pic>
      <p:pic>
        <p:nvPicPr>
          <p:cNvPr id="11" name="Рисунок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0976" y="4919648"/>
            <a:ext cx="4463143" cy="223157"/>
          </a:xfrm>
          <a:prstGeom prst="rect">
            <a:avLst/>
          </a:prstGeom>
        </p:spPr>
      </p:pic>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6170" y="1589976"/>
            <a:ext cx="8452757" cy="2625637"/>
          </a:xfrm>
          <a:prstGeom prst="rect">
            <a:avLst/>
          </a:prstGeom>
        </p:spPr>
      </p:pic>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16826" y="-4824"/>
            <a:ext cx="5675174" cy="6858000"/>
          </a:xfrm>
          <a:prstGeom prst="rect">
            <a:avLst/>
          </a:prstGeom>
        </p:spPr>
      </p:pic>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err="1"/>
              <a:t>Lorem</a:t>
            </a:r>
            <a:r>
              <a:rPr lang="en-US"/>
              <a:t> </a:t>
            </a:r>
            <a:r>
              <a:rPr lang="en-US" err="1"/>
              <a:t>ipsum</a:t>
            </a:r>
            <a:r>
              <a:rPr lang="en-US"/>
              <a:t> </a:t>
            </a:r>
            <a:br>
              <a:rPr lang="ru-RU"/>
            </a:br>
            <a:r>
              <a:rPr lang="en-US"/>
              <a:t>dolor </a:t>
            </a:r>
            <a:endParaRPr lang="ru-RU"/>
          </a:p>
        </p:txBody>
      </p:sp>
      <p:sp>
        <p:nvSpPr>
          <p:cNvPr id="3" name="Дата 2"/>
          <p:cNvSpPr>
            <a:spLocks noGrp="1"/>
          </p:cNvSpPr>
          <p:nvPr>
            <p:ph type="dt" sz="half" idx="10"/>
          </p:nvPr>
        </p:nvSpPr>
        <p:spPr/>
        <p:txBody>
          <a:bodyPr/>
          <a:lstStyle/>
          <a:p>
            <a:fld id="{EFE5A7F5-D9EC-8142-8F3E-47D5139CDA41}" type="datetime1">
              <a:rPr lang="de-CH"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2721" y="2442748"/>
            <a:ext cx="4035879" cy="4415252"/>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0311" y="819166"/>
            <a:ext cx="476250" cy="447675"/>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059666">
            <a:off x="10752610" y="493330"/>
            <a:ext cx="476250" cy="44767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409">
            <a:off x="3595910" y="5758549"/>
            <a:ext cx="476250" cy="447675"/>
          </a:xfrm>
          <a:prstGeom prst="rect">
            <a:avLst/>
          </a:prstGeom>
        </p:spPr>
      </p:pic>
      <p:pic>
        <p:nvPicPr>
          <p:cNvPr id="12" name="Рисунок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30128" y="1069610"/>
            <a:ext cx="982421" cy="987879"/>
          </a:xfrm>
          <a:prstGeom prst="rect">
            <a:avLst/>
          </a:prstGeom>
        </p:spPr>
      </p:pic>
      <p:pic>
        <p:nvPicPr>
          <p:cNvPr id="36" name="Рисунок 3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860171">
            <a:off x="9421231" y="5794673"/>
            <a:ext cx="982421" cy="987879"/>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15499" y="5665000"/>
            <a:ext cx="4762500" cy="247650"/>
          </a:xfrm>
          <a:prstGeom prst="rect">
            <a:avLst/>
          </a:prstGeom>
        </p:spPr>
      </p:pic>
    </p:spTree>
    <p:extLst>
      <p:ext uri="{BB962C8B-B14F-4D97-AF65-F5344CB8AC3E}">
        <p14:creationId xmlns:p14="http://schemas.microsoft.com/office/powerpoint/2010/main" val="18117613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itleOnly" preserve="1">
  <p:cSld name="1_Только заголовок">
    <p:spTree>
      <p:nvGrpSpPr>
        <p:cNvPr id="1" name=""/>
        <p:cNvGrpSpPr/>
        <p:nvPr/>
      </p:nvGrpSpPr>
      <p:grpSpPr>
        <a:xfrm>
          <a:off x="0" y="0"/>
          <a:ext cx="0" cy="0"/>
          <a:chOff x="0" y="0"/>
          <a:chExt cx="0" cy="0"/>
        </a:xfrm>
      </p:grpSpPr>
      <p:grpSp>
        <p:nvGrpSpPr>
          <p:cNvPr id="31" name="Группа 30"/>
          <p:cNvGrpSpPr/>
          <p:nvPr userDrawn="1"/>
        </p:nvGrpSpPr>
        <p:grpSpPr>
          <a:xfrm>
            <a:off x="-3645" y="0"/>
            <a:ext cx="12194058" cy="6857999"/>
            <a:chOff x="-3645" y="0"/>
            <a:chExt cx="12194058" cy="6857999"/>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997" y="0"/>
              <a:ext cx="10058400" cy="6613398"/>
            </a:xfrm>
            <a:prstGeom prst="rect">
              <a:avLst/>
            </a:prstGeom>
          </p:spPr>
        </p:pic>
        <p:cxnSp>
          <p:nvCxnSpPr>
            <p:cNvPr id="18" name="Linie"/>
            <p:cNvCxnSpPr/>
            <p:nvPr userDrawn="1"/>
          </p:nvCxnSpPr>
          <p:spPr bwMode="gray">
            <a:xfrm>
              <a:off x="375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cxnSp>
          <p:nvCxnSpPr>
            <p:cNvPr id="19" name="Linie"/>
            <p:cNvCxnSpPr/>
            <p:nvPr userDrawn="1"/>
          </p:nvCxnSpPr>
          <p:spPr bwMode="gray">
            <a:xfrm>
              <a:off x="681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grpSp>
          <p:nvGrpSpPr>
            <p:cNvPr id="20" name="Quotation"/>
            <p:cNvGrpSpPr>
              <a:grpSpLocks noChangeAspect="1"/>
            </p:cNvGrpSpPr>
            <p:nvPr userDrawn="1"/>
          </p:nvGrpSpPr>
          <p:grpSpPr bwMode="gray">
            <a:xfrm>
              <a:off x="5771170" y="1357295"/>
              <a:ext cx="648072" cy="543406"/>
              <a:chOff x="537029" y="1572196"/>
              <a:chExt cx="1010860" cy="847602"/>
            </a:xfrm>
            <a:solidFill>
              <a:srgbClr val="083551"/>
            </a:solidFill>
          </p:grpSpPr>
          <p:sp>
            <p:nvSpPr>
              <p:cNvPr id="21"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lIns="0" tIns="0" rIns="0" bIns="0" rtlCol="0" anchor="ctr"/>
              <a:lstStyle/>
              <a:p>
                <a:pPr algn="ctr"/>
                <a:endParaRPr lang="de-DE"/>
              </a:p>
            </p:txBody>
          </p:sp>
          <p:sp>
            <p:nvSpPr>
              <p:cNvPr id="22"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lIns="0" tIns="0" rIns="0" bIns="0" rtlCol="0" anchor="ctr"/>
              <a:lstStyle/>
              <a:p>
                <a:pPr algn="ctr"/>
                <a:endParaRPr lang="de-DE"/>
              </a:p>
            </p:txBody>
          </p:sp>
        </p:grpSp>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5" y="2828916"/>
              <a:ext cx="3290539" cy="4029083"/>
            </a:xfrm>
            <a:prstGeom prst="rect">
              <a:avLst/>
            </a:prstGeom>
          </p:spPr>
        </p:pic>
        <p:pic>
          <p:nvPicPr>
            <p:cNvPr id="25" name="Рисунок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23835" y="922847"/>
              <a:ext cx="864096" cy="868896"/>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61869" flipH="1">
              <a:off x="1384363" y="73698"/>
              <a:ext cx="685654" cy="2316366"/>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9655" y="1892377"/>
              <a:ext cx="454572" cy="427298"/>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9583">
              <a:off x="10143269" y="5805264"/>
              <a:ext cx="454572" cy="427298"/>
            </a:xfrm>
            <a:prstGeom prst="rect">
              <a:avLst/>
            </a:prstGeom>
          </p:spPr>
        </p:pic>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2041358">
              <a:off x="7319342" y="168829"/>
              <a:ext cx="454572" cy="427298"/>
            </a:xfrm>
            <a:prstGeom prst="rect">
              <a:avLst/>
            </a:prstGeom>
          </p:spPr>
        </p:pic>
        <p:pic>
          <p:nvPicPr>
            <p:cNvPr id="30" name="Рисунок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05348" y="2828916"/>
              <a:ext cx="1586211" cy="1586211"/>
            </a:xfrm>
            <a:prstGeom prst="rect">
              <a:avLst/>
            </a:prstGeom>
          </p:spPr>
        </p:pic>
      </p:grpSp>
      <p:pic>
        <p:nvPicPr>
          <p:cNvPr id="6" name="Рисунок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2176337" y="2122106"/>
            <a:ext cx="7947498" cy="2271779"/>
          </a:xfrm>
        </p:spPr>
        <p:txBody>
          <a:bodyPr/>
          <a:lstStyle>
            <a:lvl1pPr algn="ctr">
              <a:defRPr sz="2400"/>
            </a:lvl1pPr>
          </a:lstStyle>
          <a:p>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endParaRPr lang="ru-RU"/>
          </a:p>
        </p:txBody>
      </p:sp>
      <p:sp>
        <p:nvSpPr>
          <p:cNvPr id="3" name="Дата 2"/>
          <p:cNvSpPr>
            <a:spLocks noGrp="1"/>
          </p:cNvSpPr>
          <p:nvPr>
            <p:ph type="dt" sz="half" idx="10"/>
          </p:nvPr>
        </p:nvSpPr>
        <p:spPr/>
        <p:txBody>
          <a:bodyPr/>
          <a:lstStyle/>
          <a:p>
            <a:fld id="{89327E81-DDA1-8E43-99D8-690EB460DB62}" type="datetime1">
              <a:rPr lang="de-CH"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7661049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2_Только заголовок">
    <p:spTree>
      <p:nvGrpSpPr>
        <p:cNvPr id="1" name=""/>
        <p:cNvGrpSpPr/>
        <p:nvPr/>
      </p:nvGrpSpPr>
      <p:grpSpPr>
        <a:xfrm>
          <a:off x="0" y="0"/>
          <a:ext cx="0" cy="0"/>
          <a:chOff x="0" y="0"/>
          <a:chExt cx="0" cy="0"/>
        </a:xfrm>
      </p:grpSpPr>
      <p:grpSp>
        <p:nvGrpSpPr>
          <p:cNvPr id="9" name="Группа 8"/>
          <p:cNvGrpSpPr/>
          <p:nvPr userDrawn="1"/>
        </p:nvGrpSpPr>
        <p:grpSpPr>
          <a:xfrm>
            <a:off x="1773909" y="1035687"/>
            <a:ext cx="9793906" cy="5054351"/>
            <a:chOff x="1773909" y="1035687"/>
            <a:chExt cx="9793906" cy="5054351"/>
          </a:xfrm>
        </p:grpSpPr>
        <p:pic>
          <p:nvPicPr>
            <p:cNvPr id="35" name="Рисунок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8570619" y="3056386"/>
              <a:ext cx="1010782" cy="4981192"/>
            </a:xfrm>
            <a:prstGeom prst="rect">
              <a:avLst/>
            </a:prstGeom>
          </p:spPr>
        </p:pic>
        <p:pic>
          <p:nvPicPr>
            <p:cNvPr id="36" name="Рисунок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71567" y="1731302"/>
              <a:ext cx="1010095" cy="4982400"/>
            </a:xfrm>
            <a:prstGeom prst="rect">
              <a:avLst/>
            </a:prstGeom>
          </p:spPr>
        </p:pic>
        <p:pic>
          <p:nvPicPr>
            <p:cNvPr id="37" name="Рисунок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3375" y="399375"/>
              <a:ext cx="1025673" cy="4982400"/>
            </a:xfrm>
            <a:prstGeom prst="rect">
              <a:avLst/>
            </a:prstGeom>
          </p:spPr>
        </p:pic>
        <p:pic>
          <p:nvPicPr>
            <p:cNvPr id="38" name="Рисунок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561805" y="-941509"/>
              <a:ext cx="1028008" cy="4982400"/>
            </a:xfrm>
            <a:prstGeom prst="rect">
              <a:avLst/>
            </a:prstGeom>
          </p:spPr>
        </p:pic>
        <p:pic>
          <p:nvPicPr>
            <p:cNvPr id="39" name="Рисунок 3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3817" y="5036673"/>
              <a:ext cx="1007721" cy="1020619"/>
            </a:xfrm>
            <a:prstGeom prst="rect">
              <a:avLst/>
            </a:prstGeom>
          </p:spPr>
        </p:pic>
        <p:pic>
          <p:nvPicPr>
            <p:cNvPr id="40" name="Рисунок 3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3854030" y="5064725"/>
              <a:ext cx="80797" cy="1025313"/>
            </a:xfrm>
            <a:prstGeom prst="rect">
              <a:avLst/>
            </a:prstGeom>
          </p:spPr>
        </p:pic>
        <p:pic>
          <p:nvPicPr>
            <p:cNvPr id="41" name="Рисунок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6194" y="1039204"/>
              <a:ext cx="982966" cy="982966"/>
            </a:xfrm>
            <a:prstGeom prst="rect">
              <a:avLst/>
            </a:prstGeom>
          </p:spPr>
        </p:pic>
        <p:pic>
          <p:nvPicPr>
            <p:cNvPr id="42" name="Рисунок 4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4234" y="2365680"/>
              <a:ext cx="986886" cy="986886"/>
            </a:xfrm>
            <a:prstGeom prst="rect">
              <a:avLst/>
            </a:prstGeom>
          </p:spPr>
        </p:pic>
        <p:pic>
          <p:nvPicPr>
            <p:cNvPr id="43" name="Рисунок 4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92932" y="3701015"/>
              <a:ext cx="1009490" cy="1009490"/>
            </a:xfrm>
            <a:prstGeom prst="rect">
              <a:avLst/>
            </a:prstGeom>
          </p:spPr>
        </p:pic>
        <p:pic>
          <p:nvPicPr>
            <p:cNvPr id="44" name="Рисунок 4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3388" y="3692760"/>
              <a:ext cx="82080" cy="1026000"/>
            </a:xfrm>
            <a:prstGeom prst="rect">
              <a:avLst/>
            </a:prstGeom>
          </p:spPr>
        </p:pic>
        <p:pic>
          <p:nvPicPr>
            <p:cNvPr id="45" name="Рисунок 4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4828" y="1035687"/>
              <a:ext cx="79200" cy="990000"/>
            </a:xfrm>
            <a:prstGeom prst="rect">
              <a:avLst/>
            </a:prstGeom>
          </p:spPr>
        </p:pic>
        <p:pic>
          <p:nvPicPr>
            <p:cNvPr id="46" name="Рисунок 4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3909" y="1431007"/>
              <a:ext cx="310376" cy="2827527"/>
            </a:xfrm>
            <a:prstGeom prst="rect">
              <a:avLst/>
            </a:prstGeom>
          </p:spPr>
        </p:pic>
        <p:pic>
          <p:nvPicPr>
            <p:cNvPr id="47" name="Рисунок 4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grpSp>
        <p:nvGrpSpPr>
          <p:cNvPr id="8" name="Группа 7"/>
          <p:cNvGrpSpPr/>
          <p:nvPr userDrawn="1"/>
        </p:nvGrpSpPr>
        <p:grpSpPr>
          <a:xfrm>
            <a:off x="0" y="345746"/>
            <a:ext cx="12197756" cy="269562"/>
            <a:chOff x="0" y="345746"/>
            <a:chExt cx="12197756" cy="269562"/>
          </a:xfrm>
        </p:grpSpPr>
        <p:pic>
          <p:nvPicPr>
            <p:cNvPr id="33" name="Рисунок 3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45746"/>
              <a:ext cx="2666000" cy="269562"/>
            </a:xfrm>
            <a:prstGeom prst="rect">
              <a:avLst/>
            </a:prstGeom>
          </p:spPr>
        </p:pic>
        <p:pic>
          <p:nvPicPr>
            <p:cNvPr id="34" name="Рисунок 3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9531756" y="345746"/>
              <a:ext cx="2666000" cy="269562"/>
            </a:xfrm>
            <a:prstGeom prst="rect">
              <a:avLst/>
            </a:prstGeom>
          </p:spPr>
        </p:pic>
      </p:grpSp>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0800000">
            <a:off x="5177281" y="6130057"/>
            <a:ext cx="1689259" cy="737779"/>
          </a:xfrm>
          <a:prstGeom prst="rect">
            <a:avLst/>
          </a:prstGeom>
        </p:spPr>
      </p:pic>
      <p:pic>
        <p:nvPicPr>
          <p:cNvPr id="6" name="Рисунок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187780"/>
            <a:ext cx="12190413" cy="628650"/>
          </a:xfrm>
        </p:spPr>
        <p:txBody>
          <a:bodyPr/>
          <a:lstStyle>
            <a:lvl1pPr algn="ctr">
              <a:defRPr/>
            </a:lvl1pPr>
          </a:lstStyle>
          <a:p>
            <a:r>
              <a:rPr lang="da-DK"/>
              <a:t>Lorem ipsum dolor sit</a:t>
            </a:r>
            <a:endParaRPr lang="ru-RU"/>
          </a:p>
        </p:txBody>
      </p:sp>
      <p:sp>
        <p:nvSpPr>
          <p:cNvPr id="3" name="Дата 2"/>
          <p:cNvSpPr>
            <a:spLocks noGrp="1"/>
          </p:cNvSpPr>
          <p:nvPr>
            <p:ph type="dt" sz="half" idx="10"/>
          </p:nvPr>
        </p:nvSpPr>
        <p:spPr/>
        <p:txBody>
          <a:bodyPr/>
          <a:lstStyle/>
          <a:p>
            <a:fld id="{E6ADF476-FBFA-4745-A344-33F56EA1A8BD}" type="datetime1">
              <a:rPr lang="de-CH"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1" name="Текст 10"/>
          <p:cNvSpPr>
            <a:spLocks noGrp="1"/>
          </p:cNvSpPr>
          <p:nvPr>
            <p:ph type="body" sz="quarter" idx="13" hasCustomPrompt="1"/>
          </p:nvPr>
        </p:nvSpPr>
        <p:spPr>
          <a:xfrm>
            <a:off x="6767513" y="1150938"/>
            <a:ext cx="4662487" cy="776287"/>
          </a:xfrm>
        </p:spPr>
        <p:txBody>
          <a:bodyPr/>
          <a:lstStyle>
            <a:lvl1pPr>
              <a:defRPr sz="1400">
                <a:solidFill>
                  <a:schemeClr val="bg1"/>
                </a:solidFill>
              </a:defRPr>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endParaRPr lang="ru-RU"/>
          </a:p>
        </p:txBody>
      </p:sp>
      <p:sp>
        <p:nvSpPr>
          <p:cNvPr id="48" name="Текст 10"/>
          <p:cNvSpPr>
            <a:spLocks noGrp="1"/>
          </p:cNvSpPr>
          <p:nvPr>
            <p:ph type="body" sz="quarter" idx="14" hasCustomPrompt="1"/>
          </p:nvPr>
        </p:nvSpPr>
        <p:spPr>
          <a:xfrm>
            <a:off x="6767512" y="2538408"/>
            <a:ext cx="4662487" cy="776287"/>
          </a:xfrm>
        </p:spPr>
        <p:txBody>
          <a:bodyPr/>
          <a:lstStyle>
            <a:lvl1pPr>
              <a:defRPr sz="1400">
                <a:solidFill>
                  <a:schemeClr val="bg1"/>
                </a:solidFill>
              </a:defRPr>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endParaRPr lang="ru-RU"/>
          </a:p>
        </p:txBody>
      </p:sp>
      <p:sp>
        <p:nvSpPr>
          <p:cNvPr id="49" name="Текст 10"/>
          <p:cNvSpPr>
            <a:spLocks noGrp="1"/>
          </p:cNvSpPr>
          <p:nvPr>
            <p:ph type="body" sz="quarter" idx="15" hasCustomPrompt="1"/>
          </p:nvPr>
        </p:nvSpPr>
        <p:spPr>
          <a:xfrm>
            <a:off x="6767512" y="3838319"/>
            <a:ext cx="4662487" cy="776287"/>
          </a:xfrm>
        </p:spPr>
        <p:txBody>
          <a:bodyPr/>
          <a:lstStyle>
            <a:lvl1pPr>
              <a:defRPr sz="1400">
                <a:solidFill>
                  <a:schemeClr val="bg1"/>
                </a:solidFill>
              </a:defRPr>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endParaRPr lang="ru-RU"/>
          </a:p>
        </p:txBody>
      </p:sp>
      <p:sp>
        <p:nvSpPr>
          <p:cNvPr id="50" name="Текст 10"/>
          <p:cNvSpPr>
            <a:spLocks noGrp="1"/>
          </p:cNvSpPr>
          <p:nvPr>
            <p:ph type="body" sz="quarter" idx="16" hasCustomPrompt="1"/>
          </p:nvPr>
        </p:nvSpPr>
        <p:spPr>
          <a:xfrm>
            <a:off x="6767511" y="5145150"/>
            <a:ext cx="4662487" cy="776287"/>
          </a:xfrm>
        </p:spPr>
        <p:txBody>
          <a:bodyPr/>
          <a:lstStyle>
            <a:lvl1pPr>
              <a:defRPr sz="1400">
                <a:solidFill>
                  <a:schemeClr val="bg1"/>
                </a:solidFill>
              </a:defRPr>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endParaRPr lang="ru-RU"/>
          </a:p>
        </p:txBody>
      </p:sp>
      <p:sp>
        <p:nvSpPr>
          <p:cNvPr id="13" name="Текст 12"/>
          <p:cNvSpPr>
            <a:spLocks noGrp="1"/>
          </p:cNvSpPr>
          <p:nvPr>
            <p:ph type="body" sz="quarter" idx="17" hasCustomPrompt="1"/>
          </p:nvPr>
        </p:nvSpPr>
        <p:spPr>
          <a:xfrm>
            <a:off x="143356" y="2480271"/>
            <a:ext cx="1480518" cy="729000"/>
          </a:xfrm>
        </p:spPr>
        <p:txBody>
          <a:bodyPr>
            <a:noAutofit/>
          </a:bodyPr>
          <a:lstStyle>
            <a:lvl1pPr>
              <a:defRPr sz="1400" b="1"/>
            </a:lvl1pPr>
          </a:lstStyle>
          <a:p>
            <a:pPr lvl="0"/>
            <a:r>
              <a:rPr lang="da-DK"/>
              <a:t>Lorem ipsum dolor sit amet</a:t>
            </a:r>
            <a:endParaRPr lang="ru-RU"/>
          </a:p>
        </p:txBody>
      </p:sp>
      <p:sp>
        <p:nvSpPr>
          <p:cNvPr id="51" name="Текст 12"/>
          <p:cNvSpPr>
            <a:spLocks noGrp="1"/>
          </p:cNvSpPr>
          <p:nvPr>
            <p:ph type="body" sz="quarter" idx="18" hasCustomPrompt="1"/>
          </p:nvPr>
        </p:nvSpPr>
        <p:spPr>
          <a:xfrm>
            <a:off x="143356" y="5189146"/>
            <a:ext cx="1480518" cy="795276"/>
          </a:xfrm>
        </p:spPr>
        <p:txBody>
          <a:bodyPr>
            <a:normAutofit/>
          </a:bodyPr>
          <a:lstStyle>
            <a:lvl1pPr>
              <a:defRPr sz="1400" b="1"/>
            </a:lvl1pPr>
          </a:lstStyle>
          <a:p>
            <a:pPr lvl="0"/>
            <a:r>
              <a:rPr lang="da-DK"/>
              <a:t>Lorem ipsum dolor sit amet</a:t>
            </a:r>
            <a:endParaRPr lang="ru-RU"/>
          </a:p>
        </p:txBody>
      </p:sp>
      <p:sp>
        <p:nvSpPr>
          <p:cNvPr id="52" name="Текст 12"/>
          <p:cNvSpPr>
            <a:spLocks noGrp="1"/>
          </p:cNvSpPr>
          <p:nvPr>
            <p:ph type="body" sz="quarter" idx="19" hasCustomPrompt="1"/>
          </p:nvPr>
        </p:nvSpPr>
        <p:spPr>
          <a:xfrm>
            <a:off x="4455284" y="1198225"/>
            <a:ext cx="1480518" cy="729000"/>
          </a:xfrm>
        </p:spPr>
        <p:txBody>
          <a:bodyPr>
            <a:normAutofit/>
          </a:bodyPr>
          <a:lstStyle>
            <a:lvl1pPr>
              <a:defRPr sz="1400" b="1"/>
            </a:lvl1pPr>
          </a:lstStyle>
          <a:p>
            <a:pPr lvl="0"/>
            <a:r>
              <a:rPr lang="da-DK"/>
              <a:t>Lorem ipsum dolor sit amet</a:t>
            </a:r>
            <a:endParaRPr lang="ru-RU"/>
          </a:p>
        </p:txBody>
      </p:sp>
      <p:sp>
        <p:nvSpPr>
          <p:cNvPr id="53" name="Текст 12"/>
          <p:cNvSpPr>
            <a:spLocks noGrp="1"/>
          </p:cNvSpPr>
          <p:nvPr>
            <p:ph type="body" sz="quarter" idx="20" hasCustomPrompt="1"/>
          </p:nvPr>
        </p:nvSpPr>
        <p:spPr>
          <a:xfrm>
            <a:off x="4457804" y="2480270"/>
            <a:ext cx="1480518" cy="729000"/>
          </a:xfrm>
        </p:spPr>
        <p:txBody>
          <a:bodyPr>
            <a:normAutofit/>
          </a:bodyPr>
          <a:lstStyle>
            <a:lvl1pPr>
              <a:defRPr sz="1400" b="1"/>
            </a:lvl1pPr>
          </a:lstStyle>
          <a:p>
            <a:pPr lvl="0"/>
            <a:r>
              <a:rPr lang="da-DK"/>
              <a:t>Lorem ipsum dolor sit amet</a:t>
            </a:r>
            <a:endParaRPr lang="ru-RU"/>
          </a:p>
        </p:txBody>
      </p:sp>
      <p:sp>
        <p:nvSpPr>
          <p:cNvPr id="54" name="Текст 12"/>
          <p:cNvSpPr>
            <a:spLocks noGrp="1"/>
          </p:cNvSpPr>
          <p:nvPr>
            <p:ph type="body" sz="quarter" idx="21" hasCustomPrompt="1"/>
          </p:nvPr>
        </p:nvSpPr>
        <p:spPr>
          <a:xfrm>
            <a:off x="4455284" y="3791491"/>
            <a:ext cx="1480518" cy="729000"/>
          </a:xfrm>
        </p:spPr>
        <p:txBody>
          <a:bodyPr>
            <a:normAutofit/>
          </a:bodyPr>
          <a:lstStyle>
            <a:lvl1pPr>
              <a:defRPr sz="1400" b="1"/>
            </a:lvl1pPr>
          </a:lstStyle>
          <a:p>
            <a:pPr lvl="0"/>
            <a:r>
              <a:rPr lang="da-DK"/>
              <a:t>Lorem ipsum dolor sit amet</a:t>
            </a:r>
            <a:endParaRPr lang="ru-RU"/>
          </a:p>
        </p:txBody>
      </p:sp>
      <p:sp>
        <p:nvSpPr>
          <p:cNvPr id="55" name="Текст 12"/>
          <p:cNvSpPr>
            <a:spLocks noGrp="1"/>
          </p:cNvSpPr>
          <p:nvPr>
            <p:ph type="body" sz="quarter" idx="22" hasCustomPrompt="1"/>
          </p:nvPr>
        </p:nvSpPr>
        <p:spPr>
          <a:xfrm>
            <a:off x="4455284" y="5192437"/>
            <a:ext cx="1480518" cy="729000"/>
          </a:xfrm>
        </p:spPr>
        <p:txBody>
          <a:bodyPr>
            <a:normAutofit/>
          </a:bodyPr>
          <a:lstStyle>
            <a:lvl1pPr>
              <a:defRPr sz="1400" b="1"/>
            </a:lvl1pPr>
          </a:lstStyle>
          <a:p>
            <a:pPr lvl="0"/>
            <a:r>
              <a:rPr lang="da-DK"/>
              <a:t>Lorem ipsum dolor sit amet</a:t>
            </a:r>
            <a:endParaRPr lang="ru-RU"/>
          </a:p>
        </p:txBody>
      </p:sp>
    </p:spTree>
    <p:extLst>
      <p:ext uri="{BB962C8B-B14F-4D97-AF65-F5344CB8AC3E}">
        <p14:creationId xmlns:p14="http://schemas.microsoft.com/office/powerpoint/2010/main" val="15796054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grpSp>
        <p:nvGrpSpPr>
          <p:cNvPr id="14" name="Группа 13"/>
          <p:cNvGrpSpPr/>
          <p:nvPr userDrawn="1"/>
        </p:nvGrpSpPr>
        <p:grpSpPr>
          <a:xfrm>
            <a:off x="0" y="-17325"/>
            <a:ext cx="10997251" cy="6867251"/>
            <a:chOff x="0" y="-17325"/>
            <a:chExt cx="10997251" cy="6867251"/>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8570" y="5044014"/>
              <a:ext cx="4502274" cy="180591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4678" y="4221088"/>
              <a:ext cx="970057" cy="1916832"/>
            </a:xfrm>
            <a:prstGeom prst="rect">
              <a:avLst/>
            </a:prstGeom>
          </p:spPr>
        </p:pic>
        <p:pic>
          <p:nvPicPr>
            <p:cNvPr id="8" name="Рисунок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43178" y="2996952"/>
              <a:ext cx="249746" cy="249746"/>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8851" y="6505690"/>
              <a:ext cx="10058400" cy="138302"/>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636950"/>
              <a:ext cx="1510212" cy="3212976"/>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63008" y="-17325"/>
              <a:ext cx="2810086" cy="858637"/>
            </a:xfrm>
            <a:prstGeom prst="rect">
              <a:avLst/>
            </a:prstGeom>
          </p:spPr>
        </p:pic>
      </p:grpSp>
      <p:pic>
        <p:nvPicPr>
          <p:cNvPr id="5" name="Рисунок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98CAD6D3-0BB0-A549-8DAC-1E95F2876D4F}" type="datetime1">
              <a:rPr lang="de-CH" smtClean="0"/>
              <a:t>05.07.2021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328653939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Agenda-01">
    <p:spTree>
      <p:nvGrpSpPr>
        <p:cNvPr id="1" name=""/>
        <p:cNvGrpSpPr/>
        <p:nvPr/>
      </p:nvGrpSpPr>
      <p:grpSpPr>
        <a:xfrm>
          <a:off x="0" y="0"/>
          <a:ext cx="0" cy="0"/>
          <a:chOff x="0" y="0"/>
          <a:chExt cx="0" cy="0"/>
        </a:xfrm>
      </p:grpSpPr>
      <p:grpSp>
        <p:nvGrpSpPr>
          <p:cNvPr id="95" name="Группа 94"/>
          <p:cNvGrpSpPr/>
          <p:nvPr userDrawn="1"/>
        </p:nvGrpSpPr>
        <p:grpSpPr>
          <a:xfrm>
            <a:off x="1885163" y="2085384"/>
            <a:ext cx="3635268" cy="3103246"/>
            <a:chOff x="1704655" y="2118352"/>
            <a:chExt cx="3635268" cy="3103246"/>
          </a:xfrm>
        </p:grpSpPr>
        <p:pic>
          <p:nvPicPr>
            <p:cNvPr id="93" name="Рисунок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306896"/>
              <a:ext cx="3635268" cy="367566"/>
            </a:xfrm>
            <a:prstGeom prst="rect">
              <a:avLst/>
            </a:prstGeom>
          </p:spPr>
        </p:pic>
        <p:pic>
          <p:nvPicPr>
            <p:cNvPr id="92" name="Рисунок 9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759760"/>
              <a:ext cx="3635268" cy="367566"/>
            </a:xfrm>
            <a:prstGeom prst="rect">
              <a:avLst/>
            </a:prstGeom>
          </p:spPr>
        </p:pic>
        <p:pic>
          <p:nvPicPr>
            <p:cNvPr id="90" name="Рисунок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665488"/>
              <a:ext cx="3635268" cy="367566"/>
            </a:xfrm>
            <a:prstGeom prst="rect">
              <a:avLst/>
            </a:prstGeom>
          </p:spPr>
        </p:pic>
        <p:pic>
          <p:nvPicPr>
            <p:cNvPr id="89" name="Рисунок 8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118352"/>
              <a:ext cx="3635268" cy="367566"/>
            </a:xfrm>
            <a:prstGeom prst="rect">
              <a:avLst/>
            </a:prstGeom>
          </p:spPr>
        </p:pic>
        <p:pic>
          <p:nvPicPr>
            <p:cNvPr id="91" name="Рисунок 9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212624"/>
              <a:ext cx="3635268" cy="367566"/>
            </a:xfrm>
            <a:prstGeom prst="rect">
              <a:avLst/>
            </a:prstGeom>
          </p:spPr>
        </p:pic>
        <p:pic>
          <p:nvPicPr>
            <p:cNvPr id="94" name="Рисунок 9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854032"/>
              <a:ext cx="3635268" cy="367566"/>
            </a:xfrm>
            <a:prstGeom prst="rect">
              <a:avLst/>
            </a:prstGeom>
          </p:spPr>
        </p:pic>
      </p:grpSp>
      <p:grpSp>
        <p:nvGrpSpPr>
          <p:cNvPr id="84" name="Группа 83"/>
          <p:cNvGrpSpPr/>
          <p:nvPr userDrawn="1"/>
        </p:nvGrpSpPr>
        <p:grpSpPr>
          <a:xfrm>
            <a:off x="-1" y="0"/>
            <a:ext cx="12197757" cy="6895555"/>
            <a:chOff x="-1" y="0"/>
            <a:chExt cx="12197757" cy="6895555"/>
          </a:xfrm>
        </p:grpSpPr>
        <p:pic>
          <p:nvPicPr>
            <p:cNvPr id="72" name="Рисунок 7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4469369" cy="6857999"/>
            </a:xfrm>
            <a:prstGeom prst="rect">
              <a:avLst/>
            </a:prstGeom>
          </p:spPr>
        </p:pic>
        <p:pic>
          <p:nvPicPr>
            <p:cNvPr id="73" name="Рисунок 7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10" y="3368926"/>
              <a:ext cx="2910669" cy="2461227"/>
            </a:xfrm>
            <a:prstGeom prst="rect">
              <a:avLst/>
            </a:prstGeom>
          </p:spPr>
        </p:pic>
        <p:pic>
          <p:nvPicPr>
            <p:cNvPr id="74" name="Рисунок 7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17149" y="0"/>
              <a:ext cx="5375126" cy="1195175"/>
            </a:xfrm>
            <a:prstGeom prst="rect">
              <a:avLst/>
            </a:prstGeom>
          </p:spPr>
        </p:pic>
        <p:pic>
          <p:nvPicPr>
            <p:cNvPr id="75" name="Рисунок 7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40420" y="4810523"/>
              <a:ext cx="2123971" cy="2085032"/>
            </a:xfrm>
            <a:prstGeom prst="rect">
              <a:avLst/>
            </a:prstGeom>
          </p:spPr>
        </p:pic>
        <p:pic>
          <p:nvPicPr>
            <p:cNvPr id="76" name="Рисунок 7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961969" y="3184211"/>
              <a:ext cx="1873982" cy="597592"/>
            </a:xfrm>
            <a:prstGeom prst="rect">
              <a:avLst/>
            </a:prstGeom>
          </p:spPr>
        </p:pic>
        <p:pic>
          <p:nvPicPr>
            <p:cNvPr id="78" name="Рисунок 7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6763" y="195263"/>
              <a:ext cx="1249815" cy="1256759"/>
            </a:xfrm>
            <a:prstGeom prst="rect">
              <a:avLst/>
            </a:prstGeom>
          </p:spPr>
        </p:pic>
        <p:pic>
          <p:nvPicPr>
            <p:cNvPr id="79" name="Рисунок 7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0000" y="5534152"/>
              <a:ext cx="1085473" cy="1085473"/>
            </a:xfrm>
            <a:prstGeom prst="rect">
              <a:avLst/>
            </a:prstGeom>
          </p:spPr>
        </p:pic>
        <p:pic>
          <p:nvPicPr>
            <p:cNvPr id="80" name="Рисунок 7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70063" y="595923"/>
              <a:ext cx="366136" cy="344168"/>
            </a:xfrm>
            <a:prstGeom prst="rect">
              <a:avLst/>
            </a:prstGeom>
          </p:spPr>
        </p:pic>
        <p:pic>
          <p:nvPicPr>
            <p:cNvPr id="81" name="Рисунок 8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940999">
              <a:off x="11401485" y="1968047"/>
              <a:ext cx="366136" cy="344168"/>
            </a:xfrm>
            <a:prstGeom prst="rect">
              <a:avLst/>
            </a:prstGeom>
          </p:spPr>
        </p:pic>
        <p:pic>
          <p:nvPicPr>
            <p:cNvPr id="82" name="Рисунок 8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22126">
              <a:off x="5177123" y="6281402"/>
              <a:ext cx="366136" cy="344168"/>
            </a:xfrm>
            <a:prstGeom prst="rect">
              <a:avLst/>
            </a:prstGeom>
          </p:spPr>
        </p:pic>
      </p:grpSp>
      <p:pic>
        <p:nvPicPr>
          <p:cNvPr id="5" name="Рисунок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A711E52E-98ED-3044-9511-FCEA3C85DF4F}" type="datetime1">
              <a:rPr lang="de-CH" smtClean="0"/>
              <a:t>05.07.2021</a:t>
            </a:fld>
            <a:endParaRPr lang="ru-RU"/>
          </a:p>
        </p:txBody>
      </p:sp>
      <p:sp>
        <p:nvSpPr>
          <p:cNvPr id="3" name="Нижний колонтитул 2"/>
          <p:cNvSpPr>
            <a:spLocks noGrp="1"/>
          </p:cNvSpPr>
          <p:nvPr>
            <p:ph type="ftr" sz="quarter" idx="11"/>
          </p:nvPr>
        </p:nvSpPr>
        <p:spPr>
          <a:xfrm>
            <a:off x="4030435" y="621529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86" name="Текст 85"/>
          <p:cNvSpPr>
            <a:spLocks noGrp="1"/>
          </p:cNvSpPr>
          <p:nvPr>
            <p:ph type="body" sz="quarter" idx="13" hasCustomPrompt="1"/>
          </p:nvPr>
        </p:nvSpPr>
        <p:spPr>
          <a:xfrm>
            <a:off x="5997026" y="2050448"/>
            <a:ext cx="4523357" cy="3588056"/>
          </a:xfrm>
        </p:spPr>
        <p:txBody>
          <a:bodyPr/>
          <a:lstStyle>
            <a:lvl1pPr>
              <a:spcBef>
                <a:spcPts val="1300"/>
              </a:spcBef>
              <a:defRPr/>
            </a:lvl1pPr>
          </a:lstStyle>
          <a:p>
            <a:pPr lvl="0"/>
            <a:r>
              <a:rPr lang="en-US" err="1"/>
              <a:t>Lorem</a:t>
            </a:r>
            <a:r>
              <a:rPr lang="en-US"/>
              <a:t> </a:t>
            </a:r>
            <a:r>
              <a:rPr lang="en-US" err="1"/>
              <a:t>ipsum</a:t>
            </a:r>
            <a:r>
              <a:rPr lang="en-US"/>
              <a:t> 01</a:t>
            </a:r>
          </a:p>
          <a:p>
            <a:pPr lvl="0"/>
            <a:r>
              <a:rPr lang="en-US" err="1"/>
              <a:t>Lorem</a:t>
            </a:r>
            <a:r>
              <a:rPr lang="en-US"/>
              <a:t> </a:t>
            </a:r>
            <a:r>
              <a:rPr lang="en-US" err="1"/>
              <a:t>ipsum</a:t>
            </a:r>
            <a:r>
              <a:rPr lang="en-US"/>
              <a:t> 02</a:t>
            </a:r>
          </a:p>
          <a:p>
            <a:pPr lvl="0"/>
            <a:r>
              <a:rPr lang="en-US" err="1"/>
              <a:t>Lorem</a:t>
            </a:r>
            <a:r>
              <a:rPr lang="en-US"/>
              <a:t> </a:t>
            </a:r>
            <a:r>
              <a:rPr lang="en-US" err="1"/>
              <a:t>ipsum</a:t>
            </a:r>
            <a:r>
              <a:rPr lang="en-US"/>
              <a:t> 03</a:t>
            </a:r>
          </a:p>
          <a:p>
            <a:pPr lvl="0"/>
            <a:r>
              <a:rPr lang="en-US" err="1"/>
              <a:t>Lorem</a:t>
            </a:r>
            <a:r>
              <a:rPr lang="en-US"/>
              <a:t> </a:t>
            </a:r>
            <a:r>
              <a:rPr lang="en-US" err="1"/>
              <a:t>ipsum</a:t>
            </a:r>
            <a:r>
              <a:rPr lang="en-US"/>
              <a:t> 04</a:t>
            </a:r>
          </a:p>
          <a:p>
            <a:pPr lvl="0"/>
            <a:r>
              <a:rPr lang="en-US" err="1"/>
              <a:t>Lorem</a:t>
            </a:r>
            <a:r>
              <a:rPr lang="en-US"/>
              <a:t> </a:t>
            </a:r>
            <a:r>
              <a:rPr lang="en-US" err="1"/>
              <a:t>ipsum</a:t>
            </a:r>
            <a:r>
              <a:rPr lang="en-US"/>
              <a:t> 05</a:t>
            </a:r>
          </a:p>
          <a:p>
            <a:pPr lvl="0"/>
            <a:r>
              <a:rPr lang="en-US" err="1"/>
              <a:t>Lorem</a:t>
            </a:r>
            <a:r>
              <a:rPr lang="en-US"/>
              <a:t> </a:t>
            </a:r>
            <a:r>
              <a:rPr lang="en-US" err="1"/>
              <a:t>ipsum</a:t>
            </a:r>
            <a:r>
              <a:rPr lang="en-US"/>
              <a:t> 06</a:t>
            </a:r>
            <a:endParaRPr lang="ru-RU"/>
          </a:p>
        </p:txBody>
      </p:sp>
      <p:pic>
        <p:nvPicPr>
          <p:cNvPr id="87" name="Рисунок 8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64391" y="5303630"/>
            <a:ext cx="4320958" cy="334874"/>
          </a:xfrm>
          <a:prstGeom prst="rect">
            <a:avLst/>
          </a:prstGeom>
        </p:spPr>
      </p:pic>
      <p:pic>
        <p:nvPicPr>
          <p:cNvPr id="88" name="Рисунок 8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810" y="1331912"/>
            <a:ext cx="3055617" cy="4707143"/>
          </a:xfrm>
          <a:prstGeom prst="rect">
            <a:avLst/>
          </a:prstGeom>
        </p:spPr>
      </p:pic>
    </p:spTree>
    <p:extLst>
      <p:ext uri="{BB962C8B-B14F-4D97-AF65-F5344CB8AC3E}">
        <p14:creationId xmlns:p14="http://schemas.microsoft.com/office/powerpoint/2010/main" val="27096536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Agenda-02">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5372100" cy="4637913"/>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906342" y="0"/>
            <a:ext cx="3285658"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0093" y="380373"/>
            <a:ext cx="1651907" cy="2465471"/>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2BBBEA1A-2EF4-9440-8641-8715ECBEEBC4}" type="datetime1">
              <a:rPr lang="de-CH" smtClean="0"/>
              <a:t>05.07.2021</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77153" y="4899807"/>
            <a:ext cx="1051707" cy="1149165"/>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702775">
            <a:off x="136669" y="4532181"/>
            <a:ext cx="1192905" cy="1149165"/>
          </a:xfrm>
          <a:prstGeom prst="rect">
            <a:avLst/>
          </a:prstGeom>
        </p:spPr>
      </p:pic>
      <p:sp>
        <p:nvSpPr>
          <p:cNvPr id="11" name="Прямоугольник 10"/>
          <p:cNvSpPr/>
          <p:nvPr userDrawn="1"/>
        </p:nvSpPr>
        <p:spPr>
          <a:xfrm>
            <a:off x="3777395" y="1672625"/>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13" name="Текст 12"/>
          <p:cNvSpPr>
            <a:spLocks noGrp="1"/>
          </p:cNvSpPr>
          <p:nvPr>
            <p:ph type="body" sz="quarter" idx="13" hasCustomPrompt="1"/>
          </p:nvPr>
        </p:nvSpPr>
        <p:spPr>
          <a:xfrm>
            <a:off x="3115581" y="1487785"/>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a:t> </a:t>
            </a:r>
            <a:endParaRPr lang="ru-RU"/>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7" name="Текст 12"/>
          <p:cNvSpPr>
            <a:spLocks noGrp="1"/>
          </p:cNvSpPr>
          <p:nvPr>
            <p:ph type="body" sz="quarter" idx="14" hasCustomPrompt="1"/>
          </p:nvPr>
        </p:nvSpPr>
        <p:spPr>
          <a:xfrm>
            <a:off x="3115581" y="2668484"/>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a:t> </a:t>
            </a:r>
            <a:endParaRPr lang="ru-RU"/>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528191" flipV="1">
            <a:off x="882163" y="922316"/>
            <a:ext cx="306371" cy="287989"/>
          </a:xfrm>
          <a:prstGeom prst="rect">
            <a:avLst/>
          </a:prstGeom>
        </p:spPr>
      </p:pic>
      <p:pic>
        <p:nvPicPr>
          <p:cNvPr id="43" name="Рисунок 4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77586" flipV="1">
            <a:off x="11599571" y="3414717"/>
            <a:ext cx="306371" cy="287989"/>
          </a:xfrm>
          <a:prstGeom prst="rect">
            <a:avLst/>
          </a:prstGeom>
        </p:spPr>
      </p:pic>
      <p:pic>
        <p:nvPicPr>
          <p:cNvPr id="44" name="Рисунок 4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3858411" flipV="1">
            <a:off x="241060" y="6265971"/>
            <a:ext cx="306371" cy="287989"/>
          </a:xfrm>
          <a:prstGeom prst="rect">
            <a:avLst/>
          </a:prstGeom>
        </p:spPr>
      </p:pic>
      <p:pic>
        <p:nvPicPr>
          <p:cNvPr id="16" name="Рисунок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10770" y="5414580"/>
            <a:ext cx="6667500" cy="333375"/>
          </a:xfrm>
          <a:prstGeom prst="rect">
            <a:avLst/>
          </a:prstGeom>
        </p:spPr>
      </p:pic>
      <p:sp>
        <p:nvSpPr>
          <p:cNvPr id="24" name="Текст 12"/>
          <p:cNvSpPr>
            <a:spLocks noGrp="1"/>
          </p:cNvSpPr>
          <p:nvPr>
            <p:ph type="body" sz="quarter" idx="16" hasCustomPrompt="1"/>
          </p:nvPr>
        </p:nvSpPr>
        <p:spPr>
          <a:xfrm>
            <a:off x="3115581" y="3806741"/>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a:t> </a:t>
            </a:r>
            <a:endParaRPr lang="ru-RU"/>
          </a:p>
        </p:txBody>
      </p:sp>
    </p:spTree>
    <p:extLst>
      <p:ext uri="{BB962C8B-B14F-4D97-AF65-F5344CB8AC3E}">
        <p14:creationId xmlns:p14="http://schemas.microsoft.com/office/powerpoint/2010/main" val="33135155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Agenda-03">
    <p:spTree>
      <p:nvGrpSpPr>
        <p:cNvPr id="1" name=""/>
        <p:cNvGrpSpPr/>
        <p:nvPr/>
      </p:nvGrpSpPr>
      <p:grpSpPr>
        <a:xfrm>
          <a:off x="0" y="0"/>
          <a:ext cx="0" cy="0"/>
          <a:chOff x="0" y="0"/>
          <a:chExt cx="0" cy="0"/>
        </a:xfrm>
      </p:grpSpPr>
      <p:pic>
        <p:nvPicPr>
          <p:cNvPr id="20" name="Рисунок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23237" cy="685800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6523" y="0"/>
            <a:ext cx="9485477" cy="6858000"/>
          </a:xfrm>
          <a:prstGeom prst="rect">
            <a:avLst/>
          </a:prstGeom>
        </p:spPr>
      </p:pic>
      <p:pic>
        <p:nvPicPr>
          <p:cNvPr id="5" name="Рисунок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6F05F5ED-736B-1042-9ACF-93ADCC0EAAB3}" type="datetime1">
              <a:rPr lang="de-CH" smtClean="0"/>
              <a:t>05.07.2021</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11" name="Прямоугольник 10"/>
          <p:cNvSpPr/>
          <p:nvPr userDrawn="1"/>
        </p:nvSpPr>
        <p:spPr>
          <a:xfrm>
            <a:off x="3777395" y="1672625"/>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57101" y="465898"/>
            <a:ext cx="2334899" cy="6129110"/>
          </a:xfrm>
          <a:prstGeom prst="rect">
            <a:avLst/>
          </a:prstGeom>
        </p:spPr>
      </p:pic>
      <p:pic>
        <p:nvPicPr>
          <p:cNvPr id="18" name="Рисунок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81443" y="5294767"/>
            <a:ext cx="4762500" cy="247650"/>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7874">
            <a:off x="279457" y="3966116"/>
            <a:ext cx="1349829" cy="1325082"/>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4207326"/>
            <a:ext cx="2712120" cy="274225"/>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3043135"/>
            <a:ext cx="2712120" cy="27422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1910049"/>
            <a:ext cx="2712120" cy="274225"/>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62912" y="219650"/>
            <a:ext cx="1780699" cy="3504747"/>
          </a:xfrm>
          <a:prstGeom prst="rect">
            <a:avLst/>
          </a:prstGeom>
        </p:spPr>
      </p:pic>
    </p:spTree>
    <p:extLst>
      <p:ext uri="{BB962C8B-B14F-4D97-AF65-F5344CB8AC3E}">
        <p14:creationId xmlns:p14="http://schemas.microsoft.com/office/powerpoint/2010/main" val="1453765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0" y="0"/>
            <a:ext cx="9046002"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9" name="Рисунок 8"/>
          <p:cNvSpPr>
            <a:spLocks noGrp="1"/>
          </p:cNvSpPr>
          <p:nvPr>
            <p:ph type="pic" sz="quarter" idx="13"/>
          </p:nvPr>
        </p:nvSpPr>
        <p:spPr>
          <a:xfrm>
            <a:off x="1379764" y="739549"/>
            <a:ext cx="9432713" cy="5047971"/>
          </a:xfrm>
        </p:spPr>
        <p:txBody>
          <a:bodyPr/>
          <a:lstStyle/>
          <a:p>
            <a:endParaRPr lang="ru-RU" dirty="0"/>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86120" y="6009338"/>
            <a:ext cx="7620000" cy="304800"/>
          </a:xfrm>
          <a:prstGeom prst="rect">
            <a:avLst/>
          </a:prstGeom>
        </p:spPr>
      </p:pic>
      <p:pic>
        <p:nvPicPr>
          <p:cNvPr id="16" name="Рисунок 15"/>
          <p:cNvPicPr>
            <a:picLocks noChangeAspect="1"/>
          </p:cNvPicPr>
          <p:nvPr userDrawn="1"/>
        </p:nvPicPr>
        <p:blipFill rotWithShape="1">
          <a:blip r:embed="rId6" cstate="print">
            <a:extLst>
              <a:ext uri="{28A0092B-C50C-407E-A947-70E740481C1C}">
                <a14:useLocalDpi xmlns:a14="http://schemas.microsoft.com/office/drawing/2010/main" val="0"/>
              </a:ext>
            </a:extLst>
          </a:blip>
          <a:srcRect r="40770"/>
          <a:stretch/>
        </p:blipFill>
        <p:spPr>
          <a:xfrm>
            <a:off x="9299121" y="739549"/>
            <a:ext cx="2892879" cy="4884117"/>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5789456">
            <a:off x="293914" y="5875035"/>
            <a:ext cx="285750" cy="268605"/>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218060">
            <a:off x="10602684" y="194276"/>
            <a:ext cx="285750" cy="268605"/>
          </a:xfrm>
          <a:prstGeom prst="rect">
            <a:avLst/>
          </a:prstGeom>
        </p:spPr>
      </p:pic>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962161">
            <a:off x="462494" y="5516354"/>
            <a:ext cx="285750" cy="268605"/>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41348"/>
          <a:stretch/>
        </p:blipFill>
        <p:spPr>
          <a:xfrm>
            <a:off x="0" y="1367779"/>
            <a:ext cx="991303" cy="1699528"/>
          </a:xfrm>
          <a:prstGeom prst="rect">
            <a:avLst/>
          </a:prstGeom>
        </p:spPr>
      </p:pic>
      <p:pic>
        <p:nvPicPr>
          <p:cNvPr id="22" name="Рисунок 21"/>
          <p:cNvPicPr>
            <a:picLocks noChangeAspect="1"/>
          </p:cNvPicPr>
          <p:nvPr userDrawn="1"/>
        </p:nvPicPr>
        <p:blipFill rotWithShape="1">
          <a:blip r:embed="rId9" cstate="print">
            <a:extLst>
              <a:ext uri="{28A0092B-C50C-407E-A947-70E740481C1C}">
                <a14:useLocalDpi xmlns:a14="http://schemas.microsoft.com/office/drawing/2010/main" val="0"/>
              </a:ext>
            </a:extLst>
          </a:blip>
          <a:srcRect t="37724"/>
          <a:stretch/>
        </p:blipFill>
        <p:spPr>
          <a:xfrm>
            <a:off x="798783" y="0"/>
            <a:ext cx="505255" cy="314653"/>
          </a:xfrm>
          <a:prstGeom prst="rect">
            <a:avLst/>
          </a:prstGeom>
        </p:spPr>
      </p:pic>
    </p:spTree>
    <p:extLst>
      <p:ext uri="{BB962C8B-B14F-4D97-AF65-F5344CB8AC3E}">
        <p14:creationId xmlns:p14="http://schemas.microsoft.com/office/powerpoint/2010/main" val="36933161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0134" y="0"/>
            <a:ext cx="4331866" cy="3403609"/>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811630">
            <a:off x="348697" y="4677002"/>
            <a:ext cx="1319315" cy="2383971"/>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374519" y="0"/>
            <a:ext cx="4823237" cy="6858000"/>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457200"/>
            <a:ext cx="3932237" cy="1600200"/>
          </a:xfrm>
        </p:spPr>
        <p:txBody>
          <a:bodyPr anchor="b"/>
          <a:lstStyle>
            <a:lvl1pPr algn="ctr">
              <a:defRPr sz="3200"/>
            </a:lvl1pPr>
          </a:lstStyle>
          <a:p>
            <a:r>
              <a:rPr lang="en-US" err="1"/>
              <a:t>Lorem</a:t>
            </a:r>
            <a:r>
              <a:rPr lang="en-US"/>
              <a:t> </a:t>
            </a:r>
            <a:r>
              <a:rPr lang="en-US" err="1"/>
              <a:t>ipsum</a:t>
            </a:r>
            <a:r>
              <a:rPr lang="en-US"/>
              <a:t> dolor </a:t>
            </a:r>
            <a:endParaRPr lang="ru-RU"/>
          </a:p>
        </p:txBody>
      </p:sp>
      <p:sp>
        <p:nvSpPr>
          <p:cNvPr id="3" name="Объект 2"/>
          <p:cNvSpPr>
            <a:spLocks noGrp="1"/>
          </p:cNvSpPr>
          <p:nvPr>
            <p:ph idx="1" hasCustomPrompt="1"/>
          </p:nvPr>
        </p:nvSpPr>
        <p:spPr>
          <a:xfrm>
            <a:off x="5603456" y="457201"/>
            <a:ext cx="484683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endParaRPr lang="ru-RU"/>
          </a:p>
        </p:txBody>
      </p:sp>
      <p:sp>
        <p:nvSpPr>
          <p:cNvPr id="4" name="Текст 3"/>
          <p:cNvSpPr>
            <a:spLocks noGrp="1"/>
          </p:cNvSpPr>
          <p:nvPr>
            <p:ph type="body" sz="half" idx="2" hasCustomPrompt="1"/>
          </p:nvPr>
        </p:nvSpPr>
        <p:spPr>
          <a:xfrm>
            <a:off x="839788" y="2465614"/>
            <a:ext cx="3932237" cy="340337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err="1"/>
              <a:t>Lorem</a:t>
            </a:r>
            <a:r>
              <a:rPr lang="en-US"/>
              <a:t> </a:t>
            </a:r>
            <a:r>
              <a:rPr lang="en-US" err="1"/>
              <a:t>ipsum</a:t>
            </a:r>
            <a:r>
              <a:rPr lang="en-US"/>
              <a:t> dolor </a:t>
            </a:r>
            <a:endParaRPr lang="ru-RU"/>
          </a:p>
        </p:txBody>
      </p:sp>
      <p:sp>
        <p:nvSpPr>
          <p:cNvPr id="5" name="Дата 4"/>
          <p:cNvSpPr>
            <a:spLocks noGrp="1"/>
          </p:cNvSpPr>
          <p:nvPr>
            <p:ph type="dt" sz="half" idx="10"/>
          </p:nvPr>
        </p:nvSpPr>
        <p:spPr/>
        <p:txBody>
          <a:bodyPr/>
          <a:lstStyle/>
          <a:p>
            <a:fld id="{B8869253-3BEE-C141-BD57-5732E27D6099}" type="datetime1">
              <a:rPr lang="de-CH" smtClean="0"/>
              <a:t>05.07.2021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81717" y="4479876"/>
            <a:ext cx="635636" cy="635636"/>
          </a:xfrm>
          <a:prstGeom prst="rect">
            <a:avLst/>
          </a:prstGeom>
        </p:spPr>
      </p:pic>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2563" y="5764520"/>
            <a:ext cx="635636" cy="635636"/>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64318" y="-170806"/>
            <a:ext cx="1888671" cy="185404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22176" y="1194615"/>
            <a:ext cx="1223697" cy="2408464"/>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82105" y="59472"/>
            <a:ext cx="516691" cy="516691"/>
          </a:xfrm>
          <a:prstGeom prst="rect">
            <a:avLst/>
          </a:prstGeom>
        </p:spPr>
      </p:pic>
    </p:spTree>
    <p:extLst>
      <p:ext uri="{BB962C8B-B14F-4D97-AF65-F5344CB8AC3E}">
        <p14:creationId xmlns:p14="http://schemas.microsoft.com/office/powerpoint/2010/main" val="249188235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a:extLst>
              <a:ext uri="{28A0092B-C50C-407E-A947-70E740481C1C}">
                <a14:useLocalDpi xmlns:a14="http://schemas.microsoft.com/office/drawing/2010/main" val="0"/>
              </a:ext>
            </a:extLst>
          </a:blip>
          <a:srcRect r="66019"/>
          <a:stretch/>
        </p:blipFill>
        <p:spPr>
          <a:xfrm rot="5400000">
            <a:off x="7502418" y="2784167"/>
            <a:ext cx="1289666" cy="6858000"/>
          </a:xfrm>
          <a:prstGeom prst="rect">
            <a:avLst/>
          </a:prstGeom>
        </p:spPr>
      </p:pic>
      <p:pic>
        <p:nvPicPr>
          <p:cNvPr id="9" name="Рисунок 8"/>
          <p:cNvPicPr>
            <a:picLocks noChangeAspect="1"/>
          </p:cNvPicPr>
          <p:nvPr userDrawn="1"/>
        </p:nvPicPr>
        <p:blipFill rotWithShape="1">
          <a:blip r:embed="rId3">
            <a:extLst>
              <a:ext uri="{28A0092B-C50C-407E-A947-70E740481C1C}">
                <a14:useLocalDpi xmlns:a14="http://schemas.microsoft.com/office/drawing/2010/main" val="0"/>
              </a:ext>
            </a:extLst>
          </a:blip>
          <a:srcRect l="41620"/>
          <a:stretch/>
        </p:blipFill>
        <p:spPr>
          <a:xfrm rot="5400000">
            <a:off x="3773754" y="-3773754"/>
            <a:ext cx="4634946" cy="12182454"/>
          </a:xfrm>
          <a:prstGeom prst="rect">
            <a:avLst/>
          </a:prstGeom>
        </p:spPr>
      </p:pic>
      <p:pic>
        <p:nvPicPr>
          <p:cNvPr id="38" name="Рисунок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37876" y="155276"/>
            <a:ext cx="3172531" cy="5437413"/>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457200"/>
            <a:ext cx="12192000" cy="1221971"/>
          </a:xfrm>
        </p:spPr>
        <p:txBody>
          <a:bodyPr anchor="b"/>
          <a:lstStyle>
            <a:lvl1pPr algn="ctr">
              <a:defRPr sz="3200"/>
            </a:lvl1pPr>
          </a:lstStyle>
          <a:p>
            <a:r>
              <a:rPr lang="en-US" err="1"/>
              <a:t>Lorem</a:t>
            </a:r>
            <a:r>
              <a:rPr lang="en-US"/>
              <a:t> </a:t>
            </a:r>
            <a:r>
              <a:rPr lang="en-US" err="1"/>
              <a:t>ipsum</a:t>
            </a:r>
            <a:endParaRPr lang="ru-RU"/>
          </a:p>
        </p:txBody>
      </p:sp>
      <p:sp>
        <p:nvSpPr>
          <p:cNvPr id="3" name="Рисунок 2"/>
          <p:cNvSpPr>
            <a:spLocks noGrp="1"/>
          </p:cNvSpPr>
          <p:nvPr>
            <p:ph type="pic" idx="1"/>
          </p:nvPr>
        </p:nvSpPr>
        <p:spPr>
          <a:xfrm>
            <a:off x="5183188" y="2573951"/>
            <a:ext cx="4436750" cy="3287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hasCustomPrompt="1"/>
          </p:nvPr>
        </p:nvSpPr>
        <p:spPr>
          <a:xfrm>
            <a:off x="839788" y="2573952"/>
            <a:ext cx="3932237" cy="32950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err="1"/>
              <a:t>Lorem</a:t>
            </a:r>
            <a:r>
              <a:rPr lang="en-US"/>
              <a:t> </a:t>
            </a:r>
            <a:r>
              <a:rPr lang="en-US" err="1"/>
              <a:t>ipsum</a:t>
            </a:r>
            <a:endParaRPr lang="ru-RU"/>
          </a:p>
        </p:txBody>
      </p:sp>
      <p:sp>
        <p:nvSpPr>
          <p:cNvPr id="5" name="Дата 4"/>
          <p:cNvSpPr>
            <a:spLocks noGrp="1"/>
          </p:cNvSpPr>
          <p:nvPr>
            <p:ph type="dt" sz="half" idx="10"/>
          </p:nvPr>
        </p:nvSpPr>
        <p:spPr/>
        <p:txBody>
          <a:bodyPr/>
          <a:lstStyle/>
          <a:p>
            <a:fld id="{A5E95563-CB0D-B847-94EA-FEE34D033A97}" type="datetime1">
              <a:rPr lang="de-CH" smtClean="0"/>
              <a:t>05.07.2021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41" name="Рисунок 4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8666" y="4771471"/>
            <a:ext cx="4256116" cy="1642435"/>
          </a:xfrm>
          <a:prstGeom prst="rect">
            <a:avLst/>
          </a:prstGeom>
        </p:spPr>
      </p:pic>
      <p:pic>
        <p:nvPicPr>
          <p:cNvPr id="43" name="Рисунок 4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61893" y="1772797"/>
            <a:ext cx="2770040" cy="214678"/>
          </a:xfrm>
          <a:prstGeom prst="rect">
            <a:avLst/>
          </a:prstGeom>
        </p:spPr>
      </p:pic>
    </p:spTree>
    <p:extLst>
      <p:ext uri="{BB962C8B-B14F-4D97-AF65-F5344CB8AC3E}">
        <p14:creationId xmlns:p14="http://schemas.microsoft.com/office/powerpoint/2010/main" val="12843048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3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t="1314" b="72870"/>
          <a:stretch/>
        </p:blipFill>
        <p:spPr>
          <a:xfrm rot="16200000">
            <a:off x="9409138" y="3586196"/>
            <a:ext cx="3795290" cy="1770435"/>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7802" y="1766204"/>
            <a:ext cx="2054198" cy="2016538"/>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H="1">
            <a:off x="0" y="0"/>
            <a:ext cx="3285658"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57F04F9D-AF1C-C547-B599-D0B930ECC3C9}" type="datetime1">
              <a:rPr lang="de-CH" smtClean="0"/>
              <a:t>05.07.2021</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27583"/>
          <a:stretch/>
        </p:blipFill>
        <p:spPr>
          <a:xfrm flipH="1">
            <a:off x="-5756" y="2912265"/>
            <a:ext cx="862469" cy="2344069"/>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654402">
            <a:off x="11136657" y="3421105"/>
            <a:ext cx="1205815" cy="1317554"/>
          </a:xfrm>
          <a:prstGeom prst="rect">
            <a:avLst/>
          </a:prstGeom>
        </p:spPr>
      </p:pic>
    </p:spTree>
    <p:extLst>
      <p:ext uri="{BB962C8B-B14F-4D97-AF65-F5344CB8AC3E}">
        <p14:creationId xmlns:p14="http://schemas.microsoft.com/office/powerpoint/2010/main" val="342987171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grpSp>
        <p:nvGrpSpPr>
          <p:cNvPr id="10" name="Группа 9"/>
          <p:cNvGrpSpPr/>
          <p:nvPr userDrawn="1"/>
        </p:nvGrpSpPr>
        <p:grpSpPr>
          <a:xfrm>
            <a:off x="0" y="0"/>
            <a:ext cx="12190413" cy="6858000"/>
            <a:chOff x="0" y="0"/>
            <a:chExt cx="12190413" cy="6858000"/>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06230" cy="2773986"/>
            </a:xfrm>
            <a:prstGeom prst="rect">
              <a:avLst/>
            </a:prstGeom>
          </p:spPr>
        </p:pic>
        <p:pic>
          <p:nvPicPr>
            <p:cNvPr id="9" name="Рисунок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3791" y="1283487"/>
              <a:ext cx="8746622" cy="5574513"/>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517" y="6048972"/>
            <a:ext cx="968896" cy="809028"/>
          </a:xfrm>
          <a:prstGeom prst="rect">
            <a:avLst/>
          </a:prstGeom>
        </p:spPr>
      </p:pic>
      <p:sp>
        <p:nvSpPr>
          <p:cNvPr id="2" name="Заголовок 1"/>
          <p:cNvSpPr>
            <a:spLocks noGrp="1"/>
          </p:cNvSpPr>
          <p:nvPr>
            <p:ph type="title" hasCustomPrompt="1"/>
          </p:nvPr>
        </p:nvSpPr>
        <p:spPr>
          <a:xfrm>
            <a:off x="0" y="0"/>
            <a:ext cx="12192000" cy="2334986"/>
          </a:xfrm>
        </p:spPr>
        <p:txBody>
          <a:bodyPr/>
          <a:lstStyle>
            <a:lvl1pPr algn="ctr">
              <a:defRPr/>
            </a:lvl1pPr>
          </a:lstStyle>
          <a:p>
            <a:r>
              <a:rPr lang="en-US" err="1"/>
              <a:t>Lorem</a:t>
            </a:r>
            <a:r>
              <a:rPr lang="en-US"/>
              <a:t> </a:t>
            </a:r>
            <a:r>
              <a:rPr lang="en-US" err="1"/>
              <a:t>ipsum</a:t>
            </a:r>
            <a:endParaRPr lang="ru-RU"/>
          </a:p>
        </p:txBody>
      </p:sp>
      <p:sp>
        <p:nvSpPr>
          <p:cNvPr id="3" name="Вертикальный текст 2"/>
          <p:cNvSpPr>
            <a:spLocks noGrp="1"/>
          </p:cNvSpPr>
          <p:nvPr>
            <p:ph type="body" orient="vert" idx="1" hasCustomPrompt="1"/>
          </p:nvPr>
        </p:nvSpPr>
        <p:spPr>
          <a:xfrm>
            <a:off x="2775857" y="2883291"/>
            <a:ext cx="6330043" cy="2578127"/>
          </a:xfrm>
        </p:spPr>
        <p:txBody>
          <a:bodyPr vert="eaVert"/>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endParaRPr lang="ru-RU"/>
          </a:p>
        </p:txBody>
      </p:sp>
      <p:sp>
        <p:nvSpPr>
          <p:cNvPr id="4" name="Дата 3"/>
          <p:cNvSpPr>
            <a:spLocks noGrp="1"/>
          </p:cNvSpPr>
          <p:nvPr>
            <p:ph type="dt" sz="half" idx="10"/>
          </p:nvPr>
        </p:nvSpPr>
        <p:spPr/>
        <p:txBody>
          <a:bodyPr/>
          <a:lstStyle/>
          <a:p>
            <a:fld id="{402718F4-2B96-084D-B111-4553D0422EB3}"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95257" y="1642738"/>
            <a:ext cx="345621" cy="345621"/>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17337">
            <a:off x="360934" y="1371794"/>
            <a:ext cx="768501" cy="1518557"/>
          </a:xfrm>
          <a:prstGeom prst="rect">
            <a:avLst/>
          </a:prstGeom>
        </p:spPr>
      </p:pic>
    </p:spTree>
    <p:extLst>
      <p:ext uri="{BB962C8B-B14F-4D97-AF65-F5344CB8AC3E}">
        <p14:creationId xmlns:p14="http://schemas.microsoft.com/office/powerpoint/2010/main" val="17305936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57" y="3175794"/>
            <a:ext cx="1760174" cy="3673929"/>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777752" y="1771996"/>
            <a:ext cx="5649296" cy="210530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Вертикальный заголовок 1"/>
          <p:cNvSpPr>
            <a:spLocks noGrp="1"/>
          </p:cNvSpPr>
          <p:nvPr>
            <p:ph type="title" orient="vert" hasCustomPrompt="1"/>
          </p:nvPr>
        </p:nvSpPr>
        <p:spPr>
          <a:xfrm>
            <a:off x="8724900" y="365125"/>
            <a:ext cx="2628900" cy="5811838"/>
          </a:xfrm>
        </p:spPr>
        <p:txBody>
          <a:bodyPr vert="eaVert"/>
          <a:lstStyle>
            <a:lvl1pPr algn="ctr">
              <a:defRPr/>
            </a:lvl1pPr>
          </a:lstStyle>
          <a:p>
            <a:r>
              <a:rPr lang="en-US" err="1"/>
              <a:t>Lorem</a:t>
            </a:r>
            <a:r>
              <a:rPr lang="en-US"/>
              <a:t> </a:t>
            </a:r>
            <a:r>
              <a:rPr lang="en-US" err="1"/>
              <a:t>ipsum</a:t>
            </a:r>
            <a:endParaRPr lang="ru-RU"/>
          </a:p>
        </p:txBody>
      </p:sp>
      <p:sp>
        <p:nvSpPr>
          <p:cNvPr id="3" name="Вертикальный текст 2"/>
          <p:cNvSpPr>
            <a:spLocks noGrp="1"/>
          </p:cNvSpPr>
          <p:nvPr>
            <p:ph type="body" orient="vert" idx="1" hasCustomPrompt="1"/>
          </p:nvPr>
        </p:nvSpPr>
        <p:spPr>
          <a:xfrm>
            <a:off x="838200" y="365125"/>
            <a:ext cx="7734300" cy="5811838"/>
          </a:xfrm>
        </p:spPr>
        <p:txBody>
          <a:bodyPr vert="eaVert"/>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a:t>
            </a:r>
            <a:endParaRPr lang="ru-RU"/>
          </a:p>
        </p:txBody>
      </p:sp>
      <p:sp>
        <p:nvSpPr>
          <p:cNvPr id="4" name="Дата 3"/>
          <p:cNvSpPr>
            <a:spLocks noGrp="1"/>
          </p:cNvSpPr>
          <p:nvPr>
            <p:ph type="dt" sz="half" idx="10"/>
          </p:nvPr>
        </p:nvSpPr>
        <p:spPr/>
        <p:txBody>
          <a:bodyPr/>
          <a:lstStyle/>
          <a:p>
            <a:fld id="{A0A281E8-9705-1E43-B65A-5331FBE7C62D}" type="datetime1">
              <a:rPr lang="de-CH"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7476037" y="3136061"/>
            <a:ext cx="3483429" cy="269966"/>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600000">
            <a:off x="1178613" y="4615007"/>
            <a:ext cx="1319104" cy="2596243"/>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726" y="-1"/>
            <a:ext cx="2215243" cy="217463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342" y="617713"/>
            <a:ext cx="1270934" cy="1273629"/>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5400000">
            <a:off x="9438160" y="2580013"/>
            <a:ext cx="3581400" cy="1382062"/>
          </a:xfrm>
          <a:prstGeom prst="rect">
            <a:avLst/>
          </a:prstGeom>
        </p:spPr>
      </p:pic>
    </p:spTree>
    <p:extLst>
      <p:ext uri="{BB962C8B-B14F-4D97-AF65-F5344CB8AC3E}">
        <p14:creationId xmlns:p14="http://schemas.microsoft.com/office/powerpoint/2010/main" val="42748237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Agenda 1">
    <p:spTree>
      <p:nvGrpSpPr>
        <p:cNvPr id="1" name=""/>
        <p:cNvGrpSpPr/>
        <p:nvPr/>
      </p:nvGrpSpPr>
      <p:grpSpPr>
        <a:xfrm>
          <a:off x="0" y="0"/>
          <a:ext cx="0" cy="0"/>
          <a:chOff x="0" y="0"/>
          <a:chExt cx="0" cy="0"/>
        </a:xfrm>
      </p:grpSpPr>
      <p:sp>
        <p:nvSpPr>
          <p:cNvPr id="4" name="Titel 1"/>
          <p:cNvSpPr>
            <a:spLocks noGrp="1"/>
          </p:cNvSpPr>
          <p:nvPr>
            <p:ph type="title" hasCustomPrompt="1"/>
          </p:nvPr>
        </p:nvSpPr>
        <p:spPr>
          <a:xfrm>
            <a:off x="1158598" y="113790"/>
            <a:ext cx="10534314" cy="719970"/>
          </a:xfrm>
          <a:prstGeom prst="rect">
            <a:avLst/>
          </a:prstGeom>
        </p:spPr>
        <p:txBody>
          <a:bodyPr anchor="ctr">
            <a:normAutofit/>
          </a:bodyPr>
          <a:lstStyle>
            <a:lvl1pPr>
              <a:defRPr sz="2000">
                <a:solidFill>
                  <a:schemeClr val="tx1"/>
                </a:solidFill>
              </a:defRPr>
            </a:lvl1pPr>
          </a:lstStyle>
          <a:p>
            <a:r>
              <a:rPr lang="de-DE"/>
              <a:t>Agenda 1</a:t>
            </a:r>
            <a:endParaRPr lang="de-CH"/>
          </a:p>
        </p:txBody>
      </p:sp>
      <p:sp>
        <p:nvSpPr>
          <p:cNvPr id="11" name="Textplatzhalter 15"/>
          <p:cNvSpPr>
            <a:spLocks noGrp="1"/>
          </p:cNvSpPr>
          <p:nvPr>
            <p:ph type="body" sz="quarter" idx="11" hasCustomPrompt="1"/>
          </p:nvPr>
        </p:nvSpPr>
        <p:spPr>
          <a:xfrm>
            <a:off x="228944" y="6159502"/>
            <a:ext cx="10843684" cy="271463"/>
          </a:xfrm>
          <a:prstGeom prst="rect">
            <a:avLst/>
          </a:prstGeom>
        </p:spPr>
        <p:txBody>
          <a:bodyPr vert="horz" anchor="b" anchorCtr="0"/>
          <a:lstStyle>
            <a:lvl1pPr marL="0" indent="0" algn="l">
              <a:buNone/>
              <a:defRPr sz="1000" baseline="0">
                <a:solidFill>
                  <a:schemeClr val="bg1">
                    <a:lumMod val="50000"/>
                  </a:schemeClr>
                </a:solidFill>
                <a:latin typeface="Arial"/>
                <a:cs typeface="Arial"/>
              </a:defRPr>
            </a:lvl1pPr>
          </a:lstStyle>
          <a:p>
            <a:pPr lvl="0"/>
            <a:r>
              <a:rPr lang="de-CH"/>
              <a:t>Quellen einfügen</a:t>
            </a:r>
          </a:p>
        </p:txBody>
      </p:sp>
      <p:sp>
        <p:nvSpPr>
          <p:cNvPr id="13" name="Inhaltsplatzhalter 12"/>
          <p:cNvSpPr>
            <a:spLocks noGrp="1"/>
          </p:cNvSpPr>
          <p:nvPr>
            <p:ph sz="quarter" idx="12" hasCustomPrompt="1"/>
          </p:nvPr>
        </p:nvSpPr>
        <p:spPr>
          <a:xfrm>
            <a:off x="1155701" y="1491803"/>
            <a:ext cx="9931400" cy="4243567"/>
          </a:xfrm>
          <a:prstGeom prst="rect">
            <a:avLst/>
          </a:prstGeom>
        </p:spPr>
        <p:txBody>
          <a:bodyPr vert="horz" anchor="ctr"/>
          <a:lstStyle>
            <a:lvl1pPr marL="0" indent="0" algn="l">
              <a:lnSpc>
                <a:spcPct val="120000"/>
              </a:lnSpc>
              <a:buClrTx/>
              <a:buFontTx/>
              <a:buNone/>
              <a:defRPr sz="2000" b="1" baseline="0">
                <a:solidFill>
                  <a:schemeClr val="bg1">
                    <a:lumMod val="65000"/>
                  </a:schemeClr>
                </a:solidFill>
                <a:latin typeface="Arial"/>
                <a:cs typeface="Arial"/>
              </a:defRPr>
            </a:lvl1pPr>
            <a:lvl2pPr marL="577850" indent="-342900">
              <a:lnSpc>
                <a:spcPct val="120000"/>
              </a:lnSpc>
              <a:buClrTx/>
              <a:buFont typeface="Wingdings" charset="2"/>
              <a:buAutoNum type="arabicPlain"/>
              <a:defRPr sz="1800" b="1">
                <a:solidFill>
                  <a:srgbClr val="7F7F7F"/>
                </a:solidFill>
                <a:latin typeface="Arial"/>
                <a:cs typeface="Arial"/>
              </a:defRPr>
            </a:lvl2pPr>
          </a:lstStyle>
          <a:p>
            <a:pPr lvl="0"/>
            <a:r>
              <a:rPr lang="de-CH"/>
              <a:t>Besprechungspunkt 1 einfügen </a:t>
            </a:r>
          </a:p>
          <a:p>
            <a:pPr lvl="0"/>
            <a:r>
              <a:rPr lang="de-CH"/>
              <a:t>Besprechungspunkt 2 einfügen</a:t>
            </a:r>
          </a:p>
          <a:p>
            <a:pPr lvl="0"/>
            <a:r>
              <a:rPr lang="de-CH"/>
              <a:t>Besprechungspunkt 3 einfügen</a:t>
            </a:r>
          </a:p>
          <a:p>
            <a:pPr lvl="0"/>
            <a:r>
              <a:rPr lang="de-CH"/>
              <a:t>Besprechungspunkt 4 einfügen</a:t>
            </a:r>
          </a:p>
          <a:p>
            <a:pPr lvl="0"/>
            <a:r>
              <a:rPr lang="de-CH"/>
              <a:t>Bemerkung: Aktueller Punkt manuell grün einfärben!</a:t>
            </a:r>
          </a:p>
        </p:txBody>
      </p:sp>
    </p:spTree>
    <p:extLst>
      <p:ext uri="{BB962C8B-B14F-4D97-AF65-F5344CB8AC3E}">
        <p14:creationId xmlns:p14="http://schemas.microsoft.com/office/powerpoint/2010/main" val="2977966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Заголовок раздела">
    <p:spTree>
      <p:nvGrpSpPr>
        <p:cNvPr id="1" name=""/>
        <p:cNvGrpSpPr/>
        <p:nvPr/>
      </p:nvGrpSpPr>
      <p:grpSpPr>
        <a:xfrm>
          <a:off x="0" y="0"/>
          <a:ext cx="0" cy="0"/>
          <a:chOff x="0" y="0"/>
          <a:chExt cx="0" cy="0"/>
        </a:xfrm>
      </p:grpSpPr>
      <p:pic>
        <p:nvPicPr>
          <p:cNvPr id="14" name="Рисунок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8897"/>
          <a:stretch/>
        </p:blipFill>
        <p:spPr>
          <a:xfrm flipV="1">
            <a:off x="-8165" y="0"/>
            <a:ext cx="4463906"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865867" y="1314449"/>
            <a:ext cx="4449763" cy="4138613"/>
          </a:xfrm>
        </p:spPr>
        <p:txBody>
          <a:bodyPr/>
          <a:lstStyle/>
          <a:p>
            <a:endParaRPr lang="ru-RU"/>
          </a:p>
        </p:txBody>
      </p:sp>
      <p:sp>
        <p:nvSpPr>
          <p:cNvPr id="12"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677266" y="5892984"/>
            <a:ext cx="4155621" cy="166225"/>
          </a:xfrm>
          <a:prstGeom prst="rect">
            <a:avLst/>
          </a:prstGeom>
        </p:spPr>
      </p:pic>
      <p:pic>
        <p:nvPicPr>
          <p:cNvPr id="23" name="Рисунок 2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012938" y="5892984"/>
            <a:ext cx="4155621" cy="166225"/>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3815681" y="158990"/>
            <a:ext cx="713336" cy="7133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0363" y="5976096"/>
            <a:ext cx="653248" cy="656877"/>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45946" y="3255459"/>
            <a:ext cx="713336" cy="713336"/>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902236" y="2501524"/>
            <a:ext cx="653248" cy="656877"/>
          </a:xfrm>
          <a:prstGeom prst="rect">
            <a:avLst/>
          </a:prstGeom>
        </p:spPr>
      </p:pic>
      <p:pic>
        <p:nvPicPr>
          <p:cNvPr id="27" name="Рисунок 2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06318" y="3161716"/>
            <a:ext cx="1885682" cy="2814380"/>
          </a:xfrm>
          <a:prstGeom prst="rect">
            <a:avLst/>
          </a:prstGeom>
        </p:spPr>
      </p:pic>
      <p:pic>
        <p:nvPicPr>
          <p:cNvPr id="28" name="Рисунок 2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54043" y="196568"/>
            <a:ext cx="2326821" cy="897920"/>
          </a:xfrm>
          <a:prstGeom prst="rect">
            <a:avLst/>
          </a:prstGeom>
        </p:spPr>
      </p:pic>
    </p:spTree>
    <p:extLst>
      <p:ext uri="{BB962C8B-B14F-4D97-AF65-F5344CB8AC3E}">
        <p14:creationId xmlns:p14="http://schemas.microsoft.com/office/powerpoint/2010/main" val="643871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9_Заголовок раздела">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a:extLst>
              <a:ext uri="{28A0092B-C50C-407E-A947-70E740481C1C}">
                <a14:useLocalDpi xmlns:a14="http://schemas.microsoft.com/office/drawing/2010/main" val="0"/>
              </a:ext>
            </a:extLst>
          </a:blip>
          <a:srcRect l="-38320" t="7971" r="38320" b="-7971"/>
          <a:stretch/>
        </p:blipFill>
        <p:spPr>
          <a:xfrm flipH="1">
            <a:off x="-1" y="846989"/>
            <a:ext cx="7223672" cy="7091238"/>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a:xfrm>
            <a:off x="6697677"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3" name="Диаграмма 2"/>
          <p:cNvSpPr>
            <a:spLocks noGrp="1"/>
          </p:cNvSpPr>
          <p:nvPr>
            <p:ph type="chart" sz="quarter" idx="13"/>
          </p:nvPr>
        </p:nvSpPr>
        <p:spPr>
          <a:xfrm>
            <a:off x="3707778" y="1542820"/>
            <a:ext cx="4449763" cy="4138613"/>
          </a:xfrm>
        </p:spPr>
        <p:txBody>
          <a:bodyPr/>
          <a:lstStyle/>
          <a:p>
            <a:endParaRPr lang="ru-RU" dirty="0"/>
          </a:p>
        </p:txBody>
      </p:sp>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3854849" y="5976096"/>
            <a:ext cx="4155621" cy="166225"/>
          </a:xfrm>
          <a:prstGeom prst="rect">
            <a:avLst/>
          </a:prstGeom>
        </p:spPr>
      </p:pic>
      <p:pic>
        <p:nvPicPr>
          <p:cNvPr id="25" name="Рисунок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01" y="6142321"/>
            <a:ext cx="653248" cy="656877"/>
          </a:xfrm>
          <a:prstGeom prst="rect">
            <a:avLst/>
          </a:prstGeom>
        </p:spPr>
      </p:pic>
      <p:sp>
        <p:nvSpPr>
          <p:cNvPr id="20"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890700">
            <a:off x="10081963" y="4267376"/>
            <a:ext cx="1461027" cy="1596415"/>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84942" y="-55596"/>
            <a:ext cx="1687650" cy="1625770"/>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68806" y="757289"/>
            <a:ext cx="713336" cy="713336"/>
          </a:xfrm>
          <a:prstGeom prst="rect">
            <a:avLst/>
          </a:prstGeom>
        </p:spPr>
      </p:pic>
      <p:pic>
        <p:nvPicPr>
          <p:cNvPr id="16" name="Рисунок 15"/>
          <p:cNvPicPr>
            <a:picLocks noChangeAspect="1"/>
          </p:cNvPicPr>
          <p:nvPr userDrawn="1"/>
        </p:nvPicPr>
        <p:blipFill rotWithShape="1">
          <a:blip r:embed="rId2">
            <a:extLst>
              <a:ext uri="{28A0092B-C50C-407E-A947-70E740481C1C}">
                <a14:useLocalDpi xmlns:a14="http://schemas.microsoft.com/office/drawing/2010/main" val="0"/>
              </a:ext>
            </a:extLst>
          </a:blip>
          <a:srcRect l="45279" r="382"/>
          <a:stretch/>
        </p:blipFill>
        <p:spPr>
          <a:xfrm flipH="1">
            <a:off x="9682660" y="489858"/>
            <a:ext cx="2509394" cy="4516061"/>
          </a:xfrm>
          <a:prstGeom prst="rect">
            <a:avLst/>
          </a:prstGeom>
        </p:spPr>
      </p:pic>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485852" y="913297"/>
            <a:ext cx="653248" cy="656877"/>
          </a:xfrm>
          <a:prstGeom prst="rect">
            <a:avLst/>
          </a:prstGeom>
        </p:spPr>
      </p:pic>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8969324" y="4392608"/>
            <a:ext cx="713336" cy="713336"/>
          </a:xfrm>
          <a:prstGeom prst="rect">
            <a:avLst/>
          </a:prstGeom>
        </p:spPr>
      </p:pic>
      <p:pic>
        <p:nvPicPr>
          <p:cNvPr id="17" name="Рисунок 1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2660" y="1971813"/>
            <a:ext cx="1345251" cy="1348104"/>
          </a:xfrm>
          <a:prstGeom prst="rect">
            <a:avLst/>
          </a:prstGeom>
        </p:spPr>
      </p:pic>
      <p:pic>
        <p:nvPicPr>
          <p:cNvPr id="19" name="Рисунок 1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905741" y="4444186"/>
            <a:ext cx="1729928" cy="1733597"/>
          </a:xfrm>
          <a:prstGeom prst="rect">
            <a:avLst/>
          </a:prstGeom>
        </p:spPr>
      </p:pic>
    </p:spTree>
    <p:extLst>
      <p:ext uri="{BB962C8B-B14F-4D97-AF65-F5344CB8AC3E}">
        <p14:creationId xmlns:p14="http://schemas.microsoft.com/office/powerpoint/2010/main" val="3504894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able_slide_yellow">
    <p:spTree>
      <p:nvGrpSpPr>
        <p:cNvPr id="1" name=""/>
        <p:cNvGrpSpPr/>
        <p:nvPr/>
      </p:nvGrpSpPr>
      <p:grpSpPr>
        <a:xfrm>
          <a:off x="0" y="0"/>
          <a:ext cx="0" cy="0"/>
          <a:chOff x="0" y="0"/>
          <a:chExt cx="0" cy="0"/>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72950" y="2374058"/>
            <a:ext cx="3719050" cy="4494179"/>
          </a:xfrm>
          <a:prstGeom prst="rect">
            <a:avLst/>
          </a:prstGeom>
        </p:spPr>
      </p:pic>
      <p:pic>
        <p:nvPicPr>
          <p:cNvPr id="12" name="Рисунок 11"/>
          <p:cNvPicPr>
            <a:picLocks noChangeAspect="1"/>
          </p:cNvPicPr>
          <p:nvPr userDrawn="1"/>
        </p:nvPicPr>
        <p:blipFill rotWithShape="1">
          <a:blip r:embed="rId3" cstate="print">
            <a:extLst>
              <a:ext uri="{28A0092B-C50C-407E-A947-70E740481C1C}">
                <a14:useLocalDpi xmlns:a14="http://schemas.microsoft.com/office/drawing/2010/main" val="0"/>
              </a:ext>
            </a:extLst>
          </a:blip>
          <a:srcRect r="25619" b="14310"/>
          <a:stretch/>
        </p:blipFill>
        <p:spPr>
          <a:xfrm rot="10800000">
            <a:off x="0" y="0"/>
            <a:ext cx="2538920" cy="5969261"/>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sp>
        <p:nvSpPr>
          <p:cNvPr id="8" name="Таблица 7"/>
          <p:cNvSpPr>
            <a:spLocks noGrp="1"/>
          </p:cNvSpPr>
          <p:nvPr>
            <p:ph type="tbl" sz="quarter" idx="13"/>
          </p:nvPr>
        </p:nvSpPr>
        <p:spPr>
          <a:xfrm>
            <a:off x="885522" y="447597"/>
            <a:ext cx="10382250" cy="5573713"/>
          </a:xfrm>
        </p:spPr>
        <p:txBody>
          <a:bodyPr/>
          <a:lstStyle/>
          <a:p>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626336" y="1225684"/>
            <a:ext cx="253004" cy="1896894"/>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92018">
            <a:off x="272307" y="649803"/>
            <a:ext cx="383150" cy="360161"/>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3012286">
            <a:off x="11521734" y="5555199"/>
            <a:ext cx="383150" cy="360161"/>
          </a:xfrm>
          <a:prstGeom prst="rect">
            <a:avLst/>
          </a:prstGeom>
        </p:spPr>
      </p:pic>
      <p:pic>
        <p:nvPicPr>
          <p:cNvPr id="23" name="Рисунок 22"/>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63821" y="6036429"/>
            <a:ext cx="7620000" cy="304800"/>
          </a:xfrm>
          <a:prstGeom prst="rect">
            <a:avLst/>
          </a:prstGeom>
        </p:spPr>
      </p:pic>
    </p:spTree>
    <p:extLst>
      <p:ext uri="{BB962C8B-B14F-4D97-AF65-F5344CB8AC3E}">
        <p14:creationId xmlns:p14="http://schemas.microsoft.com/office/powerpoint/2010/main" val="190070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spTree>
    <p:extLst>
      <p:ext uri="{BB962C8B-B14F-4D97-AF65-F5344CB8AC3E}">
        <p14:creationId xmlns:p14="http://schemas.microsoft.com/office/powerpoint/2010/main" val="65556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3895006"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14" name="Рисунок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276841" y="5708485"/>
            <a:ext cx="6841672" cy="273667"/>
          </a:xfrm>
          <a:prstGeom prst="rect">
            <a:avLst/>
          </a:prstGeom>
        </p:spPr>
      </p:pic>
      <p:pic>
        <p:nvPicPr>
          <p:cNvPr id="22" name="Рисунок 2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635558" flipV="1">
            <a:off x="11592097" y="2836229"/>
            <a:ext cx="321481" cy="302192"/>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2752199" flipV="1">
            <a:off x="492111" y="218678"/>
            <a:ext cx="321481" cy="302192"/>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Tree>
    <p:extLst>
      <p:ext uri="{BB962C8B-B14F-4D97-AF65-F5344CB8AC3E}">
        <p14:creationId xmlns:p14="http://schemas.microsoft.com/office/powerpoint/2010/main" val="3567054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bullet_points_yellow">
    <p:spTree>
      <p:nvGrpSpPr>
        <p:cNvPr id="1" name=""/>
        <p:cNvGrpSpPr/>
        <p:nvPr/>
      </p:nvGrpSpPr>
      <p:grpSpPr>
        <a:xfrm>
          <a:off x="0" y="0"/>
          <a:ext cx="0" cy="0"/>
          <a:chOff x="0" y="0"/>
          <a:chExt cx="0" cy="0"/>
        </a:xfrm>
      </p:grpSpPr>
      <p:pic>
        <p:nvPicPr>
          <p:cNvPr id="15" name="Рисунок 14"/>
          <p:cNvPicPr>
            <a:picLocks noChangeAspect="1"/>
          </p:cNvPicPr>
          <p:nvPr userDrawn="1"/>
        </p:nvPicPr>
        <p:blipFill rotWithShape="1">
          <a:blip r:embed="rId2" cstate="print">
            <a:extLst>
              <a:ext uri="{28A0092B-C50C-407E-A947-70E740481C1C}">
                <a14:useLocalDpi xmlns:a14="http://schemas.microsoft.com/office/drawing/2010/main" val="0"/>
              </a:ext>
            </a:extLst>
          </a:blip>
          <a:srcRect l="29233"/>
          <a:stretch/>
        </p:blipFill>
        <p:spPr>
          <a:xfrm>
            <a:off x="0" y="0"/>
            <a:ext cx="2271860" cy="6858000"/>
          </a:xfrm>
          <a:prstGeom prst="rect">
            <a:avLst/>
          </a:prstGeom>
        </p:spPr>
      </p:pic>
      <p:pic>
        <p:nvPicPr>
          <p:cNvPr id="21" name="Рисунок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55750"/>
          <a:stretch/>
        </p:blipFill>
        <p:spPr>
          <a:xfrm>
            <a:off x="11176132" y="2061256"/>
            <a:ext cx="1021624" cy="4711735"/>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tx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313676" y="0"/>
            <a:ext cx="878324" cy="739549"/>
          </a:xfrm>
          <a:prstGeom prst="rect">
            <a:avLst/>
          </a:prstGeom>
        </p:spPr>
      </p:pic>
      <p:pic>
        <p:nvPicPr>
          <p:cNvPr id="22" name="Рисунок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22145" y="5510650"/>
            <a:ext cx="841026" cy="845698"/>
          </a:xfrm>
          <a:prstGeom prst="rect">
            <a:avLst/>
          </a:prstGeom>
        </p:spPr>
      </p:pic>
      <p:sp>
        <p:nvSpPr>
          <p:cNvPr id="39" name="Текст 38"/>
          <p:cNvSpPr>
            <a:spLocks noGrp="1"/>
          </p:cNvSpPr>
          <p:nvPr>
            <p:ph type="body" sz="quarter" idx="17" hasCustomPrompt="1"/>
          </p:nvPr>
        </p:nvSpPr>
        <p:spPr>
          <a:xfrm>
            <a:off x="1851559" y="132372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4" name="Текст 38"/>
          <p:cNvSpPr>
            <a:spLocks noGrp="1"/>
          </p:cNvSpPr>
          <p:nvPr>
            <p:ph type="body" sz="quarter" idx="19" hasCustomPrompt="1"/>
          </p:nvPr>
        </p:nvSpPr>
        <p:spPr>
          <a:xfrm>
            <a:off x="1851559" y="3205616"/>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45" name="Текст 38"/>
          <p:cNvSpPr>
            <a:spLocks noGrp="1"/>
          </p:cNvSpPr>
          <p:nvPr>
            <p:ph type="body" sz="quarter" idx="20" hasCustomPrompt="1"/>
          </p:nvPr>
        </p:nvSpPr>
        <p:spPr>
          <a:xfrm>
            <a:off x="1851559" y="4112708"/>
            <a:ext cx="9456360" cy="560183"/>
          </a:xfrm>
        </p:spPr>
        <p:txBody>
          <a:bodyPr/>
          <a:lstStyle>
            <a:lvl1pPr marL="228600" indent="-228600">
              <a:buClr>
                <a:schemeClr val="accent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Tree>
    <p:extLst>
      <p:ext uri="{BB962C8B-B14F-4D97-AF65-F5344CB8AC3E}">
        <p14:creationId xmlns:p14="http://schemas.microsoft.com/office/powerpoint/2010/main" val="2141603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1_Заголовок раздела">
    <p:spTree>
      <p:nvGrpSpPr>
        <p:cNvPr id="1" name=""/>
        <p:cNvGrpSpPr/>
        <p:nvPr/>
      </p:nvGrpSpPr>
      <p:grpSpPr>
        <a:xfrm>
          <a:off x="0" y="0"/>
          <a:ext cx="0" cy="0"/>
          <a:chOff x="0" y="0"/>
          <a:chExt cx="0" cy="0"/>
        </a:xfrm>
      </p:grpSpPr>
      <p:grpSp>
        <p:nvGrpSpPr>
          <p:cNvPr id="26" name="Группа 25"/>
          <p:cNvGrpSpPr/>
          <p:nvPr userDrawn="1"/>
        </p:nvGrpSpPr>
        <p:grpSpPr>
          <a:xfrm>
            <a:off x="-241498" y="-23548"/>
            <a:ext cx="12438453" cy="6881548"/>
            <a:chOff x="-241498" y="-23548"/>
            <a:chExt cx="12438453" cy="6881548"/>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6834" y="3383366"/>
              <a:ext cx="4762500" cy="24765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 y="3150"/>
              <a:ext cx="12186402" cy="6854850"/>
            </a:xfrm>
            <a:prstGeom prst="rect">
              <a:avLst/>
            </a:prstGeom>
          </p:spPr>
        </p:pic>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69917" y="721422"/>
              <a:ext cx="4068452" cy="4404099"/>
            </a:xfrm>
            <a:prstGeom prst="rect">
              <a:avLst/>
            </a:prstGeom>
          </p:spPr>
        </p:pic>
        <p:pic>
          <p:nvPicPr>
            <p:cNvPr id="21" name="Рисунок 2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41474" y="-23548"/>
              <a:ext cx="4250215" cy="3339455"/>
            </a:xfrm>
            <a:prstGeom prst="rect">
              <a:avLst/>
            </a:prstGeom>
          </p:spPr>
        </p:pic>
        <p:pic>
          <p:nvPicPr>
            <p:cNvPr id="22" name="Рисунок 2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1498" y="5607344"/>
              <a:ext cx="5724636" cy="381642"/>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28873" y="3227981"/>
              <a:ext cx="404242" cy="404242"/>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6467823" y="5040357"/>
              <a:ext cx="3326341" cy="221756"/>
            </a:xfrm>
            <a:prstGeom prst="rect">
              <a:avLst/>
            </a:prstGeom>
          </p:spPr>
        </p:pic>
        <p:pic>
          <p:nvPicPr>
            <p:cNvPr id="25" name="Рисунок 2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18742" y="1"/>
              <a:ext cx="10271671" cy="6417092"/>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5571197" y="1580074"/>
            <a:ext cx="5164406" cy="1343397"/>
          </a:xfrm>
        </p:spPr>
        <p:txBody>
          <a:bodyPr anchor="b"/>
          <a:lstStyle>
            <a:lvl1pPr algn="ctr">
              <a:defRPr sz="6000"/>
            </a:lvl1pPr>
          </a:lstStyle>
          <a:p>
            <a:r>
              <a:rPr lang="da-DK" dirty="0"/>
              <a:t>Lorem ipsum dolor </a:t>
            </a:r>
            <a:endParaRPr lang="ru-RU" dirty="0"/>
          </a:p>
        </p:txBody>
      </p:sp>
      <p:sp>
        <p:nvSpPr>
          <p:cNvPr id="3" name="Текст 2"/>
          <p:cNvSpPr>
            <a:spLocks noGrp="1"/>
          </p:cNvSpPr>
          <p:nvPr>
            <p:ph type="body" idx="1" hasCustomPrompt="1"/>
          </p:nvPr>
        </p:nvSpPr>
        <p:spPr>
          <a:xfrm>
            <a:off x="6690314" y="3975159"/>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450665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0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0" y="1619250"/>
            <a:ext cx="6667500" cy="523875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7"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900736" y="1908878"/>
            <a:ext cx="383722" cy="383722"/>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5065" y="5436733"/>
            <a:ext cx="5535064" cy="369004"/>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1463" y="372001"/>
            <a:ext cx="1134836" cy="1134836"/>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21609" y="4963193"/>
            <a:ext cx="576943" cy="576943"/>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83697" y="2167500"/>
            <a:ext cx="2064526" cy="3132708"/>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761581">
            <a:off x="1149490" y="928885"/>
            <a:ext cx="1173619" cy="1780847"/>
          </a:xfrm>
          <a:prstGeom prst="rect">
            <a:avLst/>
          </a:prstGeom>
        </p:spPr>
      </p:pic>
      <p:pic>
        <p:nvPicPr>
          <p:cNvPr id="15" name="Рисунок 1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8770596" y="4788917"/>
            <a:ext cx="2069193" cy="2073581"/>
          </a:xfrm>
          <a:prstGeom prst="rect">
            <a:avLst/>
          </a:prstGeom>
        </p:spPr>
      </p:pic>
      <p:pic>
        <p:nvPicPr>
          <p:cNvPr id="16" name="Рисунок 1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Tree>
    <p:extLst>
      <p:ext uri="{BB962C8B-B14F-4D97-AF65-F5344CB8AC3E}">
        <p14:creationId xmlns:p14="http://schemas.microsoft.com/office/powerpoint/2010/main" val="3650623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1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2493"/>
            <a:ext cx="5549221" cy="5549221"/>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467" y="5982880"/>
            <a:ext cx="5535064" cy="369004"/>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100218" y="3431493"/>
            <a:ext cx="1991563" cy="3021993"/>
          </a:xfrm>
          <a:prstGeom prst="rect">
            <a:avLst/>
          </a:prstGeom>
        </p:spPr>
      </p:pic>
      <p:sp>
        <p:nvSpPr>
          <p:cNvPr id="19"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934074" y="813707"/>
            <a:ext cx="536121" cy="536121"/>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46863" y="2777103"/>
            <a:ext cx="4436079" cy="3927021"/>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645401">
            <a:off x="10492162" y="2590571"/>
            <a:ext cx="1252973" cy="1681843"/>
          </a:xfrm>
          <a:prstGeom prst="rect">
            <a:avLst/>
          </a:prstGeom>
        </p:spPr>
      </p:pic>
      <p:pic>
        <p:nvPicPr>
          <p:cNvPr id="22" name="Рисунок 21"/>
          <p:cNvPicPr>
            <a:picLocks noChangeAspect="1"/>
          </p:cNvPicPr>
          <p:nvPr userDrawn="1"/>
        </p:nvPicPr>
        <p:blipFill rotWithShape="1">
          <a:blip r:embed="rId10" cstate="print">
            <a:extLst>
              <a:ext uri="{28A0092B-C50C-407E-A947-70E740481C1C}">
                <a14:useLocalDpi xmlns:a14="http://schemas.microsoft.com/office/drawing/2010/main" val="0"/>
              </a:ext>
            </a:extLst>
          </a:blip>
          <a:srcRect l="1" t="5851" r="40936"/>
          <a:stretch/>
        </p:blipFill>
        <p:spPr>
          <a:xfrm>
            <a:off x="9769285" y="0"/>
            <a:ext cx="2422715" cy="2413605"/>
          </a:xfrm>
          <a:prstGeom prst="rect">
            <a:avLst/>
          </a:prstGeom>
        </p:spPr>
      </p:pic>
      <p:pic>
        <p:nvPicPr>
          <p:cNvPr id="23" name="Рисунок 2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66653" y="1206802"/>
            <a:ext cx="952500" cy="952500"/>
          </a:xfrm>
          <a:prstGeom prst="rect">
            <a:avLst/>
          </a:prstGeom>
        </p:spPr>
      </p:pic>
    </p:spTree>
    <p:extLst>
      <p:ext uri="{BB962C8B-B14F-4D97-AF65-F5344CB8AC3E}">
        <p14:creationId xmlns:p14="http://schemas.microsoft.com/office/powerpoint/2010/main" val="2192889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More-text-purple">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6219" y="5673479"/>
            <a:ext cx="4801537" cy="1392445"/>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358960" y="3564409"/>
            <a:ext cx="4937760" cy="72832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28467" y="6155874"/>
            <a:ext cx="5535064" cy="130698"/>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0" name="Рисунок 9"/>
          <p:cNvPicPr>
            <a:picLocks noChangeAspect="1"/>
          </p:cNvPicPr>
          <p:nvPr userDrawn="1"/>
        </p:nvPicPr>
        <p:blipFill rotWithShape="1">
          <a:blip r:embed="rId7" cstate="print">
            <a:extLst>
              <a:ext uri="{28A0092B-C50C-407E-A947-70E740481C1C}">
                <a14:useLocalDpi xmlns:a14="http://schemas.microsoft.com/office/drawing/2010/main" val="0"/>
              </a:ext>
            </a:extLst>
          </a:blip>
          <a:srcRect t="10129"/>
          <a:stretch/>
        </p:blipFill>
        <p:spPr>
          <a:xfrm>
            <a:off x="-258515" y="0"/>
            <a:ext cx="1135684" cy="464681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89658" y="6419243"/>
            <a:ext cx="239337" cy="239337"/>
          </a:xfrm>
          <a:prstGeom prst="rect">
            <a:avLst/>
          </a:prstGeom>
        </p:spPr>
      </p:pic>
      <p:pic>
        <p:nvPicPr>
          <p:cNvPr id="13" name="Рисунок 1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135961">
            <a:off x="11555838" y="4812463"/>
            <a:ext cx="426027" cy="400465"/>
          </a:xfrm>
          <a:prstGeom prst="rect">
            <a:avLst/>
          </a:prstGeom>
        </p:spPr>
      </p:pic>
    </p:spTree>
    <p:extLst>
      <p:ext uri="{BB962C8B-B14F-4D97-AF65-F5344CB8AC3E}">
        <p14:creationId xmlns:p14="http://schemas.microsoft.com/office/powerpoint/2010/main" val="4278636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02934" y="2922352"/>
            <a:ext cx="1117547" cy="1176676"/>
          </a:xfrm>
          <a:prstGeom prst="rect">
            <a:avLst/>
          </a:prstGeom>
        </p:spPr>
      </p:pic>
      <p:pic>
        <p:nvPicPr>
          <p:cNvPr id="12" name="Рисунок 11"/>
          <p:cNvPicPr>
            <a:picLocks noChangeAspect="1"/>
          </p:cNvPicPr>
          <p:nvPr userDrawn="1"/>
        </p:nvPicPr>
        <p:blipFill rotWithShape="1">
          <a:blip r:embed="rId3">
            <a:extLst>
              <a:ext uri="{28A0092B-C50C-407E-A947-70E740481C1C}">
                <a14:useLocalDpi xmlns:a14="http://schemas.microsoft.com/office/drawing/2010/main" val="0"/>
              </a:ext>
            </a:extLst>
          </a:blip>
          <a:srcRect l="27270"/>
          <a:stretch/>
        </p:blipFill>
        <p:spPr>
          <a:xfrm flipH="1">
            <a:off x="9176797" y="0"/>
            <a:ext cx="3010756" cy="6858000"/>
          </a:xfrm>
          <a:prstGeom prst="rect">
            <a:avLst/>
          </a:prstGeom>
        </p:spPr>
      </p:pic>
      <p:pic>
        <p:nvPicPr>
          <p:cNvPr id="11" name="Рисунок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224" y="5359968"/>
            <a:ext cx="4697660" cy="1498032"/>
          </a:xfrm>
          <a:prstGeom prst="rect">
            <a:avLst/>
          </a:prstGeom>
        </p:spPr>
      </p:pic>
      <p:pic>
        <p:nvPicPr>
          <p:cNvPr id="8" name="Рисунок 7"/>
          <p:cNvPicPr>
            <a:picLocks noChangeAspect="1"/>
          </p:cNvPicPr>
          <p:nvPr userDrawn="1"/>
        </p:nvPicPr>
        <p:blipFill rotWithShape="1">
          <a:blip r:embed="rId5">
            <a:extLst>
              <a:ext uri="{28A0092B-C50C-407E-A947-70E740481C1C}">
                <a14:useLocalDpi xmlns:a14="http://schemas.microsoft.com/office/drawing/2010/main" val="0"/>
              </a:ext>
            </a:extLst>
          </a:blip>
          <a:srcRect r="21520"/>
          <a:stretch/>
        </p:blipFill>
        <p:spPr>
          <a:xfrm rot="16200000">
            <a:off x="3056" y="-3056"/>
            <a:ext cx="5232638" cy="5238750"/>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502008" y="5987346"/>
            <a:ext cx="5535064" cy="369004"/>
          </a:xfrm>
          <a:prstGeom prst="rect">
            <a:avLst/>
          </a:prstGeom>
        </p:spPr>
      </p:pic>
      <p:pic>
        <p:nvPicPr>
          <p:cNvPr id="14" name="Рисунок 13"/>
          <p:cNvPicPr>
            <a:picLocks noChangeAspect="1"/>
          </p:cNvPicPr>
          <p:nvPr userDrawn="1"/>
        </p:nvPicPr>
        <p:blipFill rotWithShape="1">
          <a:blip r:embed="rId8" cstate="print">
            <a:extLst>
              <a:ext uri="{28A0092B-C50C-407E-A947-70E740481C1C}">
                <a14:useLocalDpi xmlns:a14="http://schemas.microsoft.com/office/drawing/2010/main" val="0"/>
              </a:ext>
            </a:extLst>
          </a:blip>
          <a:srcRect b="32565"/>
          <a:stretch/>
        </p:blipFill>
        <p:spPr>
          <a:xfrm rot="10800000">
            <a:off x="-54782" y="0"/>
            <a:ext cx="1991563" cy="203786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25"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6"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7" name="Рисунок 8"/>
          <p:cNvSpPr>
            <a:spLocks noGrp="1"/>
          </p:cNvSpPr>
          <p:nvPr>
            <p:ph type="pic" sz="quarter" idx="13"/>
          </p:nvPr>
        </p:nvSpPr>
        <p:spPr>
          <a:xfrm>
            <a:off x="7179597" y="2325182"/>
            <a:ext cx="4179887" cy="3462338"/>
          </a:xfrm>
        </p:spPr>
        <p:txBody>
          <a:bodyPr/>
          <a:lstStyle/>
          <a:p>
            <a:endParaRPr lang="ru-RU" dirty="0"/>
          </a:p>
        </p:txBody>
      </p:sp>
      <p:pic>
        <p:nvPicPr>
          <p:cNvPr id="10" name="Рисунок 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769225" y="489857"/>
            <a:ext cx="606829" cy="606829"/>
          </a:xfrm>
          <a:prstGeom prst="rect">
            <a:avLst/>
          </a:prstGeom>
        </p:spPr>
      </p:pic>
      <p:pic>
        <p:nvPicPr>
          <p:cNvPr id="28" name="Рисунок 2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76520" y="5206142"/>
            <a:ext cx="606829" cy="606829"/>
          </a:xfrm>
          <a:prstGeom prst="rect">
            <a:avLst/>
          </a:prstGeom>
        </p:spPr>
      </p:pic>
    </p:spTree>
    <p:extLst>
      <p:ext uri="{BB962C8B-B14F-4D97-AF65-F5344CB8AC3E}">
        <p14:creationId xmlns:p14="http://schemas.microsoft.com/office/powerpoint/2010/main" val="664679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3_Заголовок раздела">
    <p:spTree>
      <p:nvGrpSpPr>
        <p:cNvPr id="1" name=""/>
        <p:cNvGrpSpPr/>
        <p:nvPr/>
      </p:nvGrpSpPr>
      <p:grpSpPr>
        <a:xfrm>
          <a:off x="0" y="0"/>
          <a:ext cx="0" cy="0"/>
          <a:chOff x="0" y="0"/>
          <a:chExt cx="0" cy="0"/>
        </a:xfrm>
      </p:grpSpPr>
      <p:pic>
        <p:nvPicPr>
          <p:cNvPr id="21" name="Рисунок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750"/>
            <a:ext cx="5064952" cy="4524690"/>
          </a:xfrm>
          <a:prstGeom prst="rect">
            <a:avLst/>
          </a:prstGeom>
        </p:spPr>
      </p:pic>
      <p:pic>
        <p:nvPicPr>
          <p:cNvPr id="23" name="Рисунок 22"/>
          <p:cNvPicPr>
            <a:picLocks noChangeAspect="1"/>
          </p:cNvPicPr>
          <p:nvPr userDrawn="1"/>
        </p:nvPicPr>
        <p:blipFill rotWithShape="1">
          <a:blip r:embed="rId3" cstate="print">
            <a:extLst>
              <a:ext uri="{28A0092B-C50C-407E-A947-70E740481C1C}">
                <a14:useLocalDpi xmlns:a14="http://schemas.microsoft.com/office/drawing/2010/main" val="0"/>
              </a:ext>
            </a:extLst>
          </a:blip>
          <a:srcRect b="37149"/>
          <a:stretch/>
        </p:blipFill>
        <p:spPr>
          <a:xfrm flipV="1">
            <a:off x="4239782" y="0"/>
            <a:ext cx="3712436" cy="2333310"/>
          </a:xfrm>
          <a:prstGeom prst="rect">
            <a:avLst/>
          </a:prstGeom>
        </p:spPr>
      </p:pic>
      <p:pic>
        <p:nvPicPr>
          <p:cNvPr id="16" name="Рисунок 15"/>
          <p:cNvPicPr>
            <a:picLocks noChangeAspect="1"/>
          </p:cNvPicPr>
          <p:nvPr userDrawn="1"/>
        </p:nvPicPr>
        <p:blipFill rotWithShape="1">
          <a:blip r:embed="rId4" cstate="print">
            <a:extLst>
              <a:ext uri="{28A0092B-C50C-407E-A947-70E740481C1C}">
                <a14:useLocalDpi xmlns:a14="http://schemas.microsoft.com/office/drawing/2010/main" val="0"/>
              </a:ext>
            </a:extLst>
          </a:blip>
          <a:srcRect b="37149"/>
          <a:stretch/>
        </p:blipFill>
        <p:spPr>
          <a:xfrm>
            <a:off x="5053327" y="5527270"/>
            <a:ext cx="2117271" cy="1330730"/>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0489430">
            <a:off x="120478" y="4317215"/>
            <a:ext cx="2355886" cy="2384681"/>
          </a:xfrm>
          <a:prstGeom prst="rect">
            <a:avLst/>
          </a:prstGeom>
        </p:spPr>
      </p:pic>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8" name="Рисунок 8"/>
          <p:cNvSpPr>
            <a:spLocks noGrp="1"/>
          </p:cNvSpPr>
          <p:nvPr>
            <p:ph type="pic" sz="quarter" idx="13"/>
          </p:nvPr>
        </p:nvSpPr>
        <p:spPr>
          <a:xfrm>
            <a:off x="1379764" y="739549"/>
            <a:ext cx="9432713" cy="5047971"/>
          </a:xfrm>
        </p:spPr>
        <p:txBody>
          <a:bodyPr/>
          <a:lstStyle/>
          <a:p>
            <a:endParaRPr lang="ru-RU" dirty="0"/>
          </a:p>
        </p:txBody>
      </p:sp>
      <p:pic>
        <p:nvPicPr>
          <p:cNvPr id="2" name="Рисунок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0084" y="2943679"/>
            <a:ext cx="2215318" cy="3412671"/>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9900923" y="4810805"/>
            <a:ext cx="2291077" cy="343662"/>
          </a:xfrm>
          <a:prstGeom prst="rect">
            <a:avLst/>
          </a:prstGeom>
        </p:spPr>
      </p:pic>
    </p:spTree>
    <p:extLst>
      <p:ext uri="{BB962C8B-B14F-4D97-AF65-F5344CB8AC3E}">
        <p14:creationId xmlns:p14="http://schemas.microsoft.com/office/powerpoint/2010/main" val="3406693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4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b="27133"/>
          <a:stretch/>
        </p:blipFill>
        <p:spPr>
          <a:xfrm>
            <a:off x="-1514180" y="3841352"/>
            <a:ext cx="7530961" cy="2886473"/>
          </a:xfrm>
          <a:prstGeom prst="rect">
            <a:avLst/>
          </a:prstGeom>
        </p:spPr>
      </p:pic>
      <p:pic>
        <p:nvPicPr>
          <p:cNvPr id="8" name="Рисунок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208" b="27313"/>
          <a:stretch/>
        </p:blipFill>
        <p:spPr>
          <a:xfrm>
            <a:off x="0" y="1246771"/>
            <a:ext cx="5627738" cy="561122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273423" y="4552117"/>
            <a:ext cx="882393" cy="1804233"/>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360426">
            <a:off x="8953994" y="4777960"/>
            <a:ext cx="1261955" cy="2253491"/>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281249">
            <a:off x="65761" y="4480771"/>
            <a:ext cx="1544875" cy="2344190"/>
          </a:xfrm>
          <a:prstGeom prst="rect">
            <a:avLst/>
          </a:prstGeom>
        </p:spPr>
      </p:pic>
      <p:pic>
        <p:nvPicPr>
          <p:cNvPr id="12" name="Рисунок 1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0800000">
            <a:off x="5841646" y="0"/>
            <a:ext cx="3743325" cy="1193705"/>
          </a:xfrm>
          <a:prstGeom prst="rect">
            <a:avLst/>
          </a:prstGeom>
        </p:spPr>
      </p:pic>
    </p:spTree>
    <p:extLst>
      <p:ext uri="{BB962C8B-B14F-4D97-AF65-F5344CB8AC3E}">
        <p14:creationId xmlns:p14="http://schemas.microsoft.com/office/powerpoint/2010/main" val="92144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5_Заголовок раздела">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6244" y="0"/>
            <a:ext cx="10058400" cy="6283853"/>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2" name="Рисунок 1"/>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a:off x="9705974" y="1619020"/>
            <a:ext cx="2486025" cy="3629025"/>
          </a:xfrm>
          <a:prstGeom prst="rect">
            <a:avLst/>
          </a:prstGeom>
        </p:spPr>
      </p:pic>
      <p:pic>
        <p:nvPicPr>
          <p:cNvPr id="18" name="Рисунок 17"/>
          <p:cNvPicPr>
            <a:picLocks noChangeAspect="1"/>
          </p:cNvPicPr>
          <p:nvPr userDrawn="1"/>
        </p:nvPicPr>
        <p:blipFill rotWithShape="1">
          <a:blip r:embed="rId5" cstate="print">
            <a:extLst>
              <a:ext uri="{28A0092B-C50C-407E-A947-70E740481C1C}">
                <a14:useLocalDpi xmlns:a14="http://schemas.microsoft.com/office/drawing/2010/main" val="0"/>
              </a:ext>
            </a:extLst>
          </a:blip>
          <a:srcRect r="31496"/>
          <a:stretch/>
        </p:blipFill>
        <p:spPr>
          <a:xfrm flipH="1">
            <a:off x="0" y="1619020"/>
            <a:ext cx="2486025" cy="3629025"/>
          </a:xfrm>
          <a:prstGeom prst="rect">
            <a:avLst/>
          </a:prstGeom>
        </p:spPr>
      </p:pic>
      <p:pic>
        <p:nvPicPr>
          <p:cNvPr id="3" name="Рисунок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79344" y="1231842"/>
            <a:ext cx="621956" cy="621956"/>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90961" y="4991031"/>
            <a:ext cx="801650" cy="801650"/>
          </a:xfrm>
          <a:prstGeom prst="rect">
            <a:avLst/>
          </a:prstGeom>
        </p:spPr>
      </p:pic>
    </p:spTree>
    <p:extLst>
      <p:ext uri="{BB962C8B-B14F-4D97-AF65-F5344CB8AC3E}">
        <p14:creationId xmlns:p14="http://schemas.microsoft.com/office/powerpoint/2010/main" val="1066671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03">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6" y="0"/>
            <a:ext cx="6239483" cy="2407816"/>
          </a:xfrm>
          <a:prstGeom prst="rect">
            <a:avLst/>
          </a:prstGeom>
        </p:spPr>
      </p:pic>
      <p:pic>
        <p:nvPicPr>
          <p:cNvPr id="25" name="Рисунок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5261969" y="3493788"/>
            <a:ext cx="3169481" cy="164813"/>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3059" y="0"/>
            <a:ext cx="1936759" cy="3208564"/>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33600" y="0"/>
            <a:ext cx="10058400" cy="5957925"/>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203086"/>
            <a:ext cx="4713111" cy="670141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213" y="0"/>
            <a:ext cx="6381890" cy="5355771"/>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8" name="Рисунок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08809" y="27720"/>
            <a:ext cx="2852057" cy="279976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4789" y="1333867"/>
            <a:ext cx="2013559" cy="2180685"/>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20296" y="60695"/>
            <a:ext cx="1165197" cy="1273172"/>
          </a:xfrm>
          <a:prstGeom prst="rect">
            <a:avLst/>
          </a:prstGeom>
        </p:spPr>
      </p:pic>
    </p:spTree>
    <p:extLst>
      <p:ext uri="{BB962C8B-B14F-4D97-AF65-F5344CB8AC3E}">
        <p14:creationId xmlns:p14="http://schemas.microsoft.com/office/powerpoint/2010/main" val="18466599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able_slide_purplr">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25447"/>
          <a:stretch/>
        </p:blipFill>
        <p:spPr>
          <a:xfrm rot="10800000">
            <a:off x="-5756" y="2896358"/>
            <a:ext cx="4727642" cy="396164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7571362" y="2247599"/>
            <a:ext cx="4620638" cy="4620638"/>
          </a:xfrm>
          <a:prstGeom prst="rect">
            <a:avLst/>
          </a:prstGeom>
        </p:spPr>
      </p:pic>
      <p:pic>
        <p:nvPicPr>
          <p:cNvPr id="2" name="Рисунок 1"/>
          <p:cNvPicPr>
            <a:picLocks noChangeAspect="1"/>
          </p:cNvPicPr>
          <p:nvPr userDrawn="1"/>
        </p:nvPicPr>
        <p:blipFill rotWithShape="1">
          <a:blip r:embed="rId4">
            <a:extLst>
              <a:ext uri="{28A0092B-C50C-407E-A947-70E740481C1C}">
                <a14:useLocalDpi xmlns:a14="http://schemas.microsoft.com/office/drawing/2010/main" val="0"/>
              </a:ext>
            </a:extLst>
          </a:blip>
          <a:srcRect r="20863"/>
          <a:stretch/>
        </p:blipFill>
        <p:spPr>
          <a:xfrm rot="16200000">
            <a:off x="-18847" y="18848"/>
            <a:ext cx="5276445" cy="523875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pic>
        <p:nvPicPr>
          <p:cNvPr id="9" name="Рисунок 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164043" y="2130357"/>
            <a:ext cx="1166757" cy="1770434"/>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44813" y="5523049"/>
            <a:ext cx="798791" cy="798791"/>
          </a:xfrm>
          <a:prstGeom prst="rect">
            <a:avLst/>
          </a:prstGeom>
        </p:spPr>
      </p:pic>
      <p:pic>
        <p:nvPicPr>
          <p:cNvPr id="13" name="Рисунок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14750" y="6071359"/>
            <a:ext cx="4762500" cy="247650"/>
          </a:xfrm>
          <a:prstGeom prst="rect">
            <a:avLst/>
          </a:prstGeom>
        </p:spPr>
      </p:pic>
    </p:spTree>
    <p:extLst>
      <p:ext uri="{BB962C8B-B14F-4D97-AF65-F5344CB8AC3E}">
        <p14:creationId xmlns:p14="http://schemas.microsoft.com/office/powerpoint/2010/main" val="3972926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ullet_points_purple">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9362875" y="3653944"/>
            <a:ext cx="4930936" cy="727313"/>
          </a:xfrm>
          <a:prstGeom prst="rect">
            <a:avLst/>
          </a:prstGeom>
        </p:spPr>
      </p:pic>
      <p:pic>
        <p:nvPicPr>
          <p:cNvPr id="3" name="Рисунок 2"/>
          <p:cNvPicPr>
            <a:picLocks noChangeAspect="1"/>
          </p:cNvPicPr>
          <p:nvPr userDrawn="1"/>
        </p:nvPicPr>
        <p:blipFill rotWithShape="1">
          <a:blip r:embed="rId3">
            <a:extLst>
              <a:ext uri="{28A0092B-C50C-407E-A947-70E740481C1C}">
                <a14:useLocalDpi xmlns:a14="http://schemas.microsoft.com/office/drawing/2010/main" val="0"/>
              </a:ext>
            </a:extLst>
          </a:blip>
          <a:srcRect r="16985"/>
          <a:stretch/>
        </p:blipFill>
        <p:spPr>
          <a:xfrm rot="10800000">
            <a:off x="0" y="3836631"/>
            <a:ext cx="3192236" cy="302136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379764" y="6356349"/>
            <a:ext cx="2743200" cy="365125"/>
          </a:xfrm>
        </p:spPr>
        <p:txBody>
          <a:bodyPr/>
          <a:lstStyle>
            <a:lvl1pPr>
              <a:defRPr>
                <a:solidFill>
                  <a:schemeClr val="bg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302844" y="0"/>
            <a:ext cx="889156" cy="738000"/>
          </a:xfrm>
          <a:prstGeom prst="rect">
            <a:avLst/>
          </a:prstGeom>
        </p:spPr>
      </p:pic>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rgbClr val="B11B96"/>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556" y="4664734"/>
            <a:ext cx="1268847" cy="1925346"/>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949577" y="1782777"/>
            <a:ext cx="5021907" cy="1456353"/>
          </a:xfrm>
          <a:prstGeom prst="rect">
            <a:avLst/>
          </a:prstGeom>
        </p:spPr>
      </p:pic>
    </p:spTree>
    <p:extLst>
      <p:ext uri="{BB962C8B-B14F-4D97-AF65-F5344CB8AC3E}">
        <p14:creationId xmlns:p14="http://schemas.microsoft.com/office/powerpoint/2010/main" val="2764924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2_Заголовок раздела">
    <p:spTree>
      <p:nvGrpSpPr>
        <p:cNvPr id="1" name=""/>
        <p:cNvGrpSpPr/>
        <p:nvPr/>
      </p:nvGrpSpPr>
      <p:grpSpPr>
        <a:xfrm>
          <a:off x="0" y="0"/>
          <a:ext cx="0" cy="0"/>
          <a:chOff x="0" y="0"/>
          <a:chExt cx="0" cy="0"/>
        </a:xfrm>
      </p:grpSpPr>
      <p:grpSp>
        <p:nvGrpSpPr>
          <p:cNvPr id="8" name="Группа 7"/>
          <p:cNvGrpSpPr/>
          <p:nvPr userDrawn="1"/>
        </p:nvGrpSpPr>
        <p:grpSpPr>
          <a:xfrm>
            <a:off x="-308080" y="0"/>
            <a:ext cx="12517880" cy="6858000"/>
            <a:chOff x="-308080" y="0"/>
            <a:chExt cx="12517880" cy="6858000"/>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9342" y="736116"/>
              <a:ext cx="4466270" cy="342414"/>
            </a:xfrm>
            <a:prstGeom prst="rect">
              <a:avLst/>
            </a:prstGeom>
          </p:spPr>
        </p:pic>
        <p:pic>
          <p:nvPicPr>
            <p:cNvPr id="27" name="Рисунок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30" y="0"/>
              <a:ext cx="7458615" cy="6858000"/>
            </a:xfrm>
            <a:prstGeom prst="rect">
              <a:avLst/>
            </a:prstGeom>
          </p:spPr>
        </p:pic>
        <p:pic>
          <p:nvPicPr>
            <p:cNvPr id="28" name="Рисунок 2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38622" y="1355354"/>
              <a:ext cx="3683260" cy="4686240"/>
            </a:xfrm>
            <a:prstGeom prst="rect">
              <a:avLst/>
            </a:prstGeom>
          </p:spPr>
        </p:pic>
        <p:pic>
          <p:nvPicPr>
            <p:cNvPr id="29" name="Рисунок 2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8080" y="6139499"/>
              <a:ext cx="5976664" cy="216654"/>
            </a:xfrm>
            <a:prstGeom prst="rect">
              <a:avLst/>
            </a:prstGeom>
          </p:spPr>
        </p:pic>
        <p:pic>
          <p:nvPicPr>
            <p:cNvPr id="30" name="Рисунок 2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318299" y="5230704"/>
              <a:ext cx="3166874" cy="114799"/>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736532" y="3422628"/>
              <a:ext cx="330408" cy="330408"/>
            </a:xfrm>
            <a:prstGeom prst="rect">
              <a:avLst/>
            </a:prstGeom>
          </p:spPr>
        </p:pic>
        <p:pic>
          <p:nvPicPr>
            <p:cNvPr id="32" name="Рисунок 3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666050" y="0"/>
              <a:ext cx="2712926" cy="907323"/>
            </a:xfrm>
            <a:prstGeom prst="rect">
              <a:avLst/>
            </a:prstGeom>
          </p:spPr>
        </p:pic>
        <p:pic>
          <p:nvPicPr>
            <p:cNvPr id="33" name="Рисунок 3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flipV="1">
              <a:off x="10024087" y="3387077"/>
              <a:ext cx="2185713" cy="359647"/>
            </a:xfrm>
            <a:prstGeom prst="rect">
              <a:avLst/>
            </a:prstGeom>
          </p:spPr>
        </p:pic>
      </p:grpSp>
      <p:pic>
        <p:nvPicPr>
          <p:cNvPr id="7" name="Рисунок 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6319533" y="1638729"/>
            <a:ext cx="5164406" cy="1343397"/>
          </a:xfrm>
        </p:spPr>
        <p:txBody>
          <a:bodyPr anchor="b"/>
          <a:lstStyle>
            <a:lvl1pPr algn="ctr">
              <a:defRPr sz="6000"/>
            </a:lvl1pPr>
          </a:lstStyle>
          <a:p>
            <a:r>
              <a:rPr lang="da-DK" dirty="0"/>
              <a:t>Lorem ipsum dolor </a:t>
            </a:r>
            <a:endParaRPr lang="ru-RU" dirty="0"/>
          </a:p>
        </p:txBody>
      </p:sp>
      <p:sp>
        <p:nvSpPr>
          <p:cNvPr id="3" name="Текст 2"/>
          <p:cNvSpPr>
            <a:spLocks noGrp="1"/>
          </p:cNvSpPr>
          <p:nvPr>
            <p:ph type="body" idx="1" hasCustomPrompt="1"/>
          </p:nvPr>
        </p:nvSpPr>
        <p:spPr>
          <a:xfrm>
            <a:off x="7389655" y="3992973"/>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lvl1pPr>
              <a:defRPr>
                <a:solidFill>
                  <a:schemeClr val="bg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p:txBody>
          <a:bodyPr/>
          <a:lstStyle>
            <a:lvl1pPr>
              <a:defRPr>
                <a:solidFill>
                  <a:schemeClr val="bg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5405749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6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r="40745" b="16181"/>
          <a:stretch/>
        </p:blipFill>
        <p:spPr>
          <a:xfrm>
            <a:off x="9386846" y="1109662"/>
            <a:ext cx="2805154" cy="5748338"/>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2647950" cy="6705199"/>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865910" y="5774611"/>
            <a:ext cx="6125690" cy="22205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8964" y="1632968"/>
            <a:ext cx="436111" cy="43611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728746" y="196623"/>
            <a:ext cx="504825" cy="504825"/>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69460" y="6048972"/>
            <a:ext cx="504825" cy="504825"/>
          </a:xfrm>
          <a:prstGeom prst="rect">
            <a:avLst/>
          </a:prstGeom>
        </p:spPr>
      </p:pic>
      <p:pic>
        <p:nvPicPr>
          <p:cNvPr id="15" name="Рисунок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320171" y="3754337"/>
            <a:ext cx="2743200" cy="2743200"/>
          </a:xfrm>
          <a:prstGeom prst="rect">
            <a:avLst/>
          </a:prstGeom>
        </p:spPr>
      </p:pic>
      <p:pic>
        <p:nvPicPr>
          <p:cNvPr id="21" name="Рисунок 2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V="1">
            <a:off x="0" y="937878"/>
            <a:ext cx="3267075" cy="330338"/>
          </a:xfrm>
          <a:prstGeom prst="rect">
            <a:avLst/>
          </a:prstGeom>
        </p:spPr>
      </p:pic>
      <p:pic>
        <p:nvPicPr>
          <p:cNvPr id="34" name="Рисунок 3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8924925" y="937878"/>
            <a:ext cx="3267075" cy="330338"/>
          </a:xfrm>
          <a:prstGeom prst="rect">
            <a:avLst/>
          </a:prstGeom>
        </p:spPr>
      </p:pic>
    </p:spTree>
    <p:extLst>
      <p:ext uri="{BB962C8B-B14F-4D97-AF65-F5344CB8AC3E}">
        <p14:creationId xmlns:p14="http://schemas.microsoft.com/office/powerpoint/2010/main" val="12615697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More-text_blue">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040130" cy="6858000"/>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2933388" y="6134294"/>
            <a:ext cx="6125690" cy="222056"/>
          </a:xfrm>
          <a:prstGeom prst="rect">
            <a:avLst/>
          </a:prstGeom>
        </p:spPr>
      </p:pic>
      <p:sp>
        <p:nvSpPr>
          <p:cNvPr id="22"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599842" y="1690006"/>
            <a:ext cx="592158" cy="3224893"/>
          </a:xfrm>
          <a:prstGeom prst="rect">
            <a:avLst/>
          </a:prstGeom>
        </p:spPr>
      </p:pic>
      <p:pic>
        <p:nvPicPr>
          <p:cNvPr id="8" name="Рисунок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955" y="4212772"/>
            <a:ext cx="450396" cy="450396"/>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584183" y="2843445"/>
            <a:ext cx="387804" cy="387804"/>
          </a:xfrm>
          <a:prstGeom prst="rect">
            <a:avLst/>
          </a:prstGeom>
        </p:spPr>
      </p:pic>
    </p:spTree>
    <p:extLst>
      <p:ext uri="{BB962C8B-B14F-4D97-AF65-F5344CB8AC3E}">
        <p14:creationId xmlns:p14="http://schemas.microsoft.com/office/powerpoint/2010/main" val="14888114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7_Заголовок раздела">
    <p:spTree>
      <p:nvGrpSpPr>
        <p:cNvPr id="1" name=""/>
        <p:cNvGrpSpPr/>
        <p:nvPr/>
      </p:nvGrpSpPr>
      <p:grpSpPr>
        <a:xfrm>
          <a:off x="0" y="0"/>
          <a:ext cx="0" cy="0"/>
          <a:chOff x="0" y="0"/>
          <a:chExt cx="0" cy="0"/>
        </a:xfrm>
      </p:grpSpPr>
      <p:pic>
        <p:nvPicPr>
          <p:cNvPr id="24" name="Рисунок 23"/>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flipH="1">
            <a:off x="9085379" y="3359836"/>
            <a:ext cx="3106621" cy="3494315"/>
          </a:xfrm>
          <a:prstGeom prst="rect">
            <a:avLst/>
          </a:prstGeom>
        </p:spPr>
      </p:pic>
      <p:pic>
        <p:nvPicPr>
          <p:cNvPr id="8" name="Рисунок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4376" b="49048"/>
          <a:stretch/>
        </p:blipFill>
        <p:spPr>
          <a:xfrm>
            <a:off x="4691" y="3359837"/>
            <a:ext cx="3106621" cy="3494315"/>
          </a:xfrm>
          <a:prstGeom prst="rect">
            <a:avLst/>
          </a:prstGeom>
        </p:spPr>
      </p:pic>
      <p:grpSp>
        <p:nvGrpSpPr>
          <p:cNvPr id="3" name="Группа 2"/>
          <p:cNvGrpSpPr/>
          <p:nvPr userDrawn="1"/>
        </p:nvGrpSpPr>
        <p:grpSpPr>
          <a:xfrm>
            <a:off x="114206" y="-3848"/>
            <a:ext cx="11889642" cy="6861847"/>
            <a:chOff x="114206" y="-3848"/>
            <a:chExt cx="11889642" cy="6861847"/>
          </a:xfrm>
        </p:grpSpPr>
        <p:pic>
          <p:nvPicPr>
            <p:cNvPr id="2" name="Рисунок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206" y="-1"/>
              <a:ext cx="4139638" cy="6858000"/>
            </a:xfrm>
            <a:prstGeom prst="rect">
              <a:avLst/>
            </a:prstGeom>
          </p:spPr>
        </p:pic>
        <p:pic>
          <p:nvPicPr>
            <p:cNvPr id="23" name="Рисунок 2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864210" y="-3848"/>
              <a:ext cx="4139638" cy="6858000"/>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996182" y="5373849"/>
            <a:ext cx="6125690" cy="22205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572967" y="2710791"/>
            <a:ext cx="504825" cy="504825"/>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687427" y="3051953"/>
            <a:ext cx="2743200" cy="2743200"/>
          </a:xfrm>
          <a:prstGeom prst="rect">
            <a:avLst/>
          </a:prstGeom>
        </p:spPr>
      </p:pic>
      <p:sp>
        <p:nvSpPr>
          <p:cNvPr id="22" name="Текст 2"/>
          <p:cNvSpPr>
            <a:spLocks noGrp="1"/>
          </p:cNvSpPr>
          <p:nvPr>
            <p:ph type="body" idx="1" hasCustomPrompt="1"/>
          </p:nvPr>
        </p:nvSpPr>
        <p:spPr>
          <a:xfrm>
            <a:off x="2187347" y="1689146"/>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6" name="Рисунок 2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5115" y="2710791"/>
            <a:ext cx="504825" cy="504825"/>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15011" y="366726"/>
            <a:ext cx="561975" cy="561975"/>
          </a:xfrm>
          <a:prstGeom prst="rect">
            <a:avLst/>
          </a:prstGeom>
        </p:spPr>
      </p:pic>
    </p:spTree>
    <p:extLst>
      <p:ext uri="{BB962C8B-B14F-4D97-AF65-F5344CB8AC3E}">
        <p14:creationId xmlns:p14="http://schemas.microsoft.com/office/powerpoint/2010/main" val="2958046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8_Заголовок раздела">
    <p:spTree>
      <p:nvGrpSpPr>
        <p:cNvPr id="1" name=""/>
        <p:cNvGrpSpPr/>
        <p:nvPr/>
      </p:nvGrpSpPr>
      <p:grpSpPr>
        <a:xfrm>
          <a:off x="0" y="0"/>
          <a:ext cx="0" cy="0"/>
          <a:chOff x="0" y="0"/>
          <a:chExt cx="0" cy="0"/>
        </a:xfrm>
      </p:grpSpPr>
      <p:pic>
        <p:nvPicPr>
          <p:cNvPr id="32" name="Рисунок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92464" y="3067960"/>
            <a:ext cx="4299535" cy="3790040"/>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57578" y="-10948"/>
            <a:ext cx="3314700" cy="11085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255931" y="5991159"/>
            <a:ext cx="6125690" cy="22205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44656" y="5081886"/>
            <a:ext cx="504825" cy="504825"/>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8" name="Рисунок 8"/>
          <p:cNvSpPr>
            <a:spLocks noGrp="1"/>
          </p:cNvSpPr>
          <p:nvPr>
            <p:ph type="pic" sz="quarter" idx="13"/>
          </p:nvPr>
        </p:nvSpPr>
        <p:spPr>
          <a:xfrm>
            <a:off x="7179597" y="2325182"/>
            <a:ext cx="4179887" cy="3462338"/>
          </a:xfrm>
        </p:spPr>
        <p:txBody>
          <a:bodyPr/>
          <a:lstStyle/>
          <a:p>
            <a:endParaRPr lang="ru-RU" dirty="0"/>
          </a:p>
        </p:txBody>
      </p:sp>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545660" y="1186062"/>
            <a:ext cx="504825" cy="504825"/>
          </a:xfrm>
          <a:prstGeom prst="rect">
            <a:avLst/>
          </a:prstGeom>
        </p:spPr>
      </p:pic>
      <p:pic>
        <p:nvPicPr>
          <p:cNvPr id="15" name="Рисунок 14"/>
          <p:cNvPicPr>
            <a:picLocks noChangeAspect="1"/>
          </p:cNvPicPr>
          <p:nvPr userDrawn="1"/>
        </p:nvPicPr>
        <p:blipFill rotWithShape="1">
          <a:blip r:embed="rId8" cstate="print">
            <a:extLst>
              <a:ext uri="{28A0092B-C50C-407E-A947-70E740481C1C}">
                <a14:useLocalDpi xmlns:a14="http://schemas.microsoft.com/office/drawing/2010/main" val="0"/>
              </a:ext>
            </a:extLst>
          </a:blip>
          <a:srcRect r="39972"/>
          <a:stretch/>
        </p:blipFill>
        <p:spPr>
          <a:xfrm>
            <a:off x="10545660" y="3710286"/>
            <a:ext cx="1646698" cy="2743200"/>
          </a:xfrm>
          <a:prstGeom prst="rect">
            <a:avLst/>
          </a:prstGeom>
        </p:spPr>
      </p:pic>
      <p:pic>
        <p:nvPicPr>
          <p:cNvPr id="10" name="Рисунок 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0" y="1008225"/>
            <a:ext cx="3095625" cy="313002"/>
          </a:xfrm>
          <a:prstGeom prst="rect">
            <a:avLst/>
          </a:prstGeom>
        </p:spPr>
      </p:pic>
      <p:pic>
        <p:nvPicPr>
          <p:cNvPr id="13" name="Рисунок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89215" y="630739"/>
            <a:ext cx="1634833" cy="1638300"/>
          </a:xfrm>
          <a:prstGeom prst="rect">
            <a:avLst/>
          </a:prstGeom>
        </p:spPr>
      </p:pic>
      <p:pic>
        <p:nvPicPr>
          <p:cNvPr id="30" name="Рисунок 29"/>
          <p:cNvPicPr>
            <a:picLocks noChangeAspect="1"/>
          </p:cNvPicPr>
          <p:nvPr userDrawn="1"/>
        </p:nvPicPr>
        <p:blipFill rotWithShape="1">
          <a:blip r:embed="rId11" cstate="print">
            <a:extLst>
              <a:ext uri="{28A0092B-C50C-407E-A947-70E740481C1C}">
                <a14:useLocalDpi xmlns:a14="http://schemas.microsoft.com/office/drawing/2010/main" val="0"/>
              </a:ext>
            </a:extLst>
          </a:blip>
          <a:srcRect t="24697"/>
          <a:stretch/>
        </p:blipFill>
        <p:spPr>
          <a:xfrm>
            <a:off x="2057295" y="-10948"/>
            <a:ext cx="862052" cy="652756"/>
          </a:xfrm>
          <a:prstGeom prst="rect">
            <a:avLst/>
          </a:prstGeom>
        </p:spPr>
      </p:pic>
      <p:pic>
        <p:nvPicPr>
          <p:cNvPr id="31" name="Рисунок 30"/>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678210" y="5627361"/>
            <a:ext cx="862052" cy="866841"/>
          </a:xfrm>
          <a:prstGeom prst="rect">
            <a:avLst/>
          </a:prstGeom>
        </p:spPr>
      </p:pic>
    </p:spTree>
    <p:extLst>
      <p:ext uri="{BB962C8B-B14F-4D97-AF65-F5344CB8AC3E}">
        <p14:creationId xmlns:p14="http://schemas.microsoft.com/office/powerpoint/2010/main" val="3069066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9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39144" y="5271809"/>
            <a:ext cx="1652856" cy="247928"/>
          </a:xfrm>
          <a:prstGeom prst="rect">
            <a:avLst/>
          </a:prstGeom>
        </p:spPr>
      </p:pic>
      <p:pic>
        <p:nvPicPr>
          <p:cNvPr id="2" name="Рисунок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027" y="0"/>
            <a:ext cx="7779921"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V="1">
            <a:off x="3033155" y="6029833"/>
            <a:ext cx="6125690" cy="222056"/>
          </a:xfrm>
          <a:prstGeom prst="rect">
            <a:avLst/>
          </a:prstGeom>
        </p:spPr>
      </p:pic>
      <p:sp>
        <p:nvSpPr>
          <p:cNvPr id="20" name="Рисунок 8"/>
          <p:cNvSpPr>
            <a:spLocks noGrp="1"/>
          </p:cNvSpPr>
          <p:nvPr>
            <p:ph type="pic" sz="quarter" idx="13"/>
          </p:nvPr>
        </p:nvSpPr>
        <p:spPr>
          <a:xfrm>
            <a:off x="1379764" y="739549"/>
            <a:ext cx="9432713" cy="5047971"/>
          </a:xfrm>
        </p:spPr>
        <p:txBody>
          <a:bodyPr/>
          <a:lstStyle/>
          <a:p>
            <a:endParaRPr lang="ru-RU" dirty="0"/>
          </a:p>
        </p:txBody>
      </p:sp>
      <p:pic>
        <p:nvPicPr>
          <p:cNvPr id="22" name="Рисунок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0094" y="2828925"/>
            <a:ext cx="2266950" cy="2266950"/>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0391091" y="1820349"/>
            <a:ext cx="1675538" cy="3297771"/>
          </a:xfrm>
          <a:prstGeom prst="rect">
            <a:avLst/>
          </a:prstGeom>
        </p:spPr>
      </p:pic>
      <p:pic>
        <p:nvPicPr>
          <p:cNvPr id="17" name="Рисунок 16"/>
          <p:cNvPicPr>
            <a:picLocks noChangeAspect="1"/>
          </p:cNvPicPr>
          <p:nvPr userDrawn="1"/>
        </p:nvPicPr>
        <p:blipFill rotWithShape="1">
          <a:blip r:embed="rId9">
            <a:extLst>
              <a:ext uri="{28A0092B-C50C-407E-A947-70E740481C1C}">
                <a14:useLocalDpi xmlns:a14="http://schemas.microsoft.com/office/drawing/2010/main" val="0"/>
              </a:ext>
            </a:extLst>
          </a:blip>
          <a:srcRect r="18280"/>
          <a:stretch/>
        </p:blipFill>
        <p:spPr>
          <a:xfrm>
            <a:off x="11131392" y="4716518"/>
            <a:ext cx="1066364" cy="490868"/>
          </a:xfrm>
          <a:prstGeom prst="rect">
            <a:avLst/>
          </a:prstGeom>
        </p:spPr>
      </p:pic>
    </p:spTree>
    <p:extLst>
      <p:ext uri="{BB962C8B-B14F-4D97-AF65-F5344CB8AC3E}">
        <p14:creationId xmlns:p14="http://schemas.microsoft.com/office/powerpoint/2010/main" val="2639549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0_Заголовок раздела">
    <p:spTree>
      <p:nvGrpSpPr>
        <p:cNvPr id="1" name=""/>
        <p:cNvGrpSpPr/>
        <p:nvPr/>
      </p:nvGrpSpPr>
      <p:grpSpPr>
        <a:xfrm>
          <a:off x="0" y="0"/>
          <a:ext cx="0" cy="0"/>
          <a:chOff x="0" y="0"/>
          <a:chExt cx="0" cy="0"/>
        </a:xfrm>
      </p:grpSpPr>
      <p:pic>
        <p:nvPicPr>
          <p:cNvPr id="18" name="Рисунок 17"/>
          <p:cNvPicPr>
            <a:picLocks noChangeAspect="1"/>
          </p:cNvPicPr>
          <p:nvPr userDrawn="1"/>
        </p:nvPicPr>
        <p:blipFill rotWithShape="1">
          <a:blip r:embed="rId2" cstate="print">
            <a:extLst>
              <a:ext uri="{28A0092B-C50C-407E-A947-70E740481C1C}">
                <a14:useLocalDpi xmlns:a14="http://schemas.microsoft.com/office/drawing/2010/main" val="0"/>
              </a:ext>
            </a:extLst>
          </a:blip>
          <a:srcRect r="57066"/>
          <a:stretch/>
        </p:blipFill>
        <p:spPr>
          <a:xfrm flipH="1">
            <a:off x="0" y="0"/>
            <a:ext cx="2657475" cy="3866889"/>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35314"/>
          <a:stretch/>
        </p:blipFill>
        <p:spPr>
          <a:xfrm>
            <a:off x="0" y="0"/>
            <a:ext cx="4824682"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3" name="Рисунок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940689" y="4638674"/>
            <a:ext cx="1628775" cy="1628775"/>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5844" y="652099"/>
            <a:ext cx="298464" cy="298464"/>
          </a:xfrm>
          <a:prstGeom prst="rect">
            <a:avLst/>
          </a:prstGeom>
        </p:spPr>
      </p:pic>
      <p:pic>
        <p:nvPicPr>
          <p:cNvPr id="19" name="Рисунок 18"/>
          <p:cNvPicPr>
            <a:picLocks noChangeAspect="1"/>
          </p:cNvPicPr>
          <p:nvPr userDrawn="1"/>
        </p:nvPicPr>
        <p:blipFill rotWithShape="1">
          <a:blip r:embed="rId8" cstate="print">
            <a:extLst>
              <a:ext uri="{28A0092B-C50C-407E-A947-70E740481C1C}">
                <a14:useLocalDpi xmlns:a14="http://schemas.microsoft.com/office/drawing/2010/main" val="0"/>
              </a:ext>
            </a:extLst>
          </a:blip>
          <a:srcRect r="40696"/>
          <a:stretch/>
        </p:blipFill>
        <p:spPr>
          <a:xfrm>
            <a:off x="10623550" y="2397444"/>
            <a:ext cx="1568450" cy="1972622"/>
          </a:xfrm>
          <a:prstGeom prst="rect">
            <a:avLst/>
          </a:prstGeom>
        </p:spPr>
      </p:pic>
    </p:spTree>
    <p:extLst>
      <p:ext uri="{BB962C8B-B14F-4D97-AF65-F5344CB8AC3E}">
        <p14:creationId xmlns:p14="http://schemas.microsoft.com/office/powerpoint/2010/main" val="1192523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1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cstate="print">
            <a:extLst>
              <a:ext uri="{28A0092B-C50C-407E-A947-70E740481C1C}">
                <a14:useLocalDpi xmlns:a14="http://schemas.microsoft.com/office/drawing/2010/main" val="0"/>
              </a:ext>
            </a:extLst>
          </a:blip>
          <a:srcRect t="46667"/>
          <a:stretch/>
        </p:blipFill>
        <p:spPr>
          <a:xfrm rot="5400000">
            <a:off x="8494816" y="2972427"/>
            <a:ext cx="4171429" cy="3222939"/>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03" t="16879"/>
          <a:stretch/>
        </p:blipFill>
        <p:spPr>
          <a:xfrm>
            <a:off x="-11695" y="0"/>
            <a:ext cx="3237901" cy="5700483"/>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66410" y="2101927"/>
            <a:ext cx="4963941" cy="4963941"/>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607590" y="4239222"/>
            <a:ext cx="1809750" cy="1809750"/>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80530" y="1156300"/>
            <a:ext cx="628650" cy="628650"/>
          </a:xfrm>
          <a:prstGeom prst="rect">
            <a:avLst/>
          </a:prstGeom>
        </p:spPr>
      </p:pic>
      <p:pic>
        <p:nvPicPr>
          <p:cNvPr id="22" name="Рисунок 2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2875" y="5727700"/>
            <a:ext cx="628650" cy="628650"/>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8251" y="1877543"/>
            <a:ext cx="319089" cy="319089"/>
          </a:xfrm>
          <a:prstGeom prst="rect">
            <a:avLst/>
          </a:prstGeom>
        </p:spPr>
      </p:pic>
      <p:pic>
        <p:nvPicPr>
          <p:cNvPr id="24" name="Рисунок 2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747573" y="736542"/>
            <a:ext cx="319089" cy="319089"/>
          </a:xfrm>
          <a:prstGeom prst="rect">
            <a:avLst/>
          </a:prstGeom>
        </p:spPr>
      </p:pic>
    </p:spTree>
    <p:extLst>
      <p:ext uri="{BB962C8B-B14F-4D97-AF65-F5344CB8AC3E}">
        <p14:creationId xmlns:p14="http://schemas.microsoft.com/office/powerpoint/2010/main" val="366437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03">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76307" cy="3518221"/>
          </a:xfrm>
          <a:prstGeom prst="rect">
            <a:avLst/>
          </a:prstGeom>
        </p:spPr>
      </p:pic>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63471" flipH="1">
            <a:off x="382567" y="1475867"/>
            <a:ext cx="4872218" cy="4024993"/>
          </a:xfrm>
          <a:prstGeom prst="rect">
            <a:avLst/>
          </a:prstGeom>
        </p:spPr>
      </p:pic>
      <p:pic>
        <p:nvPicPr>
          <p:cNvPr id="16" name="Рисунок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0325" y="4458656"/>
            <a:ext cx="4305300" cy="1372912"/>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7765" y="0"/>
            <a:ext cx="8742647" cy="530678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dirty="0"/>
              <a:t>Lorem ipsum dolor sit amet</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dirty="0"/>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013" y="902667"/>
            <a:ext cx="6773645" cy="4630915"/>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3320" y="0"/>
            <a:ext cx="1736561" cy="2506436"/>
          </a:xfrm>
          <a:prstGeom prst="rect">
            <a:avLst/>
          </a:prstGeom>
        </p:spPr>
      </p:pic>
      <p:pic>
        <p:nvPicPr>
          <p:cNvPr id="20" name="Рисунок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6064845" y="2774391"/>
            <a:ext cx="2990850" cy="15552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32337">
            <a:off x="335257" y="62979"/>
            <a:ext cx="1119420" cy="1223153"/>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07368" y="3851205"/>
            <a:ext cx="732419" cy="732419"/>
          </a:xfrm>
          <a:prstGeom prst="rect">
            <a:avLst/>
          </a:prstGeom>
        </p:spPr>
      </p:pic>
      <p:pic>
        <p:nvPicPr>
          <p:cNvPr id="26" name="Рисунок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25277" y="187457"/>
            <a:ext cx="900634" cy="905638"/>
          </a:xfrm>
          <a:prstGeom prst="rect">
            <a:avLst/>
          </a:prstGeom>
        </p:spPr>
      </p:pic>
    </p:spTree>
    <p:extLst>
      <p:ext uri="{BB962C8B-B14F-4D97-AF65-F5344CB8AC3E}">
        <p14:creationId xmlns:p14="http://schemas.microsoft.com/office/powerpoint/2010/main" val="31925685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able_slide_blue">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61500" y="4304006"/>
            <a:ext cx="2725731" cy="240273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7210" y="1721802"/>
            <a:ext cx="332086" cy="3025302"/>
          </a:xfrm>
          <a:prstGeom prst="rect">
            <a:avLst/>
          </a:prstGeom>
        </p:spPr>
      </p:pic>
      <p:pic>
        <p:nvPicPr>
          <p:cNvPr id="15" name="Рисунок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415336" y="1372686"/>
            <a:ext cx="332086" cy="3025302"/>
          </a:xfrm>
          <a:prstGeom prst="rect">
            <a:avLst/>
          </a:prstGeom>
        </p:spPr>
      </p:pic>
      <p:pic>
        <p:nvPicPr>
          <p:cNvPr id="14" name="Рисунок 13"/>
          <p:cNvPicPr>
            <a:picLocks noChangeAspect="1"/>
          </p:cNvPicPr>
          <p:nvPr userDrawn="1"/>
        </p:nvPicPr>
        <p:blipFill rotWithShape="1">
          <a:blip r:embed="rId5" cstate="print">
            <a:extLst>
              <a:ext uri="{28A0092B-C50C-407E-A947-70E740481C1C}">
                <a14:useLocalDpi xmlns:a14="http://schemas.microsoft.com/office/drawing/2010/main" val="0"/>
              </a:ext>
            </a:extLst>
          </a:blip>
          <a:srcRect r="33044"/>
          <a:stretch/>
        </p:blipFill>
        <p:spPr>
          <a:xfrm rot="5400000">
            <a:off x="9756364" y="4936789"/>
            <a:ext cx="1547205" cy="2315693"/>
          </a:xfrm>
          <a:prstGeom prst="rect">
            <a:avLst/>
          </a:prstGeom>
        </p:spPr>
      </p:pic>
      <p:pic>
        <p:nvPicPr>
          <p:cNvPr id="17" name="Рисунок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9" name="Рисунок 18"/>
          <p:cNvPicPr>
            <a:picLocks noChangeAspect="1"/>
          </p:cNvPicPr>
          <p:nvPr userDrawn="1"/>
        </p:nvPicPr>
        <p:blipFill rotWithShape="1">
          <a:blip r:embed="rId7">
            <a:extLst>
              <a:ext uri="{28A0092B-C50C-407E-A947-70E740481C1C}">
                <a14:useLocalDpi xmlns:a14="http://schemas.microsoft.com/office/drawing/2010/main" val="0"/>
              </a:ext>
            </a:extLst>
          </a:blip>
          <a:srcRect r="49129"/>
          <a:stretch/>
        </p:blipFill>
        <p:spPr>
          <a:xfrm>
            <a:off x="11819765" y="4948798"/>
            <a:ext cx="378720" cy="744470"/>
          </a:xfrm>
          <a:prstGeom prst="rect">
            <a:avLst/>
          </a:prstGeom>
        </p:spPr>
      </p:pic>
      <p:pic>
        <p:nvPicPr>
          <p:cNvPr id="20" name="Рисунок 19"/>
          <p:cNvPicPr>
            <a:picLocks noChangeAspect="1"/>
          </p:cNvPicPr>
          <p:nvPr userDrawn="1"/>
        </p:nvPicPr>
        <p:blipFill rotWithShape="1">
          <a:blip r:embed="rId7">
            <a:extLst>
              <a:ext uri="{28A0092B-C50C-407E-A947-70E740481C1C}">
                <a14:useLocalDpi xmlns:a14="http://schemas.microsoft.com/office/drawing/2010/main" val="0"/>
              </a:ext>
            </a:extLst>
          </a:blip>
          <a:srcRect r="49129"/>
          <a:stretch/>
        </p:blipFill>
        <p:spPr>
          <a:xfrm rot="16200000">
            <a:off x="2585607" y="-182876"/>
            <a:ext cx="378720" cy="744470"/>
          </a:xfrm>
          <a:prstGeom prst="rect">
            <a:avLst/>
          </a:prstGeom>
        </p:spPr>
      </p:pic>
      <p:pic>
        <p:nvPicPr>
          <p:cNvPr id="21" name="Рисунок 20"/>
          <p:cNvPicPr>
            <a:picLocks noChangeAspect="1"/>
          </p:cNvPicPr>
          <p:nvPr userDrawn="1"/>
        </p:nvPicPr>
        <p:blipFill rotWithShape="1">
          <a:blip r:embed="rId8" cstate="print">
            <a:extLst>
              <a:ext uri="{28A0092B-C50C-407E-A947-70E740481C1C}">
                <a14:useLocalDpi xmlns:a14="http://schemas.microsoft.com/office/drawing/2010/main" val="0"/>
              </a:ext>
            </a:extLst>
          </a:blip>
          <a:srcRect l="32736"/>
          <a:stretch/>
        </p:blipFill>
        <p:spPr>
          <a:xfrm>
            <a:off x="0" y="4333878"/>
            <a:ext cx="1419874" cy="2110896"/>
          </a:xfrm>
          <a:prstGeom prst="rect">
            <a:avLst/>
          </a:prstGeom>
        </p:spPr>
      </p:pic>
    </p:spTree>
    <p:extLst>
      <p:ext uri="{BB962C8B-B14F-4D97-AF65-F5344CB8AC3E}">
        <p14:creationId xmlns:p14="http://schemas.microsoft.com/office/powerpoint/2010/main" val="38810042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ullet_points_blue">
    <p:spTree>
      <p:nvGrpSpPr>
        <p:cNvPr id="1" name=""/>
        <p:cNvGrpSpPr/>
        <p:nvPr/>
      </p:nvGrpSpPr>
      <p:grpSpPr>
        <a:xfrm>
          <a:off x="0" y="0"/>
          <a:ext cx="0" cy="0"/>
          <a:chOff x="0" y="0"/>
          <a:chExt cx="0" cy="0"/>
        </a:xfrm>
      </p:grpSpPr>
      <p:pic>
        <p:nvPicPr>
          <p:cNvPr id="12" name="Рисунок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66671"/>
          <a:stretch/>
        </p:blipFill>
        <p:spPr>
          <a:xfrm>
            <a:off x="11202039" y="2130441"/>
            <a:ext cx="989961" cy="430295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69"/>
          <a:stretch/>
        </p:blipFill>
        <p:spPr>
          <a:xfrm>
            <a:off x="0" y="-136527"/>
            <a:ext cx="2086210"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tx2"/>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5" name="Рисунок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228860" y="-1"/>
            <a:ext cx="963140" cy="801332"/>
          </a:xfrm>
          <a:prstGeom prst="rect">
            <a:avLst/>
          </a:prstGeom>
        </p:spPr>
      </p:pic>
      <p:pic>
        <p:nvPicPr>
          <p:cNvPr id="11" name="Рисунок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535" y="4104551"/>
            <a:ext cx="1384489" cy="1761496"/>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23675" y="3116035"/>
            <a:ext cx="502104" cy="502104"/>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737945" y="5742792"/>
            <a:ext cx="502104" cy="502104"/>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710430" y="2220927"/>
            <a:ext cx="409575" cy="409575"/>
          </a:xfrm>
          <a:prstGeom prst="rect">
            <a:avLst/>
          </a:prstGeom>
        </p:spPr>
      </p:pic>
    </p:spTree>
    <p:extLst>
      <p:ext uri="{BB962C8B-B14F-4D97-AF65-F5344CB8AC3E}">
        <p14:creationId xmlns:p14="http://schemas.microsoft.com/office/powerpoint/2010/main" val="2518480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3_Заголовок раздела">
    <p:spTree>
      <p:nvGrpSpPr>
        <p:cNvPr id="1" name=""/>
        <p:cNvGrpSpPr/>
        <p:nvPr/>
      </p:nvGrpSpPr>
      <p:grpSpPr>
        <a:xfrm>
          <a:off x="0" y="0"/>
          <a:ext cx="0" cy="0"/>
          <a:chOff x="0" y="0"/>
          <a:chExt cx="0" cy="0"/>
        </a:xfrm>
      </p:grpSpPr>
      <p:pic>
        <p:nvPicPr>
          <p:cNvPr id="10" name="Рисунок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 name="Группа 8"/>
          <p:cNvGrpSpPr/>
          <p:nvPr userDrawn="1"/>
        </p:nvGrpSpPr>
        <p:grpSpPr>
          <a:xfrm>
            <a:off x="0" y="1152497"/>
            <a:ext cx="12183228" cy="5568978"/>
            <a:chOff x="7185" y="1103455"/>
            <a:chExt cx="12183228" cy="5568978"/>
          </a:xfrm>
        </p:grpSpPr>
        <p:pic>
          <p:nvPicPr>
            <p:cNvPr id="25" name="Рисунок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65076" y="4477004"/>
              <a:ext cx="2846041" cy="218196"/>
            </a:xfrm>
            <a:prstGeom prst="rect">
              <a:avLst/>
            </a:prstGeom>
          </p:spPr>
        </p:pic>
        <p:pic>
          <p:nvPicPr>
            <p:cNvPr id="26" name="Рисунок 2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1310" y="5032159"/>
              <a:ext cx="3370220" cy="202213"/>
            </a:xfrm>
            <a:prstGeom prst="rect">
              <a:avLst/>
            </a:prstGeom>
          </p:spPr>
        </p:pic>
        <p:pic>
          <p:nvPicPr>
            <p:cNvPr id="34" name="Рисунок 3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94606" y="1103455"/>
              <a:ext cx="4021096" cy="4057956"/>
            </a:xfrm>
            <a:prstGeom prst="rect">
              <a:avLst/>
            </a:prstGeom>
          </p:spPr>
        </p:pic>
        <p:pic>
          <p:nvPicPr>
            <p:cNvPr id="35" name="Рисунок 3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73545" y="3204192"/>
              <a:ext cx="285750" cy="285750"/>
            </a:xfrm>
            <a:prstGeom prst="rect">
              <a:avLst/>
            </a:prstGeom>
          </p:spPr>
        </p:pic>
        <p:pic>
          <p:nvPicPr>
            <p:cNvPr id="36" name="Рисунок 3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V="1">
              <a:off x="694606" y="5661248"/>
              <a:ext cx="4301055" cy="511348"/>
            </a:xfrm>
            <a:prstGeom prst="rect">
              <a:avLst/>
            </a:prstGeom>
          </p:spPr>
        </p:pic>
        <p:pic>
          <p:nvPicPr>
            <p:cNvPr id="37" name="Рисунок 36"/>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85" y="6226376"/>
              <a:ext cx="2973710" cy="446057"/>
            </a:xfrm>
            <a:prstGeom prst="rect">
              <a:avLst/>
            </a:prstGeom>
          </p:spPr>
        </p:pic>
        <p:pic>
          <p:nvPicPr>
            <p:cNvPr id="38" name="Рисунок 3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9331475" y="5234372"/>
              <a:ext cx="2858938" cy="446057"/>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6205233" y="1641126"/>
            <a:ext cx="5164406" cy="1343397"/>
          </a:xfrm>
        </p:spPr>
        <p:txBody>
          <a:bodyPr anchor="b"/>
          <a:lstStyle>
            <a:lvl1pPr algn="ctr">
              <a:defRPr sz="6000"/>
            </a:lvl1pPr>
          </a:lstStyle>
          <a:p>
            <a:r>
              <a:rPr lang="da-DK" dirty="0"/>
              <a:t>Lorem ipsum dolor </a:t>
            </a:r>
            <a:endParaRPr lang="ru-RU" dirty="0"/>
          </a:p>
        </p:txBody>
      </p:sp>
      <p:sp>
        <p:nvSpPr>
          <p:cNvPr id="3" name="Текст 2"/>
          <p:cNvSpPr>
            <a:spLocks noGrp="1"/>
          </p:cNvSpPr>
          <p:nvPr>
            <p:ph type="body" idx="1" hasCustomPrompt="1"/>
          </p:nvPr>
        </p:nvSpPr>
        <p:spPr>
          <a:xfrm>
            <a:off x="7246149" y="4209447"/>
            <a:ext cx="2926171"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144312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2_Заголовок раздела">
    <p:spTree>
      <p:nvGrpSpPr>
        <p:cNvPr id="1" name=""/>
        <p:cNvGrpSpPr/>
        <p:nvPr/>
      </p:nvGrpSpPr>
      <p:grpSpPr>
        <a:xfrm>
          <a:off x="0" y="0"/>
          <a:ext cx="0" cy="0"/>
          <a:chOff x="0" y="0"/>
          <a:chExt cx="0" cy="0"/>
        </a:xfrm>
      </p:grpSpPr>
      <p:pic>
        <p:nvPicPr>
          <p:cNvPr id="26" name="Рисунок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085395"/>
            <a:ext cx="2743200" cy="411480"/>
          </a:xfrm>
          <a:prstGeom prst="rect">
            <a:avLst/>
          </a:prstGeom>
        </p:spPr>
      </p:pic>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656" y="0"/>
            <a:ext cx="3679723" cy="1901190"/>
          </a:xfrm>
          <a:prstGeom prst="rect">
            <a:avLst/>
          </a:prstGeom>
        </p:spPr>
      </p:pic>
      <p:pic>
        <p:nvPicPr>
          <p:cNvPr id="20" name="Рисунок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33600" y="2291487"/>
            <a:ext cx="10058400" cy="4566513"/>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0677DD9B-16CA-464A-A3D4-4D175F1ACCD1}" type="datetimeFigureOut">
              <a:rPr lang="ru-RU" smtClean="0"/>
              <a:pPr/>
              <a:t>05.07.2021</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8" name="Заголовок 1"/>
          <p:cNvSpPr>
            <a:spLocks noGrp="1"/>
          </p:cNvSpPr>
          <p:nvPr>
            <p:ph type="title" hasCustomPrompt="1"/>
          </p:nvPr>
        </p:nvSpPr>
        <p:spPr>
          <a:xfrm>
            <a:off x="0" y="449036"/>
            <a:ext cx="12192000" cy="980767"/>
          </a:xfrm>
        </p:spPr>
        <p:txBody>
          <a:bodyPr anchor="b">
            <a:normAutofit/>
          </a:bodyPr>
          <a:lstStyle>
            <a:lvl1pPr algn="ctr">
              <a:defRPr sz="4400"/>
            </a:lvl1pPr>
          </a:lstStyle>
          <a:p>
            <a:r>
              <a:rPr lang="da-DK" dirty="0"/>
              <a:t>Lorem ipsum dolor</a:t>
            </a:r>
            <a:endParaRPr lang="ru-RU" dirty="0"/>
          </a:p>
        </p:txBody>
      </p:sp>
      <p:sp>
        <p:nvSpPr>
          <p:cNvPr id="19" name="Текст 2"/>
          <p:cNvSpPr>
            <a:spLocks noGrp="1"/>
          </p:cNvSpPr>
          <p:nvPr>
            <p:ph type="body" idx="1" hasCustomPrompt="1"/>
          </p:nvPr>
        </p:nvSpPr>
        <p:spPr>
          <a:xfrm>
            <a:off x="2183945" y="258721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 name="Рисунок 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47770" y="5538980"/>
            <a:ext cx="4289653" cy="509992"/>
          </a:xfrm>
          <a:prstGeom prst="rect">
            <a:avLst/>
          </a:prstGeom>
        </p:spPr>
      </p:pic>
      <p:pic>
        <p:nvPicPr>
          <p:cNvPr id="3" name="Рисунок 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56" y="2727265"/>
            <a:ext cx="1941591" cy="4130735"/>
          </a:xfrm>
          <a:prstGeom prst="rect">
            <a:avLst/>
          </a:prstGeom>
        </p:spPr>
      </p:pic>
      <p:pic>
        <p:nvPicPr>
          <p:cNvPr id="8" name="Рисунок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066243" y="765590"/>
            <a:ext cx="993253" cy="1961675"/>
          </a:xfrm>
          <a:prstGeom prst="rect">
            <a:avLst/>
          </a:prstGeom>
        </p:spPr>
      </p:pic>
      <p:pic>
        <p:nvPicPr>
          <p:cNvPr id="29" name="Рисунок 28"/>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flipV="1">
            <a:off x="10601325" y="2699913"/>
            <a:ext cx="1593553" cy="239033"/>
          </a:xfrm>
          <a:prstGeom prst="rect">
            <a:avLst/>
          </a:prstGeom>
        </p:spPr>
      </p:pic>
    </p:spTree>
    <p:extLst>
      <p:ext uri="{BB962C8B-B14F-4D97-AF65-F5344CB8AC3E}">
        <p14:creationId xmlns:p14="http://schemas.microsoft.com/office/powerpoint/2010/main" val="1045458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3_Заголовок раздела">
    <p:spTree>
      <p:nvGrpSpPr>
        <p:cNvPr id="1" name=""/>
        <p:cNvGrpSpPr/>
        <p:nvPr/>
      </p:nvGrpSpPr>
      <p:grpSpPr>
        <a:xfrm>
          <a:off x="0" y="0"/>
          <a:ext cx="0" cy="0"/>
          <a:chOff x="0" y="0"/>
          <a:chExt cx="0" cy="0"/>
        </a:xfrm>
      </p:grpSpPr>
      <p:pic>
        <p:nvPicPr>
          <p:cNvPr id="20" name="Рисунок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51701"/>
          <a:stretch/>
        </p:blipFill>
        <p:spPr>
          <a:xfrm>
            <a:off x="11713" y="3192938"/>
            <a:ext cx="2142819" cy="3665062"/>
          </a:xfrm>
          <a:prstGeom prst="rect">
            <a:avLst/>
          </a:prstGeom>
        </p:spPr>
      </p:pic>
      <p:pic>
        <p:nvPicPr>
          <p:cNvPr id="17" name="Рисунок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9831281" y="4045974"/>
            <a:ext cx="3616419" cy="1105017"/>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5400000" flipH="1">
            <a:off x="2112431" y="-2110977"/>
            <a:ext cx="2633137"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2" name="Текст 2"/>
          <p:cNvSpPr>
            <a:spLocks noGrp="1"/>
          </p:cNvSpPr>
          <p:nvPr>
            <p:ph type="body" idx="1" hasCustomPrompt="1"/>
          </p:nvPr>
        </p:nvSpPr>
        <p:spPr>
          <a:xfrm>
            <a:off x="2209800" y="2267728"/>
            <a:ext cx="7817304" cy="254811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312" y="1615416"/>
            <a:ext cx="504825" cy="50482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7235" y="1062615"/>
            <a:ext cx="1078099" cy="2130323"/>
          </a:xfrm>
          <a:prstGeom prst="rect">
            <a:avLst/>
          </a:prstGeom>
        </p:spPr>
      </p:pic>
      <p:pic>
        <p:nvPicPr>
          <p:cNvPr id="13" name="Рисунок 12"/>
          <p:cNvPicPr>
            <a:picLocks noChangeAspect="1"/>
          </p:cNvPicPr>
          <p:nvPr userDrawn="1"/>
        </p:nvPicPr>
        <p:blipFill rotWithShape="1">
          <a:blip r:embed="rId9">
            <a:extLst>
              <a:ext uri="{28A0092B-C50C-407E-A947-70E740481C1C}">
                <a14:useLocalDpi xmlns:a14="http://schemas.microsoft.com/office/drawing/2010/main" val="0"/>
              </a:ext>
            </a:extLst>
          </a:blip>
          <a:srcRect l="47333"/>
          <a:stretch/>
        </p:blipFill>
        <p:spPr>
          <a:xfrm>
            <a:off x="0" y="4579288"/>
            <a:ext cx="2204044" cy="497537"/>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flipV="1">
            <a:off x="3495675" y="5187380"/>
            <a:ext cx="5200650" cy="398717"/>
          </a:xfrm>
          <a:prstGeom prst="rect">
            <a:avLst/>
          </a:prstGeom>
        </p:spPr>
      </p:pic>
      <p:pic>
        <p:nvPicPr>
          <p:cNvPr id="27" name="Рисунок 2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76447" y="5048659"/>
            <a:ext cx="504825" cy="504825"/>
          </a:xfrm>
          <a:prstGeom prst="rect">
            <a:avLst/>
          </a:prstGeom>
        </p:spPr>
      </p:pic>
    </p:spTree>
    <p:extLst>
      <p:ext uri="{BB962C8B-B14F-4D97-AF65-F5344CB8AC3E}">
        <p14:creationId xmlns:p14="http://schemas.microsoft.com/office/powerpoint/2010/main" val="32320496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More_text_orange">
    <p:spTree>
      <p:nvGrpSpPr>
        <p:cNvPr id="1" name=""/>
        <p:cNvGrpSpPr/>
        <p:nvPr/>
      </p:nvGrpSpPr>
      <p:grpSpPr>
        <a:xfrm>
          <a:off x="0" y="0"/>
          <a:ext cx="0" cy="0"/>
          <a:chOff x="0" y="0"/>
          <a:chExt cx="0" cy="0"/>
        </a:xfrm>
      </p:grpSpPr>
      <p:pic>
        <p:nvPicPr>
          <p:cNvPr id="3" name="Рисунок 2"/>
          <p:cNvPicPr>
            <a:picLocks noChangeAspect="1"/>
          </p:cNvPicPr>
          <p:nvPr userDrawn="1"/>
        </p:nvPicPr>
        <p:blipFill rotWithShape="1">
          <a:blip r:embed="rId2" cstate="print">
            <a:extLst>
              <a:ext uri="{28A0092B-C50C-407E-A947-70E740481C1C}">
                <a14:useLocalDpi xmlns:a14="http://schemas.microsoft.com/office/drawing/2010/main" val="0"/>
              </a:ext>
            </a:extLst>
          </a:blip>
          <a:srcRect t="63484"/>
          <a:stretch/>
        </p:blipFill>
        <p:spPr>
          <a:xfrm rot="5400000">
            <a:off x="10852882" y="5110599"/>
            <a:ext cx="2194103" cy="491671"/>
          </a:xfrm>
          <a:prstGeom prst="rect">
            <a:avLst/>
          </a:prstGeom>
        </p:spPr>
      </p:pic>
      <p:pic>
        <p:nvPicPr>
          <p:cNvPr id="2" name="Рисунок 1"/>
          <p:cNvPicPr>
            <a:picLocks noChangeAspect="1"/>
          </p:cNvPicPr>
          <p:nvPr userDrawn="1"/>
        </p:nvPicPr>
        <p:blipFill rotWithShape="1">
          <a:blip r:embed="rId3" cstate="print">
            <a:extLst>
              <a:ext uri="{28A0092B-C50C-407E-A947-70E740481C1C}">
                <a14:useLocalDpi xmlns:a14="http://schemas.microsoft.com/office/drawing/2010/main" val="0"/>
              </a:ext>
            </a:extLst>
          </a:blip>
          <a:srcRect b="34184"/>
          <a:stretch/>
        </p:blipFill>
        <p:spPr>
          <a:xfrm rot="5400000">
            <a:off x="-1959801" y="3227902"/>
            <a:ext cx="5589899" cy="167029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8" name="Рисунок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
        <p:nvSpPr>
          <p:cNvPr id="16"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9" name="Рисунок 1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738107" y="6048972"/>
            <a:ext cx="4289653" cy="264957"/>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078" y="4938927"/>
            <a:ext cx="504825" cy="504825"/>
          </a:xfrm>
          <a:prstGeom prst="rect">
            <a:avLst/>
          </a:prstGeom>
        </p:spPr>
      </p:pic>
    </p:spTree>
    <p:extLst>
      <p:ext uri="{BB962C8B-B14F-4D97-AF65-F5344CB8AC3E}">
        <p14:creationId xmlns:p14="http://schemas.microsoft.com/office/powerpoint/2010/main" val="5537985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4_Заголовок раздела">
    <p:spTree>
      <p:nvGrpSpPr>
        <p:cNvPr id="1" name=""/>
        <p:cNvGrpSpPr/>
        <p:nvPr/>
      </p:nvGrpSpPr>
      <p:grpSpPr>
        <a:xfrm>
          <a:off x="0" y="0"/>
          <a:ext cx="0" cy="0"/>
          <a:chOff x="0" y="0"/>
          <a:chExt cx="0" cy="0"/>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889312" y="889311"/>
            <a:ext cx="3257553" cy="1478929"/>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6854152" y="-2483291"/>
            <a:ext cx="1891417" cy="6858000"/>
          </a:xfrm>
          <a:prstGeom prst="rect">
            <a:avLst/>
          </a:prstGeom>
        </p:spPr>
      </p:pic>
      <p:pic>
        <p:nvPicPr>
          <p:cNvPr id="2" name="Рисунок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14013" y="5081886"/>
            <a:ext cx="4427985" cy="1776114"/>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a:xfrm>
            <a:off x="4570605" y="6350000"/>
            <a:ext cx="4114800" cy="365125"/>
          </a:xfrm>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25" name="Рисунок 24"/>
          <p:cNvPicPr>
            <a:picLocks noChangeAspect="1"/>
          </p:cNvPicPr>
          <p:nvPr userDrawn="1"/>
        </p:nvPicPr>
        <p:blipFill rotWithShape="1">
          <a:blip r:embed="rId6" cstate="print">
            <a:extLst>
              <a:ext uri="{28A0092B-C50C-407E-A947-70E740481C1C}">
                <a14:useLocalDpi xmlns:a14="http://schemas.microsoft.com/office/drawing/2010/main" val="0"/>
              </a:ext>
            </a:extLst>
          </a:blip>
          <a:srcRect l="40300"/>
          <a:stretch/>
        </p:blipFill>
        <p:spPr>
          <a:xfrm>
            <a:off x="0" y="5344149"/>
            <a:ext cx="529385" cy="886742"/>
          </a:xfrm>
          <a:prstGeom prst="rect">
            <a:avLst/>
          </a:prstGeom>
        </p:spPr>
      </p:pic>
      <p:sp>
        <p:nvSpPr>
          <p:cNvPr id="21"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sp>
        <p:nvSpPr>
          <p:cNvPr id="27" name="Текст 2"/>
          <p:cNvSpPr>
            <a:spLocks noGrp="1"/>
          </p:cNvSpPr>
          <p:nvPr>
            <p:ph type="body" idx="1" hasCustomPrompt="1"/>
          </p:nvPr>
        </p:nvSpPr>
        <p:spPr>
          <a:xfrm>
            <a:off x="726616" y="2325182"/>
            <a:ext cx="5184321" cy="3487789"/>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a:t>
            </a:r>
            <a:endParaRPr lang="ru-RU" dirty="0"/>
          </a:p>
        </p:txBody>
      </p:sp>
      <p:sp>
        <p:nvSpPr>
          <p:cNvPr id="28" name="Рисунок 8"/>
          <p:cNvSpPr>
            <a:spLocks noGrp="1"/>
          </p:cNvSpPr>
          <p:nvPr>
            <p:ph type="pic" sz="quarter" idx="13"/>
          </p:nvPr>
        </p:nvSpPr>
        <p:spPr>
          <a:xfrm>
            <a:off x="7179597" y="2325182"/>
            <a:ext cx="4179887" cy="3462338"/>
          </a:xfrm>
        </p:spPr>
        <p:txBody>
          <a:bodyPr/>
          <a:lstStyle/>
          <a:p>
            <a:endParaRPr lang="ru-RU" dirty="0"/>
          </a:p>
        </p:txBody>
      </p:sp>
      <p:pic>
        <p:nvPicPr>
          <p:cNvPr id="29" name="Рисунок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12335" y="587363"/>
            <a:ext cx="504825" cy="504825"/>
          </a:xfrm>
          <a:prstGeom prst="rect">
            <a:avLst/>
          </a:prstGeom>
        </p:spPr>
      </p:pic>
      <p:pic>
        <p:nvPicPr>
          <p:cNvPr id="31" name="Рисунок 3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20241" y="1092188"/>
            <a:ext cx="862052" cy="866841"/>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spTree>
    <p:extLst>
      <p:ext uri="{BB962C8B-B14F-4D97-AF65-F5344CB8AC3E}">
        <p14:creationId xmlns:p14="http://schemas.microsoft.com/office/powerpoint/2010/main" val="37006278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5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43475" y="0"/>
            <a:ext cx="7248525" cy="3745071"/>
          </a:xfrm>
          <a:prstGeom prst="rect">
            <a:avLst/>
          </a:prstGeom>
        </p:spPr>
      </p:pic>
      <p:pic>
        <p:nvPicPr>
          <p:cNvPr id="10" name="Рисунок 9"/>
          <p:cNvPicPr>
            <a:picLocks noChangeAspect="1"/>
          </p:cNvPicPr>
          <p:nvPr userDrawn="1"/>
        </p:nvPicPr>
        <p:blipFill rotWithShape="1">
          <a:blip r:embed="rId3" cstate="print">
            <a:extLst>
              <a:ext uri="{28A0092B-C50C-407E-A947-70E740481C1C}">
                <a14:useLocalDpi xmlns:a14="http://schemas.microsoft.com/office/drawing/2010/main" val="0"/>
              </a:ext>
            </a:extLst>
          </a:blip>
          <a:srcRect l="9330" b="32819"/>
          <a:stretch/>
        </p:blipFill>
        <p:spPr>
          <a:xfrm rot="5400000">
            <a:off x="-1567388" y="1568842"/>
            <a:ext cx="5748636" cy="261386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bg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20" name="Рисунок 8"/>
          <p:cNvSpPr>
            <a:spLocks noGrp="1"/>
          </p:cNvSpPr>
          <p:nvPr>
            <p:ph type="pic" sz="quarter" idx="13"/>
          </p:nvPr>
        </p:nvSpPr>
        <p:spPr>
          <a:xfrm>
            <a:off x="1379764" y="739549"/>
            <a:ext cx="9432713" cy="5047971"/>
          </a:xfrm>
        </p:spPr>
        <p:txBody>
          <a:bodyPr/>
          <a:lstStyle/>
          <a:p>
            <a:endParaRPr lang="ru-RU" dirty="0"/>
          </a:p>
        </p:txBody>
      </p:sp>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8811081" y="3876675"/>
            <a:ext cx="2954244" cy="2981325"/>
          </a:xfrm>
          <a:prstGeom prst="rect">
            <a:avLst/>
          </a:prstGeom>
        </p:spPr>
      </p:pic>
      <p:pic>
        <p:nvPicPr>
          <p:cNvPr id="11" name="Рисунок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29062" y="5824364"/>
            <a:ext cx="4333875" cy="332264"/>
          </a:xfrm>
          <a:prstGeom prst="rect">
            <a:avLst/>
          </a:prstGeom>
        </p:spPr>
      </p:pic>
      <p:pic>
        <p:nvPicPr>
          <p:cNvPr id="15" name="Рисунок 1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6164" y="311035"/>
            <a:ext cx="10058400" cy="138303"/>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74503" y="4272891"/>
            <a:ext cx="504825" cy="504825"/>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460895" y="3011121"/>
            <a:ext cx="504825" cy="504825"/>
          </a:xfrm>
          <a:prstGeom prst="rect">
            <a:avLst/>
          </a:prstGeom>
        </p:spPr>
      </p:pic>
    </p:spTree>
    <p:extLst>
      <p:ext uri="{BB962C8B-B14F-4D97-AF65-F5344CB8AC3E}">
        <p14:creationId xmlns:p14="http://schemas.microsoft.com/office/powerpoint/2010/main" val="1188202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6_Заголовок раздела">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7069465" y="3401933"/>
            <a:ext cx="5122535" cy="3460557"/>
          </a:xfrm>
          <a:prstGeom prst="rect">
            <a:avLst/>
          </a:prstGeom>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2845" b="33611"/>
          <a:stretch/>
        </p:blipFill>
        <p:spPr>
          <a:xfrm rot="10800000" flipH="1">
            <a:off x="1" y="0"/>
            <a:ext cx="6477014" cy="342012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4" name="Диаграмма 2"/>
          <p:cNvSpPr>
            <a:spLocks noGrp="1"/>
          </p:cNvSpPr>
          <p:nvPr>
            <p:ph type="chart" sz="quarter" idx="13"/>
          </p:nvPr>
        </p:nvSpPr>
        <p:spPr>
          <a:xfrm>
            <a:off x="865867" y="1314449"/>
            <a:ext cx="4449763" cy="4138613"/>
          </a:xfrm>
        </p:spPr>
        <p:txBody>
          <a:bodyPr/>
          <a:lstStyle/>
          <a:p>
            <a:endParaRPr lang="ru-RU"/>
          </a:p>
        </p:txBody>
      </p:sp>
      <p:sp>
        <p:nvSpPr>
          <p:cNvPr id="15" name="Текст 11"/>
          <p:cNvSpPr>
            <a:spLocks noGrp="1"/>
          </p:cNvSpPr>
          <p:nvPr>
            <p:ph type="body" sz="quarter" idx="14" hasCustomPrompt="1"/>
          </p:nvPr>
        </p:nvSpPr>
        <p:spPr>
          <a:xfrm>
            <a:off x="6477014" y="1314449"/>
            <a:ext cx="4556125" cy="4138613"/>
          </a:xfrm>
        </p:spPr>
        <p:txBody>
          <a:bodyPr>
            <a:normAutofit/>
          </a:bodyPr>
          <a:lstStyle>
            <a:lvl1pPr marL="0" indent="0">
              <a:buNone/>
              <a:defRPr sz="2400"/>
            </a:lvl1pPr>
          </a:lstStyle>
          <a:p>
            <a:pPr lvl="0"/>
            <a:r>
              <a:rPr lang="en-US" dirty="0"/>
              <a:t>L</a:t>
            </a:r>
            <a:r>
              <a:rPr lang="da-DK" dirty="0"/>
              <a:t>orem ipsum dolor sit amet, consectetur adipiscing elit, sed do eiusmod tempor incididunt ut labore et dolore magna aliqua. Ut enim ad minim veniam, quis nostrud exercitation ullamco laboris nisi ut aliquip ex ea commodo consequat.</a:t>
            </a:r>
            <a:endParaRPr lang="ru-RU" dirty="0"/>
          </a:p>
        </p:txBody>
      </p:sp>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76986" y="4281249"/>
            <a:ext cx="2167339" cy="2023753"/>
          </a:xfrm>
          <a:prstGeom prst="rect">
            <a:avLst/>
          </a:prstGeom>
        </p:spPr>
      </p:pic>
      <p:pic>
        <p:nvPicPr>
          <p:cNvPr id="10" name="Рисунок 9"/>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515166" y="589583"/>
            <a:ext cx="479821" cy="479821"/>
          </a:xfrm>
          <a:prstGeom prst="rect">
            <a:avLst/>
          </a:prstGeom>
        </p:spPr>
      </p:pic>
      <p:pic>
        <p:nvPicPr>
          <p:cNvPr id="21" name="Рисунок 20"/>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5921" y="5538980"/>
            <a:ext cx="4289653" cy="509992"/>
          </a:xfrm>
          <a:prstGeom prst="rect">
            <a:avLst/>
          </a:prstGeom>
        </p:spPr>
      </p:pic>
    </p:spTree>
    <p:extLst>
      <p:ext uri="{BB962C8B-B14F-4D97-AF65-F5344CB8AC3E}">
        <p14:creationId xmlns:p14="http://schemas.microsoft.com/office/powerpoint/2010/main" val="25153124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7_Заголовок раздела">
    <p:spTree>
      <p:nvGrpSpPr>
        <p:cNvPr id="1" name=""/>
        <p:cNvGrpSpPr/>
        <p:nvPr/>
      </p:nvGrpSpPr>
      <p:grpSpPr>
        <a:xfrm>
          <a:off x="0" y="0"/>
          <a:ext cx="0" cy="0"/>
          <a:chOff x="0" y="0"/>
          <a:chExt cx="0" cy="0"/>
        </a:xfrm>
      </p:grpSpPr>
      <p:pic>
        <p:nvPicPr>
          <p:cNvPr id="2" name="Рисунок 1"/>
          <p:cNvPicPr>
            <a:picLocks noChangeAspect="1"/>
          </p:cNvPicPr>
          <p:nvPr userDrawn="1"/>
        </p:nvPicPr>
        <p:blipFill rotWithShape="1">
          <a:blip r:embed="rId2">
            <a:extLst>
              <a:ext uri="{28A0092B-C50C-407E-A947-70E740481C1C}">
                <a14:useLocalDpi xmlns:a14="http://schemas.microsoft.com/office/drawing/2010/main" val="0"/>
              </a:ext>
            </a:extLst>
          </a:blip>
          <a:srcRect l="26858"/>
          <a:stretch/>
        </p:blipFill>
        <p:spPr>
          <a:xfrm>
            <a:off x="0" y="0"/>
            <a:ext cx="7810336" cy="6856546"/>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4" name="Дата 3"/>
          <p:cNvSpPr>
            <a:spLocks noGrp="1"/>
          </p:cNvSpPr>
          <p:nvPr>
            <p:ph type="dt" sz="half" idx="10"/>
          </p:nvPr>
        </p:nvSpPr>
        <p:spPr/>
        <p:txBody>
          <a:bodyPr/>
          <a:lstStyle>
            <a:lvl1pPr>
              <a:defRPr>
                <a:solidFill>
                  <a:schemeClr val="tx1"/>
                </a:solidFill>
              </a:defRPr>
            </a:lvl1pPr>
          </a:lstStyle>
          <a:p>
            <a:fld id="{0677DD9B-16CA-464A-A3D4-4D175F1ACCD1}" type="datetimeFigureOut">
              <a:rPr lang="ru-RU" smtClean="0"/>
              <a:pPr/>
              <a:t>05.07.2021</a:t>
            </a:fld>
            <a:endParaRPr lang="ru-RU"/>
          </a:p>
        </p:txBody>
      </p:sp>
      <p:sp>
        <p:nvSpPr>
          <p:cNvPr id="5" name="Нижний колонтитул 4"/>
          <p:cNvSpPr>
            <a:spLocks noGrp="1"/>
          </p:cNvSpPr>
          <p:nvPr>
            <p:ph type="ftr" sz="quarter" idx="11"/>
          </p:nvPr>
        </p:nvSpPr>
        <p:spPr/>
        <p:txBody>
          <a:bodyPr/>
          <a:lstStyle>
            <a:lvl1pPr>
              <a:defRPr>
                <a:solidFill>
                  <a:schemeClr val="tx1"/>
                </a:solidFill>
              </a:defRPr>
            </a:lvl1p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16" name="Диаграмма 2"/>
          <p:cNvSpPr>
            <a:spLocks noGrp="1"/>
          </p:cNvSpPr>
          <p:nvPr>
            <p:ph type="chart" sz="quarter" idx="13"/>
          </p:nvPr>
        </p:nvSpPr>
        <p:spPr>
          <a:xfrm>
            <a:off x="3707778" y="1542820"/>
            <a:ext cx="4449763" cy="4138613"/>
          </a:xfrm>
        </p:spPr>
        <p:txBody>
          <a:bodyPr/>
          <a:lstStyle/>
          <a:p>
            <a:endParaRPr lang="ru-RU" dirty="0"/>
          </a:p>
        </p:txBody>
      </p:sp>
      <p:sp>
        <p:nvSpPr>
          <p:cNvPr id="17" name="Заголовок 1"/>
          <p:cNvSpPr>
            <a:spLocks noGrp="1"/>
          </p:cNvSpPr>
          <p:nvPr>
            <p:ph type="title" hasCustomPrompt="1"/>
          </p:nvPr>
        </p:nvSpPr>
        <p:spPr>
          <a:xfrm>
            <a:off x="0" y="489858"/>
            <a:ext cx="12191999" cy="980767"/>
          </a:xfrm>
        </p:spPr>
        <p:txBody>
          <a:bodyPr anchor="b">
            <a:normAutofit/>
          </a:bodyPr>
          <a:lstStyle>
            <a:lvl1pPr algn="ctr">
              <a:defRPr sz="4400"/>
            </a:lvl1pPr>
          </a:lstStyle>
          <a:p>
            <a:r>
              <a:rPr lang="da-DK" dirty="0"/>
              <a:t>Lorem ipsum dolor</a:t>
            </a:r>
            <a:endParaRPr lang="ru-RU" dirty="0"/>
          </a:p>
        </p:txBody>
      </p:sp>
      <p:pic>
        <p:nvPicPr>
          <p:cNvPr id="18" name="Рисунок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3" name="Рисунок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7308" y="489858"/>
            <a:ext cx="953552" cy="1884218"/>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18259" y="2508757"/>
            <a:ext cx="1771650" cy="210630"/>
          </a:xfrm>
          <a:prstGeom prst="rect">
            <a:avLst/>
          </a:prstGeom>
        </p:spPr>
      </p:pic>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179243" y="3035913"/>
            <a:ext cx="2873086" cy="1152427"/>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452570" y="2174169"/>
            <a:ext cx="2905845" cy="4683832"/>
          </a:xfrm>
          <a:prstGeom prst="rect">
            <a:avLst/>
          </a:prstGeom>
        </p:spPr>
      </p:pic>
      <p:pic>
        <p:nvPicPr>
          <p:cNvPr id="21" name="Рисунок 2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49002" y="5934162"/>
            <a:ext cx="4367314" cy="334827"/>
          </a:xfrm>
          <a:prstGeom prst="rect">
            <a:avLst/>
          </a:prstGeom>
        </p:spPr>
      </p:pic>
    </p:spTree>
    <p:extLst>
      <p:ext uri="{BB962C8B-B14F-4D97-AF65-F5344CB8AC3E}">
        <p14:creationId xmlns:p14="http://schemas.microsoft.com/office/powerpoint/2010/main" val="2868962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ub-topic-01">
    <p:spTree>
      <p:nvGrpSpPr>
        <p:cNvPr id="1" name=""/>
        <p:cNvGrpSpPr/>
        <p:nvPr/>
      </p:nvGrpSpPr>
      <p:grpSpPr>
        <a:xfrm>
          <a:off x="0" y="0"/>
          <a:ext cx="0" cy="0"/>
          <a:chOff x="0" y="0"/>
          <a:chExt cx="0" cy="0"/>
        </a:xfrm>
      </p:grpSpPr>
      <p:grpSp>
        <p:nvGrpSpPr>
          <p:cNvPr id="17" name="Группа 16"/>
          <p:cNvGrpSpPr/>
          <p:nvPr userDrawn="1"/>
        </p:nvGrpSpPr>
        <p:grpSpPr>
          <a:xfrm>
            <a:off x="0" y="0"/>
            <a:ext cx="12190413" cy="6871807"/>
            <a:chOff x="0" y="0"/>
            <a:chExt cx="12190413" cy="6871807"/>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7707874" y="0"/>
              <a:ext cx="4147972" cy="6871807"/>
            </a:xfrm>
            <a:prstGeom prst="rect">
              <a:avLst/>
            </a:prstGeom>
          </p:spPr>
        </p:pic>
        <p:pic>
          <p:nvPicPr>
            <p:cNvPr id="9" name="Рисунок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376" y="0"/>
              <a:ext cx="4139638" cy="6858000"/>
            </a:xfrm>
            <a:prstGeom prst="rect">
              <a:avLst/>
            </a:prstGeom>
          </p:spPr>
        </p:pic>
        <p:pic>
          <p:nvPicPr>
            <p:cNvPr id="10" name="Рисунок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1" name="Рисунок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19762" y="2929662"/>
              <a:ext cx="3693546" cy="3812642"/>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5493" y="2708920"/>
              <a:ext cx="3538656" cy="3779194"/>
            </a:xfrm>
            <a:prstGeom prst="rect">
              <a:avLst/>
            </a:prstGeom>
          </p:spPr>
        </p:pic>
        <p:pic>
          <p:nvPicPr>
            <p:cNvPr id="13" name="Рисунок 1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05918" y="0"/>
              <a:ext cx="2314457" cy="1010832"/>
            </a:xfrm>
            <a:prstGeom prst="rect">
              <a:avLst/>
            </a:prstGeom>
          </p:spPr>
        </p:pic>
        <p:pic>
          <p:nvPicPr>
            <p:cNvPr id="14" name="Рисунок 1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4216885" y="5243007"/>
              <a:ext cx="3729391" cy="162880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V="1">
              <a:off x="0" y="1365969"/>
              <a:ext cx="2598973" cy="262785"/>
            </a:xfrm>
            <a:prstGeom prst="rect">
              <a:avLst/>
            </a:prstGeom>
          </p:spPr>
        </p:pic>
        <p:pic>
          <p:nvPicPr>
            <p:cNvPr id="16" name="Рисунок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flipV="1">
              <a:off x="9591440" y="1365969"/>
              <a:ext cx="2598973" cy="262785"/>
            </a:xfrm>
            <a:prstGeom prst="rect">
              <a:avLst/>
            </a:prstGeom>
          </p:spPr>
        </p:pic>
      </p:grpSp>
      <p:pic>
        <p:nvPicPr>
          <p:cNvPr id="7" name="Рисунок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8090376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able_slide_orange">
    <p:spTree>
      <p:nvGrpSpPr>
        <p:cNvPr id="1" name=""/>
        <p:cNvGrpSpPr/>
        <p:nvPr/>
      </p:nvGrpSpPr>
      <p:grpSpPr>
        <a:xfrm>
          <a:off x="0" y="0"/>
          <a:ext cx="0" cy="0"/>
          <a:chOff x="0" y="0"/>
          <a:chExt cx="0" cy="0"/>
        </a:xfrm>
      </p:grpSpPr>
      <p:pic>
        <p:nvPicPr>
          <p:cNvPr id="9" name="Рисунок 8"/>
          <p:cNvPicPr>
            <a:picLocks noChangeAspect="1"/>
          </p:cNvPicPr>
          <p:nvPr userDrawn="1"/>
        </p:nvPicPr>
        <p:blipFill rotWithShape="1">
          <a:blip r:embed="rId2" cstate="print">
            <a:extLst>
              <a:ext uri="{28A0092B-C50C-407E-A947-70E740481C1C}">
                <a14:useLocalDpi xmlns:a14="http://schemas.microsoft.com/office/drawing/2010/main" val="0"/>
              </a:ext>
            </a:extLst>
          </a:blip>
          <a:srcRect r="44462"/>
          <a:stretch/>
        </p:blipFill>
        <p:spPr>
          <a:xfrm>
            <a:off x="9691991" y="2291422"/>
            <a:ext cx="2500009" cy="2762401"/>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0" y="0"/>
            <a:ext cx="5437762" cy="246874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6" name="Рисунок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2" name="Рисунок 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891573"/>
            <a:ext cx="1399137" cy="2976664"/>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379270" y="6093118"/>
            <a:ext cx="3433459" cy="263232"/>
          </a:xfrm>
          <a:prstGeom prst="rect">
            <a:avLst/>
          </a:prstGeom>
        </p:spPr>
      </p:pic>
      <p:pic>
        <p:nvPicPr>
          <p:cNvPr id="11" name="Рисунок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70632" y="1730702"/>
            <a:ext cx="747385" cy="1476086"/>
          </a:xfrm>
          <a:prstGeom prst="rect">
            <a:avLst/>
          </a:prstGeom>
        </p:spPr>
      </p:pic>
    </p:spTree>
    <p:extLst>
      <p:ext uri="{BB962C8B-B14F-4D97-AF65-F5344CB8AC3E}">
        <p14:creationId xmlns:p14="http://schemas.microsoft.com/office/powerpoint/2010/main" val="32090289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ullet_points_orange">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917382" y="-917381"/>
            <a:ext cx="2289621" cy="4124382"/>
          </a:xfrm>
          <a:prstGeom prst="rect">
            <a:avLst/>
          </a:prstGeom>
        </p:spPr>
      </p:pic>
      <p:pic>
        <p:nvPicPr>
          <p:cNvPr id="3" name="Рисунок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813" y="4703591"/>
            <a:ext cx="4767943" cy="2164646"/>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4"/>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96650" y="1454"/>
            <a:ext cx="895350" cy="757467"/>
          </a:xfrm>
          <a:prstGeom prst="rect">
            <a:avLst/>
          </a:prstGeom>
        </p:spPr>
      </p:pic>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64972" y="854730"/>
            <a:ext cx="921617" cy="1821115"/>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03490" y="4929562"/>
            <a:ext cx="1486403" cy="1387929"/>
          </a:xfrm>
          <a:prstGeom prst="rect">
            <a:avLst/>
          </a:prstGeom>
        </p:spPr>
      </p:pic>
    </p:spTree>
    <p:extLst>
      <p:ext uri="{BB962C8B-B14F-4D97-AF65-F5344CB8AC3E}">
        <p14:creationId xmlns:p14="http://schemas.microsoft.com/office/powerpoint/2010/main" val="357878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58672" y="0"/>
            <a:ext cx="2767693" cy="615404"/>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1975756"/>
            <a:ext cx="4344992" cy="4882243"/>
          </a:xfrm>
          <a:prstGeom prst="rect">
            <a:avLst/>
          </a:prstGeom>
        </p:spPr>
      </p:pic>
      <p:pic>
        <p:nvPicPr>
          <p:cNvPr id="8" name="Рисунок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365125"/>
            <a:ext cx="12192000" cy="779463"/>
          </a:xfrm>
        </p:spPr>
        <p:txBody>
          <a:bodyPr/>
          <a:lstStyle>
            <a:lvl1pPr algn="ctr">
              <a:defRPr/>
            </a:lvl1pPr>
          </a:lstStyle>
          <a:p>
            <a:r>
              <a:rPr lang="da-DK" dirty="0"/>
              <a:t>Lorem ipsum dolor </a:t>
            </a:r>
            <a:endParaRPr lang="ru-RU" dirty="0"/>
          </a:p>
        </p:txBody>
      </p:sp>
      <p:sp>
        <p:nvSpPr>
          <p:cNvPr id="3" name="Объект 2"/>
          <p:cNvSpPr>
            <a:spLocks noGrp="1"/>
          </p:cNvSpPr>
          <p:nvPr>
            <p:ph sz="half" idx="1" hasCustomPrompt="1"/>
          </p:nvPr>
        </p:nvSpPr>
        <p:spPr>
          <a:xfrm>
            <a:off x="838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Объект 3"/>
          <p:cNvSpPr>
            <a:spLocks noGrp="1"/>
          </p:cNvSpPr>
          <p:nvPr>
            <p:ph sz="half" idx="2" hasCustomPrompt="1"/>
          </p:nvPr>
        </p:nvSpPr>
        <p:spPr>
          <a:xfrm>
            <a:off x="6172200" y="1825625"/>
            <a:ext cx="5181600" cy="4351338"/>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Дата 4"/>
          <p:cNvSpPr>
            <a:spLocks noGrp="1"/>
          </p:cNvSpPr>
          <p:nvPr>
            <p:ph type="dt" sz="half" idx="10"/>
          </p:nvPr>
        </p:nvSpPr>
        <p:spPr/>
        <p:txBody>
          <a:bodyPr/>
          <a:lstStyle/>
          <a:p>
            <a:fld id="{0677DD9B-16CA-464A-A3D4-4D175F1ACCD1}" type="datetimeFigureOut">
              <a:rPr lang="ru-RU" smtClean="0"/>
              <a:t>05.07.2021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1792" y="1240320"/>
            <a:ext cx="330408" cy="330408"/>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24889" y="1330334"/>
            <a:ext cx="10058400" cy="138302"/>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747975"/>
            <a:ext cx="2233743" cy="2192791"/>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832874" flipH="1">
            <a:off x="938553" y="4866917"/>
            <a:ext cx="1556017" cy="161652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94034" y="3469729"/>
            <a:ext cx="1265178" cy="2490107"/>
          </a:xfrm>
          <a:prstGeom prst="rect">
            <a:avLst/>
          </a:prstGeom>
        </p:spPr>
      </p:pic>
      <p:pic>
        <p:nvPicPr>
          <p:cNvPr id="18" name="Рисунок 1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680122" y="76215"/>
            <a:ext cx="751114" cy="751114"/>
          </a:xfrm>
          <a:prstGeom prst="rect">
            <a:avLst/>
          </a:prstGeom>
        </p:spPr>
      </p:pic>
    </p:spTree>
    <p:extLst>
      <p:ext uri="{BB962C8B-B14F-4D97-AF65-F5344CB8AC3E}">
        <p14:creationId xmlns:p14="http://schemas.microsoft.com/office/powerpoint/2010/main" val="11328192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pic>
        <p:nvPicPr>
          <p:cNvPr id="16" name="Рисунок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76" y="1690688"/>
            <a:ext cx="2475652" cy="5167312"/>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9924" y="0"/>
            <a:ext cx="2392152" cy="1044765"/>
          </a:xfrm>
          <a:prstGeom prst="rect">
            <a:avLst/>
          </a:prstGeom>
        </p:spPr>
      </p:pic>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800100"/>
            <a:ext cx="10515600" cy="890588"/>
          </a:xfrm>
        </p:spPr>
        <p:txBody>
          <a:bodyPr/>
          <a:lstStyle>
            <a:lvl1pPr algn="ctr">
              <a:defRPr/>
            </a:lvl1pPr>
          </a:lstStyle>
          <a:p>
            <a:r>
              <a:rPr lang="en-US" dirty="0" err="1"/>
              <a:t>Lorem</a:t>
            </a:r>
            <a:r>
              <a:rPr lang="en-US" dirty="0"/>
              <a:t> </a:t>
            </a:r>
            <a:r>
              <a:rPr lang="en-US" dirty="0" err="1"/>
              <a:t>ipsum</a:t>
            </a:r>
            <a:r>
              <a:rPr lang="en-US" dirty="0"/>
              <a:t> dolor </a:t>
            </a:r>
            <a:endParaRPr lang="ru-RU" dirty="0"/>
          </a:p>
        </p:txBody>
      </p:sp>
      <p:sp>
        <p:nvSpPr>
          <p:cNvPr id="3" name="Текст 2"/>
          <p:cNvSpPr>
            <a:spLocks noGrp="1"/>
          </p:cNvSpPr>
          <p:nvPr>
            <p:ph type="body" idx="1" hasCustomPrompt="1"/>
          </p:nvPr>
        </p:nvSpPr>
        <p:spPr>
          <a:xfrm>
            <a:off x="839788" y="1844865"/>
            <a:ext cx="5157787" cy="504825"/>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4" name="Объект 3"/>
          <p:cNvSpPr>
            <a:spLocks noGrp="1"/>
          </p:cNvSpPr>
          <p:nvPr>
            <p:ph sz="half" idx="2" hasCustomPrompt="1"/>
          </p:nvPr>
        </p:nvSpPr>
        <p:spPr>
          <a:xfrm>
            <a:off x="839788" y="2645229"/>
            <a:ext cx="5157787"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 name="Текст 4"/>
          <p:cNvSpPr>
            <a:spLocks noGrp="1"/>
          </p:cNvSpPr>
          <p:nvPr>
            <p:ph type="body" sz="quarter" idx="3" hasCustomPrompt="1"/>
          </p:nvPr>
        </p:nvSpPr>
        <p:spPr>
          <a:xfrm>
            <a:off x="6172200" y="1836738"/>
            <a:ext cx="5183188" cy="51295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err="1"/>
              <a:t>Lorem</a:t>
            </a:r>
            <a:r>
              <a:rPr lang="en-US" dirty="0"/>
              <a:t> </a:t>
            </a:r>
            <a:r>
              <a:rPr lang="en-US" dirty="0" err="1"/>
              <a:t>ipsum</a:t>
            </a:r>
            <a:r>
              <a:rPr lang="en-US" dirty="0"/>
              <a:t> dolor </a:t>
            </a:r>
            <a:endParaRPr lang="ru-RU" dirty="0"/>
          </a:p>
        </p:txBody>
      </p:sp>
      <p:sp>
        <p:nvSpPr>
          <p:cNvPr id="6" name="Объект 5"/>
          <p:cNvSpPr>
            <a:spLocks noGrp="1"/>
          </p:cNvSpPr>
          <p:nvPr>
            <p:ph sz="quarter" idx="4" hasCustomPrompt="1"/>
          </p:nvPr>
        </p:nvSpPr>
        <p:spPr>
          <a:xfrm>
            <a:off x="6172200" y="2645229"/>
            <a:ext cx="5183188" cy="3544434"/>
          </a:xfrm>
        </p:spPr>
        <p:txBody>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7" name="Дата 6"/>
          <p:cNvSpPr>
            <a:spLocks noGrp="1"/>
          </p:cNvSpPr>
          <p:nvPr>
            <p:ph type="dt" sz="half" idx="10"/>
          </p:nvPr>
        </p:nvSpPr>
        <p:spPr/>
        <p:txBody>
          <a:bodyPr/>
          <a:lstStyle/>
          <a:p>
            <a:fld id="{0677DD9B-16CA-464A-A3D4-4D175F1ACCD1}" type="datetimeFigureOut">
              <a:rPr lang="ru-RU" smtClean="0"/>
              <a:t>05.07.2021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1151164" y="5286489"/>
            <a:ext cx="4301613" cy="333375"/>
          </a:xfrm>
          <a:prstGeom prst="rect">
            <a:avLst/>
          </a:prstGeom>
        </p:spPr>
      </p:pic>
      <p:pic>
        <p:nvPicPr>
          <p:cNvPr id="13" name="Рисунок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V="1">
            <a:off x="6733222" y="5286489"/>
            <a:ext cx="4301613" cy="333375"/>
          </a:xfrm>
          <a:prstGeom prst="rect">
            <a:avLst/>
          </a:prstGeom>
        </p:spPr>
      </p:pic>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0" y="1135877"/>
            <a:ext cx="2166257" cy="219033"/>
          </a:xfrm>
          <a:prstGeom prst="rect">
            <a:avLst/>
          </a:prstGeom>
        </p:spPr>
      </p:pic>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flipV="1">
            <a:off x="10025743" y="1135877"/>
            <a:ext cx="2166257" cy="219033"/>
          </a:xfrm>
          <a:prstGeom prst="rect">
            <a:avLst/>
          </a:prstGeom>
        </p:spPr>
      </p:pic>
      <p:pic>
        <p:nvPicPr>
          <p:cNvPr id="18" name="Рисунок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83590" y="4558958"/>
            <a:ext cx="2844800" cy="2121812"/>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19063" y="-94776"/>
            <a:ext cx="1761092" cy="1764827"/>
          </a:xfrm>
          <a:prstGeom prst="rect">
            <a:avLst/>
          </a:prstGeom>
        </p:spPr>
      </p:pic>
      <p:pic>
        <p:nvPicPr>
          <p:cNvPr id="20" name="Рисунок 1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0369" y="4833257"/>
            <a:ext cx="2020458" cy="2024743"/>
          </a:xfrm>
          <a:prstGeom prst="rect">
            <a:avLst/>
          </a:prstGeom>
        </p:spPr>
      </p:pic>
    </p:spTree>
    <p:extLst>
      <p:ext uri="{BB962C8B-B14F-4D97-AF65-F5344CB8AC3E}">
        <p14:creationId xmlns:p14="http://schemas.microsoft.com/office/powerpoint/2010/main" val="1085525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grpSp>
        <p:nvGrpSpPr>
          <p:cNvPr id="16" name="Группа 15"/>
          <p:cNvGrpSpPr/>
          <p:nvPr userDrawn="1"/>
        </p:nvGrpSpPr>
        <p:grpSpPr>
          <a:xfrm>
            <a:off x="1662" y="0"/>
            <a:ext cx="12203414" cy="7137412"/>
            <a:chOff x="1662" y="0"/>
            <a:chExt cx="12203414" cy="7137412"/>
          </a:xfrm>
        </p:grpSpPr>
        <p:pic>
          <p:nvPicPr>
            <p:cNvPr id="7" name="Рисунок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542" y="5514125"/>
              <a:ext cx="4214242" cy="1343875"/>
            </a:xfrm>
            <a:prstGeom prst="rect">
              <a:avLst/>
            </a:prstGeom>
          </p:spPr>
        </p:pic>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15130" y="0"/>
              <a:ext cx="9485477" cy="6858000"/>
            </a:xfrm>
            <a:prstGeom prst="rect">
              <a:avLst/>
            </a:prstGeom>
          </p:spPr>
        </p:pic>
        <p:sp>
          <p:nvSpPr>
            <p:cNvPr id="9" name="TextBox 8"/>
            <p:cNvSpPr txBox="1"/>
            <p:nvPr userDrawn="1"/>
          </p:nvSpPr>
          <p:spPr>
            <a:xfrm>
              <a:off x="11632479" y="6374324"/>
              <a:ext cx="557934" cy="763088"/>
            </a:xfrm>
            <a:prstGeom prst="rect">
              <a:avLst/>
            </a:prstGeom>
            <a:noFill/>
          </p:spPr>
          <p:txBody>
            <a:bodyPr wrap="square" lIns="0" tIns="0" rIns="0" bIns="0" rtlCol="0">
              <a:noAutofit/>
            </a:bodyPr>
            <a:lstStyle/>
            <a:p>
              <a:pPr>
                <a:lnSpc>
                  <a:spcPct val="90000"/>
                </a:lnSpc>
                <a:spcAft>
                  <a:spcPts val="1000"/>
                </a:spcAft>
              </a:pPr>
              <a:r>
                <a:rPr lang="en-US" sz="2400" b="1" dirty="0">
                  <a:solidFill>
                    <a:schemeClr val="bg1"/>
                  </a:solidFill>
                  <a:latin typeface="Century Gothic" panose="020B0502020202020204" pitchFamily="34" charset="0"/>
                </a:rPr>
                <a:t>14</a:t>
              </a:r>
              <a:endParaRPr lang="ru-RU" sz="2400" b="1" dirty="0">
                <a:solidFill>
                  <a:schemeClr val="bg1"/>
                </a:solidFill>
                <a:latin typeface="Century Gothic" panose="020B0502020202020204" pitchFamily="34" charset="0"/>
              </a:endParaRPr>
            </a:p>
          </p:txBody>
        </p:sp>
        <p:pic>
          <p:nvPicPr>
            <p:cNvPr id="10" name="Рисунок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62" y="1344991"/>
              <a:ext cx="4716524" cy="5513009"/>
            </a:xfrm>
            <a:prstGeom prst="rect">
              <a:avLst/>
            </a:prstGeom>
          </p:spPr>
        </p:pic>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80880" y="0"/>
              <a:ext cx="8301547" cy="6858000"/>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02859" y="4014069"/>
              <a:ext cx="2046230" cy="2008716"/>
            </a:xfrm>
            <a:prstGeom prst="rect">
              <a:avLst/>
            </a:prstGeom>
          </p:spPr>
        </p:pic>
        <p:pic>
          <p:nvPicPr>
            <p:cNvPr id="13" name="Рисунок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81558" y="4593980"/>
              <a:ext cx="4762500" cy="247650"/>
            </a:xfrm>
            <a:prstGeom prst="rect">
              <a:avLst/>
            </a:prstGeom>
          </p:spPr>
        </p:pic>
        <p:pic>
          <p:nvPicPr>
            <p:cNvPr id="14" name="Рисунок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662" y="620688"/>
              <a:ext cx="3280880" cy="853029"/>
            </a:xfrm>
            <a:prstGeom prst="rect">
              <a:avLst/>
            </a:prstGeom>
          </p:spPr>
        </p:pic>
        <p:pic>
          <p:nvPicPr>
            <p:cNvPr id="15" name="Рисунок 14"/>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349030" y="1344991"/>
              <a:ext cx="2856046" cy="4262649"/>
            </a:xfrm>
            <a:prstGeom prst="rect">
              <a:avLst/>
            </a:prstGeom>
          </p:spPr>
        </p:pic>
      </p:grpSp>
      <p:pic>
        <p:nvPicPr>
          <p:cNvPr id="6" name="Рисунок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930729" y="2680792"/>
            <a:ext cx="11259684"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8313744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More_text_green">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3" name="Дата 2"/>
          <p:cNvSpPr>
            <a:spLocks noGrp="1"/>
          </p:cNvSpPr>
          <p:nvPr>
            <p:ph type="dt" sz="half" idx="10"/>
          </p:nvPr>
        </p:nvSpPr>
        <p:spPr/>
        <p:txBody>
          <a:bodyPr/>
          <a:lstStyle/>
          <a:p>
            <a:fld id="{0677DD9B-16CA-464A-A3D4-4D175F1ACCD1}" type="datetimeFigureOut">
              <a:rPr lang="ru-RU"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7" name="Текст 2"/>
          <p:cNvSpPr>
            <a:spLocks noGrp="1"/>
          </p:cNvSpPr>
          <p:nvPr>
            <p:ph type="body" idx="1" hasCustomPrompt="1"/>
          </p:nvPr>
        </p:nvSpPr>
        <p:spPr>
          <a:xfrm>
            <a:off x="877169" y="375556"/>
            <a:ext cx="10319657" cy="561017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lang="ru-RU" dirty="0"/>
          </a:p>
        </p:txBody>
      </p:sp>
      <p:pic>
        <p:nvPicPr>
          <p:cNvPr id="18" name="Рисунок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255138" y="4566010"/>
            <a:ext cx="3228040" cy="717764"/>
          </a:xfrm>
          <a:prstGeom prst="rect">
            <a:avLst/>
          </a:prstGeom>
        </p:spPr>
      </p:pic>
      <p:pic>
        <p:nvPicPr>
          <p:cNvPr id="19" name="Рисунок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11026374" y="0"/>
            <a:ext cx="1165626" cy="2432957"/>
          </a:xfrm>
          <a:prstGeom prst="rect">
            <a:avLst/>
          </a:prstGeom>
        </p:spPr>
      </p:pic>
      <p:pic>
        <p:nvPicPr>
          <p:cNvPr id="20" name="Рисунок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639" y="3061607"/>
            <a:ext cx="745042" cy="731383"/>
          </a:xfrm>
          <a:prstGeom prst="rect">
            <a:avLst/>
          </a:prstGeom>
        </p:spPr>
      </p:pic>
      <p:pic>
        <p:nvPicPr>
          <p:cNvPr id="21" name="Рисунок 2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3509013">
            <a:off x="11647456" y="1216478"/>
            <a:ext cx="261257" cy="245582"/>
          </a:xfrm>
          <a:prstGeom prst="rect">
            <a:avLst/>
          </a:prstGeom>
        </p:spPr>
      </p:pic>
      <p:pic>
        <p:nvPicPr>
          <p:cNvPr id="22" name="Рисунок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44112" y="6101888"/>
            <a:ext cx="10058400" cy="138303"/>
          </a:xfrm>
          <a:prstGeom prst="rect">
            <a:avLst/>
          </a:prstGeom>
        </p:spPr>
      </p:pic>
    </p:spTree>
    <p:extLst>
      <p:ext uri="{BB962C8B-B14F-4D97-AF65-F5344CB8AC3E}">
        <p14:creationId xmlns:p14="http://schemas.microsoft.com/office/powerpoint/2010/main" val="5578055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bullet_points_orange">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8542137" y="1683882"/>
            <a:ext cx="3646161" cy="5184355"/>
          </a:xfrm>
          <a:prstGeom prst="rect">
            <a:avLst/>
          </a:prstGeom>
        </p:spPr>
      </p:pic>
      <p:pic>
        <p:nvPicPr>
          <p:cNvPr id="2" name="Рисунок 1"/>
          <p:cNvPicPr>
            <a:picLocks noChangeAspect="1"/>
          </p:cNvPicPr>
          <p:nvPr userDrawn="1"/>
        </p:nvPicPr>
        <p:blipFill rotWithShape="1">
          <a:blip r:embed="rId3">
            <a:extLst>
              <a:ext uri="{28A0092B-C50C-407E-A947-70E740481C1C}">
                <a14:useLocalDpi xmlns:a14="http://schemas.microsoft.com/office/drawing/2010/main" val="0"/>
              </a:ext>
            </a:extLst>
          </a:blip>
          <a:srcRect l="40196"/>
          <a:stretch/>
        </p:blipFill>
        <p:spPr>
          <a:xfrm>
            <a:off x="0" y="0"/>
            <a:ext cx="2676825" cy="6868237"/>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1851559" y="6363424"/>
            <a:ext cx="2743200" cy="365125"/>
          </a:xfrm>
        </p:spPr>
        <p:txBody>
          <a:bodyPr/>
          <a:lstStyle>
            <a:lvl1pPr>
              <a:defRPr>
                <a:solidFill>
                  <a:schemeClr val="tx1"/>
                </a:solidFill>
              </a:defRPr>
            </a:lvl1pPr>
          </a:lstStyle>
          <a:p>
            <a:fld id="{0677DD9B-16CA-464A-A3D4-4D175F1ACCD1}" type="datetimeFigureOut">
              <a:rPr lang="ru-RU" smtClean="0"/>
              <a:pPr/>
              <a:t>05.07.2021</a:t>
            </a:fld>
            <a:endParaRPr lang="ru-RU" dirty="0"/>
          </a:p>
        </p:txBody>
      </p:sp>
      <p:sp>
        <p:nvSpPr>
          <p:cNvPr id="5" name="Нижний колонтитул 4"/>
          <p:cNvSpPr>
            <a:spLocks noGrp="1"/>
          </p:cNvSpPr>
          <p:nvPr>
            <p:ph type="ftr" sz="quarter" idx="11"/>
          </p:nvPr>
        </p:nvSpPr>
        <p:spPr>
          <a:xfrm>
            <a:off x="5949723" y="6356348"/>
            <a:ext cx="4114800" cy="365125"/>
          </a:xfrm>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43" name="Текст 38"/>
          <p:cNvSpPr>
            <a:spLocks noGrp="1"/>
          </p:cNvSpPr>
          <p:nvPr>
            <p:ph type="body" sz="quarter" idx="18" hasCustomPrompt="1"/>
          </p:nvPr>
        </p:nvSpPr>
        <p:spPr>
          <a:xfrm>
            <a:off x="1851559" y="2289619"/>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19" name="Текст 38"/>
          <p:cNvSpPr>
            <a:spLocks noGrp="1"/>
          </p:cNvSpPr>
          <p:nvPr>
            <p:ph type="body" sz="quarter" idx="21" hasCustomPrompt="1"/>
          </p:nvPr>
        </p:nvSpPr>
        <p:spPr>
          <a:xfrm>
            <a:off x="1851559" y="1350158"/>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0" name="Текст 38"/>
          <p:cNvSpPr>
            <a:spLocks noGrp="1"/>
          </p:cNvSpPr>
          <p:nvPr>
            <p:ph type="body" sz="quarter" idx="22" hasCustomPrompt="1"/>
          </p:nvPr>
        </p:nvSpPr>
        <p:spPr>
          <a:xfrm>
            <a:off x="1851559" y="3229080"/>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sp>
        <p:nvSpPr>
          <p:cNvPr id="23" name="Текст 38"/>
          <p:cNvSpPr>
            <a:spLocks noGrp="1"/>
          </p:cNvSpPr>
          <p:nvPr>
            <p:ph type="body" sz="quarter" idx="23" hasCustomPrompt="1"/>
          </p:nvPr>
        </p:nvSpPr>
        <p:spPr>
          <a:xfrm>
            <a:off x="1851559" y="4104551"/>
            <a:ext cx="9456360" cy="560183"/>
          </a:xfrm>
        </p:spPr>
        <p:txBody>
          <a:bodyPr/>
          <a:lstStyle>
            <a:lvl1pPr marL="228600" indent="-228600">
              <a:buClr>
                <a:schemeClr val="accent1"/>
              </a:buClr>
              <a:buSzPct val="200000"/>
              <a:buFont typeface="Century Gothic" panose="020B0502020202020204" pitchFamily="34" charset="0"/>
              <a:buChar char="●"/>
              <a:defRPr sz="2000"/>
            </a:lvl1pPr>
          </a:lstStyle>
          <a:p>
            <a:pPr lvl="0"/>
            <a:r>
              <a:rPr lang="ru-RU" dirty="0"/>
              <a:t>       </a:t>
            </a:r>
            <a:r>
              <a:rPr lang="da-DK" dirty="0"/>
              <a:t>Lorem ipsum dolor sit amet, consectetur adipiscing elit</a:t>
            </a:r>
            <a:endParaRPr lang="ru-RU" dirty="0"/>
          </a:p>
        </p:txBody>
      </p:sp>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1223" y="3580588"/>
            <a:ext cx="1469114" cy="1442181"/>
          </a:xfrm>
          <a:prstGeom prst="rect">
            <a:avLst/>
          </a:prstGeom>
        </p:spPr>
      </p:pic>
      <p:pic>
        <p:nvPicPr>
          <p:cNvPr id="10" name="Рисунок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412672" y="5480877"/>
            <a:ext cx="5502728" cy="426461"/>
          </a:xfrm>
          <a:prstGeom prst="rect">
            <a:avLst/>
          </a:prstGeom>
        </p:spPr>
      </p:pic>
      <p:pic>
        <p:nvPicPr>
          <p:cNvPr id="12" name="Рисунок 11"/>
          <p:cNvPicPr>
            <a:picLocks noChangeAspect="1"/>
          </p:cNvPicPr>
          <p:nvPr userDrawn="1"/>
        </p:nvPicPr>
        <p:blipFill rotWithShape="1">
          <a:blip r:embed="rId7" cstate="print">
            <a:extLst>
              <a:ext uri="{28A0092B-C50C-407E-A947-70E740481C1C}">
                <a14:useLocalDpi xmlns:a14="http://schemas.microsoft.com/office/drawing/2010/main" val="0"/>
              </a:ext>
            </a:extLst>
          </a:blip>
          <a:srcRect t="52060"/>
          <a:stretch/>
        </p:blipFill>
        <p:spPr>
          <a:xfrm>
            <a:off x="9312208" y="-7790"/>
            <a:ext cx="2419661" cy="1162436"/>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732146">
            <a:off x="1071856" y="4648048"/>
            <a:ext cx="883356" cy="96521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10796628" y="432393"/>
            <a:ext cx="1267035" cy="1384447"/>
          </a:xfrm>
          <a:prstGeom prst="rect">
            <a:avLst/>
          </a:prstGeom>
        </p:spPr>
      </p:pic>
    </p:spTree>
    <p:extLst>
      <p:ext uri="{BB962C8B-B14F-4D97-AF65-F5344CB8AC3E}">
        <p14:creationId xmlns:p14="http://schemas.microsoft.com/office/powerpoint/2010/main" val="35796943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3_Только заголовок">
    <p:spTree>
      <p:nvGrpSpPr>
        <p:cNvPr id="1" name=""/>
        <p:cNvGrpSpPr/>
        <p:nvPr/>
      </p:nvGrpSpPr>
      <p:grpSpPr>
        <a:xfrm>
          <a:off x="0" y="0"/>
          <a:ext cx="0" cy="0"/>
          <a:chOff x="0" y="0"/>
          <a:chExt cx="0" cy="0"/>
        </a:xfrm>
      </p:grpSpPr>
      <p:pic>
        <p:nvPicPr>
          <p:cNvPr id="19" name="Рисунок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5963211" y="0"/>
            <a:ext cx="6234545" cy="6858000"/>
          </a:xfrm>
          <a:prstGeom prst="rect">
            <a:avLst/>
          </a:prstGeom>
        </p:spPr>
      </p:pic>
      <p:pic>
        <p:nvPicPr>
          <p:cNvPr id="18" name="Рисунок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6" name="Рисунок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20" name="Рисунок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14750" y="4638614"/>
            <a:ext cx="4762500" cy="247650"/>
          </a:xfrm>
          <a:prstGeom prst="rect">
            <a:avLst/>
          </a:prstGeom>
        </p:spPr>
      </p:pic>
      <p:pic>
        <p:nvPicPr>
          <p:cNvPr id="22" name="Рисунок 2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28173" y="781667"/>
            <a:ext cx="2049912" cy="1528940"/>
          </a:xfrm>
          <a:prstGeom prst="rect">
            <a:avLst/>
          </a:prstGeom>
        </p:spPr>
      </p:pic>
      <p:pic>
        <p:nvPicPr>
          <p:cNvPr id="24" name="Рисунок 2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753768">
            <a:off x="2613168" y="2819398"/>
            <a:ext cx="1217239" cy="1330036"/>
          </a:xfrm>
          <a:prstGeom prst="rect">
            <a:avLst/>
          </a:prstGeom>
        </p:spPr>
      </p:pic>
      <p:pic>
        <p:nvPicPr>
          <p:cNvPr id="25" name="Рисунок 2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6774727" y="3365255"/>
            <a:ext cx="3485354" cy="3492745"/>
          </a:xfrm>
          <a:prstGeom prst="rect">
            <a:avLst/>
          </a:prstGeom>
        </p:spPr>
      </p:pic>
      <p:pic>
        <p:nvPicPr>
          <p:cNvPr id="26" name="Рисунок 2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84770" y="2089915"/>
            <a:ext cx="1526459" cy="1498474"/>
          </a:xfrm>
          <a:prstGeom prst="rect">
            <a:avLst/>
          </a:prstGeom>
        </p:spPr>
      </p:pic>
      <p:pic>
        <p:nvPicPr>
          <p:cNvPr id="27" name="Рисунок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432630">
            <a:off x="60942" y="3700067"/>
            <a:ext cx="2393137" cy="2519758"/>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1171" y="219861"/>
            <a:ext cx="3171808" cy="543617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5400000" flipV="1">
            <a:off x="5259153" y="796258"/>
            <a:ext cx="1771650" cy="179134"/>
          </a:xfrm>
          <a:prstGeom prst="rect">
            <a:avLst/>
          </a:prstGeom>
        </p:spPr>
      </p:pic>
      <p:pic>
        <p:nvPicPr>
          <p:cNvPr id="29" name="Рисунок 2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728173" y="244303"/>
            <a:ext cx="293061" cy="293061"/>
          </a:xfrm>
          <a:prstGeom prst="rect">
            <a:avLst/>
          </a:prstGeom>
        </p:spPr>
      </p:pic>
      <p:pic>
        <p:nvPicPr>
          <p:cNvPr id="30" name="Рисунок 29"/>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09313" y="5902441"/>
            <a:ext cx="293061" cy="293061"/>
          </a:xfrm>
          <a:prstGeom prst="rect">
            <a:avLst/>
          </a:prstGeom>
        </p:spPr>
      </p:pic>
      <p:pic>
        <p:nvPicPr>
          <p:cNvPr id="31" name="Рисунок 30"/>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12377" y="302507"/>
            <a:ext cx="293061" cy="293061"/>
          </a:xfrm>
          <a:prstGeom prst="rect">
            <a:avLst/>
          </a:prstGeom>
        </p:spPr>
      </p:pic>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7353" y="3365255"/>
            <a:ext cx="425845" cy="425845"/>
          </a:xfrm>
          <a:prstGeom prst="rect">
            <a:avLst/>
          </a:prstGeom>
        </p:spPr>
      </p:pic>
      <p:pic>
        <p:nvPicPr>
          <p:cNvPr id="34" name="Рисунок 3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97371" y="281212"/>
            <a:ext cx="425845" cy="425845"/>
          </a:xfrm>
          <a:prstGeom prst="rect">
            <a:avLst/>
          </a:prstGeom>
        </p:spPr>
      </p:pic>
    </p:spTree>
    <p:extLst>
      <p:ext uri="{BB962C8B-B14F-4D97-AF65-F5344CB8AC3E}">
        <p14:creationId xmlns:p14="http://schemas.microsoft.com/office/powerpoint/2010/main" val="2957135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4_Только заголовок">
    <p:spTree>
      <p:nvGrpSpPr>
        <p:cNvPr id="1" name=""/>
        <p:cNvGrpSpPr/>
        <p:nvPr/>
      </p:nvGrpSpPr>
      <p:grpSpPr>
        <a:xfrm>
          <a:off x="0" y="0"/>
          <a:ext cx="0" cy="0"/>
          <a:chOff x="0" y="0"/>
          <a:chExt cx="0" cy="0"/>
        </a:xfrm>
      </p:grpSpPr>
      <p:pic>
        <p:nvPicPr>
          <p:cNvPr id="13" name="Рисунок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21" y="-4824"/>
            <a:ext cx="4208232" cy="3633107"/>
          </a:xfrm>
          <a:prstGeom prst="rect">
            <a:avLst/>
          </a:prstGeom>
        </p:spPr>
      </p:pic>
      <p:pic>
        <p:nvPicPr>
          <p:cNvPr id="11" name="Рисунок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70976" y="4919648"/>
            <a:ext cx="4463143" cy="223157"/>
          </a:xfrm>
          <a:prstGeom prst="rect">
            <a:avLst/>
          </a:prstGeom>
        </p:spPr>
      </p:pic>
      <p:pic>
        <p:nvPicPr>
          <p:cNvPr id="9" name="Рисунок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76170" y="1589976"/>
            <a:ext cx="8452757" cy="2625637"/>
          </a:xfrm>
          <a:prstGeom prst="rect">
            <a:avLst/>
          </a:prstGeom>
        </p:spPr>
      </p:pic>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16826" y="-4824"/>
            <a:ext cx="5675174" cy="6858000"/>
          </a:xfrm>
          <a:prstGeom prst="rect">
            <a:avLst/>
          </a:prstGeom>
        </p:spPr>
      </p:pic>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7343" y="2346490"/>
            <a:ext cx="12190413" cy="1112611"/>
          </a:xfrm>
        </p:spPr>
        <p:txBody>
          <a:bodyPr/>
          <a:lstStyle>
            <a:lvl1pPr algn="ctr">
              <a:defRPr/>
            </a:lvl1pPr>
          </a:lstStyle>
          <a:p>
            <a:r>
              <a:rPr lang="en-US" dirty="0" err="1"/>
              <a:t>Lorem</a:t>
            </a:r>
            <a:r>
              <a:rPr lang="en-US" dirty="0"/>
              <a:t> </a:t>
            </a:r>
            <a:r>
              <a:rPr lang="en-US" dirty="0" err="1"/>
              <a:t>ipsum</a:t>
            </a:r>
            <a:r>
              <a:rPr lang="en-US" dirty="0"/>
              <a:t> </a:t>
            </a:r>
            <a:br>
              <a:rPr lang="ru-RU" dirty="0"/>
            </a:br>
            <a:r>
              <a:rPr lang="en-US" dirty="0"/>
              <a:t>dolor </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2721" y="2442748"/>
            <a:ext cx="4035879" cy="4415252"/>
          </a:xfrm>
          <a:prstGeom prst="rect">
            <a:avLst/>
          </a:prstGeom>
        </p:spPr>
      </p:pic>
      <p:pic>
        <p:nvPicPr>
          <p:cNvPr id="10" name="Рисунок 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80311" y="819166"/>
            <a:ext cx="476250" cy="447675"/>
          </a:xfrm>
          <a:prstGeom prst="rect">
            <a:avLst/>
          </a:prstGeom>
        </p:spPr>
      </p:pic>
      <p:pic>
        <p:nvPicPr>
          <p:cNvPr id="33" name="Рисунок 3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059666">
            <a:off x="10752610" y="493330"/>
            <a:ext cx="476250" cy="44767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409">
            <a:off x="3595910" y="5758549"/>
            <a:ext cx="476250" cy="447675"/>
          </a:xfrm>
          <a:prstGeom prst="rect">
            <a:avLst/>
          </a:prstGeom>
        </p:spPr>
      </p:pic>
      <p:pic>
        <p:nvPicPr>
          <p:cNvPr id="12" name="Рисунок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030128" y="1069610"/>
            <a:ext cx="982421" cy="987879"/>
          </a:xfrm>
          <a:prstGeom prst="rect">
            <a:avLst/>
          </a:prstGeom>
        </p:spPr>
      </p:pic>
      <p:pic>
        <p:nvPicPr>
          <p:cNvPr id="36" name="Рисунок 3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860171">
            <a:off x="9421231" y="5794673"/>
            <a:ext cx="982421" cy="987879"/>
          </a:xfrm>
          <a:prstGeom prst="rect">
            <a:avLst/>
          </a:prstGeom>
        </p:spPr>
      </p:pic>
      <p:pic>
        <p:nvPicPr>
          <p:cNvPr id="14" name="Рисунок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815499" y="5665000"/>
            <a:ext cx="4762500" cy="247650"/>
          </a:xfrm>
          <a:prstGeom prst="rect">
            <a:avLst/>
          </a:prstGeom>
        </p:spPr>
      </p:pic>
    </p:spTree>
    <p:extLst>
      <p:ext uri="{BB962C8B-B14F-4D97-AF65-F5344CB8AC3E}">
        <p14:creationId xmlns:p14="http://schemas.microsoft.com/office/powerpoint/2010/main" val="23191446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Only" preserve="1">
  <p:cSld name="1_Только заголовок">
    <p:spTree>
      <p:nvGrpSpPr>
        <p:cNvPr id="1" name=""/>
        <p:cNvGrpSpPr/>
        <p:nvPr/>
      </p:nvGrpSpPr>
      <p:grpSpPr>
        <a:xfrm>
          <a:off x="0" y="0"/>
          <a:ext cx="0" cy="0"/>
          <a:chOff x="0" y="0"/>
          <a:chExt cx="0" cy="0"/>
        </a:xfrm>
      </p:grpSpPr>
      <p:grpSp>
        <p:nvGrpSpPr>
          <p:cNvPr id="31" name="Группа 30"/>
          <p:cNvGrpSpPr/>
          <p:nvPr userDrawn="1"/>
        </p:nvGrpSpPr>
        <p:grpSpPr>
          <a:xfrm>
            <a:off x="-3645" y="0"/>
            <a:ext cx="12194058" cy="6857999"/>
            <a:chOff x="-3645" y="0"/>
            <a:chExt cx="12194058" cy="6857999"/>
          </a:xfrm>
        </p:grpSpPr>
        <p:pic>
          <p:nvPicPr>
            <p:cNvPr id="17" name="Рисунок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997" y="0"/>
              <a:ext cx="10058400" cy="6613398"/>
            </a:xfrm>
            <a:prstGeom prst="rect">
              <a:avLst/>
            </a:prstGeom>
          </p:spPr>
        </p:pic>
        <p:cxnSp>
          <p:nvCxnSpPr>
            <p:cNvPr id="18" name="Linie"/>
            <p:cNvCxnSpPr/>
            <p:nvPr userDrawn="1"/>
          </p:nvCxnSpPr>
          <p:spPr bwMode="gray">
            <a:xfrm>
              <a:off x="375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cxnSp>
          <p:nvCxnSpPr>
            <p:cNvPr id="19" name="Linie"/>
            <p:cNvCxnSpPr/>
            <p:nvPr userDrawn="1"/>
          </p:nvCxnSpPr>
          <p:spPr bwMode="gray">
            <a:xfrm>
              <a:off x="6815206" y="1682932"/>
              <a:ext cx="1620000" cy="0"/>
            </a:xfrm>
            <a:prstGeom prst="line">
              <a:avLst/>
            </a:prstGeom>
            <a:ln w="25400">
              <a:solidFill>
                <a:srgbClr val="083551"/>
              </a:solidFill>
              <a:tailEnd type="none"/>
            </a:ln>
          </p:spPr>
          <p:style>
            <a:lnRef idx="1">
              <a:schemeClr val="accent1"/>
            </a:lnRef>
            <a:fillRef idx="0">
              <a:schemeClr val="accent1"/>
            </a:fillRef>
            <a:effectRef idx="0">
              <a:schemeClr val="accent1"/>
            </a:effectRef>
            <a:fontRef idx="minor">
              <a:schemeClr val="tx1"/>
            </a:fontRef>
          </p:style>
        </p:cxnSp>
        <p:grpSp>
          <p:nvGrpSpPr>
            <p:cNvPr id="20" name="Quotation"/>
            <p:cNvGrpSpPr>
              <a:grpSpLocks noChangeAspect="1"/>
            </p:cNvGrpSpPr>
            <p:nvPr userDrawn="1"/>
          </p:nvGrpSpPr>
          <p:grpSpPr bwMode="gray">
            <a:xfrm>
              <a:off x="5771170" y="1357295"/>
              <a:ext cx="648072" cy="543406"/>
              <a:chOff x="537029" y="1572196"/>
              <a:chExt cx="1010860" cy="847602"/>
            </a:xfrm>
            <a:solidFill>
              <a:srgbClr val="083551"/>
            </a:solidFill>
          </p:grpSpPr>
          <p:sp>
            <p:nvSpPr>
              <p:cNvPr id="21"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sp>
            <p:nvSpPr>
              <p:cNvPr id="22"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lIns="0" tIns="0" rIns="0" bIns="0" rtlCol="0" anchor="ctr"/>
              <a:lstStyle/>
              <a:p>
                <a:pPr algn="ctr"/>
                <a:endParaRPr lang="de-DE" dirty="0"/>
              </a:p>
            </p:txBody>
          </p:sp>
        </p:grpSp>
        <p:pic>
          <p:nvPicPr>
            <p:cNvPr id="23" name="Рисунок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5" y="2828916"/>
              <a:ext cx="3290539" cy="4029083"/>
            </a:xfrm>
            <a:prstGeom prst="rect">
              <a:avLst/>
            </a:prstGeom>
          </p:spPr>
        </p:pic>
        <p:pic>
          <p:nvPicPr>
            <p:cNvPr id="25" name="Рисунок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23835" y="922847"/>
              <a:ext cx="864096" cy="868896"/>
            </a:xfrm>
            <a:prstGeom prst="rect">
              <a:avLst/>
            </a:prstGeom>
          </p:spPr>
        </p:pic>
        <p:pic>
          <p:nvPicPr>
            <p:cNvPr id="26" name="Рисунок 2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61869" flipH="1">
              <a:off x="1384363" y="73698"/>
              <a:ext cx="685654" cy="2316366"/>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9655" y="1892377"/>
              <a:ext cx="454572" cy="427298"/>
            </a:xfrm>
            <a:prstGeom prst="rect">
              <a:avLst/>
            </a:prstGeom>
          </p:spPr>
        </p:pic>
        <p:pic>
          <p:nvPicPr>
            <p:cNvPr id="28" name="Рисунок 2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569583">
              <a:off x="10143269" y="5805264"/>
              <a:ext cx="454572" cy="427298"/>
            </a:xfrm>
            <a:prstGeom prst="rect">
              <a:avLst/>
            </a:prstGeom>
          </p:spPr>
        </p:pic>
        <p:pic>
          <p:nvPicPr>
            <p:cNvPr id="29" name="Рисунок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2041358">
              <a:off x="7319342" y="168829"/>
              <a:ext cx="454572" cy="427298"/>
            </a:xfrm>
            <a:prstGeom prst="rect">
              <a:avLst/>
            </a:prstGeom>
          </p:spPr>
        </p:pic>
        <p:pic>
          <p:nvPicPr>
            <p:cNvPr id="30" name="Рисунок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05348" y="2828916"/>
              <a:ext cx="1586211" cy="1586211"/>
            </a:xfrm>
            <a:prstGeom prst="rect">
              <a:avLst/>
            </a:prstGeom>
          </p:spPr>
        </p:pic>
      </p:grpSp>
      <p:pic>
        <p:nvPicPr>
          <p:cNvPr id="6" name="Рисунок 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2176337" y="2122106"/>
            <a:ext cx="7947498" cy="2271779"/>
          </a:xfrm>
        </p:spPr>
        <p:txBody>
          <a:bodyPr/>
          <a:lstStyle>
            <a:lvl1pPr algn="ctr">
              <a:defRPr sz="2400"/>
            </a:lvl1pPr>
          </a:lstStyle>
          <a:p>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2035080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ub-topic-02">
    <p:spTree>
      <p:nvGrpSpPr>
        <p:cNvPr id="1" name=""/>
        <p:cNvGrpSpPr/>
        <p:nvPr/>
      </p:nvGrpSpPr>
      <p:grpSpPr>
        <a:xfrm>
          <a:off x="0" y="0"/>
          <a:ext cx="0" cy="0"/>
          <a:chOff x="0" y="0"/>
          <a:chExt cx="0" cy="0"/>
        </a:xfrm>
      </p:grpSpPr>
      <p:grpSp>
        <p:nvGrpSpPr>
          <p:cNvPr id="9" name="Группа 8"/>
          <p:cNvGrpSpPr/>
          <p:nvPr userDrawn="1"/>
        </p:nvGrpSpPr>
        <p:grpSpPr>
          <a:xfrm>
            <a:off x="-7685" y="-1"/>
            <a:ext cx="12215900" cy="5401644"/>
            <a:chOff x="-7685" y="-1"/>
            <a:chExt cx="12215900" cy="5401644"/>
          </a:xfrm>
        </p:grpSpPr>
        <p:pic>
          <p:nvPicPr>
            <p:cNvPr id="8" name="Рисунок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702001" y="1694315"/>
              <a:ext cx="5401643" cy="2013012"/>
            </a:xfrm>
            <a:prstGeom prst="rect">
              <a:avLst/>
            </a:prstGeom>
          </p:spPr>
        </p:pic>
        <p:pic>
          <p:nvPicPr>
            <p:cNvPr id="30" name="Рисунок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H="1">
              <a:off x="8500887" y="1694316"/>
              <a:ext cx="5401643" cy="2013012"/>
            </a:xfrm>
            <a:prstGeom prst="rect">
              <a:avLst/>
            </a:prstGeom>
          </p:spPr>
        </p:pic>
      </p:grpSp>
      <p:grpSp>
        <p:nvGrpSpPr>
          <p:cNvPr id="29" name="Группа 28"/>
          <p:cNvGrpSpPr/>
          <p:nvPr userDrawn="1"/>
        </p:nvGrpSpPr>
        <p:grpSpPr>
          <a:xfrm>
            <a:off x="-37819" y="0"/>
            <a:ext cx="12200175" cy="6858000"/>
            <a:chOff x="-37819" y="0"/>
            <a:chExt cx="12200175" cy="6858000"/>
          </a:xfrm>
        </p:grpSpPr>
        <p:pic>
          <p:nvPicPr>
            <p:cNvPr id="27" name="Рисунок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37819" y="0"/>
              <a:ext cx="4139638" cy="6858000"/>
            </a:xfrm>
            <a:prstGeom prst="rect">
              <a:avLst/>
            </a:prstGeom>
          </p:spPr>
        </p:pic>
        <p:pic>
          <p:nvPicPr>
            <p:cNvPr id="28" name="Рисунок 2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flipV="1">
              <a:off x="8022718" y="0"/>
              <a:ext cx="4139638" cy="6858000"/>
            </a:xfrm>
            <a:prstGeom prst="rect">
              <a:avLst/>
            </a:prstGeom>
          </p:spPr>
        </p:pic>
      </p:grpSp>
      <p:grpSp>
        <p:nvGrpSpPr>
          <p:cNvPr id="26" name="Группа 25"/>
          <p:cNvGrpSpPr/>
          <p:nvPr userDrawn="1"/>
        </p:nvGrpSpPr>
        <p:grpSpPr>
          <a:xfrm>
            <a:off x="387424" y="0"/>
            <a:ext cx="11042132" cy="6859390"/>
            <a:chOff x="387424" y="0"/>
            <a:chExt cx="11042132" cy="6859390"/>
          </a:xfrm>
        </p:grpSpPr>
        <p:pic>
          <p:nvPicPr>
            <p:cNvPr id="18" name="Рисунок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44625" y="3478929"/>
              <a:ext cx="4837042" cy="374871"/>
            </a:xfrm>
            <a:prstGeom prst="rect">
              <a:avLst/>
            </a:prstGeom>
          </p:spPr>
        </p:pic>
        <p:pic>
          <p:nvPicPr>
            <p:cNvPr id="19" name="Рисунок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166348" y="2703637"/>
              <a:ext cx="2263208" cy="3883587"/>
            </a:xfrm>
            <a:prstGeom prst="rect">
              <a:avLst/>
            </a:prstGeom>
          </p:spPr>
        </p:pic>
        <p:pic>
          <p:nvPicPr>
            <p:cNvPr id="20" name="Рисунок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7424" y="2996952"/>
              <a:ext cx="2194636" cy="3765920"/>
            </a:xfrm>
            <a:prstGeom prst="rect">
              <a:avLst/>
            </a:prstGeom>
          </p:spPr>
        </p:pic>
        <p:pic>
          <p:nvPicPr>
            <p:cNvPr id="21" name="Рисунок 2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874357" y="334062"/>
              <a:ext cx="377577" cy="377577"/>
            </a:xfrm>
            <a:prstGeom prst="rect">
              <a:avLst/>
            </a:prstGeom>
          </p:spPr>
        </p:pic>
        <p:pic>
          <p:nvPicPr>
            <p:cNvPr id="22" name="Рисунок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6259" y="2602805"/>
              <a:ext cx="8579482" cy="117967"/>
            </a:xfrm>
            <a:prstGeom prst="rect">
              <a:avLst/>
            </a:prstGeom>
          </p:spPr>
        </p:pic>
        <p:pic>
          <p:nvPicPr>
            <p:cNvPr id="23" name="Рисунок 22"/>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0800000">
              <a:off x="5324145" y="6048972"/>
              <a:ext cx="1855578" cy="810418"/>
            </a:xfrm>
            <a:prstGeom prst="rect">
              <a:avLst/>
            </a:prstGeom>
          </p:spPr>
        </p:pic>
        <p:pic>
          <p:nvPicPr>
            <p:cNvPr id="24" name="Рисунок 2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66614" y="0"/>
              <a:ext cx="1272583" cy="555797"/>
            </a:xfrm>
            <a:prstGeom prst="rect">
              <a:avLst/>
            </a:prstGeom>
          </p:spPr>
        </p:pic>
        <p:pic>
          <p:nvPicPr>
            <p:cNvPr id="25" name="Рисунок 24"/>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56277" y="0"/>
              <a:ext cx="1272583" cy="555797"/>
            </a:xfrm>
            <a:prstGeom prst="rect">
              <a:avLst/>
            </a:prstGeom>
          </p:spPr>
        </p:pic>
      </p:grpSp>
      <p:pic>
        <p:nvPicPr>
          <p:cNvPr id="7" name="Рисунок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529246" y="1643883"/>
            <a:ext cx="9144000" cy="828901"/>
          </a:xfrm>
        </p:spPr>
        <p:txBody>
          <a:bodyPr anchor="b">
            <a:noAutofit/>
          </a:bodyPr>
          <a:lstStyle>
            <a:lvl1pPr algn="ctr">
              <a:defRPr sz="54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10026978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Только заголовок">
    <p:spTree>
      <p:nvGrpSpPr>
        <p:cNvPr id="1" name=""/>
        <p:cNvGrpSpPr/>
        <p:nvPr/>
      </p:nvGrpSpPr>
      <p:grpSpPr>
        <a:xfrm>
          <a:off x="0" y="0"/>
          <a:ext cx="0" cy="0"/>
          <a:chOff x="0" y="0"/>
          <a:chExt cx="0" cy="0"/>
        </a:xfrm>
      </p:grpSpPr>
      <p:grpSp>
        <p:nvGrpSpPr>
          <p:cNvPr id="9" name="Группа 8"/>
          <p:cNvGrpSpPr/>
          <p:nvPr userDrawn="1"/>
        </p:nvGrpSpPr>
        <p:grpSpPr>
          <a:xfrm>
            <a:off x="1773909" y="1035687"/>
            <a:ext cx="9793906" cy="5054351"/>
            <a:chOff x="1773909" y="1035687"/>
            <a:chExt cx="9793906" cy="5054351"/>
          </a:xfrm>
        </p:grpSpPr>
        <p:pic>
          <p:nvPicPr>
            <p:cNvPr id="35" name="Рисунок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8570619" y="3056386"/>
              <a:ext cx="1010782" cy="4981192"/>
            </a:xfrm>
            <a:prstGeom prst="rect">
              <a:avLst/>
            </a:prstGeom>
          </p:spPr>
        </p:pic>
        <p:pic>
          <p:nvPicPr>
            <p:cNvPr id="36" name="Рисунок 3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8571567" y="1731302"/>
              <a:ext cx="1010095" cy="4982400"/>
            </a:xfrm>
            <a:prstGeom prst="rect">
              <a:avLst/>
            </a:prstGeom>
          </p:spPr>
        </p:pic>
        <p:pic>
          <p:nvPicPr>
            <p:cNvPr id="37" name="Рисунок 3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8563375" y="399375"/>
              <a:ext cx="1025673" cy="4982400"/>
            </a:xfrm>
            <a:prstGeom prst="rect">
              <a:avLst/>
            </a:prstGeom>
          </p:spPr>
        </p:pic>
        <p:pic>
          <p:nvPicPr>
            <p:cNvPr id="38" name="Рисунок 3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8561805" y="-941509"/>
              <a:ext cx="1028008" cy="4982400"/>
            </a:xfrm>
            <a:prstGeom prst="rect">
              <a:avLst/>
            </a:prstGeom>
          </p:spPr>
        </p:pic>
        <p:pic>
          <p:nvPicPr>
            <p:cNvPr id="39" name="Рисунок 3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293817" y="5036673"/>
              <a:ext cx="1007721" cy="1020619"/>
            </a:xfrm>
            <a:prstGeom prst="rect">
              <a:avLst/>
            </a:prstGeom>
          </p:spPr>
        </p:pic>
        <p:pic>
          <p:nvPicPr>
            <p:cNvPr id="40" name="Рисунок 3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a:off x="3854030" y="5064725"/>
              <a:ext cx="80797" cy="1025313"/>
            </a:xfrm>
            <a:prstGeom prst="rect">
              <a:avLst/>
            </a:prstGeom>
          </p:spPr>
        </p:pic>
        <p:pic>
          <p:nvPicPr>
            <p:cNvPr id="41" name="Рисунок 4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306194" y="1039204"/>
              <a:ext cx="982966" cy="982966"/>
            </a:xfrm>
            <a:prstGeom prst="rect">
              <a:avLst/>
            </a:prstGeom>
          </p:spPr>
        </p:pic>
        <p:pic>
          <p:nvPicPr>
            <p:cNvPr id="42" name="Рисунок 4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4234" y="2365680"/>
              <a:ext cx="986886" cy="986886"/>
            </a:xfrm>
            <a:prstGeom prst="rect">
              <a:avLst/>
            </a:prstGeom>
          </p:spPr>
        </p:pic>
        <p:pic>
          <p:nvPicPr>
            <p:cNvPr id="43" name="Рисунок 4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292932" y="3701015"/>
              <a:ext cx="1009490" cy="1009490"/>
            </a:xfrm>
            <a:prstGeom prst="rect">
              <a:avLst/>
            </a:prstGeom>
          </p:spPr>
        </p:pic>
        <p:pic>
          <p:nvPicPr>
            <p:cNvPr id="44" name="Рисунок 4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53388" y="3692760"/>
              <a:ext cx="82080" cy="1026000"/>
            </a:xfrm>
            <a:prstGeom prst="rect">
              <a:avLst/>
            </a:prstGeom>
          </p:spPr>
        </p:pic>
        <p:pic>
          <p:nvPicPr>
            <p:cNvPr id="45" name="Рисунок 4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854828" y="1035687"/>
              <a:ext cx="79200" cy="990000"/>
            </a:xfrm>
            <a:prstGeom prst="rect">
              <a:avLst/>
            </a:prstGeom>
          </p:spPr>
        </p:pic>
        <p:pic>
          <p:nvPicPr>
            <p:cNvPr id="46" name="Рисунок 4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73909" y="1431007"/>
              <a:ext cx="310376" cy="2827527"/>
            </a:xfrm>
            <a:prstGeom prst="rect">
              <a:avLst/>
            </a:prstGeom>
          </p:spPr>
        </p:pic>
        <p:pic>
          <p:nvPicPr>
            <p:cNvPr id="47" name="Рисунок 4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854828" y="2364123"/>
              <a:ext cx="79200" cy="990000"/>
            </a:xfrm>
            <a:prstGeom prst="rect">
              <a:avLst/>
            </a:prstGeom>
          </p:spPr>
        </p:pic>
      </p:grpSp>
      <p:grpSp>
        <p:nvGrpSpPr>
          <p:cNvPr id="8" name="Группа 7"/>
          <p:cNvGrpSpPr/>
          <p:nvPr userDrawn="1"/>
        </p:nvGrpSpPr>
        <p:grpSpPr>
          <a:xfrm>
            <a:off x="0" y="345746"/>
            <a:ext cx="12197756" cy="269562"/>
            <a:chOff x="0" y="345746"/>
            <a:chExt cx="12197756" cy="269562"/>
          </a:xfrm>
        </p:grpSpPr>
        <p:pic>
          <p:nvPicPr>
            <p:cNvPr id="33" name="Рисунок 32"/>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45746"/>
              <a:ext cx="2666000" cy="269562"/>
            </a:xfrm>
            <a:prstGeom prst="rect">
              <a:avLst/>
            </a:prstGeom>
          </p:spPr>
        </p:pic>
        <p:pic>
          <p:nvPicPr>
            <p:cNvPr id="34" name="Рисунок 3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flipH="1">
              <a:off x="9531756" y="345746"/>
              <a:ext cx="2666000" cy="269562"/>
            </a:xfrm>
            <a:prstGeom prst="rect">
              <a:avLst/>
            </a:prstGeom>
          </p:spPr>
        </p:pic>
      </p:grpSp>
      <p:pic>
        <p:nvPicPr>
          <p:cNvPr id="32" name="Рисунок 3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0800000">
            <a:off x="5177281" y="6130057"/>
            <a:ext cx="1689259" cy="737779"/>
          </a:xfrm>
          <a:prstGeom prst="rect">
            <a:avLst/>
          </a:prstGeom>
        </p:spPr>
      </p:pic>
      <p:pic>
        <p:nvPicPr>
          <p:cNvPr id="6" name="Рисунок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187780"/>
            <a:ext cx="12190413" cy="628650"/>
          </a:xfrm>
        </p:spPr>
        <p:txBody>
          <a:bodyPr/>
          <a:lstStyle>
            <a:lvl1pPr algn="ctr">
              <a:defRPr/>
            </a:lvl1pPr>
          </a:lstStyle>
          <a:p>
            <a:r>
              <a:rPr lang="da-DK" dirty="0"/>
              <a:t>Lorem ipsum dolor sit</a:t>
            </a:r>
            <a:endParaRPr lang="ru-RU" dirty="0"/>
          </a:p>
        </p:txBody>
      </p:sp>
      <p:sp>
        <p:nvSpPr>
          <p:cNvPr id="3" name="Дата 2"/>
          <p:cNvSpPr>
            <a:spLocks noGrp="1"/>
          </p:cNvSpPr>
          <p:nvPr>
            <p:ph type="dt" sz="half" idx="10"/>
          </p:nvPr>
        </p:nvSpPr>
        <p:spPr/>
        <p:txBody>
          <a:bodyPr/>
          <a:lstStyle/>
          <a:p>
            <a:fld id="{0677DD9B-16CA-464A-A3D4-4D175F1ACCD1}" type="datetimeFigureOut">
              <a:rPr lang="ru-RU"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t>‹Nr.›</a:t>
            </a:fld>
            <a:endParaRPr lang="ru-RU"/>
          </a:p>
        </p:txBody>
      </p:sp>
      <p:sp>
        <p:nvSpPr>
          <p:cNvPr id="11" name="Текст 10"/>
          <p:cNvSpPr>
            <a:spLocks noGrp="1"/>
          </p:cNvSpPr>
          <p:nvPr>
            <p:ph type="body" sz="quarter" idx="13" hasCustomPrompt="1"/>
          </p:nvPr>
        </p:nvSpPr>
        <p:spPr>
          <a:xfrm>
            <a:off x="6767513" y="115093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8" name="Текст 10"/>
          <p:cNvSpPr>
            <a:spLocks noGrp="1"/>
          </p:cNvSpPr>
          <p:nvPr>
            <p:ph type="body" sz="quarter" idx="14" hasCustomPrompt="1"/>
          </p:nvPr>
        </p:nvSpPr>
        <p:spPr>
          <a:xfrm>
            <a:off x="6767512" y="2538408"/>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9" name="Текст 10"/>
          <p:cNvSpPr>
            <a:spLocks noGrp="1"/>
          </p:cNvSpPr>
          <p:nvPr>
            <p:ph type="body" sz="quarter" idx="15" hasCustomPrompt="1"/>
          </p:nvPr>
        </p:nvSpPr>
        <p:spPr>
          <a:xfrm>
            <a:off x="6767512" y="3838319"/>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50" name="Текст 10"/>
          <p:cNvSpPr>
            <a:spLocks noGrp="1"/>
          </p:cNvSpPr>
          <p:nvPr>
            <p:ph type="body" sz="quarter" idx="16" hasCustomPrompt="1"/>
          </p:nvPr>
        </p:nvSpPr>
        <p:spPr>
          <a:xfrm>
            <a:off x="6767511" y="5145150"/>
            <a:ext cx="4662487" cy="776287"/>
          </a:xfrm>
        </p:spPr>
        <p:txBody>
          <a:bodyPr/>
          <a:lstStyle>
            <a:lvl1pPr>
              <a:defRPr sz="1400">
                <a:solidFill>
                  <a:schemeClr val="bg1"/>
                </a:solidFill>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13" name="Текст 12"/>
          <p:cNvSpPr>
            <a:spLocks noGrp="1"/>
          </p:cNvSpPr>
          <p:nvPr>
            <p:ph type="body" sz="quarter" idx="17" hasCustomPrompt="1"/>
          </p:nvPr>
        </p:nvSpPr>
        <p:spPr>
          <a:xfrm>
            <a:off x="143356" y="2480271"/>
            <a:ext cx="1480518" cy="729000"/>
          </a:xfrm>
        </p:spPr>
        <p:txBody>
          <a:bodyPr>
            <a:noAutofit/>
          </a:bodyPr>
          <a:lstStyle>
            <a:lvl1pPr>
              <a:defRPr sz="1400" b="1"/>
            </a:lvl1pPr>
          </a:lstStyle>
          <a:p>
            <a:pPr lvl="0"/>
            <a:r>
              <a:rPr lang="da-DK" dirty="0"/>
              <a:t>Lorem ipsum dolor sit amet</a:t>
            </a:r>
            <a:endParaRPr lang="ru-RU" dirty="0"/>
          </a:p>
        </p:txBody>
      </p:sp>
      <p:sp>
        <p:nvSpPr>
          <p:cNvPr id="51" name="Текст 12"/>
          <p:cNvSpPr>
            <a:spLocks noGrp="1"/>
          </p:cNvSpPr>
          <p:nvPr>
            <p:ph type="body" sz="quarter" idx="18" hasCustomPrompt="1"/>
          </p:nvPr>
        </p:nvSpPr>
        <p:spPr>
          <a:xfrm>
            <a:off x="143356" y="5189146"/>
            <a:ext cx="1480518" cy="795276"/>
          </a:xfrm>
        </p:spPr>
        <p:txBody>
          <a:bodyPr>
            <a:normAutofit/>
          </a:bodyPr>
          <a:lstStyle>
            <a:lvl1pPr>
              <a:defRPr sz="1400" b="1"/>
            </a:lvl1pPr>
          </a:lstStyle>
          <a:p>
            <a:pPr lvl="0"/>
            <a:r>
              <a:rPr lang="da-DK" dirty="0"/>
              <a:t>Lorem ipsum dolor sit amet</a:t>
            </a:r>
            <a:endParaRPr lang="ru-RU" dirty="0"/>
          </a:p>
        </p:txBody>
      </p:sp>
      <p:sp>
        <p:nvSpPr>
          <p:cNvPr id="52" name="Текст 12"/>
          <p:cNvSpPr>
            <a:spLocks noGrp="1"/>
          </p:cNvSpPr>
          <p:nvPr>
            <p:ph type="body" sz="quarter" idx="19" hasCustomPrompt="1"/>
          </p:nvPr>
        </p:nvSpPr>
        <p:spPr>
          <a:xfrm>
            <a:off x="4455284" y="1198225"/>
            <a:ext cx="1480518" cy="729000"/>
          </a:xfrm>
        </p:spPr>
        <p:txBody>
          <a:bodyPr>
            <a:normAutofit/>
          </a:bodyPr>
          <a:lstStyle>
            <a:lvl1pPr>
              <a:defRPr sz="1400" b="1"/>
            </a:lvl1pPr>
          </a:lstStyle>
          <a:p>
            <a:pPr lvl="0"/>
            <a:r>
              <a:rPr lang="da-DK" dirty="0"/>
              <a:t>Lorem ipsum dolor sit amet</a:t>
            </a:r>
            <a:endParaRPr lang="ru-RU" dirty="0"/>
          </a:p>
        </p:txBody>
      </p:sp>
      <p:sp>
        <p:nvSpPr>
          <p:cNvPr id="53" name="Текст 12"/>
          <p:cNvSpPr>
            <a:spLocks noGrp="1"/>
          </p:cNvSpPr>
          <p:nvPr>
            <p:ph type="body" sz="quarter" idx="20" hasCustomPrompt="1"/>
          </p:nvPr>
        </p:nvSpPr>
        <p:spPr>
          <a:xfrm>
            <a:off x="4457804" y="2480270"/>
            <a:ext cx="1480518" cy="729000"/>
          </a:xfrm>
        </p:spPr>
        <p:txBody>
          <a:bodyPr>
            <a:normAutofit/>
          </a:bodyPr>
          <a:lstStyle>
            <a:lvl1pPr>
              <a:defRPr sz="1400" b="1"/>
            </a:lvl1pPr>
          </a:lstStyle>
          <a:p>
            <a:pPr lvl="0"/>
            <a:r>
              <a:rPr lang="da-DK" dirty="0"/>
              <a:t>Lorem ipsum dolor sit amet</a:t>
            </a:r>
            <a:endParaRPr lang="ru-RU" dirty="0"/>
          </a:p>
        </p:txBody>
      </p:sp>
      <p:sp>
        <p:nvSpPr>
          <p:cNvPr id="54" name="Текст 12"/>
          <p:cNvSpPr>
            <a:spLocks noGrp="1"/>
          </p:cNvSpPr>
          <p:nvPr>
            <p:ph type="body" sz="quarter" idx="21" hasCustomPrompt="1"/>
          </p:nvPr>
        </p:nvSpPr>
        <p:spPr>
          <a:xfrm>
            <a:off x="4455284" y="3791491"/>
            <a:ext cx="1480518" cy="729000"/>
          </a:xfrm>
        </p:spPr>
        <p:txBody>
          <a:bodyPr>
            <a:normAutofit/>
          </a:bodyPr>
          <a:lstStyle>
            <a:lvl1pPr>
              <a:defRPr sz="1400" b="1"/>
            </a:lvl1pPr>
          </a:lstStyle>
          <a:p>
            <a:pPr lvl="0"/>
            <a:r>
              <a:rPr lang="da-DK" dirty="0"/>
              <a:t>Lorem ipsum dolor sit amet</a:t>
            </a:r>
            <a:endParaRPr lang="ru-RU" dirty="0"/>
          </a:p>
        </p:txBody>
      </p:sp>
      <p:sp>
        <p:nvSpPr>
          <p:cNvPr id="55" name="Текст 12"/>
          <p:cNvSpPr>
            <a:spLocks noGrp="1"/>
          </p:cNvSpPr>
          <p:nvPr>
            <p:ph type="body" sz="quarter" idx="22" hasCustomPrompt="1"/>
          </p:nvPr>
        </p:nvSpPr>
        <p:spPr>
          <a:xfrm>
            <a:off x="4455284" y="5192437"/>
            <a:ext cx="1480518" cy="729000"/>
          </a:xfrm>
        </p:spPr>
        <p:txBody>
          <a:bodyPr>
            <a:normAutofit/>
          </a:bodyPr>
          <a:lstStyle>
            <a:lvl1pPr>
              <a:defRPr sz="1400" b="1"/>
            </a:lvl1pPr>
          </a:lstStyle>
          <a:p>
            <a:pPr lvl="0"/>
            <a:r>
              <a:rPr lang="da-DK" dirty="0"/>
              <a:t>Lorem ipsum dolor sit amet</a:t>
            </a:r>
            <a:endParaRPr lang="ru-RU" dirty="0"/>
          </a:p>
        </p:txBody>
      </p:sp>
    </p:spTree>
    <p:extLst>
      <p:ext uri="{BB962C8B-B14F-4D97-AF65-F5344CB8AC3E}">
        <p14:creationId xmlns:p14="http://schemas.microsoft.com/office/powerpoint/2010/main" val="4756429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grpSp>
        <p:nvGrpSpPr>
          <p:cNvPr id="14" name="Группа 13"/>
          <p:cNvGrpSpPr/>
          <p:nvPr userDrawn="1"/>
        </p:nvGrpSpPr>
        <p:grpSpPr>
          <a:xfrm>
            <a:off x="0" y="-17325"/>
            <a:ext cx="10997251" cy="6867251"/>
            <a:chOff x="0" y="-17325"/>
            <a:chExt cx="10997251" cy="6867251"/>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88570" y="5044014"/>
              <a:ext cx="4502274" cy="1805912"/>
            </a:xfrm>
            <a:prstGeom prst="rect">
              <a:avLst/>
            </a:prstGeom>
          </p:spPr>
        </p:pic>
        <p:pic>
          <p:nvPicPr>
            <p:cNvPr id="7" name="Рисунок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54678" y="4221088"/>
              <a:ext cx="970057" cy="1916832"/>
            </a:xfrm>
            <a:prstGeom prst="rect">
              <a:avLst/>
            </a:prstGeom>
          </p:spPr>
        </p:pic>
        <p:pic>
          <p:nvPicPr>
            <p:cNvPr id="8" name="Рисунок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43178" y="2996952"/>
              <a:ext cx="249746" cy="249746"/>
            </a:xfrm>
            <a:prstGeom prst="rect">
              <a:avLst/>
            </a:prstGeom>
          </p:spPr>
        </p:pic>
        <p:pic>
          <p:nvPicPr>
            <p:cNvPr id="9" name="Рисунок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8851" y="6505690"/>
              <a:ext cx="10058400" cy="138302"/>
            </a:xfrm>
            <a:prstGeom prst="rect">
              <a:avLst/>
            </a:prstGeom>
          </p:spPr>
        </p:pic>
        <p:pic>
          <p:nvPicPr>
            <p:cNvPr id="10" name="Рисунок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3636950"/>
              <a:ext cx="1510212" cy="3212976"/>
            </a:xfrm>
            <a:prstGeom prst="rect">
              <a:avLst/>
            </a:prstGeom>
          </p:spPr>
        </p:pic>
        <p:pic>
          <p:nvPicPr>
            <p:cNvPr id="11" name="Рисунок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63008" y="-17325"/>
              <a:ext cx="2810086" cy="858637"/>
            </a:xfrm>
            <a:prstGeom prst="rect">
              <a:avLst/>
            </a:prstGeom>
          </p:spPr>
        </p:pic>
      </p:grpSp>
      <p:pic>
        <p:nvPicPr>
          <p:cNvPr id="5" name="Рисунок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0677DD9B-16CA-464A-A3D4-4D175F1ACCD1}" type="datetimeFigureOut">
              <a:rPr lang="ru-RU" smtClean="0"/>
              <a:t>05.07.2021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5544033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genda-01">
    <p:spTree>
      <p:nvGrpSpPr>
        <p:cNvPr id="1" name=""/>
        <p:cNvGrpSpPr/>
        <p:nvPr/>
      </p:nvGrpSpPr>
      <p:grpSpPr>
        <a:xfrm>
          <a:off x="0" y="0"/>
          <a:ext cx="0" cy="0"/>
          <a:chOff x="0" y="0"/>
          <a:chExt cx="0" cy="0"/>
        </a:xfrm>
      </p:grpSpPr>
      <p:grpSp>
        <p:nvGrpSpPr>
          <p:cNvPr id="95" name="Группа 94"/>
          <p:cNvGrpSpPr/>
          <p:nvPr userDrawn="1"/>
        </p:nvGrpSpPr>
        <p:grpSpPr>
          <a:xfrm>
            <a:off x="1885163" y="2085384"/>
            <a:ext cx="3635268" cy="3103246"/>
            <a:chOff x="1704655" y="2118352"/>
            <a:chExt cx="3635268" cy="3103246"/>
          </a:xfrm>
        </p:grpSpPr>
        <p:pic>
          <p:nvPicPr>
            <p:cNvPr id="93" name="Рисунок 9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306896"/>
              <a:ext cx="3635268" cy="367566"/>
            </a:xfrm>
            <a:prstGeom prst="rect">
              <a:avLst/>
            </a:prstGeom>
          </p:spPr>
        </p:pic>
        <p:pic>
          <p:nvPicPr>
            <p:cNvPr id="92" name="Рисунок 9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759760"/>
              <a:ext cx="3635268" cy="367566"/>
            </a:xfrm>
            <a:prstGeom prst="rect">
              <a:avLst/>
            </a:prstGeom>
          </p:spPr>
        </p:pic>
        <p:pic>
          <p:nvPicPr>
            <p:cNvPr id="90" name="Рисунок 8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665488"/>
              <a:ext cx="3635268" cy="367566"/>
            </a:xfrm>
            <a:prstGeom prst="rect">
              <a:avLst/>
            </a:prstGeom>
          </p:spPr>
        </p:pic>
        <p:pic>
          <p:nvPicPr>
            <p:cNvPr id="89" name="Рисунок 8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2118352"/>
              <a:ext cx="3635268" cy="367566"/>
            </a:xfrm>
            <a:prstGeom prst="rect">
              <a:avLst/>
            </a:prstGeom>
          </p:spPr>
        </p:pic>
        <p:pic>
          <p:nvPicPr>
            <p:cNvPr id="91" name="Рисунок 9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3212624"/>
              <a:ext cx="3635268" cy="367566"/>
            </a:xfrm>
            <a:prstGeom prst="rect">
              <a:avLst/>
            </a:prstGeom>
          </p:spPr>
        </p:pic>
        <p:pic>
          <p:nvPicPr>
            <p:cNvPr id="94" name="Рисунок 9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704655" y="4854032"/>
              <a:ext cx="3635268" cy="367566"/>
            </a:xfrm>
            <a:prstGeom prst="rect">
              <a:avLst/>
            </a:prstGeom>
          </p:spPr>
        </p:pic>
      </p:grpSp>
      <p:grpSp>
        <p:nvGrpSpPr>
          <p:cNvPr id="84" name="Группа 83"/>
          <p:cNvGrpSpPr/>
          <p:nvPr userDrawn="1"/>
        </p:nvGrpSpPr>
        <p:grpSpPr>
          <a:xfrm>
            <a:off x="-1" y="0"/>
            <a:ext cx="12197757" cy="6895555"/>
            <a:chOff x="-1" y="0"/>
            <a:chExt cx="12197757" cy="6895555"/>
          </a:xfrm>
        </p:grpSpPr>
        <p:pic>
          <p:nvPicPr>
            <p:cNvPr id="72" name="Рисунок 7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4469369" cy="6857999"/>
            </a:xfrm>
            <a:prstGeom prst="rect">
              <a:avLst/>
            </a:prstGeom>
          </p:spPr>
        </p:pic>
        <p:pic>
          <p:nvPicPr>
            <p:cNvPr id="73" name="Рисунок 7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75810" y="3368926"/>
              <a:ext cx="2910669" cy="2461227"/>
            </a:xfrm>
            <a:prstGeom prst="rect">
              <a:avLst/>
            </a:prstGeom>
          </p:spPr>
        </p:pic>
        <p:pic>
          <p:nvPicPr>
            <p:cNvPr id="74" name="Рисунок 7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17149" y="0"/>
              <a:ext cx="5375126" cy="1195175"/>
            </a:xfrm>
            <a:prstGeom prst="rect">
              <a:avLst/>
            </a:prstGeom>
          </p:spPr>
        </p:pic>
        <p:pic>
          <p:nvPicPr>
            <p:cNvPr id="75" name="Рисунок 7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440420" y="4810523"/>
              <a:ext cx="2123971" cy="2085032"/>
            </a:xfrm>
            <a:prstGeom prst="rect">
              <a:avLst/>
            </a:prstGeom>
          </p:spPr>
        </p:pic>
        <p:pic>
          <p:nvPicPr>
            <p:cNvPr id="76" name="Рисунок 7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a:off x="10961969" y="3184211"/>
              <a:ext cx="1873982" cy="597592"/>
            </a:xfrm>
            <a:prstGeom prst="rect">
              <a:avLst/>
            </a:prstGeom>
          </p:spPr>
        </p:pic>
        <p:pic>
          <p:nvPicPr>
            <p:cNvPr id="78" name="Рисунок 7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76763" y="195263"/>
              <a:ext cx="1249815" cy="1256759"/>
            </a:xfrm>
            <a:prstGeom prst="rect">
              <a:avLst/>
            </a:prstGeom>
          </p:spPr>
        </p:pic>
        <p:pic>
          <p:nvPicPr>
            <p:cNvPr id="79" name="Рисунок 7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0000" y="5534152"/>
              <a:ext cx="1085473" cy="1085473"/>
            </a:xfrm>
            <a:prstGeom prst="rect">
              <a:avLst/>
            </a:prstGeom>
          </p:spPr>
        </p:pic>
        <p:pic>
          <p:nvPicPr>
            <p:cNvPr id="80" name="Рисунок 79"/>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70063" y="595923"/>
              <a:ext cx="366136" cy="344168"/>
            </a:xfrm>
            <a:prstGeom prst="rect">
              <a:avLst/>
            </a:prstGeom>
          </p:spPr>
        </p:pic>
        <p:pic>
          <p:nvPicPr>
            <p:cNvPr id="81" name="Рисунок 8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4940999">
              <a:off x="11401485" y="1968047"/>
              <a:ext cx="366136" cy="344168"/>
            </a:xfrm>
            <a:prstGeom prst="rect">
              <a:avLst/>
            </a:prstGeom>
          </p:spPr>
        </p:pic>
        <p:pic>
          <p:nvPicPr>
            <p:cNvPr id="82" name="Рисунок 8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722126">
              <a:off x="5177123" y="6281402"/>
              <a:ext cx="366136" cy="344168"/>
            </a:xfrm>
            <a:prstGeom prst="rect">
              <a:avLst/>
            </a:prstGeom>
          </p:spPr>
        </p:pic>
      </p:grpSp>
      <p:pic>
        <p:nvPicPr>
          <p:cNvPr id="5" name="Рисунок 4"/>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0677DD9B-16CA-464A-A3D4-4D175F1ACCD1}" type="datetimeFigureOut">
              <a:rPr lang="ru-RU" smtClean="0"/>
              <a:t>05.07.2021</a:t>
            </a:fld>
            <a:endParaRPr lang="ru-RU"/>
          </a:p>
        </p:txBody>
      </p:sp>
      <p:sp>
        <p:nvSpPr>
          <p:cNvPr id="3" name="Нижний колонтитул 2"/>
          <p:cNvSpPr>
            <a:spLocks noGrp="1"/>
          </p:cNvSpPr>
          <p:nvPr>
            <p:ph type="ftr" sz="quarter" idx="11"/>
          </p:nvPr>
        </p:nvSpPr>
        <p:spPr>
          <a:xfrm>
            <a:off x="4030435" y="6215292"/>
            <a:ext cx="4114800" cy="365125"/>
          </a:xfrm>
        </p:spPr>
        <p:txBody>
          <a:bodyPr/>
          <a:lstStyle/>
          <a:p>
            <a:endParaRPr lang="ru-RU"/>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86" name="Текст 85"/>
          <p:cNvSpPr>
            <a:spLocks noGrp="1"/>
          </p:cNvSpPr>
          <p:nvPr>
            <p:ph type="body" sz="quarter" idx="13" hasCustomPrompt="1"/>
          </p:nvPr>
        </p:nvSpPr>
        <p:spPr>
          <a:xfrm>
            <a:off x="5997026" y="2050448"/>
            <a:ext cx="4523357" cy="3588056"/>
          </a:xfrm>
        </p:spPr>
        <p:txBody>
          <a:bodyPr/>
          <a:lstStyle>
            <a:lvl1pPr>
              <a:spcBef>
                <a:spcPts val="1300"/>
              </a:spcBef>
              <a:defRPr/>
            </a:lvl1pPr>
          </a:lstStyle>
          <a:p>
            <a:pPr lvl="0"/>
            <a:r>
              <a:rPr lang="en-US" dirty="0" err="1"/>
              <a:t>Lorem</a:t>
            </a:r>
            <a:r>
              <a:rPr lang="en-US" dirty="0"/>
              <a:t> </a:t>
            </a:r>
            <a:r>
              <a:rPr lang="en-US" dirty="0" err="1"/>
              <a:t>ipsum</a:t>
            </a:r>
            <a:r>
              <a:rPr lang="en-US" dirty="0"/>
              <a:t> 01</a:t>
            </a:r>
          </a:p>
          <a:p>
            <a:pPr lvl="0"/>
            <a:r>
              <a:rPr lang="en-US" dirty="0" err="1"/>
              <a:t>Lorem</a:t>
            </a:r>
            <a:r>
              <a:rPr lang="en-US" dirty="0"/>
              <a:t> </a:t>
            </a:r>
            <a:r>
              <a:rPr lang="en-US" dirty="0" err="1"/>
              <a:t>ipsum</a:t>
            </a:r>
            <a:r>
              <a:rPr lang="en-US" dirty="0"/>
              <a:t> 02</a:t>
            </a:r>
          </a:p>
          <a:p>
            <a:pPr lvl="0"/>
            <a:r>
              <a:rPr lang="en-US" dirty="0" err="1"/>
              <a:t>Lorem</a:t>
            </a:r>
            <a:r>
              <a:rPr lang="en-US" dirty="0"/>
              <a:t> </a:t>
            </a:r>
            <a:r>
              <a:rPr lang="en-US" dirty="0" err="1"/>
              <a:t>ipsum</a:t>
            </a:r>
            <a:r>
              <a:rPr lang="en-US" dirty="0"/>
              <a:t> 03</a:t>
            </a:r>
          </a:p>
          <a:p>
            <a:pPr lvl="0"/>
            <a:r>
              <a:rPr lang="en-US" dirty="0" err="1"/>
              <a:t>Lorem</a:t>
            </a:r>
            <a:r>
              <a:rPr lang="en-US" dirty="0"/>
              <a:t> </a:t>
            </a:r>
            <a:r>
              <a:rPr lang="en-US" dirty="0" err="1"/>
              <a:t>ipsum</a:t>
            </a:r>
            <a:r>
              <a:rPr lang="en-US" dirty="0"/>
              <a:t> 04</a:t>
            </a:r>
          </a:p>
          <a:p>
            <a:pPr lvl="0"/>
            <a:r>
              <a:rPr lang="en-US" dirty="0" err="1"/>
              <a:t>Lorem</a:t>
            </a:r>
            <a:r>
              <a:rPr lang="en-US" dirty="0"/>
              <a:t> </a:t>
            </a:r>
            <a:r>
              <a:rPr lang="en-US" dirty="0" err="1"/>
              <a:t>ipsum</a:t>
            </a:r>
            <a:r>
              <a:rPr lang="en-US" dirty="0"/>
              <a:t> 05</a:t>
            </a:r>
          </a:p>
          <a:p>
            <a:pPr lvl="0"/>
            <a:r>
              <a:rPr lang="en-US" dirty="0" err="1"/>
              <a:t>Lorem</a:t>
            </a:r>
            <a:r>
              <a:rPr lang="en-US" dirty="0"/>
              <a:t> </a:t>
            </a:r>
            <a:r>
              <a:rPr lang="en-US" dirty="0" err="1"/>
              <a:t>ipsum</a:t>
            </a:r>
            <a:r>
              <a:rPr lang="en-US" dirty="0"/>
              <a:t> 06</a:t>
            </a:r>
            <a:endParaRPr lang="ru-RU" dirty="0"/>
          </a:p>
        </p:txBody>
      </p:sp>
      <p:pic>
        <p:nvPicPr>
          <p:cNvPr id="87" name="Рисунок 8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564391" y="5303630"/>
            <a:ext cx="4320958" cy="334874"/>
          </a:xfrm>
          <a:prstGeom prst="rect">
            <a:avLst/>
          </a:prstGeom>
        </p:spPr>
      </p:pic>
      <p:pic>
        <p:nvPicPr>
          <p:cNvPr id="88" name="Рисунок 8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75810" y="1331912"/>
            <a:ext cx="3055617" cy="4707143"/>
          </a:xfrm>
          <a:prstGeom prst="rect">
            <a:avLst/>
          </a:prstGeom>
        </p:spPr>
      </p:pic>
    </p:spTree>
    <p:extLst>
      <p:ext uri="{BB962C8B-B14F-4D97-AF65-F5344CB8AC3E}">
        <p14:creationId xmlns:p14="http://schemas.microsoft.com/office/powerpoint/2010/main" val="42100231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genda-02">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5372100" cy="4637913"/>
          </a:xfrm>
          <a:prstGeom prst="rect">
            <a:avLst/>
          </a:prstGeom>
        </p:spPr>
      </p:pic>
      <p:pic>
        <p:nvPicPr>
          <p:cNvPr id="8" name="Рисунок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8906342" y="0"/>
            <a:ext cx="3285658" cy="6858000"/>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0093" y="380373"/>
            <a:ext cx="1651907" cy="2465471"/>
          </a:xfrm>
          <a:prstGeom prst="rect">
            <a:avLst/>
          </a:prstGeom>
        </p:spPr>
      </p:pic>
      <p:pic>
        <p:nvPicPr>
          <p:cNvPr id="5" name="Рисунок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0677DD9B-16CA-464A-A3D4-4D175F1ACCD1}" type="datetimeFigureOut">
              <a:rPr lang="ru-RU" smtClean="0"/>
              <a:t>05.07.2021</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pic>
        <p:nvPicPr>
          <p:cNvPr id="9" name="Рисунок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77153" y="4899807"/>
            <a:ext cx="1051707" cy="1149165"/>
          </a:xfrm>
          <a:prstGeom prst="rect">
            <a:avLst/>
          </a:prstGeom>
        </p:spPr>
      </p:pic>
      <p:pic>
        <p:nvPicPr>
          <p:cNvPr id="10" name="Рисунок 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702775">
            <a:off x="136669" y="4532181"/>
            <a:ext cx="1192905" cy="1149165"/>
          </a:xfrm>
          <a:prstGeom prst="rect">
            <a:avLst/>
          </a:prstGeom>
        </p:spPr>
      </p:pic>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13" name="Текст 12"/>
          <p:cNvSpPr>
            <a:spLocks noGrp="1"/>
          </p:cNvSpPr>
          <p:nvPr>
            <p:ph type="body" sz="quarter" idx="13" hasCustomPrompt="1"/>
          </p:nvPr>
        </p:nvSpPr>
        <p:spPr>
          <a:xfrm>
            <a:off x="3115581" y="1487785"/>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7" name="Текст 12"/>
          <p:cNvSpPr>
            <a:spLocks noGrp="1"/>
          </p:cNvSpPr>
          <p:nvPr>
            <p:ph type="body" sz="quarter" idx="14" hasCustomPrompt="1"/>
          </p:nvPr>
        </p:nvSpPr>
        <p:spPr>
          <a:xfrm>
            <a:off x="3115581" y="2668484"/>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9528191" flipV="1">
            <a:off x="882163" y="922316"/>
            <a:ext cx="306371" cy="287989"/>
          </a:xfrm>
          <a:prstGeom prst="rect">
            <a:avLst/>
          </a:prstGeom>
        </p:spPr>
      </p:pic>
      <p:pic>
        <p:nvPicPr>
          <p:cNvPr id="43" name="Рисунок 4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4177586" flipV="1">
            <a:off x="11599571" y="3414717"/>
            <a:ext cx="306371" cy="287989"/>
          </a:xfrm>
          <a:prstGeom prst="rect">
            <a:avLst/>
          </a:prstGeom>
        </p:spPr>
      </p:pic>
      <p:pic>
        <p:nvPicPr>
          <p:cNvPr id="44" name="Рисунок 4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3858411" flipV="1">
            <a:off x="241060" y="6265971"/>
            <a:ext cx="306371" cy="287989"/>
          </a:xfrm>
          <a:prstGeom prst="rect">
            <a:avLst/>
          </a:prstGeom>
        </p:spPr>
      </p:pic>
      <p:pic>
        <p:nvPicPr>
          <p:cNvPr id="16" name="Рисунок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710770" y="5414580"/>
            <a:ext cx="6667500" cy="333375"/>
          </a:xfrm>
          <a:prstGeom prst="rect">
            <a:avLst/>
          </a:prstGeom>
        </p:spPr>
      </p:pic>
      <p:sp>
        <p:nvSpPr>
          <p:cNvPr id="24" name="Текст 12"/>
          <p:cNvSpPr>
            <a:spLocks noGrp="1"/>
          </p:cNvSpPr>
          <p:nvPr>
            <p:ph type="body" sz="quarter" idx="16" hasCustomPrompt="1"/>
          </p:nvPr>
        </p:nvSpPr>
        <p:spPr>
          <a:xfrm>
            <a:off x="3115581" y="3806741"/>
            <a:ext cx="556712" cy="497794"/>
          </a:xfrm>
        </p:spPr>
        <p:txBody>
          <a:bodyPr>
            <a:noAutofit/>
          </a:bodyPr>
          <a:lstStyle>
            <a:lvl1pPr marL="457200" indent="-457200">
              <a:buClr>
                <a:schemeClr val="accent2"/>
              </a:buClr>
              <a:buFont typeface="Arial" panose="020B0604020202020204" pitchFamily="34" charset="0"/>
              <a:buChar char="•"/>
              <a:defRPr sz="6600"/>
            </a:lvl1pPr>
          </a:lstStyle>
          <a:p>
            <a:pPr lvl="0"/>
            <a:r>
              <a:rPr lang="en-US" dirty="0"/>
              <a:t> </a:t>
            </a:r>
            <a:endParaRPr lang="ru-RU" dirty="0"/>
          </a:p>
        </p:txBody>
      </p:sp>
    </p:spTree>
    <p:extLst>
      <p:ext uri="{BB962C8B-B14F-4D97-AF65-F5344CB8AC3E}">
        <p14:creationId xmlns:p14="http://schemas.microsoft.com/office/powerpoint/2010/main" val="134658381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Agenda-03">
    <p:spTree>
      <p:nvGrpSpPr>
        <p:cNvPr id="1" name=""/>
        <p:cNvGrpSpPr/>
        <p:nvPr/>
      </p:nvGrpSpPr>
      <p:grpSpPr>
        <a:xfrm>
          <a:off x="0" y="0"/>
          <a:ext cx="0" cy="0"/>
          <a:chOff x="0" y="0"/>
          <a:chExt cx="0" cy="0"/>
        </a:xfrm>
      </p:grpSpPr>
      <p:pic>
        <p:nvPicPr>
          <p:cNvPr id="20" name="Рисунок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823237" cy="6858000"/>
          </a:xfrm>
          <a:prstGeom prst="rect">
            <a:avLst/>
          </a:prstGeom>
        </p:spPr>
      </p:pic>
      <p:pic>
        <p:nvPicPr>
          <p:cNvPr id="19" name="Рисунок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06523" y="0"/>
            <a:ext cx="9485477" cy="6858000"/>
          </a:xfrm>
          <a:prstGeom prst="rect">
            <a:avLst/>
          </a:prstGeom>
        </p:spPr>
      </p:pic>
      <p:pic>
        <p:nvPicPr>
          <p:cNvPr id="5" name="Рисунок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Дата 1"/>
          <p:cNvSpPr>
            <a:spLocks noGrp="1"/>
          </p:cNvSpPr>
          <p:nvPr>
            <p:ph type="dt" sz="half" idx="10"/>
          </p:nvPr>
        </p:nvSpPr>
        <p:spPr>
          <a:xfrm>
            <a:off x="882163" y="6199272"/>
            <a:ext cx="2743200" cy="365125"/>
          </a:xfrm>
        </p:spPr>
        <p:txBody>
          <a:bodyPr/>
          <a:lstStyle/>
          <a:p>
            <a:fld id="{0677DD9B-16CA-464A-A3D4-4D175F1ACCD1}" type="datetimeFigureOut">
              <a:rPr lang="ru-RU" smtClean="0"/>
              <a:t>05.07.2021</a:t>
            </a:fld>
            <a:endParaRPr lang="ru-RU"/>
          </a:p>
        </p:txBody>
      </p:sp>
      <p:sp>
        <p:nvSpPr>
          <p:cNvPr id="3" name="Нижний колонтитул 2"/>
          <p:cNvSpPr>
            <a:spLocks noGrp="1"/>
          </p:cNvSpPr>
          <p:nvPr>
            <p:ph type="ftr" sz="quarter" idx="11"/>
          </p:nvPr>
        </p:nvSpPr>
        <p:spPr>
          <a:xfrm>
            <a:off x="4185557" y="6199272"/>
            <a:ext cx="4114800" cy="365125"/>
          </a:xfrm>
        </p:spPr>
        <p:txBody>
          <a:bodyPr/>
          <a:lstStyle/>
          <a:p>
            <a:endParaRPr lang="ru-RU" dirty="0"/>
          </a:p>
        </p:txBody>
      </p:sp>
      <p:sp>
        <p:nvSpPr>
          <p:cNvPr id="4" name="Номер слайда 3"/>
          <p:cNvSpPr>
            <a:spLocks noGrp="1"/>
          </p:cNvSpPr>
          <p:nvPr>
            <p:ph type="sldNum" sz="quarter" idx="12"/>
          </p:nvPr>
        </p:nvSpPr>
        <p:spPr/>
        <p:txBody>
          <a:bodyPr/>
          <a:lstStyle/>
          <a:p>
            <a:fld id="{B7E6CA31-DA56-47CF-9891-B6D0296B6AEC}" type="slidenum">
              <a:rPr lang="ru-RU" smtClean="0"/>
              <a:t>‹Nr.›</a:t>
            </a:fld>
            <a:endParaRPr lang="ru-RU"/>
          </a:p>
        </p:txBody>
      </p:sp>
      <p:sp>
        <p:nvSpPr>
          <p:cNvPr id="11" name="Прямоугольник 10"/>
          <p:cNvSpPr/>
          <p:nvPr userDrawn="1"/>
        </p:nvSpPr>
        <p:spPr>
          <a:xfrm>
            <a:off x="3777395" y="1672625"/>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6" name="Прямоугольник 35"/>
          <p:cNvSpPr/>
          <p:nvPr userDrawn="1"/>
        </p:nvSpPr>
        <p:spPr>
          <a:xfrm>
            <a:off x="3777395" y="2853324"/>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sp>
        <p:nvSpPr>
          <p:cNvPr id="39" name="Прямоугольник 38"/>
          <p:cNvSpPr/>
          <p:nvPr userDrawn="1"/>
        </p:nvSpPr>
        <p:spPr>
          <a:xfrm>
            <a:off x="3769200" y="3991581"/>
            <a:ext cx="6096000" cy="646331"/>
          </a:xfrm>
          <a:prstGeom prst="rect">
            <a:avLst/>
          </a:prstGeom>
        </p:spPr>
        <p:txBody>
          <a:bodyPr>
            <a:spAutoFit/>
          </a:body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p>
        </p:txBody>
      </p:sp>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9857101" y="465898"/>
            <a:ext cx="2334899" cy="6129110"/>
          </a:xfrm>
          <a:prstGeom prst="rect">
            <a:avLst/>
          </a:prstGeom>
        </p:spPr>
      </p:pic>
      <p:pic>
        <p:nvPicPr>
          <p:cNvPr id="18" name="Рисунок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581443" y="5294767"/>
            <a:ext cx="4762500" cy="247650"/>
          </a:xfrm>
          <a:prstGeom prst="rect">
            <a:avLst/>
          </a:prstGeom>
        </p:spPr>
      </p:pic>
      <p:pic>
        <p:nvPicPr>
          <p:cNvPr id="23" name="Рисунок 2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957874">
            <a:off x="279457" y="3966116"/>
            <a:ext cx="1349829" cy="1325082"/>
          </a:xfrm>
          <a:prstGeom prst="rect">
            <a:avLst/>
          </a:prstGeom>
        </p:spPr>
      </p:pic>
      <p:pic>
        <p:nvPicPr>
          <p:cNvPr id="25" name="Рисунок 2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4207326"/>
            <a:ext cx="2712120" cy="274225"/>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3043135"/>
            <a:ext cx="2712120" cy="274225"/>
          </a:xfrm>
          <a:prstGeom prst="rect">
            <a:avLst/>
          </a:prstGeom>
        </p:spPr>
      </p:pic>
      <p:pic>
        <p:nvPicPr>
          <p:cNvPr id="35" name="Рисунок 3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353" y="1910049"/>
            <a:ext cx="2712120" cy="274225"/>
          </a:xfrm>
          <a:prstGeom prst="rect">
            <a:avLst/>
          </a:prstGeom>
        </p:spPr>
      </p:pic>
      <p:pic>
        <p:nvPicPr>
          <p:cNvPr id="22" name="Рисунок 2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62912" y="219650"/>
            <a:ext cx="1780699" cy="3504747"/>
          </a:xfrm>
          <a:prstGeom prst="rect">
            <a:avLst/>
          </a:prstGeom>
        </p:spPr>
      </p:pic>
    </p:spTree>
    <p:extLst>
      <p:ext uri="{BB962C8B-B14F-4D97-AF65-F5344CB8AC3E}">
        <p14:creationId xmlns:p14="http://schemas.microsoft.com/office/powerpoint/2010/main" val="10506210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pic>
        <p:nvPicPr>
          <p:cNvPr id="18" name="Рисунок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0134" y="0"/>
            <a:ext cx="4331866" cy="3403609"/>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8811630">
            <a:off x="348697" y="4677002"/>
            <a:ext cx="1319315" cy="2383971"/>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374519" y="0"/>
            <a:ext cx="4823237" cy="6858000"/>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839788" y="457200"/>
            <a:ext cx="3932237" cy="1600200"/>
          </a:xfrm>
        </p:spPr>
        <p:txBody>
          <a:bodyPr anchor="b"/>
          <a:lstStyle>
            <a:lvl1pPr algn="ctr">
              <a:defRPr sz="3200"/>
            </a:lvl1pPr>
          </a:lstStyle>
          <a:p>
            <a:r>
              <a:rPr lang="en-US" dirty="0" err="1"/>
              <a:t>Lorem</a:t>
            </a:r>
            <a:r>
              <a:rPr lang="en-US" dirty="0"/>
              <a:t> </a:t>
            </a:r>
            <a:r>
              <a:rPr lang="en-US" dirty="0" err="1"/>
              <a:t>ipsum</a:t>
            </a:r>
            <a:r>
              <a:rPr lang="en-US" dirty="0"/>
              <a:t> dolor </a:t>
            </a:r>
            <a:endParaRPr lang="ru-RU" dirty="0"/>
          </a:p>
        </p:txBody>
      </p:sp>
      <p:sp>
        <p:nvSpPr>
          <p:cNvPr id="3" name="Объект 2"/>
          <p:cNvSpPr>
            <a:spLocks noGrp="1"/>
          </p:cNvSpPr>
          <p:nvPr>
            <p:ph idx="1" hasCustomPrompt="1"/>
          </p:nvPr>
        </p:nvSpPr>
        <p:spPr>
          <a:xfrm>
            <a:off x="5603456" y="457201"/>
            <a:ext cx="484683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endParaRPr lang="ru-RU" dirty="0"/>
          </a:p>
        </p:txBody>
      </p:sp>
      <p:sp>
        <p:nvSpPr>
          <p:cNvPr id="4" name="Текст 3"/>
          <p:cNvSpPr>
            <a:spLocks noGrp="1"/>
          </p:cNvSpPr>
          <p:nvPr>
            <p:ph type="body" sz="half" idx="2" hasCustomPrompt="1"/>
          </p:nvPr>
        </p:nvSpPr>
        <p:spPr>
          <a:xfrm>
            <a:off x="839788" y="2465614"/>
            <a:ext cx="3932237" cy="3403374"/>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r>
              <a:rPr lang="en-US" dirty="0"/>
              <a:t> dolor </a:t>
            </a:r>
            <a:endParaRPr lang="ru-RU" dirty="0"/>
          </a:p>
        </p:txBody>
      </p:sp>
      <p:sp>
        <p:nvSpPr>
          <p:cNvPr id="5" name="Дата 4"/>
          <p:cNvSpPr>
            <a:spLocks noGrp="1"/>
          </p:cNvSpPr>
          <p:nvPr>
            <p:ph type="dt" sz="half" idx="10"/>
          </p:nvPr>
        </p:nvSpPr>
        <p:spPr/>
        <p:txBody>
          <a:bodyPr/>
          <a:lstStyle/>
          <a:p>
            <a:fld id="{0677DD9B-16CA-464A-A3D4-4D175F1ACCD1}" type="datetimeFigureOut">
              <a:rPr lang="ru-RU" smtClean="0"/>
              <a:t>05.07.2021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15" name="Рисунок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81717" y="4479876"/>
            <a:ext cx="635636" cy="635636"/>
          </a:xfrm>
          <a:prstGeom prst="rect">
            <a:avLst/>
          </a:prstGeom>
        </p:spPr>
      </p:pic>
      <p:pic>
        <p:nvPicPr>
          <p:cNvPr id="16" name="Рисунок 1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02563" y="5764520"/>
            <a:ext cx="635636" cy="635636"/>
          </a:xfrm>
          <a:prstGeom prst="rect">
            <a:avLst/>
          </a:prstGeom>
        </p:spPr>
      </p:pic>
      <p:pic>
        <p:nvPicPr>
          <p:cNvPr id="19" name="Рисунок 1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64318" y="-170806"/>
            <a:ext cx="1888671" cy="1854045"/>
          </a:xfrm>
          <a:prstGeom prst="rect">
            <a:avLst/>
          </a:prstGeom>
        </p:spPr>
      </p:pic>
      <p:pic>
        <p:nvPicPr>
          <p:cNvPr id="12" name="Рисунок 1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822176" y="1194615"/>
            <a:ext cx="1223697" cy="2408464"/>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82105" y="59472"/>
            <a:ext cx="516691" cy="516691"/>
          </a:xfrm>
          <a:prstGeom prst="rect">
            <a:avLst/>
          </a:prstGeom>
        </p:spPr>
      </p:pic>
    </p:spTree>
    <p:extLst>
      <p:ext uri="{BB962C8B-B14F-4D97-AF65-F5344CB8AC3E}">
        <p14:creationId xmlns:p14="http://schemas.microsoft.com/office/powerpoint/2010/main" val="7070134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0" name="Рисунок 9"/>
          <p:cNvPicPr>
            <a:picLocks noChangeAspect="1"/>
          </p:cNvPicPr>
          <p:nvPr userDrawn="1"/>
        </p:nvPicPr>
        <p:blipFill rotWithShape="1">
          <a:blip r:embed="rId2">
            <a:extLst>
              <a:ext uri="{28A0092B-C50C-407E-A947-70E740481C1C}">
                <a14:useLocalDpi xmlns:a14="http://schemas.microsoft.com/office/drawing/2010/main" val="0"/>
              </a:ext>
            </a:extLst>
          </a:blip>
          <a:srcRect r="66019"/>
          <a:stretch/>
        </p:blipFill>
        <p:spPr>
          <a:xfrm rot="5400000">
            <a:off x="7502418" y="2784167"/>
            <a:ext cx="1289666" cy="6858000"/>
          </a:xfrm>
          <a:prstGeom prst="rect">
            <a:avLst/>
          </a:prstGeom>
        </p:spPr>
      </p:pic>
      <p:pic>
        <p:nvPicPr>
          <p:cNvPr id="9" name="Рисунок 8"/>
          <p:cNvPicPr>
            <a:picLocks noChangeAspect="1"/>
          </p:cNvPicPr>
          <p:nvPr userDrawn="1"/>
        </p:nvPicPr>
        <p:blipFill rotWithShape="1">
          <a:blip r:embed="rId3">
            <a:extLst>
              <a:ext uri="{28A0092B-C50C-407E-A947-70E740481C1C}">
                <a14:useLocalDpi xmlns:a14="http://schemas.microsoft.com/office/drawing/2010/main" val="0"/>
              </a:ext>
            </a:extLst>
          </a:blip>
          <a:srcRect l="41620"/>
          <a:stretch/>
        </p:blipFill>
        <p:spPr>
          <a:xfrm rot="5400000">
            <a:off x="3773754" y="-3773754"/>
            <a:ext cx="4634946" cy="12182454"/>
          </a:xfrm>
          <a:prstGeom prst="rect">
            <a:avLst/>
          </a:prstGeom>
        </p:spPr>
      </p:pic>
      <p:pic>
        <p:nvPicPr>
          <p:cNvPr id="38" name="Рисунок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337876" y="155276"/>
            <a:ext cx="3172531" cy="5437413"/>
          </a:xfrm>
          <a:prstGeom prst="rect">
            <a:avLst/>
          </a:prstGeom>
        </p:spPr>
      </p:pic>
      <p:pic>
        <p:nvPicPr>
          <p:cNvPr id="8" name="Рисунок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457200"/>
            <a:ext cx="12192000" cy="1221971"/>
          </a:xfrm>
        </p:spPr>
        <p:txBody>
          <a:bodyPr anchor="b"/>
          <a:lstStyle>
            <a:lvl1pPr algn="ctr">
              <a:defRPr sz="3200"/>
            </a:lvl1pPr>
          </a:lstStyle>
          <a:p>
            <a:r>
              <a:rPr lang="en-US" dirty="0" err="1"/>
              <a:t>Lorem</a:t>
            </a:r>
            <a:r>
              <a:rPr lang="en-US" dirty="0"/>
              <a:t> </a:t>
            </a:r>
            <a:r>
              <a:rPr lang="en-US" dirty="0" err="1"/>
              <a:t>ipsum</a:t>
            </a:r>
            <a:endParaRPr lang="ru-RU" dirty="0"/>
          </a:p>
        </p:txBody>
      </p:sp>
      <p:sp>
        <p:nvSpPr>
          <p:cNvPr id="3" name="Рисунок 2"/>
          <p:cNvSpPr>
            <a:spLocks noGrp="1"/>
          </p:cNvSpPr>
          <p:nvPr>
            <p:ph type="pic" idx="1"/>
          </p:nvPr>
        </p:nvSpPr>
        <p:spPr>
          <a:xfrm>
            <a:off x="5183188" y="2573951"/>
            <a:ext cx="4436750" cy="32870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p>
        </p:txBody>
      </p:sp>
      <p:sp>
        <p:nvSpPr>
          <p:cNvPr id="4" name="Текст 3"/>
          <p:cNvSpPr>
            <a:spLocks noGrp="1"/>
          </p:cNvSpPr>
          <p:nvPr>
            <p:ph type="body" sz="half" idx="2" hasCustomPrompt="1"/>
          </p:nvPr>
        </p:nvSpPr>
        <p:spPr>
          <a:xfrm>
            <a:off x="839788" y="2573952"/>
            <a:ext cx="3932237" cy="329503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Lorem</a:t>
            </a:r>
            <a:r>
              <a:rPr lang="en-US" dirty="0"/>
              <a:t> </a:t>
            </a:r>
            <a:r>
              <a:rPr lang="en-US" dirty="0" err="1"/>
              <a:t>ipsum</a:t>
            </a:r>
            <a:endParaRPr lang="ru-RU" dirty="0"/>
          </a:p>
        </p:txBody>
      </p:sp>
      <p:sp>
        <p:nvSpPr>
          <p:cNvPr id="5" name="Дата 4"/>
          <p:cNvSpPr>
            <a:spLocks noGrp="1"/>
          </p:cNvSpPr>
          <p:nvPr>
            <p:ph type="dt" sz="half" idx="10"/>
          </p:nvPr>
        </p:nvSpPr>
        <p:spPr/>
        <p:txBody>
          <a:bodyPr/>
          <a:lstStyle/>
          <a:p>
            <a:fld id="{0677DD9B-16CA-464A-A3D4-4D175F1ACCD1}" type="datetimeFigureOut">
              <a:rPr lang="ru-RU" smtClean="0"/>
              <a:t>05.07.2021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7E6CA31-DA56-47CF-9891-B6D0296B6AEC}" type="slidenum">
              <a:rPr lang="ru-RU" smtClean="0"/>
              <a:t>‹Nr.›</a:t>
            </a:fld>
            <a:endParaRPr lang="ru-RU"/>
          </a:p>
        </p:txBody>
      </p:sp>
      <p:pic>
        <p:nvPicPr>
          <p:cNvPr id="41" name="Рисунок 4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08666" y="4771471"/>
            <a:ext cx="4256116" cy="1642435"/>
          </a:xfrm>
          <a:prstGeom prst="rect">
            <a:avLst/>
          </a:prstGeom>
        </p:spPr>
      </p:pic>
      <p:pic>
        <p:nvPicPr>
          <p:cNvPr id="43" name="Рисунок 4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661893" y="1772797"/>
            <a:ext cx="2770040" cy="214678"/>
          </a:xfrm>
          <a:prstGeom prst="rect">
            <a:avLst/>
          </a:prstGeom>
        </p:spPr>
      </p:pic>
    </p:spTree>
    <p:extLst>
      <p:ext uri="{BB962C8B-B14F-4D97-AF65-F5344CB8AC3E}">
        <p14:creationId xmlns:p14="http://schemas.microsoft.com/office/powerpoint/2010/main" val="14290165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32_Заголовок раздела">
    <p:spTree>
      <p:nvGrpSpPr>
        <p:cNvPr id="1" name=""/>
        <p:cNvGrpSpPr/>
        <p:nvPr/>
      </p:nvGrpSpPr>
      <p:grpSpPr>
        <a:xfrm>
          <a:off x="0" y="0"/>
          <a:ext cx="0" cy="0"/>
          <a:chOff x="0" y="0"/>
          <a:chExt cx="0" cy="0"/>
        </a:xfrm>
      </p:grpSpPr>
      <p:pic>
        <p:nvPicPr>
          <p:cNvPr id="13" name="Рисунок 12"/>
          <p:cNvPicPr>
            <a:picLocks noChangeAspect="1"/>
          </p:cNvPicPr>
          <p:nvPr userDrawn="1"/>
        </p:nvPicPr>
        <p:blipFill rotWithShape="1">
          <a:blip r:embed="rId2">
            <a:extLst>
              <a:ext uri="{28A0092B-C50C-407E-A947-70E740481C1C}">
                <a14:useLocalDpi xmlns:a14="http://schemas.microsoft.com/office/drawing/2010/main" val="0"/>
              </a:ext>
            </a:extLst>
          </a:blip>
          <a:srcRect t="1314" b="72870"/>
          <a:stretch/>
        </p:blipFill>
        <p:spPr>
          <a:xfrm rot="16200000">
            <a:off x="9409138" y="3586196"/>
            <a:ext cx="3795290" cy="1770435"/>
          </a:xfrm>
          <a:prstGeom prst="rect">
            <a:avLst/>
          </a:prstGeom>
        </p:spPr>
      </p:pic>
      <p:pic>
        <p:nvPicPr>
          <p:cNvPr id="14" name="Рисунок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37802" y="1766204"/>
            <a:ext cx="2054198" cy="2016538"/>
          </a:xfrm>
          <a:prstGeom prst="rect">
            <a:avLst/>
          </a:prstGeom>
        </p:spPr>
      </p:pic>
      <p:pic>
        <p:nvPicPr>
          <p:cNvPr id="12" name="Рисунок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H="1">
            <a:off x="0" y="0"/>
            <a:ext cx="3285658" cy="6858000"/>
          </a:xfrm>
          <a:prstGeom prst="rect">
            <a:avLst/>
          </a:prstGeom>
        </p:spPr>
      </p:pic>
      <p:pic>
        <p:nvPicPr>
          <p:cNvPr id="7" name="Рисунок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228860" y="6059209"/>
            <a:ext cx="968896" cy="809028"/>
          </a:xfrm>
          <a:prstGeom prst="rect">
            <a:avLst/>
          </a:prstGeom>
        </p:spPr>
      </p:pic>
      <p:sp>
        <p:nvSpPr>
          <p:cNvPr id="4" name="Дата 3"/>
          <p:cNvSpPr>
            <a:spLocks noGrp="1"/>
          </p:cNvSpPr>
          <p:nvPr>
            <p:ph type="dt" sz="half" idx="10"/>
          </p:nvPr>
        </p:nvSpPr>
        <p:spPr>
          <a:xfrm>
            <a:off x="899913" y="6374600"/>
            <a:ext cx="2743200" cy="365125"/>
          </a:xfrm>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a:xfrm>
            <a:off x="5107021" y="6369059"/>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8" name="Таблица 7"/>
          <p:cNvSpPr>
            <a:spLocks noGrp="1"/>
          </p:cNvSpPr>
          <p:nvPr>
            <p:ph type="tbl" sz="quarter" idx="13"/>
          </p:nvPr>
        </p:nvSpPr>
        <p:spPr>
          <a:xfrm>
            <a:off x="904875" y="447597"/>
            <a:ext cx="10382250" cy="5573713"/>
          </a:xfrm>
        </p:spPr>
        <p:txBody>
          <a:bodyPr/>
          <a:lstStyle/>
          <a:p>
            <a:endParaRPr lang="ru-RU"/>
          </a:p>
        </p:txBody>
      </p:sp>
      <p:pic>
        <p:nvPicPr>
          <p:cNvPr id="15" name="Рисунок 14"/>
          <p:cNvPicPr>
            <a:picLocks noChangeAspect="1"/>
          </p:cNvPicPr>
          <p:nvPr userDrawn="1"/>
        </p:nvPicPr>
        <p:blipFill rotWithShape="1">
          <a:blip r:embed="rId6" cstate="print">
            <a:extLst>
              <a:ext uri="{28A0092B-C50C-407E-A947-70E740481C1C}">
                <a14:useLocalDpi xmlns:a14="http://schemas.microsoft.com/office/drawing/2010/main" val="0"/>
              </a:ext>
            </a:extLst>
          </a:blip>
          <a:srcRect r="27583"/>
          <a:stretch/>
        </p:blipFill>
        <p:spPr>
          <a:xfrm flipH="1">
            <a:off x="-5756" y="2912265"/>
            <a:ext cx="862469" cy="2344069"/>
          </a:xfrm>
          <a:prstGeom prst="rect">
            <a:avLst/>
          </a:prstGeom>
        </p:spPr>
      </p:pic>
      <p:pic>
        <p:nvPicPr>
          <p:cNvPr id="17" name="Рисунок 1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654402">
            <a:off x="11136657" y="3421105"/>
            <a:ext cx="1205815" cy="1317554"/>
          </a:xfrm>
          <a:prstGeom prst="rect">
            <a:avLst/>
          </a:prstGeom>
        </p:spPr>
      </p:pic>
    </p:spTree>
    <p:extLst>
      <p:ext uri="{BB962C8B-B14F-4D97-AF65-F5344CB8AC3E}">
        <p14:creationId xmlns:p14="http://schemas.microsoft.com/office/powerpoint/2010/main" val="37338171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grpSp>
        <p:nvGrpSpPr>
          <p:cNvPr id="10" name="Группа 9"/>
          <p:cNvGrpSpPr/>
          <p:nvPr userDrawn="1"/>
        </p:nvGrpSpPr>
        <p:grpSpPr>
          <a:xfrm>
            <a:off x="0" y="0"/>
            <a:ext cx="12190413" cy="6858000"/>
            <a:chOff x="0" y="0"/>
            <a:chExt cx="12190413" cy="6858000"/>
          </a:xfrm>
        </p:grpSpPr>
        <p:pic>
          <p:nvPicPr>
            <p:cNvPr id="8" name="Рисунок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06230" cy="2773986"/>
            </a:xfrm>
            <a:prstGeom prst="rect">
              <a:avLst/>
            </a:prstGeom>
          </p:spPr>
        </p:pic>
        <p:pic>
          <p:nvPicPr>
            <p:cNvPr id="9" name="Рисунок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3791" y="1283487"/>
              <a:ext cx="8746622" cy="5574513"/>
            </a:xfrm>
            <a:prstGeom prst="rect">
              <a:avLst/>
            </a:prstGeom>
          </p:spPr>
        </p:pic>
      </p:grpSp>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1517" y="6048972"/>
            <a:ext cx="968896" cy="809028"/>
          </a:xfrm>
          <a:prstGeom prst="rect">
            <a:avLst/>
          </a:prstGeom>
        </p:spPr>
      </p:pic>
      <p:sp>
        <p:nvSpPr>
          <p:cNvPr id="2" name="Заголовок 1"/>
          <p:cNvSpPr>
            <a:spLocks noGrp="1"/>
          </p:cNvSpPr>
          <p:nvPr>
            <p:ph type="title" hasCustomPrompt="1"/>
          </p:nvPr>
        </p:nvSpPr>
        <p:spPr>
          <a:xfrm>
            <a:off x="0" y="0"/>
            <a:ext cx="12192000" cy="2334986"/>
          </a:xfrm>
        </p:spPr>
        <p:txBody>
          <a:bodyPr/>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2775857" y="2883291"/>
            <a:ext cx="6330043" cy="2578127"/>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1" name="Рисунок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95257" y="1642738"/>
            <a:ext cx="345621" cy="345621"/>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17337">
            <a:off x="360934" y="1371794"/>
            <a:ext cx="768501" cy="1518557"/>
          </a:xfrm>
          <a:prstGeom prst="rect">
            <a:avLst/>
          </a:prstGeom>
        </p:spPr>
      </p:pic>
    </p:spTree>
    <p:extLst>
      <p:ext uri="{BB962C8B-B14F-4D97-AF65-F5344CB8AC3E}">
        <p14:creationId xmlns:p14="http://schemas.microsoft.com/office/powerpoint/2010/main" val="41625845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57" y="3175794"/>
            <a:ext cx="1760174" cy="3673929"/>
          </a:xfrm>
          <a:prstGeom prst="rect">
            <a:avLst/>
          </a:prstGeom>
        </p:spPr>
      </p:pic>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777752" y="1771996"/>
            <a:ext cx="5649296" cy="2105304"/>
          </a:xfrm>
          <a:prstGeom prst="rect">
            <a:avLst/>
          </a:prstGeom>
        </p:spPr>
      </p:pic>
      <p:pic>
        <p:nvPicPr>
          <p:cNvPr id="7" name="Рисунок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Вертикальный заголовок 1"/>
          <p:cNvSpPr>
            <a:spLocks noGrp="1"/>
          </p:cNvSpPr>
          <p:nvPr>
            <p:ph type="title" orient="vert" hasCustomPrompt="1"/>
          </p:nvPr>
        </p:nvSpPr>
        <p:spPr>
          <a:xfrm>
            <a:off x="8724900" y="365125"/>
            <a:ext cx="2628900" cy="5811838"/>
          </a:xfrm>
        </p:spPr>
        <p:txBody>
          <a:bodyPr vert="eaVert"/>
          <a:lstStyle>
            <a:lvl1pPr algn="ctr">
              <a:defRPr/>
            </a:lvl1pPr>
          </a:lstStyle>
          <a:p>
            <a:r>
              <a:rPr lang="en-US" dirty="0" err="1"/>
              <a:t>Lorem</a:t>
            </a:r>
            <a:r>
              <a:rPr lang="en-US" dirty="0"/>
              <a:t> </a:t>
            </a:r>
            <a:r>
              <a:rPr lang="en-US" dirty="0" err="1"/>
              <a:t>ipsum</a:t>
            </a:r>
            <a:endParaRPr lang="ru-RU" dirty="0"/>
          </a:p>
        </p:txBody>
      </p:sp>
      <p:sp>
        <p:nvSpPr>
          <p:cNvPr id="3" name="Вертикальный текст 2"/>
          <p:cNvSpPr>
            <a:spLocks noGrp="1"/>
          </p:cNvSpPr>
          <p:nvPr>
            <p:ph type="body" orient="vert" idx="1" hasCustomPrompt="1"/>
          </p:nvPr>
        </p:nvSpPr>
        <p:spPr>
          <a:xfrm>
            <a:off x="838200" y="365125"/>
            <a:ext cx="7734300" cy="5811838"/>
          </a:xfrm>
        </p:spPr>
        <p:txBody>
          <a:bodyPr vert="eaVert"/>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8" name="Рисунок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400000">
            <a:off x="7476037" y="3136061"/>
            <a:ext cx="3483429" cy="269966"/>
          </a:xfrm>
          <a:prstGeom prst="rect">
            <a:avLst/>
          </a:prstGeom>
        </p:spPr>
      </p:pic>
      <p:pic>
        <p:nvPicPr>
          <p:cNvPr id="12" name="Рисунок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3600000">
            <a:off x="1178613" y="4615007"/>
            <a:ext cx="1319104" cy="2596243"/>
          </a:xfrm>
          <a:prstGeom prst="rect">
            <a:avLst/>
          </a:prstGeom>
        </p:spPr>
      </p:pic>
      <p:pic>
        <p:nvPicPr>
          <p:cNvPr id="13" name="Рисунок 1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726" y="-1"/>
            <a:ext cx="2215243" cy="2174630"/>
          </a:xfrm>
          <a:prstGeom prst="rect">
            <a:avLst/>
          </a:prstGeom>
        </p:spPr>
      </p:pic>
      <p:pic>
        <p:nvPicPr>
          <p:cNvPr id="15" name="Рисунок 1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03342" y="617713"/>
            <a:ext cx="1270934" cy="1273629"/>
          </a:xfrm>
          <a:prstGeom prst="rect">
            <a:avLst/>
          </a:prstGeom>
        </p:spPr>
      </p:pic>
      <p:pic>
        <p:nvPicPr>
          <p:cNvPr id="16" name="Рисунок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5400000">
            <a:off x="9438160" y="2580013"/>
            <a:ext cx="3581400" cy="1382062"/>
          </a:xfrm>
          <a:prstGeom prst="rect">
            <a:avLst/>
          </a:prstGeom>
        </p:spPr>
      </p:pic>
    </p:spTree>
    <p:extLst>
      <p:ext uri="{BB962C8B-B14F-4D97-AF65-F5344CB8AC3E}">
        <p14:creationId xmlns:p14="http://schemas.microsoft.com/office/powerpoint/2010/main" val="290013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sub-topic-03">
    <p:spTree>
      <p:nvGrpSpPr>
        <p:cNvPr id="1" name=""/>
        <p:cNvGrpSpPr/>
        <p:nvPr/>
      </p:nvGrpSpPr>
      <p:grpSpPr>
        <a:xfrm>
          <a:off x="0" y="0"/>
          <a:ext cx="0" cy="0"/>
          <a:chOff x="0" y="0"/>
          <a:chExt cx="0" cy="0"/>
        </a:xfrm>
      </p:grpSpPr>
      <p:grpSp>
        <p:nvGrpSpPr>
          <p:cNvPr id="12" name="Группа 11"/>
          <p:cNvGrpSpPr/>
          <p:nvPr userDrawn="1"/>
        </p:nvGrpSpPr>
        <p:grpSpPr>
          <a:xfrm>
            <a:off x="0" y="-15941"/>
            <a:ext cx="12200394" cy="6876669"/>
            <a:chOff x="0" y="-15941"/>
            <a:chExt cx="12200394" cy="6876669"/>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2728"/>
              <a:ext cx="3285658" cy="6858000"/>
            </a:xfrm>
            <a:prstGeom prst="rect">
              <a:avLst/>
            </a:prstGeom>
          </p:spPr>
        </p:pic>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flipV="1">
              <a:off x="8914736" y="-15941"/>
              <a:ext cx="3285658" cy="6858000"/>
            </a:xfrm>
            <a:prstGeom prst="rect">
              <a:avLst/>
            </a:prstGeom>
          </p:spPr>
        </p:pic>
      </p:grpSp>
      <p:grpSp>
        <p:nvGrpSpPr>
          <p:cNvPr id="10" name="Группа 9"/>
          <p:cNvGrpSpPr/>
          <p:nvPr userDrawn="1"/>
        </p:nvGrpSpPr>
        <p:grpSpPr>
          <a:xfrm>
            <a:off x="1453046" y="2818412"/>
            <a:ext cx="8762986" cy="2505655"/>
            <a:chOff x="1453046" y="2818412"/>
            <a:chExt cx="8762986" cy="2505655"/>
          </a:xfrm>
        </p:grpSpPr>
        <p:pic>
          <p:nvPicPr>
            <p:cNvPr id="9" name="Рисунок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3046" y="2818412"/>
              <a:ext cx="2468230" cy="2468230"/>
            </a:xfrm>
            <a:prstGeom prst="rect">
              <a:avLst/>
            </a:prstGeom>
          </p:spPr>
        </p:pic>
        <p:pic>
          <p:nvPicPr>
            <p:cNvPr id="39" name="Рисунок 3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7802" y="2855837"/>
              <a:ext cx="2468230" cy="2468230"/>
            </a:xfrm>
            <a:prstGeom prst="rect">
              <a:avLst/>
            </a:prstGeom>
          </p:spPr>
        </p:pic>
      </p:grpSp>
      <p:grpSp>
        <p:nvGrpSpPr>
          <p:cNvPr id="8" name="Группа 7"/>
          <p:cNvGrpSpPr/>
          <p:nvPr userDrawn="1"/>
        </p:nvGrpSpPr>
        <p:grpSpPr>
          <a:xfrm>
            <a:off x="-133486" y="-15941"/>
            <a:ext cx="12215328" cy="7241745"/>
            <a:chOff x="-133486" y="-15941"/>
            <a:chExt cx="12215328" cy="7241745"/>
          </a:xfrm>
        </p:grpSpPr>
        <p:pic>
          <p:nvPicPr>
            <p:cNvPr id="30" name="Рисунок 2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a:off x="5348416" y="6186735"/>
              <a:ext cx="1536966" cy="671265"/>
            </a:xfrm>
            <a:prstGeom prst="rect">
              <a:avLst/>
            </a:prstGeom>
          </p:spPr>
        </p:pic>
        <p:pic>
          <p:nvPicPr>
            <p:cNvPr id="31" name="Рисунок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47134" y="-15941"/>
              <a:ext cx="1190545" cy="519967"/>
            </a:xfrm>
            <a:prstGeom prst="rect">
              <a:avLst/>
            </a:prstGeom>
          </p:spPr>
        </p:pic>
        <p:pic>
          <p:nvPicPr>
            <p:cNvPr id="32" name="Рисунок 3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993080" y="3279462"/>
              <a:ext cx="4140132" cy="320860"/>
            </a:xfrm>
            <a:prstGeom prst="rect">
              <a:avLst/>
            </a:prstGeom>
          </p:spPr>
        </p:pic>
        <p:pic>
          <p:nvPicPr>
            <p:cNvPr id="33" name="Рисунок 3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33486" y="2453228"/>
              <a:ext cx="4599527" cy="4599527"/>
            </a:xfrm>
            <a:prstGeom prst="rect">
              <a:avLst/>
            </a:prstGeom>
          </p:spPr>
        </p:pic>
        <p:pic>
          <p:nvPicPr>
            <p:cNvPr id="34" name="Рисунок 3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881326" y="2280177"/>
              <a:ext cx="4945627" cy="4945627"/>
            </a:xfrm>
            <a:prstGeom prst="rect">
              <a:avLst/>
            </a:prstGeom>
          </p:spPr>
        </p:pic>
        <p:pic>
          <p:nvPicPr>
            <p:cNvPr id="35" name="Рисунок 3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867976" y="354226"/>
              <a:ext cx="390339" cy="390339"/>
            </a:xfrm>
            <a:prstGeom prst="rect">
              <a:avLst/>
            </a:prstGeom>
          </p:spPr>
        </p:pic>
        <p:pic>
          <p:nvPicPr>
            <p:cNvPr id="36" name="Рисунок 3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3486" y="533875"/>
              <a:ext cx="4762500" cy="247650"/>
            </a:xfrm>
            <a:prstGeom prst="rect">
              <a:avLst/>
            </a:prstGeom>
          </p:spPr>
        </p:pic>
        <p:pic>
          <p:nvPicPr>
            <p:cNvPr id="37" name="Рисунок 3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19342" y="537940"/>
              <a:ext cx="4762500" cy="247650"/>
            </a:xfrm>
            <a:prstGeom prst="rect">
              <a:avLst/>
            </a:prstGeom>
          </p:spPr>
        </p:pic>
        <p:pic>
          <p:nvPicPr>
            <p:cNvPr id="38" name="Рисунок 3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rot="16200000" flipV="1">
              <a:off x="4903745" y="5533169"/>
              <a:ext cx="2406353" cy="243309"/>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ctrTitle" hasCustomPrompt="1"/>
          </p:nvPr>
        </p:nvSpPr>
        <p:spPr>
          <a:xfrm>
            <a:off x="1495422" y="1696340"/>
            <a:ext cx="9144000" cy="828901"/>
          </a:xfrm>
        </p:spPr>
        <p:txBody>
          <a:bodyPr anchor="b"/>
          <a:lstStyle>
            <a:lvl1pPr algn="ctr">
              <a:defRPr sz="6000"/>
            </a:lvl1pPr>
          </a:lstStyle>
          <a:p>
            <a:r>
              <a:rPr lang="da-DK" dirty="0"/>
              <a:t>Lorem ipsum </a:t>
            </a:r>
            <a:br>
              <a:rPr lang="ru-RU" dirty="0"/>
            </a:br>
            <a:r>
              <a:rPr lang="da-DK" dirty="0"/>
              <a:t>dolor sit amet</a:t>
            </a:r>
            <a:endParaRPr lang="ru-RU" dirty="0"/>
          </a:p>
        </p:txBody>
      </p:sp>
      <p:sp>
        <p:nvSpPr>
          <p:cNvPr id="3" name="Подзаголовок 2"/>
          <p:cNvSpPr>
            <a:spLocks noGrp="1"/>
          </p:cNvSpPr>
          <p:nvPr>
            <p:ph type="subTitle" idx="1" hasCustomPrompt="1"/>
          </p:nvPr>
        </p:nvSpPr>
        <p:spPr>
          <a:xfrm>
            <a:off x="1529246" y="2892642"/>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Lorem ipsum dolor sit amet</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Tree>
    <p:extLst>
      <p:ext uri="{BB962C8B-B14F-4D97-AF65-F5344CB8AC3E}">
        <p14:creationId xmlns:p14="http://schemas.microsoft.com/office/powerpoint/2010/main" val="4162033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Agenda 1">
    <p:spTree>
      <p:nvGrpSpPr>
        <p:cNvPr id="1" name=""/>
        <p:cNvGrpSpPr/>
        <p:nvPr/>
      </p:nvGrpSpPr>
      <p:grpSpPr>
        <a:xfrm>
          <a:off x="0" y="0"/>
          <a:ext cx="0" cy="0"/>
          <a:chOff x="0" y="0"/>
          <a:chExt cx="0" cy="0"/>
        </a:xfrm>
      </p:grpSpPr>
      <p:sp>
        <p:nvSpPr>
          <p:cNvPr id="4" name="Titel 1"/>
          <p:cNvSpPr>
            <a:spLocks noGrp="1"/>
          </p:cNvSpPr>
          <p:nvPr>
            <p:ph type="title" hasCustomPrompt="1"/>
          </p:nvPr>
        </p:nvSpPr>
        <p:spPr>
          <a:xfrm>
            <a:off x="1158598" y="113790"/>
            <a:ext cx="10534314" cy="719970"/>
          </a:xfrm>
          <a:prstGeom prst="rect">
            <a:avLst/>
          </a:prstGeom>
        </p:spPr>
        <p:txBody>
          <a:bodyPr anchor="ctr">
            <a:normAutofit/>
          </a:bodyPr>
          <a:lstStyle>
            <a:lvl1pPr>
              <a:defRPr sz="2000">
                <a:solidFill>
                  <a:schemeClr val="tx1"/>
                </a:solidFill>
              </a:defRPr>
            </a:lvl1pPr>
          </a:lstStyle>
          <a:p>
            <a:r>
              <a:rPr lang="de-DE" dirty="0"/>
              <a:t>Agenda 1</a:t>
            </a:r>
            <a:endParaRPr lang="de-CH" dirty="0"/>
          </a:p>
        </p:txBody>
      </p:sp>
      <p:sp>
        <p:nvSpPr>
          <p:cNvPr id="11" name="Textplatzhalter 15"/>
          <p:cNvSpPr>
            <a:spLocks noGrp="1"/>
          </p:cNvSpPr>
          <p:nvPr>
            <p:ph type="body" sz="quarter" idx="11" hasCustomPrompt="1"/>
          </p:nvPr>
        </p:nvSpPr>
        <p:spPr>
          <a:xfrm>
            <a:off x="228944" y="6159502"/>
            <a:ext cx="10843684" cy="271463"/>
          </a:xfrm>
          <a:prstGeom prst="rect">
            <a:avLst/>
          </a:prstGeom>
        </p:spPr>
        <p:txBody>
          <a:bodyPr vert="horz" anchor="b" anchorCtr="0"/>
          <a:lstStyle>
            <a:lvl1pPr marL="0" indent="0" algn="l">
              <a:buNone/>
              <a:defRPr sz="1000" baseline="0">
                <a:solidFill>
                  <a:schemeClr val="bg1">
                    <a:lumMod val="50000"/>
                  </a:schemeClr>
                </a:solidFill>
                <a:latin typeface="Arial"/>
                <a:cs typeface="Arial"/>
              </a:defRPr>
            </a:lvl1pPr>
          </a:lstStyle>
          <a:p>
            <a:pPr lvl="0"/>
            <a:r>
              <a:rPr lang="de-CH" dirty="0"/>
              <a:t>Quellen einfügen</a:t>
            </a:r>
          </a:p>
        </p:txBody>
      </p:sp>
      <p:sp>
        <p:nvSpPr>
          <p:cNvPr id="13" name="Inhaltsplatzhalter 12"/>
          <p:cNvSpPr>
            <a:spLocks noGrp="1"/>
          </p:cNvSpPr>
          <p:nvPr>
            <p:ph sz="quarter" idx="12" hasCustomPrompt="1"/>
          </p:nvPr>
        </p:nvSpPr>
        <p:spPr>
          <a:xfrm>
            <a:off x="1155701" y="1491803"/>
            <a:ext cx="9931400" cy="4243567"/>
          </a:xfrm>
          <a:prstGeom prst="rect">
            <a:avLst/>
          </a:prstGeom>
        </p:spPr>
        <p:txBody>
          <a:bodyPr vert="horz" anchor="ctr"/>
          <a:lstStyle>
            <a:lvl1pPr marL="0" indent="0" algn="l">
              <a:lnSpc>
                <a:spcPct val="120000"/>
              </a:lnSpc>
              <a:buClrTx/>
              <a:buFontTx/>
              <a:buNone/>
              <a:defRPr sz="2000" b="1" baseline="0">
                <a:solidFill>
                  <a:schemeClr val="bg1">
                    <a:lumMod val="65000"/>
                  </a:schemeClr>
                </a:solidFill>
                <a:latin typeface="Arial"/>
                <a:cs typeface="Arial"/>
              </a:defRPr>
            </a:lvl1pPr>
            <a:lvl2pPr marL="577850" indent="-342900">
              <a:lnSpc>
                <a:spcPct val="120000"/>
              </a:lnSpc>
              <a:buClrTx/>
              <a:buFont typeface="Wingdings" charset="2"/>
              <a:buAutoNum type="arabicPlain"/>
              <a:defRPr sz="1800" b="1">
                <a:solidFill>
                  <a:srgbClr val="7F7F7F"/>
                </a:solidFill>
                <a:latin typeface="Arial"/>
                <a:cs typeface="Arial"/>
              </a:defRPr>
            </a:lvl2pPr>
          </a:lstStyle>
          <a:p>
            <a:pPr lvl="0"/>
            <a:r>
              <a:rPr lang="de-CH" dirty="0"/>
              <a:t>Besprechungspunkt 1 einfügen </a:t>
            </a:r>
          </a:p>
          <a:p>
            <a:pPr lvl="0"/>
            <a:r>
              <a:rPr lang="de-CH" dirty="0"/>
              <a:t>Besprechungspunkt 2 einfügen</a:t>
            </a:r>
          </a:p>
          <a:p>
            <a:pPr lvl="0"/>
            <a:r>
              <a:rPr lang="de-CH" dirty="0"/>
              <a:t>Besprechungspunkt 3 einfügen</a:t>
            </a:r>
          </a:p>
          <a:p>
            <a:pPr lvl="0"/>
            <a:r>
              <a:rPr lang="de-CH" dirty="0"/>
              <a:t>Besprechungspunkt 4 einfügen</a:t>
            </a:r>
          </a:p>
          <a:p>
            <a:pPr lvl="0"/>
            <a:r>
              <a:rPr lang="de-CH" dirty="0"/>
              <a:t>Bemerkung: Aktueller Punkt manuell grün einfärben!</a:t>
            </a:r>
          </a:p>
        </p:txBody>
      </p:sp>
    </p:spTree>
    <p:extLst>
      <p:ext uri="{BB962C8B-B14F-4D97-AF65-F5344CB8AC3E}">
        <p14:creationId xmlns:p14="http://schemas.microsoft.com/office/powerpoint/2010/main" val="7596918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4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4" name="Layer"/>
          <p:cNvSpPr>
            <a:spLocks noGrp="1"/>
          </p:cNvSpPr>
          <p:nvPr>
            <p:ph type="body" sz="quarter" idx="13" hasCustomPrompt="1"/>
          </p:nvPr>
        </p:nvSpPr>
        <p:spPr bwMode="gray">
          <a:xfrm>
            <a:off x="0" y="1"/>
            <a:ext cx="12191999" cy="5808663"/>
          </a:xfrm>
          <a:gradFill flip="none" rotWithShape="1">
            <a:gsLst>
              <a:gs pos="0">
                <a:schemeClr val="tx1">
                  <a:lumMod val="65000"/>
                  <a:lumOff val="35000"/>
                </a:schemeClr>
              </a:gs>
              <a:gs pos="100000">
                <a:schemeClr val="tx2">
                  <a:lumMod val="40000"/>
                  <a:lumOff val="60000"/>
                  <a:alpha val="45000"/>
                </a:schemeClr>
              </a:gs>
            </a:gsLst>
            <a:lin ang="18900000" scaled="1"/>
            <a:tileRect/>
          </a:gradFill>
        </p:spPr>
        <p:txBody>
          <a:bodyPr lIns="540000" bIns="1404000" anchor="b"/>
          <a:lstStyle>
            <a:lvl1pPr marL="0" indent="0">
              <a:buNone/>
              <a:defRPr sz="48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541409" y="4905375"/>
            <a:ext cx="11106007" cy="903288"/>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8" name="Gerade Verbindung 7"/>
          <p:cNvCxnSpPr/>
          <p:nvPr userDrawn="1"/>
        </p:nvCxnSpPr>
        <p:spPr bwMode="gray">
          <a:xfrm>
            <a:off x="541409" y="465313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5" name="Gruppieren 4"/>
          <p:cNvGrpSpPr/>
          <p:nvPr userDrawn="1"/>
        </p:nvGrpSpPr>
        <p:grpSpPr bwMode="gray">
          <a:xfrm>
            <a:off x="8860092" y="6006238"/>
            <a:ext cx="2783594" cy="599231"/>
            <a:chOff x="8858939" y="6006237"/>
            <a:chExt cx="2783232" cy="599231"/>
          </a:xfrm>
        </p:grpSpPr>
        <p:pic>
          <p:nvPicPr>
            <p:cNvPr id="2" name="Grafik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3" name="Grafik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9" name="Gruppieren 8"/>
            <p:cNvGrpSpPr/>
            <p:nvPr userDrawn="1"/>
          </p:nvGrpSpPr>
          <p:grpSpPr bwMode="gray">
            <a:xfrm>
              <a:off x="10637283" y="6295042"/>
              <a:ext cx="1004888" cy="149281"/>
              <a:chOff x="6096000" y="6184900"/>
              <a:chExt cx="1592263" cy="236538"/>
            </a:xfrm>
            <a:solidFill>
              <a:schemeClr val="bg1">
                <a:lumMod val="85000"/>
              </a:schemeClr>
            </a:solidFill>
          </p:grpSpPr>
          <p:sp>
            <p:nvSpPr>
              <p:cNvPr id="10"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1"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2"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4"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5"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6"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7"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grpSp>
      </p:grpSp>
    </p:spTree>
    <p:extLst>
      <p:ext uri="{BB962C8B-B14F-4D97-AF65-F5344CB8AC3E}">
        <p14:creationId xmlns:p14="http://schemas.microsoft.com/office/powerpoint/2010/main" val="118836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5_CD-TITLE SLID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4869160"/>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27" name="Layer"/>
          <p:cNvSpPr>
            <a:spLocks noGrp="1"/>
          </p:cNvSpPr>
          <p:nvPr>
            <p:ph type="body" sz="quarter" idx="21"/>
          </p:nvPr>
        </p:nvSpPr>
        <p:spPr bwMode="gray">
          <a:xfrm>
            <a:off x="359715" y="764704"/>
            <a:ext cx="5553796" cy="3618252"/>
          </a:xfrm>
          <a:custGeom>
            <a:avLst/>
            <a:gdLst/>
            <a:ahLst/>
            <a:cxnLst/>
            <a:rect l="l" t="t" r="r" b="b"/>
            <a:pathLst>
              <a:path w="5553073" h="3618252">
                <a:moveTo>
                  <a:pt x="0" y="0"/>
                </a:moveTo>
                <a:lnTo>
                  <a:pt x="5553073" y="0"/>
                </a:lnTo>
                <a:lnTo>
                  <a:pt x="5553073" y="224387"/>
                </a:lnTo>
                <a:lnTo>
                  <a:pt x="5553073" y="2771564"/>
                </a:lnTo>
                <a:lnTo>
                  <a:pt x="5553073" y="2995951"/>
                </a:lnTo>
                <a:lnTo>
                  <a:pt x="4930772" y="3618252"/>
                </a:lnTo>
                <a:lnTo>
                  <a:pt x="0" y="3618252"/>
                </a:lnTo>
                <a:lnTo>
                  <a:pt x="0" y="3393865"/>
                </a:lnTo>
                <a:lnTo>
                  <a:pt x="0" y="224387"/>
                </a:lnTo>
                <a:close/>
              </a:path>
            </a:pathLst>
          </a:custGeom>
          <a:solidFill>
            <a:schemeClr val="tx2">
              <a:alpha val="90000"/>
            </a:schemeClr>
          </a:solidFill>
        </p:spPr>
        <p:txBody>
          <a:bodyPr lIns="180000" bIns="1224000" anchor="b"/>
          <a:lstStyle>
            <a:lvl1pPr marL="0" indent="0">
              <a:buNone/>
              <a:defRPr sz="4800" cap="all" baseline="0">
                <a:solidFill>
                  <a:schemeClr val="bg1"/>
                </a:solidFill>
              </a:defRPr>
            </a:lvl1pPr>
          </a:lstStyle>
          <a:p>
            <a:pPr lvl="0"/>
            <a:endParaRPr lang="de-DE" noProof="0" dirty="0"/>
          </a:p>
        </p:txBody>
      </p:sp>
      <p:sp>
        <p:nvSpPr>
          <p:cNvPr id="20" name="Textplatzhalter 10"/>
          <p:cNvSpPr>
            <a:spLocks noGrp="1"/>
          </p:cNvSpPr>
          <p:nvPr>
            <p:ph type="body" sz="quarter" idx="19"/>
          </p:nvPr>
        </p:nvSpPr>
        <p:spPr bwMode="gray">
          <a:xfrm>
            <a:off x="541409" y="3655696"/>
            <a:ext cx="4730018" cy="431837"/>
          </a:xfrm>
        </p:spPr>
        <p:txBody>
          <a:bodyPr lIns="0"/>
          <a:lstStyle>
            <a:lvl1pPr marL="0" indent="0" algn="l">
              <a:buNone/>
              <a:defRPr sz="18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1" name="Gerade Verbindung 20"/>
          <p:cNvCxnSpPr/>
          <p:nvPr userDrawn="1"/>
        </p:nvCxnSpPr>
        <p:spPr bwMode="gray">
          <a:xfrm>
            <a:off x="541409" y="3403456"/>
            <a:ext cx="4737717"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83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5" name="Bild"/>
          <p:cNvSpPr>
            <a:spLocks noGrp="1"/>
          </p:cNvSpPr>
          <p:nvPr>
            <p:ph type="pic" sz="quarter" idx="14"/>
          </p:nvPr>
        </p:nvSpPr>
        <p:spPr bwMode="gray">
          <a:xfrm>
            <a:off x="0" y="0"/>
            <a:ext cx="4388971" cy="6858000"/>
          </a:xfrm>
          <a:solidFill>
            <a:schemeClr val="bg1">
              <a:lumMod val="85000"/>
            </a:schemeClr>
          </a:solidFill>
        </p:spPr>
        <p:txBody>
          <a:bodyPr lIns="144000" tIns="144000" rIns="144000" bIns="144000"/>
          <a:lstStyle>
            <a:lvl1pPr marL="0" marR="0" indent="0" algn="l" defTabSz="914400" rtl="0" eaLnBrk="1" fontAlgn="auto" latinLnBrk="0" hangingPunct="1">
              <a:lnSpc>
                <a:spcPct val="90000"/>
              </a:lnSpc>
              <a:spcBef>
                <a:spcPts val="0"/>
              </a:spcBef>
              <a:spcAft>
                <a:spcPts val="1000"/>
              </a:spcAft>
              <a:buClrTx/>
              <a:buSzTx/>
              <a:buFont typeface="Wingdings" panose="05000000000000000000" pitchFamily="2" charset="2"/>
              <a:buNone/>
              <a:tabLst/>
              <a:defRPr/>
            </a:lvl1pPr>
          </a:lstStyle>
          <a:p>
            <a:r>
              <a:rPr lang="de-DE" noProof="0" dirty="0"/>
              <a:t>Bild</a:t>
            </a:r>
          </a:p>
        </p:txBody>
      </p:sp>
      <p:sp>
        <p:nvSpPr>
          <p:cNvPr id="4" name="Agenda"/>
          <p:cNvSpPr>
            <a:spLocks noGrp="1"/>
          </p:cNvSpPr>
          <p:nvPr>
            <p:ph type="body" sz="quarter" idx="16"/>
          </p:nvPr>
        </p:nvSpPr>
        <p:spPr>
          <a:xfrm>
            <a:off x="0" y="0"/>
            <a:ext cx="4388971" cy="6858000"/>
          </a:xfrm>
          <a:solidFill>
            <a:srgbClr val="808080">
              <a:alpha val="89804"/>
            </a:srgbClr>
          </a:solidFill>
        </p:spPr>
        <p:txBody>
          <a:bodyPr lIns="540000" tIns="1512000" rIns="540000" bIns="1080000"/>
          <a:lstStyle>
            <a:lvl1pPr marL="0" indent="0">
              <a:buFont typeface="+mj-lt"/>
              <a:buNone/>
              <a:defRPr sz="2400">
                <a:solidFill>
                  <a:schemeClr val="bg1"/>
                </a:solidFill>
              </a:defRPr>
            </a:lvl1pPr>
          </a:lstStyle>
          <a:p>
            <a:pPr lvl="0"/>
            <a:r>
              <a:rPr lang="de-DE" dirty="0"/>
              <a:t>Textmasterformat bearbeiten</a:t>
            </a:r>
          </a:p>
        </p:txBody>
      </p:sp>
      <p:sp>
        <p:nvSpPr>
          <p:cNvPr id="2" name="Titel"/>
          <p:cNvSpPr>
            <a:spLocks noGrp="1"/>
          </p:cNvSpPr>
          <p:nvPr>
            <p:ph type="title"/>
          </p:nvPr>
        </p:nvSpPr>
        <p:spPr bwMode="gray">
          <a:xfrm>
            <a:off x="540070" y="432000"/>
            <a:ext cx="3848901" cy="1080000"/>
          </a:xfrm>
        </p:spPr>
        <p:txBody>
          <a:bodyPr/>
          <a:lstStyle>
            <a:lvl1pPr>
              <a:defRPr>
                <a:solidFill>
                  <a:schemeClr val="bg1"/>
                </a:solidFill>
              </a:defRPr>
            </a:lvl1pPr>
          </a:lstStyle>
          <a:p>
            <a:r>
              <a:rPr lang="de-DE" noProof="0" dirty="0"/>
              <a:t>Titelmasterformat</a:t>
            </a:r>
          </a:p>
        </p:txBody>
      </p:sp>
      <p:pic>
        <p:nvPicPr>
          <p:cNvPr id="56" name="Grafik 5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296549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7" name="Textplatzhalter 7"/>
          <p:cNvSpPr>
            <a:spLocks noGrp="1"/>
          </p:cNvSpPr>
          <p:nvPr>
            <p:ph type="body" sz="quarter" idx="18" hasCustomPrompt="1"/>
          </p:nvPr>
        </p:nvSpPr>
        <p:spPr>
          <a:xfrm>
            <a:off x="5015739" y="1772816"/>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5" name="Textplatzhalter 7"/>
          <p:cNvSpPr>
            <a:spLocks noGrp="1"/>
          </p:cNvSpPr>
          <p:nvPr>
            <p:ph type="body" sz="quarter" idx="19" hasCustomPrompt="1"/>
          </p:nvPr>
        </p:nvSpPr>
        <p:spPr>
          <a:xfrm>
            <a:off x="6204025" y="227676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6" name="Textplatzhalter 7"/>
          <p:cNvSpPr>
            <a:spLocks noGrp="1"/>
          </p:cNvSpPr>
          <p:nvPr>
            <p:ph type="body" sz="quarter" idx="20" hasCustomPrompt="1"/>
          </p:nvPr>
        </p:nvSpPr>
        <p:spPr>
          <a:xfrm>
            <a:off x="5015739" y="2924944"/>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7" name="Textplatzhalter 7"/>
          <p:cNvSpPr>
            <a:spLocks noGrp="1"/>
          </p:cNvSpPr>
          <p:nvPr>
            <p:ph type="body" sz="quarter" idx="21" hasCustomPrompt="1"/>
          </p:nvPr>
        </p:nvSpPr>
        <p:spPr>
          <a:xfrm>
            <a:off x="6204025" y="342889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8" name="Textplatzhalter 7"/>
          <p:cNvSpPr>
            <a:spLocks noGrp="1"/>
          </p:cNvSpPr>
          <p:nvPr>
            <p:ph type="body" sz="quarter" idx="22" hasCustomPrompt="1"/>
          </p:nvPr>
        </p:nvSpPr>
        <p:spPr>
          <a:xfrm>
            <a:off x="5015739" y="4077072"/>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39" name="Textplatzhalter 7"/>
          <p:cNvSpPr>
            <a:spLocks noGrp="1"/>
          </p:cNvSpPr>
          <p:nvPr>
            <p:ph type="body" sz="quarter" idx="23" hasCustomPrompt="1"/>
          </p:nvPr>
        </p:nvSpPr>
        <p:spPr>
          <a:xfrm>
            <a:off x="6204025" y="4581020"/>
            <a:ext cx="972127" cy="972000"/>
          </a:xfrm>
          <a:prstGeom prst="rect">
            <a:avLst/>
          </a:prstGeom>
          <a:solidFill>
            <a:schemeClr val="bg1">
              <a:lumMod val="85000"/>
            </a:schemeClr>
          </a:solidFill>
        </p:spPr>
        <p:txBody>
          <a:bodyPr anchor="ctr"/>
          <a:lstStyle>
            <a:lvl1pPr marL="0" indent="0" algn="ctr">
              <a:buNone/>
              <a:defRPr sz="4000">
                <a:solidFill>
                  <a:schemeClr val="tx2"/>
                </a:solidFill>
                <a:latin typeface="+mj-lt"/>
              </a:defRPr>
            </a:lvl1pPr>
          </a:lstStyle>
          <a:p>
            <a:pPr lvl="0"/>
            <a:r>
              <a:rPr lang="de-DE" dirty="0"/>
              <a:t>NR.</a:t>
            </a:r>
          </a:p>
        </p:txBody>
      </p:sp>
      <p:sp>
        <p:nvSpPr>
          <p:cNvPr id="40" name="Textplatzhalter 7"/>
          <p:cNvSpPr>
            <a:spLocks noGrp="1"/>
          </p:cNvSpPr>
          <p:nvPr>
            <p:ph type="body" sz="quarter" idx="24" hasCustomPrompt="1"/>
          </p:nvPr>
        </p:nvSpPr>
        <p:spPr>
          <a:xfrm>
            <a:off x="7176260" y="4581020"/>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1" name="Textplatzhalter 7"/>
          <p:cNvSpPr>
            <a:spLocks noGrp="1"/>
          </p:cNvSpPr>
          <p:nvPr>
            <p:ph type="body" sz="quarter" idx="25" hasCustomPrompt="1"/>
          </p:nvPr>
        </p:nvSpPr>
        <p:spPr>
          <a:xfrm>
            <a:off x="7176260" y="3428892"/>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2" name="Textplatzhalter 7"/>
          <p:cNvSpPr>
            <a:spLocks noGrp="1"/>
          </p:cNvSpPr>
          <p:nvPr>
            <p:ph type="body" sz="quarter" idx="26" hasCustomPrompt="1"/>
          </p:nvPr>
        </p:nvSpPr>
        <p:spPr>
          <a:xfrm>
            <a:off x="7176260" y="2276764"/>
            <a:ext cx="4471156" cy="972000"/>
          </a:xfrm>
          <a:prstGeom prst="rect">
            <a:avLst/>
          </a:prstGeom>
        </p:spPr>
        <p:txBody>
          <a:bodyPr lIns="216000" anchor="ctr"/>
          <a:lstStyle>
            <a:lvl1pPr marL="0" indent="0" algn="l">
              <a:buNone/>
              <a:defRPr sz="1800">
                <a:solidFill>
                  <a:schemeClr val="tx2"/>
                </a:solidFill>
                <a:latin typeface="+mn-lt"/>
              </a:defRPr>
            </a:lvl1pPr>
          </a:lstStyle>
          <a:p>
            <a:pPr lvl="0"/>
            <a:r>
              <a:rPr lang="de-DE" dirty="0"/>
              <a:t>NR.</a:t>
            </a:r>
          </a:p>
        </p:txBody>
      </p:sp>
      <p:sp>
        <p:nvSpPr>
          <p:cNvPr id="43" name="Textplatzhalter 7"/>
          <p:cNvSpPr>
            <a:spLocks noGrp="1"/>
          </p:cNvSpPr>
          <p:nvPr>
            <p:ph type="body" sz="quarter" idx="27" hasCustomPrompt="1"/>
          </p:nvPr>
        </p:nvSpPr>
        <p:spPr>
          <a:xfrm>
            <a:off x="541408" y="4077072"/>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4" name="Textplatzhalter 7"/>
          <p:cNvSpPr>
            <a:spLocks noGrp="1"/>
          </p:cNvSpPr>
          <p:nvPr>
            <p:ph type="body" sz="quarter" idx="28" hasCustomPrompt="1"/>
          </p:nvPr>
        </p:nvSpPr>
        <p:spPr>
          <a:xfrm>
            <a:off x="541408" y="2924944"/>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
        <p:nvSpPr>
          <p:cNvPr id="45" name="Textplatzhalter 7"/>
          <p:cNvSpPr>
            <a:spLocks noGrp="1"/>
          </p:cNvSpPr>
          <p:nvPr>
            <p:ph type="body" sz="quarter" idx="29" hasCustomPrompt="1"/>
          </p:nvPr>
        </p:nvSpPr>
        <p:spPr>
          <a:xfrm>
            <a:off x="541408" y="1772816"/>
            <a:ext cx="4471156" cy="972000"/>
          </a:xfrm>
          <a:prstGeom prst="rect">
            <a:avLst/>
          </a:prstGeom>
        </p:spPr>
        <p:txBody>
          <a:bodyPr rIns="216000" anchor="ctr"/>
          <a:lstStyle>
            <a:lvl1pPr marL="0" indent="0" algn="r">
              <a:buNone/>
              <a:defRPr sz="1800">
                <a:solidFill>
                  <a:schemeClr val="tx2"/>
                </a:solidFill>
                <a:latin typeface="+mn-lt"/>
              </a:defRPr>
            </a:lvl1pPr>
          </a:lstStyle>
          <a:p>
            <a:pPr lvl="0"/>
            <a:r>
              <a:rPr lang="de-DE" dirty="0"/>
              <a:t>NR.</a:t>
            </a:r>
          </a:p>
        </p:txBody>
      </p:sp>
    </p:spTree>
    <p:extLst>
      <p:ext uri="{BB962C8B-B14F-4D97-AF65-F5344CB8AC3E}">
        <p14:creationId xmlns:p14="http://schemas.microsoft.com/office/powerpoint/2010/main" val="243730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22" name="Textplatzhalter 7"/>
          <p:cNvSpPr>
            <a:spLocks noGrp="1"/>
          </p:cNvSpPr>
          <p:nvPr>
            <p:ph type="body" sz="quarter" idx="46"/>
          </p:nvPr>
        </p:nvSpPr>
        <p:spPr>
          <a:xfrm>
            <a:off x="541409"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3" name="Textplatzhalter 7"/>
          <p:cNvSpPr>
            <a:spLocks noGrp="1"/>
          </p:cNvSpPr>
          <p:nvPr>
            <p:ph type="body" sz="quarter" idx="47"/>
          </p:nvPr>
        </p:nvSpPr>
        <p:spPr>
          <a:xfrm>
            <a:off x="4329987"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4" name="Textplatzhalter 7"/>
          <p:cNvSpPr>
            <a:spLocks noGrp="1"/>
          </p:cNvSpPr>
          <p:nvPr>
            <p:ph type="body" sz="quarter" idx="48"/>
          </p:nvPr>
        </p:nvSpPr>
        <p:spPr>
          <a:xfrm>
            <a:off x="8118565" y="3791581"/>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16" name="Textplatzhalter 7"/>
          <p:cNvSpPr>
            <a:spLocks noGrp="1"/>
          </p:cNvSpPr>
          <p:nvPr>
            <p:ph type="body" sz="quarter" idx="29"/>
          </p:nvPr>
        </p:nvSpPr>
        <p:spPr>
          <a:xfrm>
            <a:off x="541409"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0" name="Textplatzhalter 7"/>
          <p:cNvSpPr>
            <a:spLocks noGrp="1"/>
          </p:cNvSpPr>
          <p:nvPr>
            <p:ph type="body" sz="quarter" idx="44"/>
          </p:nvPr>
        </p:nvSpPr>
        <p:spPr>
          <a:xfrm>
            <a:off x="4329987"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21" name="Textplatzhalter 7"/>
          <p:cNvSpPr>
            <a:spLocks noGrp="1"/>
          </p:cNvSpPr>
          <p:nvPr>
            <p:ph type="body" sz="quarter" idx="45"/>
          </p:nvPr>
        </p:nvSpPr>
        <p:spPr>
          <a:xfrm>
            <a:off x="8118565" y="1511298"/>
            <a:ext cx="3528851" cy="2016000"/>
          </a:xfrm>
          <a:custGeom>
            <a:avLst/>
            <a:gdLst/>
            <a:ahLst/>
            <a:cxnLst/>
            <a:rect l="l" t="t" r="r" b="b"/>
            <a:pathLst>
              <a:path w="3528392" h="2016000">
                <a:moveTo>
                  <a:pt x="0" y="0"/>
                </a:moveTo>
                <a:lnTo>
                  <a:pt x="3528392" y="0"/>
                </a:lnTo>
                <a:lnTo>
                  <a:pt x="3528392" y="1385563"/>
                </a:lnTo>
                <a:lnTo>
                  <a:pt x="2897955" y="2016000"/>
                </a:lnTo>
                <a:lnTo>
                  <a:pt x="0" y="2016000"/>
                </a:lnTo>
                <a:close/>
              </a:path>
            </a:pathLst>
          </a:custGeom>
          <a:solidFill>
            <a:schemeClr val="tx2">
              <a:lumMod val="60000"/>
              <a:lumOff val="40000"/>
            </a:schemeClr>
          </a:solidFill>
        </p:spPr>
        <p:txBody>
          <a:bodyPr lIns="1332000" tIns="288000" rIns="216000" anchor="t"/>
          <a:lstStyle>
            <a:lvl1pPr marL="0" indent="0" algn="l">
              <a:buNone/>
              <a:defRPr sz="1800">
                <a:solidFill>
                  <a:schemeClr val="bg2"/>
                </a:solidFill>
                <a:latin typeface="+mn-lt"/>
              </a:defRPr>
            </a:lvl1pPr>
          </a:lstStyle>
          <a:p>
            <a:pPr lvl="0"/>
            <a:endParaRPr lang="de-DE" dirty="0"/>
          </a:p>
        </p:txBody>
      </p:sp>
      <p:sp>
        <p:nvSpPr>
          <p:cNvPr id="3" name="Titel"/>
          <p:cNvSpPr>
            <a:spLocks noGrp="1"/>
          </p:cNvSpPr>
          <p:nvPr>
            <p:ph type="title"/>
          </p:nvPr>
        </p:nvSpPr>
        <p:spPr bwMode="gray">
          <a:xfrm>
            <a:off x="540070" y="432000"/>
            <a:ext cx="9926092" cy="1080000"/>
          </a:xfrm>
        </p:spPr>
        <p:txBody>
          <a:bodyPr lIns="0"/>
          <a:lstStyle/>
          <a:p>
            <a:r>
              <a:rPr lang="de-DE" noProof="0" dirty="0"/>
              <a:t>Titelmasterformat durch Klicken bearbeiten</a:t>
            </a:r>
          </a:p>
        </p:txBody>
      </p:sp>
      <p:sp>
        <p:nvSpPr>
          <p:cNvPr id="38" name="Textplatzhalter 7"/>
          <p:cNvSpPr>
            <a:spLocks noGrp="1"/>
          </p:cNvSpPr>
          <p:nvPr>
            <p:ph type="body" sz="quarter" idx="22" hasCustomPrompt="1"/>
          </p:nvPr>
        </p:nvSpPr>
        <p:spPr>
          <a:xfrm>
            <a:off x="541408"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49" name="Textplatzhalter 7"/>
          <p:cNvSpPr>
            <a:spLocks noGrp="1"/>
          </p:cNvSpPr>
          <p:nvPr>
            <p:ph type="body" sz="quarter" idx="33" hasCustomPrompt="1"/>
          </p:nvPr>
        </p:nvSpPr>
        <p:spPr>
          <a:xfrm>
            <a:off x="8118565"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53" name="Textplatzhalter 7"/>
          <p:cNvSpPr>
            <a:spLocks noGrp="1"/>
          </p:cNvSpPr>
          <p:nvPr>
            <p:ph type="body" sz="quarter" idx="37" hasCustomPrompt="1"/>
          </p:nvPr>
        </p:nvSpPr>
        <p:spPr>
          <a:xfrm>
            <a:off x="4329986" y="1510216"/>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3" name="Textplatzhalter 7"/>
          <p:cNvSpPr>
            <a:spLocks noGrp="1"/>
          </p:cNvSpPr>
          <p:nvPr>
            <p:ph type="body" sz="quarter" idx="39" hasCustomPrompt="1"/>
          </p:nvPr>
        </p:nvSpPr>
        <p:spPr>
          <a:xfrm>
            <a:off x="541408"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5" name="Textplatzhalter 7"/>
          <p:cNvSpPr>
            <a:spLocks noGrp="1"/>
          </p:cNvSpPr>
          <p:nvPr>
            <p:ph type="body" sz="quarter" idx="41" hasCustomPrompt="1"/>
          </p:nvPr>
        </p:nvSpPr>
        <p:spPr>
          <a:xfrm>
            <a:off x="8118565"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
        <p:nvSpPr>
          <p:cNvPr id="67" name="Textplatzhalter 7"/>
          <p:cNvSpPr>
            <a:spLocks noGrp="1"/>
          </p:cNvSpPr>
          <p:nvPr>
            <p:ph type="body" sz="quarter" idx="43" hasCustomPrompt="1"/>
          </p:nvPr>
        </p:nvSpPr>
        <p:spPr>
          <a:xfrm>
            <a:off x="4329986" y="3791581"/>
            <a:ext cx="1125523" cy="2016000"/>
          </a:xfrm>
          <a:prstGeom prst="rect">
            <a:avLst/>
          </a:prstGeom>
          <a:noFill/>
        </p:spPr>
        <p:txBody>
          <a:bodyPr tIns="288000" anchor="t"/>
          <a:lstStyle>
            <a:lvl1pPr marL="0" indent="0" algn="ctr">
              <a:buNone/>
              <a:defRPr sz="4000">
                <a:solidFill>
                  <a:schemeClr val="bg2"/>
                </a:solidFill>
                <a:latin typeface="+mj-lt"/>
              </a:defRPr>
            </a:lvl1pPr>
          </a:lstStyle>
          <a:p>
            <a:pPr lvl="0"/>
            <a:r>
              <a:rPr lang="de-DE" dirty="0"/>
              <a:t>NR.</a:t>
            </a:r>
          </a:p>
        </p:txBody>
      </p:sp>
    </p:spTree>
    <p:extLst>
      <p:ext uri="{BB962C8B-B14F-4D97-AF65-F5344CB8AC3E}">
        <p14:creationId xmlns:p14="http://schemas.microsoft.com/office/powerpoint/2010/main" val="186837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lIns="0"/>
          <a:lstStyle/>
          <a:p>
            <a:r>
              <a:rPr lang="de-DE" noProof="0" dirty="0"/>
              <a:t>Titelmasterformat durch Klicken bearbeiten</a:t>
            </a:r>
          </a:p>
        </p:txBody>
      </p:sp>
    </p:spTree>
    <p:extLst>
      <p:ext uri="{BB962C8B-B14F-4D97-AF65-F5344CB8AC3E}">
        <p14:creationId xmlns:p14="http://schemas.microsoft.com/office/powerpoint/2010/main" val="285896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LEER">
    <p:spTree>
      <p:nvGrpSpPr>
        <p:cNvPr id="1" name=""/>
        <p:cNvGrpSpPr/>
        <p:nvPr/>
      </p:nvGrpSpPr>
      <p:grpSpPr>
        <a:xfrm>
          <a:off x="0" y="0"/>
          <a:ext cx="0" cy="0"/>
          <a:chOff x="0" y="0"/>
          <a:chExt cx="0" cy="0"/>
        </a:xfrm>
      </p:grpSpPr>
      <p:sp>
        <p:nvSpPr>
          <p:cNvPr id="2" name="Titel"/>
          <p:cNvSpPr>
            <a:spLocks noGrp="1"/>
          </p:cNvSpPr>
          <p:nvPr>
            <p:ph type="title"/>
          </p:nvPr>
        </p:nvSpPr>
        <p:spPr bwMode="gray"/>
        <p:txBody>
          <a:bodyPr/>
          <a:lstStyle/>
          <a:p>
            <a:r>
              <a:rPr lang="de-DE" noProof="0" dirty="0"/>
              <a:t>Titelmasterformat durch Klicken bearbeiten</a:t>
            </a:r>
          </a:p>
        </p:txBody>
      </p:sp>
      <p:sp>
        <p:nvSpPr>
          <p:cNvPr id="7"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Tree>
    <p:extLst>
      <p:ext uri="{BB962C8B-B14F-4D97-AF65-F5344CB8AC3E}">
        <p14:creationId xmlns:p14="http://schemas.microsoft.com/office/powerpoint/2010/main" val="291581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42984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424068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1"/>
          <p:cNvSpPr>
            <a:spLocks noGrp="1"/>
          </p:cNvSpPr>
          <p:nvPr>
            <p:ph sz="half" idx="1"/>
          </p:nvPr>
        </p:nvSpPr>
        <p:spPr bwMode="gray">
          <a:xfrm>
            <a:off x="540070"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4" name="Inhalt 2"/>
          <p:cNvSpPr>
            <a:spLocks noGrp="1"/>
          </p:cNvSpPr>
          <p:nvPr>
            <p:ph sz="half" idx="2"/>
          </p:nvPr>
        </p:nvSpPr>
        <p:spPr bwMode="gray">
          <a:xfrm>
            <a:off x="6311622" y="1512000"/>
            <a:ext cx="533949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1"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Tree>
    <p:extLst>
      <p:ext uri="{BB962C8B-B14F-4D97-AF65-F5344CB8AC3E}">
        <p14:creationId xmlns:p14="http://schemas.microsoft.com/office/powerpoint/2010/main" val="244936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01798" y="0"/>
            <a:ext cx="4669971" cy="1038381"/>
          </a:xfrm>
          <a:prstGeom prst="rect">
            <a:avLst/>
          </a:prstGeom>
        </p:spPr>
      </p:pic>
      <p:grpSp>
        <p:nvGrpSpPr>
          <p:cNvPr id="11" name="Группа 10"/>
          <p:cNvGrpSpPr/>
          <p:nvPr userDrawn="1"/>
        </p:nvGrpSpPr>
        <p:grpSpPr>
          <a:xfrm>
            <a:off x="0" y="0"/>
            <a:ext cx="8973927" cy="6858000"/>
            <a:chOff x="0" y="0"/>
            <a:chExt cx="8973927" cy="6858000"/>
          </a:xfrm>
        </p:grpSpPr>
        <p:pic>
          <p:nvPicPr>
            <p:cNvPr id="8" name="Рисунок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1427" y="6308945"/>
              <a:ext cx="4762500" cy="247650"/>
            </a:xfrm>
            <a:prstGeom prst="rect">
              <a:avLst/>
            </a:prstGeom>
          </p:spPr>
        </p:pic>
        <p:pic>
          <p:nvPicPr>
            <p:cNvPr id="9" name="Рисунок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6234545" cy="6858000"/>
            </a:xfrm>
            <a:prstGeom prst="rect">
              <a:avLst/>
            </a:prstGeom>
          </p:spPr>
        </p:pic>
        <p:pic>
          <p:nvPicPr>
            <p:cNvPr id="10" name="Рисунок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51512" y="0"/>
              <a:ext cx="4139638" cy="6858000"/>
            </a:xfrm>
            <a:prstGeom prst="rect">
              <a:avLst/>
            </a:prstGeom>
          </p:spPr>
        </p:pic>
      </p:grpSp>
      <p:pic>
        <p:nvPicPr>
          <p:cNvPr id="7" name="Рисунок 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228860" y="6048972"/>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da-DK" dirty="0"/>
              <a:t>Lorem ipsum dolor </a:t>
            </a:r>
            <a:br>
              <a:rPr lang="ru-RU" dirty="0"/>
            </a:br>
            <a:r>
              <a:rPr lang="da-DK" dirty="0"/>
              <a:t>sit amet</a:t>
            </a:r>
            <a:endParaRPr lang="ru-RU" dirty="0"/>
          </a:p>
        </p:txBody>
      </p:sp>
      <p:sp>
        <p:nvSpPr>
          <p:cNvPr id="3" name="Объект 2"/>
          <p:cNvSpPr>
            <a:spLocks noGrp="1"/>
          </p:cNvSpPr>
          <p:nvPr>
            <p:ph idx="1" hasCustomPrompt="1"/>
          </p:nvPr>
        </p:nvSpPr>
        <p:spPr>
          <a:xfrm>
            <a:off x="5591150" y="2114236"/>
            <a:ext cx="6010299" cy="3602929"/>
          </a:xfrm>
        </p:spPr>
        <p:txBody>
          <a:bodyPr/>
          <a:lstStyle>
            <a:lvl1pPr algn="r">
              <a:defRPr/>
            </a:lvl1pPr>
            <a:lvl2pPr algn="r">
              <a:defRPr/>
            </a:lvl2pPr>
            <a:lvl3pPr algn="r">
              <a:defRPr/>
            </a:lvl3pPr>
            <a:lvl4pPr algn="r">
              <a:defRPr/>
            </a:lvl4pPr>
            <a:lvl5pPr algn="r">
              <a:defRPr/>
            </a:lvl5pPr>
          </a:lstStyle>
          <a:p>
            <a:pPr lvl="0"/>
            <a:r>
              <a:rPr lang="da-DK" dirty="0"/>
              <a:t>Lorem ipsum dolor sit amet, consectetur adipiscing elit, sed do eiusmod tempor incididunt ut labore et dolore magna aliqua. Ut enim ad minim veniam, quis nostrud exercitation ullamco laboris nisi ut aliquip ex ea commodo consequat. </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pic>
        <p:nvPicPr>
          <p:cNvPr id="12" name="Рисунок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H="1" flipV="1">
            <a:off x="10345265" y="5699345"/>
            <a:ext cx="1846735" cy="313710"/>
          </a:xfrm>
          <a:prstGeom prst="rect">
            <a:avLst/>
          </a:prstGeom>
        </p:spPr>
      </p:pic>
      <p:pic>
        <p:nvPicPr>
          <p:cNvPr id="13" name="Рисунок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0947" y="549765"/>
            <a:ext cx="3444606" cy="5903721"/>
          </a:xfrm>
          <a:prstGeom prst="rect">
            <a:avLst/>
          </a:prstGeom>
        </p:spPr>
      </p:pic>
      <p:pic>
        <p:nvPicPr>
          <p:cNvPr id="14" name="Рисунок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V="1">
            <a:off x="9284886" y="0"/>
            <a:ext cx="2428422" cy="2433572"/>
          </a:xfrm>
          <a:prstGeom prst="rect">
            <a:avLst/>
          </a:prstGeom>
        </p:spPr>
      </p:pic>
    </p:spTree>
    <p:extLst>
      <p:ext uri="{BB962C8B-B14F-4D97-AF65-F5344CB8AC3E}">
        <p14:creationId xmlns:p14="http://schemas.microsoft.com/office/powerpoint/2010/main" val="32978515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TEXT">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0" name="Text"/>
          <p:cNvSpPr>
            <a:spLocks noGrp="1"/>
          </p:cNvSpPr>
          <p:nvPr>
            <p:ph idx="15"/>
          </p:nvPr>
        </p:nvSpPr>
        <p:spPr bwMode="gray">
          <a:xfrm>
            <a:off x="1200" y="4474800"/>
            <a:ext cx="12191187" cy="2383200"/>
          </a:xfrm>
          <a:custGeom>
            <a:avLst/>
            <a:gdLst/>
            <a:ahLst/>
            <a:cxnLst/>
            <a:rect l="l" t="t" r="r" b="b"/>
            <a:pathLst>
              <a:path w="12189600" h="2383200">
                <a:moveTo>
                  <a:pt x="0" y="0"/>
                </a:moveTo>
                <a:lnTo>
                  <a:pt x="12189600" y="0"/>
                </a:lnTo>
                <a:lnTo>
                  <a:pt x="12189600" y="1765049"/>
                </a:lnTo>
                <a:lnTo>
                  <a:pt x="11571449" y="2383200"/>
                </a:lnTo>
                <a:lnTo>
                  <a:pt x="0" y="2383200"/>
                </a:lnTo>
                <a:close/>
              </a:path>
            </a:pathLst>
          </a:custGeom>
          <a:solidFill>
            <a:srgbClr val="808080"/>
          </a:solidFill>
        </p:spPr>
        <p:txBody>
          <a:bodyPr lIns="540000" tIns="540000" rIns="540000" bIns="540000" anchor="ctr"/>
          <a:lstStyle>
            <a:lvl1pPr marL="0" indent="0">
              <a:buNone/>
              <a:defRPr>
                <a:solidFill>
                  <a:schemeClr val="bg1"/>
                </a:solidFill>
              </a:defRPr>
            </a:lvl1pPr>
            <a:lvl2pPr marL="450000" indent="0">
              <a:buNone/>
              <a:defRPr/>
            </a:lvl2pPr>
            <a:lvl3pPr marL="810000" indent="0">
              <a:buNone/>
              <a:defRPr/>
            </a:lvl3pPr>
            <a:lvl4pPr marL="1170000" indent="0">
              <a:buNone/>
              <a:defRPr/>
            </a:lvl4pPr>
            <a:lvl5pPr marL="1530000" indent="0">
              <a:buNone/>
              <a:defRPr/>
            </a:lvl5pPr>
          </a:lstStyle>
          <a:p>
            <a:pPr lvl="0"/>
            <a:endParaRPr lang="de-DE" noProof="0" dirty="0"/>
          </a:p>
        </p:txBody>
      </p:sp>
      <p:pic>
        <p:nvPicPr>
          <p:cNvPr id="6" name="Grafik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Tree>
    <p:extLst>
      <p:ext uri="{BB962C8B-B14F-4D97-AF65-F5344CB8AC3E}">
        <p14:creationId xmlns:p14="http://schemas.microsoft.com/office/powerpoint/2010/main" val="207767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dirty="0"/>
          </a:p>
        </p:txBody>
      </p:sp>
      <p:sp>
        <p:nvSpPr>
          <p:cNvPr id="13"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5"/>
          </p:nvPr>
        </p:nvSpPr>
        <p:spPr>
          <a:xfrm>
            <a:off x="541409"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
        <p:nvSpPr>
          <p:cNvPr id="15" name="Textplatzhalter 6"/>
          <p:cNvSpPr>
            <a:spLocks noGrp="1"/>
          </p:cNvSpPr>
          <p:nvPr>
            <p:ph type="body" sz="quarter" idx="16"/>
          </p:nvPr>
        </p:nvSpPr>
        <p:spPr>
          <a:xfrm>
            <a:off x="6311622" y="1872000"/>
            <a:ext cx="5337870" cy="3936663"/>
          </a:xfrm>
          <a:custGeom>
            <a:avLst/>
            <a:gdLst/>
            <a:ahLst/>
            <a:cxnLst/>
            <a:rect l="l" t="t" r="r" b="b"/>
            <a:pathLst>
              <a:path w="5337175" h="3936663">
                <a:moveTo>
                  <a:pt x="0" y="0"/>
                </a:moveTo>
                <a:lnTo>
                  <a:pt x="5337175" y="0"/>
                </a:lnTo>
                <a:lnTo>
                  <a:pt x="5337175" y="3322343"/>
                </a:lnTo>
                <a:lnTo>
                  <a:pt x="4722855"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79079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3" name="Text 1"/>
          <p:cNvSpPr>
            <a:spLocks noGrp="1"/>
          </p:cNvSpPr>
          <p:nvPr>
            <p:ph type="body" idx="16" hasCustomPrompt="1"/>
          </p:nvPr>
        </p:nvSpPr>
        <p:spPr bwMode="gray">
          <a:xfrm>
            <a:off x="8228924" y="1512001"/>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15" name="Text 1"/>
          <p:cNvSpPr>
            <a:spLocks noGrp="1"/>
          </p:cNvSpPr>
          <p:nvPr>
            <p:ph type="body" idx="18" hasCustomPrompt="1"/>
          </p:nvPr>
        </p:nvSpPr>
        <p:spPr bwMode="gray">
          <a:xfrm>
            <a:off x="4387701" y="1512002"/>
            <a:ext cx="3416845" cy="360000"/>
          </a:xfrm>
          <a:solidFill>
            <a:schemeClr val="tx2">
              <a:lumMod val="60000"/>
              <a:lumOff val="40000"/>
            </a:schemeClr>
          </a:solidFill>
        </p:spPr>
        <p:txBody>
          <a:bodyPr lIns="252000" rIns="144000" anchor="ctr"/>
          <a:lstStyle>
            <a:lvl1pPr marL="0" indent="0" algn="l">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16" name="Textplatzhalter 2"/>
          <p:cNvSpPr>
            <a:spLocks noGrp="1"/>
          </p:cNvSpPr>
          <p:nvPr>
            <p:ph type="body" sz="quarter" idx="20"/>
          </p:nvPr>
        </p:nvSpPr>
        <p:spPr>
          <a:xfrm>
            <a:off x="541408"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19" name="Textplatzhalter 2"/>
          <p:cNvSpPr>
            <a:spLocks noGrp="1"/>
          </p:cNvSpPr>
          <p:nvPr>
            <p:ph type="body" sz="quarter" idx="21"/>
          </p:nvPr>
        </p:nvSpPr>
        <p:spPr>
          <a:xfrm>
            <a:off x="4387701"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vl5pPr algn="l">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24" name="Textplatzhalter 2"/>
          <p:cNvSpPr>
            <a:spLocks noGrp="1"/>
          </p:cNvSpPr>
          <p:nvPr>
            <p:ph type="body" sz="quarter" idx="22"/>
          </p:nvPr>
        </p:nvSpPr>
        <p:spPr>
          <a:xfrm>
            <a:off x="8228924" y="1872003"/>
            <a:ext cx="3415507" cy="3936661"/>
          </a:xfrm>
          <a:custGeom>
            <a:avLst/>
            <a:gdLst/>
            <a:ahLst/>
            <a:cxnLst/>
            <a:rect l="l" t="t" r="r" b="b"/>
            <a:pathLst>
              <a:path w="3415062" h="3936661">
                <a:moveTo>
                  <a:pt x="0" y="0"/>
                </a:moveTo>
                <a:lnTo>
                  <a:pt x="3415062" y="0"/>
                </a:lnTo>
                <a:lnTo>
                  <a:pt x="3415062" y="3323759"/>
                </a:lnTo>
                <a:lnTo>
                  <a:pt x="2802160" y="3936661"/>
                </a:lnTo>
                <a:lnTo>
                  <a:pt x="0" y="3936661"/>
                </a:lnTo>
                <a:close/>
              </a:path>
            </a:pathLst>
          </a:custGeom>
          <a:solidFill>
            <a:schemeClr val="bg1">
              <a:lumMod val="95000"/>
            </a:schemeClr>
          </a:solidFill>
        </p:spPr>
        <p:txBody>
          <a:bodyPr vert="horz" lIns="252000" tIns="252000" rIns="252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vl5pPr algn="l">
              <a:buClr>
                <a:schemeClr val="accent1"/>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389037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p:nvPr>
        </p:nvSpPr>
        <p:spPr bwMode="gray">
          <a:xfrm>
            <a:off x="540070" y="1512000"/>
            <a:ext cx="533949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5" name="Text 2"/>
          <p:cNvSpPr>
            <a:spLocks noGrp="1"/>
          </p:cNvSpPr>
          <p:nvPr>
            <p:ph type="body" sz="quarter" idx="3"/>
          </p:nvPr>
        </p:nvSpPr>
        <p:spPr bwMode="gray">
          <a:xfrm>
            <a:off x="6311622" y="1512000"/>
            <a:ext cx="533949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1" name="Text 3"/>
          <p:cNvSpPr>
            <a:spLocks noGrp="1"/>
          </p:cNvSpPr>
          <p:nvPr>
            <p:ph type="body" idx="14"/>
          </p:nvPr>
        </p:nvSpPr>
        <p:spPr bwMode="gray">
          <a:xfrm>
            <a:off x="540070" y="3877200"/>
            <a:ext cx="533949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13" name="Text 4"/>
          <p:cNvSpPr>
            <a:spLocks noGrp="1"/>
          </p:cNvSpPr>
          <p:nvPr>
            <p:ph type="body" sz="quarter" idx="16"/>
          </p:nvPr>
        </p:nvSpPr>
        <p:spPr bwMode="gray">
          <a:xfrm>
            <a:off x="6311622" y="3877200"/>
            <a:ext cx="533949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Textmasterformat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dirty="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0071"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buClr>
              <a:defRPr lang="de-DE" sz="1600" dirty="0"/>
            </a:lvl1pPr>
            <a:lvl2pPr algn="l">
              <a:buClr>
                <a:schemeClr val="tx2"/>
              </a:buClr>
              <a:defRPr sz="1400"/>
            </a:lvl2pPr>
            <a:lvl3pPr algn="l">
              <a:buClr>
                <a:schemeClr val="tx2"/>
              </a:buClr>
              <a:defRPr sz="1200"/>
            </a:lvl3pPr>
            <a:lvl4pPr algn="l">
              <a:buClr>
                <a:schemeClr val="tx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1" name="Textplatzhalter 6"/>
          <p:cNvSpPr>
            <a:spLocks noGrp="1"/>
          </p:cNvSpPr>
          <p:nvPr>
            <p:ph type="body" sz="quarter" idx="20"/>
          </p:nvPr>
        </p:nvSpPr>
        <p:spPr>
          <a:xfrm>
            <a:off x="6311622" y="1872000"/>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tx2">
                  <a:lumMod val="60000"/>
                  <a:lumOff val="40000"/>
                </a:schemeClr>
              </a:buClr>
              <a:defRPr lang="de-DE" sz="1600" dirty="0"/>
            </a:lvl1pPr>
            <a:lvl2pPr algn="l">
              <a:buClr>
                <a:schemeClr val="tx2">
                  <a:lumMod val="60000"/>
                  <a:lumOff val="40000"/>
                </a:schemeClr>
              </a:buClr>
              <a:defRPr sz="1400"/>
            </a:lvl2pPr>
            <a:lvl3pPr algn="l">
              <a:buClr>
                <a:schemeClr val="tx2">
                  <a:lumMod val="60000"/>
                  <a:lumOff val="40000"/>
                </a:schemeClr>
              </a:buClr>
              <a:defRPr sz="1200"/>
            </a:lvl3pPr>
            <a:lvl4pPr algn="l">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2" name="Textplatzhalter 6"/>
          <p:cNvSpPr>
            <a:spLocks noGrp="1"/>
          </p:cNvSpPr>
          <p:nvPr>
            <p:ph type="body" sz="quarter" idx="21"/>
          </p:nvPr>
        </p:nvSpPr>
        <p:spPr>
          <a:xfrm>
            <a:off x="540071"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1"/>
              </a:buClr>
              <a:defRPr lang="de-DE" sz="1600" dirty="0"/>
            </a:lvl1pPr>
            <a:lvl2pPr algn="l">
              <a:buClr>
                <a:schemeClr val="accent1"/>
              </a:buClr>
              <a:defRPr sz="1400"/>
            </a:lvl2pPr>
            <a:lvl3pPr algn="l">
              <a:buClr>
                <a:schemeClr val="accent1"/>
              </a:buClr>
              <a:defRPr sz="1200"/>
            </a:lvl3pPr>
            <a:lvl4pPr algn="l">
              <a:buClr>
                <a:schemeClr val="accent1"/>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
        <p:nvSpPr>
          <p:cNvPr id="23" name="Textplatzhalter 6"/>
          <p:cNvSpPr>
            <a:spLocks noGrp="1"/>
          </p:cNvSpPr>
          <p:nvPr>
            <p:ph type="body" sz="quarter" idx="22"/>
          </p:nvPr>
        </p:nvSpPr>
        <p:spPr>
          <a:xfrm>
            <a:off x="6311622" y="4235463"/>
            <a:ext cx="5339208" cy="1573200"/>
          </a:xfrm>
          <a:custGeom>
            <a:avLst/>
            <a:gdLst/>
            <a:ahLst/>
            <a:cxnLst/>
            <a:rect l="l" t="t" r="r" b="b"/>
            <a:pathLst>
              <a:path w="5338513" h="1573200">
                <a:moveTo>
                  <a:pt x="0" y="0"/>
                </a:moveTo>
                <a:lnTo>
                  <a:pt x="5338513" y="0"/>
                </a:lnTo>
                <a:lnTo>
                  <a:pt x="5338513" y="953447"/>
                </a:lnTo>
                <a:lnTo>
                  <a:pt x="4718760" y="1573200"/>
                </a:lnTo>
                <a:lnTo>
                  <a:pt x="0" y="1573200"/>
                </a:lnTo>
                <a:close/>
              </a:path>
            </a:pathLst>
          </a:custGeom>
          <a:solidFill>
            <a:schemeClr val="bg1">
              <a:lumMod val="95000"/>
            </a:schemeClr>
          </a:solidFill>
        </p:spPr>
        <p:txBody>
          <a:bodyPr vert="horz" lIns="252000" tIns="252000" rIns="576000" bIns="252000" rtlCol="0">
            <a:noAutofit/>
          </a:bodyPr>
          <a:lstStyle>
            <a:lvl1pPr algn="l">
              <a:buClr>
                <a:schemeClr val="accent2"/>
              </a:buClr>
              <a:defRPr lang="de-DE" sz="1600" dirty="0"/>
            </a:lvl1pPr>
            <a:lvl2pPr algn="l">
              <a:buClr>
                <a:schemeClr val="accent2"/>
              </a:buClr>
              <a:defRPr sz="1400"/>
            </a:lvl2pPr>
            <a:lvl3pPr algn="l">
              <a:buClr>
                <a:schemeClr val="accent2"/>
              </a:buClr>
              <a:defRPr sz="1200"/>
            </a:lvl3pPr>
            <a:lvl4pPr algn="l">
              <a:buClr>
                <a:schemeClr val="accent2"/>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0">
              <a:buClr>
                <a:schemeClr val="tx2">
                  <a:lumMod val="60000"/>
                  <a:lumOff val="40000"/>
                </a:schemeClr>
              </a:buClr>
            </a:pPr>
            <a:endParaRPr lang="de-DE" dirty="0"/>
          </a:p>
        </p:txBody>
      </p:sp>
    </p:spTree>
    <p:extLst>
      <p:ext uri="{BB962C8B-B14F-4D97-AF65-F5344CB8AC3E}">
        <p14:creationId xmlns:p14="http://schemas.microsoft.com/office/powerpoint/2010/main" val="378936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TEXTBOXEN">
    <p:spTree>
      <p:nvGrpSpPr>
        <p:cNvPr id="1" name=""/>
        <p:cNvGrpSpPr/>
        <p:nvPr/>
      </p:nvGrpSpPr>
      <p:grpSpPr>
        <a:xfrm>
          <a:off x="0" y="0"/>
          <a:ext cx="0" cy="0"/>
          <a:chOff x="0" y="0"/>
          <a:chExt cx="0" cy="0"/>
        </a:xfrm>
      </p:grpSpPr>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0" name="Text 1"/>
          <p:cNvSpPr>
            <a:spLocks noGrp="1"/>
          </p:cNvSpPr>
          <p:nvPr>
            <p:ph type="body" idx="15" hasCustomPrompt="1"/>
          </p:nvPr>
        </p:nvSpPr>
        <p:spPr bwMode="gray">
          <a:xfrm>
            <a:off x="540070" y="1512000"/>
            <a:ext cx="3416845"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0" name="Text 2"/>
          <p:cNvSpPr>
            <a:spLocks noGrp="1"/>
          </p:cNvSpPr>
          <p:nvPr>
            <p:ph type="body" idx="22" hasCustomPrompt="1"/>
          </p:nvPr>
        </p:nvSpPr>
        <p:spPr bwMode="gray">
          <a:xfrm>
            <a:off x="4387171" y="1512000"/>
            <a:ext cx="3416845"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4" name="Text 3"/>
          <p:cNvSpPr>
            <a:spLocks noGrp="1"/>
          </p:cNvSpPr>
          <p:nvPr>
            <p:ph type="body" idx="26" hasCustomPrompt="1"/>
          </p:nvPr>
        </p:nvSpPr>
        <p:spPr bwMode="gray">
          <a:xfrm>
            <a:off x="8230571" y="1512000"/>
            <a:ext cx="3416845"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6" name="Text 4"/>
          <p:cNvSpPr>
            <a:spLocks noGrp="1"/>
          </p:cNvSpPr>
          <p:nvPr>
            <p:ph type="body" idx="18" hasCustomPrompt="1"/>
          </p:nvPr>
        </p:nvSpPr>
        <p:spPr bwMode="gray">
          <a:xfrm>
            <a:off x="540070" y="3877050"/>
            <a:ext cx="3416845" cy="360000"/>
          </a:xfrm>
          <a:solidFill>
            <a:schemeClr val="accent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58" name="Text 5"/>
          <p:cNvSpPr>
            <a:spLocks noGrp="1"/>
          </p:cNvSpPr>
          <p:nvPr>
            <p:ph type="body" idx="20" hasCustomPrompt="1"/>
          </p:nvPr>
        </p:nvSpPr>
        <p:spPr bwMode="gray">
          <a:xfrm>
            <a:off x="4387171" y="3877050"/>
            <a:ext cx="3416845" cy="360000"/>
          </a:xfrm>
          <a:solidFill>
            <a:schemeClr val="accent2">
              <a:lumMod val="50000"/>
            </a:schemeClr>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62" name="Text 6"/>
          <p:cNvSpPr>
            <a:spLocks noGrp="1"/>
          </p:cNvSpPr>
          <p:nvPr>
            <p:ph type="body" idx="24" hasCustomPrompt="1"/>
          </p:nvPr>
        </p:nvSpPr>
        <p:spPr bwMode="gray">
          <a:xfrm>
            <a:off x="8230571" y="3877050"/>
            <a:ext cx="3416845" cy="360000"/>
          </a:xfrm>
          <a:solidFill>
            <a:schemeClr val="accent1">
              <a:lumMod val="75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Textformat bearbeiten</a:t>
            </a:r>
          </a:p>
        </p:txBody>
      </p:sp>
      <p:sp>
        <p:nvSpPr>
          <p:cNvPr id="20"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22" name="Textplatzhalter 3"/>
          <p:cNvSpPr>
            <a:spLocks noGrp="1"/>
          </p:cNvSpPr>
          <p:nvPr>
            <p:ph type="body" sz="quarter" idx="27"/>
          </p:nvPr>
        </p:nvSpPr>
        <p:spPr>
          <a:xfrm>
            <a:off x="540070"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5" name="Textplatzhalter 3"/>
          <p:cNvSpPr>
            <a:spLocks noGrp="1"/>
          </p:cNvSpPr>
          <p:nvPr>
            <p:ph type="body" sz="quarter" idx="28"/>
          </p:nvPr>
        </p:nvSpPr>
        <p:spPr>
          <a:xfrm>
            <a:off x="43871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6" name="Textplatzhalter 3"/>
          <p:cNvSpPr>
            <a:spLocks noGrp="1"/>
          </p:cNvSpPr>
          <p:nvPr>
            <p:ph type="body" sz="quarter" idx="29"/>
          </p:nvPr>
        </p:nvSpPr>
        <p:spPr>
          <a:xfrm>
            <a:off x="8230571" y="1871664"/>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buClr>
              <a:defRPr lang="de-DE" sz="1600" dirty="0"/>
            </a:lvl1pPr>
            <a:lvl2pPr>
              <a:buClr>
                <a:schemeClr val="accent1"/>
              </a:buClr>
              <a:defRPr sz="1400"/>
            </a:lvl2pPr>
            <a:lvl3pPr>
              <a:buClr>
                <a:schemeClr val="accent1"/>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7" name="Textplatzhalter 3"/>
          <p:cNvSpPr>
            <a:spLocks noGrp="1"/>
          </p:cNvSpPr>
          <p:nvPr>
            <p:ph type="body" sz="quarter" idx="30"/>
          </p:nvPr>
        </p:nvSpPr>
        <p:spPr>
          <a:xfrm>
            <a:off x="540070"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8" name="Textplatzhalter 3"/>
          <p:cNvSpPr>
            <a:spLocks noGrp="1"/>
          </p:cNvSpPr>
          <p:nvPr>
            <p:ph type="body" sz="quarter" idx="31"/>
          </p:nvPr>
        </p:nvSpPr>
        <p:spPr>
          <a:xfrm>
            <a:off x="43871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2">
                  <a:lumMod val="50000"/>
                </a:schemeClr>
              </a:buClr>
              <a:defRPr lang="de-DE" sz="1600" dirty="0"/>
            </a:lvl1pPr>
            <a:lvl2pPr>
              <a:buClr>
                <a:schemeClr val="accent2">
                  <a:lumMod val="50000"/>
                </a:schemeClr>
              </a:buClr>
              <a:defRPr sz="1400"/>
            </a:lvl2pPr>
            <a:lvl3pPr>
              <a:buClr>
                <a:schemeClr val="accent2">
                  <a:lumMod val="50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
        <p:nvSpPr>
          <p:cNvPr id="29" name="Textplatzhalter 3"/>
          <p:cNvSpPr>
            <a:spLocks noGrp="1"/>
          </p:cNvSpPr>
          <p:nvPr>
            <p:ph type="body" sz="quarter" idx="32"/>
          </p:nvPr>
        </p:nvSpPr>
        <p:spPr>
          <a:xfrm>
            <a:off x="8230571" y="4235127"/>
            <a:ext cx="3416845" cy="1573537"/>
          </a:xfrm>
          <a:custGeom>
            <a:avLst/>
            <a:gdLst/>
            <a:ahLst/>
            <a:cxnLst/>
            <a:rect l="l" t="t" r="r" b="b"/>
            <a:pathLst>
              <a:path w="3416400" h="1573537">
                <a:moveTo>
                  <a:pt x="0" y="0"/>
                </a:moveTo>
                <a:lnTo>
                  <a:pt x="3416400" y="0"/>
                </a:lnTo>
                <a:lnTo>
                  <a:pt x="3416400" y="923563"/>
                </a:lnTo>
                <a:lnTo>
                  <a:pt x="2766426" y="1573537"/>
                </a:lnTo>
                <a:lnTo>
                  <a:pt x="0" y="1573537"/>
                </a:lnTo>
                <a:close/>
              </a:path>
            </a:pathLst>
          </a:custGeom>
          <a:solidFill>
            <a:schemeClr val="bg1">
              <a:lumMod val="95000"/>
            </a:schemeClr>
          </a:solidFill>
        </p:spPr>
        <p:txBody>
          <a:bodyPr vert="horz" lIns="252000" tIns="252000" rIns="252000" bIns="252000" rtlCol="0">
            <a:noAutofit/>
          </a:bodyPr>
          <a:lstStyle>
            <a:lvl1pPr>
              <a:buClr>
                <a:schemeClr val="accent1">
                  <a:lumMod val="75000"/>
                </a:schemeClr>
              </a:buClr>
              <a:defRPr lang="de-DE" sz="1600" dirty="0"/>
            </a:lvl1pPr>
            <a:lvl2pPr>
              <a:buClr>
                <a:schemeClr val="accent1">
                  <a:lumMod val="75000"/>
                </a:schemeClr>
              </a:buClr>
              <a:defRPr sz="1400"/>
            </a:lvl2pPr>
            <a:lvl3pPr>
              <a:buClr>
                <a:schemeClr val="accent1">
                  <a:lumMod val="75000"/>
                </a:schemeClr>
              </a:buClr>
              <a:defRPr sz="1200"/>
            </a:lvl3pPr>
          </a:lstStyle>
          <a:p>
            <a:pPr lvl="0"/>
            <a:r>
              <a:rPr lang="de-DE" noProof="0" dirty="0"/>
              <a:t>Textmasterformat bearbeiten</a:t>
            </a:r>
          </a:p>
          <a:p>
            <a:pPr lvl="1"/>
            <a:r>
              <a:rPr lang="de-DE" noProof="0" dirty="0"/>
              <a:t>Zweite Ebene</a:t>
            </a:r>
          </a:p>
          <a:p>
            <a:pPr lvl="2"/>
            <a:r>
              <a:rPr lang="de-DE" noProof="0" dirty="0"/>
              <a:t>Dritte Ebene</a:t>
            </a:r>
          </a:p>
          <a:p>
            <a:pPr lvl="0"/>
            <a:endParaRPr lang="de-DE" dirty="0"/>
          </a:p>
        </p:txBody>
      </p:sp>
    </p:spTree>
    <p:extLst>
      <p:ext uri="{BB962C8B-B14F-4D97-AF65-F5344CB8AC3E}">
        <p14:creationId xmlns:p14="http://schemas.microsoft.com/office/powerpoint/2010/main" val="1953766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TEXTBOXEN">
    <p:spTree>
      <p:nvGrpSpPr>
        <p:cNvPr id="1" name=""/>
        <p:cNvGrpSpPr/>
        <p:nvPr/>
      </p:nvGrpSpPr>
      <p:grpSpPr>
        <a:xfrm>
          <a:off x="0" y="0"/>
          <a:ext cx="0" cy="0"/>
          <a:chOff x="0" y="0"/>
          <a:chExt cx="0" cy="0"/>
        </a:xfrm>
      </p:grpSpPr>
      <p:sp>
        <p:nvSpPr>
          <p:cNvPr id="10"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Text 1"/>
          <p:cNvSpPr>
            <a:spLocks noGrp="1"/>
          </p:cNvSpPr>
          <p:nvPr>
            <p:ph type="body" idx="1" hasCustomPrompt="1"/>
          </p:nvPr>
        </p:nvSpPr>
        <p:spPr bwMode="gray">
          <a:xfrm>
            <a:off x="540070" y="1512000"/>
            <a:ext cx="2671548" cy="360000"/>
          </a:xfrm>
          <a:solidFill>
            <a:schemeClr val="tx2"/>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7" name="Text 2"/>
          <p:cNvSpPr>
            <a:spLocks noGrp="1"/>
          </p:cNvSpPr>
          <p:nvPr>
            <p:ph type="body" sz="quarter" idx="16" hasCustomPrompt="1"/>
          </p:nvPr>
        </p:nvSpPr>
        <p:spPr bwMode="gray">
          <a:xfrm>
            <a:off x="3353236" y="1512000"/>
            <a:ext cx="2671548" cy="360000"/>
          </a:xfrm>
          <a:solidFill>
            <a:schemeClr val="tx2">
              <a:lumMod val="60000"/>
              <a:lumOff val="40000"/>
            </a:schemeClr>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25" name="Text 3"/>
          <p:cNvSpPr>
            <a:spLocks noGrp="1"/>
          </p:cNvSpPr>
          <p:nvPr>
            <p:ph type="body" sz="quarter" idx="14" hasCustomPrompt="1"/>
          </p:nvPr>
        </p:nvSpPr>
        <p:spPr bwMode="gray">
          <a:xfrm>
            <a:off x="6166403" y="1512000"/>
            <a:ext cx="2671548" cy="360000"/>
          </a:xfrm>
          <a:solidFill>
            <a:schemeClr val="accent1"/>
          </a:solidFill>
        </p:spPr>
        <p:txBody>
          <a:bodyPr lIns="252000" rIns="144000" anchor="ctr"/>
          <a:lstStyle>
            <a:lvl1pPr marL="0" indent="0">
              <a:lnSpc>
                <a:spcPct val="100000"/>
              </a:lnSpc>
              <a:buNone/>
              <a:defRPr sz="2000" b="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5" name="Text 4"/>
          <p:cNvSpPr>
            <a:spLocks noGrp="1"/>
          </p:cNvSpPr>
          <p:nvPr>
            <p:ph type="body" sz="quarter" idx="3" hasCustomPrompt="1"/>
          </p:nvPr>
        </p:nvSpPr>
        <p:spPr bwMode="gray">
          <a:xfrm>
            <a:off x="8974818" y="1512000"/>
            <a:ext cx="2671548" cy="360000"/>
          </a:xfrm>
          <a:solidFill>
            <a:schemeClr val="accent2"/>
          </a:solidFill>
        </p:spPr>
        <p:txBody>
          <a:bodyPr lIns="252000" rIns="144000" anchor="ctr"/>
          <a:lstStyle>
            <a:lvl1pPr marL="0" indent="0">
              <a:lnSpc>
                <a:spcPct val="100000"/>
              </a:lnSpc>
              <a:buNone/>
              <a:defRPr sz="2000" b="0" baseline="0">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noProof="0" dirty="0"/>
              <a:t>Text bearbeiten</a:t>
            </a:r>
          </a:p>
        </p:txBody>
      </p:sp>
      <p:sp>
        <p:nvSpPr>
          <p:cNvPr id="9" name="Foliennummer"/>
          <p:cNvSpPr>
            <a:spLocks noGrp="1"/>
          </p:cNvSpPr>
          <p:nvPr>
            <p:ph type="sldNum" sz="quarter" idx="12"/>
          </p:nvPr>
        </p:nvSpPr>
        <p:spPr bwMode="gray">
          <a:xfrm>
            <a:off x="540070" y="6084000"/>
            <a:ext cx="900117" cy="360000"/>
          </a:xfrm>
          <a:prstGeom prst="rect">
            <a:avLst/>
          </a:prstGeom>
        </p:spPr>
        <p:txBody>
          <a:bodyPr/>
          <a:lstStyle/>
          <a:p>
            <a:fld id="{02CEFE82-39F2-4F47-8A0C-D5AB3496FA5C}" type="slidenum">
              <a:rPr lang="de-DE" noProof="0" smtClean="0"/>
              <a:pPr/>
              <a:t>‹Nr.›</a:t>
            </a:fld>
            <a:endParaRPr lang="de-DE" noProof="0" dirty="0"/>
          </a:p>
        </p:txBody>
      </p:sp>
      <p:sp>
        <p:nvSpPr>
          <p:cNvPr id="16"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7" name="Textplatzhalter 6"/>
          <p:cNvSpPr>
            <a:spLocks noGrp="1"/>
          </p:cNvSpPr>
          <p:nvPr>
            <p:ph type="body" sz="quarter" idx="19"/>
          </p:nvPr>
        </p:nvSpPr>
        <p:spPr>
          <a:xfrm>
            <a:off x="54140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buClr>
              <a:defRPr lang="de-DE" sz="1600" dirty="0"/>
            </a:lvl1pPr>
            <a:lvl2pPr>
              <a:buClr>
                <a:schemeClr val="tx2"/>
              </a:buClr>
              <a:defRPr sz="1400"/>
            </a:lvl2pPr>
            <a:lvl3pPr>
              <a:buClr>
                <a:schemeClr val="tx2"/>
              </a:buClr>
              <a:defRPr sz="1200"/>
            </a:lvl3pPr>
            <a:lvl4pPr>
              <a:buClr>
                <a:schemeClr val="tx2"/>
              </a:buClr>
              <a:defRPr sz="1100"/>
            </a:lvl4pPr>
            <a:lvl5pPr>
              <a:buClr>
                <a:schemeClr val="tx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19" name="Textplatzhalter 6"/>
          <p:cNvSpPr>
            <a:spLocks noGrp="1"/>
          </p:cNvSpPr>
          <p:nvPr>
            <p:ph type="body" sz="quarter" idx="20"/>
          </p:nvPr>
        </p:nvSpPr>
        <p:spPr>
          <a:xfrm>
            <a:off x="3353236"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vl5pPr>
              <a:buClr>
                <a:schemeClr val="tx2">
                  <a:lumMod val="60000"/>
                  <a:lumOff val="40000"/>
                </a:schemeClr>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0" name="Textplatzhalter 6"/>
          <p:cNvSpPr>
            <a:spLocks noGrp="1"/>
          </p:cNvSpPr>
          <p:nvPr>
            <p:ph type="body" sz="quarter" idx="21"/>
          </p:nvPr>
        </p:nvSpPr>
        <p:spPr>
          <a:xfrm>
            <a:off x="6166402"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defRPr lang="de-DE" sz="1600" dirty="0"/>
            </a:lvl1pPr>
            <a:lvl2pPr>
              <a:defRPr sz="1400"/>
            </a:lvl2pPr>
            <a:lvl3pPr>
              <a:defRPr sz="1200"/>
            </a:lvl3pPr>
            <a:lvl4pPr>
              <a:defRPr sz="1100"/>
            </a:lvl4pPr>
            <a:lvl5pP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
        <p:nvSpPr>
          <p:cNvPr id="21" name="Textplatzhalter 6"/>
          <p:cNvSpPr>
            <a:spLocks noGrp="1"/>
          </p:cNvSpPr>
          <p:nvPr>
            <p:ph type="body" sz="quarter" idx="22"/>
          </p:nvPr>
        </p:nvSpPr>
        <p:spPr>
          <a:xfrm>
            <a:off x="8974818" y="1871999"/>
            <a:ext cx="2670210" cy="3936663"/>
          </a:xfrm>
          <a:custGeom>
            <a:avLst/>
            <a:gdLst/>
            <a:ahLst/>
            <a:cxnLst/>
            <a:rect l="l" t="t" r="r" b="b"/>
            <a:pathLst>
              <a:path w="2669862" h="3936663">
                <a:moveTo>
                  <a:pt x="0" y="0"/>
                </a:moveTo>
                <a:lnTo>
                  <a:pt x="2669862" y="0"/>
                </a:lnTo>
                <a:lnTo>
                  <a:pt x="2669862" y="3300215"/>
                </a:lnTo>
                <a:lnTo>
                  <a:pt x="2033414" y="3936663"/>
                </a:lnTo>
                <a:lnTo>
                  <a:pt x="0" y="3936663"/>
                </a:lnTo>
                <a:close/>
              </a:path>
            </a:pathLst>
          </a:custGeom>
          <a:solidFill>
            <a:schemeClr val="bg1">
              <a:lumMod val="95000"/>
            </a:schemeClr>
          </a:solidFill>
        </p:spPr>
        <p:txBody>
          <a:bodyPr vert="horz" lIns="252000" tIns="252000" rIns="252000" bIns="252000" rtlCol="0">
            <a:noAutofit/>
          </a:bodyPr>
          <a:lstStyle>
            <a:lvl1pPr>
              <a:buClr>
                <a:schemeClr val="accent2"/>
              </a:buClr>
              <a:defRPr lang="de-DE" sz="1600" dirty="0"/>
            </a:lvl1pPr>
            <a:lvl2pPr>
              <a:buClr>
                <a:schemeClr val="accent2"/>
              </a:buClr>
              <a:defRPr sz="1400"/>
            </a:lvl2pPr>
            <a:lvl3pPr>
              <a:buClr>
                <a:schemeClr val="accent2"/>
              </a:buClr>
              <a:defRPr sz="1200"/>
            </a:lvl3pPr>
            <a:lvl4pPr>
              <a:buClr>
                <a:schemeClr val="accent2"/>
              </a:buClr>
              <a:defRPr sz="1100"/>
            </a:lvl4pPr>
            <a:lvl5pPr>
              <a:buClr>
                <a:schemeClr val="accent2"/>
              </a:buClr>
              <a:defRPr sz="1100"/>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a:p>
            <a:pPr lvl="0"/>
            <a:endParaRPr lang="de-DE" dirty="0"/>
          </a:p>
        </p:txBody>
      </p:sp>
    </p:spTree>
    <p:extLst>
      <p:ext uri="{BB962C8B-B14F-4D97-AF65-F5344CB8AC3E}">
        <p14:creationId xmlns:p14="http://schemas.microsoft.com/office/powerpoint/2010/main" val="355835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EXT &amp; BILD">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11" name="Bild 1"/>
          <p:cNvSpPr>
            <a:spLocks noGrp="1"/>
          </p:cNvSpPr>
          <p:nvPr>
            <p:ph type="pic" sz="quarter" idx="15"/>
          </p:nvPr>
        </p:nvSpPr>
        <p:spPr bwMode="gray">
          <a:xfrm>
            <a:off x="540070" y="1512000"/>
            <a:ext cx="3416845"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4" name="Text 3"/>
          <p:cNvSpPr>
            <a:spLocks noGrp="1"/>
          </p:cNvSpPr>
          <p:nvPr>
            <p:ph type="body" sz="quarter" idx="29" hasCustomPrompt="1"/>
          </p:nvPr>
        </p:nvSpPr>
        <p:spPr bwMode="gray">
          <a:xfrm>
            <a:off x="540070" y="3517050"/>
            <a:ext cx="3416845" cy="360000"/>
          </a:xfrm>
          <a:solidFill>
            <a:schemeClr val="tx2">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58" name="Bild 2"/>
          <p:cNvSpPr>
            <a:spLocks noGrp="1"/>
          </p:cNvSpPr>
          <p:nvPr>
            <p:ph type="pic" sz="quarter" idx="22"/>
          </p:nvPr>
        </p:nvSpPr>
        <p:spPr bwMode="gray">
          <a:xfrm>
            <a:off x="4387171" y="1512000"/>
            <a:ext cx="3416845"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8" name="Text 2"/>
          <p:cNvSpPr>
            <a:spLocks noGrp="1"/>
          </p:cNvSpPr>
          <p:nvPr>
            <p:ph type="body" sz="quarter" idx="30" hasCustomPrompt="1"/>
          </p:nvPr>
        </p:nvSpPr>
        <p:spPr bwMode="gray">
          <a:xfrm>
            <a:off x="4387171" y="3517050"/>
            <a:ext cx="3416845" cy="360000"/>
          </a:xfrm>
          <a:solidFill>
            <a:schemeClr val="tx2">
              <a:lumMod val="60000"/>
              <a:lumOff val="40000"/>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60" name="Bild 3"/>
          <p:cNvSpPr>
            <a:spLocks noGrp="1"/>
          </p:cNvSpPr>
          <p:nvPr>
            <p:ph type="pic" sz="quarter" idx="24"/>
          </p:nvPr>
        </p:nvSpPr>
        <p:spPr bwMode="gray">
          <a:xfrm>
            <a:off x="8234272" y="1512000"/>
            <a:ext cx="3416845"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9" name="Text 3"/>
          <p:cNvSpPr>
            <a:spLocks noGrp="1"/>
          </p:cNvSpPr>
          <p:nvPr>
            <p:ph type="body" sz="quarter" idx="31" hasCustomPrompt="1"/>
          </p:nvPr>
        </p:nvSpPr>
        <p:spPr bwMode="gray">
          <a:xfrm>
            <a:off x="8234272" y="3517050"/>
            <a:ext cx="3416845" cy="360000"/>
          </a:xfrm>
          <a:solidFill>
            <a:schemeClr val="accent1">
              <a:alpha val="80000"/>
            </a:schemeClr>
          </a:solidFill>
        </p:spPr>
        <p:txBody>
          <a:bodyPr lIns="252000" rIns="180000" anchor="ctr"/>
          <a:lstStyle>
            <a:lvl1pPr marL="0" indent="0">
              <a:lnSpc>
                <a:spcPct val="100000"/>
              </a:lnSpc>
              <a:buNone/>
              <a:defRPr>
                <a:solidFill>
                  <a:schemeClr val="bg1"/>
                </a:solidFill>
                <a:latin typeface="+mj-lt"/>
              </a:defRPr>
            </a:lvl1pPr>
          </a:lstStyle>
          <a:p>
            <a:pPr lvl="0"/>
            <a:r>
              <a:rPr lang="de-DE" noProof="0" dirty="0"/>
              <a:t>Textformat bearbeiten</a:t>
            </a:r>
          </a:p>
        </p:txBody>
      </p:sp>
      <p:sp>
        <p:nvSpPr>
          <p:cNvPr id="23" name="Textplatzhalter 8"/>
          <p:cNvSpPr>
            <a:spLocks noGrp="1"/>
          </p:cNvSpPr>
          <p:nvPr>
            <p:ph type="body" sz="quarter" idx="33"/>
          </p:nvPr>
        </p:nvSpPr>
        <p:spPr>
          <a:xfrm>
            <a:off x="540070"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buCl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4" name="Textplatzhalter 8"/>
          <p:cNvSpPr>
            <a:spLocks noGrp="1"/>
          </p:cNvSpPr>
          <p:nvPr>
            <p:ph type="body" sz="quarter" idx="34"/>
          </p:nvPr>
        </p:nvSpPr>
        <p:spPr>
          <a:xfrm>
            <a:off x="4387171"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buClr>
                <a:schemeClr val="tx2">
                  <a:lumMod val="60000"/>
                  <a:lumOff val="40000"/>
                </a:schemeClr>
              </a:buClr>
              <a:defRPr lang="de-DE" sz="1600" dirty="0"/>
            </a:lvl1pPr>
            <a:lvl2pPr>
              <a:buClr>
                <a:schemeClr val="tx2">
                  <a:lumMod val="60000"/>
                  <a:lumOff val="40000"/>
                </a:schemeClr>
              </a:buClr>
              <a:defRPr sz="1400"/>
            </a:lvl2pPr>
            <a:lvl3pPr>
              <a:buClr>
                <a:schemeClr val="tx2">
                  <a:lumMod val="60000"/>
                  <a:lumOff val="40000"/>
                </a:schemeClr>
              </a:buClr>
              <a:defRPr sz="1200"/>
            </a:lvl3pPr>
            <a:lvl4pPr>
              <a:buClr>
                <a:schemeClr val="tx2">
                  <a:lumMod val="60000"/>
                  <a:lumOff val="40000"/>
                </a:schemeClr>
              </a:buCl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
        <p:nvSpPr>
          <p:cNvPr id="25" name="Textplatzhalter 8"/>
          <p:cNvSpPr>
            <a:spLocks noGrp="1"/>
          </p:cNvSpPr>
          <p:nvPr>
            <p:ph type="body" sz="quarter" idx="35"/>
          </p:nvPr>
        </p:nvSpPr>
        <p:spPr>
          <a:xfrm>
            <a:off x="8234272" y="3877050"/>
            <a:ext cx="3416845" cy="1931613"/>
          </a:xfrm>
          <a:custGeom>
            <a:avLst/>
            <a:gdLst/>
            <a:ahLst/>
            <a:cxnLst/>
            <a:rect l="l" t="t" r="r" b="b"/>
            <a:pathLst>
              <a:path w="3416400" h="1931613">
                <a:moveTo>
                  <a:pt x="0" y="0"/>
                </a:moveTo>
                <a:lnTo>
                  <a:pt x="3416400" y="0"/>
                </a:lnTo>
                <a:lnTo>
                  <a:pt x="3416400" y="1318586"/>
                </a:lnTo>
                <a:lnTo>
                  <a:pt x="2803373" y="1931613"/>
                </a:lnTo>
                <a:lnTo>
                  <a:pt x="0" y="1931613"/>
                </a:lnTo>
                <a:close/>
              </a:path>
            </a:pathLst>
          </a:custGeom>
          <a:solidFill>
            <a:schemeClr val="bg1">
              <a:lumMod val="95000"/>
            </a:schemeClr>
          </a:solidFill>
        </p:spPr>
        <p:txBody>
          <a:bodyPr vert="horz" lIns="252000" tIns="252000" rIns="576000" bIns="252000" rtlCol="0">
            <a:noAutofit/>
          </a:bodyPr>
          <a:lstStyle>
            <a:lvl1pPr>
              <a:defRPr lang="de-DE" sz="1600" dirty="0"/>
            </a:lvl1pPr>
            <a:lvl2pPr>
              <a:defRPr sz="1400"/>
            </a:lvl2pPr>
            <a:lvl3pPr>
              <a:defRPr sz="1200"/>
            </a:lvl3pPr>
            <a:lvl4pPr>
              <a:defRPr sz="1100"/>
            </a:lvl4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endParaRPr lang="de-DE" dirty="0"/>
          </a:p>
        </p:txBody>
      </p:sp>
    </p:spTree>
    <p:extLst>
      <p:ext uri="{BB962C8B-B14F-4D97-AF65-F5344CB8AC3E}">
        <p14:creationId xmlns:p14="http://schemas.microsoft.com/office/powerpoint/2010/main" val="2825551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EXT &amp; BILD">
    <p:spTree>
      <p:nvGrpSpPr>
        <p:cNvPr id="1" name=""/>
        <p:cNvGrpSpPr/>
        <p:nvPr/>
      </p:nvGrpSpPr>
      <p:grpSpPr>
        <a:xfrm>
          <a:off x="0" y="0"/>
          <a:ext cx="0" cy="0"/>
          <a:chOff x="0" y="0"/>
          <a:chExt cx="0" cy="0"/>
        </a:xfrm>
      </p:grpSpPr>
      <p:sp>
        <p:nvSpPr>
          <p:cNvPr id="2" name="Titel"/>
          <p:cNvSpPr>
            <a:spLocks noGrp="1"/>
          </p:cNvSpPr>
          <p:nvPr>
            <p:ph type="title" hasCustomPrompt="1"/>
          </p:nvPr>
        </p:nvSpPr>
        <p:spPr bwMode="gray">
          <a:xfrm>
            <a:off x="540070" y="432000"/>
            <a:ext cx="7265746" cy="1080000"/>
          </a:xfrm>
        </p:spPr>
        <p:txBody>
          <a:bodyPr/>
          <a:lstStyle/>
          <a:p>
            <a:r>
              <a:rPr lang="de-DE" noProof="0" dirty="0"/>
              <a:t>Titelmasterformat bearbeiten</a:t>
            </a:r>
          </a:p>
        </p:txBody>
      </p:sp>
      <p:sp>
        <p:nvSpPr>
          <p:cNvPr id="8" name="Untertitel"/>
          <p:cNvSpPr>
            <a:spLocks noGrp="1"/>
          </p:cNvSpPr>
          <p:nvPr>
            <p:ph type="body" sz="quarter" idx="13" hasCustomPrompt="1"/>
          </p:nvPr>
        </p:nvSpPr>
        <p:spPr bwMode="gray">
          <a:xfrm>
            <a:off x="540070" y="972000"/>
            <a:ext cx="72657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7265746"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
        <p:nvSpPr>
          <p:cNvPr id="9" name="Bildplatzhalter 3"/>
          <p:cNvSpPr>
            <a:spLocks noGrp="1"/>
          </p:cNvSpPr>
          <p:nvPr>
            <p:ph type="pic" sz="quarter" idx="35"/>
          </p:nvPr>
        </p:nvSpPr>
        <p:spPr>
          <a:xfrm>
            <a:off x="8235086" y="0"/>
            <a:ext cx="3956915" cy="6858000"/>
          </a:xfrm>
          <a:custGeom>
            <a:avLst/>
            <a:gdLst/>
            <a:ahLst/>
            <a:cxnLst/>
            <a:rect l="l" t="t" r="r" b="b"/>
            <a:pathLst>
              <a:path w="3956400" h="6858000">
                <a:moveTo>
                  <a:pt x="0" y="0"/>
                </a:moveTo>
                <a:lnTo>
                  <a:pt x="3956400" y="0"/>
                </a:lnTo>
                <a:lnTo>
                  <a:pt x="3956400" y="6238081"/>
                </a:lnTo>
                <a:lnTo>
                  <a:pt x="333648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dirty="0"/>
          </a:p>
        </p:txBody>
      </p:sp>
    </p:spTree>
    <p:extLst>
      <p:ext uri="{BB962C8B-B14F-4D97-AF65-F5344CB8AC3E}">
        <p14:creationId xmlns:p14="http://schemas.microsoft.com/office/powerpoint/2010/main" val="10929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EXT &amp; BILD">
    <p:spTree>
      <p:nvGrpSpPr>
        <p:cNvPr id="1" name=""/>
        <p:cNvGrpSpPr/>
        <p:nvPr/>
      </p:nvGrpSpPr>
      <p:grpSpPr>
        <a:xfrm>
          <a:off x="0" y="0"/>
          <a:ext cx="0" cy="0"/>
          <a:chOff x="0" y="0"/>
          <a:chExt cx="0" cy="0"/>
        </a:xfrm>
      </p:grpSpPr>
      <p:sp>
        <p:nvSpPr>
          <p:cNvPr id="14" name="Bildplatzhalter 10"/>
          <p:cNvSpPr>
            <a:spLocks noGrp="1"/>
          </p:cNvSpPr>
          <p:nvPr>
            <p:ph type="pic" sz="quarter" idx="16"/>
          </p:nvPr>
        </p:nvSpPr>
        <p:spPr>
          <a:xfrm>
            <a:off x="4386183" y="0"/>
            <a:ext cx="7805817" cy="6858000"/>
          </a:xfrm>
          <a:custGeom>
            <a:avLst/>
            <a:gdLst/>
            <a:ahLst/>
            <a:cxnLst/>
            <a:rect l="l" t="t" r="r" b="b"/>
            <a:pathLst>
              <a:path w="7804801" h="6858000">
                <a:moveTo>
                  <a:pt x="0" y="0"/>
                </a:moveTo>
                <a:lnTo>
                  <a:pt x="7804801" y="0"/>
                </a:lnTo>
                <a:lnTo>
                  <a:pt x="7804801" y="6235700"/>
                </a:lnTo>
                <a:lnTo>
                  <a:pt x="7182501" y="6858000"/>
                </a:lnTo>
                <a:lnTo>
                  <a:pt x="0" y="68580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3416845" cy="1080000"/>
          </a:xfrm>
        </p:spPr>
        <p:txBody>
          <a:bodyPr/>
          <a:lstStyle/>
          <a:p>
            <a:r>
              <a:rPr lang="de-DE" noProof="0" dirty="0"/>
              <a:t>Titelmasterformat durch Klicken bearbeiten</a:t>
            </a:r>
          </a:p>
        </p:txBody>
      </p:sp>
      <p:sp>
        <p:nvSpPr>
          <p:cNvPr id="8" name="Untertitel"/>
          <p:cNvSpPr>
            <a:spLocks noGrp="1"/>
          </p:cNvSpPr>
          <p:nvPr>
            <p:ph type="body" sz="quarter" idx="13" hasCustomPrompt="1"/>
          </p:nvPr>
        </p:nvSpPr>
        <p:spPr bwMode="gray">
          <a:xfrm>
            <a:off x="540070" y="972000"/>
            <a:ext cx="3416845"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sz="half" idx="1"/>
          </p:nvPr>
        </p:nvSpPr>
        <p:spPr bwMode="gray">
          <a:xfrm>
            <a:off x="540070" y="1512000"/>
            <a:ext cx="3416845" cy="42984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5" name="Gruppieren 14"/>
          <p:cNvGrpSpPr/>
          <p:nvPr userDrawn="1"/>
        </p:nvGrpSpPr>
        <p:grpSpPr>
          <a:xfrm>
            <a:off x="10646085" y="432000"/>
            <a:ext cx="1005019" cy="149281"/>
            <a:chOff x="6096000" y="6184900"/>
            <a:chExt cx="1592263" cy="236538"/>
          </a:xfrm>
          <a:solidFill>
            <a:schemeClr val="bg1"/>
          </a:solidFill>
        </p:grpSpPr>
        <p:sp>
          <p:nvSpPr>
            <p:cNvPr id="16"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7"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8"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19"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0"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1"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2"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91823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TEXT &amp; BILD">
    <p:spTree>
      <p:nvGrpSpPr>
        <p:cNvPr id="1" name=""/>
        <p:cNvGrpSpPr/>
        <p:nvPr/>
      </p:nvGrpSpPr>
      <p:grpSpPr>
        <a:xfrm>
          <a:off x="0" y="0"/>
          <a:ext cx="0" cy="0"/>
          <a:chOff x="0" y="0"/>
          <a:chExt cx="0" cy="0"/>
        </a:xfrm>
      </p:grpSpPr>
      <p:sp>
        <p:nvSpPr>
          <p:cNvPr id="8" name="Bildplatzhalter 19"/>
          <p:cNvSpPr>
            <a:spLocks noGrp="1"/>
          </p:cNvSpPr>
          <p:nvPr>
            <p:ph type="pic" sz="quarter" idx="15"/>
          </p:nvPr>
        </p:nvSpPr>
        <p:spPr>
          <a:xfrm>
            <a:off x="-1" y="4474800"/>
            <a:ext cx="12192000" cy="2383200"/>
          </a:xfrm>
          <a:custGeom>
            <a:avLst/>
            <a:gdLst/>
            <a:ahLst/>
            <a:cxnLst/>
            <a:rect l="l" t="t" r="r" b="b"/>
            <a:pathLst>
              <a:path w="12190413" h="2383200">
                <a:moveTo>
                  <a:pt x="0" y="0"/>
                </a:moveTo>
                <a:lnTo>
                  <a:pt x="12190413" y="0"/>
                </a:lnTo>
                <a:lnTo>
                  <a:pt x="12190413" y="1761411"/>
                </a:lnTo>
                <a:lnTo>
                  <a:pt x="11568624" y="2383200"/>
                </a:lnTo>
                <a:lnTo>
                  <a:pt x="0" y="2383200"/>
                </a:lnTo>
                <a:close/>
              </a:path>
            </a:pathLst>
          </a:custGeom>
          <a:solidFill>
            <a:schemeClr val="bg1">
              <a:lumMod val="85000"/>
            </a:schemeClr>
          </a:solidFill>
        </p:spPr>
        <p:txBody>
          <a:bodyPr lIns="144000" tIns="144000" rIns="144000" bIns="144000"/>
          <a:lstStyle>
            <a:lvl1pPr marL="0" indent="0">
              <a:buNone/>
              <a:defRPr/>
            </a:lvl1pPr>
          </a:lstStyle>
          <a:p>
            <a:endParaRPr lang="de-DE"/>
          </a:p>
        </p:txBody>
      </p:sp>
      <p:sp>
        <p:nvSpPr>
          <p:cNvPr id="2" name="Titel"/>
          <p:cNvSpPr>
            <a:spLocks noGrp="1"/>
          </p:cNvSpPr>
          <p:nvPr>
            <p:ph type="title"/>
          </p:nvPr>
        </p:nvSpPr>
        <p:spPr bwMode="gray">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bwMode="gray">
          <a:xfrm>
            <a:off x="540070" y="972000"/>
            <a:ext cx="11111046" cy="540000"/>
          </a:xfrm>
        </p:spPr>
        <p:txBody>
          <a:bodyPr/>
          <a:lstStyle>
            <a:lvl1pPr marL="0" indent="0">
              <a:buNone/>
              <a:defRPr baseline="0">
                <a:solidFill>
                  <a:schemeClr val="bg1">
                    <a:lumMod val="50000"/>
                  </a:schemeClr>
                </a:solidFill>
              </a:defRPr>
            </a:lvl1pPr>
          </a:lstStyle>
          <a:p>
            <a:r>
              <a:rPr lang="de-DE" noProof="0" dirty="0"/>
              <a:t>Geben Sie Ihren Untertitel ein</a:t>
            </a:r>
          </a:p>
        </p:txBody>
      </p:sp>
      <p:sp>
        <p:nvSpPr>
          <p:cNvPr id="3" name="Inhalt"/>
          <p:cNvSpPr>
            <a:spLocks noGrp="1"/>
          </p:cNvSpPr>
          <p:nvPr>
            <p:ph idx="1"/>
          </p:nvPr>
        </p:nvSpPr>
        <p:spPr bwMode="gray">
          <a:xfrm>
            <a:off x="540070" y="1512000"/>
            <a:ext cx="11111046" cy="2818800"/>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167311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Заголовок и объект">
    <p:spTree>
      <p:nvGrpSpPr>
        <p:cNvPr id="1" name=""/>
        <p:cNvGrpSpPr/>
        <p:nvPr/>
      </p:nvGrpSpPr>
      <p:grpSpPr>
        <a:xfrm>
          <a:off x="0" y="0"/>
          <a:ext cx="0" cy="0"/>
          <a:chOff x="0" y="0"/>
          <a:chExt cx="0" cy="0"/>
        </a:xfrm>
      </p:grpSpPr>
      <p:grpSp>
        <p:nvGrpSpPr>
          <p:cNvPr id="31" name="Группа 30"/>
          <p:cNvGrpSpPr/>
          <p:nvPr userDrawn="1"/>
        </p:nvGrpSpPr>
        <p:grpSpPr>
          <a:xfrm>
            <a:off x="-9326" y="0"/>
            <a:ext cx="12203410" cy="6877876"/>
            <a:chOff x="-9326" y="0"/>
            <a:chExt cx="12203410" cy="6877876"/>
          </a:xfrm>
        </p:grpSpPr>
        <p:pic>
          <p:nvPicPr>
            <p:cNvPr id="14" name="Рисунок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54781" y="2600907"/>
              <a:ext cx="3539303" cy="4276969"/>
            </a:xfrm>
            <a:prstGeom prst="rect">
              <a:avLst/>
            </a:prstGeom>
          </p:spPr>
        </p:pic>
        <p:pic>
          <p:nvPicPr>
            <p:cNvPr id="15" name="Рисунок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5290467" cy="4567437"/>
            </a:xfrm>
            <a:prstGeom prst="rect">
              <a:avLst/>
            </a:prstGeom>
          </p:spPr>
        </p:pic>
        <p:pic>
          <p:nvPicPr>
            <p:cNvPr id="16" name="Рисунок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3848927"/>
              <a:ext cx="2001020" cy="300153"/>
            </a:xfrm>
            <a:prstGeom prst="rect">
              <a:avLst/>
            </a:prstGeom>
          </p:spPr>
        </p:pic>
        <p:pic>
          <p:nvPicPr>
            <p:cNvPr id="17" name="Рисунок 1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89938" y="0"/>
              <a:ext cx="1000475" cy="842400"/>
            </a:xfrm>
            <a:prstGeom prst="rect">
              <a:avLst/>
            </a:prstGeom>
          </p:spPr>
        </p:pic>
        <p:pic>
          <p:nvPicPr>
            <p:cNvPr id="18" name="Рисунок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51305" y="3916928"/>
              <a:ext cx="2706534" cy="2960948"/>
            </a:xfrm>
            <a:prstGeom prst="rect">
              <a:avLst/>
            </a:prstGeom>
          </p:spPr>
        </p:pic>
        <p:pic>
          <p:nvPicPr>
            <p:cNvPr id="19" name="Рисунок 1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4201160" cy="375303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0" y="1138203"/>
              <a:ext cx="2000970" cy="5253658"/>
            </a:xfrm>
            <a:prstGeom prst="rect">
              <a:avLst/>
            </a:prstGeom>
          </p:spPr>
        </p:pic>
        <p:pic>
          <p:nvPicPr>
            <p:cNvPr id="25" name="Рисунок 2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2901090" flipV="1">
              <a:off x="10397548" y="1487071"/>
              <a:ext cx="376436" cy="353850"/>
            </a:xfrm>
            <a:prstGeom prst="rect">
              <a:avLst/>
            </a:prstGeom>
          </p:spPr>
        </p:pic>
        <p:pic>
          <p:nvPicPr>
            <p:cNvPr id="27" name="Рисунок 2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885158" y="1016732"/>
              <a:ext cx="1301918" cy="1943112"/>
            </a:xfrm>
            <a:prstGeom prst="rect">
              <a:avLst/>
            </a:prstGeom>
          </p:spPr>
        </p:pic>
        <p:pic>
          <p:nvPicPr>
            <p:cNvPr id="28" name="Рисунок 2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V="1">
              <a:off x="-9326" y="6304149"/>
              <a:ext cx="1716784" cy="446364"/>
            </a:xfrm>
            <a:prstGeom prst="rect">
              <a:avLst/>
            </a:prstGeom>
          </p:spPr>
        </p:pic>
      </p:grpSp>
      <p:pic>
        <p:nvPicPr>
          <p:cNvPr id="7" name="Рисунок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228484" y="6068848"/>
            <a:ext cx="968896" cy="809028"/>
          </a:xfrm>
          <a:prstGeom prst="rect">
            <a:avLst/>
          </a:prstGeom>
        </p:spPr>
      </p:pic>
      <p:sp>
        <p:nvSpPr>
          <p:cNvPr id="2" name="Заголовок 1"/>
          <p:cNvSpPr>
            <a:spLocks noGrp="1"/>
          </p:cNvSpPr>
          <p:nvPr>
            <p:ph type="title" hasCustomPrompt="1"/>
          </p:nvPr>
        </p:nvSpPr>
        <p:spPr>
          <a:xfrm>
            <a:off x="0" y="528411"/>
            <a:ext cx="12192000" cy="1186089"/>
          </a:xfrm>
        </p:spPr>
        <p:txBody>
          <a:bodyPr/>
          <a:lstStyle>
            <a:lvl1pPr algn="ctr">
              <a:defRPr/>
            </a:lvl1pPr>
          </a:lstStyle>
          <a:p>
            <a:r>
              <a:rPr lang="en-US" dirty="0" err="1"/>
              <a:t>Lorem</a:t>
            </a:r>
            <a:r>
              <a:rPr lang="en-US" dirty="0"/>
              <a:t> </a:t>
            </a:r>
            <a:r>
              <a:rPr lang="en-US" dirty="0" err="1"/>
              <a:t>ipsum</a:t>
            </a:r>
            <a:r>
              <a:rPr lang="en-US" dirty="0"/>
              <a:t> dolor</a:t>
            </a:r>
            <a:endParaRPr lang="ru-RU" dirty="0"/>
          </a:p>
        </p:txBody>
      </p:sp>
      <p:sp>
        <p:nvSpPr>
          <p:cNvPr id="3" name="Объект 2"/>
          <p:cNvSpPr>
            <a:spLocks noGrp="1"/>
          </p:cNvSpPr>
          <p:nvPr>
            <p:ph idx="1" hasCustomPrompt="1"/>
          </p:nvPr>
        </p:nvSpPr>
        <p:spPr>
          <a:xfrm>
            <a:off x="3477986" y="2114237"/>
            <a:ext cx="5176795" cy="2041810"/>
          </a:xfrm>
        </p:spPr>
        <p:txBody>
          <a:bodyPr/>
          <a:lstStyle>
            <a:lvl1pPr algn="ctr">
              <a:defRPr/>
            </a:lvl1pPr>
            <a:lvl2pPr algn="ctr">
              <a:defRPr/>
            </a:lvl2pPr>
            <a:lvl3pPr algn="ctr">
              <a:defRPr/>
            </a:lvl3pPr>
            <a:lvl4pPr algn="ctr">
              <a:defRPr/>
            </a:lvl4pPr>
            <a:lvl5pPr algn="ctr">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
        <p:nvSpPr>
          <p:cNvPr id="4" name="Дата 3"/>
          <p:cNvSpPr>
            <a:spLocks noGrp="1"/>
          </p:cNvSpPr>
          <p:nvPr>
            <p:ph type="dt" sz="half" idx="10"/>
          </p:nvPr>
        </p:nvSpPr>
        <p:spPr/>
        <p:txBody>
          <a:body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11"/>
          </p:nvPr>
        </p:nvSpPr>
        <p:spPr>
          <a:xfrm>
            <a:off x="4038600" y="5703723"/>
            <a:ext cx="4114800" cy="365125"/>
          </a:xfrm>
        </p:spPr>
        <p:txBody>
          <a:bodyPr/>
          <a:lstStyle/>
          <a:p>
            <a:endParaRPr lang="ru-RU" dirty="0"/>
          </a:p>
        </p:txBody>
      </p:sp>
      <p:sp>
        <p:nvSpPr>
          <p:cNvPr id="6" name="Номер слайда 5"/>
          <p:cNvSpPr>
            <a:spLocks noGrp="1"/>
          </p:cNvSpPr>
          <p:nvPr>
            <p:ph type="sldNum" sz="quarter" idx="12"/>
          </p:nvPr>
        </p:nvSpPr>
        <p:spPr/>
        <p:txBody>
          <a:bodyPr/>
          <a:lstStyle/>
          <a:p>
            <a:fld id="{B7E6CA31-DA56-47CF-9891-B6D0296B6AEC}" type="slidenum">
              <a:rPr lang="ru-RU" smtClean="0"/>
              <a:t>‹Nr.›</a:t>
            </a:fld>
            <a:endParaRPr lang="ru-RU"/>
          </a:p>
        </p:txBody>
      </p:sp>
      <p:sp>
        <p:nvSpPr>
          <p:cNvPr id="33" name="Текст 32"/>
          <p:cNvSpPr>
            <a:spLocks noGrp="1"/>
          </p:cNvSpPr>
          <p:nvPr>
            <p:ph type="body" sz="quarter" idx="13" hasCustomPrompt="1"/>
          </p:nvPr>
        </p:nvSpPr>
        <p:spPr>
          <a:xfrm>
            <a:off x="3122451" y="4967174"/>
            <a:ext cx="5608864" cy="2014729"/>
          </a:xfrm>
        </p:spPr>
        <p:txBody>
          <a:bodyPr/>
          <a:lstStyle>
            <a:lvl1pPr algn="ctr">
              <a:defRPr sz="1600" b="1"/>
            </a:lvl1pPr>
            <a:lvl2pPr algn="ctr">
              <a:defRPr b="1"/>
            </a:lvl2pPr>
            <a:lvl3pPr algn="ctr">
              <a:defRPr b="1"/>
            </a:lvl3pPr>
            <a:lvl4pPr>
              <a:defRPr b="1"/>
            </a:lvl4pPr>
            <a:lvl5pPr>
              <a:defRPr b="1"/>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endParaRPr lang="ru-RU" dirty="0"/>
          </a:p>
        </p:txBody>
      </p:sp>
    </p:spTree>
    <p:extLst>
      <p:ext uri="{BB962C8B-B14F-4D97-AF65-F5344CB8AC3E}">
        <p14:creationId xmlns:p14="http://schemas.microsoft.com/office/powerpoint/2010/main" val="27098813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0" name="Bild"/>
          <p:cNvSpPr>
            <a:spLocks noGrp="1"/>
          </p:cNvSpPr>
          <p:nvPr>
            <p:ph type="pic" sz="quarter" idx="15"/>
          </p:nvPr>
        </p:nvSpPr>
        <p:spPr bwMode="gray">
          <a:xfrm>
            <a:off x="1" y="1512000"/>
            <a:ext cx="12192000" cy="23652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36" name="Text"/>
          <p:cNvSpPr>
            <a:spLocks noGrp="1"/>
          </p:cNvSpPr>
          <p:nvPr>
            <p:ph type="body" sz="quarter" idx="41"/>
          </p:nvPr>
        </p:nvSpPr>
        <p:spPr bwMode="gray">
          <a:xfrm>
            <a:off x="540070" y="1512000"/>
            <a:ext cx="7262145" cy="2365200"/>
          </a:xfrm>
          <a:solidFill>
            <a:srgbClr val="808080">
              <a:alpha val="90000"/>
            </a:srgbClr>
          </a:solidFill>
        </p:spPr>
        <p:txBody>
          <a:bodyPr lIns="540000" tIns="180000" rIns="540000" bIns="180000" anchor="ctr"/>
          <a:lstStyle>
            <a:lvl1pPr marL="0" indent="0" algn="l">
              <a:buFontTx/>
              <a:buNone/>
              <a:defRPr>
                <a:solidFill>
                  <a:schemeClr val="bg1"/>
                </a:solidFill>
              </a:defRPr>
            </a:lvl1pPr>
          </a:lstStyle>
          <a:p>
            <a:pPr lvl="0"/>
            <a:r>
              <a:rPr lang="de-DE" noProof="0" dirty="0"/>
              <a:t>Textmasterformat bearbeiten</a:t>
            </a:r>
          </a:p>
        </p:txBody>
      </p:sp>
      <p:sp>
        <p:nvSpPr>
          <p:cNvPr id="3" name="Inhalt"/>
          <p:cNvSpPr>
            <a:spLocks noGrp="1"/>
          </p:cNvSpPr>
          <p:nvPr>
            <p:ph idx="1"/>
          </p:nvPr>
        </p:nvSpPr>
        <p:spPr>
          <a:xfrm>
            <a:off x="540070" y="4233451"/>
            <a:ext cx="11111046" cy="1575213"/>
          </a:xfrm>
        </p:spPr>
        <p:txBody>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p:txBody>
      </p:sp>
    </p:spTree>
    <p:extLst>
      <p:ext uri="{BB962C8B-B14F-4D97-AF65-F5344CB8AC3E}">
        <p14:creationId xmlns:p14="http://schemas.microsoft.com/office/powerpoint/2010/main" val="363590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TEXT &amp; BILD">
    <p:spTree>
      <p:nvGrpSpPr>
        <p:cNvPr id="1" name=""/>
        <p:cNvGrpSpPr/>
        <p:nvPr/>
      </p:nvGrpSpPr>
      <p:grpSpPr>
        <a:xfrm>
          <a:off x="0" y="0"/>
          <a:ext cx="0" cy="0"/>
          <a:chOff x="0" y="0"/>
          <a:chExt cx="0" cy="0"/>
        </a:xfrm>
      </p:grpSpPr>
      <p:sp>
        <p:nvSpPr>
          <p:cNvPr id="2" name="Titel"/>
          <p:cNvSpPr>
            <a:spLocks noGrp="1"/>
          </p:cNvSpPr>
          <p:nvPr>
            <p:ph type="title"/>
          </p:nvPr>
        </p:nvSpPr>
        <p:spPr/>
        <p:txBody>
          <a:bodyPr/>
          <a:lstStyle/>
          <a:p>
            <a:r>
              <a:rPr lang="de-DE" noProof="0" dirty="0"/>
              <a:t>Titelmasterformat durch Klicken bearbeiten</a:t>
            </a:r>
          </a:p>
        </p:txBody>
      </p:sp>
      <p:sp>
        <p:nvSpPr>
          <p:cNvPr id="8"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2" name="Bild"/>
          <p:cNvSpPr>
            <a:spLocks noGrp="1"/>
          </p:cNvSpPr>
          <p:nvPr>
            <p:ph type="pic" sz="quarter" idx="14"/>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11" name="Text 1"/>
          <p:cNvSpPr>
            <a:spLocks noGrp="1"/>
          </p:cNvSpPr>
          <p:nvPr>
            <p:ph type="body" sz="quarter" idx="17"/>
          </p:nvPr>
        </p:nvSpPr>
        <p:spPr>
          <a:xfrm>
            <a:off x="0"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0" name="Text 2"/>
          <p:cNvSpPr>
            <a:spLocks noGrp="1"/>
          </p:cNvSpPr>
          <p:nvPr>
            <p:ph type="body" sz="quarter" idx="18"/>
          </p:nvPr>
        </p:nvSpPr>
        <p:spPr>
          <a:xfrm>
            <a:off x="4063535"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sp>
        <p:nvSpPr>
          <p:cNvPr id="31" name="Text 3"/>
          <p:cNvSpPr>
            <a:spLocks noGrp="1"/>
          </p:cNvSpPr>
          <p:nvPr>
            <p:ph type="body" sz="quarter" idx="19"/>
          </p:nvPr>
        </p:nvSpPr>
        <p:spPr>
          <a:xfrm>
            <a:off x="8127071" y="3733200"/>
            <a:ext cx="4064929" cy="20772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p:txBody>
      </p:sp>
      <p:cxnSp>
        <p:nvCxnSpPr>
          <p:cNvPr id="17" name="Linie"/>
          <p:cNvCxnSpPr/>
          <p:nvPr userDrawn="1"/>
        </p:nvCxnSpPr>
        <p:spPr bwMode="gray">
          <a:xfrm>
            <a:off x="4060632"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18" name="Linie"/>
          <p:cNvCxnSpPr/>
          <p:nvPr userDrawn="1"/>
        </p:nvCxnSpPr>
        <p:spPr bwMode="gray">
          <a:xfrm>
            <a:off x="8131368" y="1512000"/>
            <a:ext cx="0" cy="4298400"/>
          </a:xfrm>
          <a:prstGeom prst="line">
            <a:avLst/>
          </a:prstGeom>
          <a:ln w="19050">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645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TEXT &amp; BILD">
    <p:spTree>
      <p:nvGrpSpPr>
        <p:cNvPr id="1" name=""/>
        <p:cNvGrpSpPr/>
        <p:nvPr/>
      </p:nvGrpSpPr>
      <p:grpSpPr>
        <a:xfrm>
          <a:off x="0" y="0"/>
          <a:ext cx="0" cy="0"/>
          <a:chOff x="0" y="0"/>
          <a:chExt cx="0" cy="0"/>
        </a:xfrm>
      </p:grpSpPr>
      <p:sp>
        <p:nvSpPr>
          <p:cNvPr id="2" name="Titel"/>
          <p:cNvSpPr>
            <a:spLocks noGrp="1"/>
          </p:cNvSpPr>
          <p:nvPr>
            <p:ph type="title"/>
          </p:nvPr>
        </p:nvSpPr>
        <p:spPr>
          <a:xfrm>
            <a:off x="540070" y="432000"/>
            <a:ext cx="11111046" cy="1080000"/>
          </a:xfrm>
        </p:spPr>
        <p:txBody>
          <a:bodyPr/>
          <a:lstStyle/>
          <a:p>
            <a:r>
              <a:rPr lang="de-DE" noProof="0" dirty="0"/>
              <a:t>Titelmasterformat durch Klicken bearbeiten</a:t>
            </a:r>
          </a:p>
        </p:txBody>
      </p:sp>
      <p:sp>
        <p:nvSpPr>
          <p:cNvPr id="13" name="Untertitel"/>
          <p:cNvSpPr>
            <a:spLocks noGrp="1"/>
          </p:cNvSpPr>
          <p:nvPr>
            <p:ph type="body" sz="quarter" idx="13" hasCustomPrompt="1"/>
          </p:nvPr>
        </p:nvSpPr>
        <p:spPr>
          <a:xfrm>
            <a:off x="540070" y="972000"/>
            <a:ext cx="11111046" cy="540000"/>
          </a:xfrm>
        </p:spPr>
        <p:txBody>
          <a:bodyPr/>
          <a:lstStyle>
            <a:lvl1pPr marL="0" indent="0">
              <a:buNone/>
              <a:defRPr baseline="0">
                <a:solidFill>
                  <a:srgbClr val="7F7F7F"/>
                </a:solidFill>
              </a:defRPr>
            </a:lvl1pPr>
          </a:lstStyle>
          <a:p>
            <a:r>
              <a:rPr lang="de-DE" noProof="0" dirty="0"/>
              <a:t>Geben Sie Ihren Untertitel ein</a:t>
            </a:r>
          </a:p>
        </p:txBody>
      </p:sp>
      <p:sp>
        <p:nvSpPr>
          <p:cNvPr id="11" name="Bild"/>
          <p:cNvSpPr>
            <a:spLocks noGrp="1"/>
          </p:cNvSpPr>
          <p:nvPr>
            <p:ph type="pic" sz="quarter" idx="17"/>
          </p:nvPr>
        </p:nvSpPr>
        <p:spPr bwMode="gray">
          <a:xfrm>
            <a:off x="1" y="1512000"/>
            <a:ext cx="12192000" cy="4298400"/>
          </a:xfrm>
          <a:solidFill>
            <a:schemeClr val="bg1">
              <a:lumMod val="85000"/>
            </a:schemeClr>
          </a:solidFill>
        </p:spPr>
        <p:txBody>
          <a:bodyPr lIns="144000" tIns="144000" rIns="144000" bIns="144000"/>
          <a:lstStyle>
            <a:lvl1pPr marL="0" indent="0">
              <a:buNone/>
              <a:defRPr/>
            </a:lvl1pPr>
          </a:lstStyle>
          <a:p>
            <a:r>
              <a:rPr lang="de-DE" noProof="0" dirty="0"/>
              <a:t>Bild</a:t>
            </a:r>
          </a:p>
        </p:txBody>
      </p:sp>
      <p:sp>
        <p:nvSpPr>
          <p:cNvPr id="9" name="Text"/>
          <p:cNvSpPr>
            <a:spLocks noGrp="1"/>
          </p:cNvSpPr>
          <p:nvPr>
            <p:ph type="body" sz="quarter" idx="19"/>
          </p:nvPr>
        </p:nvSpPr>
        <p:spPr>
          <a:xfrm>
            <a:off x="540070" y="1512000"/>
            <a:ext cx="4450179" cy="4298400"/>
          </a:xfrm>
          <a:solidFill>
            <a:srgbClr val="808080">
              <a:alpha val="90000"/>
            </a:srgbClr>
          </a:solidFill>
        </p:spPr>
        <p:txBody>
          <a:bodyPr lIns="540000" tIns="360000" rIns="54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spTree>
    <p:extLst>
      <p:ext uri="{BB962C8B-B14F-4D97-AF65-F5344CB8AC3E}">
        <p14:creationId xmlns:p14="http://schemas.microsoft.com/office/powerpoint/2010/main" val="92804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5" name="Bildplatzhalter 17"/>
          <p:cNvSpPr>
            <a:spLocks noGrp="1"/>
          </p:cNvSpPr>
          <p:nvPr>
            <p:ph type="pic" sz="quarter" idx="10"/>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solidFill>
            <a:schemeClr val="bg1">
              <a:lumMod val="85000"/>
            </a:schemeClr>
          </a:solidFill>
        </p:spPr>
        <p:txBody>
          <a:bodyPr lIns="144000" tIns="144000" rIns="144000"/>
          <a:lstStyle>
            <a:lvl1pPr marL="0" indent="0">
              <a:buNone/>
              <a:defRPr/>
            </a:lvl1pPr>
          </a:lstStyle>
          <a:p>
            <a:endParaRPr lang="de-DE"/>
          </a:p>
        </p:txBody>
      </p:sp>
      <p:sp>
        <p:nvSpPr>
          <p:cNvPr id="23" name="Textplatzhalter 22"/>
          <p:cNvSpPr>
            <a:spLocks noGrp="1"/>
          </p:cNvSpPr>
          <p:nvPr>
            <p:ph type="body" sz="quarter" idx="11"/>
          </p:nvPr>
        </p:nvSpPr>
        <p:spPr>
          <a:xfrm>
            <a:off x="-1" y="0"/>
            <a:ext cx="12192000" cy="6858000"/>
          </a:xfrm>
          <a:custGeom>
            <a:avLst/>
            <a:gdLst/>
            <a:ahLst/>
            <a:cxnLst/>
            <a:rect l="l" t="t" r="r" b="b"/>
            <a:pathLst>
              <a:path w="12190413" h="6858000">
                <a:moveTo>
                  <a:pt x="0" y="0"/>
                </a:moveTo>
                <a:lnTo>
                  <a:pt x="12190413" y="0"/>
                </a:lnTo>
                <a:lnTo>
                  <a:pt x="12190413" y="6238082"/>
                </a:lnTo>
                <a:lnTo>
                  <a:pt x="11570495" y="6858000"/>
                </a:lnTo>
                <a:lnTo>
                  <a:pt x="0" y="6858000"/>
                </a:lnTo>
                <a:close/>
              </a:path>
            </a:pathLst>
          </a:custGeom>
          <a:gradFill>
            <a:gsLst>
              <a:gs pos="0">
                <a:schemeClr val="tx1">
                  <a:lumMod val="50000"/>
                  <a:lumOff val="50000"/>
                  <a:alpha val="95000"/>
                </a:schemeClr>
              </a:gs>
              <a:gs pos="100000">
                <a:schemeClr val="tx2">
                  <a:lumMod val="60000"/>
                  <a:lumOff val="40000"/>
                  <a:alpha val="80000"/>
                </a:schemeClr>
              </a:gs>
            </a:gsLst>
            <a:lin ang="18900000" scaled="1"/>
          </a:gradFill>
        </p:spPr>
        <p:txBody>
          <a:bodyPr anchor="ctr"/>
          <a:lstStyle>
            <a:lvl1pPr marL="0" indent="0" algn="ctr">
              <a:buNone/>
              <a:defRPr sz="3600" b="0">
                <a:solidFill>
                  <a:schemeClr val="bg1"/>
                </a:solidFill>
              </a:defRPr>
            </a:lvl1pPr>
          </a:lstStyle>
          <a:p>
            <a:pPr lvl="0"/>
            <a:endParaRPr lang="de-DE" dirty="0"/>
          </a:p>
        </p:txBody>
      </p:sp>
      <p:pic>
        <p:nvPicPr>
          <p:cNvPr id="15" name="Grafik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73" y="6026954"/>
            <a:ext cx="2020668" cy="443634"/>
          </a:xfrm>
          <a:prstGeom prst="rect">
            <a:avLst/>
          </a:prstGeom>
        </p:spPr>
      </p:pic>
      <p:sp>
        <p:nvSpPr>
          <p:cNvPr id="13" name="Textplatzhalter 7"/>
          <p:cNvSpPr>
            <a:spLocks noGrp="1"/>
          </p:cNvSpPr>
          <p:nvPr>
            <p:ph type="body" sz="quarter" idx="18" hasCustomPrompt="1"/>
          </p:nvPr>
        </p:nvSpPr>
        <p:spPr>
          <a:xfrm>
            <a:off x="540072" y="4589714"/>
            <a:ext cx="11107344" cy="639284"/>
          </a:xfrm>
        </p:spPr>
        <p:txBody>
          <a:bodyPr anchor="ctr"/>
          <a:lstStyle>
            <a:lvl1pPr marL="0" indent="0" algn="ctr">
              <a:buNone/>
              <a:defRPr sz="1600" i="1" baseline="0">
                <a:solidFill>
                  <a:schemeClr val="bg2"/>
                </a:solidFill>
                <a:latin typeface="+mn-lt"/>
              </a:defRPr>
            </a:lvl1pPr>
          </a:lstStyle>
          <a:p>
            <a:pPr lvl="0"/>
            <a:r>
              <a:rPr lang="de-DE" dirty="0"/>
              <a:t>Name des Autors</a:t>
            </a:r>
          </a:p>
        </p:txBody>
      </p:sp>
      <p:cxnSp>
        <p:nvCxnSpPr>
          <p:cNvPr id="14" name="Linie"/>
          <p:cNvCxnSpPr/>
          <p:nvPr userDrawn="1"/>
        </p:nvCxnSpPr>
        <p:spPr bwMode="gray">
          <a:xfrm>
            <a:off x="3755695"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6" name="Linie"/>
          <p:cNvCxnSpPr/>
          <p:nvPr userDrawn="1"/>
        </p:nvCxnSpPr>
        <p:spPr bwMode="gray">
          <a:xfrm>
            <a:off x="3755695" y="5228998"/>
            <a:ext cx="4680609"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17" name="Linie"/>
          <p:cNvCxnSpPr/>
          <p:nvPr userDrawn="1"/>
        </p:nvCxnSpPr>
        <p:spPr bwMode="gray">
          <a:xfrm>
            <a:off x="6816093" y="1628998"/>
            <a:ext cx="1620211" cy="0"/>
          </a:xfrm>
          <a:prstGeom prst="line">
            <a:avLst/>
          </a:prstGeom>
          <a:ln w="25400">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18" name="Quotation"/>
          <p:cNvGrpSpPr>
            <a:grpSpLocks noChangeAspect="1"/>
          </p:cNvGrpSpPr>
          <p:nvPr userDrawn="1"/>
        </p:nvGrpSpPr>
        <p:grpSpPr bwMode="gray">
          <a:xfrm>
            <a:off x="5771921" y="1357295"/>
            <a:ext cx="648156" cy="543406"/>
            <a:chOff x="537029" y="1572196"/>
            <a:chExt cx="1010860" cy="847602"/>
          </a:xfrm>
        </p:grpSpPr>
        <p:sp>
          <p:nvSpPr>
            <p:cNvPr id="19" name="Apostrophe"/>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dirty="0"/>
            </a:p>
          </p:txBody>
        </p:sp>
        <p:sp>
          <p:nvSpPr>
            <p:cNvPr id="20" name="Apostrophe"/>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solidFill>
              <a:srgbClr val="FFFFFF"/>
            </a:solidFill>
            <a:ln w="12700">
              <a:noFill/>
              <a:round/>
              <a:headEnd/>
              <a:tailEnd/>
            </a:ln>
          </p:spPr>
          <p:txBody>
            <a:bodyPr lIns="0" tIns="0" rIns="0" bIns="0" rtlCol="0" anchor="ctr"/>
            <a:lstStyle/>
            <a:p>
              <a:pPr algn="ctr"/>
              <a:endParaRPr lang="de-DE" sz="1800" dirty="0"/>
            </a:p>
          </p:txBody>
        </p:sp>
      </p:grpSp>
      <p:grpSp>
        <p:nvGrpSpPr>
          <p:cNvPr id="26" name="Gruppieren 25"/>
          <p:cNvGrpSpPr/>
          <p:nvPr userDrawn="1"/>
        </p:nvGrpSpPr>
        <p:grpSpPr>
          <a:xfrm>
            <a:off x="10646085" y="432000"/>
            <a:ext cx="1005019" cy="149281"/>
            <a:chOff x="6096000" y="6184900"/>
            <a:chExt cx="1592263" cy="236538"/>
          </a:xfrm>
          <a:solidFill>
            <a:schemeClr val="bg1">
              <a:lumMod val="85000"/>
            </a:schemeClr>
          </a:solidFill>
        </p:grpSpPr>
        <p:sp>
          <p:nvSpPr>
            <p:cNvPr id="27" name="Freeform 5"/>
            <p:cNvSpPr>
              <a:spLocks/>
            </p:cNvSpPr>
            <p:nvPr userDrawn="1"/>
          </p:nvSpPr>
          <p:spPr bwMode="auto">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8" name="Freeform 6"/>
            <p:cNvSpPr>
              <a:spLocks/>
            </p:cNvSpPr>
            <p:nvPr userDrawn="1"/>
          </p:nvSpPr>
          <p:spPr bwMode="auto">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29" name="Freeform 7"/>
            <p:cNvSpPr>
              <a:spLocks/>
            </p:cNvSpPr>
            <p:nvPr userDrawn="1"/>
          </p:nvSpPr>
          <p:spPr bwMode="auto">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0" name="Freeform 8"/>
            <p:cNvSpPr>
              <a:spLocks/>
            </p:cNvSpPr>
            <p:nvPr userDrawn="1"/>
          </p:nvSpPr>
          <p:spPr bwMode="auto">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1" name="Freeform 9"/>
            <p:cNvSpPr>
              <a:spLocks/>
            </p:cNvSpPr>
            <p:nvPr userDrawn="1"/>
          </p:nvSpPr>
          <p:spPr bwMode="auto">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2" name="Freeform 10"/>
            <p:cNvSpPr>
              <a:spLocks/>
            </p:cNvSpPr>
            <p:nvPr userDrawn="1"/>
          </p:nvSpPr>
          <p:spPr bwMode="auto">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sp>
          <p:nvSpPr>
            <p:cNvPr id="33" name="Freeform 11"/>
            <p:cNvSpPr>
              <a:spLocks/>
            </p:cNvSpPr>
            <p:nvPr userDrawn="1"/>
          </p:nvSpPr>
          <p:spPr bwMode="auto">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a:p>
          </p:txBody>
        </p:sp>
      </p:grpSp>
    </p:spTree>
    <p:extLst>
      <p:ext uri="{BB962C8B-B14F-4D97-AF65-F5344CB8AC3E}">
        <p14:creationId xmlns:p14="http://schemas.microsoft.com/office/powerpoint/2010/main" val="1610805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SCHLUSSFOLIE">
    <p:spTree>
      <p:nvGrpSpPr>
        <p:cNvPr id="1" name=""/>
        <p:cNvGrpSpPr/>
        <p:nvPr/>
      </p:nvGrpSpPr>
      <p:grpSpPr>
        <a:xfrm>
          <a:off x="0" y="0"/>
          <a:ext cx="0" cy="0"/>
          <a:chOff x="0" y="0"/>
          <a:chExt cx="0" cy="0"/>
        </a:xfrm>
      </p:grpSpPr>
      <p:sp>
        <p:nvSpPr>
          <p:cNvPr id="13" name="Bild"/>
          <p:cNvSpPr>
            <a:spLocks noGrp="1"/>
          </p:cNvSpPr>
          <p:nvPr>
            <p:ph type="pic" sz="quarter" idx="17"/>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4" name="Layer"/>
          <p:cNvSpPr>
            <a:spLocks noGrp="1"/>
          </p:cNvSpPr>
          <p:nvPr>
            <p:ph type="body" sz="quarter" idx="13" hasCustomPrompt="1"/>
          </p:nvPr>
        </p:nvSpPr>
        <p:spPr bwMode="gray">
          <a:xfrm>
            <a:off x="0" y="1"/>
            <a:ext cx="12191999" cy="5808663"/>
          </a:xfrm>
          <a:gradFill>
            <a:gsLst>
              <a:gs pos="0">
                <a:schemeClr val="tx1">
                  <a:lumMod val="65000"/>
                  <a:lumOff val="35000"/>
                </a:schemeClr>
              </a:gs>
              <a:gs pos="100000">
                <a:schemeClr val="tx2">
                  <a:lumMod val="40000"/>
                  <a:lumOff val="60000"/>
                  <a:alpha val="45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r>
              <a:rPr lang="de-DE" noProof="0" dirty="0"/>
              <a:t>Textmasterformat </a:t>
            </a:r>
            <a:br>
              <a:rPr lang="de-DE" noProof="0" dirty="0"/>
            </a:br>
            <a:r>
              <a:rPr lang="de-DE" noProof="0" dirty="0"/>
              <a:t>bearbeiten</a:t>
            </a:r>
          </a:p>
        </p:txBody>
      </p:sp>
      <p:sp>
        <p:nvSpPr>
          <p:cNvPr id="7" name="Textplatzhalter 10"/>
          <p:cNvSpPr>
            <a:spLocks noGrp="1"/>
          </p:cNvSpPr>
          <p:nvPr>
            <p:ph type="body" sz="quarter" idx="19"/>
          </p:nvPr>
        </p:nvSpPr>
        <p:spPr bwMode="gray">
          <a:xfrm>
            <a:off x="6096794" y="2762251"/>
            <a:ext cx="5550622"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11" name="Gerade Verbindung 10"/>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grpSp>
        <p:nvGrpSpPr>
          <p:cNvPr id="9" name="Gruppieren 8"/>
          <p:cNvGrpSpPr/>
          <p:nvPr userDrawn="1"/>
        </p:nvGrpSpPr>
        <p:grpSpPr bwMode="gray">
          <a:xfrm>
            <a:off x="8860092" y="6006238"/>
            <a:ext cx="2783594" cy="599231"/>
            <a:chOff x="8858939" y="6006237"/>
            <a:chExt cx="2783232" cy="599231"/>
          </a:xfrm>
        </p:grpSpPr>
        <p:pic>
          <p:nvPicPr>
            <p:cNvPr id="10" name="Grafik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2" name="Grafik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6"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7"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8"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9"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0"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1"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grpSp>
      </p:grpSp>
    </p:spTree>
    <p:extLst>
      <p:ext uri="{BB962C8B-B14F-4D97-AF65-F5344CB8AC3E}">
        <p14:creationId xmlns:p14="http://schemas.microsoft.com/office/powerpoint/2010/main" val="4136039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02_Kontakt">
    <p:bg bwMode="gray">
      <p:bgPr>
        <a:solidFill>
          <a:schemeClr val="bg1"/>
        </a:solidFill>
        <a:effectLst/>
      </p:bgPr>
    </p:bg>
    <p:spTree>
      <p:nvGrpSpPr>
        <p:cNvPr id="1" name=""/>
        <p:cNvGrpSpPr/>
        <p:nvPr/>
      </p:nvGrpSpPr>
      <p:grpSpPr>
        <a:xfrm>
          <a:off x="0" y="0"/>
          <a:ext cx="0" cy="0"/>
          <a:chOff x="0" y="0"/>
          <a:chExt cx="0" cy="0"/>
        </a:xfrm>
      </p:grpSpPr>
      <p:sp>
        <p:nvSpPr>
          <p:cNvPr id="25" name="Bild"/>
          <p:cNvSpPr>
            <a:spLocks noGrp="1"/>
          </p:cNvSpPr>
          <p:nvPr>
            <p:ph type="pic" sz="quarter" idx="18"/>
          </p:nvPr>
        </p:nvSpPr>
        <p:spPr bwMode="gray">
          <a:xfrm>
            <a:off x="1" y="1"/>
            <a:ext cx="12192000" cy="5808663"/>
          </a:xfrm>
          <a:solidFill>
            <a:schemeClr val="bg1">
              <a:lumMod val="85000"/>
            </a:schemeClr>
          </a:solidFill>
          <a:ln>
            <a:noFill/>
          </a:ln>
        </p:spPr>
        <p:txBody>
          <a:bodyPr vert="horz" lIns="144000" tIns="144000" rIns="144000" bIns="144000" rtlCol="0">
            <a:noAutofit/>
          </a:bodyPr>
          <a:lstStyle>
            <a:lvl1pPr>
              <a:defRPr lang="en-US" dirty="0"/>
            </a:lvl1pPr>
          </a:lstStyle>
          <a:p>
            <a:pPr marL="0" lvl="0" indent="0">
              <a:buNone/>
            </a:pPr>
            <a:r>
              <a:rPr lang="de-DE" noProof="0" dirty="0"/>
              <a:t>Bild</a:t>
            </a:r>
          </a:p>
        </p:txBody>
      </p:sp>
      <p:sp>
        <p:nvSpPr>
          <p:cNvPr id="24" name="Layer"/>
          <p:cNvSpPr>
            <a:spLocks noGrp="1"/>
          </p:cNvSpPr>
          <p:nvPr>
            <p:ph type="body" sz="quarter" idx="17"/>
          </p:nvPr>
        </p:nvSpPr>
        <p:spPr bwMode="gray">
          <a:xfrm>
            <a:off x="0" y="1"/>
            <a:ext cx="12191999" cy="5808663"/>
          </a:xfrm>
          <a:gradFill>
            <a:gsLst>
              <a:gs pos="0">
                <a:schemeClr val="tx1">
                  <a:lumMod val="65000"/>
                  <a:lumOff val="35000"/>
                </a:schemeClr>
              </a:gs>
              <a:gs pos="100000">
                <a:schemeClr val="tx2">
                  <a:lumMod val="40000"/>
                  <a:lumOff val="60000"/>
                  <a:alpha val="70000"/>
                </a:schemeClr>
              </a:gs>
            </a:gsLst>
            <a:lin ang="18900000" scaled="1"/>
          </a:gradFill>
        </p:spPr>
        <p:txBody>
          <a:bodyPr lIns="540000" tIns="1440000" bIns="1404000" anchor="t"/>
          <a:lstStyle>
            <a:lvl1pPr marL="0" indent="0">
              <a:buNone/>
              <a:defRPr sz="4400" cap="all" baseline="0">
                <a:solidFill>
                  <a:schemeClr val="bg1"/>
                </a:solidFill>
              </a:defRPr>
            </a:lvl1pPr>
          </a:lstStyle>
          <a:p>
            <a:pPr lvl="0"/>
            <a:endParaRPr lang="de-DE" noProof="0" dirty="0"/>
          </a:p>
        </p:txBody>
      </p:sp>
      <p:sp>
        <p:nvSpPr>
          <p:cNvPr id="36" name="Textplatzhalter 15"/>
          <p:cNvSpPr>
            <a:spLocks noGrp="1"/>
          </p:cNvSpPr>
          <p:nvPr>
            <p:ph type="body" sz="quarter" idx="15" hasCustomPrompt="1"/>
          </p:nvPr>
        </p:nvSpPr>
        <p:spPr bwMode="gray">
          <a:xfrm>
            <a:off x="2027019" y="4102101"/>
            <a:ext cx="2515720" cy="1203324"/>
          </a:xfrm>
          <a:prstGeom prst="rect">
            <a:avLst/>
          </a:prstGeom>
        </p:spPr>
        <p:txBody>
          <a:bodyPr lIns="0" tIns="0" rIns="0" bIns="0" anchor="b">
            <a:noAutofit/>
          </a:bodyPr>
          <a:lstStyle>
            <a:lvl1pPr marL="0" indent="0" algn="l">
              <a:lnSpc>
                <a:spcPct val="90000"/>
              </a:lnSpc>
              <a:spcBef>
                <a:spcPts val="0"/>
              </a:spcBef>
              <a:spcAft>
                <a:spcPts val="1000"/>
              </a:spcAft>
              <a:buNone/>
              <a:defRPr sz="1400" cap="none" baseline="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Textmasterformat </a:t>
            </a:r>
            <a:br>
              <a:rPr lang="de-DE" dirty="0"/>
            </a:br>
            <a:r>
              <a:rPr lang="de-DE" dirty="0"/>
              <a:t>bearbeiten</a:t>
            </a:r>
          </a:p>
        </p:txBody>
      </p:sp>
      <p:grpSp>
        <p:nvGrpSpPr>
          <p:cNvPr id="11" name="Gruppieren 10"/>
          <p:cNvGrpSpPr/>
          <p:nvPr userDrawn="1"/>
        </p:nvGrpSpPr>
        <p:grpSpPr bwMode="gray">
          <a:xfrm>
            <a:off x="8860092" y="6006238"/>
            <a:ext cx="2783594" cy="599231"/>
            <a:chOff x="8858939" y="6006237"/>
            <a:chExt cx="2783232" cy="599231"/>
          </a:xfrm>
        </p:grpSpPr>
        <p:pic>
          <p:nvPicPr>
            <p:cNvPr id="12" name="Grafik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938174" y="6070717"/>
              <a:ext cx="381359" cy="534751"/>
            </a:xfrm>
            <a:prstGeom prst="rect">
              <a:avLst/>
            </a:prstGeom>
          </p:spPr>
        </p:pic>
        <p:pic>
          <p:nvPicPr>
            <p:cNvPr id="13" name="Grafik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8858939" y="6006237"/>
              <a:ext cx="761485" cy="534751"/>
            </a:xfrm>
            <a:prstGeom prst="rect">
              <a:avLst/>
            </a:prstGeom>
          </p:spPr>
        </p:pic>
        <p:grpSp>
          <p:nvGrpSpPr>
            <p:cNvPr id="14" name="Gruppieren 13"/>
            <p:cNvGrpSpPr/>
            <p:nvPr userDrawn="1"/>
          </p:nvGrpSpPr>
          <p:grpSpPr bwMode="gray">
            <a:xfrm>
              <a:off x="10637283" y="6295042"/>
              <a:ext cx="1004888" cy="149281"/>
              <a:chOff x="6096000" y="6184900"/>
              <a:chExt cx="1592263" cy="236538"/>
            </a:xfrm>
            <a:solidFill>
              <a:schemeClr val="bg1">
                <a:lumMod val="85000"/>
              </a:schemeClr>
            </a:solidFill>
          </p:grpSpPr>
          <p:sp>
            <p:nvSpPr>
              <p:cNvPr id="15" name="Freeform 5"/>
              <p:cNvSpPr>
                <a:spLocks/>
              </p:cNvSpPr>
              <p:nvPr userDrawn="1"/>
            </p:nvSpPr>
            <p:spPr bwMode="gray">
              <a:xfrm>
                <a:off x="6330950" y="6189663"/>
                <a:ext cx="241300" cy="225425"/>
              </a:xfrm>
              <a:custGeom>
                <a:avLst/>
                <a:gdLst>
                  <a:gd name="T0" fmla="*/ 924 w 924"/>
                  <a:gd name="T1" fmla="*/ 434 h 861"/>
                  <a:gd name="T2" fmla="*/ 924 w 924"/>
                  <a:gd name="T3" fmla="*/ 832 h 861"/>
                  <a:gd name="T4" fmla="*/ 896 w 924"/>
                  <a:gd name="T5" fmla="*/ 860 h 861"/>
                  <a:gd name="T6" fmla="*/ 738 w 924"/>
                  <a:gd name="T7" fmla="*/ 860 h 861"/>
                  <a:gd name="T8" fmla="*/ 712 w 924"/>
                  <a:gd name="T9" fmla="*/ 834 h 861"/>
                  <a:gd name="T10" fmla="*/ 712 w 924"/>
                  <a:gd name="T11" fmla="*/ 368 h 861"/>
                  <a:gd name="T12" fmla="*/ 707 w 924"/>
                  <a:gd name="T13" fmla="*/ 342 h 861"/>
                  <a:gd name="T14" fmla="*/ 688 w 924"/>
                  <a:gd name="T15" fmla="*/ 358 h 861"/>
                  <a:gd name="T16" fmla="*/ 496 w 924"/>
                  <a:gd name="T17" fmla="*/ 578 h 861"/>
                  <a:gd name="T18" fmla="*/ 429 w 924"/>
                  <a:gd name="T19" fmla="*/ 574 h 861"/>
                  <a:gd name="T20" fmla="*/ 234 w 924"/>
                  <a:gd name="T21" fmla="*/ 346 h 861"/>
                  <a:gd name="T22" fmla="*/ 223 w 924"/>
                  <a:gd name="T23" fmla="*/ 340 h 861"/>
                  <a:gd name="T24" fmla="*/ 218 w 924"/>
                  <a:gd name="T25" fmla="*/ 352 h 861"/>
                  <a:gd name="T26" fmla="*/ 220 w 924"/>
                  <a:gd name="T27" fmla="*/ 828 h 861"/>
                  <a:gd name="T28" fmla="*/ 187 w 924"/>
                  <a:gd name="T29" fmla="*/ 860 h 861"/>
                  <a:gd name="T30" fmla="*/ 29 w 924"/>
                  <a:gd name="T31" fmla="*/ 860 h 861"/>
                  <a:gd name="T32" fmla="*/ 4 w 924"/>
                  <a:gd name="T33" fmla="*/ 834 h 861"/>
                  <a:gd name="T34" fmla="*/ 5 w 924"/>
                  <a:gd name="T35" fmla="*/ 52 h 861"/>
                  <a:gd name="T36" fmla="*/ 49 w 924"/>
                  <a:gd name="T37" fmla="*/ 8 h 861"/>
                  <a:gd name="T38" fmla="*/ 171 w 924"/>
                  <a:gd name="T39" fmla="*/ 8 h 861"/>
                  <a:gd name="T40" fmla="*/ 204 w 924"/>
                  <a:gd name="T41" fmla="*/ 22 h 861"/>
                  <a:gd name="T42" fmla="*/ 398 w 924"/>
                  <a:gd name="T43" fmla="*/ 247 h 861"/>
                  <a:gd name="T44" fmla="*/ 455 w 924"/>
                  <a:gd name="T45" fmla="*/ 312 h 861"/>
                  <a:gd name="T46" fmla="*/ 476 w 924"/>
                  <a:gd name="T47" fmla="*/ 310 h 861"/>
                  <a:gd name="T48" fmla="*/ 572 w 924"/>
                  <a:gd name="T49" fmla="*/ 200 h 861"/>
                  <a:gd name="T50" fmla="*/ 725 w 924"/>
                  <a:gd name="T51" fmla="*/ 24 h 861"/>
                  <a:gd name="T52" fmla="*/ 764 w 924"/>
                  <a:gd name="T53" fmla="*/ 8 h 861"/>
                  <a:gd name="T54" fmla="*/ 898 w 924"/>
                  <a:gd name="T55" fmla="*/ 8 h 861"/>
                  <a:gd name="T56" fmla="*/ 924 w 924"/>
                  <a:gd name="T57" fmla="*/ 34 h 861"/>
                  <a:gd name="T58" fmla="*/ 924 w 924"/>
                  <a:gd name="T59" fmla="*/ 43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24" h="861">
                    <a:moveTo>
                      <a:pt x="924" y="434"/>
                    </a:moveTo>
                    <a:cubicBezTo>
                      <a:pt x="924" y="567"/>
                      <a:pt x="924" y="699"/>
                      <a:pt x="924" y="832"/>
                    </a:cubicBezTo>
                    <a:cubicBezTo>
                      <a:pt x="924" y="859"/>
                      <a:pt x="923" y="860"/>
                      <a:pt x="896" y="860"/>
                    </a:cubicBezTo>
                    <a:cubicBezTo>
                      <a:pt x="843" y="860"/>
                      <a:pt x="791" y="860"/>
                      <a:pt x="738" y="860"/>
                    </a:cubicBezTo>
                    <a:cubicBezTo>
                      <a:pt x="713" y="860"/>
                      <a:pt x="712" y="859"/>
                      <a:pt x="712" y="834"/>
                    </a:cubicBezTo>
                    <a:cubicBezTo>
                      <a:pt x="712" y="678"/>
                      <a:pt x="712" y="523"/>
                      <a:pt x="712" y="368"/>
                    </a:cubicBezTo>
                    <a:cubicBezTo>
                      <a:pt x="712" y="359"/>
                      <a:pt x="716" y="346"/>
                      <a:pt x="707" y="342"/>
                    </a:cubicBezTo>
                    <a:cubicBezTo>
                      <a:pt x="696" y="338"/>
                      <a:pt x="693" y="352"/>
                      <a:pt x="688" y="358"/>
                    </a:cubicBezTo>
                    <a:cubicBezTo>
                      <a:pt x="624" y="431"/>
                      <a:pt x="560" y="505"/>
                      <a:pt x="496" y="578"/>
                    </a:cubicBezTo>
                    <a:cubicBezTo>
                      <a:pt x="471" y="606"/>
                      <a:pt x="453" y="603"/>
                      <a:pt x="429" y="574"/>
                    </a:cubicBezTo>
                    <a:cubicBezTo>
                      <a:pt x="364" y="497"/>
                      <a:pt x="299" y="422"/>
                      <a:pt x="234" y="346"/>
                    </a:cubicBezTo>
                    <a:cubicBezTo>
                      <a:pt x="231" y="343"/>
                      <a:pt x="228" y="338"/>
                      <a:pt x="223" y="340"/>
                    </a:cubicBezTo>
                    <a:cubicBezTo>
                      <a:pt x="218" y="342"/>
                      <a:pt x="218" y="348"/>
                      <a:pt x="218" y="352"/>
                    </a:cubicBezTo>
                    <a:cubicBezTo>
                      <a:pt x="223" y="511"/>
                      <a:pt x="219" y="670"/>
                      <a:pt x="220" y="828"/>
                    </a:cubicBezTo>
                    <a:cubicBezTo>
                      <a:pt x="220" y="860"/>
                      <a:pt x="220" y="860"/>
                      <a:pt x="187" y="860"/>
                    </a:cubicBezTo>
                    <a:cubicBezTo>
                      <a:pt x="135" y="860"/>
                      <a:pt x="82" y="860"/>
                      <a:pt x="29" y="860"/>
                    </a:cubicBezTo>
                    <a:cubicBezTo>
                      <a:pt x="10" y="861"/>
                      <a:pt x="4" y="853"/>
                      <a:pt x="4" y="834"/>
                    </a:cubicBezTo>
                    <a:cubicBezTo>
                      <a:pt x="4" y="574"/>
                      <a:pt x="3" y="313"/>
                      <a:pt x="5" y="52"/>
                    </a:cubicBezTo>
                    <a:cubicBezTo>
                      <a:pt x="5" y="0"/>
                      <a:pt x="0" y="9"/>
                      <a:pt x="49" y="8"/>
                    </a:cubicBezTo>
                    <a:cubicBezTo>
                      <a:pt x="90" y="8"/>
                      <a:pt x="130" y="8"/>
                      <a:pt x="171" y="8"/>
                    </a:cubicBezTo>
                    <a:cubicBezTo>
                      <a:pt x="185" y="8"/>
                      <a:pt x="195" y="11"/>
                      <a:pt x="204" y="22"/>
                    </a:cubicBezTo>
                    <a:cubicBezTo>
                      <a:pt x="269" y="97"/>
                      <a:pt x="334" y="172"/>
                      <a:pt x="398" y="247"/>
                    </a:cubicBezTo>
                    <a:cubicBezTo>
                      <a:pt x="417" y="269"/>
                      <a:pt x="436" y="290"/>
                      <a:pt x="455" y="312"/>
                    </a:cubicBezTo>
                    <a:cubicBezTo>
                      <a:pt x="463" y="321"/>
                      <a:pt x="469" y="318"/>
                      <a:pt x="476" y="310"/>
                    </a:cubicBezTo>
                    <a:cubicBezTo>
                      <a:pt x="508" y="274"/>
                      <a:pt x="540" y="237"/>
                      <a:pt x="572" y="200"/>
                    </a:cubicBezTo>
                    <a:cubicBezTo>
                      <a:pt x="623" y="142"/>
                      <a:pt x="674" y="83"/>
                      <a:pt x="725" y="24"/>
                    </a:cubicBezTo>
                    <a:cubicBezTo>
                      <a:pt x="736" y="12"/>
                      <a:pt x="748" y="7"/>
                      <a:pt x="764" y="8"/>
                    </a:cubicBezTo>
                    <a:cubicBezTo>
                      <a:pt x="808" y="9"/>
                      <a:pt x="853" y="8"/>
                      <a:pt x="898" y="8"/>
                    </a:cubicBezTo>
                    <a:cubicBezTo>
                      <a:pt x="923" y="8"/>
                      <a:pt x="924" y="9"/>
                      <a:pt x="924" y="34"/>
                    </a:cubicBezTo>
                    <a:cubicBezTo>
                      <a:pt x="924" y="167"/>
                      <a:pt x="924" y="301"/>
                      <a:pt x="924" y="43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7" name="Freeform 6"/>
              <p:cNvSpPr>
                <a:spLocks/>
              </p:cNvSpPr>
              <p:nvPr userDrawn="1"/>
            </p:nvSpPr>
            <p:spPr bwMode="gray">
              <a:xfrm>
                <a:off x="7456488" y="6184900"/>
                <a:ext cx="231775" cy="234951"/>
              </a:xfrm>
              <a:custGeom>
                <a:avLst/>
                <a:gdLst>
                  <a:gd name="T0" fmla="*/ 885 w 889"/>
                  <a:gd name="T1" fmla="*/ 599 h 895"/>
                  <a:gd name="T2" fmla="*/ 886 w 889"/>
                  <a:gd name="T3" fmla="*/ 729 h 895"/>
                  <a:gd name="T4" fmla="*/ 843 w 889"/>
                  <a:gd name="T5" fmla="*/ 804 h 895"/>
                  <a:gd name="T6" fmla="*/ 607 w 889"/>
                  <a:gd name="T7" fmla="*/ 881 h 895"/>
                  <a:gd name="T8" fmla="*/ 300 w 889"/>
                  <a:gd name="T9" fmla="*/ 847 h 895"/>
                  <a:gd name="T10" fmla="*/ 19 w 889"/>
                  <a:gd name="T11" fmla="*/ 504 h 895"/>
                  <a:gd name="T12" fmla="*/ 163 w 889"/>
                  <a:gd name="T13" fmla="*/ 127 h 895"/>
                  <a:gd name="T14" fmla="*/ 422 w 889"/>
                  <a:gd name="T15" fmla="*/ 18 h 895"/>
                  <a:gd name="T16" fmla="*/ 754 w 889"/>
                  <a:gd name="T17" fmla="*/ 39 h 895"/>
                  <a:gd name="T18" fmla="*/ 848 w 889"/>
                  <a:gd name="T19" fmla="*/ 72 h 895"/>
                  <a:gd name="T20" fmla="*/ 869 w 889"/>
                  <a:gd name="T21" fmla="*/ 101 h 895"/>
                  <a:gd name="T22" fmla="*/ 867 w 889"/>
                  <a:gd name="T23" fmla="*/ 254 h 895"/>
                  <a:gd name="T24" fmla="*/ 851 w 889"/>
                  <a:gd name="T25" fmla="*/ 260 h 895"/>
                  <a:gd name="T26" fmla="*/ 783 w 889"/>
                  <a:gd name="T27" fmla="*/ 232 h 895"/>
                  <a:gd name="T28" fmla="*/ 574 w 889"/>
                  <a:gd name="T29" fmla="*/ 189 h 895"/>
                  <a:gd name="T30" fmla="*/ 376 w 889"/>
                  <a:gd name="T31" fmla="*/ 223 h 895"/>
                  <a:gd name="T32" fmla="*/ 237 w 889"/>
                  <a:gd name="T33" fmla="*/ 413 h 895"/>
                  <a:gd name="T34" fmla="*/ 384 w 889"/>
                  <a:gd name="T35" fmla="*/ 682 h 895"/>
                  <a:gd name="T36" fmla="*/ 657 w 889"/>
                  <a:gd name="T37" fmla="*/ 685 h 895"/>
                  <a:gd name="T38" fmla="*/ 669 w 889"/>
                  <a:gd name="T39" fmla="*/ 665 h 895"/>
                  <a:gd name="T40" fmla="*/ 669 w 889"/>
                  <a:gd name="T41" fmla="*/ 597 h 895"/>
                  <a:gd name="T42" fmla="*/ 649 w 889"/>
                  <a:gd name="T43" fmla="*/ 578 h 895"/>
                  <a:gd name="T44" fmla="*/ 571 w 889"/>
                  <a:gd name="T45" fmla="*/ 578 h 895"/>
                  <a:gd name="T46" fmla="*/ 549 w 889"/>
                  <a:gd name="T47" fmla="*/ 556 h 895"/>
                  <a:gd name="T48" fmla="*/ 548 w 889"/>
                  <a:gd name="T49" fmla="*/ 438 h 895"/>
                  <a:gd name="T50" fmla="*/ 569 w 889"/>
                  <a:gd name="T51" fmla="*/ 422 h 895"/>
                  <a:gd name="T52" fmla="*/ 735 w 889"/>
                  <a:gd name="T53" fmla="*/ 422 h 895"/>
                  <a:gd name="T54" fmla="*/ 857 w 889"/>
                  <a:gd name="T55" fmla="*/ 422 h 895"/>
                  <a:gd name="T56" fmla="*/ 885 w 889"/>
                  <a:gd name="T57" fmla="*/ 449 h 895"/>
                  <a:gd name="T58" fmla="*/ 885 w 889"/>
                  <a:gd name="T59" fmla="*/ 599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89" h="895">
                    <a:moveTo>
                      <a:pt x="885" y="599"/>
                    </a:moveTo>
                    <a:cubicBezTo>
                      <a:pt x="885" y="643"/>
                      <a:pt x="882" y="686"/>
                      <a:pt x="886" y="729"/>
                    </a:cubicBezTo>
                    <a:cubicBezTo>
                      <a:pt x="889" y="767"/>
                      <a:pt x="871" y="787"/>
                      <a:pt x="843" y="804"/>
                    </a:cubicBezTo>
                    <a:cubicBezTo>
                      <a:pt x="770" y="850"/>
                      <a:pt x="690" y="870"/>
                      <a:pt x="607" y="881"/>
                    </a:cubicBezTo>
                    <a:cubicBezTo>
                      <a:pt x="502" y="895"/>
                      <a:pt x="399" y="886"/>
                      <a:pt x="300" y="847"/>
                    </a:cubicBezTo>
                    <a:cubicBezTo>
                      <a:pt x="143" y="785"/>
                      <a:pt x="40" y="676"/>
                      <a:pt x="19" y="504"/>
                    </a:cubicBezTo>
                    <a:cubicBezTo>
                      <a:pt x="0" y="355"/>
                      <a:pt x="46" y="225"/>
                      <a:pt x="163" y="127"/>
                    </a:cubicBezTo>
                    <a:cubicBezTo>
                      <a:pt x="237" y="66"/>
                      <a:pt x="326" y="33"/>
                      <a:pt x="422" y="18"/>
                    </a:cubicBezTo>
                    <a:cubicBezTo>
                      <a:pt x="534" y="0"/>
                      <a:pt x="645" y="12"/>
                      <a:pt x="754" y="39"/>
                    </a:cubicBezTo>
                    <a:cubicBezTo>
                      <a:pt x="787" y="47"/>
                      <a:pt x="818" y="59"/>
                      <a:pt x="848" y="72"/>
                    </a:cubicBezTo>
                    <a:cubicBezTo>
                      <a:pt x="861" y="77"/>
                      <a:pt x="869" y="86"/>
                      <a:pt x="869" y="101"/>
                    </a:cubicBezTo>
                    <a:cubicBezTo>
                      <a:pt x="869" y="152"/>
                      <a:pt x="869" y="203"/>
                      <a:pt x="867" y="254"/>
                    </a:cubicBezTo>
                    <a:cubicBezTo>
                      <a:pt x="866" y="267"/>
                      <a:pt x="858" y="263"/>
                      <a:pt x="851" y="260"/>
                    </a:cubicBezTo>
                    <a:cubicBezTo>
                      <a:pt x="829" y="250"/>
                      <a:pt x="806" y="240"/>
                      <a:pt x="783" y="232"/>
                    </a:cubicBezTo>
                    <a:cubicBezTo>
                      <a:pt x="716" y="207"/>
                      <a:pt x="646" y="193"/>
                      <a:pt x="574" y="189"/>
                    </a:cubicBezTo>
                    <a:cubicBezTo>
                      <a:pt x="505" y="185"/>
                      <a:pt x="439" y="193"/>
                      <a:pt x="376" y="223"/>
                    </a:cubicBezTo>
                    <a:cubicBezTo>
                      <a:pt x="296" y="261"/>
                      <a:pt x="252" y="327"/>
                      <a:pt x="237" y="413"/>
                    </a:cubicBezTo>
                    <a:cubicBezTo>
                      <a:pt x="217" y="527"/>
                      <a:pt x="272" y="636"/>
                      <a:pt x="384" y="682"/>
                    </a:cubicBezTo>
                    <a:cubicBezTo>
                      <a:pt x="473" y="718"/>
                      <a:pt x="565" y="723"/>
                      <a:pt x="657" y="685"/>
                    </a:cubicBezTo>
                    <a:cubicBezTo>
                      <a:pt x="666" y="681"/>
                      <a:pt x="669" y="674"/>
                      <a:pt x="669" y="665"/>
                    </a:cubicBezTo>
                    <a:cubicBezTo>
                      <a:pt x="669" y="642"/>
                      <a:pt x="669" y="619"/>
                      <a:pt x="669" y="597"/>
                    </a:cubicBezTo>
                    <a:cubicBezTo>
                      <a:pt x="669" y="583"/>
                      <a:pt x="662" y="578"/>
                      <a:pt x="649" y="578"/>
                    </a:cubicBezTo>
                    <a:cubicBezTo>
                      <a:pt x="623" y="578"/>
                      <a:pt x="597" y="577"/>
                      <a:pt x="571" y="578"/>
                    </a:cubicBezTo>
                    <a:cubicBezTo>
                      <a:pt x="555" y="579"/>
                      <a:pt x="548" y="573"/>
                      <a:pt x="549" y="556"/>
                    </a:cubicBezTo>
                    <a:cubicBezTo>
                      <a:pt x="549" y="517"/>
                      <a:pt x="549" y="477"/>
                      <a:pt x="548" y="438"/>
                    </a:cubicBezTo>
                    <a:cubicBezTo>
                      <a:pt x="548" y="421"/>
                      <a:pt x="558" y="422"/>
                      <a:pt x="569" y="422"/>
                    </a:cubicBezTo>
                    <a:cubicBezTo>
                      <a:pt x="624" y="422"/>
                      <a:pt x="680" y="422"/>
                      <a:pt x="735" y="422"/>
                    </a:cubicBezTo>
                    <a:cubicBezTo>
                      <a:pt x="776" y="422"/>
                      <a:pt x="816" y="422"/>
                      <a:pt x="857" y="422"/>
                    </a:cubicBezTo>
                    <a:cubicBezTo>
                      <a:pt x="883" y="422"/>
                      <a:pt x="885" y="424"/>
                      <a:pt x="885" y="449"/>
                    </a:cubicBezTo>
                    <a:cubicBezTo>
                      <a:pt x="885" y="499"/>
                      <a:pt x="885" y="549"/>
                      <a:pt x="885" y="59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19" name="Freeform 7"/>
              <p:cNvSpPr>
                <a:spLocks/>
              </p:cNvSpPr>
              <p:nvPr userDrawn="1"/>
            </p:nvSpPr>
            <p:spPr bwMode="gray">
              <a:xfrm>
                <a:off x="6999288" y="6191250"/>
                <a:ext cx="222250" cy="223838"/>
              </a:xfrm>
              <a:custGeom>
                <a:avLst/>
                <a:gdLst>
                  <a:gd name="T0" fmla="*/ 852 w 852"/>
                  <a:gd name="T1" fmla="*/ 429 h 854"/>
                  <a:gd name="T2" fmla="*/ 852 w 852"/>
                  <a:gd name="T3" fmla="*/ 825 h 854"/>
                  <a:gd name="T4" fmla="*/ 824 w 852"/>
                  <a:gd name="T5" fmla="*/ 853 h 854"/>
                  <a:gd name="T6" fmla="*/ 664 w 852"/>
                  <a:gd name="T7" fmla="*/ 853 h 854"/>
                  <a:gd name="T8" fmla="*/ 640 w 852"/>
                  <a:gd name="T9" fmla="*/ 829 h 854"/>
                  <a:gd name="T10" fmla="*/ 640 w 852"/>
                  <a:gd name="T11" fmla="*/ 539 h 854"/>
                  <a:gd name="T12" fmla="*/ 611 w 852"/>
                  <a:gd name="T13" fmla="*/ 509 h 854"/>
                  <a:gd name="T14" fmla="*/ 241 w 852"/>
                  <a:gd name="T15" fmla="*/ 509 h 854"/>
                  <a:gd name="T16" fmla="*/ 212 w 852"/>
                  <a:gd name="T17" fmla="*/ 539 h 854"/>
                  <a:gd name="T18" fmla="*/ 212 w 852"/>
                  <a:gd name="T19" fmla="*/ 827 h 854"/>
                  <a:gd name="T20" fmla="*/ 186 w 852"/>
                  <a:gd name="T21" fmla="*/ 853 h 854"/>
                  <a:gd name="T22" fmla="*/ 24 w 852"/>
                  <a:gd name="T23" fmla="*/ 853 h 854"/>
                  <a:gd name="T24" fmla="*/ 0 w 852"/>
                  <a:gd name="T25" fmla="*/ 829 h 854"/>
                  <a:gd name="T26" fmla="*/ 0 w 852"/>
                  <a:gd name="T27" fmla="*/ 25 h 854"/>
                  <a:gd name="T28" fmla="*/ 24 w 852"/>
                  <a:gd name="T29" fmla="*/ 1 h 854"/>
                  <a:gd name="T30" fmla="*/ 188 w 852"/>
                  <a:gd name="T31" fmla="*/ 1 h 854"/>
                  <a:gd name="T32" fmla="*/ 212 w 852"/>
                  <a:gd name="T33" fmla="*/ 25 h 854"/>
                  <a:gd name="T34" fmla="*/ 212 w 852"/>
                  <a:gd name="T35" fmla="*/ 315 h 854"/>
                  <a:gd name="T36" fmla="*/ 242 w 852"/>
                  <a:gd name="T37" fmla="*/ 345 h 854"/>
                  <a:gd name="T38" fmla="*/ 610 w 852"/>
                  <a:gd name="T39" fmla="*/ 345 h 854"/>
                  <a:gd name="T40" fmla="*/ 640 w 852"/>
                  <a:gd name="T41" fmla="*/ 314 h 854"/>
                  <a:gd name="T42" fmla="*/ 640 w 852"/>
                  <a:gd name="T43" fmla="*/ 28 h 854"/>
                  <a:gd name="T44" fmla="*/ 667 w 852"/>
                  <a:gd name="T45" fmla="*/ 1 h 854"/>
                  <a:gd name="T46" fmla="*/ 823 w 852"/>
                  <a:gd name="T47" fmla="*/ 1 h 854"/>
                  <a:gd name="T48" fmla="*/ 852 w 852"/>
                  <a:gd name="T49" fmla="*/ 31 h 854"/>
                  <a:gd name="T50" fmla="*/ 852 w 852"/>
                  <a:gd name="T51" fmla="*/ 429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2" h="854">
                    <a:moveTo>
                      <a:pt x="852" y="429"/>
                    </a:moveTo>
                    <a:cubicBezTo>
                      <a:pt x="852" y="561"/>
                      <a:pt x="852" y="693"/>
                      <a:pt x="852" y="825"/>
                    </a:cubicBezTo>
                    <a:cubicBezTo>
                      <a:pt x="852" y="852"/>
                      <a:pt x="851" y="853"/>
                      <a:pt x="824" y="853"/>
                    </a:cubicBezTo>
                    <a:cubicBezTo>
                      <a:pt x="770" y="853"/>
                      <a:pt x="717" y="853"/>
                      <a:pt x="664" y="853"/>
                    </a:cubicBezTo>
                    <a:cubicBezTo>
                      <a:pt x="645" y="854"/>
                      <a:pt x="640" y="847"/>
                      <a:pt x="640" y="829"/>
                    </a:cubicBezTo>
                    <a:cubicBezTo>
                      <a:pt x="640" y="732"/>
                      <a:pt x="640" y="635"/>
                      <a:pt x="640" y="539"/>
                    </a:cubicBezTo>
                    <a:cubicBezTo>
                      <a:pt x="640" y="511"/>
                      <a:pt x="638" y="509"/>
                      <a:pt x="611" y="509"/>
                    </a:cubicBezTo>
                    <a:cubicBezTo>
                      <a:pt x="487" y="509"/>
                      <a:pt x="364" y="509"/>
                      <a:pt x="241" y="509"/>
                    </a:cubicBezTo>
                    <a:cubicBezTo>
                      <a:pt x="212" y="509"/>
                      <a:pt x="212" y="510"/>
                      <a:pt x="212" y="539"/>
                    </a:cubicBezTo>
                    <a:cubicBezTo>
                      <a:pt x="212" y="635"/>
                      <a:pt x="212" y="731"/>
                      <a:pt x="212" y="827"/>
                    </a:cubicBezTo>
                    <a:cubicBezTo>
                      <a:pt x="212" y="852"/>
                      <a:pt x="211" y="853"/>
                      <a:pt x="186" y="853"/>
                    </a:cubicBezTo>
                    <a:cubicBezTo>
                      <a:pt x="132" y="853"/>
                      <a:pt x="78" y="853"/>
                      <a:pt x="24" y="853"/>
                    </a:cubicBezTo>
                    <a:cubicBezTo>
                      <a:pt x="6" y="854"/>
                      <a:pt x="0" y="847"/>
                      <a:pt x="0" y="829"/>
                    </a:cubicBezTo>
                    <a:cubicBezTo>
                      <a:pt x="0" y="561"/>
                      <a:pt x="0" y="293"/>
                      <a:pt x="0" y="25"/>
                    </a:cubicBezTo>
                    <a:cubicBezTo>
                      <a:pt x="0" y="7"/>
                      <a:pt x="6" y="0"/>
                      <a:pt x="24" y="1"/>
                    </a:cubicBezTo>
                    <a:cubicBezTo>
                      <a:pt x="79" y="2"/>
                      <a:pt x="134" y="2"/>
                      <a:pt x="188" y="1"/>
                    </a:cubicBezTo>
                    <a:cubicBezTo>
                      <a:pt x="207" y="0"/>
                      <a:pt x="212" y="8"/>
                      <a:pt x="212" y="25"/>
                    </a:cubicBezTo>
                    <a:cubicBezTo>
                      <a:pt x="212" y="122"/>
                      <a:pt x="212" y="219"/>
                      <a:pt x="212" y="315"/>
                    </a:cubicBezTo>
                    <a:cubicBezTo>
                      <a:pt x="212" y="343"/>
                      <a:pt x="214" y="345"/>
                      <a:pt x="242" y="345"/>
                    </a:cubicBezTo>
                    <a:cubicBezTo>
                      <a:pt x="364" y="345"/>
                      <a:pt x="487" y="345"/>
                      <a:pt x="610" y="345"/>
                    </a:cubicBezTo>
                    <a:cubicBezTo>
                      <a:pt x="638" y="345"/>
                      <a:pt x="640" y="343"/>
                      <a:pt x="640" y="314"/>
                    </a:cubicBezTo>
                    <a:cubicBezTo>
                      <a:pt x="640" y="219"/>
                      <a:pt x="640" y="124"/>
                      <a:pt x="640" y="28"/>
                    </a:cubicBezTo>
                    <a:cubicBezTo>
                      <a:pt x="640" y="2"/>
                      <a:pt x="641" y="1"/>
                      <a:pt x="667" y="1"/>
                    </a:cubicBezTo>
                    <a:cubicBezTo>
                      <a:pt x="719" y="1"/>
                      <a:pt x="771" y="1"/>
                      <a:pt x="823" y="1"/>
                    </a:cubicBezTo>
                    <a:cubicBezTo>
                      <a:pt x="850" y="1"/>
                      <a:pt x="852" y="3"/>
                      <a:pt x="852" y="31"/>
                    </a:cubicBezTo>
                    <a:cubicBezTo>
                      <a:pt x="852" y="164"/>
                      <a:pt x="852" y="296"/>
                      <a:pt x="852" y="42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0" name="Freeform 8"/>
              <p:cNvSpPr>
                <a:spLocks/>
              </p:cNvSpPr>
              <p:nvPr userDrawn="1"/>
            </p:nvSpPr>
            <p:spPr bwMode="gray">
              <a:xfrm>
                <a:off x="6618288" y="6191250"/>
                <a:ext cx="223838" cy="228600"/>
              </a:xfrm>
              <a:custGeom>
                <a:avLst/>
                <a:gdLst>
                  <a:gd name="T0" fmla="*/ 2 w 856"/>
                  <a:gd name="T1" fmla="*/ 282 h 873"/>
                  <a:gd name="T2" fmla="*/ 2 w 856"/>
                  <a:gd name="T3" fmla="*/ 26 h 873"/>
                  <a:gd name="T4" fmla="*/ 27 w 856"/>
                  <a:gd name="T5" fmla="*/ 1 h 873"/>
                  <a:gd name="T6" fmla="*/ 187 w 856"/>
                  <a:gd name="T7" fmla="*/ 1 h 873"/>
                  <a:gd name="T8" fmla="*/ 214 w 856"/>
                  <a:gd name="T9" fmla="*/ 29 h 873"/>
                  <a:gd name="T10" fmla="*/ 214 w 856"/>
                  <a:gd name="T11" fmla="*/ 495 h 873"/>
                  <a:gd name="T12" fmla="*/ 380 w 856"/>
                  <a:gd name="T13" fmla="*/ 685 h 873"/>
                  <a:gd name="T14" fmla="*/ 532 w 856"/>
                  <a:gd name="T15" fmla="*/ 666 h 873"/>
                  <a:gd name="T16" fmla="*/ 637 w 856"/>
                  <a:gd name="T17" fmla="*/ 527 h 873"/>
                  <a:gd name="T18" fmla="*/ 642 w 856"/>
                  <a:gd name="T19" fmla="*/ 472 h 873"/>
                  <a:gd name="T20" fmla="*/ 642 w 856"/>
                  <a:gd name="T21" fmla="*/ 36 h 873"/>
                  <a:gd name="T22" fmla="*/ 678 w 856"/>
                  <a:gd name="T23" fmla="*/ 1 h 873"/>
                  <a:gd name="T24" fmla="*/ 830 w 856"/>
                  <a:gd name="T25" fmla="*/ 1 h 873"/>
                  <a:gd name="T26" fmla="*/ 854 w 856"/>
                  <a:gd name="T27" fmla="*/ 25 h 873"/>
                  <a:gd name="T28" fmla="*/ 853 w 856"/>
                  <a:gd name="T29" fmla="*/ 513 h 873"/>
                  <a:gd name="T30" fmla="*/ 753 w 856"/>
                  <a:gd name="T31" fmla="*/ 760 h 873"/>
                  <a:gd name="T32" fmla="*/ 583 w 856"/>
                  <a:gd name="T33" fmla="*/ 848 h 873"/>
                  <a:gd name="T34" fmla="*/ 278 w 856"/>
                  <a:gd name="T35" fmla="*/ 849 h 873"/>
                  <a:gd name="T36" fmla="*/ 66 w 856"/>
                  <a:gd name="T37" fmla="*/ 717 h 873"/>
                  <a:gd name="T38" fmla="*/ 3 w 856"/>
                  <a:gd name="T39" fmla="*/ 532 h 873"/>
                  <a:gd name="T40" fmla="*/ 2 w 856"/>
                  <a:gd name="T41" fmla="*/ 282 h 873"/>
                  <a:gd name="T42" fmla="*/ 2 w 856"/>
                  <a:gd name="T43" fmla="*/ 282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56" h="873">
                    <a:moveTo>
                      <a:pt x="2" y="282"/>
                    </a:moveTo>
                    <a:cubicBezTo>
                      <a:pt x="2" y="197"/>
                      <a:pt x="2" y="112"/>
                      <a:pt x="2" y="26"/>
                    </a:cubicBezTo>
                    <a:cubicBezTo>
                      <a:pt x="2" y="8"/>
                      <a:pt x="7" y="0"/>
                      <a:pt x="27" y="1"/>
                    </a:cubicBezTo>
                    <a:cubicBezTo>
                      <a:pt x="80" y="2"/>
                      <a:pt x="134" y="1"/>
                      <a:pt x="187" y="1"/>
                    </a:cubicBezTo>
                    <a:cubicBezTo>
                      <a:pt x="212" y="1"/>
                      <a:pt x="214" y="4"/>
                      <a:pt x="214" y="29"/>
                    </a:cubicBezTo>
                    <a:cubicBezTo>
                      <a:pt x="214" y="184"/>
                      <a:pt x="214" y="340"/>
                      <a:pt x="214" y="495"/>
                    </a:cubicBezTo>
                    <a:cubicBezTo>
                      <a:pt x="214" y="594"/>
                      <a:pt x="282" y="670"/>
                      <a:pt x="380" y="685"/>
                    </a:cubicBezTo>
                    <a:cubicBezTo>
                      <a:pt x="432" y="693"/>
                      <a:pt x="483" y="688"/>
                      <a:pt x="532" y="666"/>
                    </a:cubicBezTo>
                    <a:cubicBezTo>
                      <a:pt x="592" y="639"/>
                      <a:pt x="626" y="591"/>
                      <a:pt x="637" y="527"/>
                    </a:cubicBezTo>
                    <a:cubicBezTo>
                      <a:pt x="640" y="509"/>
                      <a:pt x="642" y="490"/>
                      <a:pt x="642" y="472"/>
                    </a:cubicBezTo>
                    <a:cubicBezTo>
                      <a:pt x="642" y="326"/>
                      <a:pt x="642" y="181"/>
                      <a:pt x="642" y="36"/>
                    </a:cubicBezTo>
                    <a:cubicBezTo>
                      <a:pt x="642" y="1"/>
                      <a:pt x="642" y="1"/>
                      <a:pt x="678" y="1"/>
                    </a:cubicBezTo>
                    <a:cubicBezTo>
                      <a:pt x="728" y="1"/>
                      <a:pt x="779" y="2"/>
                      <a:pt x="830" y="1"/>
                    </a:cubicBezTo>
                    <a:cubicBezTo>
                      <a:pt x="848" y="0"/>
                      <a:pt x="854" y="6"/>
                      <a:pt x="854" y="25"/>
                    </a:cubicBezTo>
                    <a:cubicBezTo>
                      <a:pt x="854" y="188"/>
                      <a:pt x="856" y="350"/>
                      <a:pt x="853" y="513"/>
                    </a:cubicBezTo>
                    <a:cubicBezTo>
                      <a:pt x="851" y="606"/>
                      <a:pt x="825" y="693"/>
                      <a:pt x="753" y="760"/>
                    </a:cubicBezTo>
                    <a:cubicBezTo>
                      <a:pt x="705" y="805"/>
                      <a:pt x="647" y="834"/>
                      <a:pt x="583" y="848"/>
                    </a:cubicBezTo>
                    <a:cubicBezTo>
                      <a:pt x="482" y="871"/>
                      <a:pt x="380" y="873"/>
                      <a:pt x="278" y="849"/>
                    </a:cubicBezTo>
                    <a:cubicBezTo>
                      <a:pt x="193" y="829"/>
                      <a:pt x="118" y="790"/>
                      <a:pt x="66" y="717"/>
                    </a:cubicBezTo>
                    <a:cubicBezTo>
                      <a:pt x="26" y="663"/>
                      <a:pt x="5" y="599"/>
                      <a:pt x="3" y="532"/>
                    </a:cubicBezTo>
                    <a:cubicBezTo>
                      <a:pt x="0" y="449"/>
                      <a:pt x="2" y="366"/>
                      <a:pt x="2" y="282"/>
                    </a:cubicBezTo>
                    <a:cubicBezTo>
                      <a:pt x="2" y="282"/>
                      <a:pt x="2" y="282"/>
                      <a:pt x="2" y="28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1" name="Freeform 9"/>
              <p:cNvSpPr>
                <a:spLocks/>
              </p:cNvSpPr>
              <p:nvPr userDrawn="1"/>
            </p:nvSpPr>
            <p:spPr bwMode="gray">
              <a:xfrm>
                <a:off x="6096000" y="6191250"/>
                <a:ext cx="212725" cy="223838"/>
              </a:xfrm>
              <a:custGeom>
                <a:avLst/>
                <a:gdLst>
                  <a:gd name="T0" fmla="*/ 0 w 812"/>
                  <a:gd name="T1" fmla="*/ 425 h 853"/>
                  <a:gd name="T2" fmla="*/ 0 w 812"/>
                  <a:gd name="T3" fmla="*/ 28 h 853"/>
                  <a:gd name="T4" fmla="*/ 27 w 812"/>
                  <a:gd name="T5" fmla="*/ 0 h 853"/>
                  <a:gd name="T6" fmla="*/ 185 w 812"/>
                  <a:gd name="T7" fmla="*/ 0 h 853"/>
                  <a:gd name="T8" fmla="*/ 212 w 812"/>
                  <a:gd name="T9" fmla="*/ 27 h 853"/>
                  <a:gd name="T10" fmla="*/ 212 w 812"/>
                  <a:gd name="T11" fmla="*/ 345 h 853"/>
                  <a:gd name="T12" fmla="*/ 212 w 812"/>
                  <a:gd name="T13" fmla="*/ 361 h 853"/>
                  <a:gd name="T14" fmla="*/ 216 w 812"/>
                  <a:gd name="T15" fmla="*/ 375 h 853"/>
                  <a:gd name="T16" fmla="*/ 228 w 812"/>
                  <a:gd name="T17" fmla="*/ 366 h 853"/>
                  <a:gd name="T18" fmla="*/ 288 w 812"/>
                  <a:gd name="T19" fmla="*/ 282 h 853"/>
                  <a:gd name="T20" fmla="*/ 473 w 812"/>
                  <a:gd name="T21" fmla="*/ 14 h 853"/>
                  <a:gd name="T22" fmla="*/ 498 w 812"/>
                  <a:gd name="T23" fmla="*/ 0 h 853"/>
                  <a:gd name="T24" fmla="*/ 698 w 812"/>
                  <a:gd name="T25" fmla="*/ 0 h 853"/>
                  <a:gd name="T26" fmla="*/ 705 w 812"/>
                  <a:gd name="T27" fmla="*/ 18 h 853"/>
                  <a:gd name="T28" fmla="*/ 590 w 812"/>
                  <a:gd name="T29" fmla="*/ 184 h 853"/>
                  <a:gd name="T30" fmla="*/ 454 w 812"/>
                  <a:gd name="T31" fmla="*/ 379 h 853"/>
                  <a:gd name="T32" fmla="*/ 455 w 812"/>
                  <a:gd name="T33" fmla="*/ 418 h 853"/>
                  <a:gd name="T34" fmla="*/ 734 w 812"/>
                  <a:gd name="T35" fmla="*/ 752 h 853"/>
                  <a:gd name="T36" fmla="*/ 805 w 812"/>
                  <a:gd name="T37" fmla="*/ 839 h 853"/>
                  <a:gd name="T38" fmla="*/ 810 w 812"/>
                  <a:gd name="T39" fmla="*/ 848 h 853"/>
                  <a:gd name="T40" fmla="*/ 799 w 812"/>
                  <a:gd name="T41" fmla="*/ 852 h 853"/>
                  <a:gd name="T42" fmla="*/ 562 w 812"/>
                  <a:gd name="T43" fmla="*/ 852 h 853"/>
                  <a:gd name="T44" fmla="*/ 539 w 812"/>
                  <a:gd name="T45" fmla="*/ 840 h 853"/>
                  <a:gd name="T46" fmla="*/ 297 w 812"/>
                  <a:gd name="T47" fmla="*/ 551 h 853"/>
                  <a:gd name="T48" fmla="*/ 232 w 812"/>
                  <a:gd name="T49" fmla="*/ 475 h 853"/>
                  <a:gd name="T50" fmla="*/ 217 w 812"/>
                  <a:gd name="T51" fmla="*/ 465 h 853"/>
                  <a:gd name="T52" fmla="*/ 212 w 812"/>
                  <a:gd name="T53" fmla="*/ 482 h 853"/>
                  <a:gd name="T54" fmla="*/ 212 w 812"/>
                  <a:gd name="T55" fmla="*/ 820 h 853"/>
                  <a:gd name="T56" fmla="*/ 180 w 812"/>
                  <a:gd name="T57" fmla="*/ 852 h 853"/>
                  <a:gd name="T58" fmla="*/ 34 w 812"/>
                  <a:gd name="T59" fmla="*/ 852 h 853"/>
                  <a:gd name="T60" fmla="*/ 0 w 812"/>
                  <a:gd name="T61" fmla="*/ 819 h 853"/>
                  <a:gd name="T62" fmla="*/ 0 w 812"/>
                  <a:gd name="T63" fmla="*/ 425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12" h="853">
                    <a:moveTo>
                      <a:pt x="0" y="425"/>
                    </a:moveTo>
                    <a:cubicBezTo>
                      <a:pt x="0" y="293"/>
                      <a:pt x="0" y="160"/>
                      <a:pt x="0" y="28"/>
                    </a:cubicBezTo>
                    <a:cubicBezTo>
                      <a:pt x="0" y="1"/>
                      <a:pt x="1" y="0"/>
                      <a:pt x="27" y="0"/>
                    </a:cubicBezTo>
                    <a:cubicBezTo>
                      <a:pt x="79" y="0"/>
                      <a:pt x="132" y="0"/>
                      <a:pt x="185" y="0"/>
                    </a:cubicBezTo>
                    <a:cubicBezTo>
                      <a:pt x="211" y="0"/>
                      <a:pt x="212" y="1"/>
                      <a:pt x="212" y="27"/>
                    </a:cubicBezTo>
                    <a:cubicBezTo>
                      <a:pt x="212" y="133"/>
                      <a:pt x="212" y="239"/>
                      <a:pt x="212" y="345"/>
                    </a:cubicBezTo>
                    <a:cubicBezTo>
                      <a:pt x="212" y="350"/>
                      <a:pt x="212" y="356"/>
                      <a:pt x="212" y="361"/>
                    </a:cubicBezTo>
                    <a:cubicBezTo>
                      <a:pt x="212" y="366"/>
                      <a:pt x="210" y="373"/>
                      <a:pt x="216" y="375"/>
                    </a:cubicBezTo>
                    <a:cubicBezTo>
                      <a:pt x="223" y="378"/>
                      <a:pt x="225" y="370"/>
                      <a:pt x="228" y="366"/>
                    </a:cubicBezTo>
                    <a:cubicBezTo>
                      <a:pt x="248" y="338"/>
                      <a:pt x="268" y="310"/>
                      <a:pt x="288" y="282"/>
                    </a:cubicBezTo>
                    <a:cubicBezTo>
                      <a:pt x="350" y="193"/>
                      <a:pt x="412" y="103"/>
                      <a:pt x="473" y="14"/>
                    </a:cubicBezTo>
                    <a:cubicBezTo>
                      <a:pt x="480" y="5"/>
                      <a:pt x="487" y="0"/>
                      <a:pt x="498" y="0"/>
                    </a:cubicBezTo>
                    <a:cubicBezTo>
                      <a:pt x="565" y="0"/>
                      <a:pt x="632" y="0"/>
                      <a:pt x="698" y="0"/>
                    </a:cubicBezTo>
                    <a:cubicBezTo>
                      <a:pt x="718" y="0"/>
                      <a:pt x="711" y="9"/>
                      <a:pt x="705" y="18"/>
                    </a:cubicBezTo>
                    <a:cubicBezTo>
                      <a:pt x="667" y="74"/>
                      <a:pt x="628" y="129"/>
                      <a:pt x="590" y="184"/>
                    </a:cubicBezTo>
                    <a:cubicBezTo>
                      <a:pt x="545" y="249"/>
                      <a:pt x="500" y="314"/>
                      <a:pt x="454" y="379"/>
                    </a:cubicBezTo>
                    <a:cubicBezTo>
                      <a:pt x="444" y="393"/>
                      <a:pt x="443" y="404"/>
                      <a:pt x="455" y="418"/>
                    </a:cubicBezTo>
                    <a:cubicBezTo>
                      <a:pt x="548" y="529"/>
                      <a:pt x="641" y="641"/>
                      <a:pt x="734" y="752"/>
                    </a:cubicBezTo>
                    <a:cubicBezTo>
                      <a:pt x="758" y="781"/>
                      <a:pt x="781" y="810"/>
                      <a:pt x="805" y="839"/>
                    </a:cubicBezTo>
                    <a:cubicBezTo>
                      <a:pt x="807" y="842"/>
                      <a:pt x="812" y="844"/>
                      <a:pt x="810" y="848"/>
                    </a:cubicBezTo>
                    <a:cubicBezTo>
                      <a:pt x="808" y="853"/>
                      <a:pt x="803" y="852"/>
                      <a:pt x="799" y="852"/>
                    </a:cubicBezTo>
                    <a:cubicBezTo>
                      <a:pt x="720" y="852"/>
                      <a:pt x="641" y="852"/>
                      <a:pt x="562" y="852"/>
                    </a:cubicBezTo>
                    <a:cubicBezTo>
                      <a:pt x="552" y="852"/>
                      <a:pt x="545" y="847"/>
                      <a:pt x="539" y="840"/>
                    </a:cubicBezTo>
                    <a:cubicBezTo>
                      <a:pt x="458" y="744"/>
                      <a:pt x="378" y="648"/>
                      <a:pt x="297" y="551"/>
                    </a:cubicBezTo>
                    <a:cubicBezTo>
                      <a:pt x="275" y="526"/>
                      <a:pt x="254" y="500"/>
                      <a:pt x="232" y="475"/>
                    </a:cubicBezTo>
                    <a:cubicBezTo>
                      <a:pt x="228" y="470"/>
                      <a:pt x="224" y="462"/>
                      <a:pt x="217" y="465"/>
                    </a:cubicBezTo>
                    <a:cubicBezTo>
                      <a:pt x="209" y="467"/>
                      <a:pt x="212" y="476"/>
                      <a:pt x="212" y="482"/>
                    </a:cubicBezTo>
                    <a:cubicBezTo>
                      <a:pt x="212" y="595"/>
                      <a:pt x="212" y="708"/>
                      <a:pt x="212" y="820"/>
                    </a:cubicBezTo>
                    <a:cubicBezTo>
                      <a:pt x="212" y="852"/>
                      <a:pt x="212" y="852"/>
                      <a:pt x="180" y="852"/>
                    </a:cubicBezTo>
                    <a:cubicBezTo>
                      <a:pt x="131" y="852"/>
                      <a:pt x="82" y="852"/>
                      <a:pt x="34" y="852"/>
                    </a:cubicBezTo>
                    <a:cubicBezTo>
                      <a:pt x="0" y="852"/>
                      <a:pt x="0" y="852"/>
                      <a:pt x="0" y="819"/>
                    </a:cubicBezTo>
                    <a:cubicBezTo>
                      <a:pt x="0" y="688"/>
                      <a:pt x="0" y="557"/>
                      <a:pt x="0" y="42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2" name="Freeform 10"/>
              <p:cNvSpPr>
                <a:spLocks/>
              </p:cNvSpPr>
              <p:nvPr userDrawn="1"/>
            </p:nvSpPr>
            <p:spPr bwMode="gray">
              <a:xfrm>
                <a:off x="7258050" y="6184900"/>
                <a:ext cx="173038" cy="236538"/>
              </a:xfrm>
              <a:custGeom>
                <a:avLst/>
                <a:gdLst>
                  <a:gd name="T0" fmla="*/ 625 w 662"/>
                  <a:gd name="T1" fmla="*/ 144 h 899"/>
                  <a:gd name="T2" fmla="*/ 622 w 662"/>
                  <a:gd name="T3" fmla="*/ 224 h 899"/>
                  <a:gd name="T4" fmla="*/ 603 w 662"/>
                  <a:gd name="T5" fmla="*/ 234 h 899"/>
                  <a:gd name="T6" fmla="*/ 427 w 662"/>
                  <a:gd name="T7" fmla="*/ 174 h 899"/>
                  <a:gd name="T8" fmla="*/ 272 w 662"/>
                  <a:gd name="T9" fmla="*/ 181 h 899"/>
                  <a:gd name="T10" fmla="*/ 230 w 662"/>
                  <a:gd name="T11" fmla="*/ 230 h 899"/>
                  <a:gd name="T12" fmla="*/ 258 w 662"/>
                  <a:gd name="T13" fmla="*/ 288 h 899"/>
                  <a:gd name="T14" fmla="*/ 381 w 662"/>
                  <a:gd name="T15" fmla="*/ 344 h 899"/>
                  <a:gd name="T16" fmla="*/ 543 w 662"/>
                  <a:gd name="T17" fmla="*/ 417 h 899"/>
                  <a:gd name="T18" fmla="*/ 662 w 662"/>
                  <a:gd name="T19" fmla="*/ 621 h 899"/>
                  <a:gd name="T20" fmla="*/ 616 w 662"/>
                  <a:gd name="T21" fmla="*/ 773 h 899"/>
                  <a:gd name="T22" fmla="*/ 448 w 662"/>
                  <a:gd name="T23" fmla="*/ 873 h 899"/>
                  <a:gd name="T24" fmla="*/ 103 w 662"/>
                  <a:gd name="T25" fmla="*/ 842 h 899"/>
                  <a:gd name="T26" fmla="*/ 71 w 662"/>
                  <a:gd name="T27" fmla="*/ 827 h 899"/>
                  <a:gd name="T28" fmla="*/ 25 w 662"/>
                  <a:gd name="T29" fmla="*/ 760 h 899"/>
                  <a:gd name="T30" fmla="*/ 25 w 662"/>
                  <a:gd name="T31" fmla="*/ 644 h 899"/>
                  <a:gd name="T32" fmla="*/ 46 w 662"/>
                  <a:gd name="T33" fmla="*/ 633 h 899"/>
                  <a:gd name="T34" fmla="*/ 207 w 662"/>
                  <a:gd name="T35" fmla="*/ 714 h 899"/>
                  <a:gd name="T36" fmla="*/ 380 w 662"/>
                  <a:gd name="T37" fmla="*/ 722 h 899"/>
                  <a:gd name="T38" fmla="*/ 438 w 662"/>
                  <a:gd name="T39" fmla="*/ 680 h 899"/>
                  <a:gd name="T40" fmla="*/ 413 w 662"/>
                  <a:gd name="T41" fmla="*/ 595 h 899"/>
                  <a:gd name="T42" fmla="*/ 274 w 662"/>
                  <a:gd name="T43" fmla="*/ 534 h 899"/>
                  <a:gd name="T44" fmla="*/ 95 w 662"/>
                  <a:gd name="T45" fmla="*/ 443 h 899"/>
                  <a:gd name="T46" fmla="*/ 10 w 662"/>
                  <a:gd name="T47" fmla="*/ 286 h 899"/>
                  <a:gd name="T48" fmla="*/ 116 w 662"/>
                  <a:gd name="T49" fmla="*/ 64 h 899"/>
                  <a:gd name="T50" fmla="*/ 275 w 662"/>
                  <a:gd name="T51" fmla="*/ 14 h 899"/>
                  <a:gd name="T52" fmla="*/ 604 w 662"/>
                  <a:gd name="T53" fmla="*/ 68 h 899"/>
                  <a:gd name="T54" fmla="*/ 624 w 662"/>
                  <a:gd name="T55" fmla="*/ 97 h 899"/>
                  <a:gd name="T56" fmla="*/ 625 w 662"/>
                  <a:gd name="T57" fmla="*/ 144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62" h="899">
                    <a:moveTo>
                      <a:pt x="625" y="144"/>
                    </a:moveTo>
                    <a:cubicBezTo>
                      <a:pt x="624" y="174"/>
                      <a:pt x="626" y="199"/>
                      <a:pt x="622" y="224"/>
                    </a:cubicBezTo>
                    <a:cubicBezTo>
                      <a:pt x="620" y="239"/>
                      <a:pt x="615" y="240"/>
                      <a:pt x="603" y="234"/>
                    </a:cubicBezTo>
                    <a:cubicBezTo>
                      <a:pt x="546" y="209"/>
                      <a:pt x="488" y="186"/>
                      <a:pt x="427" y="174"/>
                    </a:cubicBezTo>
                    <a:cubicBezTo>
                      <a:pt x="375" y="163"/>
                      <a:pt x="323" y="160"/>
                      <a:pt x="272" y="181"/>
                    </a:cubicBezTo>
                    <a:cubicBezTo>
                      <a:pt x="250" y="191"/>
                      <a:pt x="233" y="205"/>
                      <a:pt x="230" y="230"/>
                    </a:cubicBezTo>
                    <a:cubicBezTo>
                      <a:pt x="226" y="256"/>
                      <a:pt x="239" y="274"/>
                      <a:pt x="258" y="288"/>
                    </a:cubicBezTo>
                    <a:cubicBezTo>
                      <a:pt x="296" y="314"/>
                      <a:pt x="339" y="329"/>
                      <a:pt x="381" y="344"/>
                    </a:cubicBezTo>
                    <a:cubicBezTo>
                      <a:pt x="437" y="364"/>
                      <a:pt x="493" y="386"/>
                      <a:pt x="543" y="417"/>
                    </a:cubicBezTo>
                    <a:cubicBezTo>
                      <a:pt x="617" y="465"/>
                      <a:pt x="662" y="529"/>
                      <a:pt x="662" y="621"/>
                    </a:cubicBezTo>
                    <a:cubicBezTo>
                      <a:pt x="662" y="677"/>
                      <a:pt x="650" y="728"/>
                      <a:pt x="616" y="773"/>
                    </a:cubicBezTo>
                    <a:cubicBezTo>
                      <a:pt x="573" y="829"/>
                      <a:pt x="514" y="858"/>
                      <a:pt x="448" y="873"/>
                    </a:cubicBezTo>
                    <a:cubicBezTo>
                      <a:pt x="330" y="899"/>
                      <a:pt x="215" y="889"/>
                      <a:pt x="103" y="842"/>
                    </a:cubicBezTo>
                    <a:cubicBezTo>
                      <a:pt x="92" y="837"/>
                      <a:pt x="82" y="830"/>
                      <a:pt x="71" y="827"/>
                    </a:cubicBezTo>
                    <a:cubicBezTo>
                      <a:pt x="36" y="817"/>
                      <a:pt x="24" y="794"/>
                      <a:pt x="25" y="760"/>
                    </a:cubicBezTo>
                    <a:cubicBezTo>
                      <a:pt x="26" y="722"/>
                      <a:pt x="25" y="683"/>
                      <a:pt x="25" y="644"/>
                    </a:cubicBezTo>
                    <a:cubicBezTo>
                      <a:pt x="26" y="625"/>
                      <a:pt x="29" y="623"/>
                      <a:pt x="46" y="633"/>
                    </a:cubicBezTo>
                    <a:cubicBezTo>
                      <a:pt x="98" y="664"/>
                      <a:pt x="149" y="696"/>
                      <a:pt x="207" y="714"/>
                    </a:cubicBezTo>
                    <a:cubicBezTo>
                      <a:pt x="264" y="731"/>
                      <a:pt x="321" y="738"/>
                      <a:pt x="380" y="722"/>
                    </a:cubicBezTo>
                    <a:cubicBezTo>
                      <a:pt x="404" y="716"/>
                      <a:pt x="426" y="704"/>
                      <a:pt x="438" y="680"/>
                    </a:cubicBezTo>
                    <a:cubicBezTo>
                      <a:pt x="451" y="650"/>
                      <a:pt x="441" y="616"/>
                      <a:pt x="413" y="595"/>
                    </a:cubicBezTo>
                    <a:cubicBezTo>
                      <a:pt x="371" y="565"/>
                      <a:pt x="322" y="551"/>
                      <a:pt x="274" y="534"/>
                    </a:cubicBezTo>
                    <a:cubicBezTo>
                      <a:pt x="211" y="510"/>
                      <a:pt x="149" y="486"/>
                      <a:pt x="95" y="443"/>
                    </a:cubicBezTo>
                    <a:cubicBezTo>
                      <a:pt x="44" y="402"/>
                      <a:pt x="17" y="348"/>
                      <a:pt x="10" y="286"/>
                    </a:cubicBezTo>
                    <a:cubicBezTo>
                      <a:pt x="0" y="191"/>
                      <a:pt x="37" y="116"/>
                      <a:pt x="116" y="64"/>
                    </a:cubicBezTo>
                    <a:cubicBezTo>
                      <a:pt x="164" y="33"/>
                      <a:pt x="219" y="20"/>
                      <a:pt x="275" y="14"/>
                    </a:cubicBezTo>
                    <a:cubicBezTo>
                      <a:pt x="390" y="0"/>
                      <a:pt x="499" y="24"/>
                      <a:pt x="604" y="68"/>
                    </a:cubicBezTo>
                    <a:cubicBezTo>
                      <a:pt x="617" y="73"/>
                      <a:pt x="625" y="81"/>
                      <a:pt x="624" y="97"/>
                    </a:cubicBezTo>
                    <a:cubicBezTo>
                      <a:pt x="623" y="114"/>
                      <a:pt x="625" y="131"/>
                      <a:pt x="625" y="14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sp>
            <p:nvSpPr>
              <p:cNvPr id="23" name="Freeform 11"/>
              <p:cNvSpPr>
                <a:spLocks/>
              </p:cNvSpPr>
              <p:nvPr userDrawn="1"/>
            </p:nvSpPr>
            <p:spPr bwMode="gray">
              <a:xfrm>
                <a:off x="6877050" y="6316663"/>
                <a:ext cx="85725" cy="44450"/>
              </a:xfrm>
              <a:custGeom>
                <a:avLst/>
                <a:gdLst>
                  <a:gd name="T0" fmla="*/ 164 w 329"/>
                  <a:gd name="T1" fmla="*/ 168 h 168"/>
                  <a:gd name="T2" fmla="*/ 24 w 329"/>
                  <a:gd name="T3" fmla="*/ 168 h 168"/>
                  <a:gd name="T4" fmla="*/ 0 w 329"/>
                  <a:gd name="T5" fmla="*/ 145 h 168"/>
                  <a:gd name="T6" fmla="*/ 0 w 329"/>
                  <a:gd name="T7" fmla="*/ 23 h 168"/>
                  <a:gd name="T8" fmla="*/ 22 w 329"/>
                  <a:gd name="T9" fmla="*/ 0 h 168"/>
                  <a:gd name="T10" fmla="*/ 303 w 329"/>
                  <a:gd name="T11" fmla="*/ 0 h 168"/>
                  <a:gd name="T12" fmla="*/ 324 w 329"/>
                  <a:gd name="T13" fmla="*/ 20 h 168"/>
                  <a:gd name="T14" fmla="*/ 327 w 329"/>
                  <a:gd name="T15" fmla="*/ 151 h 168"/>
                  <a:gd name="T16" fmla="*/ 306 w 329"/>
                  <a:gd name="T17" fmla="*/ 168 h 168"/>
                  <a:gd name="T18" fmla="*/ 164 w 329"/>
                  <a:gd name="T19"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9" h="168">
                    <a:moveTo>
                      <a:pt x="164" y="168"/>
                    </a:moveTo>
                    <a:cubicBezTo>
                      <a:pt x="117" y="168"/>
                      <a:pt x="70" y="168"/>
                      <a:pt x="24" y="168"/>
                    </a:cubicBezTo>
                    <a:cubicBezTo>
                      <a:pt x="7" y="168"/>
                      <a:pt x="0" y="162"/>
                      <a:pt x="0" y="145"/>
                    </a:cubicBezTo>
                    <a:cubicBezTo>
                      <a:pt x="0" y="104"/>
                      <a:pt x="0" y="63"/>
                      <a:pt x="0" y="23"/>
                    </a:cubicBezTo>
                    <a:cubicBezTo>
                      <a:pt x="0" y="7"/>
                      <a:pt x="5" y="0"/>
                      <a:pt x="22" y="0"/>
                    </a:cubicBezTo>
                    <a:cubicBezTo>
                      <a:pt x="116" y="0"/>
                      <a:pt x="209" y="0"/>
                      <a:pt x="303" y="0"/>
                    </a:cubicBezTo>
                    <a:cubicBezTo>
                      <a:pt x="317" y="0"/>
                      <a:pt x="324" y="5"/>
                      <a:pt x="324" y="20"/>
                    </a:cubicBezTo>
                    <a:cubicBezTo>
                      <a:pt x="325" y="63"/>
                      <a:pt x="321" y="107"/>
                      <a:pt x="327" y="151"/>
                    </a:cubicBezTo>
                    <a:cubicBezTo>
                      <a:pt x="329" y="167"/>
                      <a:pt x="317" y="168"/>
                      <a:pt x="306" y="168"/>
                    </a:cubicBezTo>
                    <a:cubicBezTo>
                      <a:pt x="258" y="168"/>
                      <a:pt x="211" y="168"/>
                      <a:pt x="164" y="16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sz="1800" dirty="0"/>
              </a:p>
            </p:txBody>
          </p:sp>
        </p:grpSp>
      </p:grpSp>
      <p:sp>
        <p:nvSpPr>
          <p:cNvPr id="26" name="Textplatzhalter 10"/>
          <p:cNvSpPr>
            <a:spLocks noGrp="1"/>
          </p:cNvSpPr>
          <p:nvPr>
            <p:ph type="body" sz="quarter" idx="19"/>
          </p:nvPr>
        </p:nvSpPr>
        <p:spPr bwMode="gray">
          <a:xfrm>
            <a:off x="8976695" y="2762251"/>
            <a:ext cx="2670721" cy="2543175"/>
          </a:xfrm>
        </p:spPr>
        <p:txBody>
          <a:bodyPr lIns="0" anchor="b"/>
          <a:lstStyle>
            <a:lvl1pPr marL="0" indent="0" algn="r">
              <a:buNone/>
              <a:defRPr sz="1400">
                <a:solidFill>
                  <a:schemeClr val="bg2"/>
                </a:solidFill>
              </a:defRPr>
            </a:lvl1pPr>
            <a:lvl2pPr marL="450000" indent="0">
              <a:buNone/>
              <a:defRPr/>
            </a:lvl2pPr>
            <a:lvl3pPr marL="810000" indent="0">
              <a:buNone/>
              <a:defRPr/>
            </a:lvl3pPr>
            <a:lvl4pPr marL="1170000" indent="0">
              <a:buNone/>
              <a:defRPr/>
            </a:lvl4pPr>
            <a:lvl5pPr marL="1530000" indent="0">
              <a:buNone/>
              <a:defRPr/>
            </a:lvl5pPr>
          </a:lstStyle>
          <a:p>
            <a:pPr lvl="0"/>
            <a:r>
              <a:rPr lang="de-DE" dirty="0"/>
              <a:t>Textmasterformat bearbeiten</a:t>
            </a:r>
            <a:endParaRPr lang="en-GB" dirty="0"/>
          </a:p>
        </p:txBody>
      </p:sp>
      <p:cxnSp>
        <p:nvCxnSpPr>
          <p:cNvPr id="27" name="Gerade Verbindung 26"/>
          <p:cNvCxnSpPr/>
          <p:nvPr userDrawn="1"/>
        </p:nvCxnSpPr>
        <p:spPr bwMode="gray">
          <a:xfrm>
            <a:off x="9840607" y="3938761"/>
            <a:ext cx="1806810" cy="0"/>
          </a:xfrm>
          <a:prstGeom prst="line">
            <a:avLst/>
          </a:prstGeom>
          <a:ln w="28575">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userDrawn="1"/>
        </p:nvCxnSpPr>
        <p:spPr bwMode="gray">
          <a:xfrm>
            <a:off x="1888211" y="4102101"/>
            <a:ext cx="0" cy="1203324"/>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Bildplatzhalter 3"/>
          <p:cNvSpPr>
            <a:spLocks noGrp="1"/>
          </p:cNvSpPr>
          <p:nvPr>
            <p:ph type="pic" sz="quarter" idx="20"/>
          </p:nvPr>
        </p:nvSpPr>
        <p:spPr>
          <a:xfrm>
            <a:off x="549347" y="4105525"/>
            <a:ext cx="1200057" cy="1199901"/>
          </a:xfrm>
          <a:solidFill>
            <a:schemeClr val="bg1">
              <a:lumMod val="85000"/>
            </a:schemeClr>
          </a:solidFill>
        </p:spPr>
        <p:txBody>
          <a:bodyPr/>
          <a:lstStyle>
            <a:lvl1pPr marL="0" indent="0" algn="ctr">
              <a:buNone/>
              <a:defRPr sz="1600"/>
            </a:lvl1pPr>
          </a:lstStyle>
          <a:p>
            <a:endParaRPr lang="en-GB"/>
          </a:p>
        </p:txBody>
      </p:sp>
    </p:spTree>
    <p:extLst>
      <p:ext uri="{BB962C8B-B14F-4D97-AF65-F5344CB8AC3E}">
        <p14:creationId xmlns:p14="http://schemas.microsoft.com/office/powerpoint/2010/main" val="18649981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01">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BAB684A7-8BC6-4D4C-8C9E-FCA178968A47}" type="datetime1">
              <a:rPr lang="de-CH"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a:p>
        </p:txBody>
      </p:sp>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a:solidFill>
                <a:prstClr val="black"/>
              </a:solidFill>
              <a:latin typeface="Malgun Gothic"/>
              <a:ea typeface="+mn-ea"/>
              <a:cs typeface="+mn-cs"/>
            </a:endParaRPr>
          </a:p>
        </p:txBody>
      </p:sp>
      <p:grpSp>
        <p:nvGrpSpPr>
          <p:cNvPr id="18" name="Группа 17"/>
          <p:cNvGrpSpPr/>
          <p:nvPr userDrawn="1"/>
        </p:nvGrpSpPr>
        <p:grpSpPr>
          <a:xfrm>
            <a:off x="0" y="-398436"/>
            <a:ext cx="12190413" cy="7256436"/>
            <a:chOff x="0" y="-398436"/>
            <a:chExt cx="12190413" cy="7256436"/>
          </a:xfrm>
        </p:grpSpPr>
        <p:pic>
          <p:nvPicPr>
            <p:cNvPr id="23" name="Рисунок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24" name="Рисунок 2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25" name="Группа 24"/>
            <p:cNvGrpSpPr/>
            <p:nvPr userDrawn="1"/>
          </p:nvGrpSpPr>
          <p:grpSpPr>
            <a:xfrm>
              <a:off x="0" y="1587"/>
              <a:ext cx="12176092" cy="5856700"/>
              <a:chOff x="0" y="1587"/>
              <a:chExt cx="12176092" cy="5856700"/>
            </a:xfrm>
          </p:grpSpPr>
          <p:pic>
            <p:nvPicPr>
              <p:cNvPr id="40" name="Рисунок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41" name="Рисунок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26" name="Рисунок 25"/>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27" name="Рисунок 2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28" name="Рисунок 2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29"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a:solidFill>
                  <a:prstClr val="black"/>
                </a:solidFill>
                <a:latin typeface="Malgun Gothic"/>
                <a:ea typeface="+mn-ea"/>
                <a:cs typeface="+mn-cs"/>
              </a:endParaRPr>
            </a:p>
          </p:txBody>
        </p:sp>
        <p:pic>
          <p:nvPicPr>
            <p:cNvPr id="30" name="Рисунок 29"/>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31" name="Рисунок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32" name="Рисунок 3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33" name="Рисунок 32"/>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34" name="Рисунок 3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35" name="Рисунок 3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36" name="Рисунок 3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37" name="Рисунок 3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38" name="Рисунок 3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39" name="Рисунок 3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4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a:t>Lorem ipsum dolor sit amet</a:t>
            </a:r>
            <a:endParaRPr lang="ru-RU"/>
          </a:p>
        </p:txBody>
      </p:sp>
      <p:sp>
        <p:nvSpPr>
          <p:cNvPr id="43" name="Текст 2"/>
          <p:cNvSpPr>
            <a:spLocks noGrp="1"/>
          </p:cNvSpPr>
          <p:nvPr>
            <p:ph idx="1" hasCustomPrompt="1"/>
          </p:nvPr>
        </p:nvSpPr>
        <p:spPr>
          <a:xfrm>
            <a:off x="236765" y="2975647"/>
            <a:ext cx="3465676" cy="2146989"/>
          </a:xfrm>
          <a:prstGeom prst="rect">
            <a:avLst/>
          </a:prstGeom>
        </p:spPr>
        <p:txBody>
          <a:bodyPr vert="horz" lIns="91440" tIns="45720" rIns="91440" bIns="45720" rtlCol="0">
            <a:normAutofit/>
          </a:bodyPr>
          <a:lstStyle>
            <a:lvl1pPr marL="0" indent="0">
              <a:buNone/>
              <a:defRPr sz="1800"/>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endParaRPr lang="ru-RU"/>
          </a:p>
        </p:txBody>
      </p:sp>
      <p:sp>
        <p:nvSpPr>
          <p:cNvPr id="44" name="Дата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ru-RU"/>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677DD9B-16CA-464A-A3D4-4D175F1ACCD1}" type="datetimeFigureOut">
              <a:rPr lang="ru-RU" smtClean="0">
                <a:solidFill>
                  <a:schemeClr val="tx1"/>
                </a:solidFill>
              </a:rPr>
              <a:pPr/>
              <a:t>05.07.2021</a:t>
            </a:fld>
            <a:endParaRPr lang="ru-RU">
              <a:solidFill>
                <a:schemeClr val="tx1"/>
              </a:solidFill>
            </a:endParaRPr>
          </a:p>
        </p:txBody>
      </p:sp>
      <p:sp>
        <p:nvSpPr>
          <p:cNvPr id="45" name="Номер слайда 5"/>
          <p:cNvSpPr txBox="1">
            <a:spLocks/>
          </p:cNvSpPr>
          <p:nvPr userDrawn="1"/>
        </p:nvSpPr>
        <p:spPr>
          <a:xfrm>
            <a:off x="11381363" y="6356350"/>
            <a:ext cx="664728" cy="365125"/>
          </a:xfrm>
          <a:prstGeom prst="rect">
            <a:avLst/>
          </a:prstGeom>
        </p:spPr>
        <p:txBody>
          <a:bodyPr vert="horz" lIns="91440" tIns="45720" rIns="91440" bIns="45720" rtlCol="0" anchor="ctr"/>
          <a:lstStyle>
            <a:defPPr>
              <a:defRPr lang="ru-RU"/>
            </a:defPPr>
            <a:lvl1pPr marL="0" algn="r" defTabSz="914400" rtl="0" eaLnBrk="1" latinLnBrk="0" hangingPunct="1">
              <a:defRPr sz="2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E6CA31-DA56-47CF-9891-B6D0296B6AEC}" type="slidenum">
              <a:rPr lang="ru-RU" b="0" cap="none" spc="0" smtClean="0">
                <a:ln w="0"/>
                <a:solidFill>
                  <a:schemeClr val="tx1"/>
                </a:solidFill>
                <a:effectLst>
                  <a:outerShdw blurRad="38100" dist="19050" dir="2700000" algn="tl" rotWithShape="0">
                    <a:schemeClr val="dk1">
                      <a:alpha val="40000"/>
                    </a:schemeClr>
                  </a:outerShdw>
                </a:effectLst>
              </a:rPr>
              <a:pPr/>
              <a:t>‹Nr.›</a:t>
            </a:fld>
            <a:endParaRPr lang="ru-RU"/>
          </a:p>
        </p:txBody>
      </p:sp>
    </p:spTree>
    <p:extLst>
      <p:ext uri="{BB962C8B-B14F-4D97-AF65-F5344CB8AC3E}">
        <p14:creationId xmlns:p14="http://schemas.microsoft.com/office/powerpoint/2010/main" val="402648429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02">
    <p:spTree>
      <p:nvGrpSpPr>
        <p:cNvPr id="1" name=""/>
        <p:cNvGrpSpPr/>
        <p:nvPr/>
      </p:nvGrpSpPr>
      <p:grpSpPr>
        <a:xfrm>
          <a:off x="0" y="0"/>
          <a:ext cx="0" cy="0"/>
          <a:chOff x="0" y="0"/>
          <a:chExt cx="0" cy="0"/>
        </a:xfrm>
      </p:grpSpPr>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00646" y="1256699"/>
            <a:ext cx="4988975" cy="4121448"/>
          </a:xfrm>
          <a:prstGeom prst="rect">
            <a:avLst/>
          </a:prstGeom>
        </p:spPr>
      </p:pic>
      <p:pic>
        <p:nvPicPr>
          <p:cNvPr id="11" name="Рисунок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72528" y="4436779"/>
            <a:ext cx="4573562" cy="1016945"/>
          </a:xfrm>
          <a:prstGeom prst="rect">
            <a:avLst/>
          </a:prstGeom>
        </p:spPr>
      </p:pic>
      <p:pic>
        <p:nvPicPr>
          <p:cNvPr id="6" name="Рисунок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0"/>
            <a:ext cx="7184571" cy="6858000"/>
          </a:xfrm>
          <a:prstGeom prst="rect">
            <a:avLst/>
          </a:prstGeom>
        </p:spPr>
      </p:pic>
      <p:sp>
        <p:nvSpPr>
          <p:cNvPr id="2" name="Заголовок 1"/>
          <p:cNvSpPr>
            <a:spLocks noGrp="1"/>
          </p:cNvSpPr>
          <p:nvPr>
            <p:ph type="title" hasCustomPrompt="1"/>
          </p:nvPr>
        </p:nvSpPr>
        <p:spPr>
          <a:xfrm>
            <a:off x="541589" y="88265"/>
            <a:ext cx="2621014" cy="3803007"/>
          </a:xfrm>
        </p:spPr>
        <p:txBody>
          <a:bodyPr/>
          <a:lstStyle>
            <a:lvl1pPr algn="l">
              <a:defRPr/>
            </a:lvl1pPr>
          </a:lstStyle>
          <a:p>
            <a:r>
              <a:rPr lang="da-DK"/>
              <a:t>Lorem ipsum dolor sit amet</a:t>
            </a:r>
            <a:endParaRPr lang="ru-RU"/>
          </a:p>
        </p:txBody>
      </p:sp>
      <p:sp>
        <p:nvSpPr>
          <p:cNvPr id="3" name="Дата 2"/>
          <p:cNvSpPr>
            <a:spLocks noGrp="1"/>
          </p:cNvSpPr>
          <p:nvPr>
            <p:ph type="dt" sz="half" idx="10"/>
          </p:nvPr>
        </p:nvSpPr>
        <p:spPr/>
        <p:txBody>
          <a:bodyPr/>
          <a:lstStyle/>
          <a:p>
            <a:fld id="{31C05D6D-C17B-0C4E-84EE-B51F61CF4EA3}" type="datetime1">
              <a:rPr lang="de-CH"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a:p>
        </p:txBody>
      </p:sp>
      <p:pic>
        <p:nvPicPr>
          <p:cNvPr id="9" name="Рисунок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67100" y="0"/>
            <a:ext cx="7323313" cy="5568043"/>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a:solidFill>
                <a:prstClr val="black"/>
              </a:solidFill>
              <a:latin typeface="Malgun Gothic"/>
              <a:ea typeface="+mn-ea"/>
              <a:cs typeface="+mn-cs"/>
            </a:endParaRPr>
          </a:p>
        </p:txBody>
      </p:sp>
      <p:sp>
        <p:nvSpPr>
          <p:cNvPr id="13" name="Текст 12"/>
          <p:cNvSpPr>
            <a:spLocks noGrp="1"/>
          </p:cNvSpPr>
          <p:nvPr>
            <p:ph type="body" sz="quarter" idx="13" hasCustomPrompt="1"/>
          </p:nvPr>
        </p:nvSpPr>
        <p:spPr>
          <a:xfrm>
            <a:off x="236538" y="3641725"/>
            <a:ext cx="3502025" cy="1411288"/>
          </a:xfrm>
        </p:spPr>
        <p:txBody>
          <a:bodyPr/>
          <a:lstStyle>
            <a:lvl1pPr>
              <a:defRPr sz="1600"/>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endParaRPr lang="ru-RU"/>
          </a:p>
        </p:txBody>
      </p:sp>
      <p:pic>
        <p:nvPicPr>
          <p:cNvPr id="14" name="Рисунок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 y="0"/>
            <a:ext cx="5257800" cy="1959407"/>
          </a:xfrm>
          <a:prstGeom prst="rect">
            <a:avLst/>
          </a:prstGeom>
        </p:spPr>
      </p:pic>
      <p:pic>
        <p:nvPicPr>
          <p:cNvPr id="16" name="Рисунок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246839" y="2606379"/>
            <a:ext cx="1263242" cy="2486296"/>
          </a:xfrm>
          <a:prstGeom prst="rect">
            <a:avLst/>
          </a:prstGeom>
        </p:spPr>
      </p:pic>
      <p:pic>
        <p:nvPicPr>
          <p:cNvPr id="19" name="Рисунок 1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459857">
            <a:off x="5242899" y="1331043"/>
            <a:ext cx="926692" cy="1012566"/>
          </a:xfrm>
          <a:prstGeom prst="rect">
            <a:avLst/>
          </a:prstGeom>
        </p:spPr>
      </p:pic>
      <p:pic>
        <p:nvPicPr>
          <p:cNvPr id="20" name="Рисунок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938280" flipH="1">
            <a:off x="9536973" y="4109079"/>
            <a:ext cx="926692" cy="1012566"/>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707986">
            <a:off x="4442763" y="3321250"/>
            <a:ext cx="1357793" cy="1308007"/>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120386">
            <a:off x="3794195" y="174220"/>
            <a:ext cx="2115711" cy="1974095"/>
          </a:xfrm>
          <a:prstGeom prst="rect">
            <a:avLst/>
          </a:prstGeom>
        </p:spPr>
      </p:pic>
    </p:spTree>
    <p:extLst>
      <p:ext uri="{BB962C8B-B14F-4D97-AF65-F5344CB8AC3E}">
        <p14:creationId xmlns:p14="http://schemas.microsoft.com/office/powerpoint/2010/main" val="2023573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03">
    <p:spTree>
      <p:nvGrpSpPr>
        <p:cNvPr id="1" name=""/>
        <p:cNvGrpSpPr/>
        <p:nvPr/>
      </p:nvGrpSpPr>
      <p:grpSpPr>
        <a:xfrm>
          <a:off x="0" y="0"/>
          <a:ext cx="0" cy="0"/>
          <a:chOff x="0" y="0"/>
          <a:chExt cx="0" cy="0"/>
        </a:xfrm>
      </p:grpSpPr>
      <p:pic>
        <p:nvPicPr>
          <p:cNvPr id="27" name="Рисунок 2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6" y="0"/>
            <a:ext cx="6239483" cy="2407816"/>
          </a:xfrm>
          <a:prstGeom prst="rect">
            <a:avLst/>
          </a:prstGeom>
        </p:spPr>
      </p:pic>
      <p:pic>
        <p:nvPicPr>
          <p:cNvPr id="25" name="Рисунок 2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V="1">
            <a:off x="5261969" y="3493788"/>
            <a:ext cx="3169481" cy="164813"/>
          </a:xfrm>
          <a:prstGeom prst="rect">
            <a:avLst/>
          </a:prstGeom>
        </p:spPr>
      </p:pic>
      <p:pic>
        <p:nvPicPr>
          <p:cNvPr id="24" name="Рисунок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423059" y="0"/>
            <a:ext cx="1936759" cy="3208564"/>
          </a:xfrm>
          <a:prstGeom prst="rect">
            <a:avLst/>
          </a:prstGeom>
        </p:spPr>
      </p:pic>
      <p:pic>
        <p:nvPicPr>
          <p:cNvPr id="12" name="Рисунок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33600" y="0"/>
            <a:ext cx="10058400" cy="5957925"/>
          </a:xfrm>
          <a:prstGeom prst="rect">
            <a:avLst/>
          </a:prstGeom>
        </p:spPr>
      </p:pic>
      <p:pic>
        <p:nvPicPr>
          <p:cNvPr id="8" name="Рисунок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 y="-203086"/>
            <a:ext cx="4713111" cy="670141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a:t>Lorem ipsum dolor sit amet</a:t>
            </a:r>
            <a:endParaRPr lang="ru-RU"/>
          </a:p>
        </p:txBody>
      </p:sp>
      <p:sp>
        <p:nvSpPr>
          <p:cNvPr id="3" name="Дата 2"/>
          <p:cNvSpPr>
            <a:spLocks noGrp="1"/>
          </p:cNvSpPr>
          <p:nvPr>
            <p:ph type="dt" sz="half" idx="10"/>
          </p:nvPr>
        </p:nvSpPr>
        <p:spPr/>
        <p:txBody>
          <a:bodyPr/>
          <a:lstStyle/>
          <a:p>
            <a:fld id="{3CB21F67-32DA-C546-92CE-AABE361F4155}" type="datetime1">
              <a:rPr lang="de-CH"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endParaRPr lang="ru-RU"/>
          </a:p>
        </p:txBody>
      </p:sp>
      <p:pic>
        <p:nvPicPr>
          <p:cNvPr id="7" name="Рисунок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6213" y="0"/>
            <a:ext cx="6381890" cy="5355771"/>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a:solidFill>
                <a:prstClr val="black"/>
              </a:solidFill>
              <a:latin typeface="Malgun Gothic"/>
              <a:ea typeface="+mn-ea"/>
              <a:cs typeface="+mn-cs"/>
            </a:endParaRPr>
          </a:p>
        </p:txBody>
      </p:sp>
      <p:pic>
        <p:nvPicPr>
          <p:cNvPr id="18" name="Рисунок 1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708809" y="27720"/>
            <a:ext cx="2852057" cy="2799769"/>
          </a:xfrm>
          <a:prstGeom prst="rect">
            <a:avLst/>
          </a:prstGeom>
        </p:spPr>
      </p:pic>
      <p:pic>
        <p:nvPicPr>
          <p:cNvPr id="17" name="Рисунок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244789" y="1333867"/>
            <a:ext cx="2013559" cy="2180685"/>
          </a:xfrm>
          <a:prstGeom prst="rect">
            <a:avLst/>
          </a:prstGeom>
        </p:spPr>
      </p:pic>
      <p:pic>
        <p:nvPicPr>
          <p:cNvPr id="23" name="Рисунок 2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20296" y="60695"/>
            <a:ext cx="1165197" cy="1273172"/>
          </a:xfrm>
          <a:prstGeom prst="rect">
            <a:avLst/>
          </a:prstGeom>
        </p:spPr>
      </p:pic>
    </p:spTree>
    <p:extLst>
      <p:ext uri="{BB962C8B-B14F-4D97-AF65-F5344CB8AC3E}">
        <p14:creationId xmlns:p14="http://schemas.microsoft.com/office/powerpoint/2010/main" val="30344141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title-03">
    <p:spTree>
      <p:nvGrpSpPr>
        <p:cNvPr id="1" name=""/>
        <p:cNvGrpSpPr/>
        <p:nvPr/>
      </p:nvGrpSpPr>
      <p:grpSpPr>
        <a:xfrm>
          <a:off x="0" y="0"/>
          <a:ext cx="0" cy="0"/>
          <a:chOff x="0" y="0"/>
          <a:chExt cx="0" cy="0"/>
        </a:xfrm>
      </p:grpSpPr>
      <p:pic>
        <p:nvPicPr>
          <p:cNvPr id="11" name="Рисунок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6376307" cy="3518221"/>
          </a:xfrm>
          <a:prstGeom prst="rect">
            <a:avLst/>
          </a:prstGeom>
        </p:spPr>
      </p:pic>
      <p:pic>
        <p:nvPicPr>
          <p:cNvPr id="19" name="Рисунок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63471" flipH="1">
            <a:off x="382567" y="1475867"/>
            <a:ext cx="4872218" cy="4024993"/>
          </a:xfrm>
          <a:prstGeom prst="rect">
            <a:avLst/>
          </a:prstGeom>
        </p:spPr>
      </p:pic>
      <p:pic>
        <p:nvPicPr>
          <p:cNvPr id="16" name="Рисунок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40325" y="4458656"/>
            <a:ext cx="4305300" cy="1372912"/>
          </a:xfrm>
          <a:prstGeom prst="rect">
            <a:avLst/>
          </a:prstGeom>
        </p:spPr>
      </p:pic>
      <p:pic>
        <p:nvPicPr>
          <p:cNvPr id="14" name="Рисунок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447765" y="0"/>
            <a:ext cx="8742647" cy="5306786"/>
          </a:xfrm>
          <a:prstGeom prst="rect">
            <a:avLst/>
          </a:prstGeom>
        </p:spPr>
      </p:pic>
      <p:sp>
        <p:nvSpPr>
          <p:cNvPr id="2" name="Заголовок 1"/>
          <p:cNvSpPr>
            <a:spLocks noGrp="1"/>
          </p:cNvSpPr>
          <p:nvPr>
            <p:ph type="title" hasCustomPrompt="1"/>
          </p:nvPr>
        </p:nvSpPr>
        <p:spPr>
          <a:xfrm>
            <a:off x="9054193" y="169908"/>
            <a:ext cx="2517624" cy="2761071"/>
          </a:xfrm>
        </p:spPr>
        <p:txBody>
          <a:bodyPr/>
          <a:lstStyle>
            <a:lvl1pPr algn="r">
              <a:defRPr>
                <a:solidFill>
                  <a:schemeClr val="tx1"/>
                </a:solidFill>
              </a:defRPr>
            </a:lvl1pPr>
          </a:lstStyle>
          <a:p>
            <a:r>
              <a:rPr lang="da-DK"/>
              <a:t>Lorem ipsum dolor sit amet</a:t>
            </a:r>
            <a:endParaRPr lang="ru-RU"/>
          </a:p>
        </p:txBody>
      </p:sp>
      <p:sp>
        <p:nvSpPr>
          <p:cNvPr id="3" name="Дата 2"/>
          <p:cNvSpPr>
            <a:spLocks noGrp="1"/>
          </p:cNvSpPr>
          <p:nvPr>
            <p:ph type="dt" sz="half" idx="10"/>
          </p:nvPr>
        </p:nvSpPr>
        <p:spPr/>
        <p:txBody>
          <a:bodyPr/>
          <a:lstStyle/>
          <a:p>
            <a:fld id="{2E8B67E1-5742-0D4A-BEAC-FEAC65291CEB}" type="datetime1">
              <a:rPr lang="de-CH" smtClean="0"/>
              <a:t>05.07.2021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7E6CA31-DA56-47CF-9891-B6D0296B6AEC}" type="slidenum">
              <a:rPr lang="ru-RU" smtClean="0"/>
              <a:pPr/>
              <a:t>‹Nr.›</a:t>
            </a:fld>
            <a:endParaRPr lang="ru-RU"/>
          </a:p>
        </p:txBody>
      </p:sp>
      <p:sp>
        <p:nvSpPr>
          <p:cNvPr id="13" name="Текст 12"/>
          <p:cNvSpPr>
            <a:spLocks noGrp="1"/>
          </p:cNvSpPr>
          <p:nvPr>
            <p:ph type="body" sz="quarter" idx="13" hasCustomPrompt="1"/>
          </p:nvPr>
        </p:nvSpPr>
        <p:spPr>
          <a:xfrm>
            <a:off x="8069792" y="3225914"/>
            <a:ext cx="3502025" cy="1411288"/>
          </a:xfrm>
        </p:spPr>
        <p:txBody>
          <a:bodyPr/>
          <a:lstStyle>
            <a:lvl1pPr algn="r">
              <a:defRPr sz="1600"/>
            </a:lvl1pPr>
          </a:lstStyle>
          <a:p>
            <a:pPr lvl="0"/>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endParaRPr lang="ru-RU"/>
          </a:p>
        </p:txBody>
      </p:sp>
      <p:pic>
        <p:nvPicPr>
          <p:cNvPr id="6" name="Рисунок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7013" y="902667"/>
            <a:ext cx="6773645" cy="4630915"/>
          </a:xfrm>
          <a:prstGeom prst="rect">
            <a:avLst/>
          </a:prstGeom>
        </p:spPr>
      </p:pic>
      <p:sp>
        <p:nvSpPr>
          <p:cNvPr id="10"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a:solidFill>
                <a:prstClr val="black"/>
              </a:solidFill>
              <a:latin typeface="Malgun Gothic"/>
              <a:ea typeface="+mn-ea"/>
              <a:cs typeface="+mn-cs"/>
            </a:endParaRPr>
          </a:p>
        </p:txBody>
      </p:sp>
      <p:pic>
        <p:nvPicPr>
          <p:cNvPr id="15" name="Рисунок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93320" y="0"/>
            <a:ext cx="1736561" cy="2506436"/>
          </a:xfrm>
          <a:prstGeom prst="rect">
            <a:avLst/>
          </a:prstGeom>
        </p:spPr>
      </p:pic>
      <p:pic>
        <p:nvPicPr>
          <p:cNvPr id="20" name="Рисунок 1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V="1">
            <a:off x="6064845" y="2774391"/>
            <a:ext cx="2990850" cy="155524"/>
          </a:xfrm>
          <a:prstGeom prst="rect">
            <a:avLst/>
          </a:prstGeom>
        </p:spPr>
      </p:pic>
      <p:pic>
        <p:nvPicPr>
          <p:cNvPr id="21" name="Рисунок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32337">
            <a:off x="335257" y="62979"/>
            <a:ext cx="1119420" cy="1223153"/>
          </a:xfrm>
          <a:prstGeom prst="rect">
            <a:avLst/>
          </a:prstGeom>
        </p:spPr>
      </p:pic>
      <p:pic>
        <p:nvPicPr>
          <p:cNvPr id="22" name="Рисунок 2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107368" y="3851205"/>
            <a:ext cx="732419" cy="732419"/>
          </a:xfrm>
          <a:prstGeom prst="rect">
            <a:avLst/>
          </a:prstGeom>
        </p:spPr>
      </p:pic>
      <p:pic>
        <p:nvPicPr>
          <p:cNvPr id="26" name="Рисунок 25"/>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25277" y="187457"/>
            <a:ext cx="900634" cy="905638"/>
          </a:xfrm>
          <a:prstGeom prst="rect">
            <a:avLst/>
          </a:prstGeom>
        </p:spPr>
      </p:pic>
    </p:spTree>
    <p:extLst>
      <p:ext uri="{BB962C8B-B14F-4D97-AF65-F5344CB8AC3E}">
        <p14:creationId xmlns:p14="http://schemas.microsoft.com/office/powerpoint/2010/main" val="6971860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image" Target="../media/image5.png"/><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3.png"/><Relationship Id="rId79" Type="http://schemas.openxmlformats.org/officeDocument/2006/relationships/image" Target="../media/image8.png"/><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image" Target="../media/image1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png"/><Relationship Id="rId78" Type="http://schemas.openxmlformats.org/officeDocument/2006/relationships/image" Target="../media/image7.png"/><Relationship Id="rId81" Type="http://schemas.openxmlformats.org/officeDocument/2006/relationships/image" Target="../media/image10.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image" Target="../media/image6.png"/><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png"/><Relationship Id="rId80" Type="http://schemas.openxmlformats.org/officeDocument/2006/relationships/image" Target="../media/image9.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image" Target="../media/image4.png"/><Relationship Id="rId83"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theme" Target="../theme/theme2.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9" Type="http://schemas.openxmlformats.org/officeDocument/2006/relationships/slideLayout" Target="../slideLayouts/slideLayout134.xml"/><Relationship Id="rId21" Type="http://schemas.openxmlformats.org/officeDocument/2006/relationships/slideLayout" Target="../slideLayouts/slideLayout116.xml"/><Relationship Id="rId34" Type="http://schemas.openxmlformats.org/officeDocument/2006/relationships/slideLayout" Target="../slideLayouts/slideLayout129.xml"/><Relationship Id="rId42" Type="http://schemas.openxmlformats.org/officeDocument/2006/relationships/slideLayout" Target="../slideLayouts/slideLayout137.xml"/><Relationship Id="rId47" Type="http://schemas.openxmlformats.org/officeDocument/2006/relationships/slideLayout" Target="../slideLayouts/slideLayout142.xml"/><Relationship Id="rId50" Type="http://schemas.openxmlformats.org/officeDocument/2006/relationships/slideLayout" Target="../slideLayouts/slideLayout145.xml"/><Relationship Id="rId55" Type="http://schemas.openxmlformats.org/officeDocument/2006/relationships/slideLayout" Target="../slideLayouts/slideLayout150.xml"/><Relationship Id="rId63" Type="http://schemas.openxmlformats.org/officeDocument/2006/relationships/slideLayout" Target="../slideLayouts/slideLayout158.xml"/><Relationship Id="rId68" Type="http://schemas.openxmlformats.org/officeDocument/2006/relationships/slideLayout" Target="../slideLayouts/slideLayout163.xml"/><Relationship Id="rId76" Type="http://schemas.openxmlformats.org/officeDocument/2006/relationships/image" Target="../media/image5.png"/><Relationship Id="rId7" Type="http://schemas.openxmlformats.org/officeDocument/2006/relationships/slideLayout" Target="../slideLayouts/slideLayout102.xml"/><Relationship Id="rId71" Type="http://schemas.openxmlformats.org/officeDocument/2006/relationships/theme" Target="../theme/theme3.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9" Type="http://schemas.openxmlformats.org/officeDocument/2006/relationships/slideLayout" Target="../slideLayouts/slideLayout124.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37" Type="http://schemas.openxmlformats.org/officeDocument/2006/relationships/slideLayout" Target="../slideLayouts/slideLayout132.xml"/><Relationship Id="rId40" Type="http://schemas.openxmlformats.org/officeDocument/2006/relationships/slideLayout" Target="../slideLayouts/slideLayout135.xml"/><Relationship Id="rId45" Type="http://schemas.openxmlformats.org/officeDocument/2006/relationships/slideLayout" Target="../slideLayouts/slideLayout140.xml"/><Relationship Id="rId53" Type="http://schemas.openxmlformats.org/officeDocument/2006/relationships/slideLayout" Target="../slideLayouts/slideLayout148.xml"/><Relationship Id="rId58" Type="http://schemas.openxmlformats.org/officeDocument/2006/relationships/slideLayout" Target="../slideLayouts/slideLayout153.xml"/><Relationship Id="rId66" Type="http://schemas.openxmlformats.org/officeDocument/2006/relationships/slideLayout" Target="../slideLayouts/slideLayout161.xml"/><Relationship Id="rId74" Type="http://schemas.openxmlformats.org/officeDocument/2006/relationships/image" Target="../media/image3.png"/><Relationship Id="rId79" Type="http://schemas.openxmlformats.org/officeDocument/2006/relationships/image" Target="../media/image8.png"/><Relationship Id="rId5" Type="http://schemas.openxmlformats.org/officeDocument/2006/relationships/slideLayout" Target="../slideLayouts/slideLayout100.xml"/><Relationship Id="rId61" Type="http://schemas.openxmlformats.org/officeDocument/2006/relationships/slideLayout" Target="../slideLayouts/slideLayout156.xml"/><Relationship Id="rId82" Type="http://schemas.openxmlformats.org/officeDocument/2006/relationships/image" Target="../media/image11.png"/><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31" Type="http://schemas.openxmlformats.org/officeDocument/2006/relationships/slideLayout" Target="../slideLayouts/slideLayout126.xml"/><Relationship Id="rId44" Type="http://schemas.openxmlformats.org/officeDocument/2006/relationships/slideLayout" Target="../slideLayouts/slideLayout139.xml"/><Relationship Id="rId52" Type="http://schemas.openxmlformats.org/officeDocument/2006/relationships/slideLayout" Target="../slideLayouts/slideLayout147.xml"/><Relationship Id="rId60" Type="http://schemas.openxmlformats.org/officeDocument/2006/relationships/slideLayout" Target="../slideLayouts/slideLayout155.xml"/><Relationship Id="rId65" Type="http://schemas.openxmlformats.org/officeDocument/2006/relationships/slideLayout" Target="../slideLayouts/slideLayout160.xml"/><Relationship Id="rId73" Type="http://schemas.openxmlformats.org/officeDocument/2006/relationships/image" Target="../media/image2.png"/><Relationship Id="rId78" Type="http://schemas.openxmlformats.org/officeDocument/2006/relationships/image" Target="../media/image7.png"/><Relationship Id="rId81" Type="http://schemas.openxmlformats.org/officeDocument/2006/relationships/image" Target="../media/image10.png"/><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43" Type="http://schemas.openxmlformats.org/officeDocument/2006/relationships/slideLayout" Target="../slideLayouts/slideLayout138.xml"/><Relationship Id="rId48" Type="http://schemas.openxmlformats.org/officeDocument/2006/relationships/slideLayout" Target="../slideLayouts/slideLayout143.xml"/><Relationship Id="rId56" Type="http://schemas.openxmlformats.org/officeDocument/2006/relationships/slideLayout" Target="../slideLayouts/slideLayout151.xml"/><Relationship Id="rId64" Type="http://schemas.openxmlformats.org/officeDocument/2006/relationships/slideLayout" Target="../slideLayouts/slideLayout159.xml"/><Relationship Id="rId69" Type="http://schemas.openxmlformats.org/officeDocument/2006/relationships/slideLayout" Target="../slideLayouts/slideLayout164.xml"/><Relationship Id="rId77" Type="http://schemas.openxmlformats.org/officeDocument/2006/relationships/image" Target="../media/image6.png"/><Relationship Id="rId8" Type="http://schemas.openxmlformats.org/officeDocument/2006/relationships/slideLayout" Target="../slideLayouts/slideLayout103.xml"/><Relationship Id="rId51" Type="http://schemas.openxmlformats.org/officeDocument/2006/relationships/slideLayout" Target="../slideLayouts/slideLayout146.xml"/><Relationship Id="rId72" Type="http://schemas.openxmlformats.org/officeDocument/2006/relationships/image" Target="../media/image1.png"/><Relationship Id="rId80" Type="http://schemas.openxmlformats.org/officeDocument/2006/relationships/image" Target="../media/image9.png"/><Relationship Id="rId3" Type="http://schemas.openxmlformats.org/officeDocument/2006/relationships/slideLayout" Target="../slideLayouts/slideLayout98.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38" Type="http://schemas.openxmlformats.org/officeDocument/2006/relationships/slideLayout" Target="../slideLayouts/slideLayout133.xml"/><Relationship Id="rId46" Type="http://schemas.openxmlformats.org/officeDocument/2006/relationships/slideLayout" Target="../slideLayouts/slideLayout141.xml"/><Relationship Id="rId59" Type="http://schemas.openxmlformats.org/officeDocument/2006/relationships/slideLayout" Target="../slideLayouts/slideLayout154.xml"/><Relationship Id="rId67" Type="http://schemas.openxmlformats.org/officeDocument/2006/relationships/slideLayout" Target="../slideLayouts/slideLayout162.xml"/><Relationship Id="rId20" Type="http://schemas.openxmlformats.org/officeDocument/2006/relationships/slideLayout" Target="../slideLayouts/slideLayout115.xml"/><Relationship Id="rId41" Type="http://schemas.openxmlformats.org/officeDocument/2006/relationships/slideLayout" Target="../slideLayouts/slideLayout136.xml"/><Relationship Id="rId54" Type="http://schemas.openxmlformats.org/officeDocument/2006/relationships/slideLayout" Target="../slideLayouts/slideLayout149.xml"/><Relationship Id="rId62" Type="http://schemas.openxmlformats.org/officeDocument/2006/relationships/slideLayout" Target="../slideLayouts/slideLayout157.xml"/><Relationship Id="rId70" Type="http://schemas.openxmlformats.org/officeDocument/2006/relationships/slideLayout" Target="../slideLayouts/slideLayout165.xml"/><Relationship Id="rId75" Type="http://schemas.openxmlformats.org/officeDocument/2006/relationships/image" Target="../media/image4.png"/><Relationship Id="rId83" Type="http://schemas.openxmlformats.org/officeDocument/2006/relationships/image" Target="../media/image12.png"/><Relationship Id="rId1" Type="http://schemas.openxmlformats.org/officeDocument/2006/relationships/slideLayout" Target="../slideLayouts/slideLayout96.xml"/><Relationship Id="rId6" Type="http://schemas.openxmlformats.org/officeDocument/2006/relationships/slideLayout" Target="../slideLayouts/slideLayout101.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49" Type="http://schemas.openxmlformats.org/officeDocument/2006/relationships/slideLayout" Target="../slideLayouts/slideLayout144.xml"/><Relationship Id="rId57" Type="http://schemas.openxmlformats.org/officeDocument/2006/relationships/slideLayout" Target="../slideLayouts/slideLayout1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Группа 25"/>
          <p:cNvGrpSpPr/>
          <p:nvPr userDrawn="1"/>
        </p:nvGrpSpPr>
        <p:grpSpPr>
          <a:xfrm>
            <a:off x="0" y="-398436"/>
            <a:ext cx="12190413" cy="7256436"/>
            <a:chOff x="0" y="-398436"/>
            <a:chExt cx="12190413" cy="7256436"/>
          </a:xfrm>
        </p:grpSpPr>
        <p:pic>
          <p:nvPicPr>
            <p:cNvPr id="7" name="Рисунок 6"/>
            <p:cNvPicPr>
              <a:picLocks noChangeAspect="1"/>
            </p:cNvPicPr>
            <p:nvPr userDrawn="1"/>
          </p:nvPicPr>
          <p:blipFill>
            <a:blip r:embed="rId7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8" name="Рисунок 7"/>
            <p:cNvPicPr>
              <a:picLocks noChangeAspect="1"/>
            </p:cNvPicPr>
            <p:nvPr userDrawn="1"/>
          </p:nvPicPr>
          <p:blipFill>
            <a:blip r:embed="rId7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9" name="Группа 8"/>
            <p:cNvGrpSpPr/>
            <p:nvPr userDrawn="1"/>
          </p:nvGrpSpPr>
          <p:grpSpPr>
            <a:xfrm>
              <a:off x="0" y="1587"/>
              <a:ext cx="12176092" cy="5856700"/>
              <a:chOff x="0" y="1587"/>
              <a:chExt cx="12176092" cy="5856700"/>
            </a:xfrm>
          </p:grpSpPr>
          <p:pic>
            <p:nvPicPr>
              <p:cNvPr id="10" name="Рисунок 9"/>
              <p:cNvPicPr>
                <a:picLocks noChangeAspect="1"/>
              </p:cNvPicPr>
              <p:nvPr/>
            </p:nvPicPr>
            <p:blipFill>
              <a:blip r:embed="rId7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11" name="Рисунок 10"/>
              <p:cNvPicPr>
                <a:picLocks noChangeAspect="1"/>
              </p:cNvPicPr>
              <p:nvPr/>
            </p:nvPicPr>
            <p:blipFill>
              <a:blip r:embed="rId7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12" name="Рисунок 11"/>
            <p:cNvPicPr>
              <a:picLocks noChangeAspect="1"/>
            </p:cNvPicPr>
            <p:nvPr userDrawn="1"/>
          </p:nvPicPr>
          <p:blipFill>
            <a:blip r:embed="rId7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13" name="Рисунок 12"/>
            <p:cNvPicPr>
              <a:picLocks noChangeAspect="1"/>
            </p:cNvPicPr>
            <p:nvPr userDrawn="1"/>
          </p:nvPicPr>
          <p:blipFill>
            <a:blip r:embed="rId7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14" name="Рисунок 13"/>
            <p:cNvPicPr>
              <a:picLocks noChangeAspect="1"/>
            </p:cNvPicPr>
            <p:nvPr userDrawn="1"/>
          </p:nvPicPr>
          <p:blipFill>
            <a:blip r:embed="rId7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15"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dirty="0">
                <a:solidFill>
                  <a:prstClr val="black"/>
                </a:solidFill>
                <a:latin typeface="Malgun Gothic"/>
                <a:ea typeface="+mn-ea"/>
                <a:cs typeface="+mn-cs"/>
              </a:endParaRPr>
            </a:p>
          </p:txBody>
        </p:sp>
        <p:pic>
          <p:nvPicPr>
            <p:cNvPr id="16" name="Рисунок 15"/>
            <p:cNvPicPr>
              <a:picLocks noChangeAspect="1"/>
            </p:cNvPicPr>
            <p:nvPr userDrawn="1"/>
          </p:nvPicPr>
          <p:blipFill>
            <a:blip r:embed="rId7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17" name="Рисунок 16"/>
            <p:cNvPicPr>
              <a:picLocks noChangeAspect="1"/>
            </p:cNvPicPr>
            <p:nvPr userDrawn="1"/>
          </p:nvPicPr>
          <p:blipFill>
            <a:blip r:embed="rId7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18" name="Рисунок 17"/>
            <p:cNvPicPr>
              <a:picLocks noChangeAspect="1"/>
            </p:cNvPicPr>
            <p:nvPr userDrawn="1"/>
          </p:nvPicPr>
          <p:blipFill>
            <a:blip r:embed="rId8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19" name="Рисунок 18"/>
            <p:cNvPicPr>
              <a:picLocks noChangeAspect="1"/>
            </p:cNvPicPr>
            <p:nvPr userDrawn="1"/>
          </p:nvPicPr>
          <p:blipFill>
            <a:blip r:embed="rId8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20" name="Рисунок 19"/>
            <p:cNvPicPr>
              <a:picLocks noChangeAspect="1"/>
            </p:cNvPicPr>
            <p:nvPr userDrawn="1"/>
          </p:nvPicPr>
          <p:blipFill>
            <a:blip r:embed="rId8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21" name="Рисунок 20"/>
            <p:cNvPicPr>
              <a:picLocks noChangeAspect="1"/>
            </p:cNvPicPr>
            <p:nvPr userDrawn="1"/>
          </p:nvPicPr>
          <p:blipFill>
            <a:blip r:embed="rId8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22" name="Рисунок 21"/>
            <p:cNvPicPr>
              <a:picLocks noChangeAspect="1"/>
            </p:cNvPicPr>
            <p:nvPr userDrawn="1"/>
          </p:nvPicPr>
          <p:blipFill>
            <a:blip r:embed="rId8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23" name="Рисунок 22"/>
            <p:cNvPicPr>
              <a:picLocks noChangeAspect="1"/>
            </p:cNvPicPr>
            <p:nvPr userDrawn="1"/>
          </p:nvPicPr>
          <p:blipFill>
            <a:blip r:embed="rId8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24" name="Рисунок 23"/>
            <p:cNvPicPr>
              <a:picLocks noChangeAspect="1"/>
            </p:cNvPicPr>
            <p:nvPr userDrawn="1"/>
          </p:nvPicPr>
          <p:blipFill>
            <a:blip r:embed="rId8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25" name="Рисунок 24"/>
            <p:cNvPicPr>
              <a:picLocks noChangeAspect="1"/>
            </p:cNvPicPr>
            <p:nvPr userDrawn="1"/>
          </p:nvPicPr>
          <p:blipFill>
            <a:blip r:embed="rId8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dirty="0"/>
              <a:t>Lorem ipsum dolor sit amet</a:t>
            </a:r>
            <a:endParaRPr lang="ru-RU" dirty="0"/>
          </a:p>
        </p:txBody>
      </p:sp>
      <p:sp>
        <p:nvSpPr>
          <p:cNvPr id="3" name="Текст 2"/>
          <p:cNvSpPr>
            <a:spLocks noGrp="1"/>
          </p:cNvSpPr>
          <p:nvPr>
            <p:ph type="body" idx="1"/>
          </p:nvPr>
        </p:nvSpPr>
        <p:spPr>
          <a:xfrm>
            <a:off x="236765" y="2975647"/>
            <a:ext cx="6295382" cy="2146989"/>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77DD9B-16CA-464A-A3D4-4D175F1ACCD1}" type="datetimeFigureOut">
              <a:rPr lang="ru-RU" smtClean="0"/>
              <a:t>05.07.2021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11510081" y="6356350"/>
            <a:ext cx="536009" cy="365125"/>
          </a:xfrm>
          <a:prstGeom prst="rect">
            <a:avLst/>
          </a:prstGeom>
        </p:spPr>
        <p:txBody>
          <a:bodyPr vert="horz" lIns="91440" tIns="45720" rIns="91440" bIns="45720" rtlCol="0" anchor="ctr"/>
          <a:lstStyle>
            <a:lvl1pPr algn="r">
              <a:defRPr sz="2400" b="1">
                <a:solidFill>
                  <a:schemeClr val="bg1"/>
                </a:solidFill>
              </a:defRPr>
            </a:lvl1pPr>
          </a:lstStyle>
          <a:p>
            <a:fld id="{B7E6CA31-DA56-47CF-9891-B6D0296B6AEC}" type="slidenum">
              <a:rPr lang="ru-RU" smtClean="0"/>
              <a:pPr/>
              <a:t>‹Nr.›</a:t>
            </a:fld>
            <a:endParaRPr lang="ru-RU" dirty="0"/>
          </a:p>
        </p:txBody>
      </p:sp>
    </p:spTree>
    <p:extLst>
      <p:ext uri="{BB962C8B-B14F-4D97-AF65-F5344CB8AC3E}">
        <p14:creationId xmlns:p14="http://schemas.microsoft.com/office/powerpoint/2010/main" val="1714536039"/>
      </p:ext>
    </p:extLst>
  </p:cSld>
  <p:clrMap bg1="lt1" tx1="dk1" bg2="lt2" tx2="dk2" accent1="accent1" accent2="accent2" accent3="accent3" accent4="accent4" accent5="accent5" accent6="accent6" hlink="hlink" folHlink="folHlink"/>
  <p:sldLayoutIdLst>
    <p:sldLayoutId id="2147483717" r:id="rId1"/>
    <p:sldLayoutId id="2147483681" r:id="rId2"/>
    <p:sldLayoutId id="2147483682" r:id="rId3"/>
    <p:sldLayoutId id="2147483683" r:id="rId4"/>
    <p:sldLayoutId id="2147483661" r:id="rId5"/>
    <p:sldLayoutId id="2147483672" r:id="rId6"/>
    <p:sldLayoutId id="2147483673" r:id="rId7"/>
    <p:sldLayoutId id="2147483662" r:id="rId8"/>
    <p:sldLayoutId id="2147483677" r:id="rId9"/>
    <p:sldLayoutId id="2147483663" r:id="rId10"/>
    <p:sldLayoutId id="2147483688" r:id="rId11"/>
    <p:sldLayoutId id="2147483691" r:id="rId12"/>
    <p:sldLayoutId id="2147483718" r:id="rId13"/>
    <p:sldLayoutId id="2147483729" r:id="rId14"/>
    <p:sldLayoutId id="2147483689" r:id="rId15"/>
    <p:sldLayoutId id="2147483690" r:id="rId16"/>
    <p:sldLayoutId id="2147483692" r:id="rId17"/>
    <p:sldLayoutId id="2147483693" r:id="rId18"/>
    <p:sldLayoutId id="2147483712" r:id="rId19"/>
    <p:sldLayoutId id="2147483723" r:id="rId20"/>
    <p:sldLayoutId id="2147483730" r:id="rId21"/>
    <p:sldLayoutId id="2147483674" r:id="rId22"/>
    <p:sldLayoutId id="2147483694" r:id="rId23"/>
    <p:sldLayoutId id="2147483695" r:id="rId24"/>
    <p:sldLayoutId id="2147483719" r:id="rId25"/>
    <p:sldLayoutId id="2147483696" r:id="rId26"/>
    <p:sldLayoutId id="2147483697" r:id="rId27"/>
    <p:sldLayoutId id="2147483698" r:id="rId28"/>
    <p:sldLayoutId id="2147483699" r:id="rId29"/>
    <p:sldLayoutId id="2147483713" r:id="rId30"/>
    <p:sldLayoutId id="2147483724" r:id="rId31"/>
    <p:sldLayoutId id="2147483675" r:id="rId32"/>
    <p:sldLayoutId id="2147483700" r:id="rId33"/>
    <p:sldLayoutId id="2147483720" r:id="rId34"/>
    <p:sldLayoutId id="2147483701" r:id="rId35"/>
    <p:sldLayoutId id="2147483702" r:id="rId36"/>
    <p:sldLayoutId id="2147483703" r:id="rId37"/>
    <p:sldLayoutId id="2147483704" r:id="rId38"/>
    <p:sldLayoutId id="2147483705" r:id="rId39"/>
    <p:sldLayoutId id="2147483714" r:id="rId40"/>
    <p:sldLayoutId id="2147483725" r:id="rId41"/>
    <p:sldLayoutId id="2147483676" r:id="rId42"/>
    <p:sldLayoutId id="2147483706" r:id="rId43"/>
    <p:sldLayoutId id="2147483707" r:id="rId44"/>
    <p:sldLayoutId id="2147483721" r:id="rId45"/>
    <p:sldLayoutId id="2147483708" r:id="rId46"/>
    <p:sldLayoutId id="2147483709" r:id="rId47"/>
    <p:sldLayoutId id="2147483710" r:id="rId48"/>
    <p:sldLayoutId id="2147483711" r:id="rId49"/>
    <p:sldLayoutId id="2147483715" r:id="rId50"/>
    <p:sldLayoutId id="2147483726" r:id="rId51"/>
    <p:sldLayoutId id="2147483664" r:id="rId52"/>
    <p:sldLayoutId id="2147483665" r:id="rId53"/>
    <p:sldLayoutId id="2147483666" r:id="rId54"/>
    <p:sldLayoutId id="2147483722" r:id="rId55"/>
    <p:sldLayoutId id="2147483727" r:id="rId56"/>
    <p:sldLayoutId id="2147483686" r:id="rId57"/>
    <p:sldLayoutId id="2147483687" r:id="rId58"/>
    <p:sldLayoutId id="2147483678" r:id="rId59"/>
    <p:sldLayoutId id="2147483680" r:id="rId60"/>
    <p:sldLayoutId id="2147483667" r:id="rId61"/>
    <p:sldLayoutId id="2147483679" r:id="rId62"/>
    <p:sldLayoutId id="2147483684" r:id="rId63"/>
    <p:sldLayoutId id="2147483685" r:id="rId64"/>
    <p:sldLayoutId id="2147483668" r:id="rId65"/>
    <p:sldLayoutId id="2147483669" r:id="rId66"/>
    <p:sldLayoutId id="2147483716" r:id="rId67"/>
    <p:sldLayoutId id="2147483670" r:id="rId68"/>
    <p:sldLayoutId id="2147483671" r:id="rId69"/>
    <p:sldLayoutId id="2147483728" r:id="rId70"/>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
          <p:cNvSpPr>
            <a:spLocks noGrp="1"/>
          </p:cNvSpPr>
          <p:nvPr>
            <p:ph type="title"/>
          </p:nvPr>
        </p:nvSpPr>
        <p:spPr bwMode="gray">
          <a:xfrm>
            <a:off x="540070" y="432000"/>
            <a:ext cx="9926092" cy="1080000"/>
          </a:xfrm>
          <a:prstGeom prst="rect">
            <a:avLst/>
          </a:prstGeom>
        </p:spPr>
        <p:txBody>
          <a:bodyPr vert="horz" lIns="0" tIns="0" rIns="0" bIns="0" rtlCol="0" anchor="t">
            <a:noAutofit/>
          </a:bodyPr>
          <a:lstStyle/>
          <a:p>
            <a:r>
              <a:rPr lang="de-DE" noProof="0" dirty="0"/>
              <a:t>Titelmasterformat durch Klicken bearbeiten</a:t>
            </a:r>
          </a:p>
        </p:txBody>
      </p:sp>
      <p:sp>
        <p:nvSpPr>
          <p:cNvPr id="3" name="Inhalt"/>
          <p:cNvSpPr>
            <a:spLocks noGrp="1"/>
          </p:cNvSpPr>
          <p:nvPr>
            <p:ph type="body" idx="1"/>
          </p:nvPr>
        </p:nvSpPr>
        <p:spPr bwMode="gray">
          <a:xfrm>
            <a:off x="540070" y="1512000"/>
            <a:ext cx="11111046" cy="4298400"/>
          </a:xfrm>
          <a:prstGeom prst="rect">
            <a:avLst/>
          </a:prstGeom>
        </p:spPr>
        <p:txBody>
          <a:bodyPr vert="horz" lIns="0" tIns="0" rIns="0" bIns="0" rtlCol="0">
            <a:noAutofit/>
          </a:bodyPr>
          <a:lstStyle/>
          <a:p>
            <a:pPr lvl="0"/>
            <a:r>
              <a:rPr lang="de-DE" noProof="0" dirty="0"/>
              <a:t>Textmasterformat bearbeiten</a:t>
            </a:r>
          </a:p>
          <a:p>
            <a:pPr lvl="1"/>
            <a:r>
              <a:rPr lang="de-DE" noProof="0" dirty="0"/>
              <a:t>Zweite Ebene</a:t>
            </a:r>
          </a:p>
          <a:p>
            <a:pPr lvl="2"/>
            <a:r>
              <a:rPr lang="de-DE" noProof="0" dirty="0"/>
              <a:t>Dritte Ebene</a:t>
            </a:r>
          </a:p>
          <a:p>
            <a:pPr lvl="3"/>
            <a:r>
              <a:rPr lang="de-DE" noProof="0" dirty="0"/>
              <a:t>Vierte Ebene</a:t>
            </a:r>
          </a:p>
          <a:p>
            <a:pPr lvl="4"/>
            <a:r>
              <a:rPr lang="de-DE" noProof="0" dirty="0"/>
              <a:t>Fünfte Ebene</a:t>
            </a:r>
          </a:p>
        </p:txBody>
      </p:sp>
      <p:grpSp>
        <p:nvGrpSpPr>
          <p:cNvPr id="11" name="Hilfslinie"/>
          <p:cNvGrpSpPr/>
          <p:nvPr userDrawn="1"/>
        </p:nvGrpSpPr>
        <p:grpSpPr bwMode="gray">
          <a:xfrm>
            <a:off x="540071" y="-739050"/>
            <a:ext cx="900117" cy="720000"/>
            <a:chOff x="540001" y="-720000"/>
            <a:chExt cx="900000" cy="720000"/>
          </a:xfrm>
        </p:grpSpPr>
        <p:cxnSp>
          <p:nvCxnSpPr>
            <p:cNvPr id="24" name="Line"/>
            <p:cNvCxnSpPr/>
            <p:nvPr userDrawn="1"/>
          </p:nvCxnSpPr>
          <p:spPr bwMode="gray">
            <a:xfrm flipV="1">
              <a:off x="540002"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Text"/>
            <p:cNvSpPr txBox="1"/>
            <p:nvPr userDrawn="1"/>
          </p:nvSpPr>
          <p:spPr bwMode="gray">
            <a:xfrm>
              <a:off x="540001" y="-720000"/>
              <a:ext cx="900000" cy="540000"/>
            </a:xfrm>
            <a:prstGeom prst="rect">
              <a:avLst/>
            </a:prstGeom>
            <a:noFill/>
          </p:spPr>
          <p:txBody>
            <a:bodyPr wrap="square" lIns="72000" tIns="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15,42</a:t>
              </a:r>
            </a:p>
          </p:txBody>
        </p:sp>
      </p:grpSp>
      <p:grpSp>
        <p:nvGrpSpPr>
          <p:cNvPr id="12" name="Hilfslinie"/>
          <p:cNvGrpSpPr/>
          <p:nvPr userDrawn="1"/>
        </p:nvGrpSpPr>
        <p:grpSpPr bwMode="gray">
          <a:xfrm>
            <a:off x="10751001" y="-739050"/>
            <a:ext cx="900117" cy="720000"/>
            <a:chOff x="10749601" y="-720000"/>
            <a:chExt cx="900000" cy="720000"/>
          </a:xfrm>
        </p:grpSpPr>
        <p:cxnSp>
          <p:nvCxnSpPr>
            <p:cNvPr id="22" name="Line"/>
            <p:cNvCxnSpPr/>
            <p:nvPr userDrawn="1"/>
          </p:nvCxnSpPr>
          <p:spPr bwMode="gray">
            <a:xfrm flipV="1">
              <a:off x="11649601" y="-720000"/>
              <a:ext cx="0" cy="72000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3" name="Text"/>
            <p:cNvSpPr txBox="1"/>
            <p:nvPr userDrawn="1"/>
          </p:nvSpPr>
          <p:spPr bwMode="gray">
            <a:xfrm>
              <a:off x="10749601" y="-720000"/>
              <a:ext cx="900000" cy="540000"/>
            </a:xfrm>
            <a:prstGeom prst="rect">
              <a:avLst/>
            </a:prstGeom>
            <a:noFill/>
          </p:spPr>
          <p:txBody>
            <a:bodyPr wrap="square" lIns="0" tIns="0" rIns="72000" bIns="0" rtlCol="0">
              <a:noAutofit/>
            </a:bodyPr>
            <a:lstStyle/>
            <a:p>
              <a:pPr algn="r">
                <a:lnSpc>
                  <a:spcPct val="90000"/>
                </a:lnSpc>
                <a:spcAft>
                  <a:spcPts val="1000"/>
                </a:spcAft>
              </a:pPr>
              <a:r>
                <a:rPr lang="de-DE" sz="1200" noProof="0" dirty="0"/>
                <a:t>Position Hilfslinie 15,42</a:t>
              </a:r>
            </a:p>
          </p:txBody>
        </p:sp>
      </p:grpSp>
      <p:grpSp>
        <p:nvGrpSpPr>
          <p:cNvPr id="13" name="Hilfslinie"/>
          <p:cNvGrpSpPr/>
          <p:nvPr userDrawn="1"/>
        </p:nvGrpSpPr>
        <p:grpSpPr bwMode="gray">
          <a:xfrm>
            <a:off x="-739146" y="432000"/>
            <a:ext cx="720094" cy="540000"/>
            <a:chOff x="-720000" y="432000"/>
            <a:chExt cx="720000" cy="540000"/>
          </a:xfrm>
        </p:grpSpPr>
        <p:cxnSp>
          <p:nvCxnSpPr>
            <p:cNvPr id="20" name="Line"/>
            <p:cNvCxnSpPr/>
            <p:nvPr/>
          </p:nvCxnSpPr>
          <p:spPr bwMode="gray">
            <a:xfrm>
              <a:off x="-720000" y="43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
            <p:cNvSpPr txBox="1"/>
            <p:nvPr userDrawn="1"/>
          </p:nvSpPr>
          <p:spPr bwMode="gray">
            <a:xfrm>
              <a:off x="-720000" y="43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8,32</a:t>
              </a:r>
            </a:p>
          </p:txBody>
        </p:sp>
      </p:grpSp>
      <p:grpSp>
        <p:nvGrpSpPr>
          <p:cNvPr id="14" name="Hilfslinie"/>
          <p:cNvGrpSpPr/>
          <p:nvPr userDrawn="1"/>
        </p:nvGrpSpPr>
        <p:grpSpPr bwMode="gray">
          <a:xfrm>
            <a:off x="-739146" y="1512000"/>
            <a:ext cx="720094" cy="540000"/>
            <a:chOff x="-720000" y="1512000"/>
            <a:chExt cx="720000" cy="540000"/>
          </a:xfrm>
        </p:grpSpPr>
        <p:cxnSp>
          <p:nvCxnSpPr>
            <p:cNvPr id="18" name="Line"/>
            <p:cNvCxnSpPr/>
            <p:nvPr userDrawn="1"/>
          </p:nvCxnSpPr>
          <p:spPr bwMode="gray">
            <a:xfrm>
              <a:off x="-720000" y="15120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
            <p:cNvSpPr txBox="1"/>
            <p:nvPr userDrawn="1"/>
          </p:nvSpPr>
          <p:spPr bwMode="gray">
            <a:xfrm>
              <a:off x="-720000" y="15120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5,33</a:t>
              </a:r>
            </a:p>
          </p:txBody>
        </p:sp>
      </p:grpSp>
      <p:grpSp>
        <p:nvGrpSpPr>
          <p:cNvPr id="15" name="Hilfslinie"/>
          <p:cNvGrpSpPr/>
          <p:nvPr userDrawn="1"/>
        </p:nvGrpSpPr>
        <p:grpSpPr bwMode="gray">
          <a:xfrm>
            <a:off x="-739146" y="5810400"/>
            <a:ext cx="720094" cy="540000"/>
            <a:chOff x="-720000" y="5810400"/>
            <a:chExt cx="720000" cy="540000"/>
          </a:xfrm>
        </p:grpSpPr>
        <p:cxnSp>
          <p:nvCxnSpPr>
            <p:cNvPr id="16" name="Line"/>
            <p:cNvCxnSpPr/>
            <p:nvPr userDrawn="1"/>
          </p:nvCxnSpPr>
          <p:spPr bwMode="gray">
            <a:xfrm>
              <a:off x="-720000" y="5810400"/>
              <a:ext cx="720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ext"/>
            <p:cNvSpPr txBox="1"/>
            <p:nvPr userDrawn="1"/>
          </p:nvSpPr>
          <p:spPr bwMode="gray">
            <a:xfrm>
              <a:off x="-720000" y="5810400"/>
              <a:ext cx="720000" cy="540000"/>
            </a:xfrm>
            <a:prstGeom prst="rect">
              <a:avLst/>
            </a:prstGeom>
            <a:noFill/>
          </p:spPr>
          <p:txBody>
            <a:bodyPr wrap="square" lIns="0" tIns="72000" rIns="0" bIns="0" rtlCol="0">
              <a:noAutofit/>
            </a:bodyPr>
            <a:lstStyle/>
            <a:p>
              <a:pPr>
                <a:lnSpc>
                  <a:spcPct val="90000"/>
                </a:lnSpc>
                <a:spcAft>
                  <a:spcPts val="1000"/>
                </a:spcAft>
              </a:pPr>
              <a:r>
                <a:rPr lang="de-DE" sz="1200" noProof="0" dirty="0"/>
                <a:t>Position Hilfslinie</a:t>
              </a:r>
              <a:br>
                <a:rPr lang="de-DE" sz="1200" noProof="0" dirty="0"/>
              </a:br>
              <a:r>
                <a:rPr lang="de-DE" sz="1200" noProof="0" dirty="0"/>
                <a:t>6,61</a:t>
              </a:r>
            </a:p>
          </p:txBody>
        </p:sp>
      </p:grpSp>
      <p:sp>
        <p:nvSpPr>
          <p:cNvPr id="27" name="Rechtwinkliges Dreieck 26"/>
          <p:cNvSpPr/>
          <p:nvPr/>
        </p:nvSpPr>
        <p:spPr>
          <a:xfrm flipH="1">
            <a:off x="11569620" y="6235702"/>
            <a:ext cx="622380" cy="622299"/>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en-GB" sz="1800" dirty="0" err="1"/>
          </a:p>
        </p:txBody>
      </p:sp>
      <p:sp>
        <p:nvSpPr>
          <p:cNvPr id="29" name="Foliennummer"/>
          <p:cNvSpPr txBox="1">
            <a:spLocks/>
          </p:cNvSpPr>
          <p:nvPr/>
        </p:nvSpPr>
        <p:spPr bwMode="gray">
          <a:xfrm>
            <a:off x="11781540" y="6201308"/>
            <a:ext cx="501766" cy="525542"/>
          </a:xfrm>
          <a:prstGeom prst="rect">
            <a:avLst/>
          </a:prstGeom>
        </p:spPr>
        <p:txBody>
          <a:bodyPr vert="horz" lIns="0" tIns="0" rIns="0" bIns="0" rtlCol="0" anchor="b"/>
          <a:lstStyle>
            <a:defPPr>
              <a:defRPr lang="en-US"/>
            </a:defPPr>
            <a:lvl1pPr marL="0" algn="l"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2CEFE82-39F2-4F47-8A0C-D5AB3496FA5C}" type="slidenum">
              <a:rPr lang="de-DE" sz="1200" smtClean="0">
                <a:solidFill>
                  <a:schemeClr val="bg1"/>
                </a:solidFill>
              </a:rPr>
              <a:pPr algn="ctr"/>
              <a:t>‹Nr.›</a:t>
            </a:fld>
            <a:endParaRPr lang="de-DE" sz="1200" dirty="0">
              <a:solidFill>
                <a:schemeClr val="bg1"/>
              </a:solidFill>
            </a:endParaRPr>
          </a:p>
        </p:txBody>
      </p:sp>
    </p:spTree>
    <p:extLst>
      <p:ext uri="{BB962C8B-B14F-4D97-AF65-F5344CB8AC3E}">
        <p14:creationId xmlns:p14="http://schemas.microsoft.com/office/powerpoint/2010/main" val="249389339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2000" kern="1200">
          <a:solidFill>
            <a:schemeClr val="tx1"/>
          </a:solidFill>
          <a:latin typeface="+mn-lt"/>
          <a:ea typeface="+mn-ea"/>
          <a:cs typeface="+mn-cs"/>
        </a:defRPr>
      </a:lvl1pPr>
      <a:lvl2pPr marL="53975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800" kern="1200">
          <a:solidFill>
            <a:schemeClr val="tx1"/>
          </a:solidFill>
          <a:latin typeface="+mn-lt"/>
          <a:ea typeface="+mn-ea"/>
          <a:cs typeface="+mn-cs"/>
        </a:defRPr>
      </a:lvl2pPr>
      <a:lvl3pPr marL="1079500" indent="-27305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600" kern="1200">
          <a:solidFill>
            <a:schemeClr val="tx1"/>
          </a:solidFill>
          <a:latin typeface="+mn-lt"/>
          <a:ea typeface="+mn-ea"/>
          <a:cs typeface="+mn-cs"/>
        </a:defRPr>
      </a:lvl3pPr>
      <a:lvl4pPr marL="1440000" indent="-2664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4pPr>
      <a:lvl5pPr marL="1701800" indent="-266700" algn="l" defTabSz="914400" rtl="0" eaLnBrk="1" latinLnBrk="0" hangingPunct="1">
        <a:lnSpc>
          <a:spcPct val="90000"/>
        </a:lnSpc>
        <a:spcBef>
          <a:spcPts val="0"/>
        </a:spcBef>
        <a:spcAft>
          <a:spcPts val="1000"/>
        </a:spcAft>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6" name="Группа 25"/>
          <p:cNvGrpSpPr/>
          <p:nvPr userDrawn="1"/>
        </p:nvGrpSpPr>
        <p:grpSpPr>
          <a:xfrm>
            <a:off x="0" y="-398436"/>
            <a:ext cx="12190413" cy="7256436"/>
            <a:chOff x="0" y="-398436"/>
            <a:chExt cx="12190413" cy="7256436"/>
          </a:xfrm>
        </p:grpSpPr>
        <p:pic>
          <p:nvPicPr>
            <p:cNvPr id="7" name="Рисунок 6"/>
            <p:cNvPicPr>
              <a:picLocks noChangeAspect="1"/>
            </p:cNvPicPr>
            <p:nvPr userDrawn="1"/>
          </p:nvPicPr>
          <p:blipFill>
            <a:blip r:embed="rId72">
              <a:extLst>
                <a:ext uri="{28A0092B-C50C-407E-A947-70E740481C1C}">
                  <a14:useLocalDpi xmlns:a14="http://schemas.microsoft.com/office/drawing/2010/main" val="0"/>
                </a:ext>
              </a:extLst>
            </a:blip>
            <a:stretch>
              <a:fillRect/>
            </a:stretch>
          </p:blipFill>
          <p:spPr>
            <a:xfrm flipV="1">
              <a:off x="3981696" y="405923"/>
              <a:ext cx="2746327" cy="142809"/>
            </a:xfrm>
            <a:prstGeom prst="rect">
              <a:avLst/>
            </a:prstGeom>
          </p:spPr>
        </p:pic>
        <p:pic>
          <p:nvPicPr>
            <p:cNvPr id="8" name="Рисунок 7"/>
            <p:cNvPicPr>
              <a:picLocks noChangeAspect="1"/>
            </p:cNvPicPr>
            <p:nvPr userDrawn="1"/>
          </p:nvPicPr>
          <p:blipFill>
            <a:blip r:embed="rId73" cstate="print">
              <a:extLst>
                <a:ext uri="{28A0092B-C50C-407E-A947-70E740481C1C}">
                  <a14:useLocalDpi xmlns:a14="http://schemas.microsoft.com/office/drawing/2010/main" val="0"/>
                </a:ext>
              </a:extLst>
            </a:blip>
            <a:stretch>
              <a:fillRect/>
            </a:stretch>
          </p:blipFill>
          <p:spPr>
            <a:xfrm>
              <a:off x="6460283" y="1587"/>
              <a:ext cx="5730130" cy="2135428"/>
            </a:xfrm>
            <a:prstGeom prst="rect">
              <a:avLst/>
            </a:prstGeom>
          </p:spPr>
        </p:pic>
        <p:grpSp>
          <p:nvGrpSpPr>
            <p:cNvPr id="9" name="Группа 8"/>
            <p:cNvGrpSpPr/>
            <p:nvPr userDrawn="1"/>
          </p:nvGrpSpPr>
          <p:grpSpPr>
            <a:xfrm>
              <a:off x="0" y="1587"/>
              <a:ext cx="12176092" cy="5856700"/>
              <a:chOff x="0" y="1587"/>
              <a:chExt cx="12176092" cy="5856700"/>
            </a:xfrm>
          </p:grpSpPr>
          <p:pic>
            <p:nvPicPr>
              <p:cNvPr id="10" name="Рисунок 9"/>
              <p:cNvPicPr>
                <a:picLocks noChangeAspect="1"/>
              </p:cNvPicPr>
              <p:nvPr/>
            </p:nvPicPr>
            <p:blipFill>
              <a:blip r:embed="rId74" cstate="print">
                <a:extLst>
                  <a:ext uri="{28A0092B-C50C-407E-A947-70E740481C1C}">
                    <a14:useLocalDpi xmlns:a14="http://schemas.microsoft.com/office/drawing/2010/main" val="0"/>
                  </a:ext>
                </a:extLst>
              </a:blip>
              <a:stretch>
                <a:fillRect/>
              </a:stretch>
            </p:blipFill>
            <p:spPr>
              <a:xfrm>
                <a:off x="0" y="1587"/>
                <a:ext cx="12176092" cy="5856700"/>
              </a:xfrm>
              <a:prstGeom prst="rect">
                <a:avLst/>
              </a:prstGeom>
            </p:spPr>
          </p:pic>
          <p:pic>
            <p:nvPicPr>
              <p:cNvPr id="11" name="Рисунок 10"/>
              <p:cNvPicPr>
                <a:picLocks noChangeAspect="1"/>
              </p:cNvPicPr>
              <p:nvPr/>
            </p:nvPicPr>
            <p:blipFill>
              <a:blip r:embed="rId75" cstate="print">
                <a:extLst>
                  <a:ext uri="{28A0092B-C50C-407E-A947-70E740481C1C}">
                    <a14:useLocalDpi xmlns:a14="http://schemas.microsoft.com/office/drawing/2010/main" val="0"/>
                  </a:ext>
                </a:extLst>
              </a:blip>
              <a:stretch>
                <a:fillRect/>
              </a:stretch>
            </p:blipFill>
            <p:spPr>
              <a:xfrm>
                <a:off x="2656824" y="1587"/>
                <a:ext cx="9389267" cy="5552186"/>
              </a:xfrm>
              <a:prstGeom prst="rect">
                <a:avLst/>
              </a:prstGeom>
            </p:spPr>
          </p:pic>
        </p:grpSp>
        <p:pic>
          <p:nvPicPr>
            <p:cNvPr id="12" name="Рисунок 11"/>
            <p:cNvPicPr>
              <a:picLocks noChangeAspect="1"/>
            </p:cNvPicPr>
            <p:nvPr userDrawn="1"/>
          </p:nvPicPr>
          <p:blipFill>
            <a:blip r:embed="rId76">
              <a:extLst>
                <a:ext uri="{28A0092B-C50C-407E-A947-70E740481C1C}">
                  <a14:useLocalDpi xmlns:a14="http://schemas.microsoft.com/office/drawing/2010/main" val="0"/>
                </a:ext>
              </a:extLst>
            </a:blip>
            <a:stretch>
              <a:fillRect/>
            </a:stretch>
          </p:blipFill>
          <p:spPr>
            <a:xfrm rot="847671">
              <a:off x="1910818" y="-398436"/>
              <a:ext cx="4354233" cy="4274405"/>
            </a:xfrm>
            <a:prstGeom prst="rect">
              <a:avLst/>
            </a:prstGeom>
          </p:spPr>
        </p:pic>
        <p:pic>
          <p:nvPicPr>
            <p:cNvPr id="13" name="Рисунок 12"/>
            <p:cNvPicPr>
              <a:picLocks noChangeAspect="1"/>
            </p:cNvPicPr>
            <p:nvPr userDrawn="1"/>
          </p:nvPicPr>
          <p:blipFill>
            <a:blip r:embed="rId77" cstate="print">
              <a:extLst>
                <a:ext uri="{28A0092B-C50C-407E-A947-70E740481C1C}">
                  <a14:useLocalDpi xmlns:a14="http://schemas.microsoft.com/office/drawing/2010/main" val="0"/>
                </a:ext>
              </a:extLst>
            </a:blip>
            <a:stretch>
              <a:fillRect/>
            </a:stretch>
          </p:blipFill>
          <p:spPr>
            <a:xfrm>
              <a:off x="2486511" y="3474791"/>
              <a:ext cx="3768633" cy="1982301"/>
            </a:xfrm>
            <a:prstGeom prst="rect">
              <a:avLst/>
            </a:prstGeom>
          </p:spPr>
        </p:pic>
        <p:pic>
          <p:nvPicPr>
            <p:cNvPr id="14" name="Рисунок 13"/>
            <p:cNvPicPr>
              <a:picLocks noChangeAspect="1"/>
            </p:cNvPicPr>
            <p:nvPr userDrawn="1"/>
          </p:nvPicPr>
          <p:blipFill>
            <a:blip r:embed="rId78" cstate="print">
              <a:extLst>
                <a:ext uri="{28A0092B-C50C-407E-A947-70E740481C1C}">
                  <a14:useLocalDpi xmlns:a14="http://schemas.microsoft.com/office/drawing/2010/main" val="0"/>
                </a:ext>
              </a:extLst>
            </a:blip>
            <a:stretch>
              <a:fillRect/>
            </a:stretch>
          </p:blipFill>
          <p:spPr>
            <a:xfrm>
              <a:off x="6320030" y="353039"/>
              <a:ext cx="4959752" cy="5688835"/>
            </a:xfrm>
            <a:prstGeom prst="rect">
              <a:avLst/>
            </a:prstGeom>
          </p:spPr>
        </p:pic>
        <p:sp>
          <p:nvSpPr>
            <p:cNvPr id="15" name="Rechteck 22"/>
            <p:cNvSpPr/>
            <p:nvPr userDrawn="1"/>
          </p:nvSpPr>
          <p:spPr>
            <a:xfrm>
              <a:off x="0" y="5229200"/>
              <a:ext cx="12190413" cy="1628800"/>
            </a:xfrm>
            <a:prstGeom prst="rect">
              <a:avLst/>
            </a:prstGeom>
            <a:solidFill>
              <a:schemeClr val="bg1"/>
            </a:solidFill>
            <a:ln>
              <a:noFill/>
            </a:ln>
            <a:effectLst>
              <a:outerShdw blurRad="50800" dist="38100" dir="2700000" algn="tl" rotWithShape="0">
                <a:prstClr val="black">
                  <a:alpha val="40000"/>
                </a:prstClr>
              </a:outerShdw>
            </a:effectLst>
          </p:spPr>
          <p:txBody>
            <a:bodyPr vert="horz" lIns="252000" tIns="252000" rIns="252000" bIns="252000" rtlCol="0" anchor="ctr">
              <a:noAutofit/>
            </a:bodyPr>
            <a:lstStyle/>
            <a:p>
              <a:pPr algn="l" eaLnBrk="1" fontAlgn="auto" hangingPunct="1">
                <a:lnSpc>
                  <a:spcPct val="90000"/>
                </a:lnSpc>
                <a:spcBef>
                  <a:spcPts val="0"/>
                </a:spcBef>
                <a:spcAft>
                  <a:spcPts val="1000"/>
                </a:spcAft>
                <a:buClr>
                  <a:srgbClr val="5F5F5F"/>
                </a:buClr>
              </a:pPr>
              <a:endParaRPr lang="de-DE" sz="1600" kern="0">
                <a:solidFill>
                  <a:prstClr val="black"/>
                </a:solidFill>
                <a:latin typeface="Malgun Gothic"/>
                <a:ea typeface="+mn-ea"/>
                <a:cs typeface="+mn-cs"/>
              </a:endParaRPr>
            </a:p>
          </p:txBody>
        </p:sp>
        <p:pic>
          <p:nvPicPr>
            <p:cNvPr id="16" name="Рисунок 15"/>
            <p:cNvPicPr>
              <a:picLocks noChangeAspect="1"/>
            </p:cNvPicPr>
            <p:nvPr userDrawn="1"/>
          </p:nvPicPr>
          <p:blipFill>
            <a:blip r:embed="rId79" cstate="print">
              <a:extLst>
                <a:ext uri="{28A0092B-C50C-407E-A947-70E740481C1C}">
                  <a14:useLocalDpi xmlns:a14="http://schemas.microsoft.com/office/drawing/2010/main" val="0"/>
                </a:ext>
              </a:extLst>
            </a:blip>
            <a:stretch>
              <a:fillRect/>
            </a:stretch>
          </p:blipFill>
          <p:spPr>
            <a:xfrm>
              <a:off x="10441334" y="95349"/>
              <a:ext cx="1458438" cy="1515155"/>
            </a:xfrm>
            <a:prstGeom prst="rect">
              <a:avLst/>
            </a:prstGeom>
          </p:spPr>
        </p:pic>
        <p:pic>
          <p:nvPicPr>
            <p:cNvPr id="17" name="Рисунок 16"/>
            <p:cNvPicPr>
              <a:picLocks noChangeAspect="1"/>
            </p:cNvPicPr>
            <p:nvPr userDrawn="1"/>
          </p:nvPicPr>
          <p:blipFill>
            <a:blip r:embed="rId72">
              <a:extLst>
                <a:ext uri="{28A0092B-C50C-407E-A947-70E740481C1C}">
                  <a14:useLocalDpi xmlns:a14="http://schemas.microsoft.com/office/drawing/2010/main" val="0"/>
                </a:ext>
              </a:extLst>
            </a:blip>
            <a:stretch>
              <a:fillRect/>
            </a:stretch>
          </p:blipFill>
          <p:spPr>
            <a:xfrm flipV="1">
              <a:off x="0" y="4829074"/>
              <a:ext cx="2746327" cy="142809"/>
            </a:xfrm>
            <a:prstGeom prst="rect">
              <a:avLst/>
            </a:prstGeom>
          </p:spPr>
        </p:pic>
        <p:pic>
          <p:nvPicPr>
            <p:cNvPr id="18" name="Рисунок 17"/>
            <p:cNvPicPr>
              <a:picLocks noChangeAspect="1"/>
            </p:cNvPicPr>
            <p:nvPr userDrawn="1"/>
          </p:nvPicPr>
          <p:blipFill>
            <a:blip r:embed="rId80" cstate="print">
              <a:extLst>
                <a:ext uri="{28A0092B-C50C-407E-A947-70E740481C1C}">
                  <a14:useLocalDpi xmlns:a14="http://schemas.microsoft.com/office/drawing/2010/main" val="0"/>
                </a:ext>
              </a:extLst>
            </a:blip>
            <a:stretch>
              <a:fillRect/>
            </a:stretch>
          </p:blipFill>
          <p:spPr>
            <a:xfrm flipH="1">
              <a:off x="4028374" y="540984"/>
              <a:ext cx="1416169" cy="2787284"/>
            </a:xfrm>
            <a:prstGeom prst="rect">
              <a:avLst/>
            </a:prstGeom>
          </p:spPr>
        </p:pic>
        <p:pic>
          <p:nvPicPr>
            <p:cNvPr id="19" name="Рисунок 18"/>
            <p:cNvPicPr>
              <a:picLocks noChangeAspect="1"/>
            </p:cNvPicPr>
            <p:nvPr userDrawn="1"/>
          </p:nvPicPr>
          <p:blipFill>
            <a:blip r:embed="rId81" cstate="print">
              <a:extLst>
                <a:ext uri="{28A0092B-C50C-407E-A947-70E740481C1C}">
                  <a14:useLocalDpi xmlns:a14="http://schemas.microsoft.com/office/drawing/2010/main" val="0"/>
                </a:ext>
              </a:extLst>
            </a:blip>
            <a:stretch>
              <a:fillRect/>
            </a:stretch>
          </p:blipFill>
          <p:spPr>
            <a:xfrm>
              <a:off x="6224785" y="904031"/>
              <a:ext cx="210077" cy="210077"/>
            </a:xfrm>
            <a:prstGeom prst="rect">
              <a:avLst/>
            </a:prstGeom>
          </p:spPr>
        </p:pic>
        <p:pic>
          <p:nvPicPr>
            <p:cNvPr id="20" name="Рисунок 19"/>
            <p:cNvPicPr>
              <a:picLocks noChangeAspect="1"/>
            </p:cNvPicPr>
            <p:nvPr userDrawn="1"/>
          </p:nvPicPr>
          <p:blipFill>
            <a:blip r:embed="rId81" cstate="print">
              <a:extLst>
                <a:ext uri="{28A0092B-C50C-407E-A947-70E740481C1C}">
                  <a14:useLocalDpi xmlns:a14="http://schemas.microsoft.com/office/drawing/2010/main" val="0"/>
                </a:ext>
              </a:extLst>
            </a:blip>
            <a:stretch>
              <a:fillRect/>
            </a:stretch>
          </p:blipFill>
          <p:spPr>
            <a:xfrm>
              <a:off x="11510081" y="4448891"/>
              <a:ext cx="210077" cy="210077"/>
            </a:xfrm>
            <a:prstGeom prst="rect">
              <a:avLst/>
            </a:prstGeom>
          </p:spPr>
        </p:pic>
        <p:pic>
          <p:nvPicPr>
            <p:cNvPr id="21" name="Рисунок 20"/>
            <p:cNvPicPr>
              <a:picLocks noChangeAspect="1"/>
            </p:cNvPicPr>
            <p:nvPr userDrawn="1"/>
          </p:nvPicPr>
          <p:blipFill>
            <a:blip r:embed="rId82" cstate="print">
              <a:extLst>
                <a:ext uri="{28A0092B-C50C-407E-A947-70E740481C1C}">
                  <a14:useLocalDpi xmlns:a14="http://schemas.microsoft.com/office/drawing/2010/main" val="0"/>
                </a:ext>
              </a:extLst>
            </a:blip>
            <a:stretch>
              <a:fillRect/>
            </a:stretch>
          </p:blipFill>
          <p:spPr>
            <a:xfrm>
              <a:off x="6405452" y="1208990"/>
              <a:ext cx="233464" cy="233464"/>
            </a:xfrm>
            <a:prstGeom prst="rect">
              <a:avLst/>
            </a:prstGeom>
          </p:spPr>
        </p:pic>
        <p:pic>
          <p:nvPicPr>
            <p:cNvPr id="22" name="Рисунок 21"/>
            <p:cNvPicPr>
              <a:picLocks noChangeAspect="1"/>
            </p:cNvPicPr>
            <p:nvPr userDrawn="1"/>
          </p:nvPicPr>
          <p:blipFill>
            <a:blip r:embed="rId82" cstate="print">
              <a:extLst>
                <a:ext uri="{28A0092B-C50C-407E-A947-70E740481C1C}">
                  <a14:useLocalDpi xmlns:a14="http://schemas.microsoft.com/office/drawing/2010/main" val="0"/>
                </a:ext>
              </a:extLst>
            </a:blip>
            <a:stretch>
              <a:fillRect/>
            </a:stretch>
          </p:blipFill>
          <p:spPr>
            <a:xfrm>
              <a:off x="11703056" y="3728389"/>
              <a:ext cx="233464" cy="233464"/>
            </a:xfrm>
            <a:prstGeom prst="rect">
              <a:avLst/>
            </a:prstGeom>
          </p:spPr>
        </p:pic>
        <p:pic>
          <p:nvPicPr>
            <p:cNvPr id="23" name="Рисунок 22"/>
            <p:cNvPicPr>
              <a:picLocks noChangeAspect="1"/>
            </p:cNvPicPr>
            <p:nvPr userDrawn="1"/>
          </p:nvPicPr>
          <p:blipFill>
            <a:blip r:embed="rId82" cstate="print">
              <a:extLst>
                <a:ext uri="{28A0092B-C50C-407E-A947-70E740481C1C}">
                  <a14:useLocalDpi xmlns:a14="http://schemas.microsoft.com/office/drawing/2010/main" val="0"/>
                </a:ext>
              </a:extLst>
            </a:blip>
            <a:stretch>
              <a:fillRect/>
            </a:stretch>
          </p:blipFill>
          <p:spPr>
            <a:xfrm>
              <a:off x="299622" y="404057"/>
              <a:ext cx="233464" cy="233464"/>
            </a:xfrm>
            <a:prstGeom prst="rect">
              <a:avLst/>
            </a:prstGeom>
          </p:spPr>
        </p:pic>
        <p:pic>
          <p:nvPicPr>
            <p:cNvPr id="24" name="Рисунок 23"/>
            <p:cNvPicPr>
              <a:picLocks noChangeAspect="1"/>
            </p:cNvPicPr>
            <p:nvPr userDrawn="1"/>
          </p:nvPicPr>
          <p:blipFill>
            <a:blip r:embed="rId83" cstate="print">
              <a:extLst>
                <a:ext uri="{28A0092B-C50C-407E-A947-70E740481C1C}">
                  <a14:useLocalDpi xmlns:a14="http://schemas.microsoft.com/office/drawing/2010/main" val="0"/>
                </a:ext>
              </a:extLst>
            </a:blip>
            <a:stretch>
              <a:fillRect/>
            </a:stretch>
          </p:blipFill>
          <p:spPr>
            <a:xfrm rot="17827223">
              <a:off x="6681181" y="3023484"/>
              <a:ext cx="269823" cy="253634"/>
            </a:xfrm>
            <a:prstGeom prst="rect">
              <a:avLst/>
            </a:prstGeom>
          </p:spPr>
        </p:pic>
        <p:pic>
          <p:nvPicPr>
            <p:cNvPr id="25" name="Рисунок 24"/>
            <p:cNvPicPr>
              <a:picLocks noChangeAspect="1"/>
            </p:cNvPicPr>
            <p:nvPr userDrawn="1"/>
          </p:nvPicPr>
          <p:blipFill>
            <a:blip r:embed="rId83" cstate="print">
              <a:extLst>
                <a:ext uri="{28A0092B-C50C-407E-A947-70E740481C1C}">
                  <a14:useLocalDpi xmlns:a14="http://schemas.microsoft.com/office/drawing/2010/main" val="0"/>
                </a:ext>
              </a:extLst>
            </a:blip>
            <a:stretch>
              <a:fillRect/>
            </a:stretch>
          </p:blipFill>
          <p:spPr>
            <a:xfrm rot="15425848">
              <a:off x="2351600" y="202530"/>
              <a:ext cx="269823" cy="253634"/>
            </a:xfrm>
            <a:prstGeom prst="rect">
              <a:avLst/>
            </a:prstGeom>
          </p:spPr>
        </p:pic>
      </p:grpSp>
      <p:sp>
        <p:nvSpPr>
          <p:cNvPr id="2" name="Заголовок 1"/>
          <p:cNvSpPr>
            <a:spLocks noGrp="1"/>
          </p:cNvSpPr>
          <p:nvPr>
            <p:ph type="title"/>
          </p:nvPr>
        </p:nvSpPr>
        <p:spPr>
          <a:xfrm>
            <a:off x="236764" y="365125"/>
            <a:ext cx="4049486" cy="3363264"/>
          </a:xfrm>
          <a:prstGeom prst="rect">
            <a:avLst/>
          </a:prstGeom>
        </p:spPr>
        <p:txBody>
          <a:bodyPr vert="horz" lIns="91440" tIns="45720" rIns="91440" bIns="45720" rtlCol="0" anchor="ctr">
            <a:normAutofit/>
          </a:bodyPr>
          <a:lstStyle/>
          <a:p>
            <a:r>
              <a:rPr lang="da-DK"/>
              <a:t>Lorem ipsum dolor sit amet</a:t>
            </a:r>
            <a:endParaRPr lang="ru-RU"/>
          </a:p>
        </p:txBody>
      </p:sp>
      <p:sp>
        <p:nvSpPr>
          <p:cNvPr id="3" name="Текст 2"/>
          <p:cNvSpPr>
            <a:spLocks noGrp="1"/>
          </p:cNvSpPr>
          <p:nvPr>
            <p:ph type="body" idx="1"/>
          </p:nvPr>
        </p:nvSpPr>
        <p:spPr>
          <a:xfrm>
            <a:off x="236765" y="2975647"/>
            <a:ext cx="6295382" cy="2146989"/>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DBA46-1077-F843-BC85-27773522BE20}" type="datetime1">
              <a:rPr lang="de-CH" smtClean="0"/>
              <a:t>05.07.2021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11510081" y="6356350"/>
            <a:ext cx="536009" cy="365125"/>
          </a:xfrm>
          <a:prstGeom prst="rect">
            <a:avLst/>
          </a:prstGeom>
        </p:spPr>
        <p:txBody>
          <a:bodyPr vert="horz" lIns="91440" tIns="45720" rIns="91440" bIns="45720" rtlCol="0" anchor="ctr"/>
          <a:lstStyle>
            <a:lvl1pPr algn="r">
              <a:defRPr sz="2400" b="1">
                <a:solidFill>
                  <a:schemeClr val="bg1"/>
                </a:solidFill>
              </a:defRPr>
            </a:lvl1pPr>
          </a:lstStyle>
          <a:p>
            <a:fld id="{B7E6CA31-DA56-47CF-9891-B6D0296B6AEC}" type="slidenum">
              <a:rPr lang="ru-RU" smtClean="0"/>
              <a:pPr/>
              <a:t>‹Nr.›</a:t>
            </a:fld>
            <a:endParaRPr lang="ru-RU"/>
          </a:p>
        </p:txBody>
      </p:sp>
    </p:spTree>
    <p:extLst>
      <p:ext uri="{BB962C8B-B14F-4D97-AF65-F5344CB8AC3E}">
        <p14:creationId xmlns:p14="http://schemas.microsoft.com/office/powerpoint/2010/main" val="325296072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 id="2147483789" r:id="rId32"/>
    <p:sldLayoutId id="2147483790" r:id="rId33"/>
    <p:sldLayoutId id="2147483791" r:id="rId34"/>
    <p:sldLayoutId id="2147483792" r:id="rId35"/>
    <p:sldLayoutId id="2147483793" r:id="rId36"/>
    <p:sldLayoutId id="2147483794" r:id="rId37"/>
    <p:sldLayoutId id="2147483795" r:id="rId38"/>
    <p:sldLayoutId id="2147483796" r:id="rId39"/>
    <p:sldLayoutId id="2147483797" r:id="rId40"/>
    <p:sldLayoutId id="2147483798" r:id="rId41"/>
    <p:sldLayoutId id="2147483799" r:id="rId42"/>
    <p:sldLayoutId id="2147483800" r:id="rId43"/>
    <p:sldLayoutId id="2147483801" r:id="rId44"/>
    <p:sldLayoutId id="2147483802" r:id="rId45"/>
    <p:sldLayoutId id="2147483803" r:id="rId46"/>
    <p:sldLayoutId id="2147483804" r:id="rId47"/>
    <p:sldLayoutId id="2147483805" r:id="rId48"/>
    <p:sldLayoutId id="2147483806" r:id="rId49"/>
    <p:sldLayoutId id="2147483807" r:id="rId50"/>
    <p:sldLayoutId id="2147483808" r:id="rId51"/>
    <p:sldLayoutId id="2147483809" r:id="rId52"/>
    <p:sldLayoutId id="2147483810" r:id="rId53"/>
    <p:sldLayoutId id="2147483811" r:id="rId54"/>
    <p:sldLayoutId id="2147483812" r:id="rId55"/>
    <p:sldLayoutId id="2147483813" r:id="rId56"/>
    <p:sldLayoutId id="2147483814" r:id="rId57"/>
    <p:sldLayoutId id="2147483815" r:id="rId58"/>
    <p:sldLayoutId id="2147483816" r:id="rId59"/>
    <p:sldLayoutId id="2147483817" r:id="rId60"/>
    <p:sldLayoutId id="2147483818" r:id="rId61"/>
    <p:sldLayoutId id="2147483819" r:id="rId62"/>
    <p:sldLayoutId id="2147483820" r:id="rId63"/>
    <p:sldLayoutId id="2147483821" r:id="rId64"/>
    <p:sldLayoutId id="2147483822" r:id="rId65"/>
    <p:sldLayoutId id="2147483823" r:id="rId66"/>
    <p:sldLayoutId id="2147483824" r:id="rId67"/>
    <p:sldLayoutId id="2147483825" r:id="rId68"/>
    <p:sldLayoutId id="2147483826" r:id="rId69"/>
    <p:sldLayoutId id="2147483827" r:id="rId70"/>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9.xml"/></Relationships>
</file>

<file path=ppt/slides/_rels/slide11.xml.rels><?xml version="1.0" encoding="UTF-8" standalone="yes"?>
<Relationships xmlns="http://schemas.openxmlformats.org/package/2006/relationships"><Relationship Id="rId8" Type="http://schemas.openxmlformats.org/officeDocument/2006/relationships/image" Target="../media/image332.tiff"/><Relationship Id="rId3" Type="http://schemas.openxmlformats.org/officeDocument/2006/relationships/image" Target="../media/image327.jpeg"/><Relationship Id="rId7" Type="http://schemas.openxmlformats.org/officeDocument/2006/relationships/image" Target="../media/image331.tiff"/><Relationship Id="rId2" Type="http://schemas.openxmlformats.org/officeDocument/2006/relationships/notesSlide" Target="../notesSlides/notesSlide7.xml"/><Relationship Id="rId1" Type="http://schemas.openxmlformats.org/officeDocument/2006/relationships/slideLayout" Target="../slideLayouts/slideLayout116.xml"/><Relationship Id="rId6" Type="http://schemas.openxmlformats.org/officeDocument/2006/relationships/image" Target="../media/image330.tiff"/><Relationship Id="rId5" Type="http://schemas.openxmlformats.org/officeDocument/2006/relationships/image" Target="../media/image329.jpeg"/><Relationship Id="rId4" Type="http://schemas.openxmlformats.org/officeDocument/2006/relationships/image" Target="../media/image3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notesSlide" Target="../notesSlides/notesSlide8.xml"/><Relationship Id="rId1" Type="http://schemas.openxmlformats.org/officeDocument/2006/relationships/slideLayout" Target="../slideLayouts/slideLayout116.xml"/><Relationship Id="rId5" Type="http://schemas.openxmlformats.org/officeDocument/2006/relationships/image" Target="../media/image335.jpeg"/><Relationship Id="rId4" Type="http://schemas.openxmlformats.org/officeDocument/2006/relationships/image" Target="../media/image3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36.jpeg"/><Relationship Id="rId2" Type="http://schemas.openxmlformats.org/officeDocument/2006/relationships/notesSlide" Target="../notesSlides/notesSlide9.xml"/><Relationship Id="rId1" Type="http://schemas.openxmlformats.org/officeDocument/2006/relationships/slideLayout" Target="../slideLayouts/slideLayout116.xml"/><Relationship Id="rId5" Type="http://schemas.openxmlformats.org/officeDocument/2006/relationships/image" Target="../media/image338.jpeg"/><Relationship Id="rId4" Type="http://schemas.openxmlformats.org/officeDocument/2006/relationships/image" Target="../media/image337.jpeg"/></Relationships>
</file>

<file path=ppt/slides/_rels/slide14.xml.rels><?xml version="1.0" encoding="UTF-8" standalone="yes"?>
<Relationships xmlns="http://schemas.openxmlformats.org/package/2006/relationships"><Relationship Id="rId2" Type="http://schemas.openxmlformats.org/officeDocument/2006/relationships/image" Target="../media/image339.png"/><Relationship Id="rId1" Type="http://schemas.openxmlformats.org/officeDocument/2006/relationships/slideLayout" Target="../slideLayouts/slideLayout10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6.xml"/></Relationships>
</file>

<file path=ppt/slides/_rels/slide2.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1.xml"/><Relationship Id="rId1" Type="http://schemas.openxmlformats.org/officeDocument/2006/relationships/slideLayout" Target="../slideLayouts/slideLayout109.xml"/></Relationships>
</file>

<file path=ppt/slides/_rels/slide3.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10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09.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09.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0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E5F39CD-B720-456F-AEAD-33D969C2D362}"/>
              </a:ext>
            </a:extLst>
          </p:cNvPr>
          <p:cNvSpPr>
            <a:spLocks noGrp="1"/>
          </p:cNvSpPr>
          <p:nvPr>
            <p:ph type="title"/>
          </p:nvPr>
        </p:nvSpPr>
        <p:spPr>
          <a:xfrm>
            <a:off x="694644" y="1892949"/>
            <a:ext cx="5164406" cy="1688724"/>
          </a:xfrm>
        </p:spPr>
        <p:txBody>
          <a:bodyPr>
            <a:noAutofit/>
          </a:bodyPr>
          <a:lstStyle/>
          <a:p>
            <a:r>
              <a:rPr lang="de-CH" sz="3600" dirty="0">
                <a:solidFill>
                  <a:srgbClr val="96CB00"/>
                </a:solidFill>
              </a:rPr>
              <a:t>Teil 7: Die Bedeutung von Unternehmertum für die Schweiz </a:t>
            </a:r>
          </a:p>
        </p:txBody>
      </p:sp>
      <p:sp>
        <p:nvSpPr>
          <p:cNvPr id="10" name="Textplatzhalter 7">
            <a:extLst>
              <a:ext uri="{FF2B5EF4-FFF2-40B4-BE49-F238E27FC236}">
                <a16:creationId xmlns:a16="http://schemas.microsoft.com/office/drawing/2014/main" id="{4E6E14BC-DEEE-4A15-AB75-F24FE65CB601}"/>
              </a:ext>
            </a:extLst>
          </p:cNvPr>
          <p:cNvSpPr txBox="1">
            <a:spLocks/>
          </p:cNvSpPr>
          <p:nvPr/>
        </p:nvSpPr>
        <p:spPr>
          <a:xfrm>
            <a:off x="923224" y="3653402"/>
            <a:ext cx="4594123" cy="15001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de-CH" dirty="0">
                <a:solidFill>
                  <a:srgbClr val="7F7F7F"/>
                </a:solidFill>
              </a:rPr>
              <a:t>Wirtschaftswissenschaftliche Zusatzinformationen</a:t>
            </a:r>
          </a:p>
        </p:txBody>
      </p:sp>
    </p:spTree>
    <p:extLst>
      <p:ext uri="{BB962C8B-B14F-4D97-AF65-F5344CB8AC3E}">
        <p14:creationId xmlns:p14="http://schemas.microsoft.com/office/powerpoint/2010/main" val="115961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91195C64-1A84-7949-A6BF-0F12083B5039}"/>
              </a:ext>
            </a:extLst>
          </p:cNvPr>
          <p:cNvSpPr txBox="1">
            <a:spLocks/>
          </p:cNvSpPr>
          <p:nvPr/>
        </p:nvSpPr>
        <p:spPr>
          <a:xfrm>
            <a:off x="939430" y="240009"/>
            <a:ext cx="10532943" cy="719970"/>
          </a:xfrm>
          <a:prstGeom prst="rect">
            <a:avLst/>
          </a:prstGeom>
        </p:spPr>
        <p:txBody>
          <a:bodyPr>
            <a:normAutofit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400" b="1" i="0" u="none" strike="noStrike" kern="1200" cap="none" spc="0" normalizeH="0" baseline="0" noProof="0" dirty="0">
                <a:ln>
                  <a:noFill/>
                </a:ln>
                <a:solidFill>
                  <a:srgbClr val="96CB00"/>
                </a:solidFill>
                <a:effectLst/>
                <a:uLnTx/>
                <a:uFillTx/>
                <a:latin typeface="Century Gothic"/>
                <a:ea typeface="+mj-ea"/>
                <a:cs typeface="+mj-cs"/>
              </a:rPr>
              <a:t>Das unternehmerische Ökosystem der Schweiz schneidet im «Global Entrepreneurship Monitor» in fast allen Bereichen sehr gut ab</a:t>
            </a:r>
          </a:p>
        </p:txBody>
      </p:sp>
      <p:sp>
        <p:nvSpPr>
          <p:cNvPr id="17" name="Rechteck 16">
            <a:extLst>
              <a:ext uri="{FF2B5EF4-FFF2-40B4-BE49-F238E27FC236}">
                <a16:creationId xmlns:a16="http://schemas.microsoft.com/office/drawing/2014/main" id="{A96CD59C-A47C-F24F-9949-4E1F38514AB6}"/>
              </a:ext>
            </a:extLst>
          </p:cNvPr>
          <p:cNvSpPr/>
          <p:nvPr/>
        </p:nvSpPr>
        <p:spPr>
          <a:xfrm>
            <a:off x="1018642" y="6407308"/>
            <a:ext cx="1106534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7F7F7F"/>
                </a:solidFill>
                <a:effectLst/>
                <a:uLnTx/>
                <a:uFillTx/>
                <a:latin typeface="Century Gothic"/>
                <a:ea typeface="+mn-ea"/>
                <a:cs typeface="+mn-cs"/>
              </a:rPr>
              <a:t>Quelle: </a:t>
            </a:r>
            <a:r>
              <a:rPr kumimoji="0" lang="de-DE" sz="1000" b="0" i="0" u="none" strike="noStrike" kern="1200" cap="none" spc="0" normalizeH="0" baseline="0" noProof="0" dirty="0">
                <a:ln>
                  <a:noFill/>
                </a:ln>
                <a:solidFill>
                  <a:srgbClr val="7F7F7F"/>
                </a:solidFill>
                <a:effectLst/>
                <a:uLnTx/>
                <a:uFillTx/>
                <a:latin typeface="Century Gothic"/>
                <a:ea typeface="+mn-ea"/>
                <a:cs typeface="+mn-cs"/>
              </a:rPr>
              <a:t>Baldegger R., Gaudart R., Wild P. (2020). Global Entrepreneurship Monitor 2019/2020: Report on </a:t>
            </a:r>
            <a:r>
              <a:rPr kumimoji="0" lang="en-US" sz="1000" b="0" i="0" u="none" strike="noStrike" kern="1200" cap="none" spc="0" normalizeH="0" baseline="0" noProof="0" dirty="0">
                <a:ln>
                  <a:noFill/>
                </a:ln>
                <a:solidFill>
                  <a:srgbClr val="7F7F7F"/>
                </a:solidFill>
                <a:effectLst/>
                <a:uLnTx/>
                <a:uFillTx/>
                <a:latin typeface="Century Gothic"/>
                <a:ea typeface="+mn-ea"/>
                <a:cs typeface="+mn-cs"/>
              </a:rPr>
              <a:t>Switzerland</a:t>
            </a:r>
            <a:r>
              <a:rPr kumimoji="0" lang="de-DE" sz="1000" b="0" i="0" u="none" strike="noStrike" kern="1200" cap="none" spc="0" normalizeH="0" baseline="0" noProof="0" dirty="0">
                <a:ln>
                  <a:noFill/>
                </a:ln>
                <a:solidFill>
                  <a:srgbClr val="7F7F7F"/>
                </a:solidFill>
                <a:effectLst/>
                <a:uLnTx/>
                <a:uFillTx/>
                <a:latin typeface="Century Gothic"/>
                <a:ea typeface="+mn-ea"/>
                <a:cs typeface="+mn-cs"/>
              </a:rPr>
              <a:t>. Fribourg: School </a:t>
            </a:r>
            <a:r>
              <a:rPr kumimoji="0" lang="en-US" sz="1000" b="0" i="0" u="none" strike="noStrike" kern="1200" cap="none" spc="0" normalizeH="0" baseline="0" noProof="0" dirty="0">
                <a:ln>
                  <a:noFill/>
                </a:ln>
                <a:solidFill>
                  <a:srgbClr val="7F7F7F"/>
                </a:solidFill>
                <a:effectLst/>
                <a:uLnTx/>
                <a:uFillTx/>
                <a:latin typeface="Century Gothic"/>
                <a:ea typeface="+mn-ea"/>
                <a:cs typeface="+mn-cs"/>
              </a:rPr>
              <a:t>of</a:t>
            </a:r>
            <a:r>
              <a:rPr kumimoji="0" lang="de-DE" sz="1000" b="0" i="0" u="none" strike="noStrike" kern="1200" cap="none" spc="0" normalizeH="0" baseline="0" noProof="0" dirty="0">
                <a:ln>
                  <a:noFill/>
                </a:ln>
                <a:solidFill>
                  <a:srgbClr val="7F7F7F"/>
                </a:solidFill>
                <a:effectLst/>
                <a:uLnTx/>
                <a:uFillTx/>
                <a:latin typeface="Century Gothic"/>
                <a:ea typeface="+mn-ea"/>
                <a:cs typeface="+mn-cs"/>
              </a:rPr>
              <a:t> Management, S. 10.</a:t>
            </a:r>
          </a:p>
        </p:txBody>
      </p:sp>
      <p:sp>
        <p:nvSpPr>
          <p:cNvPr id="18" name="Rechteck 17">
            <a:extLst>
              <a:ext uri="{FF2B5EF4-FFF2-40B4-BE49-F238E27FC236}">
                <a16:creationId xmlns:a16="http://schemas.microsoft.com/office/drawing/2014/main" id="{A718C1FE-FFDD-2648-AB09-9F51301C4487}"/>
              </a:ext>
            </a:extLst>
          </p:cNvPr>
          <p:cNvSpPr/>
          <p:nvPr/>
        </p:nvSpPr>
        <p:spPr>
          <a:xfrm>
            <a:off x="1018642" y="6130309"/>
            <a:ext cx="1143356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dirty="0">
                <a:ln>
                  <a:noFill/>
                </a:ln>
                <a:solidFill>
                  <a:srgbClr val="7F7F7F"/>
                </a:solidFill>
                <a:effectLst/>
                <a:uLnTx/>
                <a:uFillTx/>
                <a:latin typeface="Century Gothic"/>
                <a:ea typeface="+mn-ea"/>
                <a:cs typeface="+mn-cs"/>
              </a:rPr>
              <a:t>Anmerkung: </a:t>
            </a:r>
            <a:r>
              <a:rPr kumimoji="0" lang="de-CH" sz="1000" b="0" i="0" u="none" strike="noStrike" kern="1200" cap="none" spc="0" normalizeH="0" baseline="0" noProof="0" dirty="0">
                <a:ln>
                  <a:noFill/>
                </a:ln>
                <a:solidFill>
                  <a:srgbClr val="7F7F7F"/>
                </a:solidFill>
                <a:effectLst/>
                <a:uLnTx/>
                <a:uFillTx/>
                <a:latin typeface="Century Gothic"/>
                <a:ea typeface="+mn-ea"/>
                <a:cs typeface="+mn-cs"/>
              </a:rPr>
              <a:t>Im Jahr 2019 hatten 54 Länder am Global Entrepreneurship Monitor teilgenommen.</a:t>
            </a:r>
            <a:endParaRPr kumimoji="0" lang="de-DE" sz="1000" b="0" i="0" u="none" strike="noStrike" kern="1200" cap="none" spc="0" normalizeH="0" baseline="0" noProof="0" dirty="0">
              <a:ln>
                <a:noFill/>
              </a:ln>
              <a:solidFill>
                <a:srgbClr val="7F7F7F"/>
              </a:solidFill>
              <a:effectLst/>
              <a:uLnTx/>
              <a:uFillTx/>
              <a:latin typeface="Century Gothic"/>
              <a:ea typeface="+mn-ea"/>
              <a:cs typeface="+mn-cs"/>
            </a:endParaRPr>
          </a:p>
        </p:txBody>
      </p:sp>
      <p:graphicFrame>
        <p:nvGraphicFramePr>
          <p:cNvPr id="19" name="Tabelle 3">
            <a:extLst>
              <a:ext uri="{FF2B5EF4-FFF2-40B4-BE49-F238E27FC236}">
                <a16:creationId xmlns:a16="http://schemas.microsoft.com/office/drawing/2014/main" id="{86BCA0F2-2879-A348-9BEC-3AEBCA612F04}"/>
              </a:ext>
            </a:extLst>
          </p:cNvPr>
          <p:cNvGraphicFramePr>
            <a:graphicFrameLocks noGrp="1"/>
          </p:cNvGraphicFramePr>
          <p:nvPr>
            <p:extLst>
              <p:ext uri="{D42A27DB-BD31-4B8C-83A1-F6EECF244321}">
                <p14:modId xmlns:p14="http://schemas.microsoft.com/office/powerpoint/2010/main" val="2584443660"/>
              </p:ext>
            </p:extLst>
          </p:nvPr>
        </p:nvGraphicFramePr>
        <p:xfrm>
          <a:off x="1056635" y="1154997"/>
          <a:ext cx="10154145" cy="4820920"/>
        </p:xfrm>
        <a:graphic>
          <a:graphicData uri="http://schemas.openxmlformats.org/drawingml/2006/table">
            <a:tbl>
              <a:tblPr firstRow="1" bandRow="1">
                <a:tableStyleId>{5C22544A-7EE6-4342-B048-85BDC9FD1C3A}</a:tableStyleId>
              </a:tblPr>
              <a:tblGrid>
                <a:gridCol w="8340662">
                  <a:extLst>
                    <a:ext uri="{9D8B030D-6E8A-4147-A177-3AD203B41FA5}">
                      <a16:colId xmlns:a16="http://schemas.microsoft.com/office/drawing/2014/main" val="3713634521"/>
                    </a:ext>
                  </a:extLst>
                </a:gridCol>
                <a:gridCol w="1813483">
                  <a:extLst>
                    <a:ext uri="{9D8B030D-6E8A-4147-A177-3AD203B41FA5}">
                      <a16:colId xmlns:a16="http://schemas.microsoft.com/office/drawing/2014/main" val="3866093098"/>
                    </a:ext>
                  </a:extLst>
                </a:gridCol>
              </a:tblGrid>
              <a:tr h="370840">
                <a:tc>
                  <a:txBody>
                    <a:bodyPr/>
                    <a:lstStyle/>
                    <a:p>
                      <a:r>
                        <a:rPr lang="de-DE" sz="1600" dirty="0"/>
                        <a:t>Rahmenbedingungen</a:t>
                      </a:r>
                    </a:p>
                  </a:txBody>
                  <a:tcPr/>
                </a:tc>
                <a:tc>
                  <a:txBody>
                    <a:bodyPr/>
                    <a:lstStyle/>
                    <a:p>
                      <a:r>
                        <a:rPr lang="de-DE" sz="1600"/>
                        <a:t>Rang Schweiz</a:t>
                      </a:r>
                    </a:p>
                  </a:txBody>
                  <a:tcPr/>
                </a:tc>
                <a:extLst>
                  <a:ext uri="{0D108BD9-81ED-4DB2-BD59-A6C34878D82A}">
                    <a16:rowId xmlns:a16="http://schemas.microsoft.com/office/drawing/2014/main" val="3226671106"/>
                  </a:ext>
                </a:extLst>
              </a:tr>
              <a:tr h="370840">
                <a:tc>
                  <a:txBody>
                    <a:bodyPr/>
                    <a:lstStyle/>
                    <a:p>
                      <a:r>
                        <a:rPr lang="de-DE" sz="1600" dirty="0">
                          <a:solidFill>
                            <a:srgbClr val="686868"/>
                          </a:solidFill>
                        </a:rPr>
                        <a:t>Kulturelle und soziale Normen hinsichtlich Unternehmertum</a:t>
                      </a:r>
                    </a:p>
                  </a:txBody>
                  <a:tcPr/>
                </a:tc>
                <a:tc>
                  <a:txBody>
                    <a:bodyPr/>
                    <a:lstStyle/>
                    <a:p>
                      <a:r>
                        <a:rPr lang="de-DE" sz="1600" dirty="0">
                          <a:solidFill>
                            <a:srgbClr val="686868"/>
                          </a:solidFill>
                        </a:rPr>
                        <a:t>5 aus 54</a:t>
                      </a:r>
                    </a:p>
                  </a:txBody>
                  <a:tcPr/>
                </a:tc>
                <a:extLst>
                  <a:ext uri="{0D108BD9-81ED-4DB2-BD59-A6C34878D82A}">
                    <a16:rowId xmlns:a16="http://schemas.microsoft.com/office/drawing/2014/main" val="2632375431"/>
                  </a:ext>
                </a:extLst>
              </a:tr>
              <a:tr h="370840">
                <a:tc>
                  <a:txBody>
                    <a:bodyPr/>
                    <a:lstStyle/>
                    <a:p>
                      <a:r>
                        <a:rPr lang="de-DE" sz="1600" dirty="0">
                          <a:solidFill>
                            <a:srgbClr val="686868"/>
                          </a:solidFill>
                        </a:rPr>
                        <a:t>Zugang zu Finanzkapital für Startups</a:t>
                      </a:r>
                    </a:p>
                  </a:txBody>
                  <a:tcPr/>
                </a:tc>
                <a:tc>
                  <a:txBody>
                    <a:bodyPr/>
                    <a:lstStyle/>
                    <a:p>
                      <a:r>
                        <a:rPr lang="de-DE" sz="1600" dirty="0">
                          <a:solidFill>
                            <a:srgbClr val="686868"/>
                          </a:solidFill>
                        </a:rPr>
                        <a:t>7 aus 54</a:t>
                      </a:r>
                    </a:p>
                  </a:txBody>
                  <a:tcPr/>
                </a:tc>
                <a:extLst>
                  <a:ext uri="{0D108BD9-81ED-4DB2-BD59-A6C34878D82A}">
                    <a16:rowId xmlns:a16="http://schemas.microsoft.com/office/drawing/2014/main" val="2949580154"/>
                  </a:ext>
                </a:extLst>
              </a:tr>
              <a:tr h="370840">
                <a:tc>
                  <a:txBody>
                    <a:bodyPr/>
                    <a:lstStyle/>
                    <a:p>
                      <a:r>
                        <a:rPr lang="de-DE" sz="1600" dirty="0">
                          <a:solidFill>
                            <a:srgbClr val="686868"/>
                          </a:solidFill>
                        </a:rPr>
                        <a:t>Politik: Support und Relevanz von Unternehmertum</a:t>
                      </a:r>
                    </a:p>
                  </a:txBody>
                  <a:tcPr/>
                </a:tc>
                <a:tc>
                  <a:txBody>
                    <a:bodyPr/>
                    <a:lstStyle/>
                    <a:p>
                      <a:r>
                        <a:rPr lang="de-DE" sz="1600" dirty="0">
                          <a:solidFill>
                            <a:srgbClr val="686868"/>
                          </a:solidFill>
                        </a:rPr>
                        <a:t>11 aus 54</a:t>
                      </a:r>
                    </a:p>
                  </a:txBody>
                  <a:tcPr/>
                </a:tc>
                <a:extLst>
                  <a:ext uri="{0D108BD9-81ED-4DB2-BD59-A6C34878D82A}">
                    <a16:rowId xmlns:a16="http://schemas.microsoft.com/office/drawing/2014/main" val="1374126338"/>
                  </a:ext>
                </a:extLst>
              </a:tr>
              <a:tr h="370840">
                <a:tc>
                  <a:txBody>
                    <a:bodyPr/>
                    <a:lstStyle/>
                    <a:p>
                      <a:r>
                        <a:rPr lang="de-DE" sz="1600" dirty="0">
                          <a:solidFill>
                            <a:srgbClr val="686868"/>
                          </a:solidFill>
                        </a:rPr>
                        <a:t>Politik: Steuern und Bürokratie</a:t>
                      </a:r>
                    </a:p>
                  </a:txBody>
                  <a:tcPr/>
                </a:tc>
                <a:tc>
                  <a:txBody>
                    <a:bodyPr/>
                    <a:lstStyle/>
                    <a:p>
                      <a:r>
                        <a:rPr lang="de-DE" sz="1600" b="1">
                          <a:solidFill>
                            <a:srgbClr val="738D05"/>
                          </a:solidFill>
                        </a:rPr>
                        <a:t>1 aus 54</a:t>
                      </a:r>
                    </a:p>
                  </a:txBody>
                  <a:tcPr/>
                </a:tc>
                <a:extLst>
                  <a:ext uri="{0D108BD9-81ED-4DB2-BD59-A6C34878D82A}">
                    <a16:rowId xmlns:a16="http://schemas.microsoft.com/office/drawing/2014/main" val="80299063"/>
                  </a:ext>
                </a:extLst>
              </a:tr>
              <a:tr h="370840">
                <a:tc>
                  <a:txBody>
                    <a:bodyPr/>
                    <a:lstStyle/>
                    <a:p>
                      <a:r>
                        <a:rPr lang="de-DE" sz="1600" dirty="0">
                          <a:solidFill>
                            <a:srgbClr val="686868"/>
                          </a:solidFill>
                        </a:rPr>
                        <a:t>Öffentliche Unterstützungsprogramme für Gründerinnen und Gründer</a:t>
                      </a:r>
                    </a:p>
                  </a:txBody>
                  <a:tcPr/>
                </a:tc>
                <a:tc>
                  <a:txBody>
                    <a:bodyPr/>
                    <a:lstStyle/>
                    <a:p>
                      <a:r>
                        <a:rPr lang="de-DE" sz="1600" dirty="0">
                          <a:solidFill>
                            <a:srgbClr val="686868"/>
                          </a:solidFill>
                        </a:rPr>
                        <a:t>3 aus 54</a:t>
                      </a:r>
                    </a:p>
                  </a:txBody>
                  <a:tcPr/>
                </a:tc>
                <a:extLst>
                  <a:ext uri="{0D108BD9-81ED-4DB2-BD59-A6C34878D82A}">
                    <a16:rowId xmlns:a16="http://schemas.microsoft.com/office/drawing/2014/main" val="3500855045"/>
                  </a:ext>
                </a:extLst>
              </a:tr>
              <a:tr h="370840">
                <a:tc>
                  <a:txBody>
                    <a:bodyPr/>
                    <a:lstStyle/>
                    <a:p>
                      <a:r>
                        <a:rPr lang="de-DE" sz="1600" dirty="0">
                          <a:solidFill>
                            <a:srgbClr val="686868"/>
                          </a:solidFill>
                        </a:rPr>
                        <a:t>Unternehmertum in der Ausbildung (Primar- und Sekundarstufe)</a:t>
                      </a:r>
                    </a:p>
                  </a:txBody>
                  <a:tcPr/>
                </a:tc>
                <a:tc>
                  <a:txBody>
                    <a:bodyPr/>
                    <a:lstStyle/>
                    <a:p>
                      <a:r>
                        <a:rPr lang="de-DE" sz="1600" dirty="0">
                          <a:solidFill>
                            <a:srgbClr val="686868"/>
                          </a:solidFill>
                        </a:rPr>
                        <a:t>7 aus 54</a:t>
                      </a:r>
                    </a:p>
                  </a:txBody>
                  <a:tcPr/>
                </a:tc>
                <a:extLst>
                  <a:ext uri="{0D108BD9-81ED-4DB2-BD59-A6C34878D82A}">
                    <a16:rowId xmlns:a16="http://schemas.microsoft.com/office/drawing/2014/main" val="3827924900"/>
                  </a:ext>
                </a:extLst>
              </a:tr>
              <a:tr h="370840">
                <a:tc>
                  <a:txBody>
                    <a:bodyPr/>
                    <a:lstStyle/>
                    <a:p>
                      <a:r>
                        <a:rPr lang="de-DE" sz="1600" dirty="0">
                          <a:solidFill>
                            <a:srgbClr val="686868"/>
                          </a:solidFill>
                        </a:rPr>
                        <a:t>Unternehmertum in der Ausbildung (Tertiärstufe)</a:t>
                      </a:r>
                    </a:p>
                  </a:txBody>
                  <a:tcPr/>
                </a:tc>
                <a:tc>
                  <a:txBody>
                    <a:bodyPr/>
                    <a:lstStyle/>
                    <a:p>
                      <a:r>
                        <a:rPr lang="de-DE" sz="1600" b="1">
                          <a:solidFill>
                            <a:srgbClr val="738D05"/>
                          </a:solidFill>
                        </a:rPr>
                        <a:t>1 aus 54</a:t>
                      </a:r>
                    </a:p>
                  </a:txBody>
                  <a:tcPr/>
                </a:tc>
                <a:extLst>
                  <a:ext uri="{0D108BD9-81ED-4DB2-BD59-A6C34878D82A}">
                    <a16:rowId xmlns:a16="http://schemas.microsoft.com/office/drawing/2014/main" val="3975288281"/>
                  </a:ext>
                </a:extLst>
              </a:tr>
              <a:tr h="370840">
                <a:tc>
                  <a:txBody>
                    <a:bodyPr/>
                    <a:lstStyle/>
                    <a:p>
                      <a:r>
                        <a:rPr lang="de-DE" sz="1600" dirty="0">
                          <a:solidFill>
                            <a:srgbClr val="686868"/>
                          </a:solidFill>
                        </a:rPr>
                        <a:t>Forschungs- und Entwicklungstransfer</a:t>
                      </a:r>
                    </a:p>
                  </a:txBody>
                  <a:tcPr/>
                </a:tc>
                <a:tc>
                  <a:txBody>
                    <a:bodyPr/>
                    <a:lstStyle/>
                    <a:p>
                      <a:r>
                        <a:rPr lang="de-DE" sz="1600" b="1">
                          <a:solidFill>
                            <a:srgbClr val="738D05"/>
                          </a:solidFill>
                        </a:rPr>
                        <a:t>1 aus 54</a:t>
                      </a:r>
                    </a:p>
                  </a:txBody>
                  <a:tcPr/>
                </a:tc>
                <a:extLst>
                  <a:ext uri="{0D108BD9-81ED-4DB2-BD59-A6C34878D82A}">
                    <a16:rowId xmlns:a16="http://schemas.microsoft.com/office/drawing/2014/main" val="504793357"/>
                  </a:ext>
                </a:extLst>
              </a:tr>
              <a:tr h="370840">
                <a:tc>
                  <a:txBody>
                    <a:bodyPr/>
                    <a:lstStyle/>
                    <a:p>
                      <a:r>
                        <a:rPr lang="de-DE" sz="1600" dirty="0">
                          <a:solidFill>
                            <a:srgbClr val="686868"/>
                          </a:solidFill>
                        </a:rPr>
                        <a:t>Kommerzielle und rechtliche Infrastruktur</a:t>
                      </a:r>
                    </a:p>
                  </a:txBody>
                  <a:tcPr/>
                </a:tc>
                <a:tc>
                  <a:txBody>
                    <a:bodyPr/>
                    <a:lstStyle/>
                    <a:p>
                      <a:r>
                        <a:rPr lang="de-DE" sz="1600" b="1">
                          <a:solidFill>
                            <a:srgbClr val="738D05"/>
                          </a:solidFill>
                        </a:rPr>
                        <a:t>1 aus 54</a:t>
                      </a:r>
                    </a:p>
                  </a:txBody>
                  <a:tcPr/>
                </a:tc>
                <a:extLst>
                  <a:ext uri="{0D108BD9-81ED-4DB2-BD59-A6C34878D82A}">
                    <a16:rowId xmlns:a16="http://schemas.microsoft.com/office/drawing/2014/main" val="2433860480"/>
                  </a:ext>
                </a:extLst>
              </a:tr>
              <a:tr h="370840">
                <a:tc>
                  <a:txBody>
                    <a:bodyPr/>
                    <a:lstStyle/>
                    <a:p>
                      <a:r>
                        <a:rPr lang="de-DE" sz="1600" dirty="0">
                          <a:solidFill>
                            <a:srgbClr val="686868"/>
                          </a:solidFill>
                        </a:rPr>
                        <a:t>Interne Marktdynamik (wie schnell ändern sich Marktbedingungen)</a:t>
                      </a:r>
                    </a:p>
                  </a:txBody>
                  <a:tcPr/>
                </a:tc>
                <a:tc>
                  <a:txBody>
                    <a:bodyPr/>
                    <a:lstStyle/>
                    <a:p>
                      <a:r>
                        <a:rPr lang="de-DE" sz="1600" b="1" dirty="0">
                          <a:solidFill>
                            <a:srgbClr val="FF0000"/>
                          </a:solidFill>
                        </a:rPr>
                        <a:t>44 aus 54</a:t>
                      </a:r>
                    </a:p>
                  </a:txBody>
                  <a:tcPr/>
                </a:tc>
                <a:extLst>
                  <a:ext uri="{0D108BD9-81ED-4DB2-BD59-A6C34878D82A}">
                    <a16:rowId xmlns:a16="http://schemas.microsoft.com/office/drawing/2014/main" val="2851873437"/>
                  </a:ext>
                </a:extLst>
              </a:tr>
              <a:tr h="370840">
                <a:tc>
                  <a:txBody>
                    <a:bodyPr/>
                    <a:lstStyle/>
                    <a:p>
                      <a:r>
                        <a:rPr lang="de-DE" sz="1600" dirty="0">
                          <a:solidFill>
                            <a:srgbClr val="686868"/>
                          </a:solidFill>
                        </a:rPr>
                        <a:t>Interne Markteintrittshürden</a:t>
                      </a:r>
                    </a:p>
                  </a:txBody>
                  <a:tcPr/>
                </a:tc>
                <a:tc>
                  <a:txBody>
                    <a:bodyPr/>
                    <a:lstStyle/>
                    <a:p>
                      <a:r>
                        <a:rPr lang="de-DE" sz="1600" dirty="0">
                          <a:solidFill>
                            <a:srgbClr val="686868"/>
                          </a:solidFill>
                        </a:rPr>
                        <a:t>3 aus 54</a:t>
                      </a:r>
                    </a:p>
                  </a:txBody>
                  <a:tcPr/>
                </a:tc>
                <a:extLst>
                  <a:ext uri="{0D108BD9-81ED-4DB2-BD59-A6C34878D82A}">
                    <a16:rowId xmlns:a16="http://schemas.microsoft.com/office/drawing/2014/main" val="3896938060"/>
                  </a:ext>
                </a:extLst>
              </a:tr>
              <a:tr h="370840">
                <a:tc>
                  <a:txBody>
                    <a:bodyPr/>
                    <a:lstStyle/>
                    <a:p>
                      <a:r>
                        <a:rPr lang="de-DE" sz="1600" dirty="0">
                          <a:solidFill>
                            <a:srgbClr val="686868"/>
                          </a:solidFill>
                        </a:rPr>
                        <a:t>Physische Infrastruktur</a:t>
                      </a:r>
                    </a:p>
                  </a:txBody>
                  <a:tcPr/>
                </a:tc>
                <a:tc>
                  <a:txBody>
                    <a:bodyPr/>
                    <a:lstStyle/>
                    <a:p>
                      <a:r>
                        <a:rPr lang="de-DE" sz="1600" b="1" dirty="0">
                          <a:solidFill>
                            <a:srgbClr val="738D05"/>
                          </a:solidFill>
                        </a:rPr>
                        <a:t>1 aus 54</a:t>
                      </a:r>
                    </a:p>
                  </a:txBody>
                  <a:tcPr/>
                </a:tc>
                <a:extLst>
                  <a:ext uri="{0D108BD9-81ED-4DB2-BD59-A6C34878D82A}">
                    <a16:rowId xmlns:a16="http://schemas.microsoft.com/office/drawing/2014/main" val="2260745466"/>
                  </a:ext>
                </a:extLst>
              </a:tr>
            </a:tbl>
          </a:graphicData>
        </a:graphic>
      </p:graphicFrame>
      <p:sp>
        <p:nvSpPr>
          <p:cNvPr id="2" name="Foliennummernplatzhalter 1">
            <a:extLst>
              <a:ext uri="{FF2B5EF4-FFF2-40B4-BE49-F238E27FC236}">
                <a16:creationId xmlns:a16="http://schemas.microsoft.com/office/drawing/2014/main" id="{CB04DE77-26D9-1746-AA6A-C399B16B0F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84622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DF6F9B81-E44B-4E92-A275-A526A114E575}"/>
              </a:ext>
            </a:extLst>
          </p:cNvPr>
          <p:cNvSpPr>
            <a:spLocks noChangeArrowheads="1"/>
          </p:cNvSpPr>
          <p:nvPr/>
        </p:nvSpPr>
        <p:spPr bwMode="auto">
          <a:xfrm>
            <a:off x="6704990" y="1207625"/>
            <a:ext cx="4655534" cy="32162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356870" marR="0" lvl="0" indent="-356870" algn="l" defTabSz="914400" rtl="0" eaLnBrk="0" fontAlgn="base" latinLnBrk="0" hangingPunct="0">
              <a:lnSpc>
                <a:spcPct val="100000"/>
              </a:lnSpc>
              <a:spcBef>
                <a:spcPts val="300"/>
              </a:spcBef>
              <a:spcAft>
                <a:spcPct val="0"/>
              </a:spcAft>
              <a:buClr>
                <a:srgbClr val="96CB00"/>
              </a:buClr>
              <a:buSzTx/>
              <a:buFont typeface="Century Gothic" panose="020B0502020202020204" pitchFamily="34" charset="0"/>
              <a:buChar char="●"/>
              <a:tabLst/>
              <a:defRPr/>
            </a:pPr>
            <a:r>
              <a:rPr kumimoji="0" lang="de-DE" sz="1800" b="0" i="0" u="none" strike="noStrike" kern="1200" cap="none" spc="0" normalizeH="0" baseline="0" noProof="0" dirty="0">
                <a:ln>
                  <a:noFill/>
                </a:ln>
                <a:solidFill>
                  <a:srgbClr val="686868"/>
                </a:solidFill>
                <a:effectLst/>
                <a:uLnTx/>
                <a:uFillTx/>
                <a:latin typeface="Century Gothic"/>
                <a:ea typeface="Calibri" pitchFamily="34" charset="0"/>
                <a:cs typeface="Arial"/>
              </a:rPr>
              <a:t>Das Thema «Unternehmensgründung» wird typischerweise mit maskulinen Eigenschaften in Verbindung gebracht (Baron, </a:t>
            </a:r>
            <a:r>
              <a:rPr kumimoji="0" lang="de-DE" sz="1800" b="0" i="0" u="none" strike="noStrike" kern="1200" cap="none" spc="0" normalizeH="0" baseline="0" noProof="1">
                <a:ln>
                  <a:noFill/>
                </a:ln>
                <a:solidFill>
                  <a:srgbClr val="686868"/>
                </a:solidFill>
                <a:effectLst/>
                <a:uLnTx/>
                <a:uFillTx/>
                <a:latin typeface="Century Gothic"/>
                <a:ea typeface="Calibri" pitchFamily="34" charset="0"/>
                <a:cs typeface="Arial"/>
              </a:rPr>
              <a:t>Markman, &amp; Hirsa</a:t>
            </a:r>
            <a:r>
              <a:rPr kumimoji="0" lang="de-DE" sz="1800" b="0" i="0" u="none" strike="noStrike" kern="1200" cap="none" spc="0" normalizeH="0" baseline="0" noProof="0" dirty="0">
                <a:ln>
                  <a:noFill/>
                </a:ln>
                <a:solidFill>
                  <a:srgbClr val="686868"/>
                </a:solidFill>
                <a:effectLst/>
                <a:uLnTx/>
                <a:uFillTx/>
                <a:latin typeface="Century Gothic"/>
                <a:ea typeface="Calibri" pitchFamily="34" charset="0"/>
                <a:cs typeface="Arial"/>
              </a:rPr>
              <a:t>, 2001; Marlow, 2002).</a:t>
            </a:r>
            <a:endParaRPr kumimoji="0" lang="de-DE" sz="1800" b="0" i="0" u="none" strike="noStrike" kern="1200" cap="none" spc="0" normalizeH="0" baseline="0" noProof="0" dirty="0">
              <a:ln>
                <a:noFill/>
              </a:ln>
              <a:solidFill>
                <a:srgbClr val="686868"/>
              </a:solidFill>
              <a:effectLst/>
              <a:uLnTx/>
              <a:uFillTx/>
              <a:latin typeface="Century Gothic"/>
              <a:cs typeface="Arial"/>
            </a:endParaRPr>
          </a:p>
          <a:p>
            <a:pPr marL="356870" marR="0" lvl="0" indent="-356870" algn="l" defTabSz="914400" rtl="0" eaLnBrk="0" fontAlgn="base" latinLnBrk="0" hangingPunct="0">
              <a:lnSpc>
                <a:spcPct val="100000"/>
              </a:lnSpc>
              <a:spcBef>
                <a:spcPts val="300"/>
              </a:spcBef>
              <a:spcAft>
                <a:spcPct val="0"/>
              </a:spcAft>
              <a:buClr>
                <a:srgbClr val="96CB00"/>
              </a:buClr>
              <a:buSzTx/>
              <a:buFont typeface="Century Gothic" panose="020B0502020202020204" pitchFamily="34" charset="0"/>
              <a:buChar char="●"/>
              <a:tabLst/>
              <a:defRPr/>
            </a:pPr>
            <a:r>
              <a:rPr kumimoji="0" lang="de-DE" sz="1800" b="0" i="0" u="none" strike="noStrike" kern="1200" cap="none" spc="0" normalizeH="0" baseline="0" noProof="0" dirty="0">
                <a:ln>
                  <a:noFill/>
                </a:ln>
                <a:solidFill>
                  <a:srgbClr val="686868"/>
                </a:solidFill>
                <a:effectLst/>
                <a:uLnTx/>
                <a:uFillTx/>
                <a:latin typeface="Century Gothic"/>
                <a:ea typeface="Calibri" pitchFamily="34" charset="0"/>
                <a:cs typeface="Arial"/>
              </a:rPr>
              <a:t>Fallstudien im Bereich Unternehmensgründung haben häufig männliche Protagonisten.</a:t>
            </a:r>
          </a:p>
          <a:p>
            <a:pPr marL="356870" marR="0" lvl="0" indent="-356870" algn="l" defTabSz="914400" rtl="0" eaLnBrk="0" fontAlgn="base" latinLnBrk="0" hangingPunct="0">
              <a:lnSpc>
                <a:spcPct val="100000"/>
              </a:lnSpc>
              <a:spcBef>
                <a:spcPts val="300"/>
              </a:spcBef>
              <a:spcAft>
                <a:spcPct val="0"/>
              </a:spcAft>
              <a:buClr>
                <a:srgbClr val="96CB00"/>
              </a:buClr>
              <a:buSzTx/>
              <a:buFont typeface="Century Gothic" panose="020B0502020202020204" pitchFamily="34" charset="0"/>
              <a:buChar char="●"/>
              <a:tabLst/>
              <a:defRPr/>
            </a:pPr>
            <a:r>
              <a:rPr kumimoji="0" lang="de-DE" sz="1800" b="0" i="0" u="none" strike="noStrike" kern="1200" cap="none" spc="0" normalizeH="0" baseline="0" noProof="0" dirty="0">
                <a:ln>
                  <a:noFill/>
                </a:ln>
                <a:solidFill>
                  <a:srgbClr val="686868"/>
                </a:solidFill>
                <a:effectLst/>
                <a:uLnTx/>
                <a:uFillTx/>
                <a:latin typeface="Century Gothic"/>
                <a:ea typeface="Calibri" pitchFamily="34" charset="0"/>
                <a:cs typeface="Arial"/>
              </a:rPr>
              <a:t>In den Medien wird häufig die Arbeit von Gründern beschrieben.</a:t>
            </a:r>
            <a:endParaRPr kumimoji="0" lang="de-DE" sz="1800" b="0" i="0" u="none" strike="noStrike" kern="1200" cap="none" spc="0" normalizeH="0" baseline="0" noProof="0" dirty="0">
              <a:ln>
                <a:noFill/>
              </a:ln>
              <a:solidFill>
                <a:srgbClr val="686868"/>
              </a:solidFill>
              <a:effectLst/>
              <a:uLnTx/>
              <a:uFillTx/>
              <a:latin typeface="Century Gothic"/>
              <a:cs typeface="Arial"/>
            </a:endParaRPr>
          </a:p>
        </p:txBody>
      </p:sp>
      <p:sp>
        <p:nvSpPr>
          <p:cNvPr id="13" name="Titel 1">
            <a:extLst>
              <a:ext uri="{FF2B5EF4-FFF2-40B4-BE49-F238E27FC236}">
                <a16:creationId xmlns:a16="http://schemas.microsoft.com/office/drawing/2014/main" id="{FDC86113-9400-495D-A5D8-A14C83CCAEBC}"/>
              </a:ext>
            </a:extLst>
          </p:cNvPr>
          <p:cNvSpPr txBox="1">
            <a:spLocks/>
          </p:cNvSpPr>
          <p:nvPr/>
        </p:nvSpPr>
        <p:spPr>
          <a:xfrm>
            <a:off x="948857" y="220969"/>
            <a:ext cx="10532943" cy="719970"/>
          </a:xfrm>
          <a:prstGeom prst="rect">
            <a:avLst/>
          </a:prstGeom>
        </p:spPr>
        <p:txBody>
          <a:bodyPr>
            <a:normAutofit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400" b="1" i="0" u="none" strike="noStrike" kern="1200" cap="none" spc="0" normalizeH="0" baseline="0" noProof="0" dirty="0">
                <a:ln>
                  <a:noFill/>
                </a:ln>
                <a:solidFill>
                  <a:srgbClr val="96CB00"/>
                </a:solidFill>
                <a:effectLst/>
                <a:uLnTx/>
                <a:uFillTx/>
                <a:latin typeface="Century Gothic"/>
                <a:ea typeface="+mj-ea"/>
                <a:cs typeface="+mj-cs"/>
              </a:rPr>
              <a:t>Das Thema «Unternehmensgründung» wird </a:t>
            </a:r>
            <a:r>
              <a:rPr kumimoji="0" lang="de-DE" sz="2400" b="1" i="0" u="sng" strike="noStrike" kern="1200" cap="none" spc="0" normalizeH="0" baseline="0" noProof="0" dirty="0">
                <a:ln>
                  <a:noFill/>
                </a:ln>
                <a:solidFill>
                  <a:srgbClr val="96CB00"/>
                </a:solidFill>
                <a:effectLst/>
                <a:uLnTx/>
                <a:uFillTx/>
                <a:latin typeface="Century Gothic"/>
                <a:ea typeface="+mj-ea"/>
                <a:cs typeface="+mj-cs"/>
              </a:rPr>
              <a:t>überwiegend</a:t>
            </a:r>
            <a:r>
              <a:rPr kumimoji="0" lang="de-DE" sz="2400" b="1" i="0" u="none" strike="noStrike" kern="1200" cap="none" spc="0" normalizeH="0" baseline="0" noProof="0" dirty="0">
                <a:ln>
                  <a:noFill/>
                </a:ln>
                <a:solidFill>
                  <a:srgbClr val="96CB00"/>
                </a:solidFill>
                <a:effectLst/>
                <a:uLnTx/>
                <a:uFillTx/>
                <a:latin typeface="Century Gothic"/>
                <a:ea typeface="+mj-ea"/>
                <a:cs typeface="+mj-cs"/>
              </a:rPr>
              <a:t> mit maskulinen Eigenschaften in Verbindung gebracht</a:t>
            </a:r>
          </a:p>
        </p:txBody>
      </p:sp>
      <p:sp>
        <p:nvSpPr>
          <p:cNvPr id="14" name="Rechteck 13">
            <a:extLst>
              <a:ext uri="{FF2B5EF4-FFF2-40B4-BE49-F238E27FC236}">
                <a16:creationId xmlns:a16="http://schemas.microsoft.com/office/drawing/2014/main" id="{5968439C-1EAF-47ED-A1E4-E0B18FF1E181}"/>
              </a:ext>
            </a:extLst>
          </p:cNvPr>
          <p:cNvSpPr/>
          <p:nvPr/>
        </p:nvSpPr>
        <p:spPr>
          <a:xfrm>
            <a:off x="2421283" y="5755633"/>
            <a:ext cx="8277562"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1">
                <a:ln>
                  <a:noFill/>
                </a:ln>
                <a:solidFill>
                  <a:srgbClr val="7F7F7F"/>
                </a:solidFill>
                <a:effectLst/>
                <a:uLnTx/>
                <a:uFillTx/>
                <a:latin typeface="Century Gothic"/>
                <a:ea typeface="+mn-ea"/>
                <a:cs typeface="+mn-cs"/>
              </a:rPr>
              <a:t>Quellen:</a:t>
            </a:r>
          </a:p>
          <a:p>
            <a:pPr lvl="0">
              <a:spcBef>
                <a:spcPts val="600"/>
              </a:spcBef>
              <a:defRPr/>
            </a:pPr>
            <a:r>
              <a:rPr kumimoji="0" lang="de-DE" sz="1000" b="0" i="0" u="none" strike="noStrike" kern="1200" cap="none" spc="0" normalizeH="0" baseline="0" noProof="1">
                <a:ln>
                  <a:noFill/>
                </a:ln>
                <a:solidFill>
                  <a:srgbClr val="7F7F7F"/>
                </a:solidFill>
                <a:effectLst/>
                <a:uLnTx/>
                <a:uFillTx/>
                <a:latin typeface="Century Gothic"/>
                <a:ea typeface="+mn-ea"/>
                <a:cs typeface="+mn-cs"/>
              </a:rPr>
              <a:t>Baron, R. A., Markman, G. D. &amp; Hirsa, A. (2001). Perceptions of Women and Men as Entrepreneurs: Evidence for Differential </a:t>
            </a:r>
            <a:r>
              <a:rPr lang="de-DE" sz="1000" noProof="1">
                <a:solidFill>
                  <a:srgbClr val="7F7F7F"/>
                </a:solidFill>
                <a:latin typeface="Century Gothic"/>
              </a:rPr>
              <a:t>E</a:t>
            </a:r>
            <a:r>
              <a:rPr kumimoji="0" lang="de-DE" sz="1000" b="0" i="0" u="none" strike="noStrike" kern="1200" cap="none" spc="0" normalizeH="0" baseline="0" noProof="1">
                <a:ln>
                  <a:noFill/>
                </a:ln>
                <a:solidFill>
                  <a:srgbClr val="7F7F7F"/>
                </a:solidFill>
                <a:effectLst/>
                <a:uLnTx/>
                <a:uFillTx/>
                <a:latin typeface="Century Gothic"/>
                <a:ea typeface="+mn-ea"/>
                <a:cs typeface="+mn-cs"/>
              </a:rPr>
              <a:t>ffects of Attributional </a:t>
            </a:r>
            <a:r>
              <a:rPr lang="de-DE" sz="1000" noProof="1">
                <a:solidFill>
                  <a:srgbClr val="7F7F7F"/>
                </a:solidFill>
                <a:latin typeface="Century Gothic"/>
              </a:rPr>
              <a:t>A</a:t>
            </a:r>
            <a:r>
              <a:rPr kumimoji="0" lang="de-DE" sz="1000" b="0" i="0" u="none" strike="noStrike" kern="1200" cap="none" spc="0" normalizeH="0" baseline="0" noProof="1">
                <a:ln>
                  <a:noFill/>
                </a:ln>
                <a:solidFill>
                  <a:srgbClr val="7F7F7F"/>
                </a:solidFill>
                <a:effectLst/>
                <a:uLnTx/>
                <a:uFillTx/>
                <a:latin typeface="Century Gothic"/>
                <a:ea typeface="+mn-ea"/>
                <a:cs typeface="+mn-cs"/>
              </a:rPr>
              <a:t>ugmenting. </a:t>
            </a:r>
            <a:r>
              <a:rPr kumimoji="0" lang="de-DE" sz="1000" b="0" i="1" u="none" strike="noStrike" kern="1200" cap="none" spc="0" normalizeH="0" baseline="0" noProof="1">
                <a:ln>
                  <a:noFill/>
                </a:ln>
                <a:solidFill>
                  <a:srgbClr val="7F7F7F"/>
                </a:solidFill>
                <a:effectLst/>
                <a:uLnTx/>
                <a:uFillTx/>
                <a:latin typeface="Century Gothic"/>
                <a:ea typeface="+mn-ea"/>
                <a:cs typeface="+mn-cs"/>
              </a:rPr>
              <a:t>Journal of Applied Psychology, 86</a:t>
            </a:r>
            <a:r>
              <a:rPr kumimoji="0" lang="de-DE" sz="1000" b="0" i="0" u="none" strike="noStrike" kern="1200" cap="none" spc="0" normalizeH="0" baseline="0" noProof="1">
                <a:ln>
                  <a:noFill/>
                </a:ln>
                <a:solidFill>
                  <a:srgbClr val="7F7F7F"/>
                </a:solidFill>
                <a:effectLst/>
                <a:uLnTx/>
                <a:uFillTx/>
                <a:latin typeface="Century Gothic"/>
                <a:ea typeface="+mn-ea"/>
                <a:cs typeface="+mn-cs"/>
              </a:rPr>
              <a:t>(5), 923</a:t>
            </a:r>
            <a:r>
              <a:rPr lang="de-CH" sz="1000" dirty="0">
                <a:solidFill>
                  <a:srgbClr val="7F7F7F"/>
                </a:solidFill>
                <a:latin typeface="Century Gothic"/>
              </a:rPr>
              <a:t>–</a:t>
            </a:r>
            <a:r>
              <a:rPr lang="de-DE" sz="1000" noProof="1">
                <a:solidFill>
                  <a:srgbClr val="7F7F7F"/>
                </a:solidFill>
                <a:latin typeface="Century Gothic"/>
              </a:rPr>
              <a:t>9</a:t>
            </a:r>
            <a:r>
              <a:rPr kumimoji="0" lang="de-DE" sz="1000" b="0" i="0" u="none" strike="noStrike" kern="1200" cap="none" spc="0" normalizeH="0" baseline="0" noProof="1">
                <a:ln>
                  <a:noFill/>
                </a:ln>
                <a:solidFill>
                  <a:srgbClr val="7F7F7F"/>
                </a:solidFill>
                <a:effectLst/>
                <a:uLnTx/>
                <a:uFillTx/>
                <a:latin typeface="Century Gothic"/>
                <a:ea typeface="+mn-ea"/>
                <a:cs typeface="+mn-cs"/>
              </a:rPr>
              <a:t>29.</a:t>
            </a:r>
          </a:p>
          <a:p>
            <a:pPr lvl="0">
              <a:spcBef>
                <a:spcPts val="600"/>
              </a:spcBef>
              <a:defRPr/>
            </a:pPr>
            <a:r>
              <a:rPr kumimoji="0" lang="de-DE" sz="1000" b="0" i="0" u="none" strike="noStrike" kern="1200" cap="none" spc="0" normalizeH="0" baseline="0" noProof="1">
                <a:ln>
                  <a:noFill/>
                </a:ln>
                <a:solidFill>
                  <a:srgbClr val="7F7F7F"/>
                </a:solidFill>
                <a:effectLst/>
                <a:uLnTx/>
                <a:uFillTx/>
                <a:latin typeface="Century Gothic"/>
                <a:ea typeface="+mn-ea"/>
                <a:cs typeface="+mn-cs"/>
              </a:rPr>
              <a:t>Marlow, S. (2002). Women and Self-Employment: A Part of or Apart from Theoretical Construct? </a:t>
            </a:r>
            <a:r>
              <a:rPr kumimoji="0" lang="de-DE" sz="1000" b="0" i="1" u="none" strike="noStrike" kern="1200" cap="none" spc="0" normalizeH="0" baseline="0" noProof="1">
                <a:ln>
                  <a:noFill/>
                </a:ln>
                <a:solidFill>
                  <a:srgbClr val="7F7F7F"/>
                </a:solidFill>
                <a:effectLst/>
                <a:uLnTx/>
                <a:uFillTx/>
                <a:latin typeface="Century Gothic"/>
                <a:ea typeface="+mn-ea"/>
                <a:cs typeface="+mn-cs"/>
              </a:rPr>
              <a:t>The International Journal of Entrepreneurship and Innovation, 3</a:t>
            </a:r>
            <a:r>
              <a:rPr kumimoji="0" lang="de-DE" sz="1000" b="0" i="0" u="none" strike="noStrike" kern="1200" cap="none" spc="0" normalizeH="0" baseline="0" noProof="1">
                <a:ln>
                  <a:noFill/>
                </a:ln>
                <a:solidFill>
                  <a:srgbClr val="7F7F7F"/>
                </a:solidFill>
                <a:effectLst/>
                <a:uLnTx/>
                <a:uFillTx/>
                <a:latin typeface="Century Gothic"/>
                <a:ea typeface="+mn-ea"/>
                <a:cs typeface="+mn-cs"/>
              </a:rPr>
              <a:t>(2), 83</a:t>
            </a:r>
            <a:r>
              <a:rPr lang="de-CH" sz="1000" dirty="0">
                <a:solidFill>
                  <a:srgbClr val="7F7F7F"/>
                </a:solidFill>
              </a:rPr>
              <a:t>–</a:t>
            </a:r>
            <a:r>
              <a:rPr kumimoji="0" lang="de-DE" sz="1000" b="0" i="0" u="none" strike="noStrike" kern="1200" cap="none" spc="0" normalizeH="0" baseline="0" noProof="1">
                <a:ln>
                  <a:noFill/>
                </a:ln>
                <a:solidFill>
                  <a:srgbClr val="7F7F7F"/>
                </a:solidFill>
                <a:effectLst/>
                <a:uLnTx/>
                <a:uFillTx/>
                <a:latin typeface="Century Gothic"/>
                <a:ea typeface="+mn-ea"/>
                <a:cs typeface="+mn-cs"/>
              </a:rPr>
              <a:t>91.</a:t>
            </a:r>
          </a:p>
        </p:txBody>
      </p:sp>
      <p:pic>
        <p:nvPicPr>
          <p:cNvPr id="1026" name="Picture 2" descr="Mark Zuckerberg – Wikipedia">
            <a:extLst>
              <a:ext uri="{FF2B5EF4-FFF2-40B4-BE49-F238E27FC236}">
                <a16:creationId xmlns:a16="http://schemas.microsoft.com/office/drawing/2014/main" id="{E530C596-1B54-674A-A521-2A6CB14541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1247" y="1208858"/>
            <a:ext cx="1579286" cy="1580750"/>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Jeff Bezos – Wikipedia">
            <a:extLst>
              <a:ext uri="{FF2B5EF4-FFF2-40B4-BE49-F238E27FC236}">
                <a16:creationId xmlns:a16="http://schemas.microsoft.com/office/drawing/2014/main" id="{12E79D35-F8DF-F44D-8F64-7527AC704F3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615" b="23674"/>
          <a:stretch/>
        </p:blipFill>
        <p:spPr bwMode="auto">
          <a:xfrm>
            <a:off x="2867892" y="1207128"/>
            <a:ext cx="1580400" cy="1579208"/>
          </a:xfrm>
          <a:prstGeom prst="roundRect">
            <a:avLst/>
          </a:prstGeom>
          <a:noFill/>
          <a:extLst>
            <a:ext uri="{909E8E84-426E-40DD-AFC4-6F175D3DCCD1}">
              <a14:hiddenFill xmlns:a14="http://schemas.microsoft.com/office/drawing/2010/main">
                <a:solidFill>
                  <a:srgbClr val="FFFFFF"/>
                </a:solidFill>
              </a14:hiddenFill>
            </a:ext>
          </a:extLst>
        </p:spPr>
      </p:pic>
      <p:pic>
        <p:nvPicPr>
          <p:cNvPr id="1030" name="Picture 6" descr="Steve Jobs - Wikipedia">
            <a:extLst>
              <a:ext uri="{FF2B5EF4-FFF2-40B4-BE49-F238E27FC236}">
                <a16:creationId xmlns:a16="http://schemas.microsoft.com/office/drawing/2014/main" id="{60BEF921-C5A2-604C-A270-F3739EEF96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1251" y="1207792"/>
            <a:ext cx="1579286" cy="1580400"/>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F50C4E67-5781-6947-A7BF-C73A68BEC75F}"/>
              </a:ext>
            </a:extLst>
          </p:cNvPr>
          <p:cNvPicPr>
            <a:picLocks noChangeAspect="1"/>
          </p:cNvPicPr>
          <p:nvPr/>
        </p:nvPicPr>
        <p:blipFill>
          <a:blip r:embed="rId6"/>
          <a:stretch>
            <a:fillRect/>
          </a:stretch>
        </p:blipFill>
        <p:spPr>
          <a:xfrm>
            <a:off x="1126643" y="3463768"/>
            <a:ext cx="1573889" cy="1580400"/>
          </a:xfrm>
          <a:prstGeom prst="roundRect">
            <a:avLst/>
          </a:prstGeom>
        </p:spPr>
      </p:pic>
      <p:pic>
        <p:nvPicPr>
          <p:cNvPr id="5" name="Grafik 4">
            <a:extLst>
              <a:ext uri="{FF2B5EF4-FFF2-40B4-BE49-F238E27FC236}">
                <a16:creationId xmlns:a16="http://schemas.microsoft.com/office/drawing/2014/main" id="{3FDC4214-7E20-6D4F-880F-BA6C891EC949}"/>
              </a:ext>
            </a:extLst>
          </p:cNvPr>
          <p:cNvPicPr>
            <a:picLocks noChangeAspect="1"/>
          </p:cNvPicPr>
          <p:nvPr/>
        </p:nvPicPr>
        <p:blipFill>
          <a:blip r:embed="rId7"/>
          <a:stretch>
            <a:fillRect/>
          </a:stretch>
        </p:blipFill>
        <p:spPr>
          <a:xfrm>
            <a:off x="2869007" y="3463768"/>
            <a:ext cx="1579285" cy="1580400"/>
          </a:xfrm>
          <a:prstGeom prst="roundRect">
            <a:avLst/>
          </a:prstGeom>
        </p:spPr>
      </p:pic>
      <p:pic>
        <p:nvPicPr>
          <p:cNvPr id="16" name="Grafik 15">
            <a:extLst>
              <a:ext uri="{FF2B5EF4-FFF2-40B4-BE49-F238E27FC236}">
                <a16:creationId xmlns:a16="http://schemas.microsoft.com/office/drawing/2014/main" id="{BA25C26B-9661-5444-AA58-CEF4D4F1A439}"/>
              </a:ext>
            </a:extLst>
          </p:cNvPr>
          <p:cNvPicPr>
            <a:picLocks noChangeAspect="1"/>
          </p:cNvPicPr>
          <p:nvPr/>
        </p:nvPicPr>
        <p:blipFill>
          <a:blip r:embed="rId8"/>
          <a:stretch>
            <a:fillRect/>
          </a:stretch>
        </p:blipFill>
        <p:spPr>
          <a:xfrm>
            <a:off x="4601251" y="3463768"/>
            <a:ext cx="1579285" cy="1580400"/>
          </a:xfrm>
          <a:prstGeom prst="roundRect">
            <a:avLst/>
          </a:prstGeom>
        </p:spPr>
      </p:pic>
      <p:sp>
        <p:nvSpPr>
          <p:cNvPr id="20" name="Rectangle 7">
            <a:extLst>
              <a:ext uri="{FF2B5EF4-FFF2-40B4-BE49-F238E27FC236}">
                <a16:creationId xmlns:a16="http://schemas.microsoft.com/office/drawing/2014/main" id="{80F22ED4-2DA3-C44E-B511-853ED3E44B93}"/>
              </a:ext>
            </a:extLst>
          </p:cNvPr>
          <p:cNvSpPr>
            <a:spLocks noChangeArrowheads="1"/>
          </p:cNvSpPr>
          <p:nvPr/>
        </p:nvSpPr>
        <p:spPr bwMode="auto">
          <a:xfrm>
            <a:off x="1121245" y="2780514"/>
            <a:ext cx="1579287"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1600" b="0" i="0" u="none" strike="noStrike" kern="1200" cap="none" spc="0" normalizeH="0" baseline="0" noProof="0">
                <a:ln>
                  <a:noFill/>
                </a:ln>
                <a:solidFill>
                  <a:srgbClr val="686868"/>
                </a:solidFill>
                <a:effectLst/>
                <a:uLnTx/>
                <a:uFillTx/>
                <a:latin typeface="Century Gothic"/>
                <a:ea typeface="+mn-ea"/>
                <a:cs typeface="Arial" pitchFamily="34" charset="0"/>
              </a:rPr>
              <a:t>Mark Zuckerberg</a:t>
            </a:r>
          </a:p>
        </p:txBody>
      </p:sp>
      <p:sp>
        <p:nvSpPr>
          <p:cNvPr id="21" name="Rectangle 7">
            <a:extLst>
              <a:ext uri="{FF2B5EF4-FFF2-40B4-BE49-F238E27FC236}">
                <a16:creationId xmlns:a16="http://schemas.microsoft.com/office/drawing/2014/main" id="{16B7A4DD-2FA8-404E-A826-ED0A89157C87}"/>
              </a:ext>
            </a:extLst>
          </p:cNvPr>
          <p:cNvSpPr>
            <a:spLocks noChangeArrowheads="1"/>
          </p:cNvSpPr>
          <p:nvPr/>
        </p:nvSpPr>
        <p:spPr bwMode="auto">
          <a:xfrm>
            <a:off x="2869005" y="2788808"/>
            <a:ext cx="1579287" cy="6232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1600" b="0" i="0" u="none" strike="noStrike" kern="1200" cap="none" spc="0" normalizeH="0" baseline="0" noProof="0">
                <a:ln>
                  <a:noFill/>
                </a:ln>
                <a:solidFill>
                  <a:srgbClr val="686868"/>
                </a:solidFill>
                <a:effectLst/>
                <a:uLnTx/>
                <a:uFillTx/>
                <a:latin typeface="Century Gothic"/>
                <a:ea typeface="+mn-ea"/>
                <a:cs typeface="Arial" pitchFamily="34" charset="0"/>
              </a:rPr>
              <a:t>Jeff </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1600" b="0" i="0" u="none" strike="noStrike" kern="1200" cap="none" spc="0" normalizeH="0" baseline="0" noProof="0">
                <a:ln>
                  <a:noFill/>
                </a:ln>
                <a:solidFill>
                  <a:srgbClr val="686868"/>
                </a:solidFill>
                <a:effectLst/>
                <a:uLnTx/>
                <a:uFillTx/>
                <a:latin typeface="Century Gothic"/>
                <a:ea typeface="+mn-ea"/>
                <a:cs typeface="Arial" pitchFamily="34" charset="0"/>
              </a:rPr>
              <a:t>Bezos</a:t>
            </a:r>
          </a:p>
        </p:txBody>
      </p:sp>
      <p:sp>
        <p:nvSpPr>
          <p:cNvPr id="22" name="Rectangle 7">
            <a:extLst>
              <a:ext uri="{FF2B5EF4-FFF2-40B4-BE49-F238E27FC236}">
                <a16:creationId xmlns:a16="http://schemas.microsoft.com/office/drawing/2014/main" id="{D6C080B7-5C7E-3D45-83F0-310330077C1B}"/>
              </a:ext>
            </a:extLst>
          </p:cNvPr>
          <p:cNvSpPr>
            <a:spLocks noChangeArrowheads="1"/>
          </p:cNvSpPr>
          <p:nvPr/>
        </p:nvSpPr>
        <p:spPr bwMode="auto">
          <a:xfrm>
            <a:off x="4558134" y="2780514"/>
            <a:ext cx="1579287" cy="6232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1600" b="0" i="0" u="none" strike="noStrike" kern="1200" cap="none" spc="0" normalizeH="0" baseline="0" noProof="0">
                <a:ln>
                  <a:noFill/>
                </a:ln>
                <a:solidFill>
                  <a:srgbClr val="686868"/>
                </a:solidFill>
                <a:effectLst/>
                <a:uLnTx/>
                <a:uFillTx/>
                <a:latin typeface="Century Gothic"/>
                <a:ea typeface="+mn-ea"/>
                <a:cs typeface="Arial" pitchFamily="34" charset="0"/>
              </a:rPr>
              <a:t>Steve </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1600" b="0" i="0" u="none" strike="noStrike" kern="1200" cap="none" spc="0" normalizeH="0" baseline="0" noProof="0">
                <a:ln>
                  <a:noFill/>
                </a:ln>
                <a:solidFill>
                  <a:srgbClr val="686868"/>
                </a:solidFill>
                <a:effectLst/>
                <a:uLnTx/>
                <a:uFillTx/>
                <a:latin typeface="Century Gothic"/>
                <a:ea typeface="+mn-ea"/>
                <a:cs typeface="Arial" pitchFamily="34" charset="0"/>
              </a:rPr>
              <a:t>Jobs</a:t>
            </a:r>
          </a:p>
        </p:txBody>
      </p:sp>
      <p:sp>
        <p:nvSpPr>
          <p:cNvPr id="23" name="Rectangle 7">
            <a:extLst>
              <a:ext uri="{FF2B5EF4-FFF2-40B4-BE49-F238E27FC236}">
                <a16:creationId xmlns:a16="http://schemas.microsoft.com/office/drawing/2014/main" id="{83858BA2-F15F-754B-87C0-5DA515F82392}"/>
              </a:ext>
            </a:extLst>
          </p:cNvPr>
          <p:cNvSpPr>
            <a:spLocks noChangeArrowheads="1"/>
          </p:cNvSpPr>
          <p:nvPr/>
        </p:nvSpPr>
        <p:spPr bwMode="auto">
          <a:xfrm>
            <a:off x="1121244" y="5006742"/>
            <a:ext cx="1579287" cy="6232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1600" b="0" i="0" u="none" strike="noStrike" kern="1200" cap="none" spc="0" normalizeH="0" baseline="0" noProof="0">
                <a:ln>
                  <a:noFill/>
                </a:ln>
                <a:solidFill>
                  <a:srgbClr val="686868"/>
                </a:solidFill>
                <a:effectLst/>
                <a:uLnTx/>
                <a:uFillTx/>
                <a:latin typeface="Century Gothic"/>
                <a:ea typeface="+mn-ea"/>
                <a:cs typeface="Arial" pitchFamily="34" charset="0"/>
              </a:rPr>
              <a:t>Larry</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1600" b="0" i="0" u="none" strike="noStrike" kern="1200" cap="none" spc="0" normalizeH="0" baseline="0" noProof="0">
                <a:ln>
                  <a:noFill/>
                </a:ln>
                <a:solidFill>
                  <a:srgbClr val="686868"/>
                </a:solidFill>
                <a:effectLst/>
                <a:uLnTx/>
                <a:uFillTx/>
                <a:latin typeface="Century Gothic"/>
                <a:ea typeface="+mn-ea"/>
                <a:cs typeface="Arial" pitchFamily="34" charset="0"/>
              </a:rPr>
              <a:t>Page</a:t>
            </a:r>
          </a:p>
        </p:txBody>
      </p:sp>
      <p:sp>
        <p:nvSpPr>
          <p:cNvPr id="24" name="Rectangle 7">
            <a:extLst>
              <a:ext uri="{FF2B5EF4-FFF2-40B4-BE49-F238E27FC236}">
                <a16:creationId xmlns:a16="http://schemas.microsoft.com/office/drawing/2014/main" id="{2AAC4A62-5928-2D4E-8CFB-1A347813EC5C}"/>
              </a:ext>
            </a:extLst>
          </p:cNvPr>
          <p:cNvSpPr>
            <a:spLocks noChangeArrowheads="1"/>
          </p:cNvSpPr>
          <p:nvPr/>
        </p:nvSpPr>
        <p:spPr bwMode="auto">
          <a:xfrm>
            <a:off x="2869005" y="5025978"/>
            <a:ext cx="1579287" cy="6232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1600" b="0" i="0" u="none" strike="noStrike" kern="1200" cap="none" spc="0" normalizeH="0" baseline="0" noProof="0">
                <a:ln>
                  <a:noFill/>
                </a:ln>
                <a:solidFill>
                  <a:srgbClr val="686868"/>
                </a:solidFill>
                <a:effectLst/>
                <a:uLnTx/>
                <a:uFillTx/>
                <a:latin typeface="Century Gothic"/>
                <a:ea typeface="+mn-ea"/>
                <a:cs typeface="Arial" pitchFamily="34" charset="0"/>
              </a:rPr>
              <a:t>Bill</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1600" b="0" i="0" u="none" strike="noStrike" kern="1200" cap="none" spc="0" normalizeH="0" baseline="0" noProof="0">
                <a:ln>
                  <a:noFill/>
                </a:ln>
                <a:solidFill>
                  <a:srgbClr val="686868"/>
                </a:solidFill>
                <a:effectLst/>
                <a:uLnTx/>
                <a:uFillTx/>
                <a:latin typeface="Century Gothic"/>
                <a:ea typeface="+mn-ea"/>
                <a:cs typeface="Arial" pitchFamily="34" charset="0"/>
              </a:rPr>
              <a:t>Gates</a:t>
            </a:r>
          </a:p>
        </p:txBody>
      </p:sp>
      <p:sp>
        <p:nvSpPr>
          <p:cNvPr id="25" name="Rectangle 7">
            <a:extLst>
              <a:ext uri="{FF2B5EF4-FFF2-40B4-BE49-F238E27FC236}">
                <a16:creationId xmlns:a16="http://schemas.microsoft.com/office/drawing/2014/main" id="{42CB9C8F-DB30-9048-8F41-962B7CF73AED}"/>
              </a:ext>
            </a:extLst>
          </p:cNvPr>
          <p:cNvSpPr>
            <a:spLocks noChangeArrowheads="1"/>
          </p:cNvSpPr>
          <p:nvPr/>
        </p:nvSpPr>
        <p:spPr bwMode="auto">
          <a:xfrm>
            <a:off x="4601251" y="5024931"/>
            <a:ext cx="1579287" cy="6232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1600" b="0" i="0" u="none" strike="noStrike" kern="1200" cap="none" spc="0" normalizeH="0" baseline="0" noProof="0" err="1">
                <a:ln>
                  <a:noFill/>
                </a:ln>
                <a:solidFill>
                  <a:srgbClr val="686868"/>
                </a:solidFill>
                <a:effectLst/>
                <a:uLnTx/>
                <a:uFillTx/>
                <a:latin typeface="Century Gothic"/>
                <a:ea typeface="+mn-ea"/>
                <a:cs typeface="Arial" pitchFamily="34" charset="0"/>
              </a:rPr>
              <a:t>Elon</a:t>
            </a:r>
            <a:r>
              <a:rPr kumimoji="0" lang="de-DE" sz="1600" b="0" i="0" u="none" strike="noStrike" kern="1200" cap="none" spc="0" normalizeH="0" baseline="0" noProof="0">
                <a:ln>
                  <a:noFill/>
                </a:ln>
                <a:solidFill>
                  <a:srgbClr val="686868"/>
                </a:solidFill>
                <a:effectLst/>
                <a:uLnTx/>
                <a:uFillTx/>
                <a:latin typeface="Century Gothic"/>
                <a:ea typeface="+mn-ea"/>
                <a:cs typeface="Arial" pitchFamily="34" charset="0"/>
              </a:rPr>
              <a:t> </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1600" b="0" i="0" u="none" strike="noStrike" kern="1200" cap="none" spc="0" normalizeH="0" baseline="0" noProof="0" err="1">
                <a:ln>
                  <a:noFill/>
                </a:ln>
                <a:solidFill>
                  <a:srgbClr val="686868"/>
                </a:solidFill>
                <a:effectLst/>
                <a:uLnTx/>
                <a:uFillTx/>
                <a:latin typeface="Century Gothic"/>
                <a:ea typeface="+mn-ea"/>
                <a:cs typeface="Arial" pitchFamily="34" charset="0"/>
              </a:rPr>
              <a:t>Musk</a:t>
            </a:r>
            <a:endParaRPr kumimoji="0" lang="de-DE" sz="1600" b="0" i="0" u="none" strike="noStrike" kern="1200" cap="none" spc="0" normalizeH="0" baseline="0" noProof="0">
              <a:ln>
                <a:noFill/>
              </a:ln>
              <a:solidFill>
                <a:srgbClr val="686868"/>
              </a:solidFill>
              <a:effectLst/>
              <a:uLnTx/>
              <a:uFillTx/>
              <a:latin typeface="Century Gothic"/>
              <a:ea typeface="+mn-ea"/>
              <a:cs typeface="Arial" pitchFamily="34" charset="0"/>
            </a:endParaRPr>
          </a:p>
        </p:txBody>
      </p:sp>
      <p:sp>
        <p:nvSpPr>
          <p:cNvPr id="2" name="Foliennummernplatzhalter 1">
            <a:extLst>
              <a:ext uri="{FF2B5EF4-FFF2-40B4-BE49-F238E27FC236}">
                <a16:creationId xmlns:a16="http://schemas.microsoft.com/office/drawing/2014/main" id="{A061ED5A-1BB0-3A40-89F3-66A5D7ACD1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
        <p:nvSpPr>
          <p:cNvPr id="18" name="New shape">
            <a:extLst>
              <a:ext uri="{FF2B5EF4-FFF2-40B4-BE49-F238E27FC236}">
                <a16:creationId xmlns:a16="http://schemas.microsoft.com/office/drawing/2014/main" id="{8FB526D6-969B-2540-9302-368AE5ACB8FD}"/>
              </a:ext>
            </a:extLst>
          </p:cNvPr>
          <p:cNvSpPr/>
          <p:nvPr/>
        </p:nvSpPr>
        <p:spPr>
          <a:xfrm>
            <a:off x="6654699" y="1103829"/>
            <a:ext cx="50291" cy="4500000"/>
          </a:xfrm>
          <a:prstGeom prst="rect">
            <a:avLst/>
          </a:prstGeom>
          <a:solidFill>
            <a:srgbClr val="96C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154388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FDC86113-9400-495D-A5D8-A14C83CCAEBC}"/>
              </a:ext>
            </a:extLst>
          </p:cNvPr>
          <p:cNvSpPr txBox="1">
            <a:spLocks/>
          </p:cNvSpPr>
          <p:nvPr/>
        </p:nvSpPr>
        <p:spPr>
          <a:xfrm>
            <a:off x="952078" y="237691"/>
            <a:ext cx="10532943" cy="719970"/>
          </a:xfrm>
          <a:prstGeom prst="rect">
            <a:avLst/>
          </a:prstGeom>
        </p:spPr>
        <p:txBody>
          <a:bodyPr>
            <a:normAutofit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400" b="1" i="0" u="none" strike="noStrike" kern="1200" cap="none" spc="0" normalizeH="0" baseline="0" noProof="0" dirty="0">
                <a:ln>
                  <a:noFill/>
                </a:ln>
                <a:solidFill>
                  <a:srgbClr val="96CB00"/>
                </a:solidFill>
                <a:effectLst/>
                <a:uLnTx/>
                <a:uFillTx/>
                <a:latin typeface="Century Gothic"/>
                <a:ea typeface="+mj-ea"/>
                <a:cs typeface="+mj-cs"/>
              </a:rPr>
              <a:t>Es gibt eine Vielzahl von sehr erfolgreichen Gründerinnen, </a:t>
            </a:r>
            <a:br>
              <a:rPr kumimoji="0" lang="de-DE" sz="2400" b="1" i="0" u="none" strike="noStrike" kern="1200" cap="none" spc="0" normalizeH="0" baseline="0" noProof="0" dirty="0">
                <a:ln>
                  <a:noFill/>
                </a:ln>
                <a:solidFill>
                  <a:srgbClr val="96CB00"/>
                </a:solidFill>
                <a:effectLst/>
                <a:uLnTx/>
                <a:uFillTx/>
                <a:latin typeface="Century Gothic"/>
                <a:ea typeface="+mj-ea"/>
                <a:cs typeface="+mj-cs"/>
              </a:rPr>
            </a:br>
            <a:r>
              <a:rPr kumimoji="0" lang="de-DE" sz="2400" b="1" i="0" u="none" strike="noStrike" kern="1200" cap="none" spc="0" normalizeH="0" baseline="0" noProof="0" dirty="0">
                <a:ln>
                  <a:noFill/>
                </a:ln>
                <a:solidFill>
                  <a:srgbClr val="96CB00"/>
                </a:solidFill>
                <a:effectLst/>
                <a:uLnTx/>
                <a:uFillTx/>
                <a:latin typeface="Century Gothic"/>
                <a:ea typeface="+mj-ea"/>
                <a:cs typeface="+mj-cs"/>
              </a:rPr>
              <a:t>die sich genauso gut als Rollenmodelle eignen</a:t>
            </a:r>
          </a:p>
        </p:txBody>
      </p:sp>
      <p:pic>
        <p:nvPicPr>
          <p:cNvPr id="2050" name="Picture 2" descr="It's possible, you have to just really want it!” – Swiss Life Group">
            <a:extLst>
              <a:ext uri="{FF2B5EF4-FFF2-40B4-BE49-F238E27FC236}">
                <a16:creationId xmlns:a16="http://schemas.microsoft.com/office/drawing/2014/main" id="{5978B1CE-4BA6-874C-A6F1-3AB2DAF4EA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2050" y="2439150"/>
            <a:ext cx="2520000" cy="2520000"/>
          </a:xfrm>
          <a:prstGeom prst="roundRect">
            <a:avLst/>
          </a:prstGeom>
          <a:noFill/>
          <a:extLst>
            <a:ext uri="{909E8E84-426E-40DD-AFC4-6F175D3DCCD1}">
              <a14:hiddenFill xmlns:a14="http://schemas.microsoft.com/office/drawing/2010/main">
                <a:solidFill>
                  <a:srgbClr val="FFFFFF"/>
                </a:solidFill>
              </a14:hiddenFill>
            </a:ext>
          </a:extLst>
        </p:spPr>
      </p:pic>
      <p:sp>
        <p:nvSpPr>
          <p:cNvPr id="5" name="Rectangle 7">
            <a:extLst>
              <a:ext uri="{FF2B5EF4-FFF2-40B4-BE49-F238E27FC236}">
                <a16:creationId xmlns:a16="http://schemas.microsoft.com/office/drawing/2014/main" id="{60D5037C-F50C-DC47-A950-0B37E736A341}"/>
              </a:ext>
            </a:extLst>
          </p:cNvPr>
          <p:cNvSpPr>
            <a:spLocks noChangeArrowheads="1"/>
          </p:cNvSpPr>
          <p:nvPr/>
        </p:nvSpPr>
        <p:spPr bwMode="auto">
          <a:xfrm>
            <a:off x="1632406" y="4959150"/>
            <a:ext cx="1579287" cy="7463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Lea </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von </a:t>
            </a:r>
            <a:r>
              <a:rPr kumimoji="0" lang="de-DE" sz="2000" b="0" i="0" u="none" strike="noStrike" kern="1200" cap="none" spc="0" normalizeH="0" baseline="0" noProof="0" dirty="0" err="1">
                <a:ln>
                  <a:noFill/>
                </a:ln>
                <a:solidFill>
                  <a:srgbClr val="686868"/>
                </a:solidFill>
                <a:effectLst/>
                <a:uLnTx/>
                <a:uFillTx/>
                <a:latin typeface="Century Gothic"/>
                <a:ea typeface="+mn-ea"/>
                <a:cs typeface="Arial" pitchFamily="34" charset="0"/>
              </a:rPr>
              <a:t>Bidder</a:t>
            </a:r>
            <a:endPar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endParaRPr>
          </a:p>
        </p:txBody>
      </p:sp>
      <p:pic>
        <p:nvPicPr>
          <p:cNvPr id="2052" name="Picture 4" descr="Piavita CEO Dorina Thiess: 'The mountains help me get a fresh perspective  and recharge' – Venturelab">
            <a:extLst>
              <a:ext uri="{FF2B5EF4-FFF2-40B4-BE49-F238E27FC236}">
                <a16:creationId xmlns:a16="http://schemas.microsoft.com/office/drawing/2014/main" id="{DD49E70D-A7E5-0644-98A7-F8FDE62FB5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9204" y="2439150"/>
            <a:ext cx="2503084" cy="2520000"/>
          </a:xfrm>
          <a:prstGeom prst="roundRect">
            <a:avLst/>
          </a:prstGeom>
          <a:noFill/>
          <a:extLst>
            <a:ext uri="{909E8E84-426E-40DD-AFC4-6F175D3DCCD1}">
              <a14:hiddenFill xmlns:a14="http://schemas.microsoft.com/office/drawing/2010/main">
                <a:solidFill>
                  <a:srgbClr val="FFFFFF"/>
                </a:solidFill>
              </a14:hiddenFill>
            </a:ext>
          </a:extLst>
        </p:spPr>
      </p:pic>
      <p:sp>
        <p:nvSpPr>
          <p:cNvPr id="7" name="Rectangle 7">
            <a:extLst>
              <a:ext uri="{FF2B5EF4-FFF2-40B4-BE49-F238E27FC236}">
                <a16:creationId xmlns:a16="http://schemas.microsoft.com/office/drawing/2014/main" id="{0213AEA1-DC2A-FC4B-9AD5-7DB6903933DB}"/>
              </a:ext>
            </a:extLst>
          </p:cNvPr>
          <p:cNvSpPr>
            <a:spLocks noChangeArrowheads="1"/>
          </p:cNvSpPr>
          <p:nvPr/>
        </p:nvSpPr>
        <p:spPr bwMode="auto">
          <a:xfrm>
            <a:off x="5306356" y="5021987"/>
            <a:ext cx="1579287" cy="7463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Dorina</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Thiess</a:t>
            </a:r>
          </a:p>
        </p:txBody>
      </p:sp>
      <p:pic>
        <p:nvPicPr>
          <p:cNvPr id="2054" name="Picture 6" descr="Anne Mellano - Business School Lausanne">
            <a:extLst>
              <a:ext uri="{FF2B5EF4-FFF2-40B4-BE49-F238E27FC236}">
                <a16:creationId xmlns:a16="http://schemas.microsoft.com/office/drawing/2014/main" id="{1F5709A9-688A-E544-9B22-607B31025F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9442" y="2439150"/>
            <a:ext cx="2520000" cy="2520000"/>
          </a:xfrm>
          <a:prstGeom prst="roundRect">
            <a:avLst/>
          </a:prstGeom>
          <a:noFill/>
          <a:extLst>
            <a:ext uri="{909E8E84-426E-40DD-AFC4-6F175D3DCCD1}">
              <a14:hiddenFill xmlns:a14="http://schemas.microsoft.com/office/drawing/2010/main">
                <a:solidFill>
                  <a:srgbClr val="FFFFFF"/>
                </a:solidFill>
              </a14:hiddenFill>
            </a:ext>
          </a:extLst>
        </p:spPr>
      </p:pic>
      <p:sp>
        <p:nvSpPr>
          <p:cNvPr id="9" name="Rectangle 7">
            <a:extLst>
              <a:ext uri="{FF2B5EF4-FFF2-40B4-BE49-F238E27FC236}">
                <a16:creationId xmlns:a16="http://schemas.microsoft.com/office/drawing/2014/main" id="{98B4DBDC-3E5F-334C-9F7B-411491EDAAB5}"/>
              </a:ext>
            </a:extLst>
          </p:cNvPr>
          <p:cNvSpPr>
            <a:spLocks noChangeArrowheads="1"/>
          </p:cNvSpPr>
          <p:nvPr/>
        </p:nvSpPr>
        <p:spPr bwMode="auto">
          <a:xfrm>
            <a:off x="8989798" y="4960433"/>
            <a:ext cx="1579287" cy="7463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Anne</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err="1">
                <a:ln>
                  <a:noFill/>
                </a:ln>
                <a:solidFill>
                  <a:srgbClr val="686868"/>
                </a:solidFill>
                <a:effectLst/>
                <a:uLnTx/>
                <a:uFillTx/>
                <a:latin typeface="Century Gothic"/>
                <a:ea typeface="+mn-ea"/>
                <a:cs typeface="Arial" pitchFamily="34" charset="0"/>
              </a:rPr>
              <a:t>Mellano</a:t>
            </a:r>
            <a:endPar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endParaRPr>
          </a:p>
        </p:txBody>
      </p:sp>
      <p:sp>
        <p:nvSpPr>
          <p:cNvPr id="10" name="Rectangle 7">
            <a:extLst>
              <a:ext uri="{FF2B5EF4-FFF2-40B4-BE49-F238E27FC236}">
                <a16:creationId xmlns:a16="http://schemas.microsoft.com/office/drawing/2014/main" id="{F396291D-6E83-BA4B-BEF7-997DF9CD6149}"/>
              </a:ext>
            </a:extLst>
          </p:cNvPr>
          <p:cNvSpPr>
            <a:spLocks noChangeArrowheads="1"/>
          </p:cNvSpPr>
          <p:nvPr/>
        </p:nvSpPr>
        <p:spPr bwMode="auto">
          <a:xfrm>
            <a:off x="1162050" y="1367454"/>
            <a:ext cx="2520000" cy="10541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1" i="0" u="none" strike="noStrike" kern="1200" cap="none" spc="0" normalizeH="0" baseline="0" noProof="0" dirty="0">
                <a:ln>
                  <a:noFill/>
                </a:ln>
                <a:solidFill>
                  <a:srgbClr val="686868"/>
                </a:solidFill>
                <a:effectLst/>
                <a:uLnTx/>
                <a:uFillTx/>
                <a:latin typeface="Century Gothic"/>
                <a:ea typeface="+mn-ea"/>
                <a:cs typeface="Arial" pitchFamily="34" charset="0"/>
              </a:rPr>
              <a:t>AVA Women</a:t>
            </a:r>
          </a:p>
          <a:p>
            <a:pPr lvl="0" algn="ctr" eaLnBrk="0" fontAlgn="base" hangingPunct="0">
              <a:spcBef>
                <a:spcPts val="300"/>
              </a:spcBef>
              <a:spcAft>
                <a:spcPct val="0"/>
              </a:spcAft>
              <a:buClr>
                <a:srgbClr val="96CB00"/>
              </a:buClr>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a:t>
            </a:r>
            <a:r>
              <a:rPr lang="de-DE" sz="2000" dirty="0">
                <a:solidFill>
                  <a:srgbClr val="686868"/>
                </a:solidFill>
                <a:cs typeface="Arial" pitchFamily="34" charset="0"/>
              </a:rPr>
              <a:t>Fertilitätstracking mittels Armband)</a:t>
            </a:r>
            <a:endPar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endParaRPr>
          </a:p>
        </p:txBody>
      </p:sp>
      <p:sp>
        <p:nvSpPr>
          <p:cNvPr id="11" name="Rectangle 7">
            <a:extLst>
              <a:ext uri="{FF2B5EF4-FFF2-40B4-BE49-F238E27FC236}">
                <a16:creationId xmlns:a16="http://schemas.microsoft.com/office/drawing/2014/main" id="{4221CC36-C8E9-EA4D-880E-FBFC358C24EE}"/>
              </a:ext>
            </a:extLst>
          </p:cNvPr>
          <p:cNvSpPr>
            <a:spLocks noChangeArrowheads="1"/>
          </p:cNvSpPr>
          <p:nvPr/>
        </p:nvSpPr>
        <p:spPr bwMode="auto">
          <a:xfrm>
            <a:off x="4420987" y="1367454"/>
            <a:ext cx="3350024" cy="10541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1" i="0" u="none" strike="noStrike" kern="1200" cap="none" spc="0" normalizeH="0" baseline="0" noProof="0" dirty="0" err="1">
                <a:ln>
                  <a:noFill/>
                </a:ln>
                <a:solidFill>
                  <a:srgbClr val="686868"/>
                </a:solidFill>
                <a:effectLst/>
                <a:uLnTx/>
                <a:uFillTx/>
                <a:latin typeface="Century Gothic"/>
                <a:ea typeface="+mn-ea"/>
                <a:cs typeface="Arial" pitchFamily="34" charset="0"/>
              </a:rPr>
              <a:t>Piavita</a:t>
            </a:r>
            <a:endParaRPr kumimoji="0" lang="de-DE" sz="2000" b="1" i="0" u="none" strike="noStrike" kern="1200" cap="none" spc="0" normalizeH="0" baseline="0" noProof="0" dirty="0">
              <a:ln>
                <a:noFill/>
              </a:ln>
              <a:solidFill>
                <a:srgbClr val="686868"/>
              </a:solidFill>
              <a:effectLst/>
              <a:uLnTx/>
              <a:uFillTx/>
              <a:latin typeface="Century Gothic"/>
              <a:ea typeface="+mn-ea"/>
              <a:cs typeface="Arial" pitchFamily="34" charset="0"/>
            </a:endParaRPr>
          </a:p>
          <a:p>
            <a:pPr lvl="0" algn="ctr" eaLnBrk="0" fontAlgn="base" hangingPunct="0">
              <a:spcBef>
                <a:spcPts val="300"/>
              </a:spcBef>
              <a:spcAft>
                <a:spcPct val="0"/>
              </a:spcAft>
              <a:buClr>
                <a:srgbClr val="96CB00"/>
              </a:buClr>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a:t>
            </a:r>
            <a:r>
              <a:rPr lang="de-DE" sz="2000" dirty="0">
                <a:solidFill>
                  <a:srgbClr val="686868"/>
                </a:solidFill>
                <a:cs typeface="Arial" pitchFamily="34" charset="0"/>
              </a:rPr>
              <a:t>Vitalfunktionsmonitoring für die Veterinärmedizin)</a:t>
            </a:r>
            <a:endPar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endParaRPr>
          </a:p>
        </p:txBody>
      </p:sp>
      <p:sp>
        <p:nvSpPr>
          <p:cNvPr id="12" name="Rectangle 7">
            <a:extLst>
              <a:ext uri="{FF2B5EF4-FFF2-40B4-BE49-F238E27FC236}">
                <a16:creationId xmlns:a16="http://schemas.microsoft.com/office/drawing/2014/main" id="{20E96D7C-334A-DD43-9F47-D26591EFDC51}"/>
              </a:ext>
            </a:extLst>
          </p:cNvPr>
          <p:cNvSpPr>
            <a:spLocks noChangeArrowheads="1"/>
          </p:cNvSpPr>
          <p:nvPr/>
        </p:nvSpPr>
        <p:spPr bwMode="auto">
          <a:xfrm>
            <a:off x="7826162" y="1367454"/>
            <a:ext cx="3906558" cy="10541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1" i="0" u="none" strike="noStrike" kern="1200" cap="none" spc="0" normalizeH="0" baseline="0" noProof="0" dirty="0" err="1">
                <a:ln>
                  <a:noFill/>
                </a:ln>
                <a:solidFill>
                  <a:srgbClr val="686868"/>
                </a:solidFill>
                <a:effectLst/>
                <a:uLnTx/>
                <a:uFillTx/>
                <a:latin typeface="Century Gothic"/>
                <a:ea typeface="+mn-ea"/>
                <a:cs typeface="Arial" pitchFamily="34" charset="0"/>
              </a:rPr>
              <a:t>Bestmile</a:t>
            </a:r>
            <a:endParaRPr kumimoji="0" lang="de-DE" sz="2000" b="1" i="0" u="none" strike="noStrike" kern="1200" cap="none" spc="0" normalizeH="0" baseline="0" noProof="0" dirty="0">
              <a:ln>
                <a:noFill/>
              </a:ln>
              <a:solidFill>
                <a:srgbClr val="686868"/>
              </a:solidFill>
              <a:effectLst/>
              <a:uLnTx/>
              <a:uFillTx/>
              <a:latin typeface="Century Gothic"/>
              <a:ea typeface="+mn-ea"/>
              <a:cs typeface="Arial" pitchFamily="34" charset="0"/>
            </a:endParaRPr>
          </a:p>
          <a:p>
            <a:pPr lvl="0" algn="ctr" eaLnBrk="0" fontAlgn="base" hangingPunct="0">
              <a:spcBef>
                <a:spcPts val="300"/>
              </a:spcBef>
              <a:spcAft>
                <a:spcPct val="0"/>
              </a:spcAft>
              <a:buClr>
                <a:srgbClr val="96CB00"/>
              </a:buClr>
              <a:defRPr/>
            </a:pPr>
            <a:r>
              <a:rPr lang="de-DE" sz="2000" dirty="0">
                <a:solidFill>
                  <a:srgbClr val="686868"/>
                </a:solidFill>
                <a:cs typeface="Arial" pitchFamily="34" charset="0"/>
              </a:rPr>
              <a:t>(Orchestrierungsplattform für On-Demand-Mobilität)</a:t>
            </a:r>
            <a:endPar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endParaRPr>
          </a:p>
        </p:txBody>
      </p:sp>
      <p:sp>
        <p:nvSpPr>
          <p:cNvPr id="14" name="Titel 1">
            <a:extLst>
              <a:ext uri="{FF2B5EF4-FFF2-40B4-BE49-F238E27FC236}">
                <a16:creationId xmlns:a16="http://schemas.microsoft.com/office/drawing/2014/main" id="{57944EBC-0855-FA48-B3EC-5E7B01EC4BBE}"/>
              </a:ext>
            </a:extLst>
          </p:cNvPr>
          <p:cNvSpPr txBox="1">
            <a:spLocks/>
          </p:cNvSpPr>
          <p:nvPr/>
        </p:nvSpPr>
        <p:spPr>
          <a:xfrm>
            <a:off x="1" y="6138029"/>
            <a:ext cx="12192000" cy="719970"/>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2400" b="1" i="0" u="none" strike="noStrike" kern="1200" cap="none" spc="0" normalizeH="0" baseline="0" noProof="0">
                <a:ln>
                  <a:noFill/>
                </a:ln>
                <a:solidFill>
                  <a:srgbClr val="96CB00"/>
                </a:solidFill>
                <a:effectLst/>
                <a:uLnTx/>
                <a:uFillTx/>
                <a:latin typeface="Century Gothic"/>
                <a:ea typeface="+mj-ea"/>
                <a:cs typeface="+mj-cs"/>
              </a:rPr>
              <a:t>Schweiz</a:t>
            </a:r>
          </a:p>
        </p:txBody>
      </p:sp>
      <p:sp>
        <p:nvSpPr>
          <p:cNvPr id="2" name="Foliennummernplatzhalter 1">
            <a:extLst>
              <a:ext uri="{FF2B5EF4-FFF2-40B4-BE49-F238E27FC236}">
                <a16:creationId xmlns:a16="http://schemas.microsoft.com/office/drawing/2014/main" id="{1D3B8E75-BE69-1840-9CAE-056AB0DFEE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2593665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FDC86113-9400-495D-A5D8-A14C83CCAEBC}"/>
              </a:ext>
            </a:extLst>
          </p:cNvPr>
          <p:cNvSpPr txBox="1">
            <a:spLocks/>
          </p:cNvSpPr>
          <p:nvPr/>
        </p:nvSpPr>
        <p:spPr>
          <a:xfrm>
            <a:off x="948857" y="225768"/>
            <a:ext cx="10532943" cy="719970"/>
          </a:xfrm>
          <a:prstGeom prst="rect">
            <a:avLst/>
          </a:prstGeom>
        </p:spPr>
        <p:txBody>
          <a:bodyPr>
            <a:normAutofit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400" b="1" i="0" u="none" strike="noStrike" kern="1200" cap="none" spc="0" normalizeH="0" baseline="0" noProof="0" dirty="0">
                <a:ln>
                  <a:noFill/>
                </a:ln>
                <a:solidFill>
                  <a:srgbClr val="96CB00"/>
                </a:solidFill>
                <a:effectLst/>
                <a:uLnTx/>
                <a:uFillTx/>
                <a:latin typeface="Century Gothic"/>
                <a:ea typeface="+mj-ea"/>
                <a:cs typeface="+mj-cs"/>
              </a:rPr>
              <a:t>Es gibt eine Vielzahl von sehr erfolgreichen Gründerinnen, </a:t>
            </a:r>
            <a:br>
              <a:rPr kumimoji="0" lang="de-DE" sz="2400" b="1" i="0" u="none" strike="noStrike" kern="1200" cap="none" spc="0" normalizeH="0" baseline="0" noProof="0" dirty="0">
                <a:ln>
                  <a:noFill/>
                </a:ln>
                <a:solidFill>
                  <a:srgbClr val="96CB00"/>
                </a:solidFill>
                <a:effectLst/>
                <a:uLnTx/>
                <a:uFillTx/>
                <a:latin typeface="Century Gothic"/>
                <a:ea typeface="+mj-ea"/>
                <a:cs typeface="+mj-cs"/>
              </a:rPr>
            </a:br>
            <a:r>
              <a:rPr kumimoji="0" lang="de-DE" sz="2400" b="1" i="0" u="none" strike="noStrike" kern="1200" cap="none" spc="0" normalizeH="0" baseline="0" noProof="0" dirty="0">
                <a:ln>
                  <a:noFill/>
                </a:ln>
                <a:solidFill>
                  <a:srgbClr val="96CB00"/>
                </a:solidFill>
                <a:effectLst/>
                <a:uLnTx/>
                <a:uFillTx/>
                <a:latin typeface="Century Gothic"/>
                <a:ea typeface="+mj-ea"/>
                <a:cs typeface="+mj-cs"/>
              </a:rPr>
              <a:t>die sich genauso gut als Rollenmodelle eignen</a:t>
            </a:r>
          </a:p>
        </p:txBody>
      </p:sp>
      <p:sp>
        <p:nvSpPr>
          <p:cNvPr id="5" name="Rectangle 7">
            <a:extLst>
              <a:ext uri="{FF2B5EF4-FFF2-40B4-BE49-F238E27FC236}">
                <a16:creationId xmlns:a16="http://schemas.microsoft.com/office/drawing/2014/main" id="{60D5037C-F50C-DC47-A950-0B37E736A341}"/>
              </a:ext>
            </a:extLst>
          </p:cNvPr>
          <p:cNvSpPr>
            <a:spLocks noChangeArrowheads="1"/>
          </p:cNvSpPr>
          <p:nvPr/>
        </p:nvSpPr>
        <p:spPr bwMode="auto">
          <a:xfrm>
            <a:off x="1622914" y="5032828"/>
            <a:ext cx="1579287" cy="7463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Whitney</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Wolfe</a:t>
            </a:r>
          </a:p>
        </p:txBody>
      </p:sp>
      <p:sp>
        <p:nvSpPr>
          <p:cNvPr id="7" name="Rectangle 7">
            <a:extLst>
              <a:ext uri="{FF2B5EF4-FFF2-40B4-BE49-F238E27FC236}">
                <a16:creationId xmlns:a16="http://schemas.microsoft.com/office/drawing/2014/main" id="{0213AEA1-DC2A-FC4B-9AD5-7DB6903933DB}"/>
              </a:ext>
            </a:extLst>
          </p:cNvPr>
          <p:cNvSpPr>
            <a:spLocks noChangeArrowheads="1"/>
          </p:cNvSpPr>
          <p:nvPr/>
        </p:nvSpPr>
        <p:spPr bwMode="auto">
          <a:xfrm>
            <a:off x="5306356" y="5032828"/>
            <a:ext cx="1579287" cy="7463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Arianna</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Huffington</a:t>
            </a:r>
          </a:p>
        </p:txBody>
      </p:sp>
      <p:sp>
        <p:nvSpPr>
          <p:cNvPr id="9" name="Rectangle 7">
            <a:extLst>
              <a:ext uri="{FF2B5EF4-FFF2-40B4-BE49-F238E27FC236}">
                <a16:creationId xmlns:a16="http://schemas.microsoft.com/office/drawing/2014/main" id="{98B4DBDC-3E5F-334C-9F7B-411491EDAAB5}"/>
              </a:ext>
            </a:extLst>
          </p:cNvPr>
          <p:cNvSpPr>
            <a:spLocks noChangeArrowheads="1"/>
          </p:cNvSpPr>
          <p:nvPr/>
        </p:nvSpPr>
        <p:spPr bwMode="auto">
          <a:xfrm>
            <a:off x="8989798" y="4960433"/>
            <a:ext cx="1579287" cy="7463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err="1">
                <a:ln>
                  <a:noFill/>
                </a:ln>
                <a:solidFill>
                  <a:srgbClr val="686868"/>
                </a:solidFill>
                <a:effectLst/>
                <a:uLnTx/>
                <a:uFillTx/>
                <a:latin typeface="Century Gothic"/>
                <a:ea typeface="+mn-ea"/>
                <a:cs typeface="Arial" pitchFamily="34" charset="0"/>
              </a:rPr>
              <a:t>Cher</a:t>
            </a:r>
            <a:endPar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endParaRP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Wang</a:t>
            </a:r>
          </a:p>
        </p:txBody>
      </p:sp>
      <p:pic>
        <p:nvPicPr>
          <p:cNvPr id="4098" name="Picture 2" descr="Bumble CEO Whitney Wolfe Herd is coming to Disrupt SF | TechCrunch">
            <a:extLst>
              <a:ext uri="{FF2B5EF4-FFF2-40B4-BE49-F238E27FC236}">
                <a16:creationId xmlns:a16="http://schemas.microsoft.com/office/drawing/2014/main" id="{CCE77B59-23A9-5846-B69F-96C4CEC27A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3475" y="2439150"/>
            <a:ext cx="2489084" cy="2520000"/>
          </a:xfrm>
          <a:prstGeom prst="roundRect">
            <a:avLst/>
          </a:prstGeom>
          <a:noFill/>
          <a:extLst>
            <a:ext uri="{909E8E84-426E-40DD-AFC4-6F175D3DCCD1}">
              <a14:hiddenFill xmlns:a14="http://schemas.microsoft.com/office/drawing/2010/main">
                <a:solidFill>
                  <a:srgbClr val="FFFFFF"/>
                </a:solidFill>
              </a14:hiddenFill>
            </a:ext>
          </a:extLst>
        </p:spPr>
      </p:pic>
      <p:pic>
        <p:nvPicPr>
          <p:cNvPr id="4100" name="Picture 4" descr="10 Things Arianna Huffington Wished She Knew In Her Twenties">
            <a:extLst>
              <a:ext uri="{FF2B5EF4-FFF2-40B4-BE49-F238E27FC236}">
                <a16:creationId xmlns:a16="http://schemas.microsoft.com/office/drawing/2014/main" id="{F3194291-373E-1D49-8DEF-4A554E5C6B4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8165" y="2439150"/>
            <a:ext cx="2475667" cy="2520000"/>
          </a:xfrm>
          <a:prstGeom prst="roundRect">
            <a:avLst/>
          </a:prstGeom>
          <a:noFill/>
          <a:extLst>
            <a:ext uri="{909E8E84-426E-40DD-AFC4-6F175D3DCCD1}">
              <a14:hiddenFill xmlns:a14="http://schemas.microsoft.com/office/drawing/2010/main">
                <a:solidFill>
                  <a:srgbClr val="FFFFFF"/>
                </a:solidFill>
              </a14:hiddenFill>
            </a:ext>
          </a:extLst>
        </p:spPr>
      </p:pic>
      <p:pic>
        <p:nvPicPr>
          <p:cNvPr id="4102" name="Picture 6" descr="HTC Earnings: Grim Outlook Raises Pressure on Smartphone Maker - WSJ">
            <a:extLst>
              <a:ext uri="{FF2B5EF4-FFF2-40B4-BE49-F238E27FC236}">
                <a16:creationId xmlns:a16="http://schemas.microsoft.com/office/drawing/2014/main" id="{FC5DF4C7-759B-9548-A6C7-A83D7015C8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378"/>
          <a:stretch/>
        </p:blipFill>
        <p:spPr bwMode="auto">
          <a:xfrm>
            <a:off x="8519441" y="2439150"/>
            <a:ext cx="2520000" cy="2520000"/>
          </a:xfrm>
          <a:prstGeom prst="roundRect">
            <a:avLst/>
          </a:prstGeom>
          <a:noFill/>
          <a:extLst>
            <a:ext uri="{909E8E84-426E-40DD-AFC4-6F175D3DCCD1}">
              <a14:hiddenFill xmlns:a14="http://schemas.microsoft.com/office/drawing/2010/main">
                <a:solidFill>
                  <a:srgbClr val="FFFFFF"/>
                </a:solidFill>
              </a14:hiddenFill>
            </a:ext>
          </a:extLst>
        </p:spPr>
      </p:pic>
      <p:sp>
        <p:nvSpPr>
          <p:cNvPr id="15" name="Titel 1">
            <a:extLst>
              <a:ext uri="{FF2B5EF4-FFF2-40B4-BE49-F238E27FC236}">
                <a16:creationId xmlns:a16="http://schemas.microsoft.com/office/drawing/2014/main" id="{F316CDBF-F0A1-104B-AD4C-DD817A569955}"/>
              </a:ext>
            </a:extLst>
          </p:cNvPr>
          <p:cNvSpPr txBox="1">
            <a:spLocks/>
          </p:cNvSpPr>
          <p:nvPr/>
        </p:nvSpPr>
        <p:spPr>
          <a:xfrm>
            <a:off x="1" y="6138029"/>
            <a:ext cx="12192000" cy="719970"/>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2400" b="1" i="0" u="none" strike="noStrike" kern="1200" cap="none" spc="0" normalizeH="0" baseline="0" noProof="0">
                <a:ln>
                  <a:noFill/>
                </a:ln>
                <a:solidFill>
                  <a:srgbClr val="96CB00"/>
                </a:solidFill>
                <a:effectLst/>
                <a:uLnTx/>
                <a:uFillTx/>
                <a:latin typeface="Century Gothic"/>
                <a:ea typeface="+mj-ea"/>
                <a:cs typeface="+mj-cs"/>
              </a:rPr>
              <a:t>International</a:t>
            </a:r>
          </a:p>
        </p:txBody>
      </p:sp>
      <p:sp>
        <p:nvSpPr>
          <p:cNvPr id="2" name="Foliennummernplatzhalter 1">
            <a:extLst>
              <a:ext uri="{FF2B5EF4-FFF2-40B4-BE49-F238E27FC236}">
                <a16:creationId xmlns:a16="http://schemas.microsoft.com/office/drawing/2014/main" id="{E17D5ECF-6964-7447-B56C-A6EFDDE29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Rectangle 7">
            <a:extLst>
              <a:ext uri="{FF2B5EF4-FFF2-40B4-BE49-F238E27FC236}">
                <a16:creationId xmlns:a16="http://schemas.microsoft.com/office/drawing/2014/main" id="{951C533E-ADB6-4219-8101-A38B166D9652}"/>
              </a:ext>
            </a:extLst>
          </p:cNvPr>
          <p:cNvSpPr>
            <a:spLocks noChangeArrowheads="1"/>
          </p:cNvSpPr>
          <p:nvPr/>
        </p:nvSpPr>
        <p:spPr bwMode="auto">
          <a:xfrm>
            <a:off x="739391" y="945408"/>
            <a:ext cx="3252969" cy="13619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1" i="0" u="none" strike="noStrike" kern="1200" cap="none" spc="0" normalizeH="0" baseline="0" noProof="0" dirty="0" err="1">
                <a:ln>
                  <a:noFill/>
                </a:ln>
                <a:solidFill>
                  <a:srgbClr val="686868"/>
                </a:solidFill>
                <a:effectLst/>
                <a:uLnTx/>
                <a:uFillTx/>
                <a:latin typeface="Century Gothic"/>
                <a:ea typeface="+mn-ea"/>
                <a:cs typeface="Arial" pitchFamily="34" charset="0"/>
              </a:rPr>
              <a:t>Bumble</a:t>
            </a:r>
            <a:endParaRPr kumimoji="0" lang="de-DE" sz="2000" b="1" i="0" u="none" strike="noStrike" kern="1200" cap="none" spc="0" normalizeH="0" baseline="0" noProof="0" dirty="0">
              <a:ln>
                <a:noFill/>
              </a:ln>
              <a:solidFill>
                <a:srgbClr val="686868"/>
              </a:solidFill>
              <a:effectLst/>
              <a:uLnTx/>
              <a:uFillTx/>
              <a:latin typeface="Century Gothic"/>
              <a:ea typeface="+mn-ea"/>
              <a:cs typeface="Arial" pitchFamily="34" charset="0"/>
            </a:endParaRP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(Dating-App, bei der Frauen den ersten Schritt machen)</a:t>
            </a:r>
          </a:p>
        </p:txBody>
      </p:sp>
      <p:sp>
        <p:nvSpPr>
          <p:cNvPr id="16" name="Rectangle 7">
            <a:extLst>
              <a:ext uri="{FF2B5EF4-FFF2-40B4-BE49-F238E27FC236}">
                <a16:creationId xmlns:a16="http://schemas.microsoft.com/office/drawing/2014/main" id="{1233D2E7-0F8B-48D4-A585-72CE1D1A9BB8}"/>
              </a:ext>
            </a:extLst>
          </p:cNvPr>
          <p:cNvSpPr>
            <a:spLocks noChangeArrowheads="1"/>
          </p:cNvSpPr>
          <p:nvPr/>
        </p:nvSpPr>
        <p:spPr bwMode="auto">
          <a:xfrm>
            <a:off x="4420986" y="940436"/>
            <a:ext cx="3350024" cy="13619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1" i="0" u="none" strike="noStrike" kern="1200" cap="none" spc="0" normalizeH="0" baseline="0" noProof="0" dirty="0">
                <a:ln>
                  <a:noFill/>
                </a:ln>
                <a:solidFill>
                  <a:srgbClr val="686868"/>
                </a:solidFill>
                <a:effectLst/>
                <a:uLnTx/>
                <a:uFillTx/>
                <a:latin typeface="Century Gothic"/>
                <a:ea typeface="+mn-ea"/>
                <a:cs typeface="Arial" pitchFamily="34" charset="0"/>
              </a:rPr>
              <a:t>Huffington Post</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(Onlinezeitung, Nachrichtenaggregator und Blog)</a:t>
            </a:r>
          </a:p>
        </p:txBody>
      </p:sp>
      <p:sp>
        <p:nvSpPr>
          <p:cNvPr id="17" name="Rectangle 7">
            <a:extLst>
              <a:ext uri="{FF2B5EF4-FFF2-40B4-BE49-F238E27FC236}">
                <a16:creationId xmlns:a16="http://schemas.microsoft.com/office/drawing/2014/main" id="{8067B401-62BD-4125-A516-D29DD4AB9119}"/>
              </a:ext>
            </a:extLst>
          </p:cNvPr>
          <p:cNvSpPr>
            <a:spLocks noChangeArrowheads="1"/>
          </p:cNvSpPr>
          <p:nvPr/>
        </p:nvSpPr>
        <p:spPr bwMode="auto">
          <a:xfrm>
            <a:off x="7826162" y="945409"/>
            <a:ext cx="3906558" cy="13619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1" i="0" u="none" strike="noStrike" kern="1200" cap="none" spc="0" normalizeH="0" baseline="0" noProof="0" dirty="0">
                <a:ln>
                  <a:noFill/>
                </a:ln>
                <a:solidFill>
                  <a:srgbClr val="686868"/>
                </a:solidFill>
                <a:effectLst/>
                <a:uLnTx/>
                <a:uFillTx/>
                <a:latin typeface="Century Gothic"/>
                <a:ea typeface="+mn-ea"/>
                <a:cs typeface="Arial" pitchFamily="34" charset="0"/>
              </a:rPr>
              <a:t>HTC</a:t>
            </a:r>
          </a:p>
          <a:p>
            <a:pPr marL="0" marR="0" lvl="0" indent="0" algn="ctr" defTabSz="914400" rtl="0" eaLnBrk="0" fontAlgn="base" latinLnBrk="0" hangingPunct="0">
              <a:lnSpc>
                <a:spcPct val="100000"/>
              </a:lnSpc>
              <a:spcBef>
                <a:spcPts val="300"/>
              </a:spcBef>
              <a:spcAft>
                <a:spcPct val="0"/>
              </a:spcAft>
              <a:buClr>
                <a:srgbClr val="96CB00"/>
              </a:buClr>
              <a:buSzTx/>
              <a:buFontTx/>
              <a:buNone/>
              <a:tabLst/>
              <a:defRPr/>
            </a:pP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(Diversifiziertes High-Tech-Unternehmen insb. im Telekommunikationsbereich)</a:t>
            </a:r>
          </a:p>
        </p:txBody>
      </p:sp>
    </p:spTree>
    <p:extLst>
      <p:ext uri="{BB962C8B-B14F-4D97-AF65-F5344CB8AC3E}">
        <p14:creationId xmlns:p14="http://schemas.microsoft.com/office/powerpoint/2010/main" val="79934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853790D-FD50-4CF8-93D4-B7D9564FE15C}"/>
              </a:ext>
            </a:extLst>
          </p:cNvPr>
          <p:cNvSpPr txBox="1">
            <a:spLocks/>
          </p:cNvSpPr>
          <p:nvPr/>
        </p:nvSpPr>
        <p:spPr>
          <a:xfrm>
            <a:off x="930964" y="251477"/>
            <a:ext cx="10532943" cy="719970"/>
          </a:xfrm>
          <a:prstGeom prst="rect">
            <a:avLst/>
          </a:prstGeom>
        </p:spPr>
        <p:txBody>
          <a:bodyPr>
            <a:normAutofit fontScale="925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2400" b="1" i="0" u="none" strike="noStrike" kern="1200" cap="none" spc="0" normalizeH="0" baseline="0" noProof="0" dirty="0">
                <a:ln>
                  <a:noFill/>
                </a:ln>
                <a:solidFill>
                  <a:srgbClr val="96CB00"/>
                </a:solidFill>
                <a:effectLst/>
                <a:uLnTx/>
                <a:uFillTx/>
                <a:latin typeface="Century Gothic"/>
                <a:ea typeface="+mj-ea"/>
                <a:cs typeface="+mj-cs"/>
              </a:rPr>
              <a:t>Verhältnis Frauen/Männer bei der «Total </a:t>
            </a:r>
            <a:r>
              <a:rPr kumimoji="0" lang="en-US" sz="2400" b="1" i="0" u="none" strike="noStrike" kern="1200" cap="none" spc="0" normalizeH="0" baseline="0" noProof="0" dirty="0">
                <a:ln>
                  <a:noFill/>
                </a:ln>
                <a:solidFill>
                  <a:srgbClr val="96CB00"/>
                </a:solidFill>
                <a:effectLst/>
                <a:uLnTx/>
                <a:uFillTx/>
                <a:latin typeface="Century Gothic"/>
                <a:ea typeface="+mj-ea"/>
                <a:cs typeface="+mj-cs"/>
              </a:rPr>
              <a:t>early-stage</a:t>
            </a:r>
            <a:r>
              <a:rPr kumimoji="0" lang="de-CH" sz="2400" b="1" i="0" u="none" strike="noStrike" kern="1200" cap="none" spc="0" normalizeH="0" baseline="0" noProof="0" dirty="0">
                <a:ln>
                  <a:noFill/>
                </a:ln>
                <a:solidFill>
                  <a:srgbClr val="96CB00"/>
                </a:solidFill>
                <a:effectLst/>
                <a:uLnTx/>
                <a:uFillTx/>
                <a:latin typeface="Century Gothic"/>
                <a:ea typeface="+mj-ea"/>
                <a:cs typeface="+mj-cs"/>
              </a:rPr>
              <a:t> </a:t>
            </a:r>
            <a:r>
              <a:rPr kumimoji="0" lang="de-CH" sz="2400" b="1" i="0" u="none" strike="noStrike" kern="1200" cap="none" spc="0" normalizeH="0" baseline="0" noProof="0" dirty="0" err="1">
                <a:ln>
                  <a:noFill/>
                </a:ln>
                <a:solidFill>
                  <a:srgbClr val="96CB00"/>
                </a:solidFill>
                <a:effectLst/>
                <a:uLnTx/>
                <a:uFillTx/>
                <a:latin typeface="Century Gothic"/>
                <a:ea typeface="+mj-ea"/>
                <a:cs typeface="+mj-cs"/>
              </a:rPr>
              <a:t>Entrepreneurial</a:t>
            </a:r>
            <a:r>
              <a:rPr kumimoji="0" lang="de-CH" sz="2400" b="1" i="0" u="none" strike="noStrike" kern="1200" cap="none" spc="0" normalizeH="0" baseline="0" noProof="0" dirty="0">
                <a:ln>
                  <a:noFill/>
                </a:ln>
                <a:solidFill>
                  <a:srgbClr val="96CB00"/>
                </a:solidFill>
                <a:effectLst/>
                <a:uLnTx/>
                <a:uFillTx/>
                <a:latin typeface="Century Gothic"/>
                <a:ea typeface="+mj-ea"/>
                <a:cs typeface="+mj-cs"/>
              </a:rPr>
              <a:t> </a:t>
            </a:r>
            <a:r>
              <a:rPr kumimoji="0" lang="de-CH" sz="2400" b="1" i="0" u="none" strike="noStrike" kern="1200" cap="none" spc="0" normalizeH="0" baseline="0" noProof="0" dirty="0" err="1">
                <a:ln>
                  <a:noFill/>
                </a:ln>
                <a:solidFill>
                  <a:srgbClr val="96CB00"/>
                </a:solidFill>
                <a:effectLst/>
                <a:uLnTx/>
                <a:uFillTx/>
                <a:latin typeface="Century Gothic"/>
                <a:ea typeface="+mj-ea"/>
                <a:cs typeface="+mj-cs"/>
              </a:rPr>
              <a:t>Activity</a:t>
            </a:r>
            <a:r>
              <a:rPr kumimoji="0" lang="de-CH" sz="2400" b="1" i="0" u="none" strike="noStrike" kern="1200" cap="none" spc="0" normalizeH="0" baseline="0" noProof="0" dirty="0">
                <a:ln>
                  <a:noFill/>
                </a:ln>
                <a:solidFill>
                  <a:srgbClr val="96CB00"/>
                </a:solidFill>
                <a:effectLst/>
                <a:uLnTx/>
                <a:uFillTx/>
                <a:latin typeface="Century Gothic"/>
                <a:ea typeface="+mj-ea"/>
                <a:cs typeface="+mj-cs"/>
              </a:rPr>
              <a:t> Rate» (TEA) in ausgewählten innovationsbasierten Volkswirtschaften</a:t>
            </a:r>
          </a:p>
        </p:txBody>
      </p:sp>
      <p:sp>
        <p:nvSpPr>
          <p:cNvPr id="9" name="Textplatzhalter 2">
            <a:extLst>
              <a:ext uri="{FF2B5EF4-FFF2-40B4-BE49-F238E27FC236}">
                <a16:creationId xmlns:a16="http://schemas.microsoft.com/office/drawing/2014/main" id="{CABCF6A7-E52F-4D70-AA8D-D2CD6E878E57}"/>
              </a:ext>
            </a:extLst>
          </p:cNvPr>
          <p:cNvSpPr txBox="1">
            <a:spLocks/>
          </p:cNvSpPr>
          <p:nvPr/>
        </p:nvSpPr>
        <p:spPr bwMode="gray">
          <a:xfrm>
            <a:off x="8592119" y="5460325"/>
            <a:ext cx="3113030" cy="655845"/>
          </a:xfrm>
          <a:prstGeom prst="rect">
            <a:avLst/>
          </a:prstGeom>
        </p:spPr>
        <p:txBody>
          <a:bodyPr vert="horz" lIns="0" tIns="0" rIns="0" bIns="0" rtlCol="0" anchor="b" anchorCtr="0">
            <a:noAutofit/>
          </a:bodyPr>
          <a:lstStyle/>
          <a:p>
            <a:pPr marL="0" marR="0" lvl="0" indent="0" algn="l" defTabSz="914400" rtl="0" eaLnBrk="1" fontAlgn="auto" latinLnBrk="0" hangingPunct="1">
              <a:lnSpc>
                <a:spcPct val="90000"/>
              </a:lnSpc>
              <a:spcBef>
                <a:spcPts val="0"/>
              </a:spcBef>
              <a:spcAft>
                <a:spcPts val="1000"/>
              </a:spcAft>
              <a:buClr>
                <a:srgbClr val="8EB403"/>
              </a:buClr>
              <a:buSzTx/>
              <a:buFont typeface="Arial" panose="020B0604020202020204" pitchFamily="34" charset="0"/>
              <a:buNone/>
              <a:tabLst/>
              <a:defRPr/>
            </a:pPr>
            <a:r>
              <a:rPr kumimoji="0" lang="de-DE" sz="1000" b="1" i="0" u="none" strike="noStrike" kern="1200" cap="none" spc="0" normalizeH="0" baseline="0" noProof="0" dirty="0">
                <a:ln>
                  <a:noFill/>
                </a:ln>
                <a:solidFill>
                  <a:srgbClr val="686868"/>
                </a:solidFill>
                <a:effectLst/>
                <a:uLnTx/>
                <a:uFillTx/>
                <a:latin typeface="Century Gothic"/>
                <a:ea typeface="+mn-ea"/>
                <a:cs typeface="+mn-cs"/>
              </a:rPr>
              <a:t>Quelle: </a:t>
            </a:r>
            <a:r>
              <a:rPr kumimoji="0" lang="de-DE" sz="1000" b="0" i="0" u="none" strike="noStrike" kern="1200" cap="none" spc="0" normalizeH="0" baseline="0" noProof="0" dirty="0">
                <a:ln>
                  <a:noFill/>
                </a:ln>
                <a:solidFill>
                  <a:srgbClr val="898F97"/>
                </a:solidFill>
                <a:effectLst/>
                <a:uLnTx/>
                <a:uFillTx/>
                <a:latin typeface="Century Gothic"/>
                <a:ea typeface="+mn-ea"/>
                <a:cs typeface="+mn-cs"/>
              </a:rPr>
              <a:t>Baldegger R., Gaudart R. &amp; Wild P. (2020). Global Entrepreneurship Monitor 2019/2020: Report on </a:t>
            </a:r>
            <a:r>
              <a:rPr kumimoji="0" lang="de-DE" sz="1000" b="0" i="0" u="none" strike="noStrike" kern="1200" cap="none" spc="0" normalizeH="0" baseline="0" noProof="0" dirty="0" err="1">
                <a:ln>
                  <a:noFill/>
                </a:ln>
                <a:solidFill>
                  <a:srgbClr val="898F97"/>
                </a:solidFill>
                <a:effectLst/>
                <a:uLnTx/>
                <a:uFillTx/>
                <a:latin typeface="Century Gothic"/>
                <a:ea typeface="+mn-ea"/>
                <a:cs typeface="+mn-cs"/>
              </a:rPr>
              <a:t>Switzerland</a:t>
            </a:r>
            <a:r>
              <a:rPr kumimoji="0" lang="de-DE" sz="1000" b="0" i="0" u="none" strike="noStrike" kern="1200" cap="none" spc="0" normalizeH="0" baseline="0" noProof="0" dirty="0">
                <a:ln>
                  <a:noFill/>
                </a:ln>
                <a:solidFill>
                  <a:srgbClr val="898F97"/>
                </a:solidFill>
                <a:effectLst/>
                <a:uLnTx/>
                <a:uFillTx/>
                <a:latin typeface="Century Gothic"/>
                <a:ea typeface="+mn-ea"/>
                <a:cs typeface="+mn-cs"/>
              </a:rPr>
              <a:t>. Fribourg: School </a:t>
            </a:r>
            <a:r>
              <a:rPr kumimoji="0" lang="de-DE" sz="1000" b="0" i="0" u="none" strike="noStrike" kern="1200" cap="none" spc="0" normalizeH="0" baseline="0" noProof="0" dirty="0" err="1">
                <a:ln>
                  <a:noFill/>
                </a:ln>
                <a:solidFill>
                  <a:srgbClr val="898F97"/>
                </a:solidFill>
                <a:effectLst/>
                <a:uLnTx/>
                <a:uFillTx/>
                <a:latin typeface="Century Gothic"/>
                <a:ea typeface="+mn-ea"/>
                <a:cs typeface="+mn-cs"/>
              </a:rPr>
              <a:t>of</a:t>
            </a:r>
            <a:r>
              <a:rPr kumimoji="0" lang="de-DE" sz="1000" b="0" i="0" u="none" strike="noStrike" kern="1200" cap="none" spc="0" normalizeH="0" baseline="0" noProof="0" dirty="0">
                <a:ln>
                  <a:noFill/>
                </a:ln>
                <a:solidFill>
                  <a:srgbClr val="898F97"/>
                </a:solidFill>
                <a:effectLst/>
                <a:uLnTx/>
                <a:uFillTx/>
                <a:latin typeface="Century Gothic"/>
                <a:ea typeface="+mn-ea"/>
                <a:cs typeface="+mn-cs"/>
              </a:rPr>
              <a:t> Management. S. 35.</a:t>
            </a:r>
          </a:p>
        </p:txBody>
      </p:sp>
      <p:sp>
        <p:nvSpPr>
          <p:cNvPr id="10" name="Rechteck 9">
            <a:extLst>
              <a:ext uri="{FF2B5EF4-FFF2-40B4-BE49-F238E27FC236}">
                <a16:creationId xmlns:a16="http://schemas.microsoft.com/office/drawing/2014/main" id="{4D71D37B-69FA-4964-AEDD-E608F595766B}"/>
              </a:ext>
            </a:extLst>
          </p:cNvPr>
          <p:cNvSpPr/>
          <p:nvPr/>
        </p:nvSpPr>
        <p:spPr>
          <a:xfrm>
            <a:off x="8477228" y="1397675"/>
            <a:ext cx="3528792"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686868"/>
                </a:solidFill>
                <a:effectLst/>
                <a:uLnTx/>
                <a:uFillTx/>
                <a:latin typeface="Century Gothic"/>
                <a:ea typeface="+mn-ea"/>
                <a:cs typeface="+mn-cs"/>
              </a:rPr>
              <a:t>TEA = </a:t>
            </a:r>
            <a:r>
              <a:rPr kumimoji="0" lang="de-DE" sz="1400" b="0" i="0" u="none" strike="noStrike" kern="1200" cap="none" spc="0" normalizeH="0" baseline="0" noProof="0" dirty="0">
                <a:ln>
                  <a:noFill/>
                </a:ln>
                <a:solidFill>
                  <a:srgbClr val="686868"/>
                </a:solidFill>
                <a:effectLst/>
                <a:uLnTx/>
                <a:uFillTx/>
                <a:latin typeface="Century Gothic"/>
                <a:ea typeface="+mn-ea"/>
                <a:cs typeface="+mn-cs"/>
              </a:rPr>
              <a:t>Prozentanteil der 18- bis 64-Jährigen, die «werdende GründerInnen» oder «GründerInnen junger Gründungen» sind. Unter einer «jungen Gründung» werden Unternehmen verstanden, aus denen die Inhaber oder Teilhaber nicht länger als 3,5 Jahre Gehälter, Gewinne oder Sachleistungen erhalten haben.</a:t>
            </a:r>
          </a:p>
        </p:txBody>
      </p:sp>
      <p:pic>
        <p:nvPicPr>
          <p:cNvPr id="3" name="Grafik 2">
            <a:extLst>
              <a:ext uri="{FF2B5EF4-FFF2-40B4-BE49-F238E27FC236}">
                <a16:creationId xmlns:a16="http://schemas.microsoft.com/office/drawing/2014/main" id="{409602DB-BFA2-BE4C-89EF-12FE4E2123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168" y="1156214"/>
            <a:ext cx="6642752" cy="4976460"/>
          </a:xfrm>
          <a:prstGeom prst="rect">
            <a:avLst/>
          </a:prstGeom>
        </p:spPr>
      </p:pic>
      <p:sp>
        <p:nvSpPr>
          <p:cNvPr id="11" name="Textplatzhalter 2">
            <a:extLst>
              <a:ext uri="{FF2B5EF4-FFF2-40B4-BE49-F238E27FC236}">
                <a16:creationId xmlns:a16="http://schemas.microsoft.com/office/drawing/2014/main" id="{8BCBCB11-43BC-834E-8C7E-D3E17E70D3BB}"/>
              </a:ext>
            </a:extLst>
          </p:cNvPr>
          <p:cNvSpPr txBox="1">
            <a:spLocks/>
          </p:cNvSpPr>
          <p:nvPr/>
        </p:nvSpPr>
        <p:spPr bwMode="gray">
          <a:xfrm>
            <a:off x="3457859" y="5701786"/>
            <a:ext cx="972737" cy="378503"/>
          </a:xfrm>
          <a:prstGeom prst="rect">
            <a:avLst/>
          </a:prstGeom>
        </p:spPr>
        <p:txBody>
          <a:bodyPr vert="horz" lIns="0" tIns="0" rIns="0" bIns="0" rtlCol="0" anchor="b" anchorCtr="0">
            <a:noAutofit/>
          </a:bodyPr>
          <a:lstStyle/>
          <a:p>
            <a:pPr marL="0" marR="0" lvl="0" indent="0" algn="ctr" defTabSz="914400" rtl="0" eaLnBrk="1" fontAlgn="auto" latinLnBrk="0" hangingPunct="1">
              <a:lnSpc>
                <a:spcPct val="90000"/>
              </a:lnSpc>
              <a:spcBef>
                <a:spcPts val="0"/>
              </a:spcBef>
              <a:spcAft>
                <a:spcPts val="1000"/>
              </a:spcAft>
              <a:buClr>
                <a:srgbClr val="8EB403"/>
              </a:buClr>
              <a:buSzTx/>
              <a:buFont typeface="Arial" panose="020B0604020202020204" pitchFamily="34" charset="0"/>
              <a:buNone/>
              <a:tabLst/>
              <a:defRPr/>
            </a:pPr>
            <a:r>
              <a:rPr kumimoji="0" lang="de-DE" sz="1000" b="1" i="0" u="none" strike="noStrike" kern="1200" cap="none" spc="0" normalizeH="0" baseline="0" noProof="0" dirty="0">
                <a:ln>
                  <a:noFill/>
                </a:ln>
                <a:solidFill>
                  <a:srgbClr val="7F7F7F"/>
                </a:solidFill>
                <a:effectLst/>
                <a:uLnTx/>
                <a:uFillTx/>
                <a:latin typeface="Century Gothic"/>
                <a:ea typeface="+mn-ea"/>
                <a:cs typeface="+mn-cs"/>
              </a:rPr>
              <a:t>TEA-Rate</a:t>
            </a:r>
            <a:endParaRPr kumimoji="0" lang="de-DE" sz="1000" b="0" i="0" u="none" strike="noStrike" kern="1200" cap="none" spc="0" normalizeH="0" baseline="0" noProof="0" dirty="0">
              <a:ln>
                <a:noFill/>
              </a:ln>
              <a:solidFill>
                <a:srgbClr val="7F7F7F"/>
              </a:solidFill>
              <a:effectLst/>
              <a:uLnTx/>
              <a:uFillTx/>
              <a:latin typeface="Century Gothic"/>
              <a:ea typeface="+mn-ea"/>
              <a:cs typeface="+mn-cs"/>
            </a:endParaRPr>
          </a:p>
        </p:txBody>
      </p:sp>
      <p:sp>
        <p:nvSpPr>
          <p:cNvPr id="2" name="Rechteck: abgerundete Ecken 1">
            <a:extLst>
              <a:ext uri="{FF2B5EF4-FFF2-40B4-BE49-F238E27FC236}">
                <a16:creationId xmlns:a16="http://schemas.microsoft.com/office/drawing/2014/main" id="{328C3E96-78BD-4898-9E33-61127CED9E07}"/>
              </a:ext>
            </a:extLst>
          </p:cNvPr>
          <p:cNvSpPr/>
          <p:nvPr/>
        </p:nvSpPr>
        <p:spPr>
          <a:xfrm>
            <a:off x="930965" y="4609707"/>
            <a:ext cx="6092004" cy="271082"/>
          </a:xfrm>
          <a:prstGeom prst="roundRect">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Foliennummernplatzhalter 4">
            <a:extLst>
              <a:ext uri="{FF2B5EF4-FFF2-40B4-BE49-F238E27FC236}">
                <a16:creationId xmlns:a16="http://schemas.microsoft.com/office/drawing/2014/main" id="{BFB8CF37-C14A-4949-80DA-18B5F9C92D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
        <p:nvSpPr>
          <p:cNvPr id="13" name="New shape">
            <a:extLst>
              <a:ext uri="{FF2B5EF4-FFF2-40B4-BE49-F238E27FC236}">
                <a16:creationId xmlns:a16="http://schemas.microsoft.com/office/drawing/2014/main" id="{426A48F6-1BB6-5444-9EC5-31232A553E37}"/>
              </a:ext>
            </a:extLst>
          </p:cNvPr>
          <p:cNvSpPr/>
          <p:nvPr/>
        </p:nvSpPr>
        <p:spPr>
          <a:xfrm>
            <a:off x="8234116" y="1103829"/>
            <a:ext cx="50291" cy="4976460"/>
          </a:xfrm>
          <a:prstGeom prst="rect">
            <a:avLst/>
          </a:prstGeom>
          <a:solidFill>
            <a:srgbClr val="96C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701525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853790D-FD50-4CF8-93D4-B7D9564FE15C}"/>
              </a:ext>
            </a:extLst>
          </p:cNvPr>
          <p:cNvSpPr txBox="1">
            <a:spLocks/>
          </p:cNvSpPr>
          <p:nvPr/>
        </p:nvSpPr>
        <p:spPr>
          <a:xfrm>
            <a:off x="930964" y="251477"/>
            <a:ext cx="10532943" cy="870313"/>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2400" b="1" i="0" u="none" strike="noStrike" kern="1200" cap="none" spc="0" normalizeH="0" baseline="0" noProof="0">
                <a:ln>
                  <a:noFill/>
                </a:ln>
                <a:solidFill>
                  <a:srgbClr val="96CB00"/>
                </a:solidFill>
                <a:effectLst/>
                <a:uLnTx/>
                <a:uFillTx/>
                <a:latin typeface="Century Gothic"/>
                <a:ea typeface="+mj-ea"/>
                <a:cs typeface="+mj-cs"/>
              </a:rPr>
              <a:t>In der Schweiz sind nach wie vor weniger Frauen als Männer unternehmerisch tätig. Dies müssen wir ändern.</a:t>
            </a:r>
          </a:p>
        </p:txBody>
      </p:sp>
      <p:sp>
        <p:nvSpPr>
          <p:cNvPr id="11" name="Textplatzhalter 2">
            <a:extLst>
              <a:ext uri="{FF2B5EF4-FFF2-40B4-BE49-F238E27FC236}">
                <a16:creationId xmlns:a16="http://schemas.microsoft.com/office/drawing/2014/main" id="{92553F87-4E63-4D29-AA52-81C0C445173B}"/>
              </a:ext>
            </a:extLst>
          </p:cNvPr>
          <p:cNvSpPr txBox="1">
            <a:spLocks/>
          </p:cNvSpPr>
          <p:nvPr/>
        </p:nvSpPr>
        <p:spPr>
          <a:xfrm>
            <a:off x="959003" y="5549079"/>
            <a:ext cx="9891250" cy="970254"/>
          </a:xfrm>
          <a:prstGeom prst="rect">
            <a:avLst/>
          </a:prstGeom>
        </p:spPr>
        <p:txBody>
          <a:bodyPr vert="horz" lIns="91440" tIns="45720" rIns="91440" bIns="45720" rtlCol="0" anchor="ctr"/>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686868"/>
                </a:solidFill>
                <a:effectLst/>
                <a:uLnTx/>
                <a:uFillTx/>
                <a:latin typeface="Century Gothic"/>
                <a:ea typeface="+mn-ea"/>
                <a:cs typeface="+mn-cs"/>
              </a:rPr>
              <a:t>Quellen: </a:t>
            </a:r>
          </a:p>
          <a:p>
            <a:pPr marR="0" lvl="0" algn="l" defTabSz="914400" rtl="0" eaLnBrk="1" fontAlgn="auto" latinLnBrk="0" hangingPunct="1">
              <a:lnSpc>
                <a:spcPct val="100000"/>
              </a:lnSpc>
              <a:spcBef>
                <a:spcPts val="600"/>
              </a:spcBef>
              <a:spcAft>
                <a:spcPts val="0"/>
              </a:spcAft>
              <a:buClrTx/>
              <a:buSzTx/>
              <a:tabLst/>
              <a:defRPr/>
            </a:pPr>
            <a:r>
              <a:rPr kumimoji="0" lang="de-CH" sz="1000" b="0" i="0" u="none" strike="noStrike" kern="1200" cap="none" spc="0" normalizeH="0" baseline="0" noProof="0" dirty="0">
                <a:ln>
                  <a:noFill/>
                </a:ln>
                <a:solidFill>
                  <a:srgbClr val="898F97"/>
                </a:solidFill>
                <a:effectLst/>
                <a:uLnTx/>
                <a:uFillTx/>
                <a:latin typeface="Century Gothic"/>
                <a:ea typeface="+mn-ea"/>
                <a:cs typeface="+mn-cs"/>
              </a:rPr>
              <a:t>BFS, Schweizerische Arbeitskräfteerhebung (SAKE), 2. Quartal 2020 (Veröffentlichung erfolgt quartalsweise), URL:</a:t>
            </a:r>
            <a:r>
              <a:rPr kumimoji="0" lang="de-DE" sz="1000" b="1" i="0" u="none" strike="noStrike" kern="1200" cap="none" spc="0" normalizeH="0" baseline="0" noProof="0" dirty="0">
                <a:ln>
                  <a:noFill/>
                </a:ln>
                <a:solidFill>
                  <a:srgbClr val="898F97"/>
                </a:solidFill>
                <a:effectLst/>
                <a:uLnTx/>
                <a:uFillTx/>
                <a:latin typeface="Century Gothic"/>
                <a:ea typeface="+mn-ea"/>
                <a:cs typeface="+mn-cs"/>
              </a:rPr>
              <a:t> </a:t>
            </a:r>
            <a:r>
              <a:rPr kumimoji="0" lang="de-DE" sz="1000" b="0" i="0" u="none" strike="noStrike" kern="1200" cap="none" spc="0" normalizeH="0" baseline="0" noProof="0" dirty="0">
                <a:ln>
                  <a:noFill/>
                </a:ln>
                <a:solidFill>
                  <a:srgbClr val="898F97"/>
                </a:solidFill>
                <a:effectLst/>
                <a:uLnTx/>
                <a:uFillTx/>
                <a:latin typeface="Century Gothic"/>
                <a:ea typeface="+mn-ea"/>
                <a:cs typeface="+mn-cs"/>
              </a:rPr>
              <a:t>https://www.kmu.admin.ch/kmu/de/home/fakten-trends/zahlen-und-fakten%20/kmu-in-zahlen/unternehmertum-entrepreneurship/frauen.html</a:t>
            </a:r>
          </a:p>
          <a:p>
            <a:pPr marR="0" lvl="0" algn="l" defTabSz="914400" rtl="0" eaLnBrk="1" fontAlgn="auto" latinLnBrk="0" hangingPunct="1">
              <a:lnSpc>
                <a:spcPct val="100000"/>
              </a:lnSpc>
              <a:spcBef>
                <a:spcPts val="600"/>
              </a:spcBef>
              <a:spcAft>
                <a:spcPts val="0"/>
              </a:spcAft>
              <a:buClrTx/>
              <a:buSzTx/>
              <a:tabLst/>
              <a:defRPr/>
            </a:pPr>
            <a:r>
              <a:rPr kumimoji="0" lang="de-DE" sz="1000" b="0" i="0" u="none" strike="noStrike" kern="1200" cap="none" spc="0" normalizeH="0" baseline="0" noProof="0" dirty="0">
                <a:ln>
                  <a:noFill/>
                </a:ln>
                <a:solidFill>
                  <a:srgbClr val="898F97"/>
                </a:solidFill>
                <a:effectLst/>
                <a:uLnTx/>
                <a:uFillTx/>
                <a:latin typeface="Century Gothic"/>
                <a:ea typeface="+mn-ea"/>
                <a:cs typeface="+mn-cs"/>
              </a:rPr>
              <a:t>Baldegger R., Gaudart R. &amp; Wild P. (2020). Global Entrepreneurship Monitor 2019/2020: Report on </a:t>
            </a:r>
            <a:r>
              <a:rPr kumimoji="0" lang="de-DE" sz="1000" b="0" i="0" u="none" strike="noStrike" kern="1200" cap="none" spc="0" normalizeH="0" baseline="0" noProof="0" dirty="0" err="1">
                <a:ln>
                  <a:noFill/>
                </a:ln>
                <a:solidFill>
                  <a:srgbClr val="898F97"/>
                </a:solidFill>
                <a:effectLst/>
                <a:uLnTx/>
                <a:uFillTx/>
                <a:latin typeface="Century Gothic"/>
                <a:ea typeface="+mn-ea"/>
                <a:cs typeface="+mn-cs"/>
              </a:rPr>
              <a:t>Switzerland</a:t>
            </a:r>
            <a:r>
              <a:rPr kumimoji="0" lang="de-DE" sz="1000" b="0" i="0" u="none" strike="noStrike" kern="1200" cap="none" spc="0" normalizeH="0" baseline="0" noProof="0" dirty="0">
                <a:ln>
                  <a:noFill/>
                </a:ln>
                <a:solidFill>
                  <a:srgbClr val="898F97"/>
                </a:solidFill>
                <a:effectLst/>
                <a:uLnTx/>
                <a:uFillTx/>
                <a:latin typeface="Century Gothic"/>
                <a:ea typeface="+mn-ea"/>
                <a:cs typeface="+mn-cs"/>
              </a:rPr>
              <a:t>. Fribourg: School </a:t>
            </a:r>
            <a:r>
              <a:rPr kumimoji="0" lang="de-DE" sz="1000" b="0" i="0" u="none" strike="noStrike" kern="1200" cap="none" spc="0" normalizeH="0" baseline="0" noProof="0" dirty="0" err="1">
                <a:ln>
                  <a:noFill/>
                </a:ln>
                <a:solidFill>
                  <a:srgbClr val="898F97"/>
                </a:solidFill>
                <a:effectLst/>
                <a:uLnTx/>
                <a:uFillTx/>
                <a:latin typeface="Century Gothic"/>
                <a:ea typeface="+mn-ea"/>
                <a:cs typeface="+mn-cs"/>
              </a:rPr>
              <a:t>of</a:t>
            </a:r>
            <a:r>
              <a:rPr kumimoji="0" lang="de-DE" sz="1000" b="0" i="0" u="none" strike="noStrike" kern="1200" cap="none" spc="0" normalizeH="0" baseline="0" noProof="0" dirty="0">
                <a:ln>
                  <a:noFill/>
                </a:ln>
                <a:solidFill>
                  <a:srgbClr val="898F97"/>
                </a:solidFill>
                <a:effectLst/>
                <a:uLnTx/>
                <a:uFillTx/>
                <a:latin typeface="Century Gothic"/>
                <a:ea typeface="+mn-ea"/>
                <a:cs typeface="+mn-cs"/>
              </a:rPr>
              <a:t> Management. S. 35.</a:t>
            </a:r>
          </a:p>
        </p:txBody>
      </p:sp>
      <p:sp>
        <p:nvSpPr>
          <p:cNvPr id="2" name="Rechteck 1">
            <a:extLst>
              <a:ext uri="{FF2B5EF4-FFF2-40B4-BE49-F238E27FC236}">
                <a16:creationId xmlns:a16="http://schemas.microsoft.com/office/drawing/2014/main" id="{3BFC5162-888F-443A-BE6E-03771A5C689A}"/>
              </a:ext>
            </a:extLst>
          </p:cNvPr>
          <p:cNvSpPr/>
          <p:nvPr/>
        </p:nvSpPr>
        <p:spPr>
          <a:xfrm>
            <a:off x="977856" y="2092207"/>
            <a:ext cx="948965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2000" b="0" i="0" u="none" strike="noStrike" kern="1200" cap="none" spc="0" normalizeH="0" baseline="0" noProof="0" dirty="0">
                <a:ln>
                  <a:noFill/>
                </a:ln>
                <a:solidFill>
                  <a:srgbClr val="686868"/>
                </a:solidFill>
                <a:effectLst/>
                <a:uLnTx/>
                <a:uFillTx/>
                <a:latin typeface="Century Gothic"/>
                <a:ea typeface="+mn-ea"/>
                <a:cs typeface="+mn-cs"/>
              </a:rPr>
              <a:t>2019 waren nur </a:t>
            </a:r>
            <a:r>
              <a:rPr kumimoji="0" lang="de-CH" sz="2000" b="1" i="0" u="none" strike="noStrike" kern="1200" cap="none" spc="0" normalizeH="0" baseline="0" noProof="0" dirty="0">
                <a:ln>
                  <a:noFill/>
                </a:ln>
                <a:solidFill>
                  <a:srgbClr val="686868"/>
                </a:solidFill>
                <a:effectLst/>
                <a:uLnTx/>
                <a:uFillTx/>
                <a:latin typeface="Century Gothic"/>
                <a:ea typeface="+mn-ea"/>
                <a:cs typeface="+mn-cs"/>
              </a:rPr>
              <a:t>7,3% </a:t>
            </a:r>
            <a:r>
              <a:rPr kumimoji="0" lang="de-CH" sz="2000" b="0" i="0" u="none" strike="noStrike" kern="1200" cap="none" spc="0" normalizeH="0" baseline="0" noProof="0" dirty="0">
                <a:ln>
                  <a:noFill/>
                </a:ln>
                <a:solidFill>
                  <a:srgbClr val="686868"/>
                </a:solidFill>
                <a:effectLst/>
                <a:uLnTx/>
                <a:uFillTx/>
                <a:latin typeface="Century Gothic"/>
                <a:ea typeface="+mn-ea"/>
                <a:cs typeface="+mn-cs"/>
              </a:rPr>
              <a:t>der</a:t>
            </a:r>
            <a:r>
              <a:rPr kumimoji="0" lang="de-CH" sz="2000" b="1" i="0" u="none" strike="noStrike" kern="1200" cap="none" spc="0" normalizeH="0" baseline="0" noProof="0" dirty="0">
                <a:ln>
                  <a:noFill/>
                </a:ln>
                <a:solidFill>
                  <a:srgbClr val="686868"/>
                </a:solidFill>
                <a:effectLst/>
                <a:uLnTx/>
                <a:uFillTx/>
                <a:latin typeface="Century Gothic"/>
                <a:ea typeface="+mn-ea"/>
                <a:cs typeface="+mn-cs"/>
              </a:rPr>
              <a:t> Frauen </a:t>
            </a:r>
            <a:r>
              <a:rPr kumimoji="0" lang="de-CH" sz="2000" b="0" i="0" u="none" strike="noStrike" kern="1200" cap="none" spc="0" normalizeH="0" baseline="0" noProof="0" dirty="0">
                <a:ln>
                  <a:noFill/>
                </a:ln>
                <a:solidFill>
                  <a:srgbClr val="686868"/>
                </a:solidFill>
                <a:effectLst/>
                <a:uLnTx/>
                <a:uFillTx/>
                <a:latin typeface="Century Gothic"/>
                <a:ea typeface="+mn-ea"/>
                <a:cs typeface="+mn-cs"/>
              </a:rPr>
              <a:t>bereit, sich auf unternehmerische Aktivitäten im Frühstadium (die nicht unbedingt zur Firmengründung führen müssen) einzulassen, während es bei den </a:t>
            </a:r>
            <a:r>
              <a:rPr kumimoji="0" lang="de-CH" sz="2000" b="1" i="0" u="none" strike="noStrike" kern="1200" cap="none" spc="0" normalizeH="0" baseline="0" noProof="0" dirty="0">
                <a:ln>
                  <a:noFill/>
                </a:ln>
                <a:solidFill>
                  <a:srgbClr val="686868"/>
                </a:solidFill>
                <a:effectLst/>
                <a:uLnTx/>
                <a:uFillTx/>
                <a:latin typeface="Century Gothic"/>
                <a:ea typeface="+mn-ea"/>
                <a:cs typeface="+mn-cs"/>
              </a:rPr>
              <a:t>Männern 12,3%</a:t>
            </a:r>
            <a:r>
              <a:rPr kumimoji="0" lang="de-CH" sz="2000" b="0" i="0" u="none" strike="noStrike" kern="1200" cap="none" spc="0" normalizeH="0" baseline="0" noProof="0" dirty="0">
                <a:ln>
                  <a:noFill/>
                </a:ln>
                <a:solidFill>
                  <a:srgbClr val="686868"/>
                </a:solidFill>
                <a:effectLst/>
                <a:uLnTx/>
                <a:uFillTx/>
                <a:latin typeface="Century Gothic"/>
                <a:ea typeface="+mn-ea"/>
                <a:cs typeface="+mn-cs"/>
              </a:rPr>
              <a:t> waren. In dem Bericht 2019/2020 des Global Entrepreneurship Monitor (GEM) für die Schweiz wird betont, dass 37 der 50 Referenzstaaten eine bessere Verteilung zwischen Gründerinnen und Gründern aufweisen.</a:t>
            </a:r>
          </a:p>
        </p:txBody>
      </p:sp>
      <p:sp>
        <p:nvSpPr>
          <p:cNvPr id="3" name="Foliennummernplatzhalter 2">
            <a:extLst>
              <a:ext uri="{FF2B5EF4-FFF2-40B4-BE49-F238E27FC236}">
                <a16:creationId xmlns:a16="http://schemas.microsoft.com/office/drawing/2014/main" id="{03653AA1-C313-7E43-A9D4-9E5C8BDD05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027166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17D5ECF-6964-7447-B56C-A6EFDDE29C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
        <p:nvSpPr>
          <p:cNvPr id="14" name="Titel 1">
            <a:extLst>
              <a:ext uri="{FF2B5EF4-FFF2-40B4-BE49-F238E27FC236}">
                <a16:creationId xmlns:a16="http://schemas.microsoft.com/office/drawing/2014/main" id="{8999DA50-8CD9-5145-9E92-60578FDC822C}"/>
              </a:ext>
            </a:extLst>
          </p:cNvPr>
          <p:cNvSpPr txBox="1">
            <a:spLocks/>
          </p:cNvSpPr>
          <p:nvPr/>
        </p:nvSpPr>
        <p:spPr>
          <a:xfrm>
            <a:off x="1487488" y="1178350"/>
            <a:ext cx="9217024" cy="4976105"/>
          </a:xfrm>
          <a:prstGeom prst="rect">
            <a:avLst/>
          </a:prstGeom>
        </p:spPr>
        <p:txBody>
          <a:bodyPr>
            <a:noAutofit/>
          </a:bodyPr>
          <a:lstStyle>
            <a:lvl1pPr algn="l" defTabSz="914400" rtl="0" eaLnBrk="1" latinLnBrk="0" hangingPunct="1">
              <a:lnSpc>
                <a:spcPct val="90000"/>
              </a:lnSpc>
              <a:spcBef>
                <a:spcPct val="0"/>
              </a:spcBef>
              <a:buNone/>
              <a:defRPr sz="36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2800" b="1" i="0" u="none" strike="noStrike" kern="1200" cap="none" spc="0" normalizeH="0" baseline="0" noProof="0" dirty="0">
                <a:ln>
                  <a:noFill/>
                </a:ln>
                <a:solidFill>
                  <a:srgbClr val="686868"/>
                </a:solidFill>
                <a:effectLst/>
                <a:uLnTx/>
                <a:uFillTx/>
                <a:latin typeface="Century Gothic"/>
                <a:ea typeface="+mj-ea"/>
                <a:cs typeface="+mj-cs"/>
              </a:rPr>
              <a:t>Diskussion: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de-DE" sz="2800" b="1" i="0" u="none" strike="noStrike" kern="1200" cap="none" spc="0" normalizeH="0" baseline="0" noProof="0" dirty="0">
              <a:ln>
                <a:noFill/>
              </a:ln>
              <a:solidFill>
                <a:srgbClr val="686868"/>
              </a:solidFill>
              <a:effectLst/>
              <a:uLnTx/>
              <a:uFillTx/>
              <a:latin typeface="Century Gothic"/>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2600" u="none" strike="noStrike" kern="1200" cap="none" spc="0" normalizeH="0" baseline="0" noProof="0" dirty="0">
                <a:ln>
                  <a:noFill/>
                </a:ln>
                <a:solidFill>
                  <a:srgbClr val="686868"/>
                </a:solidFill>
                <a:effectLst/>
                <a:uLnTx/>
                <a:uFillTx/>
                <a:latin typeface="Century Gothic"/>
                <a:ea typeface="+mj-ea"/>
                <a:cs typeface="+mj-cs"/>
              </a:rPr>
              <a:t>Laut Global Entrepreneurship Monitor glauben knapp 38% der Frauen, die notwendigen Kompetenzen für die Gründung eines Unternehmens zu haben. Bei den Männern liegt dieser Wert bei 60%.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2600" u="none" strike="noStrike" kern="1200" cap="none" spc="0" normalizeH="0" baseline="0" noProof="0" dirty="0">
                <a:ln>
                  <a:noFill/>
                </a:ln>
                <a:solidFill>
                  <a:srgbClr val="686868"/>
                </a:solidFill>
                <a:effectLst/>
                <a:uLnTx/>
                <a:uFillTx/>
                <a:latin typeface="Century Gothic"/>
                <a:ea typeface="+mj-ea"/>
                <a:cs typeface="+mj-cs"/>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de-DE" sz="2600" u="none" strike="noStrike" kern="1200" cap="none" spc="0" normalizeH="0" baseline="0" noProof="0" dirty="0">
                <a:ln>
                  <a:noFill/>
                </a:ln>
                <a:solidFill>
                  <a:srgbClr val="686868"/>
                </a:solidFill>
                <a:effectLst/>
                <a:uLnTx/>
                <a:uFillTx/>
                <a:latin typeface="Century Gothic"/>
                <a:ea typeface="+mj-ea"/>
                <a:cs typeface="+mj-cs"/>
              </a:rPr>
              <a:t>Diskutieren Sie Möglichkeiten, wie myidea mithelfen kann, das Vertrauen von Frauen in ihre unternehmerischen Kompetenzen zu stärken. Überlegen Sie, ob andere Ansätze als bei Männern benötigt werden und wenn ja, welche.</a:t>
            </a:r>
          </a:p>
        </p:txBody>
      </p:sp>
    </p:spTree>
    <p:extLst>
      <p:ext uri="{BB962C8B-B14F-4D97-AF65-F5344CB8AC3E}">
        <p14:creationId xmlns:p14="http://schemas.microsoft.com/office/powerpoint/2010/main" val="670619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64F1CD3F-34FD-4F37-AD27-34E7F308F7CD}"/>
              </a:ext>
            </a:extLst>
          </p:cNvPr>
          <p:cNvSpPr txBox="1">
            <a:spLocks/>
          </p:cNvSpPr>
          <p:nvPr/>
        </p:nvSpPr>
        <p:spPr>
          <a:xfrm>
            <a:off x="974912" y="218182"/>
            <a:ext cx="12192000" cy="980767"/>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2400" b="1" i="0" u="none" strike="noStrike" kern="1200" cap="none" spc="0" normalizeH="0" baseline="0" noProof="0" dirty="0">
                <a:ln>
                  <a:noFill/>
                </a:ln>
                <a:solidFill>
                  <a:srgbClr val="96CB00"/>
                </a:solidFill>
                <a:effectLst/>
                <a:uLnTx/>
                <a:uFillTx/>
                <a:latin typeface="Century Gothic"/>
                <a:ea typeface="+mj-ea"/>
                <a:cs typeface="+mj-cs"/>
              </a:rPr>
              <a:t>99% aller Unternehmen in der Schweiz gehören zur Gruppe </a:t>
            </a:r>
            <a:br>
              <a:rPr kumimoji="0" lang="de-CH" sz="2400" b="1" i="0" u="none" strike="noStrike" kern="1200" cap="none" spc="0" normalizeH="0" baseline="0" noProof="0" dirty="0">
                <a:ln>
                  <a:noFill/>
                </a:ln>
                <a:solidFill>
                  <a:srgbClr val="96CB00"/>
                </a:solidFill>
                <a:effectLst/>
                <a:uLnTx/>
                <a:uFillTx/>
                <a:latin typeface="Century Gothic"/>
                <a:ea typeface="+mj-ea"/>
                <a:cs typeface="+mj-cs"/>
              </a:rPr>
            </a:br>
            <a:r>
              <a:rPr kumimoji="0" lang="de-CH" sz="2400" b="1" i="0" u="none" strike="noStrike" kern="1200" cap="none" spc="0" normalizeH="0" baseline="0" noProof="0" dirty="0">
                <a:ln>
                  <a:noFill/>
                </a:ln>
                <a:solidFill>
                  <a:srgbClr val="96CB00"/>
                </a:solidFill>
                <a:effectLst/>
                <a:uLnTx/>
                <a:uFillTx/>
                <a:latin typeface="Century Gothic"/>
                <a:ea typeface="+mj-ea"/>
                <a:cs typeface="+mj-cs"/>
              </a:rPr>
              <a:t>der kleinen und mittleren Unternehmen (KMU)</a:t>
            </a:r>
          </a:p>
        </p:txBody>
      </p:sp>
      <p:pic>
        <p:nvPicPr>
          <p:cNvPr id="5" name="Grafik 1">
            <a:extLst>
              <a:ext uri="{FF2B5EF4-FFF2-40B4-BE49-F238E27FC236}">
                <a16:creationId xmlns:a16="http://schemas.microsoft.com/office/drawing/2014/main" id="{7A4CDBF1-E447-488E-AF75-D56161C004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974912" y="1804625"/>
            <a:ext cx="7234077" cy="3452982"/>
          </a:xfrm>
          <a:prstGeom prst="rect">
            <a:avLst/>
          </a:prstGeom>
          <a:noFill/>
          <a:ln>
            <a:noFill/>
          </a:ln>
        </p:spPr>
      </p:pic>
      <p:sp>
        <p:nvSpPr>
          <p:cNvPr id="6" name="New shape">
            <a:extLst>
              <a:ext uri="{FF2B5EF4-FFF2-40B4-BE49-F238E27FC236}">
                <a16:creationId xmlns:a16="http://schemas.microsoft.com/office/drawing/2014/main" id="{380E1F87-15C1-4B1E-AC4D-AC0117C9D8FA}"/>
              </a:ext>
            </a:extLst>
          </p:cNvPr>
          <p:cNvSpPr/>
          <p:nvPr/>
        </p:nvSpPr>
        <p:spPr>
          <a:xfrm>
            <a:off x="8305483" y="1268760"/>
            <a:ext cx="3396600" cy="457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marL="358775" marR="0" lvl="0" indent="-358775" algn="l" defTabSz="914400" rtl="0" eaLnBrk="1" fontAlgn="auto" latinLnBrk="0" hangingPunct="1">
              <a:lnSpc>
                <a:spcPct val="100000"/>
              </a:lnSpc>
              <a:spcBef>
                <a:spcPts val="400"/>
              </a:spcBef>
              <a:spcAft>
                <a:spcPts val="0"/>
              </a:spcAft>
              <a:buClrTx/>
              <a:buSzTx/>
              <a:buFont typeface="Wingdings" pitchFamily="2" charset="2"/>
              <a:buChar char="§"/>
              <a:tabLst/>
              <a:defRPr/>
            </a:pPr>
            <a:endParaRPr kumimoji="0" sz="1600" b="0" i="0" u="none" strike="noStrike" kern="1200" cap="none" spc="0" normalizeH="0" baseline="0" noProof="0">
              <a:ln>
                <a:noFill/>
              </a:ln>
              <a:solidFill>
                <a:srgbClr val="073450"/>
              </a:solidFill>
              <a:effectLst/>
              <a:uLnTx/>
              <a:uFillTx/>
              <a:latin typeface="Arial" pitchFamily="34" charset="0"/>
              <a:ea typeface="+mn-ea"/>
              <a:cs typeface="+mn-cs"/>
            </a:endParaRPr>
          </a:p>
        </p:txBody>
      </p:sp>
      <p:sp>
        <p:nvSpPr>
          <p:cNvPr id="7" name="New shape">
            <a:extLst>
              <a:ext uri="{FF2B5EF4-FFF2-40B4-BE49-F238E27FC236}">
                <a16:creationId xmlns:a16="http://schemas.microsoft.com/office/drawing/2014/main" id="{E41A18EC-ACAD-44B6-989B-A144F5ADF48D}"/>
              </a:ext>
            </a:extLst>
          </p:cNvPr>
          <p:cNvSpPr/>
          <p:nvPr/>
        </p:nvSpPr>
        <p:spPr>
          <a:xfrm>
            <a:off x="8274644" y="1336977"/>
            <a:ext cx="45719" cy="4976460"/>
          </a:xfrm>
          <a:prstGeom prst="rect">
            <a:avLst/>
          </a:prstGeom>
          <a:solidFill>
            <a:srgbClr val="96C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Inhaltsplatzhalter 2">
            <a:extLst>
              <a:ext uri="{FF2B5EF4-FFF2-40B4-BE49-F238E27FC236}">
                <a16:creationId xmlns:a16="http://schemas.microsoft.com/office/drawing/2014/main" id="{90CEAA5A-68A2-44AA-89E6-3965B96A713E}"/>
              </a:ext>
            </a:extLst>
          </p:cNvPr>
          <p:cNvSpPr>
            <a:spLocks noGrp="1"/>
          </p:cNvSpPr>
          <p:nvPr>
            <p:ph type="body" idx="1"/>
          </p:nvPr>
        </p:nvSpPr>
        <p:spPr>
          <a:xfrm>
            <a:off x="8387464" y="1336977"/>
            <a:ext cx="2963824" cy="5082838"/>
          </a:xfrm>
        </p:spPr>
        <p:txBody>
          <a:bodyPr vert="horz" lIns="91440" tIns="45720" rIns="91440" bIns="45720" rtlCol="0" anchor="t">
            <a:noAutofit/>
          </a:bodyPr>
          <a:lstStyle/>
          <a:p>
            <a:pPr marL="179070" indent="-179070" algn="l">
              <a:lnSpc>
                <a:spcPct val="100000"/>
              </a:lnSpc>
              <a:spcBef>
                <a:spcPts val="400"/>
              </a:spcBef>
              <a:buFont typeface="Arial" panose="020B0604020202020204" pitchFamily="34" charset="0"/>
              <a:buChar char="•"/>
            </a:pPr>
            <a:r>
              <a:rPr lang="de-CH" sz="1500" dirty="0">
                <a:solidFill>
                  <a:srgbClr val="7F7F7F"/>
                </a:solidFill>
              </a:rPr>
              <a:t>Der Grossteil der wirtschaftlichen Leistung wird in der Schweiz, wie auch in fast allen anderen Volkswirtschaften der Welt, von KMU erbracht.</a:t>
            </a:r>
            <a:endParaRPr lang="de-DE" dirty="0">
              <a:solidFill>
                <a:srgbClr val="7F7F7F"/>
              </a:solidFill>
            </a:endParaRPr>
          </a:p>
          <a:p>
            <a:pPr marL="179070" indent="-179070" algn="l">
              <a:lnSpc>
                <a:spcPct val="100000"/>
              </a:lnSpc>
              <a:spcBef>
                <a:spcPts val="400"/>
              </a:spcBef>
              <a:buFont typeface="Arial" panose="020B0604020202020204" pitchFamily="34" charset="0"/>
              <a:buChar char="•"/>
            </a:pPr>
            <a:r>
              <a:rPr lang="de-CH" sz="1500" dirty="0">
                <a:solidFill>
                  <a:srgbClr val="7F7F7F"/>
                </a:solidFill>
              </a:rPr>
              <a:t>In der Schweiz, machen KMU 99,7% aller Unternehmen aus.</a:t>
            </a:r>
          </a:p>
          <a:p>
            <a:pPr marL="179070" indent="-179070" algn="l">
              <a:lnSpc>
                <a:spcPct val="100000"/>
              </a:lnSpc>
              <a:spcBef>
                <a:spcPts val="400"/>
              </a:spcBef>
              <a:buFont typeface="Arial" panose="020B0604020202020204" pitchFamily="34" charset="0"/>
              <a:buChar char="•"/>
            </a:pPr>
            <a:r>
              <a:rPr lang="de-CH" sz="1500" dirty="0">
                <a:solidFill>
                  <a:srgbClr val="7F7F7F"/>
                </a:solidFill>
              </a:rPr>
              <a:t>Bei der überwiegenden Anzahl handelt es sich um Kleinstunternehmen (&lt;10 Beschäftige). In der Schweiz, stellt diese Gruppe 89,7% aller Unternehmen.</a:t>
            </a:r>
          </a:p>
          <a:p>
            <a:pPr marL="179070" indent="-179070" algn="l">
              <a:lnSpc>
                <a:spcPct val="100000"/>
              </a:lnSpc>
              <a:spcBef>
                <a:spcPts val="400"/>
              </a:spcBef>
              <a:buFont typeface="Arial" panose="020B0604020202020204" pitchFamily="34" charset="0"/>
              <a:buChar char="•"/>
            </a:pPr>
            <a:r>
              <a:rPr lang="de-CH" sz="1500" dirty="0">
                <a:solidFill>
                  <a:srgbClr val="7F7F7F"/>
                </a:solidFill>
              </a:rPr>
              <a:t>In den Medien wird häufig über Grossunternehmen berichtet, weshalb sich dies in der öffentlichen Wahrnehmung nicht unbedingt widerspiegelt.</a:t>
            </a:r>
          </a:p>
        </p:txBody>
      </p:sp>
      <p:sp>
        <p:nvSpPr>
          <p:cNvPr id="9" name="Rechteck 8">
            <a:extLst>
              <a:ext uri="{FF2B5EF4-FFF2-40B4-BE49-F238E27FC236}">
                <a16:creationId xmlns:a16="http://schemas.microsoft.com/office/drawing/2014/main" id="{13FEC490-BEE3-4832-89C4-4F6AD70896D7}"/>
              </a:ext>
            </a:extLst>
          </p:cNvPr>
          <p:cNvSpPr/>
          <p:nvPr/>
        </p:nvSpPr>
        <p:spPr>
          <a:xfrm>
            <a:off x="974912" y="6219760"/>
            <a:ext cx="6567944" cy="4001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686868"/>
                </a:solidFill>
                <a:effectLst/>
                <a:uLnTx/>
                <a:uFillTx/>
                <a:latin typeface="Century Gothic"/>
                <a:ea typeface="+mn-ea"/>
                <a:cs typeface="+mn-cs"/>
              </a:rPr>
              <a:t>Quelle: </a:t>
            </a:r>
            <a:r>
              <a:rPr kumimoji="0" lang="de-DE" sz="1000" b="0" i="0" u="none" strike="noStrike" kern="1200" cap="none" spc="0" normalizeH="0" baseline="0" noProof="0" dirty="0">
                <a:ln>
                  <a:noFill/>
                </a:ln>
                <a:solidFill>
                  <a:srgbClr val="686868"/>
                </a:solidFill>
                <a:effectLst/>
                <a:uLnTx/>
                <a:uFillTx/>
                <a:latin typeface="Century Gothic"/>
                <a:ea typeface="+mn-ea"/>
                <a:cs typeface="+mn-cs"/>
              </a:rPr>
              <a:t>Fueglistaller, Urs; Hatak, Isabella; Zellweger, Thomas (Hrsg.): KMU und Familienunternehmen in Forschung, Lehre und Praxis  – Jahresbericht 2020 (2021), S. 5.</a:t>
            </a:r>
          </a:p>
        </p:txBody>
      </p:sp>
      <p:sp>
        <p:nvSpPr>
          <p:cNvPr id="2" name="Foliennummernplatzhalter 1">
            <a:extLst>
              <a:ext uri="{FF2B5EF4-FFF2-40B4-BE49-F238E27FC236}">
                <a16:creationId xmlns:a16="http://schemas.microsoft.com/office/drawing/2014/main" id="{4F80C790-7CE8-6948-AD6A-A2B6ADAFA2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1099053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64F1CD3F-34FD-4F37-AD27-34E7F308F7CD}"/>
              </a:ext>
            </a:extLst>
          </p:cNvPr>
          <p:cNvSpPr txBox="1">
            <a:spLocks/>
          </p:cNvSpPr>
          <p:nvPr/>
        </p:nvSpPr>
        <p:spPr>
          <a:xfrm>
            <a:off x="947096" y="253884"/>
            <a:ext cx="9713947" cy="980767"/>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2400" b="1" i="0" u="none" strike="noStrike" kern="1200" cap="none" spc="0" normalizeH="0" baseline="0" noProof="0" dirty="0">
                <a:ln>
                  <a:noFill/>
                </a:ln>
                <a:solidFill>
                  <a:srgbClr val="96CB00"/>
                </a:solidFill>
                <a:effectLst/>
                <a:uLnTx/>
                <a:uFillTx/>
                <a:latin typeface="Century Gothic"/>
                <a:ea typeface="+mj-ea"/>
                <a:cs typeface="+mj-cs"/>
              </a:rPr>
              <a:t>In der Schweiz beschäftigen KMU mehr als 60% aller Personen</a:t>
            </a:r>
          </a:p>
        </p:txBody>
      </p:sp>
      <p:sp>
        <p:nvSpPr>
          <p:cNvPr id="6" name="New shape">
            <a:extLst>
              <a:ext uri="{FF2B5EF4-FFF2-40B4-BE49-F238E27FC236}">
                <a16:creationId xmlns:a16="http://schemas.microsoft.com/office/drawing/2014/main" id="{380E1F87-15C1-4B1E-AC4D-AC0117C9D8FA}"/>
              </a:ext>
            </a:extLst>
          </p:cNvPr>
          <p:cNvSpPr/>
          <p:nvPr/>
        </p:nvSpPr>
        <p:spPr>
          <a:xfrm>
            <a:off x="8305483" y="1268760"/>
            <a:ext cx="3396600" cy="16158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marL="358775" marR="0" lvl="0" indent="-358775" algn="l" defTabSz="914400" rtl="0" eaLnBrk="1" fontAlgn="auto" latinLnBrk="0" hangingPunct="1">
              <a:lnSpc>
                <a:spcPct val="100000"/>
              </a:lnSpc>
              <a:spcBef>
                <a:spcPts val="400"/>
              </a:spcBef>
              <a:spcAft>
                <a:spcPts val="0"/>
              </a:spcAft>
              <a:buClrTx/>
              <a:buSzTx/>
              <a:buFont typeface="Wingdings" pitchFamily="2" charset="2"/>
              <a:buChar char="§"/>
              <a:tabLst/>
              <a:defRPr/>
            </a:pPr>
            <a:endParaRPr kumimoji="0" sz="1600" b="0" i="0" u="none" strike="noStrike" kern="1200" cap="none" spc="0" normalizeH="0" baseline="0" noProof="0">
              <a:ln>
                <a:noFill/>
              </a:ln>
              <a:solidFill>
                <a:srgbClr val="073450"/>
              </a:solidFill>
              <a:effectLst/>
              <a:uLnTx/>
              <a:uFillTx/>
              <a:latin typeface="Arial" pitchFamily="34" charset="0"/>
              <a:ea typeface="+mn-ea"/>
              <a:cs typeface="+mn-cs"/>
            </a:endParaRPr>
          </a:p>
        </p:txBody>
      </p:sp>
      <p:sp>
        <p:nvSpPr>
          <p:cNvPr id="8" name="Inhaltsplatzhalter 2">
            <a:extLst>
              <a:ext uri="{FF2B5EF4-FFF2-40B4-BE49-F238E27FC236}">
                <a16:creationId xmlns:a16="http://schemas.microsoft.com/office/drawing/2014/main" id="{90CEAA5A-68A2-44AA-89E6-3965B96A713E}"/>
              </a:ext>
            </a:extLst>
          </p:cNvPr>
          <p:cNvSpPr>
            <a:spLocks noGrp="1"/>
          </p:cNvSpPr>
          <p:nvPr>
            <p:ph type="body" idx="1"/>
          </p:nvPr>
        </p:nvSpPr>
        <p:spPr>
          <a:xfrm>
            <a:off x="8387464" y="1336977"/>
            <a:ext cx="2963824" cy="5082838"/>
          </a:xfrm>
        </p:spPr>
        <p:txBody>
          <a:bodyPr>
            <a:noAutofit/>
          </a:bodyPr>
          <a:lstStyle/>
          <a:p>
            <a:pPr marL="179388" indent="-179388" algn="l">
              <a:lnSpc>
                <a:spcPct val="100000"/>
              </a:lnSpc>
              <a:spcBef>
                <a:spcPts val="400"/>
              </a:spcBef>
              <a:buFont typeface="Arial" panose="020B0604020202020204" pitchFamily="34" charset="0"/>
              <a:buChar char="•"/>
            </a:pPr>
            <a:r>
              <a:rPr lang="de-CH" sz="1500" dirty="0">
                <a:solidFill>
                  <a:srgbClr val="686868"/>
                </a:solidFill>
              </a:rPr>
              <a:t>In der Schweiz arbeiten 67,2% aller Beschäftigen für ein KMU und 32,8% für ein Unternehmen mit 250 Mitarbeitenden oder mehr. </a:t>
            </a:r>
          </a:p>
        </p:txBody>
      </p:sp>
      <p:sp>
        <p:nvSpPr>
          <p:cNvPr id="9" name="Rechteck 8">
            <a:extLst>
              <a:ext uri="{FF2B5EF4-FFF2-40B4-BE49-F238E27FC236}">
                <a16:creationId xmlns:a16="http://schemas.microsoft.com/office/drawing/2014/main" id="{13FEC490-BEE3-4832-89C4-4F6AD70896D7}"/>
              </a:ext>
            </a:extLst>
          </p:cNvPr>
          <p:cNvSpPr/>
          <p:nvPr/>
        </p:nvSpPr>
        <p:spPr>
          <a:xfrm>
            <a:off x="947096" y="6219760"/>
            <a:ext cx="6567944" cy="4001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686868"/>
                </a:solidFill>
                <a:effectLst/>
                <a:uLnTx/>
                <a:uFillTx/>
                <a:latin typeface="Century Gothic"/>
                <a:ea typeface="+mn-ea"/>
                <a:cs typeface="+mn-cs"/>
              </a:rPr>
              <a:t>Quelle: </a:t>
            </a:r>
            <a:r>
              <a:rPr kumimoji="0" lang="de-DE" sz="1000" b="0" i="0" u="none" strike="noStrike" kern="1200" cap="none" spc="0" normalizeH="0" baseline="0" noProof="0" dirty="0">
                <a:ln>
                  <a:noFill/>
                </a:ln>
                <a:solidFill>
                  <a:srgbClr val="898F97"/>
                </a:solidFill>
                <a:effectLst/>
                <a:uLnTx/>
                <a:uFillTx/>
                <a:latin typeface="Century Gothic"/>
                <a:ea typeface="+mn-ea"/>
                <a:cs typeface="+mn-cs"/>
              </a:rPr>
              <a:t>Fueglistaller, Urs; Hatak, Isabella; Zellweger, Thomas (Hrsg.): KMU und Familienunternehmen in Forschung, Lehre und Praxis  – Jahresbericht 2020 (2021), S. 5.</a:t>
            </a:r>
          </a:p>
        </p:txBody>
      </p:sp>
      <p:pic>
        <p:nvPicPr>
          <p:cNvPr id="10" name="Grafik 2">
            <a:extLst>
              <a:ext uri="{FF2B5EF4-FFF2-40B4-BE49-F238E27FC236}">
                <a16:creationId xmlns:a16="http://schemas.microsoft.com/office/drawing/2014/main" id="{9FA92422-4529-42E9-AEFB-71009D040C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bwMode="auto">
          <a:xfrm>
            <a:off x="947096" y="1775805"/>
            <a:ext cx="7252884" cy="3520589"/>
          </a:xfrm>
          <a:prstGeom prst="rect">
            <a:avLst/>
          </a:prstGeom>
          <a:noFill/>
          <a:ln>
            <a:noFill/>
          </a:ln>
        </p:spPr>
      </p:pic>
      <p:sp>
        <p:nvSpPr>
          <p:cNvPr id="11" name="New shape">
            <a:extLst>
              <a:ext uri="{FF2B5EF4-FFF2-40B4-BE49-F238E27FC236}">
                <a16:creationId xmlns:a16="http://schemas.microsoft.com/office/drawing/2014/main" id="{87783068-35E5-344C-8542-40E237C6302A}"/>
              </a:ext>
            </a:extLst>
          </p:cNvPr>
          <p:cNvSpPr/>
          <p:nvPr/>
        </p:nvSpPr>
        <p:spPr>
          <a:xfrm>
            <a:off x="8256517" y="1321509"/>
            <a:ext cx="45719" cy="4976460"/>
          </a:xfrm>
          <a:prstGeom prst="rect">
            <a:avLst/>
          </a:prstGeom>
          <a:solidFill>
            <a:srgbClr val="96C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Foliennummernplatzhalter 1">
            <a:extLst>
              <a:ext uri="{FF2B5EF4-FFF2-40B4-BE49-F238E27FC236}">
                <a16:creationId xmlns:a16="http://schemas.microsoft.com/office/drawing/2014/main" id="{D9F5433B-9D5D-9945-A37C-648BA62D91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512934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569A8341-D445-468F-9749-07FDC6696C2E}"/>
              </a:ext>
            </a:extLst>
          </p:cNvPr>
          <p:cNvSpPr>
            <a:spLocks noChangeArrowheads="1"/>
          </p:cNvSpPr>
          <p:nvPr/>
        </p:nvSpPr>
        <p:spPr bwMode="auto">
          <a:xfrm>
            <a:off x="1688669" y="1215555"/>
            <a:ext cx="9105022" cy="39138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2000" b="0" i="0" u="none" strike="noStrike" kern="1200" cap="none" spc="0" normalizeH="0" baseline="0" noProof="0" dirty="0">
                <a:ln>
                  <a:noFill/>
                </a:ln>
                <a:solidFill>
                  <a:srgbClr val="686868"/>
                </a:solidFill>
                <a:effectLst/>
                <a:uLnTx/>
                <a:uFillTx/>
                <a:latin typeface="Century Gothic"/>
                <a:ea typeface="Times New Roman" pitchFamily="18" charset="0"/>
                <a:cs typeface="Arial" pitchFamily="34" charset="0"/>
              </a:rPr>
              <a:t>Als KMU werden nach einer Empfehlung der Europäischen Kommission folgende Unternehmen bezeichnet:</a:t>
            </a:r>
            <a:endParaRPr kumimoji="0" lang="de-DE" sz="2000" b="0" i="0" u="none" strike="noStrike" kern="1200" cap="none" spc="0" normalizeH="0" baseline="0" noProof="0" dirty="0">
              <a:ln>
                <a:noFill/>
              </a:ln>
              <a:solidFill>
                <a:srgbClr val="686868"/>
              </a:solidFill>
              <a:effectLst/>
              <a:uLnTx/>
              <a:uFillTx/>
              <a:latin typeface="Century Gothic"/>
              <a:cs typeface="Arial" pitchFamily="34" charset="0"/>
            </a:endParaRPr>
          </a:p>
          <a:p>
            <a:pPr marL="357188" marR="0" lvl="0" indent="-357188" algn="l" defTabSz="914400" rtl="0" eaLnBrk="0" fontAlgn="base" latinLnBrk="0" hangingPunct="0">
              <a:lnSpc>
                <a:spcPct val="100000"/>
              </a:lnSpc>
              <a:spcBef>
                <a:spcPts val="200"/>
              </a:spcBef>
              <a:spcAft>
                <a:spcPct val="0"/>
              </a:spcAft>
              <a:buClr>
                <a:srgbClr val="96CB00"/>
              </a:buClr>
              <a:buSzTx/>
              <a:buFont typeface="Century Gothic" panose="020B0502020202020204" pitchFamily="34" charset="0"/>
              <a:buChar char="●"/>
              <a:tabLst/>
              <a:defRPr/>
            </a:pPr>
            <a:r>
              <a:rPr kumimoji="0" lang="de-CH" sz="2000" b="0" i="0" u="none" strike="noStrike" kern="1200" cap="none" spc="0" normalizeH="0" baseline="0" noProof="0" dirty="0">
                <a:ln>
                  <a:noFill/>
                </a:ln>
                <a:solidFill>
                  <a:srgbClr val="686868"/>
                </a:solidFill>
                <a:effectLst/>
                <a:uLnTx/>
                <a:uFillTx/>
                <a:latin typeface="Century Gothic"/>
                <a:ea typeface="Times New Roman" pitchFamily="18" charset="0"/>
                <a:cs typeface="Times New Roman" pitchFamily="18" charset="0"/>
              </a:rPr>
              <a:t>weniger als 250 Beschäftigte,</a:t>
            </a:r>
            <a:endParaRPr kumimoji="0" lang="de-DE" sz="2000" b="0" i="0" u="none" strike="noStrike" kern="1200" cap="none" spc="0" normalizeH="0" baseline="0" noProof="0" dirty="0">
              <a:ln>
                <a:noFill/>
              </a:ln>
              <a:solidFill>
                <a:srgbClr val="686868"/>
              </a:solidFill>
              <a:effectLst/>
              <a:uLnTx/>
              <a:uFillTx/>
              <a:latin typeface="Century Gothic"/>
              <a:cs typeface="Arial" pitchFamily="34" charset="0"/>
            </a:endParaRPr>
          </a:p>
          <a:p>
            <a:pPr marL="357188" marR="0" lvl="0" indent="-357188" algn="l" defTabSz="914400" rtl="0" eaLnBrk="0" fontAlgn="base" latinLnBrk="0" hangingPunct="0">
              <a:lnSpc>
                <a:spcPct val="100000"/>
              </a:lnSpc>
              <a:spcBef>
                <a:spcPts val="200"/>
              </a:spcBef>
              <a:spcAft>
                <a:spcPct val="0"/>
              </a:spcAft>
              <a:buClr>
                <a:srgbClr val="96CB00"/>
              </a:buClr>
              <a:buSzTx/>
              <a:buFont typeface="Century Gothic" panose="020B0502020202020204" pitchFamily="34" charset="0"/>
              <a:buChar char="●"/>
              <a:tabLst/>
              <a:defRPr/>
            </a:pPr>
            <a:r>
              <a:rPr kumimoji="0" lang="de-CH" sz="2000" b="0" i="0" u="none" strike="noStrike" kern="1200" cap="none" spc="0" normalizeH="0" baseline="0" noProof="0" dirty="0">
                <a:ln>
                  <a:noFill/>
                </a:ln>
                <a:solidFill>
                  <a:srgbClr val="686868"/>
                </a:solidFill>
                <a:effectLst/>
                <a:uLnTx/>
                <a:uFillTx/>
                <a:latin typeface="Century Gothic"/>
                <a:ea typeface="Times New Roman" pitchFamily="18" charset="0"/>
                <a:cs typeface="Times New Roman" pitchFamily="18" charset="0"/>
              </a:rPr>
              <a:t>weniger als 50 Mio. EUR Umsatz oder</a:t>
            </a:r>
            <a:r>
              <a:rPr kumimoji="0" lang="de-DE" sz="2000" b="0" i="0" u="none" strike="noStrike" kern="1200" cap="none" spc="0" normalizeH="0" baseline="0" noProof="0" dirty="0">
                <a:ln>
                  <a:noFill/>
                </a:ln>
                <a:solidFill>
                  <a:srgbClr val="686868"/>
                </a:solidFill>
                <a:effectLst/>
                <a:uLnTx/>
                <a:uFillTx/>
                <a:latin typeface="Century Gothic"/>
                <a:ea typeface="+mn-ea"/>
                <a:cs typeface="Arial" pitchFamily="34" charset="0"/>
              </a:rPr>
              <a:t> </a:t>
            </a:r>
            <a:r>
              <a:rPr kumimoji="0" lang="de-CH" sz="2000" b="0" i="0" u="none" strike="noStrike" kern="1200" cap="none" spc="0" normalizeH="0" baseline="0" noProof="0" dirty="0">
                <a:ln>
                  <a:noFill/>
                </a:ln>
                <a:solidFill>
                  <a:srgbClr val="686868"/>
                </a:solidFill>
                <a:effectLst/>
                <a:uLnTx/>
                <a:uFillTx/>
                <a:latin typeface="Century Gothic"/>
                <a:ea typeface="Times New Roman" pitchFamily="18" charset="0"/>
                <a:cs typeface="Times New Roman" pitchFamily="18" charset="0"/>
              </a:rPr>
              <a:t>weniger als 43 Mio. EUR Bilanzsumme*,</a:t>
            </a:r>
            <a:endParaRPr kumimoji="0" lang="de-DE" sz="2000" b="0" i="0" u="none" strike="noStrike" kern="1200" cap="none" spc="0" normalizeH="0" baseline="0" noProof="0" dirty="0">
              <a:ln>
                <a:noFill/>
              </a:ln>
              <a:solidFill>
                <a:srgbClr val="686868"/>
              </a:solidFill>
              <a:effectLst/>
              <a:uLnTx/>
              <a:uFillTx/>
              <a:latin typeface="Century Gothic"/>
              <a:cs typeface="Arial" pitchFamily="34" charset="0"/>
            </a:endParaRPr>
          </a:p>
          <a:p>
            <a:pPr marL="357188" marR="0" lvl="0" indent="-357188" algn="l" defTabSz="914400" rtl="0" eaLnBrk="0" fontAlgn="base" latinLnBrk="0" hangingPunct="0">
              <a:lnSpc>
                <a:spcPct val="100000"/>
              </a:lnSpc>
              <a:spcBef>
                <a:spcPts val="200"/>
              </a:spcBef>
              <a:spcAft>
                <a:spcPct val="0"/>
              </a:spcAft>
              <a:buClr>
                <a:srgbClr val="96CB00"/>
              </a:buClr>
              <a:buSzTx/>
              <a:buFont typeface="Century Gothic" panose="020B0502020202020204" pitchFamily="34" charset="0"/>
              <a:buChar char="●"/>
              <a:tabLst/>
              <a:defRPr/>
            </a:pPr>
            <a:r>
              <a:rPr kumimoji="0" lang="de-CH" sz="2000" b="0" i="0" u="none" strike="noStrike" kern="1200" cap="none" spc="0" normalizeH="0" baseline="0" noProof="0" dirty="0">
                <a:ln>
                  <a:noFill/>
                </a:ln>
                <a:solidFill>
                  <a:srgbClr val="686868"/>
                </a:solidFill>
                <a:effectLst/>
                <a:uLnTx/>
                <a:uFillTx/>
                <a:latin typeface="Century Gothic"/>
                <a:ea typeface="Times New Roman" pitchFamily="18" charset="0"/>
                <a:cs typeface="Times New Roman" pitchFamily="18" charset="0"/>
              </a:rPr>
              <a:t>eigenständiges Unternehmen, d. h. 25% oder mehr des Kapitals oder der Stimmrechte dürfen nicht direkt oder indirekt von einem anderen Unternehmen kontrolliert werden.</a:t>
            </a:r>
          </a:p>
          <a:p>
            <a:pPr marL="357188" marR="0" lvl="0" indent="-357188" algn="l" defTabSz="914400" rtl="0" eaLnBrk="0" fontAlgn="base" latinLnBrk="0" hangingPunct="0">
              <a:lnSpc>
                <a:spcPct val="100000"/>
              </a:lnSpc>
              <a:spcBef>
                <a:spcPts val="200"/>
              </a:spcBef>
              <a:spcAft>
                <a:spcPct val="0"/>
              </a:spcAft>
              <a:buClr>
                <a:srgbClr val="898F97"/>
              </a:buClr>
              <a:buSzTx/>
              <a:buFont typeface="Arial" panose="020B0604020202020204" pitchFamily="34" charset="0"/>
              <a:buChar char="•"/>
              <a:tabLst/>
              <a:defRPr/>
            </a:pPr>
            <a:endParaRPr kumimoji="0" lang="de-CH" sz="2000" b="0" i="0" u="none" strike="noStrike" kern="1200" cap="none" spc="0" normalizeH="0" baseline="0" noProof="0" dirty="0">
              <a:ln>
                <a:noFill/>
              </a:ln>
              <a:solidFill>
                <a:srgbClr val="686868"/>
              </a:solidFill>
              <a:effectLst/>
              <a:uLnTx/>
              <a:uFillTx/>
              <a:latin typeface="Century Gothic"/>
              <a:ea typeface="+mn-ea"/>
              <a:cs typeface="Times New Roman" pitchFamily="18" charset="0"/>
            </a:endParaRPr>
          </a:p>
          <a:p>
            <a:pPr marL="0" marR="0" lvl="0" indent="0" algn="l" defTabSz="914400" rtl="0" eaLnBrk="0" fontAlgn="base" latinLnBrk="0" hangingPunct="0">
              <a:lnSpc>
                <a:spcPct val="100000"/>
              </a:lnSpc>
              <a:spcBef>
                <a:spcPts val="200"/>
              </a:spcBef>
              <a:spcAft>
                <a:spcPct val="0"/>
              </a:spcAft>
              <a:buClr>
                <a:srgbClr val="898F97"/>
              </a:buClr>
              <a:buSzTx/>
              <a:buFontTx/>
              <a:buNone/>
              <a:tabLst/>
              <a:defRPr/>
            </a:pPr>
            <a:r>
              <a:rPr kumimoji="0" lang="de-CH" sz="2000" b="1" i="0" u="none" strike="noStrike" kern="1200" cap="none" spc="0" normalizeH="0" baseline="0" noProof="0" dirty="0">
                <a:ln>
                  <a:noFill/>
                </a:ln>
                <a:solidFill>
                  <a:srgbClr val="686868"/>
                </a:solidFill>
                <a:effectLst/>
                <a:uLnTx/>
                <a:uFillTx/>
                <a:latin typeface="Century Gothic"/>
                <a:ea typeface="+mn-ea"/>
                <a:cs typeface="Times New Roman" pitchFamily="18" charset="0"/>
              </a:rPr>
              <a:t>Im gängigen Sprachgebrauch werden mit KMU jedoch meist Unternehmen mit weniger als 250 Beschäftigten bezeichnet, unabhängig von den anderen Kriterien.</a:t>
            </a:r>
            <a:endParaRPr kumimoji="0" lang="de-CH" sz="2000" b="1" i="0" u="none" strike="noStrike" kern="1200" cap="none" spc="0" normalizeH="0" baseline="0" noProof="0" dirty="0">
              <a:ln>
                <a:noFill/>
              </a:ln>
              <a:solidFill>
                <a:srgbClr val="686868"/>
              </a:solidFill>
              <a:effectLst/>
              <a:uLnTx/>
              <a:uFillTx/>
              <a:latin typeface="Century Gothic"/>
              <a:ea typeface="+mn-ea"/>
              <a:cs typeface="Arial" pitchFamily="34" charset="0"/>
            </a:endParaRPr>
          </a:p>
        </p:txBody>
      </p:sp>
      <p:sp>
        <p:nvSpPr>
          <p:cNvPr id="8" name="Titel 1">
            <a:extLst>
              <a:ext uri="{FF2B5EF4-FFF2-40B4-BE49-F238E27FC236}">
                <a16:creationId xmlns:a16="http://schemas.microsoft.com/office/drawing/2014/main" id="{11706071-EE1B-4ADD-B048-126B0AF550DE}"/>
              </a:ext>
            </a:extLst>
          </p:cNvPr>
          <p:cNvSpPr txBox="1">
            <a:spLocks/>
          </p:cNvSpPr>
          <p:nvPr/>
        </p:nvSpPr>
        <p:spPr>
          <a:xfrm>
            <a:off x="1677372" y="234788"/>
            <a:ext cx="9713947" cy="481649"/>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2400" b="1" i="0" u="none" strike="noStrike" kern="1200" cap="none" spc="0" normalizeH="0" baseline="0" noProof="0" dirty="0">
                <a:ln>
                  <a:noFill/>
                </a:ln>
                <a:solidFill>
                  <a:srgbClr val="96CB00"/>
                </a:solidFill>
                <a:effectLst/>
                <a:uLnTx/>
                <a:uFillTx/>
                <a:latin typeface="Century Gothic"/>
                <a:ea typeface="+mj-ea"/>
                <a:cs typeface="+mj-cs"/>
              </a:rPr>
              <a:t>Was versteht man unter einem KMU?</a:t>
            </a:r>
          </a:p>
        </p:txBody>
      </p:sp>
      <p:sp>
        <p:nvSpPr>
          <p:cNvPr id="4" name="Rechteck 3">
            <a:extLst>
              <a:ext uri="{FF2B5EF4-FFF2-40B4-BE49-F238E27FC236}">
                <a16:creationId xmlns:a16="http://schemas.microsoft.com/office/drawing/2014/main" id="{06AC8961-C01A-3943-B218-845117E52528}"/>
              </a:ext>
            </a:extLst>
          </p:cNvPr>
          <p:cNvSpPr/>
          <p:nvPr/>
        </p:nvSpPr>
        <p:spPr>
          <a:xfrm>
            <a:off x="2391888" y="6233239"/>
            <a:ext cx="656794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686868"/>
                </a:solidFill>
                <a:effectLst/>
                <a:uLnTx/>
                <a:uFillTx/>
                <a:latin typeface="Century Gothic"/>
                <a:ea typeface="+mn-ea"/>
                <a:cs typeface="+mn-cs"/>
              </a:rPr>
              <a:t>Quelle: </a:t>
            </a:r>
            <a:r>
              <a:rPr kumimoji="0" lang="de-DE" sz="1000" b="0" i="0" u="none" strike="noStrike" kern="1200" cap="none" spc="0" normalizeH="0" baseline="0" noProof="0" dirty="0">
                <a:ln>
                  <a:noFill/>
                </a:ln>
                <a:solidFill>
                  <a:srgbClr val="898F97"/>
                </a:solidFill>
                <a:effectLst/>
                <a:uLnTx/>
                <a:uFillTx/>
                <a:latin typeface="Century Gothic"/>
                <a:ea typeface="+mn-ea"/>
                <a:cs typeface="+mn-cs"/>
              </a:rPr>
              <a:t>Amtsblatt der Europäischen Union. L 124/36 vom 20. Mai 2003.</a:t>
            </a:r>
          </a:p>
        </p:txBody>
      </p:sp>
      <p:sp>
        <p:nvSpPr>
          <p:cNvPr id="5" name="Rechteck 4">
            <a:extLst>
              <a:ext uri="{FF2B5EF4-FFF2-40B4-BE49-F238E27FC236}">
                <a16:creationId xmlns:a16="http://schemas.microsoft.com/office/drawing/2014/main" id="{06A5237D-5F82-B243-A7B5-47B1C32DC8BA}"/>
              </a:ext>
            </a:extLst>
          </p:cNvPr>
          <p:cNvSpPr/>
          <p:nvPr/>
        </p:nvSpPr>
        <p:spPr>
          <a:xfrm>
            <a:off x="2391888" y="5442390"/>
            <a:ext cx="656794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686868"/>
                </a:solidFill>
                <a:effectLst/>
                <a:uLnTx/>
                <a:uFillTx/>
                <a:latin typeface="Century Gothic"/>
                <a:ea typeface="+mn-ea"/>
                <a:cs typeface="+mn-cs"/>
              </a:rPr>
              <a:t>* Die Bilanzsumme ist die Summe aller Posten auf der Aktivseite oder der Passivseite einer Bilanz am Ende des Geschäftsjahres, wobei Aktivseite immer = Passivseite.</a:t>
            </a:r>
          </a:p>
        </p:txBody>
      </p:sp>
      <p:sp>
        <p:nvSpPr>
          <p:cNvPr id="2" name="Foliennummernplatzhalter 1">
            <a:extLst>
              <a:ext uri="{FF2B5EF4-FFF2-40B4-BE49-F238E27FC236}">
                <a16:creationId xmlns:a16="http://schemas.microsoft.com/office/drawing/2014/main" id="{5C357CA7-1329-F445-A6D0-7031BE89EB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784302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Object">
            <a:extLst>
              <a:ext uri="{FF2B5EF4-FFF2-40B4-BE49-F238E27FC236}">
                <a16:creationId xmlns:a16="http://schemas.microsoft.com/office/drawing/2014/main" id="{DF1CB2F4-6484-4CCF-9324-F66B9B9D3C5A}"/>
              </a:ext>
            </a:extLst>
          </p:cNvPr>
          <p:cNvGraphicFramePr/>
          <p:nvPr>
            <p:extLst>
              <p:ext uri="{D42A27DB-BD31-4B8C-83A1-F6EECF244321}">
                <p14:modId xmlns:p14="http://schemas.microsoft.com/office/powerpoint/2010/main" val="1713296501"/>
              </p:ext>
            </p:extLst>
          </p:nvPr>
        </p:nvGraphicFramePr>
        <p:xfrm>
          <a:off x="820001" y="1762812"/>
          <a:ext cx="7255169" cy="4044878"/>
        </p:xfrm>
        <a:graphic>
          <a:graphicData uri="http://schemas.openxmlformats.org/drawingml/2006/chart">
            <c:chart xmlns:c="http://schemas.openxmlformats.org/drawingml/2006/chart" xmlns:r="http://schemas.openxmlformats.org/officeDocument/2006/relationships" r:id="rId3"/>
          </a:graphicData>
        </a:graphic>
      </p:graphicFrame>
      <p:sp>
        <p:nvSpPr>
          <p:cNvPr id="4" name="New shape">
            <a:extLst>
              <a:ext uri="{FF2B5EF4-FFF2-40B4-BE49-F238E27FC236}">
                <a16:creationId xmlns:a16="http://schemas.microsoft.com/office/drawing/2014/main" id="{D8797DA5-DD79-4A42-A065-AF86360ADF9E}"/>
              </a:ext>
            </a:extLst>
          </p:cNvPr>
          <p:cNvSpPr/>
          <p:nvPr/>
        </p:nvSpPr>
        <p:spPr>
          <a:xfrm>
            <a:off x="8393062" y="1170679"/>
            <a:ext cx="3088785" cy="5239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marL="179388" marR="0" lvl="0" indent="-179388" algn="l" defTabSz="914400" rtl="0" eaLnBrk="1" fontAlgn="auto" latinLnBrk="0" hangingPunct="1">
              <a:lnSpc>
                <a:spcPct val="100000"/>
              </a:lnSpc>
              <a:spcBef>
                <a:spcPts val="800"/>
              </a:spcBef>
              <a:spcAft>
                <a:spcPts val="0"/>
              </a:spcAft>
              <a:buClr>
                <a:srgbClr val="898F97"/>
              </a:buClr>
              <a:buSzTx/>
              <a:buFont typeface="Arial" panose="020B0604020202020204" pitchFamily="34" charset="0"/>
              <a:buChar char="•"/>
              <a:tabLst/>
              <a:defRPr/>
            </a:pPr>
            <a:r>
              <a:rPr kumimoji="0" lang="de-DE" sz="1500" b="0" i="0" u="none" strike="noStrike" kern="1200" cap="none" spc="0" normalizeH="0" baseline="0" noProof="0" dirty="0">
                <a:ln>
                  <a:noFill/>
                </a:ln>
                <a:solidFill>
                  <a:srgbClr val="686868"/>
                </a:solidFill>
                <a:effectLst/>
                <a:uLnTx/>
                <a:uFillTx/>
                <a:latin typeface="Century Gothic"/>
                <a:ea typeface="+mn-ea"/>
                <a:cs typeface="+mn-cs"/>
              </a:rPr>
              <a:t>Die Anzahl der Gründungen in der Schweiz steigt.</a:t>
            </a:r>
          </a:p>
          <a:p>
            <a:pPr marL="179388" marR="0" lvl="0" indent="-179388" algn="l" defTabSz="914400" rtl="0" eaLnBrk="1" fontAlgn="auto" latinLnBrk="0" hangingPunct="1">
              <a:lnSpc>
                <a:spcPct val="100000"/>
              </a:lnSpc>
              <a:spcBef>
                <a:spcPts val="800"/>
              </a:spcBef>
              <a:spcAft>
                <a:spcPts val="0"/>
              </a:spcAft>
              <a:buClr>
                <a:srgbClr val="898F97"/>
              </a:buClr>
              <a:buSzTx/>
              <a:buFont typeface="Arial" panose="020B0604020202020204" pitchFamily="34" charset="0"/>
              <a:buChar char="•"/>
              <a:tabLst/>
              <a:defRPr/>
            </a:pPr>
            <a:r>
              <a:rPr kumimoji="0" lang="de-DE" sz="1500" b="0" i="0" u="none" strike="noStrike" kern="1200" cap="none" spc="0" normalizeH="0" baseline="0" noProof="0" dirty="0">
                <a:ln>
                  <a:noFill/>
                </a:ln>
                <a:solidFill>
                  <a:srgbClr val="686868"/>
                </a:solidFill>
                <a:effectLst/>
                <a:uLnTx/>
                <a:uFillTx/>
                <a:latin typeface="Century Gothic"/>
                <a:ea typeface="+mn-ea"/>
                <a:cs typeface="+mn-cs"/>
              </a:rPr>
              <a:t>Umso wichtiger ist es, dass auch in der Berufsausbildung das nötige Wissen und die notwendigen Kompetenzen vermittelt werden.</a:t>
            </a:r>
          </a:p>
          <a:p>
            <a:pPr marL="179388" marR="0" lvl="0" indent="-179388" algn="l" defTabSz="914400" rtl="0" eaLnBrk="1" fontAlgn="auto" latinLnBrk="0" hangingPunct="1">
              <a:lnSpc>
                <a:spcPct val="100000"/>
              </a:lnSpc>
              <a:spcBef>
                <a:spcPts val="800"/>
              </a:spcBef>
              <a:spcAft>
                <a:spcPts val="0"/>
              </a:spcAft>
              <a:buClr>
                <a:srgbClr val="898F97"/>
              </a:buClr>
              <a:buSzTx/>
              <a:buFont typeface="Arial" panose="020B0604020202020204" pitchFamily="34" charset="0"/>
              <a:buChar char="•"/>
              <a:tabLst/>
              <a:defRPr/>
            </a:pPr>
            <a:r>
              <a:rPr kumimoji="0" lang="de-DE" sz="1500" b="0" i="0" u="none" strike="noStrike" kern="1200" cap="none" spc="0" normalizeH="0" baseline="0" noProof="0" dirty="0">
                <a:ln>
                  <a:noFill/>
                </a:ln>
                <a:solidFill>
                  <a:srgbClr val="686868"/>
                </a:solidFill>
                <a:effectLst/>
                <a:uLnTx/>
                <a:uFillTx/>
                <a:latin typeface="Century Gothic"/>
                <a:ea typeface="+mn-ea"/>
                <a:cs typeface="+mn-cs"/>
              </a:rPr>
              <a:t>Wie viel Prozent der Gründungen von ehemaligen Berufslernenden gestartet wurden, ist nicht genau bekannt.</a:t>
            </a:r>
          </a:p>
          <a:p>
            <a:pPr marL="179388" marR="0" lvl="0" indent="-179388" algn="l" defTabSz="914400" rtl="0" eaLnBrk="1" fontAlgn="auto" latinLnBrk="0" hangingPunct="1">
              <a:lnSpc>
                <a:spcPct val="100000"/>
              </a:lnSpc>
              <a:spcBef>
                <a:spcPts val="800"/>
              </a:spcBef>
              <a:spcAft>
                <a:spcPts val="0"/>
              </a:spcAft>
              <a:buClr>
                <a:srgbClr val="898F97"/>
              </a:buClr>
              <a:buSzTx/>
              <a:buFont typeface="Arial" panose="020B0604020202020204" pitchFamily="34" charset="0"/>
              <a:buChar char="•"/>
              <a:tabLst/>
              <a:defRPr/>
            </a:pPr>
            <a:r>
              <a:rPr kumimoji="0" lang="de-CH" sz="1500" b="0" i="0" u="none" strike="noStrike" kern="1200" cap="none" spc="0" normalizeH="0" baseline="0" noProof="0" dirty="0">
                <a:ln>
                  <a:noFill/>
                </a:ln>
                <a:solidFill>
                  <a:srgbClr val="686868"/>
                </a:solidFill>
                <a:effectLst/>
                <a:uLnTx/>
                <a:uFillTx/>
                <a:latin typeface="Century Gothic"/>
                <a:ea typeface="+mn-ea"/>
                <a:cs typeface="+mn-cs"/>
              </a:rPr>
              <a:t>Im Jahr 2020 wurden in der Schweiz 46 779 neue Unternehmen gegründet, rund 5% mehr als in 2019. Die Angaben beziehen sich auf neu ins Handelsregister eingetragene Firmen.</a:t>
            </a:r>
            <a:endParaRPr kumimoji="0" lang="de-DE" sz="1500" b="0" i="0" u="none" strike="noStrike" kern="1200" cap="none" spc="0" normalizeH="0" baseline="0" noProof="0" dirty="0">
              <a:ln>
                <a:noFill/>
              </a:ln>
              <a:solidFill>
                <a:srgbClr val="686868"/>
              </a:solidFill>
              <a:effectLst/>
              <a:uLnTx/>
              <a:uFillTx/>
              <a:latin typeface="Century Gothic"/>
              <a:ea typeface="+mn-ea"/>
              <a:cs typeface="+mn-cs"/>
            </a:endParaRPr>
          </a:p>
          <a:p>
            <a:pPr marL="360363" marR="0" lvl="0" indent="-360363" algn="l" defTabSz="914400" rtl="0" eaLnBrk="1" fontAlgn="auto" latinLnBrk="0" hangingPunct="1">
              <a:lnSpc>
                <a:spcPct val="100000"/>
              </a:lnSpc>
              <a:spcBef>
                <a:spcPts val="800"/>
              </a:spcBef>
              <a:spcAft>
                <a:spcPts val="0"/>
              </a:spcAft>
              <a:buClrTx/>
              <a:buSzTx/>
              <a:buFont typeface="Wingdings" panose="05000000000000000000" pitchFamily="2" charset="2"/>
              <a:buChar char="§"/>
              <a:tabLst/>
              <a:defRPr/>
            </a:pPr>
            <a:endParaRPr kumimoji="0" lang="de-DE" sz="1500" b="0" i="0" u="none" strike="noStrike" kern="1200" cap="none" spc="0" normalizeH="0" baseline="0" noProof="0" dirty="0">
              <a:ln>
                <a:noFill/>
              </a:ln>
              <a:solidFill>
                <a:srgbClr val="686868"/>
              </a:solidFill>
              <a:effectLst/>
              <a:uLnTx/>
              <a:uFillTx/>
              <a:latin typeface="Century Gothic"/>
              <a:ea typeface="+mn-ea"/>
              <a:cs typeface="+mn-cs"/>
            </a:endParaRPr>
          </a:p>
          <a:p>
            <a:pPr marL="360363" marR="0" lvl="0" indent="-360363"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srgbClr val="0F283E"/>
              </a:solidFill>
              <a:effectLst/>
              <a:uLnTx/>
              <a:uFillTx/>
              <a:latin typeface="Arial" pitchFamily="34" charset="0"/>
              <a:ea typeface="+mn-ea"/>
              <a:cs typeface="+mn-cs"/>
            </a:endParaRPr>
          </a:p>
        </p:txBody>
      </p:sp>
      <p:sp>
        <p:nvSpPr>
          <p:cNvPr id="5" name="Titel 1">
            <a:extLst>
              <a:ext uri="{FF2B5EF4-FFF2-40B4-BE49-F238E27FC236}">
                <a16:creationId xmlns:a16="http://schemas.microsoft.com/office/drawing/2014/main" id="{219B5773-C42D-4A42-8EA9-5746170E6880}"/>
              </a:ext>
            </a:extLst>
          </p:cNvPr>
          <p:cNvSpPr txBox="1">
            <a:spLocks/>
          </p:cNvSpPr>
          <p:nvPr/>
        </p:nvSpPr>
        <p:spPr>
          <a:xfrm>
            <a:off x="947769" y="184511"/>
            <a:ext cx="9220595" cy="46996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2400" b="1" i="0" u="none" strike="noStrike" kern="1200" cap="none" spc="0" normalizeH="0" baseline="0" noProof="0" dirty="0">
                <a:ln>
                  <a:noFill/>
                </a:ln>
                <a:solidFill>
                  <a:srgbClr val="96CB00"/>
                </a:solidFill>
                <a:effectLst/>
                <a:uLnTx/>
                <a:uFillTx/>
                <a:latin typeface="Century Gothic"/>
                <a:ea typeface="+mj-ea"/>
                <a:cs typeface="+mj-cs"/>
              </a:rPr>
              <a:t>Die Anzahl der Unternehmensgründungen in der Schweiz hat in den letzten 10 Jahren zugenommen</a:t>
            </a:r>
          </a:p>
        </p:txBody>
      </p:sp>
      <p:sp>
        <p:nvSpPr>
          <p:cNvPr id="6" name="New shape">
            <a:extLst>
              <a:ext uri="{FF2B5EF4-FFF2-40B4-BE49-F238E27FC236}">
                <a16:creationId xmlns:a16="http://schemas.microsoft.com/office/drawing/2014/main" id="{9DE680D9-53C8-45B6-A268-8D72CCAD98C3}"/>
              </a:ext>
            </a:extLst>
          </p:cNvPr>
          <p:cNvSpPr/>
          <p:nvPr/>
        </p:nvSpPr>
        <p:spPr>
          <a:xfrm>
            <a:off x="8234116" y="1103829"/>
            <a:ext cx="50291" cy="4976460"/>
          </a:xfrm>
          <a:prstGeom prst="rect">
            <a:avLst/>
          </a:prstGeom>
          <a:solidFill>
            <a:srgbClr val="96C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Rechteck 6">
            <a:extLst>
              <a:ext uri="{FF2B5EF4-FFF2-40B4-BE49-F238E27FC236}">
                <a16:creationId xmlns:a16="http://schemas.microsoft.com/office/drawing/2014/main" id="{40E076B5-8EC5-4FFD-B1FA-64C97BBD7DC1}"/>
              </a:ext>
            </a:extLst>
          </p:cNvPr>
          <p:cNvSpPr/>
          <p:nvPr/>
        </p:nvSpPr>
        <p:spPr>
          <a:xfrm>
            <a:off x="978947" y="6245715"/>
            <a:ext cx="7255169"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dirty="0">
                <a:ln>
                  <a:noFill/>
                </a:ln>
                <a:solidFill>
                  <a:srgbClr val="686868"/>
                </a:solidFill>
                <a:effectLst/>
                <a:uLnTx/>
                <a:uFillTx/>
                <a:latin typeface="Century Gothic"/>
                <a:ea typeface="+mn-ea"/>
                <a:cs typeface="+mn-cs"/>
              </a:rPr>
              <a:t>Quelle: </a:t>
            </a:r>
            <a:r>
              <a:rPr kumimoji="0" lang="de-CH" sz="1000" b="0" i="0" u="none" strike="noStrike" kern="1200" cap="none" spc="0" normalizeH="0" baseline="0" noProof="0" dirty="0">
                <a:ln>
                  <a:noFill/>
                </a:ln>
                <a:solidFill>
                  <a:srgbClr val="686868"/>
                </a:solidFill>
                <a:effectLst/>
                <a:uLnTx/>
                <a:uFillTx/>
                <a:latin typeface="Century Gothic"/>
                <a:ea typeface="+mn-ea"/>
                <a:cs typeface="+mn-cs"/>
              </a:rPr>
              <a:t>https://de.statista.com/statistik/daten/studie/309104/umfrage/unternehmensgruendungen-in-der-schweiz/</a:t>
            </a:r>
          </a:p>
        </p:txBody>
      </p:sp>
      <p:sp>
        <p:nvSpPr>
          <p:cNvPr id="2" name="Foliennummernplatzhalter 1">
            <a:extLst>
              <a:ext uri="{FF2B5EF4-FFF2-40B4-BE49-F238E27FC236}">
                <a16:creationId xmlns:a16="http://schemas.microsoft.com/office/drawing/2014/main" id="{6B195D95-42D7-9C49-B4CE-D1B86586CC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320322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ew shape">
            <a:extLst>
              <a:ext uri="{FF2B5EF4-FFF2-40B4-BE49-F238E27FC236}">
                <a16:creationId xmlns:a16="http://schemas.microsoft.com/office/drawing/2014/main" id="{D8797DA5-DD79-4A42-A065-AF86360ADF9E}"/>
              </a:ext>
            </a:extLst>
          </p:cNvPr>
          <p:cNvSpPr/>
          <p:nvPr/>
        </p:nvSpPr>
        <p:spPr>
          <a:xfrm>
            <a:off x="8393062" y="1170679"/>
            <a:ext cx="3088785" cy="52395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marL="179388" marR="0" lvl="0" indent="-179388" algn="l" defTabSz="914400" rtl="0" eaLnBrk="1" fontAlgn="auto" latinLnBrk="0" hangingPunct="1">
              <a:lnSpc>
                <a:spcPct val="100000"/>
              </a:lnSpc>
              <a:spcBef>
                <a:spcPts val="800"/>
              </a:spcBef>
              <a:spcAft>
                <a:spcPts val="0"/>
              </a:spcAft>
              <a:buClr>
                <a:srgbClr val="898F97"/>
              </a:buClr>
              <a:buSzTx/>
              <a:buFont typeface="Arial" panose="020B0604020202020204" pitchFamily="34" charset="0"/>
              <a:buChar char="•"/>
              <a:tabLst/>
              <a:defRPr/>
            </a:pPr>
            <a:r>
              <a:rPr kumimoji="0" lang="de-CH" sz="1500" b="0" i="0" u="none" strike="noStrike" kern="1200" cap="none" spc="0" normalizeH="0" baseline="0" noProof="0" dirty="0">
                <a:ln>
                  <a:noFill/>
                </a:ln>
                <a:solidFill>
                  <a:srgbClr val="686868"/>
                </a:solidFill>
                <a:effectLst/>
                <a:uLnTx/>
                <a:uFillTx/>
                <a:latin typeface="Century Gothic"/>
                <a:ea typeface="+mn-ea"/>
                <a:cs typeface="+mn-cs"/>
              </a:rPr>
              <a:t>In der Schweiz werden insbesondere Dienstleistungsunternehmen gegründet.</a:t>
            </a:r>
          </a:p>
          <a:p>
            <a:pPr marL="179388" marR="0" lvl="0" indent="-179388" algn="l" defTabSz="914400" rtl="0" eaLnBrk="1" fontAlgn="auto" latinLnBrk="0" hangingPunct="1">
              <a:lnSpc>
                <a:spcPct val="100000"/>
              </a:lnSpc>
              <a:spcBef>
                <a:spcPts val="800"/>
              </a:spcBef>
              <a:spcAft>
                <a:spcPts val="0"/>
              </a:spcAft>
              <a:buClr>
                <a:srgbClr val="898F97"/>
              </a:buClr>
              <a:buSzTx/>
              <a:buFont typeface="Arial" panose="020B0604020202020204" pitchFamily="34" charset="0"/>
              <a:buChar char="•"/>
              <a:tabLst/>
              <a:defRPr/>
            </a:pPr>
            <a:r>
              <a:rPr kumimoji="0" lang="de-CH" sz="1500" b="0" i="0" u="none" strike="noStrike" kern="1200" cap="none" spc="0" normalizeH="0" baseline="0" noProof="0" dirty="0">
                <a:ln>
                  <a:noFill/>
                </a:ln>
                <a:solidFill>
                  <a:srgbClr val="686868"/>
                </a:solidFill>
                <a:effectLst/>
                <a:uLnTx/>
                <a:uFillTx/>
                <a:latin typeface="Century Gothic"/>
                <a:ea typeface="+mn-ea"/>
                <a:cs typeface="+mn-cs"/>
              </a:rPr>
              <a:t>In den meisten industrialisierten Ländern dominiert der Dienstleistungssektor, gefolgt vom industriellen Sektor und der Landwirtschaft.</a:t>
            </a:r>
          </a:p>
          <a:p>
            <a:pPr marL="179388" marR="0" lvl="0" indent="-179388" algn="l" defTabSz="914400" rtl="0" eaLnBrk="1" fontAlgn="auto" latinLnBrk="0" hangingPunct="1">
              <a:lnSpc>
                <a:spcPct val="100000"/>
              </a:lnSpc>
              <a:spcBef>
                <a:spcPts val="800"/>
              </a:spcBef>
              <a:spcAft>
                <a:spcPts val="0"/>
              </a:spcAft>
              <a:buClr>
                <a:srgbClr val="898F97"/>
              </a:buClr>
              <a:buSzTx/>
              <a:buFont typeface="Arial" panose="020B0604020202020204" pitchFamily="34" charset="0"/>
              <a:buChar char="•"/>
              <a:tabLst/>
              <a:defRPr/>
            </a:pPr>
            <a:r>
              <a:rPr kumimoji="0" lang="de-CH" sz="1500" b="0" i="0" u="none" strike="noStrike" kern="1200" cap="none" spc="0" normalizeH="0" baseline="0" noProof="0" dirty="0">
                <a:ln>
                  <a:noFill/>
                </a:ln>
                <a:solidFill>
                  <a:srgbClr val="686868"/>
                </a:solidFill>
                <a:effectLst/>
                <a:uLnTx/>
                <a:uFillTx/>
                <a:latin typeface="Century Gothic"/>
                <a:ea typeface="+mn-ea"/>
                <a:cs typeface="+mn-cs"/>
              </a:rPr>
              <a:t>Mit der fortschreitenden Digitalisierung kann von einem Wachstum an IT-Unternehmen in der nahen Zukunft ausgegangen werden.</a:t>
            </a:r>
          </a:p>
          <a:p>
            <a:pPr marL="179388" marR="0" lvl="0" indent="-179388" algn="l" defTabSz="914400" rtl="0" eaLnBrk="1" fontAlgn="auto" latinLnBrk="0" hangingPunct="1">
              <a:lnSpc>
                <a:spcPct val="100000"/>
              </a:lnSpc>
              <a:spcBef>
                <a:spcPts val="800"/>
              </a:spcBef>
              <a:spcAft>
                <a:spcPts val="0"/>
              </a:spcAft>
              <a:buClr>
                <a:srgbClr val="898F97"/>
              </a:buClr>
              <a:buSzTx/>
              <a:buFont typeface="Arial" panose="020B0604020202020204" pitchFamily="34" charset="0"/>
              <a:buChar char="•"/>
              <a:tabLst/>
              <a:defRPr/>
            </a:pPr>
            <a:endParaRPr kumimoji="0" lang="de-CH" sz="1500" b="0" i="0" u="none" strike="noStrike" kern="1200" cap="none" spc="0" normalizeH="0" baseline="0" noProof="0" dirty="0">
              <a:ln>
                <a:noFill/>
              </a:ln>
              <a:solidFill>
                <a:srgbClr val="686868"/>
              </a:solidFill>
              <a:effectLst/>
              <a:uLnTx/>
              <a:uFillTx/>
              <a:latin typeface="Century Gothic"/>
              <a:ea typeface="+mn-ea"/>
              <a:cs typeface="+mn-cs"/>
            </a:endParaRPr>
          </a:p>
          <a:p>
            <a:pPr marL="179388" marR="0" lvl="0" indent="-179388" algn="l" defTabSz="914400" rtl="0" eaLnBrk="1" fontAlgn="auto" latinLnBrk="0" hangingPunct="1">
              <a:lnSpc>
                <a:spcPct val="100000"/>
              </a:lnSpc>
              <a:spcBef>
                <a:spcPts val="800"/>
              </a:spcBef>
              <a:spcAft>
                <a:spcPts val="0"/>
              </a:spcAft>
              <a:buClr>
                <a:srgbClr val="898F97"/>
              </a:buClr>
              <a:buSzTx/>
              <a:buFont typeface="Arial" panose="020B0604020202020204" pitchFamily="34" charset="0"/>
              <a:buChar char="•"/>
              <a:tabLst/>
              <a:defRPr/>
            </a:pPr>
            <a:endParaRPr kumimoji="0" lang="de-DE" sz="1500" b="0" i="0" u="none" strike="noStrike" kern="1200" cap="none" spc="0" normalizeH="0" baseline="0" noProof="0" dirty="0">
              <a:ln>
                <a:noFill/>
              </a:ln>
              <a:solidFill>
                <a:srgbClr val="686868"/>
              </a:solidFill>
              <a:effectLst/>
              <a:uLnTx/>
              <a:uFillTx/>
              <a:latin typeface="Century Gothic"/>
              <a:ea typeface="+mn-ea"/>
              <a:cs typeface="+mn-cs"/>
            </a:endParaRPr>
          </a:p>
          <a:p>
            <a:pPr marL="360363" marR="0" lvl="0" indent="-360363" algn="l" defTabSz="914400" rtl="0" eaLnBrk="1" fontAlgn="auto" latinLnBrk="0" hangingPunct="1">
              <a:lnSpc>
                <a:spcPct val="100000"/>
              </a:lnSpc>
              <a:spcBef>
                <a:spcPts val="800"/>
              </a:spcBef>
              <a:spcAft>
                <a:spcPts val="0"/>
              </a:spcAft>
              <a:buClrTx/>
              <a:buSzTx/>
              <a:buFont typeface="Wingdings" panose="05000000000000000000" pitchFamily="2" charset="2"/>
              <a:buChar char="§"/>
              <a:tabLst/>
              <a:defRPr/>
            </a:pPr>
            <a:endParaRPr kumimoji="0" lang="de-DE" sz="1500" b="0" i="0" u="none" strike="noStrike" kern="1200" cap="none" spc="0" normalizeH="0" baseline="0" noProof="0" dirty="0">
              <a:ln>
                <a:noFill/>
              </a:ln>
              <a:solidFill>
                <a:srgbClr val="686868"/>
              </a:solidFill>
              <a:effectLst/>
              <a:uLnTx/>
              <a:uFillTx/>
              <a:latin typeface="Century Gothic"/>
              <a:ea typeface="+mn-ea"/>
              <a:cs typeface="+mn-cs"/>
            </a:endParaRPr>
          </a:p>
          <a:p>
            <a:pPr marL="360363" marR="0" lvl="0" indent="-360363"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srgbClr val="686868"/>
              </a:solidFill>
              <a:effectLst/>
              <a:uLnTx/>
              <a:uFillTx/>
              <a:latin typeface="Arial" pitchFamily="34" charset="0"/>
              <a:ea typeface="+mn-ea"/>
              <a:cs typeface="+mn-cs"/>
            </a:endParaRPr>
          </a:p>
        </p:txBody>
      </p:sp>
      <p:sp>
        <p:nvSpPr>
          <p:cNvPr id="5" name="Titel 1">
            <a:extLst>
              <a:ext uri="{FF2B5EF4-FFF2-40B4-BE49-F238E27FC236}">
                <a16:creationId xmlns:a16="http://schemas.microsoft.com/office/drawing/2014/main" id="{219B5773-C42D-4A42-8EA9-5746170E6880}"/>
              </a:ext>
            </a:extLst>
          </p:cNvPr>
          <p:cNvSpPr txBox="1">
            <a:spLocks/>
          </p:cNvSpPr>
          <p:nvPr/>
        </p:nvSpPr>
        <p:spPr>
          <a:xfrm>
            <a:off x="938341" y="212792"/>
            <a:ext cx="7715465" cy="469964"/>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CH" sz="2400" b="1" i="0" u="none" strike="noStrike" kern="1200" cap="none" spc="0" normalizeH="0" baseline="0" noProof="0" dirty="0">
                <a:ln>
                  <a:noFill/>
                </a:ln>
                <a:solidFill>
                  <a:srgbClr val="96CB00"/>
                </a:solidFill>
                <a:effectLst/>
                <a:uLnTx/>
                <a:uFillTx/>
                <a:latin typeface="Century Gothic"/>
                <a:ea typeface="+mj-ea"/>
                <a:cs typeface="+mj-cs"/>
              </a:rPr>
              <a:t>Neu gegründete Unternehmen in der Schweiz nach Wirtschaftszweig</a:t>
            </a:r>
          </a:p>
        </p:txBody>
      </p:sp>
      <p:sp>
        <p:nvSpPr>
          <p:cNvPr id="6" name="New shape">
            <a:extLst>
              <a:ext uri="{FF2B5EF4-FFF2-40B4-BE49-F238E27FC236}">
                <a16:creationId xmlns:a16="http://schemas.microsoft.com/office/drawing/2014/main" id="{9DE680D9-53C8-45B6-A268-8D72CCAD98C3}"/>
              </a:ext>
            </a:extLst>
          </p:cNvPr>
          <p:cNvSpPr/>
          <p:nvPr/>
        </p:nvSpPr>
        <p:spPr>
          <a:xfrm>
            <a:off x="8234116" y="1103829"/>
            <a:ext cx="50291" cy="4976460"/>
          </a:xfrm>
          <a:prstGeom prst="rect">
            <a:avLst/>
          </a:prstGeom>
          <a:solidFill>
            <a:srgbClr val="96C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 name="Rechteck 6">
            <a:extLst>
              <a:ext uri="{FF2B5EF4-FFF2-40B4-BE49-F238E27FC236}">
                <a16:creationId xmlns:a16="http://schemas.microsoft.com/office/drawing/2014/main" id="{40E076B5-8EC5-4FFD-B1FA-64C97BBD7DC1}"/>
              </a:ext>
            </a:extLst>
          </p:cNvPr>
          <p:cNvSpPr/>
          <p:nvPr/>
        </p:nvSpPr>
        <p:spPr>
          <a:xfrm>
            <a:off x="8557937" y="5619500"/>
            <a:ext cx="2174112"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dirty="0">
                <a:ln>
                  <a:noFill/>
                </a:ln>
                <a:solidFill>
                  <a:srgbClr val="686868"/>
                </a:solidFill>
                <a:effectLst/>
                <a:uLnTx/>
                <a:uFillTx/>
                <a:latin typeface="Century Gothic"/>
                <a:ea typeface="+mn-ea"/>
                <a:cs typeface="+mn-cs"/>
              </a:rPr>
              <a:t>Quelle: </a:t>
            </a:r>
            <a:r>
              <a:rPr kumimoji="0" lang="de-CH" sz="1000" b="0" i="0" u="none" strike="noStrike" kern="1200" cap="none" spc="0" normalizeH="0" baseline="0" noProof="1">
                <a:ln>
                  <a:noFill/>
                </a:ln>
                <a:solidFill>
                  <a:srgbClr val="898F97"/>
                </a:solidFill>
                <a:effectLst/>
                <a:uLnTx/>
                <a:uFillTx/>
                <a:latin typeface="Century Gothic"/>
                <a:ea typeface="+mn-ea"/>
                <a:cs typeface="+mn-cs"/>
              </a:rPr>
              <a:t>https://www.bfs.admin.ch/bfs/de/home/statistiken/industrie-dienstleistungen/unternehmen-beschaeftigte/unternehmensdemografie/neugruendungen-ueberlebensraten.html </a:t>
            </a:r>
          </a:p>
        </p:txBody>
      </p:sp>
      <p:graphicFrame>
        <p:nvGraphicFramePr>
          <p:cNvPr id="8" name="Diagramm 7">
            <a:extLst>
              <a:ext uri="{FF2B5EF4-FFF2-40B4-BE49-F238E27FC236}">
                <a16:creationId xmlns:a16="http://schemas.microsoft.com/office/drawing/2014/main" id="{EC411CDF-B4CE-C34F-B8B6-FD1E423CDC75}"/>
              </a:ext>
            </a:extLst>
          </p:cNvPr>
          <p:cNvGraphicFramePr>
            <a:graphicFrameLocks noChangeAspect="1"/>
          </p:cNvGraphicFramePr>
          <p:nvPr>
            <p:extLst>
              <p:ext uri="{D42A27DB-BD31-4B8C-83A1-F6EECF244321}">
                <p14:modId xmlns:p14="http://schemas.microsoft.com/office/powerpoint/2010/main" val="2701147998"/>
              </p:ext>
            </p:extLst>
          </p:nvPr>
        </p:nvGraphicFramePr>
        <p:xfrm>
          <a:off x="795647" y="1170679"/>
          <a:ext cx="7323884" cy="5617202"/>
        </p:xfrm>
        <a:graphic>
          <a:graphicData uri="http://schemas.openxmlformats.org/drawingml/2006/chart">
            <c:chart xmlns:c="http://schemas.openxmlformats.org/drawingml/2006/chart" xmlns:r="http://schemas.openxmlformats.org/officeDocument/2006/relationships" r:id="rId3"/>
          </a:graphicData>
        </a:graphic>
      </p:graphicFrame>
      <p:sp>
        <p:nvSpPr>
          <p:cNvPr id="2" name="Foliennummernplatzhalter 1">
            <a:extLst>
              <a:ext uri="{FF2B5EF4-FFF2-40B4-BE49-F238E27FC236}">
                <a16:creationId xmlns:a16="http://schemas.microsoft.com/office/drawing/2014/main" id="{8415B2A3-5392-3B4B-AA93-C9E180501F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515180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5853790D-FD50-4CF8-93D4-B7D9564FE15C}"/>
              </a:ext>
            </a:extLst>
          </p:cNvPr>
          <p:cNvSpPr txBox="1">
            <a:spLocks/>
          </p:cNvSpPr>
          <p:nvPr/>
        </p:nvSpPr>
        <p:spPr>
          <a:xfrm>
            <a:off x="942317" y="232623"/>
            <a:ext cx="10532943" cy="719970"/>
          </a:xfrm>
          <a:prstGeom prst="rect">
            <a:avLst/>
          </a:prstGeom>
        </p:spPr>
        <p:txBody>
          <a:bodyPr>
            <a:normAutofit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400" b="1" i="0" u="none" strike="noStrike" kern="1200" cap="none" spc="0" normalizeH="0" baseline="0" noProof="0" dirty="0">
                <a:ln>
                  <a:noFill/>
                </a:ln>
                <a:solidFill>
                  <a:srgbClr val="96CB00"/>
                </a:solidFill>
                <a:effectLst/>
                <a:uLnTx/>
                <a:uFillTx/>
                <a:latin typeface="Century Gothic"/>
                <a:ea typeface="+mj-ea"/>
                <a:cs typeface="+mj-cs"/>
              </a:rPr>
              <a:t>Die Schweiz liegt mit einer Gründungsrate von 9,8% unter dem Durchschnitt vergleichbarer Volkswirtschaften (12.3%)</a:t>
            </a:r>
          </a:p>
        </p:txBody>
      </p:sp>
      <p:graphicFrame>
        <p:nvGraphicFramePr>
          <p:cNvPr id="9" name="Diagramm 8">
            <a:extLst>
              <a:ext uri="{FF2B5EF4-FFF2-40B4-BE49-F238E27FC236}">
                <a16:creationId xmlns:a16="http://schemas.microsoft.com/office/drawing/2014/main" id="{2FE02959-8503-6F49-BDA3-02863A6944E4}"/>
              </a:ext>
            </a:extLst>
          </p:cNvPr>
          <p:cNvGraphicFramePr/>
          <p:nvPr>
            <p:extLst>
              <p:ext uri="{D42A27DB-BD31-4B8C-83A1-F6EECF244321}">
                <p14:modId xmlns:p14="http://schemas.microsoft.com/office/powerpoint/2010/main" val="2431689801"/>
              </p:ext>
            </p:extLst>
          </p:nvPr>
        </p:nvGraphicFramePr>
        <p:xfrm>
          <a:off x="942317" y="1168332"/>
          <a:ext cx="7183143" cy="4911957"/>
        </p:xfrm>
        <a:graphic>
          <a:graphicData uri="http://schemas.openxmlformats.org/drawingml/2006/chart">
            <c:chart xmlns:c="http://schemas.openxmlformats.org/drawingml/2006/chart" xmlns:r="http://schemas.openxmlformats.org/officeDocument/2006/relationships" r:id="rId3"/>
          </a:graphicData>
        </a:graphic>
      </p:graphicFrame>
      <p:sp>
        <p:nvSpPr>
          <p:cNvPr id="2" name="Foliennummernplatzhalter 1">
            <a:extLst>
              <a:ext uri="{FF2B5EF4-FFF2-40B4-BE49-F238E27FC236}">
                <a16:creationId xmlns:a16="http://schemas.microsoft.com/office/drawing/2014/main" id="{FBB75484-90B9-5F4B-B830-50917DFA26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
        <p:nvSpPr>
          <p:cNvPr id="8" name="New shape">
            <a:extLst>
              <a:ext uri="{FF2B5EF4-FFF2-40B4-BE49-F238E27FC236}">
                <a16:creationId xmlns:a16="http://schemas.microsoft.com/office/drawing/2014/main" id="{AD847436-9623-BA4B-A2E8-691358FF4305}"/>
              </a:ext>
            </a:extLst>
          </p:cNvPr>
          <p:cNvSpPr/>
          <p:nvPr/>
        </p:nvSpPr>
        <p:spPr>
          <a:xfrm>
            <a:off x="8393062" y="1170680"/>
            <a:ext cx="3088785" cy="4411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lstStyle/>
          <a:p>
            <a:pPr marL="0" marR="0" lvl="0" indent="0" algn="l" defTabSz="914400" rtl="0" eaLnBrk="1" fontAlgn="auto" latinLnBrk="0" hangingPunct="1">
              <a:lnSpc>
                <a:spcPct val="100000"/>
              </a:lnSpc>
              <a:spcBef>
                <a:spcPts val="800"/>
              </a:spcBef>
              <a:spcAft>
                <a:spcPts val="0"/>
              </a:spcAft>
              <a:buClr>
                <a:srgbClr val="898F97"/>
              </a:buClr>
              <a:buSzTx/>
              <a:buFontTx/>
              <a:buNone/>
              <a:tabLst/>
              <a:defRPr/>
            </a:pPr>
            <a:r>
              <a:rPr kumimoji="0" lang="de-CH" sz="1400" b="0" i="0" u="none" strike="noStrike" kern="1200" cap="none" spc="0" normalizeH="0" baseline="0" noProof="0" dirty="0">
                <a:ln>
                  <a:noFill/>
                </a:ln>
                <a:solidFill>
                  <a:srgbClr val="686868"/>
                </a:solidFill>
                <a:effectLst/>
                <a:uLnTx/>
                <a:uFillTx/>
                <a:latin typeface="Century Gothic"/>
                <a:ea typeface="+mn-ea"/>
                <a:cs typeface="Arial" pitchFamily="34" charset="0"/>
              </a:rPr>
              <a:t>TEA </a:t>
            </a:r>
            <a:r>
              <a:rPr kumimoji="0" lang="de-DE" sz="1400" b="0" i="0" u="none" strike="noStrike" kern="1200" cap="none" spc="0" normalizeH="0" baseline="0" noProof="0" dirty="0">
                <a:ln>
                  <a:noFill/>
                </a:ln>
                <a:solidFill>
                  <a:srgbClr val="686868"/>
                </a:solidFill>
                <a:effectLst/>
                <a:uLnTx/>
                <a:uFillTx/>
                <a:latin typeface="Century Gothic"/>
                <a:ea typeface="+mn-ea"/>
                <a:cs typeface="Arial" pitchFamily="34" charset="0"/>
              </a:rPr>
              <a:t>= GründerInnen in der Gründungsphase </a:t>
            </a:r>
            <a:r>
              <a:rPr kumimoji="0" lang="en-US" sz="1400" b="0" i="0" u="none" strike="noStrike" kern="1200" cap="none" spc="0" normalizeH="0" baseline="0" noProof="0" dirty="0">
                <a:ln>
                  <a:noFill/>
                </a:ln>
                <a:solidFill>
                  <a:srgbClr val="686868"/>
                </a:solidFill>
                <a:effectLst/>
                <a:uLnTx/>
                <a:uFillTx/>
                <a:latin typeface="Century Gothic"/>
                <a:ea typeface="+mn-ea"/>
                <a:cs typeface="Arial" pitchFamily="34" charset="0"/>
              </a:rPr>
              <a:t>(«nascent entrepreneurs») </a:t>
            </a:r>
            <a:r>
              <a:rPr kumimoji="0" lang="de-DE" sz="1400" b="0" i="0" u="none" strike="noStrike" kern="1200" cap="none" spc="0" normalizeH="0" baseline="0" noProof="0" dirty="0">
                <a:ln>
                  <a:noFill/>
                </a:ln>
                <a:solidFill>
                  <a:srgbClr val="686868"/>
                </a:solidFill>
                <a:effectLst/>
                <a:uLnTx/>
                <a:uFillTx/>
                <a:latin typeface="Century Gothic"/>
                <a:ea typeface="+mn-ea"/>
                <a:cs typeface="Arial" pitchFamily="34" charset="0"/>
              </a:rPr>
              <a:t>sowie UnternehmerInnen, die ein Unternehmen besitzen und führen, das nicht älter ist als 3,5 Jahre.</a:t>
            </a:r>
            <a:endParaRPr kumimoji="0" lang="de-CH" sz="1400" b="0" i="0" u="none" strike="noStrike" kern="1200" cap="none" spc="0" normalizeH="0" baseline="0" noProof="0" dirty="0">
              <a:ln>
                <a:noFill/>
              </a:ln>
              <a:solidFill>
                <a:srgbClr val="686868"/>
              </a:solidFill>
              <a:effectLst/>
              <a:uLnTx/>
              <a:uFillTx/>
              <a:latin typeface="Century Gothic"/>
              <a:ea typeface="+mn-ea"/>
              <a:cs typeface="Arial" pitchFamily="34" charset="0"/>
            </a:endParaRPr>
          </a:p>
          <a:p>
            <a:pPr marL="0" marR="0" lvl="0" indent="0" algn="l" defTabSz="914400" rtl="0" eaLnBrk="1" fontAlgn="auto" latinLnBrk="0" hangingPunct="1">
              <a:lnSpc>
                <a:spcPct val="100000"/>
              </a:lnSpc>
              <a:spcBef>
                <a:spcPts val="800"/>
              </a:spcBef>
              <a:spcAft>
                <a:spcPts val="0"/>
              </a:spcAft>
              <a:buClr>
                <a:srgbClr val="898F97"/>
              </a:buClr>
              <a:buSzTx/>
              <a:buFontTx/>
              <a:buNone/>
              <a:tabLst/>
              <a:defRPr/>
            </a:pPr>
            <a:endParaRPr kumimoji="0" lang="de-CH" sz="1500" b="0" i="0" u="none" strike="noStrike" kern="1200" cap="none" spc="0" normalizeH="0" baseline="0" noProof="0" dirty="0">
              <a:ln>
                <a:noFill/>
              </a:ln>
              <a:solidFill>
                <a:srgbClr val="686868"/>
              </a:solidFill>
              <a:effectLst/>
              <a:uLnTx/>
              <a:uFillTx/>
              <a:latin typeface="Century Gothic"/>
              <a:ea typeface="+mn-ea"/>
              <a:cs typeface="+mn-cs"/>
            </a:endParaRPr>
          </a:p>
          <a:p>
            <a:pPr marL="179388" marR="0" lvl="0" indent="-179388" algn="l" defTabSz="914400" rtl="0" eaLnBrk="1" fontAlgn="auto" latinLnBrk="0" hangingPunct="1">
              <a:lnSpc>
                <a:spcPct val="100000"/>
              </a:lnSpc>
              <a:spcBef>
                <a:spcPts val="800"/>
              </a:spcBef>
              <a:spcAft>
                <a:spcPts val="0"/>
              </a:spcAft>
              <a:buClr>
                <a:srgbClr val="898F97"/>
              </a:buClr>
              <a:buSzTx/>
              <a:buFont typeface="Arial" panose="020B0604020202020204" pitchFamily="34" charset="0"/>
              <a:buChar char="•"/>
              <a:tabLst/>
              <a:defRPr/>
            </a:pPr>
            <a:endParaRPr kumimoji="0" lang="de-DE" sz="1500" b="0" i="0" u="none" strike="noStrike" kern="1200" cap="none" spc="0" normalizeH="0" baseline="0" noProof="0" dirty="0">
              <a:ln>
                <a:noFill/>
              </a:ln>
              <a:solidFill>
                <a:srgbClr val="686868"/>
              </a:solidFill>
              <a:effectLst/>
              <a:uLnTx/>
              <a:uFillTx/>
              <a:latin typeface="Century Gothic"/>
              <a:ea typeface="+mn-ea"/>
              <a:cs typeface="+mn-cs"/>
            </a:endParaRPr>
          </a:p>
          <a:p>
            <a:pPr marL="360363" marR="0" lvl="0" indent="-360363" algn="l" defTabSz="914400" rtl="0" eaLnBrk="1" fontAlgn="auto" latinLnBrk="0" hangingPunct="1">
              <a:lnSpc>
                <a:spcPct val="100000"/>
              </a:lnSpc>
              <a:spcBef>
                <a:spcPts val="800"/>
              </a:spcBef>
              <a:spcAft>
                <a:spcPts val="0"/>
              </a:spcAft>
              <a:buClrTx/>
              <a:buSzTx/>
              <a:buFont typeface="Wingdings" panose="05000000000000000000" pitchFamily="2" charset="2"/>
              <a:buChar char="§"/>
              <a:tabLst/>
              <a:defRPr/>
            </a:pPr>
            <a:endParaRPr kumimoji="0" lang="de-DE" sz="1500" b="0" i="0" u="none" strike="noStrike" kern="1200" cap="none" spc="0" normalizeH="0" baseline="0" noProof="0" dirty="0">
              <a:ln>
                <a:noFill/>
              </a:ln>
              <a:solidFill>
                <a:srgbClr val="686868"/>
              </a:solidFill>
              <a:effectLst/>
              <a:uLnTx/>
              <a:uFillTx/>
              <a:latin typeface="Century Gothic"/>
              <a:ea typeface="+mn-ea"/>
              <a:cs typeface="+mn-cs"/>
            </a:endParaRPr>
          </a:p>
          <a:p>
            <a:pPr marL="360363" marR="0" lvl="0" indent="-360363"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dirty="0">
              <a:ln>
                <a:noFill/>
              </a:ln>
              <a:solidFill>
                <a:srgbClr val="686868"/>
              </a:solidFill>
              <a:effectLst/>
              <a:uLnTx/>
              <a:uFillTx/>
              <a:latin typeface="Arial" pitchFamily="34" charset="0"/>
              <a:ea typeface="+mn-ea"/>
              <a:cs typeface="+mn-cs"/>
            </a:endParaRPr>
          </a:p>
        </p:txBody>
      </p:sp>
      <p:sp>
        <p:nvSpPr>
          <p:cNvPr id="10" name="New shape">
            <a:extLst>
              <a:ext uri="{FF2B5EF4-FFF2-40B4-BE49-F238E27FC236}">
                <a16:creationId xmlns:a16="http://schemas.microsoft.com/office/drawing/2014/main" id="{BD9B660B-D662-BA4E-B60B-DC4166971221}"/>
              </a:ext>
            </a:extLst>
          </p:cNvPr>
          <p:cNvSpPr/>
          <p:nvPr/>
        </p:nvSpPr>
        <p:spPr>
          <a:xfrm>
            <a:off x="8234116" y="1103829"/>
            <a:ext cx="50291" cy="4976460"/>
          </a:xfrm>
          <a:prstGeom prst="rect">
            <a:avLst/>
          </a:prstGeom>
          <a:solidFill>
            <a:srgbClr val="96CB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Rechteck 10">
            <a:extLst>
              <a:ext uri="{FF2B5EF4-FFF2-40B4-BE49-F238E27FC236}">
                <a16:creationId xmlns:a16="http://schemas.microsoft.com/office/drawing/2014/main" id="{208A27A1-380A-974E-A08A-2940F846EA94}"/>
              </a:ext>
            </a:extLst>
          </p:cNvPr>
          <p:cNvSpPr/>
          <p:nvPr/>
        </p:nvSpPr>
        <p:spPr>
          <a:xfrm>
            <a:off x="8393062" y="5545313"/>
            <a:ext cx="2174112"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000" b="1" i="0" u="none" strike="noStrike" kern="1200" cap="none" spc="0" normalizeH="0" baseline="0" noProof="0" dirty="0">
                <a:ln>
                  <a:noFill/>
                </a:ln>
                <a:solidFill>
                  <a:srgbClr val="686868"/>
                </a:solidFill>
                <a:effectLst/>
                <a:uLnTx/>
                <a:uFillTx/>
                <a:latin typeface="Century Gothic"/>
                <a:ea typeface="+mn-ea"/>
                <a:cs typeface="+mn-cs"/>
              </a:rPr>
              <a:t>Quelle: </a:t>
            </a:r>
            <a:r>
              <a:rPr kumimoji="0" lang="de-CH" sz="1000" b="0" i="0" u="none" strike="noStrike" kern="1200" cap="none" spc="0" normalizeH="0" baseline="0" noProof="0" dirty="0">
                <a:ln>
                  <a:noFill/>
                </a:ln>
                <a:solidFill>
                  <a:srgbClr val="898F97"/>
                </a:solidFill>
                <a:effectLst/>
                <a:uLnTx/>
                <a:uFillTx/>
                <a:latin typeface="Century Gothic"/>
                <a:ea typeface="+mn-ea"/>
                <a:cs typeface="+mn-cs"/>
              </a:rPr>
              <a:t>Baldegger R., Gaudart R., Wild P. (2020). Global Entrepreneurship Monitor 2019/2020: Report on </a:t>
            </a:r>
            <a:r>
              <a:rPr kumimoji="0" lang="en-US" sz="1000" b="0" i="0" u="none" strike="noStrike" kern="1200" cap="none" spc="0" normalizeH="0" baseline="0" noProof="0" dirty="0">
                <a:ln>
                  <a:noFill/>
                </a:ln>
                <a:solidFill>
                  <a:srgbClr val="898F97"/>
                </a:solidFill>
                <a:effectLst/>
                <a:uLnTx/>
                <a:uFillTx/>
                <a:latin typeface="Century Gothic"/>
                <a:ea typeface="+mn-ea"/>
                <a:cs typeface="+mn-cs"/>
              </a:rPr>
              <a:t>Switzerland</a:t>
            </a:r>
            <a:r>
              <a:rPr kumimoji="0" lang="de-CH" sz="1000" b="0" i="0" u="none" strike="noStrike" kern="1200" cap="none" spc="0" normalizeH="0" baseline="0" noProof="0" dirty="0">
                <a:ln>
                  <a:noFill/>
                </a:ln>
                <a:solidFill>
                  <a:srgbClr val="898F97"/>
                </a:solidFill>
                <a:effectLst/>
                <a:uLnTx/>
                <a:uFillTx/>
                <a:latin typeface="Century Gothic"/>
                <a:ea typeface="+mn-ea"/>
                <a:cs typeface="+mn-cs"/>
              </a:rPr>
              <a:t>. Fribourg: School </a:t>
            </a:r>
            <a:r>
              <a:rPr kumimoji="0" lang="en-US" sz="1000" b="0" i="0" u="none" strike="noStrike" kern="1200" cap="none" spc="0" normalizeH="0" baseline="0" noProof="0" dirty="0">
                <a:ln>
                  <a:noFill/>
                </a:ln>
                <a:solidFill>
                  <a:srgbClr val="898F97"/>
                </a:solidFill>
                <a:effectLst/>
                <a:uLnTx/>
                <a:uFillTx/>
                <a:latin typeface="Century Gothic"/>
                <a:ea typeface="+mn-ea"/>
                <a:cs typeface="+mn-cs"/>
              </a:rPr>
              <a:t>of</a:t>
            </a:r>
            <a:r>
              <a:rPr kumimoji="0" lang="de-CH" sz="1000" b="0" i="0" u="none" strike="noStrike" kern="1200" cap="none" spc="0" normalizeH="0" baseline="0" noProof="0" dirty="0">
                <a:ln>
                  <a:noFill/>
                </a:ln>
                <a:solidFill>
                  <a:srgbClr val="898F97"/>
                </a:solidFill>
                <a:effectLst/>
                <a:uLnTx/>
                <a:uFillTx/>
                <a:latin typeface="Century Gothic"/>
                <a:ea typeface="+mn-ea"/>
                <a:cs typeface="+mn-cs"/>
              </a:rPr>
              <a:t> Management, S. 29.</a:t>
            </a:r>
            <a:endParaRPr kumimoji="0" lang="de-CH" sz="1000" b="0" i="0" u="none" strike="noStrike" kern="1200" cap="none" spc="0" normalizeH="0" baseline="0" noProof="1">
              <a:ln>
                <a:noFill/>
              </a:ln>
              <a:solidFill>
                <a:srgbClr val="898F97"/>
              </a:solidFill>
              <a:effectLst/>
              <a:uLnTx/>
              <a:uFillTx/>
              <a:latin typeface="Century Gothic"/>
              <a:ea typeface="+mn-ea"/>
              <a:cs typeface="+mn-cs"/>
            </a:endParaRPr>
          </a:p>
        </p:txBody>
      </p:sp>
    </p:spTree>
    <p:extLst>
      <p:ext uri="{BB962C8B-B14F-4D97-AF65-F5344CB8AC3E}">
        <p14:creationId xmlns:p14="http://schemas.microsoft.com/office/powerpoint/2010/main" val="4157049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569A8341-D445-468F-9749-07FDC6696C2E}"/>
              </a:ext>
            </a:extLst>
          </p:cNvPr>
          <p:cNvSpPr>
            <a:spLocks noChangeArrowheads="1"/>
          </p:cNvSpPr>
          <p:nvPr/>
        </p:nvSpPr>
        <p:spPr bwMode="auto">
          <a:xfrm>
            <a:off x="1470582" y="2124337"/>
            <a:ext cx="9317422"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CH" sz="2000" i="0" u="none" strike="noStrike" kern="1200" cap="none" spc="0" normalizeH="0" baseline="0" noProof="0" dirty="0">
                <a:ln>
                  <a:noFill/>
                </a:ln>
                <a:solidFill>
                  <a:srgbClr val="686868"/>
                </a:solidFill>
                <a:effectLst/>
                <a:uLnTx/>
                <a:uFillTx/>
                <a:latin typeface="Century Gothic"/>
                <a:ea typeface="Times New Roman" pitchFamily="18" charset="0"/>
                <a:cs typeface="Arial" pitchFamily="34" charset="0"/>
              </a:rPr>
              <a:t>«</a:t>
            </a:r>
            <a:r>
              <a:rPr kumimoji="0" lang="de-CH" sz="2000" b="1" i="0" u="none" strike="noStrike" kern="1200" cap="none" spc="0" normalizeH="0" baseline="0" noProof="0" dirty="0">
                <a:ln>
                  <a:noFill/>
                </a:ln>
                <a:solidFill>
                  <a:srgbClr val="686868"/>
                </a:solidFill>
                <a:effectLst/>
                <a:uLnTx/>
                <a:uFillTx/>
                <a:latin typeface="Century Gothic"/>
                <a:ea typeface="Times New Roman" pitchFamily="18" charset="0"/>
                <a:cs typeface="Arial" pitchFamily="34" charset="0"/>
              </a:rPr>
              <a:t>Die Schweiz zählt zu den Ländern mit den besten Rahmenbedingungen für unternehmerische Aktivitäten. </a:t>
            </a:r>
            <a:r>
              <a:rPr kumimoji="0" lang="de-CH" sz="2000" i="0" u="none" strike="noStrike" kern="1200" cap="none" spc="0" normalizeH="0" baseline="0" noProof="0" dirty="0">
                <a:ln>
                  <a:noFill/>
                </a:ln>
                <a:solidFill>
                  <a:srgbClr val="686868"/>
                </a:solidFill>
                <a:effectLst/>
                <a:uLnTx/>
                <a:uFillTx/>
                <a:latin typeface="Century Gothic"/>
                <a:ea typeface="Times New Roman" pitchFamily="18" charset="0"/>
                <a:cs typeface="Arial" pitchFamily="34" charset="0"/>
              </a:rPr>
              <a:t>[…]</a:t>
            </a:r>
            <a:r>
              <a:rPr kumimoji="0" lang="de-CH" sz="2000" b="1" i="0" u="none" strike="noStrike" kern="1200" cap="none" spc="0" normalizeH="0" baseline="0" noProof="0" dirty="0">
                <a:ln>
                  <a:noFill/>
                </a:ln>
                <a:solidFill>
                  <a:srgbClr val="686868"/>
                </a:solidFill>
                <a:effectLst/>
                <a:uLnTx/>
                <a:uFillTx/>
                <a:latin typeface="Century Gothic"/>
                <a:ea typeface="Times New Roman" pitchFamily="18" charset="0"/>
                <a:cs typeface="Arial" pitchFamily="34" charset="0"/>
              </a:rPr>
              <a:t> </a:t>
            </a:r>
            <a:r>
              <a:rPr kumimoji="0" lang="de-CH" sz="2000" b="0" i="0" u="none" strike="noStrike" kern="1200" cap="none" spc="0" normalizeH="0" baseline="0" noProof="0" dirty="0">
                <a:ln>
                  <a:noFill/>
                </a:ln>
                <a:solidFill>
                  <a:srgbClr val="686868"/>
                </a:solidFill>
                <a:effectLst/>
                <a:uLnTx/>
                <a:uFillTx/>
                <a:latin typeface="Century Gothic"/>
                <a:ea typeface="Times New Roman" pitchFamily="18" charset="0"/>
                <a:cs typeface="Arial" pitchFamily="34" charset="0"/>
              </a:rPr>
              <a:t>Eine im internationalen Vergleich leicht tiefere Schweizer Gründungsquote bedeutet aber kein Desinteresse am Unternehmertum oder eine oft zitierte Risikoaversion bzw. Angst vor dem Scheitern. Viel eher kommt das hohe Pro-Kopf-Einkommen gepaart mit einer stark innovationsbasierten Volkswirtschaft damit zum Ausdruck. Gründungen aus der Not sind in der Schweiz aufgrund der hohen Erwerbsbeteiligung, vergleichsweise geringer Arbeitslosigkeit und guter Verdienstmöglichkeiten in den meisten Berufsgruppen selten.»</a:t>
            </a:r>
          </a:p>
        </p:txBody>
      </p:sp>
      <p:cxnSp>
        <p:nvCxnSpPr>
          <p:cNvPr id="4" name="Linie">
            <a:extLst>
              <a:ext uri="{FF2B5EF4-FFF2-40B4-BE49-F238E27FC236}">
                <a16:creationId xmlns:a16="http://schemas.microsoft.com/office/drawing/2014/main" id="{CE9D2560-2E4B-40E6-AF98-FAD832086FB1}"/>
              </a:ext>
            </a:extLst>
          </p:cNvPr>
          <p:cNvCxnSpPr/>
          <p:nvPr/>
        </p:nvCxnSpPr>
        <p:spPr bwMode="gray">
          <a:xfrm>
            <a:off x="3726926" y="1541652"/>
            <a:ext cx="1620000" cy="0"/>
          </a:xfrm>
          <a:prstGeom prst="line">
            <a:avLst/>
          </a:prstGeom>
          <a:ln w="25400">
            <a:solidFill>
              <a:srgbClr val="96CB00"/>
            </a:solidFill>
            <a:tailEnd type="none"/>
          </a:ln>
        </p:spPr>
        <p:style>
          <a:lnRef idx="1">
            <a:schemeClr val="accent1"/>
          </a:lnRef>
          <a:fillRef idx="0">
            <a:schemeClr val="accent1"/>
          </a:fillRef>
          <a:effectRef idx="0">
            <a:schemeClr val="accent1"/>
          </a:effectRef>
          <a:fontRef idx="minor">
            <a:schemeClr val="tx1"/>
          </a:fontRef>
        </p:style>
      </p:cxnSp>
      <p:cxnSp>
        <p:nvCxnSpPr>
          <p:cNvPr id="5" name="Linie">
            <a:extLst>
              <a:ext uri="{FF2B5EF4-FFF2-40B4-BE49-F238E27FC236}">
                <a16:creationId xmlns:a16="http://schemas.microsoft.com/office/drawing/2014/main" id="{3C76AC11-372E-4D21-A8F3-24E914D32C05}"/>
              </a:ext>
            </a:extLst>
          </p:cNvPr>
          <p:cNvCxnSpPr/>
          <p:nvPr/>
        </p:nvCxnSpPr>
        <p:spPr bwMode="gray">
          <a:xfrm>
            <a:off x="6786926" y="1541652"/>
            <a:ext cx="1620000" cy="0"/>
          </a:xfrm>
          <a:prstGeom prst="line">
            <a:avLst/>
          </a:prstGeom>
          <a:ln w="25400">
            <a:solidFill>
              <a:srgbClr val="96CB00"/>
            </a:solidFill>
            <a:tailEnd type="none"/>
          </a:ln>
        </p:spPr>
        <p:style>
          <a:lnRef idx="1">
            <a:schemeClr val="accent1"/>
          </a:lnRef>
          <a:fillRef idx="0">
            <a:schemeClr val="accent1"/>
          </a:fillRef>
          <a:effectRef idx="0">
            <a:schemeClr val="accent1"/>
          </a:effectRef>
          <a:fontRef idx="minor">
            <a:schemeClr val="tx1"/>
          </a:fontRef>
        </p:style>
      </p:cxnSp>
      <p:grpSp>
        <p:nvGrpSpPr>
          <p:cNvPr id="7" name="Quotation">
            <a:extLst>
              <a:ext uri="{FF2B5EF4-FFF2-40B4-BE49-F238E27FC236}">
                <a16:creationId xmlns:a16="http://schemas.microsoft.com/office/drawing/2014/main" id="{E06BD41C-043B-4D38-85E9-2C206CF6408E}"/>
              </a:ext>
            </a:extLst>
          </p:cNvPr>
          <p:cNvGrpSpPr>
            <a:grpSpLocks noChangeAspect="1"/>
          </p:cNvGrpSpPr>
          <p:nvPr/>
        </p:nvGrpSpPr>
        <p:grpSpPr bwMode="gray">
          <a:xfrm>
            <a:off x="5742890" y="1216015"/>
            <a:ext cx="648072" cy="543406"/>
            <a:chOff x="537029" y="1572196"/>
            <a:chExt cx="1010860" cy="847602"/>
          </a:xfrm>
          <a:solidFill>
            <a:srgbClr val="96CB00"/>
          </a:solidFill>
        </p:grpSpPr>
        <p:sp>
          <p:nvSpPr>
            <p:cNvPr id="9" name="Apostrophe">
              <a:extLst>
                <a:ext uri="{FF2B5EF4-FFF2-40B4-BE49-F238E27FC236}">
                  <a16:creationId xmlns:a16="http://schemas.microsoft.com/office/drawing/2014/main" id="{66644697-D201-4017-AFF8-23CF23D3DD3E}"/>
                </a:ext>
              </a:extLst>
            </p:cNvPr>
            <p:cNvSpPr/>
            <p:nvPr/>
          </p:nvSpPr>
          <p:spPr bwMode="gray">
            <a:xfrm>
              <a:off x="537029"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1" y="580653"/>
                  </a:cubicBezTo>
                  <a:lnTo>
                    <a:pt x="0" y="453991"/>
                  </a:lnTo>
                  <a:cubicBezTo>
                    <a:pt x="55029" y="428374"/>
                    <a:pt x="92862" y="402875"/>
                    <a:pt x="113498" y="377495"/>
                  </a:cubicBezTo>
                  <a:cubicBezTo>
                    <a:pt x="134134" y="352115"/>
                    <a:pt x="145638" y="322110"/>
                    <a:pt x="148010" y="287480"/>
                  </a:cubicBezTo>
                  <a:lnTo>
                    <a:pt x="0" y="287480"/>
                  </a:lnTo>
                  <a:lnTo>
                    <a:pt x="0" y="0"/>
                  </a:lnTo>
                  <a:close/>
                </a:path>
              </a:pathLst>
            </a:custGeom>
            <a:grpFill/>
            <a:ln w="12700">
              <a:noFill/>
              <a:round/>
              <a:headEnd/>
              <a:tailEnd/>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73450"/>
                </a:solidFill>
                <a:effectLst/>
                <a:uLnTx/>
                <a:uFillTx/>
                <a:latin typeface="Century Gothic"/>
                <a:ea typeface="+mn-ea"/>
                <a:cs typeface="+mn-cs"/>
              </a:endParaRPr>
            </a:p>
          </p:txBody>
        </p:sp>
        <p:sp>
          <p:nvSpPr>
            <p:cNvPr id="10" name="Apostrophe">
              <a:extLst>
                <a:ext uri="{FF2B5EF4-FFF2-40B4-BE49-F238E27FC236}">
                  <a16:creationId xmlns:a16="http://schemas.microsoft.com/office/drawing/2014/main" id="{3758AE79-E812-4A87-B8A3-FA0EB6702EA8}"/>
                </a:ext>
              </a:extLst>
            </p:cNvPr>
            <p:cNvSpPr/>
            <p:nvPr/>
          </p:nvSpPr>
          <p:spPr bwMode="gray">
            <a:xfrm>
              <a:off x="1081091" y="1572196"/>
              <a:ext cx="466798" cy="847602"/>
            </a:xfrm>
            <a:custGeom>
              <a:avLst/>
              <a:gdLst/>
              <a:ahLst/>
              <a:cxnLst/>
              <a:rect l="l" t="t" r="r" b="b"/>
              <a:pathLst>
                <a:path w="309539" h="580653">
                  <a:moveTo>
                    <a:pt x="0" y="0"/>
                  </a:moveTo>
                  <a:lnTo>
                    <a:pt x="309539" y="0"/>
                  </a:lnTo>
                  <a:lnTo>
                    <a:pt x="309539" y="238380"/>
                  </a:lnTo>
                  <a:cubicBezTo>
                    <a:pt x="309539" y="326143"/>
                    <a:pt x="291275" y="395522"/>
                    <a:pt x="254747" y="446519"/>
                  </a:cubicBezTo>
                  <a:cubicBezTo>
                    <a:pt x="218219" y="497516"/>
                    <a:pt x="155837" y="542227"/>
                    <a:pt x="67600" y="580653"/>
                  </a:cubicBezTo>
                  <a:lnTo>
                    <a:pt x="0" y="453991"/>
                  </a:lnTo>
                  <a:cubicBezTo>
                    <a:pt x="55029" y="428374"/>
                    <a:pt x="92861" y="402875"/>
                    <a:pt x="113497" y="377495"/>
                  </a:cubicBezTo>
                  <a:cubicBezTo>
                    <a:pt x="134133" y="352115"/>
                    <a:pt x="145637" y="322110"/>
                    <a:pt x="148009" y="287480"/>
                  </a:cubicBezTo>
                  <a:lnTo>
                    <a:pt x="0" y="287480"/>
                  </a:lnTo>
                  <a:lnTo>
                    <a:pt x="0" y="0"/>
                  </a:lnTo>
                  <a:close/>
                </a:path>
              </a:pathLst>
            </a:custGeom>
            <a:grpFill/>
            <a:ln w="12700">
              <a:noFill/>
              <a:round/>
              <a:headEnd/>
              <a:tailEnd/>
            </a:ln>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73450"/>
                </a:solidFill>
                <a:effectLst/>
                <a:uLnTx/>
                <a:uFillTx/>
                <a:latin typeface="Century Gothic"/>
                <a:ea typeface="+mn-ea"/>
                <a:cs typeface="+mn-cs"/>
              </a:endParaRPr>
            </a:p>
          </p:txBody>
        </p:sp>
      </p:grpSp>
      <p:sp>
        <p:nvSpPr>
          <p:cNvPr id="11" name="Rechteck 10">
            <a:extLst>
              <a:ext uri="{FF2B5EF4-FFF2-40B4-BE49-F238E27FC236}">
                <a16:creationId xmlns:a16="http://schemas.microsoft.com/office/drawing/2014/main" id="{9FC80DD6-D583-4E3A-87D8-E750F42F83EF}"/>
              </a:ext>
            </a:extLst>
          </p:cNvPr>
          <p:cNvSpPr/>
          <p:nvPr/>
        </p:nvSpPr>
        <p:spPr>
          <a:xfrm>
            <a:off x="2379509" y="6225276"/>
            <a:ext cx="829163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686868"/>
                </a:solidFill>
                <a:effectLst/>
                <a:uLnTx/>
                <a:uFillTx/>
                <a:latin typeface="Century Gothic"/>
                <a:ea typeface="+mn-ea"/>
                <a:cs typeface="+mn-cs"/>
              </a:rPr>
              <a:t>Quelle: </a:t>
            </a:r>
            <a:r>
              <a:rPr kumimoji="0" lang="de-DE" sz="1000" b="0" i="0" u="none" strike="noStrike" kern="1200" cap="none" spc="0" normalizeH="0" baseline="0" noProof="0" dirty="0">
                <a:ln>
                  <a:noFill/>
                </a:ln>
                <a:solidFill>
                  <a:srgbClr val="898F97"/>
                </a:solidFill>
                <a:effectLst/>
                <a:uLnTx/>
                <a:uFillTx/>
                <a:latin typeface="Century Gothic"/>
                <a:ea typeface="+mn-ea"/>
                <a:cs typeface="+mn-cs"/>
              </a:rPr>
              <a:t>Der Bundesrat. Schweizerische Eidgenossenschaft. (2017) Rasch wachsende Jungunternehmen in der Schweiz.  Bericht des Bundesrates in Erfüllung des Postulates 13.4237 </a:t>
            </a:r>
            <a:r>
              <a:rPr kumimoji="0" lang="de-DE" sz="1000" b="0" i="0" u="none" strike="noStrike" kern="1200" cap="none" spc="0" normalizeH="0" baseline="0" noProof="0" dirty="0" err="1">
                <a:ln>
                  <a:noFill/>
                </a:ln>
                <a:solidFill>
                  <a:srgbClr val="898F97"/>
                </a:solidFill>
                <a:effectLst/>
                <a:uLnTx/>
                <a:uFillTx/>
                <a:latin typeface="Century Gothic"/>
                <a:ea typeface="+mn-ea"/>
                <a:cs typeface="+mn-cs"/>
              </a:rPr>
              <a:t>Derder</a:t>
            </a:r>
            <a:r>
              <a:rPr kumimoji="0" lang="de-DE" sz="1000" b="0" i="0" u="none" strike="noStrike" kern="1200" cap="none" spc="0" normalizeH="0" baseline="0" noProof="0" dirty="0">
                <a:ln>
                  <a:noFill/>
                </a:ln>
                <a:solidFill>
                  <a:srgbClr val="898F97"/>
                </a:solidFill>
                <a:effectLst/>
                <a:uLnTx/>
                <a:uFillTx/>
                <a:latin typeface="Century Gothic"/>
                <a:ea typeface="+mn-ea"/>
                <a:cs typeface="+mn-cs"/>
              </a:rPr>
              <a:t> vom 12. Dezember 2013. Seite 7.</a:t>
            </a:r>
          </a:p>
        </p:txBody>
      </p:sp>
      <p:sp>
        <p:nvSpPr>
          <p:cNvPr id="2" name="Foliennummernplatzhalter 1">
            <a:extLst>
              <a:ext uri="{FF2B5EF4-FFF2-40B4-BE49-F238E27FC236}">
                <a16:creationId xmlns:a16="http://schemas.microsoft.com/office/drawing/2014/main" id="{4C928CB0-C022-9A40-9F44-90EA40D4C6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360263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
            <a:extLst>
              <a:ext uri="{FF2B5EF4-FFF2-40B4-BE49-F238E27FC236}">
                <a16:creationId xmlns:a16="http://schemas.microsoft.com/office/drawing/2014/main" id="{FDC86113-9400-495D-A5D8-A14C83CCAEBC}"/>
              </a:ext>
            </a:extLst>
          </p:cNvPr>
          <p:cNvSpPr txBox="1">
            <a:spLocks/>
          </p:cNvSpPr>
          <p:nvPr/>
        </p:nvSpPr>
        <p:spPr>
          <a:xfrm>
            <a:off x="942798" y="227863"/>
            <a:ext cx="10532943" cy="719970"/>
          </a:xfrm>
          <a:prstGeom prst="rect">
            <a:avLst/>
          </a:prstGeom>
        </p:spPr>
        <p:txBody>
          <a:bodyPr>
            <a:normAutofit lnSpcReduction="1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2400" b="1" i="0" u="none" strike="noStrike" kern="1200" cap="none" spc="0" normalizeH="0" baseline="0" noProof="0" dirty="0">
                <a:ln>
                  <a:noFill/>
                </a:ln>
                <a:solidFill>
                  <a:srgbClr val="96CB00"/>
                </a:solidFill>
                <a:effectLst/>
                <a:uLnTx/>
                <a:uFillTx/>
                <a:latin typeface="Century Gothic"/>
                <a:ea typeface="+mj-ea"/>
                <a:cs typeface="+mj-cs"/>
              </a:rPr>
              <a:t>Umfangreich und komplex: Unternehmerische Ökosysteme bestehen aus einer Vielzahl von Akteuren und Faktoren</a:t>
            </a:r>
          </a:p>
        </p:txBody>
      </p:sp>
      <p:sp>
        <p:nvSpPr>
          <p:cNvPr id="16" name="Rechteck 15">
            <a:extLst>
              <a:ext uri="{FF2B5EF4-FFF2-40B4-BE49-F238E27FC236}">
                <a16:creationId xmlns:a16="http://schemas.microsoft.com/office/drawing/2014/main" id="{6A5B9A82-1EC5-9A48-8168-0E8FDC48F39B}"/>
              </a:ext>
            </a:extLst>
          </p:cNvPr>
          <p:cNvSpPr/>
          <p:nvPr/>
        </p:nvSpPr>
        <p:spPr>
          <a:xfrm>
            <a:off x="2384394" y="5857394"/>
            <a:ext cx="8865937"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1" i="0" u="none" strike="noStrike" kern="1200" cap="none" spc="0" normalizeH="0" baseline="0" noProof="0" dirty="0">
                <a:ln>
                  <a:noFill/>
                </a:ln>
                <a:solidFill>
                  <a:srgbClr val="7F7F7F"/>
                </a:solidFill>
                <a:effectLst/>
                <a:uLnTx/>
                <a:uFillTx/>
                <a:latin typeface="Century Gothic"/>
                <a:ea typeface="+mn-ea"/>
                <a:cs typeface="+mn-cs"/>
              </a:rPr>
              <a:t>Quellen: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srgbClr val="7F7F7F"/>
                </a:solidFill>
                <a:effectLst/>
                <a:uLnTx/>
                <a:uFillTx/>
                <a:latin typeface="Century Gothic"/>
                <a:ea typeface="+mn-ea"/>
                <a:cs typeface="+mn-cs"/>
              </a:rPr>
              <a:t>Inhaltlich: Isenberg, D. (2011). The </a:t>
            </a:r>
            <a:r>
              <a:rPr kumimoji="0" lang="en-US" sz="1000" b="0" i="0" u="none" strike="noStrike" kern="1200" cap="none" spc="0" normalizeH="0" baseline="0" noProof="0" dirty="0">
                <a:ln>
                  <a:noFill/>
                </a:ln>
                <a:solidFill>
                  <a:srgbClr val="7F7F7F"/>
                </a:solidFill>
                <a:effectLst/>
                <a:uLnTx/>
                <a:uFillTx/>
                <a:latin typeface="Century Gothic"/>
                <a:ea typeface="+mn-ea"/>
                <a:cs typeface="+mn-cs"/>
              </a:rPr>
              <a:t>entrepreneurship ecosystem strategy as a new paradigm for economic policy: Principles for cultivating entrepreneurship. Babson Park: Babson College.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7F7F7F"/>
                </a:solidFill>
                <a:effectLst/>
                <a:uLnTx/>
                <a:uFillTx/>
                <a:latin typeface="Century Gothic"/>
                <a:ea typeface="+mn-ea"/>
                <a:cs typeface="+mn-cs"/>
              </a:rPr>
              <a:t>Grafisch</a:t>
            </a:r>
            <a:r>
              <a:rPr kumimoji="0" lang="en-US" sz="1000" b="0" i="0" u="none" strike="noStrike" kern="1200" cap="none" spc="0" normalizeH="0" baseline="0" noProof="0" dirty="0">
                <a:ln>
                  <a:noFill/>
                </a:ln>
                <a:solidFill>
                  <a:srgbClr val="7F7F7F"/>
                </a:solidFill>
                <a:effectLst/>
                <a:uLnTx/>
                <a:uFillTx/>
                <a:latin typeface="Century Gothic"/>
                <a:ea typeface="+mn-ea"/>
                <a:cs typeface="+mn-cs"/>
              </a:rPr>
              <a:t>: Keim, J. (2020). </a:t>
            </a:r>
            <a:r>
              <a:rPr kumimoji="0" lang="en-US" sz="1000" b="0" i="0" u="none" strike="noStrike" kern="1200" cap="none" spc="0" normalizeH="0" baseline="0" noProof="0" dirty="0" err="1">
                <a:ln>
                  <a:noFill/>
                </a:ln>
                <a:solidFill>
                  <a:srgbClr val="7F7F7F"/>
                </a:solidFill>
                <a:effectLst/>
                <a:uLnTx/>
                <a:uFillTx/>
                <a:latin typeface="Century Gothic"/>
                <a:ea typeface="+mn-ea"/>
                <a:cs typeface="+mn-cs"/>
              </a:rPr>
              <a:t>Depolarising</a:t>
            </a:r>
            <a:r>
              <a:rPr kumimoji="0" lang="en-US" sz="1000" b="0" i="0" u="none" strike="noStrike" kern="1200" cap="none" spc="0" normalizeH="0" baseline="0" noProof="0" dirty="0">
                <a:ln>
                  <a:noFill/>
                </a:ln>
                <a:solidFill>
                  <a:srgbClr val="7F7F7F"/>
                </a:solidFill>
                <a:effectLst/>
                <a:uLnTx/>
                <a:uFillTx/>
                <a:latin typeface="Century Gothic"/>
                <a:ea typeface="+mn-ea"/>
                <a:cs typeface="+mn-cs"/>
              </a:rPr>
              <a:t> Innovation: Dynamic Policy Implications for Entrepreneurial Ecosystems in European Second-Tier Regions</a:t>
            </a:r>
            <a:r>
              <a:rPr kumimoji="0" lang="en-US" sz="1000" b="0" i="1" u="none" strike="noStrike" kern="1200" cap="none" spc="0" normalizeH="0" baseline="0" noProof="0" dirty="0">
                <a:ln>
                  <a:noFill/>
                </a:ln>
                <a:solidFill>
                  <a:srgbClr val="7F7F7F"/>
                </a:solidFill>
                <a:effectLst/>
                <a:uLnTx/>
                <a:uFillTx/>
                <a:latin typeface="Century Gothic"/>
                <a:ea typeface="+mn-ea"/>
                <a:cs typeface="+mn-cs"/>
              </a:rPr>
              <a:t> </a:t>
            </a:r>
            <a:r>
              <a:rPr kumimoji="0" lang="en-US" sz="1000" b="0" i="0" u="none" strike="noStrike" kern="1200" cap="none" spc="0" normalizeH="0" baseline="0" noProof="0" dirty="0">
                <a:ln>
                  <a:noFill/>
                </a:ln>
                <a:solidFill>
                  <a:srgbClr val="7F7F7F"/>
                </a:solidFill>
                <a:effectLst/>
                <a:uLnTx/>
                <a:uFillTx/>
                <a:latin typeface="Century Gothic"/>
                <a:ea typeface="+mn-ea"/>
                <a:cs typeface="+mn-cs"/>
              </a:rPr>
              <a:t>(</a:t>
            </a:r>
            <a:r>
              <a:rPr kumimoji="0" lang="en-US" sz="1000" b="0" i="0" u="none" strike="noStrike" kern="1200" cap="none" spc="0" normalizeH="0" baseline="0" noProof="0" dirty="0" err="1">
                <a:ln>
                  <a:noFill/>
                </a:ln>
                <a:solidFill>
                  <a:srgbClr val="7F7F7F"/>
                </a:solidFill>
                <a:effectLst/>
                <a:uLnTx/>
                <a:uFillTx/>
                <a:latin typeface="Century Gothic"/>
                <a:ea typeface="+mn-ea"/>
                <a:cs typeface="+mn-cs"/>
              </a:rPr>
              <a:t>Masterarbeit</a:t>
            </a:r>
            <a:r>
              <a:rPr kumimoji="0" lang="en-US" sz="1000" b="0" i="0" u="none" strike="noStrike" kern="1200" cap="none" spc="0" normalizeH="0" baseline="0" noProof="0" dirty="0">
                <a:ln>
                  <a:noFill/>
                </a:ln>
                <a:solidFill>
                  <a:srgbClr val="7F7F7F"/>
                </a:solidFill>
                <a:effectLst/>
                <a:uLnTx/>
                <a:uFillTx/>
                <a:latin typeface="Century Gothic"/>
                <a:ea typeface="+mn-ea"/>
                <a:cs typeface="+mn-cs"/>
              </a:rPr>
              <a:t> </a:t>
            </a:r>
            <a:r>
              <a:rPr kumimoji="0" lang="en-US" sz="1000" b="0" i="0" u="none" strike="noStrike" kern="1200" cap="none" spc="0" normalizeH="0" baseline="0" noProof="0" dirty="0" err="1">
                <a:ln>
                  <a:noFill/>
                </a:ln>
                <a:solidFill>
                  <a:srgbClr val="7F7F7F"/>
                </a:solidFill>
                <a:effectLst/>
                <a:uLnTx/>
                <a:uFillTx/>
                <a:latin typeface="Century Gothic"/>
                <a:ea typeface="+mn-ea"/>
                <a:cs typeface="+mn-cs"/>
              </a:rPr>
              <a:t>Betriebswirtschaftslehre</a:t>
            </a:r>
            <a:r>
              <a:rPr kumimoji="0" lang="en-US" sz="1000" b="0" i="0" u="none" strike="noStrike" kern="1200" cap="none" spc="0" normalizeH="0" baseline="0" noProof="0" dirty="0">
                <a:ln>
                  <a:noFill/>
                </a:ln>
                <a:solidFill>
                  <a:srgbClr val="7F7F7F"/>
                </a:solidFill>
                <a:effectLst/>
                <a:uLnTx/>
                <a:uFillTx/>
                <a:latin typeface="Century Gothic"/>
                <a:ea typeface="+mn-ea"/>
                <a:cs typeface="+mn-cs"/>
              </a:rPr>
              <a:t>). Dublin: Trinity College Dublin (</a:t>
            </a:r>
            <a:r>
              <a:rPr kumimoji="0" lang="en-US" sz="1000" b="0" i="0" u="none" strike="noStrike" kern="1200" cap="none" spc="0" normalizeH="0" baseline="0" noProof="0" dirty="0" err="1">
                <a:ln>
                  <a:noFill/>
                </a:ln>
                <a:solidFill>
                  <a:srgbClr val="7F7F7F"/>
                </a:solidFill>
                <a:effectLst/>
                <a:uLnTx/>
                <a:uFillTx/>
                <a:latin typeface="Century Gothic"/>
                <a:ea typeface="+mn-ea"/>
                <a:cs typeface="+mn-cs"/>
              </a:rPr>
              <a:t>unveröffentlicht</a:t>
            </a:r>
            <a:r>
              <a:rPr kumimoji="0" lang="de-DE" sz="1000" b="0" i="0" u="none" strike="noStrike" kern="1200" cap="none" spc="0" normalizeH="0" baseline="0" noProof="0" dirty="0">
                <a:ln>
                  <a:noFill/>
                </a:ln>
                <a:solidFill>
                  <a:srgbClr val="7F7F7F"/>
                </a:solidFill>
                <a:effectLst/>
                <a:uLnTx/>
                <a:uFillTx/>
                <a:latin typeface="Century Gothic"/>
                <a:ea typeface="+mn-ea"/>
                <a:cs typeface="+mn-cs"/>
              </a:rPr>
              <a:t>).</a:t>
            </a:r>
          </a:p>
        </p:txBody>
      </p:sp>
      <p:grpSp>
        <p:nvGrpSpPr>
          <p:cNvPr id="2" name="Gruppieren 1">
            <a:extLst>
              <a:ext uri="{FF2B5EF4-FFF2-40B4-BE49-F238E27FC236}">
                <a16:creationId xmlns:a16="http://schemas.microsoft.com/office/drawing/2014/main" id="{2F131335-A8E0-1F4F-A297-B0E113089233}"/>
              </a:ext>
            </a:extLst>
          </p:cNvPr>
          <p:cNvGrpSpPr>
            <a:grpSpLocks noChangeAspect="1"/>
          </p:cNvGrpSpPr>
          <p:nvPr/>
        </p:nvGrpSpPr>
        <p:grpSpPr>
          <a:xfrm>
            <a:off x="1170726" y="1000606"/>
            <a:ext cx="9957056" cy="4117659"/>
            <a:chOff x="310782" y="3493643"/>
            <a:chExt cx="5063591" cy="1730754"/>
          </a:xfrm>
        </p:grpSpPr>
        <p:sp>
          <p:nvSpPr>
            <p:cNvPr id="44" name="Rectangle 22">
              <a:extLst>
                <a:ext uri="{FF2B5EF4-FFF2-40B4-BE49-F238E27FC236}">
                  <a16:creationId xmlns:a16="http://schemas.microsoft.com/office/drawing/2014/main" id="{A7C6714F-8A3F-0749-9AC9-26C1C477465E}"/>
                </a:ext>
              </a:extLst>
            </p:cNvPr>
            <p:cNvSpPr/>
            <p:nvPr/>
          </p:nvSpPr>
          <p:spPr>
            <a:xfrm>
              <a:off x="310789" y="3879452"/>
              <a:ext cx="1689208" cy="133496"/>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noProof="0">
                  <a:ln>
                    <a:noFill/>
                  </a:ln>
                  <a:solidFill>
                    <a:srgbClr val="7F7F7F"/>
                  </a:solidFill>
                  <a:effectLst/>
                  <a:uLnTx/>
                  <a:uFillTx/>
                  <a:latin typeface="Century Gothic"/>
                  <a:ea typeface="+mn-ea"/>
                  <a:cs typeface="+mn-cs"/>
                </a:rPr>
                <a:t>Politik</a:t>
              </a:r>
            </a:p>
          </p:txBody>
        </p:sp>
        <p:sp>
          <p:nvSpPr>
            <p:cNvPr id="45" name="Rectangle 23">
              <a:extLst>
                <a:ext uri="{FF2B5EF4-FFF2-40B4-BE49-F238E27FC236}">
                  <a16:creationId xmlns:a16="http://schemas.microsoft.com/office/drawing/2014/main" id="{A1F3BA07-A0CE-BA40-B1A7-A585C60C101D}"/>
                </a:ext>
              </a:extLst>
            </p:cNvPr>
            <p:cNvSpPr/>
            <p:nvPr/>
          </p:nvSpPr>
          <p:spPr>
            <a:xfrm>
              <a:off x="2050582" y="3879452"/>
              <a:ext cx="1689208" cy="133496"/>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noProof="0">
                  <a:ln>
                    <a:noFill/>
                  </a:ln>
                  <a:solidFill>
                    <a:srgbClr val="7F7F7F"/>
                  </a:solidFill>
                  <a:effectLst/>
                  <a:uLnTx/>
                  <a:uFillTx/>
                  <a:latin typeface="Century Gothic"/>
                  <a:ea typeface="+mn-ea"/>
                  <a:cs typeface="+mn-cs"/>
                </a:rPr>
                <a:t>Finanzen</a:t>
              </a:r>
            </a:p>
          </p:txBody>
        </p:sp>
        <p:sp>
          <p:nvSpPr>
            <p:cNvPr id="46" name="Rectangle 28">
              <a:extLst>
                <a:ext uri="{FF2B5EF4-FFF2-40B4-BE49-F238E27FC236}">
                  <a16:creationId xmlns:a16="http://schemas.microsoft.com/office/drawing/2014/main" id="{96F5528F-5FE9-1B4B-9870-CE07CCFA0A42}"/>
                </a:ext>
              </a:extLst>
            </p:cNvPr>
            <p:cNvSpPr/>
            <p:nvPr/>
          </p:nvSpPr>
          <p:spPr>
            <a:xfrm>
              <a:off x="3790373" y="3879452"/>
              <a:ext cx="1584000" cy="133496"/>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noProof="0">
                  <a:ln>
                    <a:noFill/>
                  </a:ln>
                  <a:solidFill>
                    <a:srgbClr val="7F7F7F"/>
                  </a:solidFill>
                  <a:effectLst/>
                  <a:uLnTx/>
                  <a:uFillTx/>
                  <a:latin typeface="Century Gothic"/>
                  <a:ea typeface="+mn-ea"/>
                  <a:cs typeface="+mn-cs"/>
                </a:rPr>
                <a:t>Kultur</a:t>
              </a:r>
            </a:p>
          </p:txBody>
        </p:sp>
        <p:sp>
          <p:nvSpPr>
            <p:cNvPr id="47" name="Rectangle 29">
              <a:extLst>
                <a:ext uri="{FF2B5EF4-FFF2-40B4-BE49-F238E27FC236}">
                  <a16:creationId xmlns:a16="http://schemas.microsoft.com/office/drawing/2014/main" id="{905E6EC7-403D-EB4C-A86C-0327FB828492}"/>
                </a:ext>
              </a:extLst>
            </p:cNvPr>
            <p:cNvSpPr/>
            <p:nvPr/>
          </p:nvSpPr>
          <p:spPr>
            <a:xfrm>
              <a:off x="2050579" y="4578715"/>
              <a:ext cx="1689212" cy="133496"/>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noProof="0">
                  <a:ln>
                    <a:noFill/>
                  </a:ln>
                  <a:solidFill>
                    <a:srgbClr val="7F7F7F"/>
                  </a:solidFill>
                  <a:effectLst/>
                  <a:uLnTx/>
                  <a:uFillTx/>
                  <a:latin typeface="Century Gothic"/>
                  <a:ea typeface="+mn-ea"/>
                  <a:cs typeface="+mn-cs"/>
                </a:rPr>
                <a:t>Unterstützung</a:t>
              </a:r>
            </a:p>
          </p:txBody>
        </p:sp>
        <p:sp>
          <p:nvSpPr>
            <p:cNvPr id="48" name="Rectangle 30">
              <a:extLst>
                <a:ext uri="{FF2B5EF4-FFF2-40B4-BE49-F238E27FC236}">
                  <a16:creationId xmlns:a16="http://schemas.microsoft.com/office/drawing/2014/main" id="{3F001AD5-A218-7042-9A55-E268A276A7C5}"/>
                </a:ext>
              </a:extLst>
            </p:cNvPr>
            <p:cNvSpPr/>
            <p:nvPr/>
          </p:nvSpPr>
          <p:spPr>
            <a:xfrm>
              <a:off x="310785" y="4578715"/>
              <a:ext cx="1689212" cy="133496"/>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noProof="0">
                  <a:ln>
                    <a:noFill/>
                  </a:ln>
                  <a:solidFill>
                    <a:srgbClr val="7F7F7F"/>
                  </a:solidFill>
                  <a:effectLst/>
                  <a:uLnTx/>
                  <a:uFillTx/>
                  <a:latin typeface="Century Gothic"/>
                  <a:ea typeface="+mn-ea"/>
                  <a:cs typeface="+mn-cs"/>
                </a:rPr>
                <a:t>Humankapital</a:t>
              </a:r>
            </a:p>
          </p:txBody>
        </p:sp>
        <p:sp>
          <p:nvSpPr>
            <p:cNvPr id="49" name="Rectangle 31">
              <a:extLst>
                <a:ext uri="{FF2B5EF4-FFF2-40B4-BE49-F238E27FC236}">
                  <a16:creationId xmlns:a16="http://schemas.microsoft.com/office/drawing/2014/main" id="{AA5A3237-DABE-9A4E-8506-94DFC72CECEE}"/>
                </a:ext>
              </a:extLst>
            </p:cNvPr>
            <p:cNvSpPr/>
            <p:nvPr/>
          </p:nvSpPr>
          <p:spPr>
            <a:xfrm>
              <a:off x="3790373" y="4578715"/>
              <a:ext cx="1584000" cy="133496"/>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1" i="0" u="none" strike="noStrike" kern="1200" cap="none" spc="0" normalizeH="0" baseline="0" noProof="0">
                  <a:ln>
                    <a:noFill/>
                  </a:ln>
                  <a:solidFill>
                    <a:srgbClr val="7F7F7F"/>
                  </a:solidFill>
                  <a:effectLst/>
                  <a:uLnTx/>
                  <a:uFillTx/>
                  <a:latin typeface="Century Gothic"/>
                  <a:ea typeface="+mn-ea"/>
                  <a:cs typeface="+mn-cs"/>
                </a:rPr>
                <a:t>Märkte</a:t>
              </a:r>
            </a:p>
          </p:txBody>
        </p:sp>
        <p:sp>
          <p:nvSpPr>
            <p:cNvPr id="50" name="Rectangle 34">
              <a:extLst>
                <a:ext uri="{FF2B5EF4-FFF2-40B4-BE49-F238E27FC236}">
                  <a16:creationId xmlns:a16="http://schemas.microsoft.com/office/drawing/2014/main" id="{B51CC80B-B8F4-1B4A-9A2A-BBA9985CECB9}"/>
                </a:ext>
              </a:extLst>
            </p:cNvPr>
            <p:cNvSpPr/>
            <p:nvPr/>
          </p:nvSpPr>
          <p:spPr>
            <a:xfrm>
              <a:off x="310788" y="4059410"/>
              <a:ext cx="1689209"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a:ln>
                    <a:noFill/>
                  </a:ln>
                  <a:solidFill>
                    <a:prstClr val="white"/>
                  </a:solidFill>
                  <a:effectLst/>
                  <a:uLnTx/>
                  <a:uFillTx/>
                  <a:latin typeface="Century Gothic"/>
                  <a:ea typeface="+mn-ea"/>
                  <a:cs typeface="+mn-cs"/>
                </a:rPr>
                <a:t>Gesetzlicher Rahmen</a:t>
              </a:r>
            </a:p>
          </p:txBody>
        </p:sp>
        <p:sp>
          <p:nvSpPr>
            <p:cNvPr id="51" name="Rectangle 35">
              <a:extLst>
                <a:ext uri="{FF2B5EF4-FFF2-40B4-BE49-F238E27FC236}">
                  <a16:creationId xmlns:a16="http://schemas.microsoft.com/office/drawing/2014/main" id="{0ACA739F-CB92-C240-9701-B689500ADB6D}"/>
                </a:ext>
              </a:extLst>
            </p:cNvPr>
            <p:cNvSpPr/>
            <p:nvPr/>
          </p:nvSpPr>
          <p:spPr>
            <a:xfrm>
              <a:off x="310788" y="4237402"/>
              <a:ext cx="1689209"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a:ln>
                    <a:noFill/>
                  </a:ln>
                  <a:solidFill>
                    <a:prstClr val="white"/>
                  </a:solidFill>
                  <a:effectLst/>
                  <a:uLnTx/>
                  <a:uFillTx/>
                  <a:latin typeface="Century Gothic"/>
                  <a:ea typeface="+mn-ea"/>
                  <a:cs typeface="+mn-cs"/>
                </a:rPr>
                <a:t>Leadership</a:t>
              </a:r>
            </a:p>
          </p:txBody>
        </p:sp>
        <p:sp>
          <p:nvSpPr>
            <p:cNvPr id="52" name="Rectangle 36">
              <a:extLst>
                <a:ext uri="{FF2B5EF4-FFF2-40B4-BE49-F238E27FC236}">
                  <a16:creationId xmlns:a16="http://schemas.microsoft.com/office/drawing/2014/main" id="{211FAE3C-F8AE-E747-AD7C-2212B31FB3E8}"/>
                </a:ext>
              </a:extLst>
            </p:cNvPr>
            <p:cNvSpPr/>
            <p:nvPr/>
          </p:nvSpPr>
          <p:spPr>
            <a:xfrm>
              <a:off x="2050581" y="4059410"/>
              <a:ext cx="1689209"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a:ln>
                    <a:noFill/>
                  </a:ln>
                  <a:solidFill>
                    <a:prstClr val="white"/>
                  </a:solidFill>
                  <a:effectLst/>
                  <a:uLnTx/>
                  <a:uFillTx/>
                  <a:latin typeface="Century Gothic"/>
                  <a:ea typeface="+mn-ea"/>
                  <a:cs typeface="+mn-cs"/>
                </a:rPr>
                <a:t>Finanzkapital</a:t>
              </a:r>
            </a:p>
          </p:txBody>
        </p:sp>
        <p:sp>
          <p:nvSpPr>
            <p:cNvPr id="53" name="Rectangle 37">
              <a:extLst>
                <a:ext uri="{FF2B5EF4-FFF2-40B4-BE49-F238E27FC236}">
                  <a16:creationId xmlns:a16="http://schemas.microsoft.com/office/drawing/2014/main" id="{0902A0B9-FA77-004C-9105-4123FB46457A}"/>
                </a:ext>
              </a:extLst>
            </p:cNvPr>
            <p:cNvSpPr/>
            <p:nvPr/>
          </p:nvSpPr>
          <p:spPr>
            <a:xfrm>
              <a:off x="3790373" y="4059410"/>
              <a:ext cx="1584000"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a:ln>
                    <a:noFill/>
                  </a:ln>
                  <a:solidFill>
                    <a:prstClr val="white"/>
                  </a:solidFill>
                  <a:effectLst/>
                  <a:uLnTx/>
                  <a:uFillTx/>
                  <a:latin typeface="Century Gothic"/>
                  <a:ea typeface="+mn-ea"/>
                  <a:cs typeface="+mn-cs"/>
                </a:rPr>
                <a:t>Erfolgsgeschichten</a:t>
              </a:r>
            </a:p>
          </p:txBody>
        </p:sp>
        <p:sp>
          <p:nvSpPr>
            <p:cNvPr id="54" name="Rectangle 38">
              <a:extLst>
                <a:ext uri="{FF2B5EF4-FFF2-40B4-BE49-F238E27FC236}">
                  <a16:creationId xmlns:a16="http://schemas.microsoft.com/office/drawing/2014/main" id="{908C8A3A-3FB9-054F-AB87-980B516E9C6C}"/>
                </a:ext>
              </a:extLst>
            </p:cNvPr>
            <p:cNvSpPr/>
            <p:nvPr/>
          </p:nvSpPr>
          <p:spPr>
            <a:xfrm>
              <a:off x="3790373" y="4237402"/>
              <a:ext cx="1584000"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a:ln>
                    <a:noFill/>
                  </a:ln>
                  <a:solidFill>
                    <a:prstClr val="white"/>
                  </a:solidFill>
                  <a:effectLst/>
                  <a:uLnTx/>
                  <a:uFillTx/>
                  <a:latin typeface="Century Gothic"/>
                  <a:ea typeface="+mn-ea"/>
                  <a:cs typeface="+mn-cs"/>
                </a:rPr>
                <a:t>Gesellschaftliche Normen</a:t>
              </a:r>
            </a:p>
          </p:txBody>
        </p:sp>
        <p:sp>
          <p:nvSpPr>
            <p:cNvPr id="55" name="Rectangle 39">
              <a:extLst>
                <a:ext uri="{FF2B5EF4-FFF2-40B4-BE49-F238E27FC236}">
                  <a16:creationId xmlns:a16="http://schemas.microsoft.com/office/drawing/2014/main" id="{5C979591-52C1-8645-9B6E-4FEFBB212CD1}"/>
                </a:ext>
              </a:extLst>
            </p:cNvPr>
            <p:cNvSpPr/>
            <p:nvPr/>
          </p:nvSpPr>
          <p:spPr>
            <a:xfrm>
              <a:off x="2050578" y="4749589"/>
              <a:ext cx="1689213"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a:ln>
                    <a:noFill/>
                  </a:ln>
                  <a:solidFill>
                    <a:prstClr val="white"/>
                  </a:solidFill>
                  <a:effectLst/>
                  <a:uLnTx/>
                  <a:uFillTx/>
                  <a:latin typeface="Century Gothic"/>
                  <a:ea typeface="+mn-ea"/>
                  <a:cs typeface="+mn-cs"/>
                </a:rPr>
                <a:t>Infrastruktur</a:t>
              </a:r>
            </a:p>
          </p:txBody>
        </p:sp>
        <p:sp>
          <p:nvSpPr>
            <p:cNvPr id="56" name="Rectangle 40">
              <a:extLst>
                <a:ext uri="{FF2B5EF4-FFF2-40B4-BE49-F238E27FC236}">
                  <a16:creationId xmlns:a16="http://schemas.microsoft.com/office/drawing/2014/main" id="{9880F07C-EE1D-EB4F-A4D6-B46EAFADE952}"/>
                </a:ext>
              </a:extLst>
            </p:cNvPr>
            <p:cNvSpPr/>
            <p:nvPr/>
          </p:nvSpPr>
          <p:spPr>
            <a:xfrm>
              <a:off x="2050577" y="4923337"/>
              <a:ext cx="1689215"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a:ln>
                    <a:noFill/>
                  </a:ln>
                  <a:solidFill>
                    <a:prstClr val="white"/>
                  </a:solidFill>
                  <a:effectLst/>
                  <a:uLnTx/>
                  <a:uFillTx/>
                  <a:latin typeface="Century Gothic"/>
                  <a:ea typeface="+mn-ea"/>
                  <a:cs typeface="+mn-cs"/>
                </a:rPr>
                <a:t>Unterstützungsdienstleistungen</a:t>
              </a:r>
            </a:p>
          </p:txBody>
        </p:sp>
        <p:sp>
          <p:nvSpPr>
            <p:cNvPr id="57" name="Rectangle 41">
              <a:extLst>
                <a:ext uri="{FF2B5EF4-FFF2-40B4-BE49-F238E27FC236}">
                  <a16:creationId xmlns:a16="http://schemas.microsoft.com/office/drawing/2014/main" id="{F8971AB3-1B00-9341-A828-E9D632C0BFAD}"/>
                </a:ext>
              </a:extLst>
            </p:cNvPr>
            <p:cNvSpPr/>
            <p:nvPr/>
          </p:nvSpPr>
          <p:spPr>
            <a:xfrm>
              <a:off x="2050578" y="5090901"/>
              <a:ext cx="1689214"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a:ln>
                    <a:noFill/>
                  </a:ln>
                  <a:solidFill>
                    <a:prstClr val="white"/>
                  </a:solidFill>
                  <a:effectLst/>
                  <a:uLnTx/>
                  <a:uFillTx/>
                  <a:latin typeface="Century Gothic"/>
                  <a:ea typeface="+mn-ea"/>
                  <a:cs typeface="+mn-cs"/>
                </a:rPr>
                <a:t>Nichtregierungsorganisationen</a:t>
              </a:r>
            </a:p>
          </p:txBody>
        </p:sp>
        <p:sp>
          <p:nvSpPr>
            <p:cNvPr id="58" name="Rectangle 42">
              <a:extLst>
                <a:ext uri="{FF2B5EF4-FFF2-40B4-BE49-F238E27FC236}">
                  <a16:creationId xmlns:a16="http://schemas.microsoft.com/office/drawing/2014/main" id="{73A7ABAD-3DED-BD4D-9D03-1824C7583E5F}"/>
                </a:ext>
              </a:extLst>
            </p:cNvPr>
            <p:cNvSpPr/>
            <p:nvPr/>
          </p:nvSpPr>
          <p:spPr>
            <a:xfrm>
              <a:off x="310784" y="4752463"/>
              <a:ext cx="1689213"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a:ln>
                    <a:noFill/>
                  </a:ln>
                  <a:solidFill>
                    <a:prstClr val="white"/>
                  </a:solidFill>
                  <a:effectLst/>
                  <a:uLnTx/>
                  <a:uFillTx/>
                  <a:latin typeface="Century Gothic"/>
                  <a:ea typeface="+mn-ea"/>
                  <a:cs typeface="+mn-cs"/>
                </a:rPr>
                <a:t>Arbeitskräfte</a:t>
              </a:r>
            </a:p>
          </p:txBody>
        </p:sp>
        <p:sp>
          <p:nvSpPr>
            <p:cNvPr id="59" name="Rectangle 43">
              <a:extLst>
                <a:ext uri="{FF2B5EF4-FFF2-40B4-BE49-F238E27FC236}">
                  <a16:creationId xmlns:a16="http://schemas.microsoft.com/office/drawing/2014/main" id="{0C293FBA-2273-304E-8434-01D3082B9B40}"/>
                </a:ext>
              </a:extLst>
            </p:cNvPr>
            <p:cNvSpPr/>
            <p:nvPr/>
          </p:nvSpPr>
          <p:spPr>
            <a:xfrm>
              <a:off x="310782" y="4920028"/>
              <a:ext cx="1689215"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a:ln>
                    <a:noFill/>
                  </a:ln>
                  <a:solidFill>
                    <a:prstClr val="white"/>
                  </a:solidFill>
                  <a:effectLst/>
                  <a:uLnTx/>
                  <a:uFillTx/>
                  <a:latin typeface="Century Gothic"/>
                  <a:ea typeface="+mn-ea"/>
                  <a:cs typeface="+mn-cs"/>
                </a:rPr>
                <a:t>Ausbildungseinrichtungen</a:t>
              </a:r>
            </a:p>
          </p:txBody>
        </p:sp>
        <p:sp>
          <p:nvSpPr>
            <p:cNvPr id="60" name="Rectangle 44">
              <a:extLst>
                <a:ext uri="{FF2B5EF4-FFF2-40B4-BE49-F238E27FC236}">
                  <a16:creationId xmlns:a16="http://schemas.microsoft.com/office/drawing/2014/main" id="{F701575F-7E7B-6F48-B59E-F64745CA2575}"/>
                </a:ext>
              </a:extLst>
            </p:cNvPr>
            <p:cNvSpPr/>
            <p:nvPr/>
          </p:nvSpPr>
          <p:spPr>
            <a:xfrm>
              <a:off x="3790372" y="4749371"/>
              <a:ext cx="1584000"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a:ln>
                    <a:noFill/>
                  </a:ln>
                  <a:solidFill>
                    <a:prstClr val="white"/>
                  </a:solidFill>
                  <a:effectLst/>
                  <a:uLnTx/>
                  <a:uFillTx/>
                  <a:latin typeface="Century Gothic"/>
                  <a:ea typeface="+mn-ea"/>
                  <a:cs typeface="+mn-cs"/>
                </a:rPr>
                <a:t>Netzwerke</a:t>
              </a:r>
            </a:p>
          </p:txBody>
        </p:sp>
        <p:sp>
          <p:nvSpPr>
            <p:cNvPr id="61" name="Rectangle 45">
              <a:extLst>
                <a:ext uri="{FF2B5EF4-FFF2-40B4-BE49-F238E27FC236}">
                  <a16:creationId xmlns:a16="http://schemas.microsoft.com/office/drawing/2014/main" id="{8428AD1B-8F40-F64A-A6E6-5BD8469291F9}"/>
                </a:ext>
              </a:extLst>
            </p:cNvPr>
            <p:cNvSpPr/>
            <p:nvPr/>
          </p:nvSpPr>
          <p:spPr>
            <a:xfrm>
              <a:off x="3790372" y="4920027"/>
              <a:ext cx="1584000" cy="133496"/>
            </a:xfrm>
            <a:prstGeom prst="rect">
              <a:avLst/>
            </a:prstGeom>
            <a:solidFill>
              <a:srgbClr val="0734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dirty="0">
                  <a:ln>
                    <a:noFill/>
                  </a:ln>
                  <a:solidFill>
                    <a:prstClr val="white"/>
                  </a:solidFill>
                  <a:effectLst/>
                  <a:uLnTx/>
                  <a:uFillTx/>
                  <a:latin typeface="Century Gothic"/>
                  <a:ea typeface="+mn-ea"/>
                  <a:cs typeface="+mn-cs"/>
                </a:rPr>
                <a:t>Frühzeitige AnwenderInnen</a:t>
              </a:r>
            </a:p>
          </p:txBody>
        </p:sp>
        <p:sp>
          <p:nvSpPr>
            <p:cNvPr id="62" name="Rectangle 58">
              <a:extLst>
                <a:ext uri="{FF2B5EF4-FFF2-40B4-BE49-F238E27FC236}">
                  <a16:creationId xmlns:a16="http://schemas.microsoft.com/office/drawing/2014/main" id="{61A6EE7D-D482-9B4E-9561-09215A518E3D}"/>
                </a:ext>
              </a:extLst>
            </p:cNvPr>
            <p:cNvSpPr/>
            <p:nvPr/>
          </p:nvSpPr>
          <p:spPr>
            <a:xfrm>
              <a:off x="701914" y="3493643"/>
              <a:ext cx="4371133" cy="3165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a:ln>
                    <a:noFill/>
                  </a:ln>
                  <a:solidFill>
                    <a:srgbClr val="686868"/>
                  </a:solidFill>
                  <a:effectLst/>
                  <a:uLnTx/>
                  <a:uFillTx/>
                  <a:latin typeface="Selawik Light" panose="020B0502040204020203" pitchFamily="34" charset="0"/>
                  <a:ea typeface="+mn-ea"/>
                  <a:cs typeface="+mn-cs"/>
                </a:rPr>
                <a:t>Domänen eines unternehmerischen Ökosystems</a:t>
              </a:r>
            </a:p>
          </p:txBody>
        </p:sp>
      </p:grpSp>
      <p:sp>
        <p:nvSpPr>
          <p:cNvPr id="3" name="Foliennummernplatzhalter 2">
            <a:extLst>
              <a:ext uri="{FF2B5EF4-FFF2-40B4-BE49-F238E27FC236}">
                <a16:creationId xmlns:a16="http://schemas.microsoft.com/office/drawing/2014/main" id="{36E41961-1585-314E-8BD8-DEBF2C57C6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CA31-DA56-47CF-9891-B6D0296B6AEC}" type="slidenum">
              <a:rPr kumimoji="0" lang="ru-RU" sz="2400" b="1" i="0" u="none" strike="noStrike" kern="1200" cap="none" spc="0" normalizeH="0" baseline="0" noProof="0" smtClean="0">
                <a:ln>
                  <a:noFill/>
                </a:ln>
                <a:solidFill>
                  <a:prstClr val="white"/>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ru-RU" sz="2400" b="1"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217835350"/>
      </p:ext>
    </p:extLst>
  </p:cSld>
  <p:clrMapOvr>
    <a:masterClrMapping/>
  </p:clrMapOvr>
</p:sld>
</file>

<file path=ppt/theme/theme1.xml><?xml version="1.0" encoding="utf-8"?>
<a:theme xmlns:a="http://schemas.openxmlformats.org/drawingml/2006/main" name="myidea">
  <a:themeElements>
    <a:clrScheme name="myidea-01">
      <a:dk1>
        <a:srgbClr val="073450"/>
      </a:dk1>
      <a:lt1>
        <a:sysClr val="window" lastClr="FFFFFF"/>
      </a:lt1>
      <a:dk2>
        <a:srgbClr val="135B87"/>
      </a:dk2>
      <a:lt2>
        <a:srgbClr val="D0D0D0"/>
      </a:lt2>
      <a:accent1>
        <a:srgbClr val="8EB403"/>
      </a:accent1>
      <a:accent2>
        <a:srgbClr val="FFC424"/>
      </a:accent2>
      <a:accent3>
        <a:srgbClr val="E7AB14"/>
      </a:accent3>
      <a:accent4>
        <a:srgbClr val="FF9E61"/>
      </a:accent4>
      <a:accent5>
        <a:srgbClr val="D17930"/>
      </a:accent5>
      <a:accent6>
        <a:srgbClr val="D0D0D0"/>
      </a:accent6>
      <a:hlink>
        <a:srgbClr val="96CB00"/>
      </a:hlink>
      <a:folHlink>
        <a:srgbClr val="B11B96"/>
      </a:folHlink>
    </a:clrScheme>
    <a:fontScheme name="myidea">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idea" id="{188F9B45-897C-40C9-85A2-A9C2BA700BD4}" vid="{19FBC268-E0C9-463F-9190-6FDD742A0217}"/>
    </a:ext>
  </a:extLst>
</a:theme>
</file>

<file path=ppt/theme/theme2.xml><?xml version="1.0" encoding="utf-8"?>
<a:theme xmlns:a="http://schemas.openxmlformats.org/drawingml/2006/main" name="KMU-HSG">
  <a:themeElements>
    <a:clrScheme name="Benutzerdefiniert 13">
      <a:dk1>
        <a:sysClr val="windowText" lastClr="000000"/>
      </a:dk1>
      <a:lt1>
        <a:sysClr val="window" lastClr="FFFFFF"/>
      </a:lt1>
      <a:dk2>
        <a:srgbClr val="5F5F5F"/>
      </a:dk2>
      <a:lt2>
        <a:srgbClr val="FFFFFF"/>
      </a:lt2>
      <a:accent1>
        <a:srgbClr val="00802F"/>
      </a:accent1>
      <a:accent2>
        <a:srgbClr val="ACCC3D"/>
      </a:accent2>
      <a:accent3>
        <a:srgbClr val="0067B1"/>
      </a:accent3>
      <a:accent4>
        <a:srgbClr val="95C7E8"/>
      </a:accent4>
      <a:accent5>
        <a:srgbClr val="FFFFFF"/>
      </a:accent5>
      <a:accent6>
        <a:srgbClr val="FFFFFF"/>
      </a:accent6>
      <a:hlink>
        <a:srgbClr val="7F7F7F"/>
      </a:hlink>
      <a:folHlink>
        <a:srgbClr val="7F7F7F"/>
      </a:folHlink>
    </a:clrScheme>
    <a:fontScheme name="KMU">
      <a:majorFont>
        <a:latin typeface="Malgun Gothic"/>
        <a:ea typeface=""/>
        <a:cs typeface=""/>
      </a:majorFont>
      <a:minorFont>
        <a:latin typeface="Malgun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F5F5F"/>
        </a:solidFill>
        <a:ln>
          <a:noFill/>
        </a:ln>
        <a:effectLst>
          <a:outerShdw blurRad="50800" dist="38100" dir="2700000" algn="tl" rotWithShape="0">
            <a:prstClr val="black">
              <a:alpha val="40000"/>
            </a:prstClr>
          </a:outerShdw>
        </a:effectLst>
      </a:spPr>
      <a:bodyPr vert="horz" lIns="252000" tIns="252000" rIns="252000" bIns="252000" rtlCol="0">
        <a:noAutofit/>
      </a:bodyPr>
      <a:lstStyle>
        <a:defPPr algn="l" eaLnBrk="1" fontAlgn="auto" hangingPunct="1">
          <a:lnSpc>
            <a:spcPct val="90000"/>
          </a:lnSpc>
          <a:spcBef>
            <a:spcPts val="0"/>
          </a:spcBef>
          <a:spcAft>
            <a:spcPts val="1000"/>
          </a:spcAft>
          <a:buClr>
            <a:srgbClr val="5F5F5F"/>
          </a:buClr>
          <a:defRPr sz="1600" kern="0" dirty="0" err="1">
            <a:solidFill>
              <a:prstClr val="black"/>
            </a:solidFill>
            <a:latin typeface="Malgun Gothic"/>
            <a:ea typeface="+mn-ea"/>
            <a:cs typeface="+mn-cs"/>
          </a:defRPr>
        </a:defPPr>
      </a:lstStyle>
    </a:spDef>
    <a:lnDef>
      <a:spPr>
        <a:ln w="28575">
          <a:solidFill>
            <a:schemeClr val="bg1">
              <a:lumMod val="50000"/>
            </a:schemeClr>
          </a:solidFill>
          <a:tailEnd type="arrow"/>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3.xml><?xml version="1.0" encoding="utf-8"?>
<a:theme xmlns:a="http://schemas.openxmlformats.org/drawingml/2006/main" name="1_myidea">
  <a:themeElements>
    <a:clrScheme name="myidea-01">
      <a:dk1>
        <a:srgbClr val="073450"/>
      </a:dk1>
      <a:lt1>
        <a:sysClr val="window" lastClr="FFFFFF"/>
      </a:lt1>
      <a:dk2>
        <a:srgbClr val="135B87"/>
      </a:dk2>
      <a:lt2>
        <a:srgbClr val="D0D0D0"/>
      </a:lt2>
      <a:accent1>
        <a:srgbClr val="8EB403"/>
      </a:accent1>
      <a:accent2>
        <a:srgbClr val="FFC424"/>
      </a:accent2>
      <a:accent3>
        <a:srgbClr val="E7AB14"/>
      </a:accent3>
      <a:accent4>
        <a:srgbClr val="FF9E61"/>
      </a:accent4>
      <a:accent5>
        <a:srgbClr val="D17930"/>
      </a:accent5>
      <a:accent6>
        <a:srgbClr val="D0D0D0"/>
      </a:accent6>
      <a:hlink>
        <a:srgbClr val="96CB00"/>
      </a:hlink>
      <a:folHlink>
        <a:srgbClr val="B11B96"/>
      </a:folHlink>
    </a:clrScheme>
    <a:fontScheme name="myidea">
      <a:majorFont>
        <a:latin typeface="Century Gothic"/>
        <a:ea typeface=""/>
        <a:cs typeface=""/>
      </a:majorFont>
      <a:minorFont>
        <a:latin typeface="Century Gothic"/>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idea" id="{188F9B45-897C-40C9-85A2-A9C2BA700BD4}" vid="{19FBC268-E0C9-463F-9190-6FDD742A0217}"/>
    </a:ext>
  </a:ext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1684</Words>
  <Application>Microsoft Office PowerPoint</Application>
  <PresentationFormat>Breitbild</PresentationFormat>
  <Paragraphs>193</Paragraphs>
  <Slides>16</Slides>
  <Notes>10</Notes>
  <HiddenSlides>0</HiddenSlides>
  <MMClips>0</MMClips>
  <ScaleCrop>false</ScaleCrop>
  <HeadingPairs>
    <vt:vector size="6" baseType="variant">
      <vt:variant>
        <vt:lpstr>Verwendete Schriftarten</vt:lpstr>
      </vt:variant>
      <vt:variant>
        <vt:i4>7</vt:i4>
      </vt:variant>
      <vt:variant>
        <vt:lpstr>Design</vt:lpstr>
      </vt:variant>
      <vt:variant>
        <vt:i4>3</vt:i4>
      </vt:variant>
      <vt:variant>
        <vt:lpstr>Folientitel</vt:lpstr>
      </vt:variant>
      <vt:variant>
        <vt:i4>16</vt:i4>
      </vt:variant>
    </vt:vector>
  </HeadingPairs>
  <TitlesOfParts>
    <vt:vector size="26" baseType="lpstr">
      <vt:lpstr>Malgun Gothic</vt:lpstr>
      <vt:lpstr>Arial</vt:lpstr>
      <vt:lpstr>Calibri</vt:lpstr>
      <vt:lpstr>Century Gothic</vt:lpstr>
      <vt:lpstr>Open Sans Light</vt:lpstr>
      <vt:lpstr>Selawik Light</vt:lpstr>
      <vt:lpstr>Wingdings</vt:lpstr>
      <vt:lpstr>myidea</vt:lpstr>
      <vt:lpstr>KMU-HSG</vt:lpstr>
      <vt:lpstr>1_myidea</vt:lpstr>
      <vt:lpstr>Teil 7: Die Bedeutung von Unternehmertum für die Schweiz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Вертинская Елена</dc:creator>
  <cp:lastModifiedBy>Prenner Samuel</cp:lastModifiedBy>
  <cp:revision>812</cp:revision>
  <dcterms:created xsi:type="dcterms:W3CDTF">2020-11-11T18:04:37Z</dcterms:created>
  <dcterms:modified xsi:type="dcterms:W3CDTF">2021-07-05T12:52:35Z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9eb5799-d0fd-4e27-b9df-61ef8d68c68c_Enabled">
    <vt:lpwstr>true</vt:lpwstr>
  </property>
  <property fmtid="{D5CDD505-2E9C-101B-9397-08002B2CF9AE}" pid="3" name="MSIP_Label_89eb5799-d0fd-4e27-b9df-61ef8d68c68c_SetDate">
    <vt:lpwstr>2021-02-20T21:05:04Z</vt:lpwstr>
  </property>
  <property fmtid="{D5CDD505-2E9C-101B-9397-08002B2CF9AE}" pid="4" name="MSIP_Label_89eb5799-d0fd-4e27-b9df-61ef8d68c68c_Method">
    <vt:lpwstr>Privileged</vt:lpwstr>
  </property>
  <property fmtid="{D5CDD505-2E9C-101B-9397-08002B2CF9AE}" pid="5" name="MSIP_Label_89eb5799-d0fd-4e27-b9df-61ef8d68c68c_Name">
    <vt:lpwstr>89eb5799-d0fd-4e27-b9df-61ef8d68c68c</vt:lpwstr>
  </property>
  <property fmtid="{D5CDD505-2E9C-101B-9397-08002B2CF9AE}" pid="6" name="MSIP_Label_89eb5799-d0fd-4e27-b9df-61ef8d68c68c_SiteId">
    <vt:lpwstr>d6a1cf8c-768e-4187-a738-b6e50c4deb4a</vt:lpwstr>
  </property>
  <property fmtid="{D5CDD505-2E9C-101B-9397-08002B2CF9AE}" pid="7" name="MSIP_Label_89eb5799-d0fd-4e27-b9df-61ef8d68c68c_ActionId">
    <vt:lpwstr>a6852517-cd03-438d-9f3e-39c89f736e15</vt:lpwstr>
  </property>
  <property fmtid="{D5CDD505-2E9C-101B-9397-08002B2CF9AE}" pid="8" name="MSIP_Label_89eb5799-d0fd-4e27-b9df-61ef8d68c68c_ContentBits">
    <vt:lpwstr>0</vt:lpwstr>
  </property>
</Properties>
</file>