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Lst>
  <p:notesMasterIdLst>
    <p:notesMasterId r:id="rId14"/>
  </p:notesMasterIdLst>
  <p:sldIdLst>
    <p:sldId id="1619" r:id="rId3"/>
    <p:sldId id="2037" r:id="rId4"/>
    <p:sldId id="2036" r:id="rId5"/>
    <p:sldId id="1631" r:id="rId6"/>
    <p:sldId id="2072" r:id="rId7"/>
    <p:sldId id="2070" r:id="rId8"/>
    <p:sldId id="2071" r:id="rId9"/>
    <p:sldId id="1625" r:id="rId10"/>
    <p:sldId id="1626" r:id="rId11"/>
    <p:sldId id="2038" r:id="rId12"/>
    <p:sldId id="164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ne Gutzwiller" initials="EG" lastIdx="5" clrIdx="0">
    <p:extLst>
      <p:ext uri="{19B8F6BF-5375-455C-9EA6-DF929625EA0E}">
        <p15:presenceInfo xmlns:p15="http://schemas.microsoft.com/office/powerpoint/2012/main" userId="8d34d96c0307f392" providerId="Windows Live"/>
      </p:ext>
    </p:extLst>
  </p:cmAuthor>
  <p:cmAuthor id="2" name="Müller Susan" initials="MS" lastIdx="13" clrIdx="1">
    <p:extLst>
      <p:ext uri="{19B8F6BF-5375-455C-9EA6-DF929625EA0E}">
        <p15:presenceInfo xmlns:p15="http://schemas.microsoft.com/office/powerpoint/2012/main" userId="S::mls9@bfh.ch::130eb5c5-9aed-44bf-b216-64bd859fac5e" providerId="AD"/>
      </p:ext>
    </p:extLst>
  </p:cmAuthor>
  <p:cmAuthor id="3" name="Roberto Tamagni" initials="RT" lastIdx="4" clrIdx="2">
    <p:extLst>
      <p:ext uri="{19B8F6BF-5375-455C-9EA6-DF929625EA0E}">
        <p15:presenceInfo xmlns:p15="http://schemas.microsoft.com/office/powerpoint/2012/main" userId="Roberto Tamagni" providerId="None"/>
      </p:ext>
    </p:extLst>
  </p:cmAuthor>
  <p:cmAuthor id="4" name="Butti Rosa (DOCENTE)" initials="BR(" lastIdx="18" clrIdx="3">
    <p:extLst>
      <p:ext uri="{19B8F6BF-5375-455C-9EA6-DF929625EA0E}">
        <p15:presenceInfo xmlns:p15="http://schemas.microsoft.com/office/powerpoint/2012/main" userId="S::mfb251@edu.ti.ch::a2beeb8c-db89-4899-aec4-c795057938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F97"/>
    <a:srgbClr val="686868"/>
    <a:srgbClr val="96CB00"/>
    <a:srgbClr val="0B4874"/>
    <a:srgbClr val="738D05"/>
    <a:srgbClr val="B11B96"/>
    <a:srgbClr val="FFC424"/>
    <a:srgbClr val="FFEBB3"/>
    <a:srgbClr val="FFD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4694" autoAdjust="0"/>
  </p:normalViewPr>
  <p:slideViewPr>
    <p:cSldViewPr snapToGrid="0">
      <p:cViewPr varScale="1">
        <p:scale>
          <a:sx n="78" d="100"/>
          <a:sy n="78" d="100"/>
        </p:scale>
        <p:origin x="662" y="58"/>
      </p:cViewPr>
      <p:guideLst/>
    </p:cSldViewPr>
  </p:slideViewPr>
  <p:notesTextViewPr>
    <p:cViewPr>
      <p:scale>
        <a:sx n="1" d="1"/>
        <a:sy n="1" d="1"/>
      </p:scale>
      <p:origin x="0" y="0"/>
    </p:cViewPr>
  </p:notesTextViewPr>
  <p:sorterViewPr>
    <p:cViewPr varScale="1">
      <p:scale>
        <a:sx n="100" d="100"/>
        <a:sy n="100" d="100"/>
      </p:scale>
      <p:origin x="0" y="-89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3D0C0-5BDE-495E-A54C-EA63650EE5ED}" type="datetimeFigureOut">
              <a:rPr lang="ru-RU" smtClean="0"/>
              <a:t>01.11.2021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985BD-394C-4249-9520-F7128BE881DD}" type="slidenum">
              <a:rPr lang="ru-RU" smtClean="0"/>
              <a:t>‹Nr.›</a:t>
            </a:fld>
            <a:endParaRPr lang="ru-RU"/>
          </a:p>
        </p:txBody>
      </p:sp>
    </p:spTree>
    <p:extLst>
      <p:ext uri="{BB962C8B-B14F-4D97-AF65-F5344CB8AC3E}">
        <p14:creationId xmlns:p14="http://schemas.microsoft.com/office/powerpoint/2010/main" val="38363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2713" y="482600"/>
            <a:ext cx="6873875" cy="386715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2DA5471-CC57-402A-9527-36A1D012F698}" type="slidenum">
              <a:rPr lang="de-DE" smtClean="0"/>
              <a:pPr/>
              <a:t>11</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image" Target="../media/image7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5.png"/><Relationship Id="rId7" Type="http://schemas.openxmlformats.org/officeDocument/2006/relationships/image" Target="../media/image81.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45.png"/><Relationship Id="rId7"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Master" Target="../slideMasters/slideMaster1.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78.png"/><Relationship Id="rId9" Type="http://schemas.openxmlformats.org/officeDocument/2006/relationships/image" Target="../media/image8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7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4" Type="http://schemas.openxmlformats.org/officeDocument/2006/relationships/image" Target="../media/image7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png"/><Relationship Id="rId7" Type="http://schemas.openxmlformats.org/officeDocument/2006/relationships/image" Target="../media/image98.png"/><Relationship Id="rId2" Type="http://schemas.openxmlformats.org/officeDocument/2006/relationships/image" Target="../media/image95.png"/><Relationship Id="rId1" Type="http://schemas.openxmlformats.org/officeDocument/2006/relationships/slideMaster" Target="../slideMasters/slideMaster1.xml"/><Relationship Id="rId6" Type="http://schemas.openxmlformats.org/officeDocument/2006/relationships/image" Target="../media/image78.png"/><Relationship Id="rId5" Type="http://schemas.openxmlformats.org/officeDocument/2006/relationships/image" Target="../media/image45.png"/><Relationship Id="rId4" Type="http://schemas.openxmlformats.org/officeDocument/2006/relationships/image" Target="../media/image9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45.png"/><Relationship Id="rId7" Type="http://schemas.openxmlformats.org/officeDocument/2006/relationships/image" Target="../media/image102.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5.png"/><Relationship Id="rId7"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5.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45.png"/><Relationship Id="rId7" Type="http://schemas.openxmlformats.org/officeDocument/2006/relationships/image" Target="../media/image10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0.png"/><Relationship Id="rId10" Type="http://schemas.openxmlformats.org/officeDocument/2006/relationships/image" Target="../media/image110.png"/><Relationship Id="rId4" Type="http://schemas.openxmlformats.org/officeDocument/2006/relationships/image" Target="../media/image78.png"/><Relationship Id="rId9" Type="http://schemas.openxmlformats.org/officeDocument/2006/relationships/image" Target="../media/image105.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12.png"/><Relationship Id="rId7" Type="http://schemas.openxmlformats.org/officeDocument/2006/relationships/image" Target="../media/image114.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113.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5.png"/><Relationship Id="rId7" Type="http://schemas.openxmlformats.org/officeDocument/2006/relationships/image" Target="../media/image11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0.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8.png"/><Relationship Id="rId1" Type="http://schemas.openxmlformats.org/officeDocument/2006/relationships/slideMaster" Target="../slideMasters/slideMaster1.xml"/><Relationship Id="rId6" Type="http://schemas.openxmlformats.org/officeDocument/2006/relationships/image" Target="../media/image116.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4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45.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2.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45.png"/><Relationship Id="rId7" Type="http://schemas.openxmlformats.org/officeDocument/2006/relationships/image" Target="../media/image123.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32.png"/><Relationship Id="rId10" Type="http://schemas.openxmlformats.org/officeDocument/2006/relationships/image" Target="../media/image135.png"/><Relationship Id="rId4" Type="http://schemas.openxmlformats.org/officeDocument/2006/relationships/image" Target="../media/image122.png"/><Relationship Id="rId9" Type="http://schemas.openxmlformats.org/officeDocument/2006/relationships/image" Target="../media/image13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7.png"/><Relationship Id="rId7" Type="http://schemas.openxmlformats.org/officeDocument/2006/relationships/image" Target="../media/image138.png"/><Relationship Id="rId2" Type="http://schemas.openxmlformats.org/officeDocument/2006/relationships/image" Target="../media/image136.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22.png"/><Relationship Id="rId4" Type="http://schemas.openxmlformats.org/officeDocument/2006/relationships/image" Target="../media/image45.png"/><Relationship Id="rId9" Type="http://schemas.openxmlformats.org/officeDocument/2006/relationships/image" Target="../media/image14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38.png"/><Relationship Id="rId7" Type="http://schemas.openxmlformats.org/officeDocument/2006/relationships/image" Target="../media/image122.png"/><Relationship Id="rId2" Type="http://schemas.openxmlformats.org/officeDocument/2006/relationships/image" Target="../media/image14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21.png"/><Relationship Id="rId10" Type="http://schemas.openxmlformats.org/officeDocument/2006/relationships/image" Target="../media/image142.png"/><Relationship Id="rId4" Type="http://schemas.openxmlformats.org/officeDocument/2006/relationships/image" Target="../media/image31.png"/><Relationship Id="rId9" Type="http://schemas.openxmlformats.org/officeDocument/2006/relationships/image" Target="../media/image130.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3.png"/><Relationship Id="rId7" Type="http://schemas.openxmlformats.org/officeDocument/2006/relationships/image" Target="../media/image130.png"/><Relationship Id="rId2" Type="http://schemas.openxmlformats.org/officeDocument/2006/relationships/image" Target="../media/image70.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63.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8.png"/><Relationship Id="rId7" Type="http://schemas.openxmlformats.org/officeDocument/2006/relationships/image" Target="../media/image150.png"/><Relationship Id="rId2" Type="http://schemas.openxmlformats.org/officeDocument/2006/relationships/image" Target="../media/image147.png"/><Relationship Id="rId1" Type="http://schemas.openxmlformats.org/officeDocument/2006/relationships/slideMaster" Target="../slideMasters/slideMaster1.xml"/><Relationship Id="rId6" Type="http://schemas.openxmlformats.org/officeDocument/2006/relationships/image" Target="../media/image149.png"/><Relationship Id="rId5" Type="http://schemas.openxmlformats.org/officeDocument/2006/relationships/image" Target="../media/image130.png"/><Relationship Id="rId4" Type="http://schemas.openxmlformats.org/officeDocument/2006/relationships/image" Target="../media/image45.png"/><Relationship Id="rId9"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53.png"/><Relationship Id="rId2" Type="http://schemas.openxmlformats.org/officeDocument/2006/relationships/image" Target="../media/image124.png"/><Relationship Id="rId1" Type="http://schemas.openxmlformats.org/officeDocument/2006/relationships/slideMaster" Target="../slideMasters/slideMaster1.xml"/><Relationship Id="rId6" Type="http://schemas.openxmlformats.org/officeDocument/2006/relationships/image" Target="../media/image123.png"/><Relationship Id="rId5" Type="http://schemas.openxmlformats.org/officeDocument/2006/relationships/image" Target="../media/image152.png"/><Relationship Id="rId4" Type="http://schemas.openxmlformats.org/officeDocument/2006/relationships/image" Target="../media/image13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5.png"/><Relationship Id="rId7" Type="http://schemas.openxmlformats.org/officeDocument/2006/relationships/image" Target="../media/image156.png"/><Relationship Id="rId2" Type="http://schemas.openxmlformats.org/officeDocument/2006/relationships/image" Target="../media/image154.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45.png"/><Relationship Id="rId4" Type="http://schemas.openxmlformats.org/officeDocument/2006/relationships/image" Target="../media/image121.png"/><Relationship Id="rId9"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59.png"/><Relationship Id="rId2" Type="http://schemas.openxmlformats.org/officeDocument/2006/relationships/image" Target="../media/image137.png"/><Relationship Id="rId1" Type="http://schemas.openxmlformats.org/officeDocument/2006/relationships/slideMaster" Target="../slideMasters/slideMaster1.xml"/><Relationship Id="rId6" Type="http://schemas.openxmlformats.org/officeDocument/2006/relationships/image" Target="../media/image158.png"/><Relationship Id="rId5" Type="http://schemas.openxmlformats.org/officeDocument/2006/relationships/image" Target="../media/image130.png"/><Relationship Id="rId4" Type="http://schemas.openxmlformats.org/officeDocument/2006/relationships/image" Target="../media/image45.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Master" Target="../slideMasters/slideMaster1.xml"/><Relationship Id="rId6" Type="http://schemas.openxmlformats.org/officeDocument/2006/relationships/image" Target="../media/image164.png"/><Relationship Id="rId5" Type="http://schemas.openxmlformats.org/officeDocument/2006/relationships/image" Target="../media/image163.png"/><Relationship Id="rId10" Type="http://schemas.openxmlformats.org/officeDocument/2006/relationships/image" Target="../media/image45.png"/><Relationship Id="rId4" Type="http://schemas.openxmlformats.org/officeDocument/2006/relationships/image" Target="../media/image162.png"/><Relationship Id="rId9" Type="http://schemas.openxmlformats.org/officeDocument/2006/relationships/image" Target="../media/image6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8.png"/><Relationship Id="rId7" Type="http://schemas.openxmlformats.org/officeDocument/2006/relationships/image" Target="../media/image170.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10" Type="http://schemas.openxmlformats.org/officeDocument/2006/relationships/image" Target="../media/image172.png"/><Relationship Id="rId4" Type="http://schemas.openxmlformats.org/officeDocument/2006/relationships/image" Target="../media/image45.png"/><Relationship Id="rId9" Type="http://schemas.openxmlformats.org/officeDocument/2006/relationships/image" Target="../media/image171.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45.png"/><Relationship Id="rId7" Type="http://schemas.openxmlformats.org/officeDocument/2006/relationships/image" Target="../media/image175.png"/><Relationship Id="rId2" Type="http://schemas.openxmlformats.org/officeDocument/2006/relationships/image" Target="../media/image173.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63.png"/><Relationship Id="rId4" Type="http://schemas.openxmlformats.org/officeDocument/2006/relationships/image" Target="../media/image169.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38.png"/><Relationship Id="rId7" Type="http://schemas.openxmlformats.org/officeDocument/2006/relationships/image" Target="../media/image104.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77.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04.png"/><Relationship Id="rId2" Type="http://schemas.openxmlformats.org/officeDocument/2006/relationships/image" Target="../media/image178.png"/><Relationship Id="rId1" Type="http://schemas.openxmlformats.org/officeDocument/2006/relationships/slideMaster" Target="../slideMasters/slideMaster1.xml"/><Relationship Id="rId6" Type="http://schemas.openxmlformats.org/officeDocument/2006/relationships/image" Target="../media/image163.png"/><Relationship Id="rId11" Type="http://schemas.openxmlformats.org/officeDocument/2006/relationships/image" Target="../media/image180.png"/><Relationship Id="rId5" Type="http://schemas.openxmlformats.org/officeDocument/2006/relationships/image" Target="../media/image169.png"/><Relationship Id="rId10" Type="http://schemas.openxmlformats.org/officeDocument/2006/relationships/image" Target="../media/image179.png"/><Relationship Id="rId4" Type="http://schemas.openxmlformats.org/officeDocument/2006/relationships/image" Target="../media/image45.png"/><Relationship Id="rId9" Type="http://schemas.openxmlformats.org/officeDocument/2006/relationships/image" Target="../media/image17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82.png"/><Relationship Id="rId7" Type="http://schemas.openxmlformats.org/officeDocument/2006/relationships/image" Target="../media/image183.png"/><Relationship Id="rId2" Type="http://schemas.openxmlformats.org/officeDocument/2006/relationships/image" Target="../media/image181.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63.png"/><Relationship Id="rId4" Type="http://schemas.openxmlformats.org/officeDocument/2006/relationships/image" Target="../media/image45.png"/><Relationship Id="rId9" Type="http://schemas.openxmlformats.org/officeDocument/2006/relationships/image" Target="../media/image185.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61.png"/><Relationship Id="rId7" Type="http://schemas.openxmlformats.org/officeDocument/2006/relationships/image" Target="../media/image188.png"/><Relationship Id="rId2" Type="http://schemas.openxmlformats.org/officeDocument/2006/relationships/image" Target="../media/image186.png"/><Relationship Id="rId1" Type="http://schemas.openxmlformats.org/officeDocument/2006/relationships/slideMaster" Target="../slideMasters/slideMaster1.xml"/><Relationship Id="rId6" Type="http://schemas.openxmlformats.org/officeDocument/2006/relationships/image" Target="../media/image187.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7.png"/><Relationship Id="rId7" Type="http://schemas.openxmlformats.org/officeDocument/2006/relationships/image" Target="../media/image192.png"/><Relationship Id="rId2" Type="http://schemas.openxmlformats.org/officeDocument/2006/relationships/image" Target="../media/image190.png"/><Relationship Id="rId1" Type="http://schemas.openxmlformats.org/officeDocument/2006/relationships/slideMaster" Target="../slideMasters/slideMaster1.xml"/><Relationship Id="rId6" Type="http://schemas.openxmlformats.org/officeDocument/2006/relationships/image" Target="../media/image191.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9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45.png"/><Relationship Id="rId7" Type="http://schemas.openxmlformats.org/officeDocument/2006/relationships/image" Target="../media/image104.png"/><Relationship Id="rId2" Type="http://schemas.openxmlformats.org/officeDocument/2006/relationships/image" Target="../media/image194.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96.png"/><Relationship Id="rId4" Type="http://schemas.openxmlformats.org/officeDocument/2006/relationships/image" Target="../media/image195.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68.png"/><Relationship Id="rId7" Type="http://schemas.openxmlformats.org/officeDocument/2006/relationships/image" Target="../media/image104.png"/><Relationship Id="rId2" Type="http://schemas.openxmlformats.org/officeDocument/2006/relationships/image" Target="../media/image198.png"/><Relationship Id="rId1" Type="http://schemas.openxmlformats.org/officeDocument/2006/relationships/slideMaster" Target="../slideMasters/slideMaster1.xml"/><Relationship Id="rId6" Type="http://schemas.openxmlformats.org/officeDocument/2006/relationships/image" Target="../media/image199.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60.png"/><Relationship Id="rId7" Type="http://schemas.openxmlformats.org/officeDocument/2006/relationships/image" Target="../media/image205.png"/><Relationship Id="rId2" Type="http://schemas.openxmlformats.org/officeDocument/2006/relationships/image" Target="../media/image201.png"/><Relationship Id="rId1" Type="http://schemas.openxmlformats.org/officeDocument/2006/relationships/slideMaster" Target="../slideMasters/slideMaster1.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 Id="rId9" Type="http://schemas.openxmlformats.org/officeDocument/2006/relationships/image" Target="../media/image45.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06.png"/><Relationship Id="rId7" Type="http://schemas.openxmlformats.org/officeDocument/2006/relationships/image" Target="../media/image208.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45.png"/><Relationship Id="rId10" Type="http://schemas.openxmlformats.org/officeDocument/2006/relationships/image" Target="../media/image211.png"/><Relationship Id="rId4" Type="http://schemas.openxmlformats.org/officeDocument/2006/relationships/image" Target="../media/image207.png"/><Relationship Id="rId9" Type="http://schemas.openxmlformats.org/officeDocument/2006/relationships/image" Target="../media/image210.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image" Target="../media/image213.png"/><Relationship Id="rId7" Type="http://schemas.openxmlformats.org/officeDocument/2006/relationships/image" Target="../media/image209.png"/><Relationship Id="rId2" Type="http://schemas.openxmlformats.org/officeDocument/2006/relationships/image" Target="../media/image212.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10" Type="http://schemas.openxmlformats.org/officeDocument/2006/relationships/image" Target="../media/image160.png"/><Relationship Id="rId4" Type="http://schemas.openxmlformats.org/officeDocument/2006/relationships/image" Target="../media/image214.png"/><Relationship Id="rId9" Type="http://schemas.openxmlformats.org/officeDocument/2006/relationships/image" Target="../media/image20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7.png"/><Relationship Id="rId7" Type="http://schemas.openxmlformats.org/officeDocument/2006/relationships/image" Target="../media/image104.png"/><Relationship Id="rId2" Type="http://schemas.openxmlformats.org/officeDocument/2006/relationships/image" Target="../media/image216.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19.png"/><Relationship Id="rId7" Type="http://schemas.openxmlformats.org/officeDocument/2006/relationships/image" Target="../media/image180.png"/><Relationship Id="rId2" Type="http://schemas.openxmlformats.org/officeDocument/2006/relationships/image" Target="../media/image218.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22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21.png"/><Relationship Id="rId7" Type="http://schemas.openxmlformats.org/officeDocument/2006/relationships/image" Target="../media/image160.png"/><Relationship Id="rId2" Type="http://schemas.openxmlformats.org/officeDocument/2006/relationships/image" Target="../media/image206.png"/><Relationship Id="rId1" Type="http://schemas.openxmlformats.org/officeDocument/2006/relationships/slideMaster" Target="../slideMasters/slideMaster1.xml"/><Relationship Id="rId6" Type="http://schemas.openxmlformats.org/officeDocument/2006/relationships/image" Target="../media/image222.png"/><Relationship Id="rId5" Type="http://schemas.openxmlformats.org/officeDocument/2006/relationships/image" Target="../media/image209.png"/><Relationship Id="rId4" Type="http://schemas.openxmlformats.org/officeDocument/2006/relationships/image" Target="../media/image45.png"/><Relationship Id="rId9" Type="http://schemas.openxmlformats.org/officeDocument/2006/relationships/image" Target="../media/image104.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224.png"/><Relationship Id="rId7" Type="http://schemas.openxmlformats.org/officeDocument/2006/relationships/image" Target="../media/image204.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22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45.png"/><Relationship Id="rId7" Type="http://schemas.openxmlformats.org/officeDocument/2006/relationships/image" Target="../media/image220.png"/><Relationship Id="rId2" Type="http://schemas.openxmlformats.org/officeDocument/2006/relationships/image" Target="../media/image226.png"/><Relationship Id="rId1" Type="http://schemas.openxmlformats.org/officeDocument/2006/relationships/slideMaster" Target="../slideMasters/slideMaster1.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09.png"/><Relationship Id="rId9" Type="http://schemas.openxmlformats.org/officeDocument/2006/relationships/image" Target="../media/image16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image" Target="../media/image231.png"/><Relationship Id="rId7" Type="http://schemas.openxmlformats.org/officeDocument/2006/relationships/image" Target="../media/image160.png"/><Relationship Id="rId2" Type="http://schemas.openxmlformats.org/officeDocument/2006/relationships/image" Target="../media/image23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4.png"/><Relationship Id="rId7" Type="http://schemas.openxmlformats.org/officeDocument/2006/relationships/image" Target="../media/image236.png"/><Relationship Id="rId2" Type="http://schemas.openxmlformats.org/officeDocument/2006/relationships/image" Target="../media/image233.png"/><Relationship Id="rId1" Type="http://schemas.openxmlformats.org/officeDocument/2006/relationships/slideMaster" Target="../slideMasters/slideMaster1.xml"/><Relationship Id="rId6" Type="http://schemas.openxmlformats.org/officeDocument/2006/relationships/image" Target="../media/image23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image" Target="../media/image238.png"/><Relationship Id="rId7" Type="http://schemas.openxmlformats.org/officeDocument/2006/relationships/image" Target="../media/image5.png"/><Relationship Id="rId2" Type="http://schemas.openxmlformats.org/officeDocument/2006/relationships/image" Target="../media/image237.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165.png"/><Relationship Id="rId10" Type="http://schemas.openxmlformats.org/officeDocument/2006/relationships/image" Target="../media/image241.png"/><Relationship Id="rId4" Type="http://schemas.openxmlformats.org/officeDocument/2006/relationships/image" Target="../media/image45.png"/><Relationship Id="rId9" Type="http://schemas.openxmlformats.org/officeDocument/2006/relationships/image" Target="../media/image240.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243.png"/><Relationship Id="rId7" Type="http://schemas.openxmlformats.org/officeDocument/2006/relationships/image" Target="../media/image245.png"/><Relationship Id="rId2" Type="http://schemas.openxmlformats.org/officeDocument/2006/relationships/image" Target="../media/image242.png"/><Relationship Id="rId1" Type="http://schemas.openxmlformats.org/officeDocument/2006/relationships/slideMaster" Target="../slideMasters/slideMaster1.xml"/><Relationship Id="rId6" Type="http://schemas.openxmlformats.org/officeDocument/2006/relationships/image" Target="../media/image244.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247.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48.png"/><Relationship Id="rId7"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50.png"/><Relationship Id="rId10" Type="http://schemas.openxmlformats.org/officeDocument/2006/relationships/image" Target="../media/image45.png"/><Relationship Id="rId4" Type="http://schemas.openxmlformats.org/officeDocument/2006/relationships/image" Target="../media/image249.png"/><Relationship Id="rId9" Type="http://schemas.openxmlformats.org/officeDocument/2006/relationships/image" Target="../media/image8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1.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254.png"/><Relationship Id="rId5" Type="http://schemas.openxmlformats.org/officeDocument/2006/relationships/image" Target="../media/image253.png"/><Relationship Id="rId4" Type="http://schemas.openxmlformats.org/officeDocument/2006/relationships/image" Target="../media/image252.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58.png"/><Relationship Id="rId3" Type="http://schemas.openxmlformats.org/officeDocument/2006/relationships/image" Target="../media/image15.png"/><Relationship Id="rId7" Type="http://schemas.openxmlformats.org/officeDocument/2006/relationships/image" Target="../media/image257.png"/><Relationship Id="rId2" Type="http://schemas.openxmlformats.org/officeDocument/2006/relationships/image" Target="../media/image25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256.png"/><Relationship Id="rId4" Type="http://schemas.openxmlformats.org/officeDocument/2006/relationships/image" Target="../media/image45.png"/><Relationship Id="rId9" Type="http://schemas.openxmlformats.org/officeDocument/2006/relationships/image" Target="../media/image259.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63.png"/><Relationship Id="rId13" Type="http://schemas.openxmlformats.org/officeDocument/2006/relationships/image" Target="../media/image268.png"/><Relationship Id="rId3" Type="http://schemas.openxmlformats.org/officeDocument/2006/relationships/image" Target="../media/image45.png"/><Relationship Id="rId7" Type="http://schemas.openxmlformats.org/officeDocument/2006/relationships/image" Target="../media/image262.png"/><Relationship Id="rId12" Type="http://schemas.openxmlformats.org/officeDocument/2006/relationships/image" Target="../media/image267.pn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261.png"/><Relationship Id="rId11" Type="http://schemas.openxmlformats.org/officeDocument/2006/relationships/image" Target="../media/image266.png"/><Relationship Id="rId5" Type="http://schemas.openxmlformats.org/officeDocument/2006/relationships/image" Target="../media/image260.png"/><Relationship Id="rId10" Type="http://schemas.openxmlformats.org/officeDocument/2006/relationships/image" Target="../media/image265.png"/><Relationship Id="rId4" Type="http://schemas.openxmlformats.org/officeDocument/2006/relationships/image" Target="../media/image1.png"/><Relationship Id="rId9" Type="http://schemas.openxmlformats.org/officeDocument/2006/relationships/image" Target="../media/image264.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5.png"/><Relationship Id="rId7" Type="http://schemas.openxmlformats.org/officeDocument/2006/relationships/image" Target="../media/image270.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66.png"/><Relationship Id="rId10" Type="http://schemas.openxmlformats.org/officeDocument/2006/relationships/image" Target="../media/image1.png"/><Relationship Id="rId4" Type="http://schemas.openxmlformats.org/officeDocument/2006/relationships/image" Target="../media/image269.png"/><Relationship Id="rId9" Type="http://schemas.openxmlformats.org/officeDocument/2006/relationships/image" Target="../media/image271.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76.png"/><Relationship Id="rId3" Type="http://schemas.openxmlformats.org/officeDocument/2006/relationships/image" Target="../media/image68.png"/><Relationship Id="rId7" Type="http://schemas.openxmlformats.org/officeDocument/2006/relationships/image" Target="../media/image77.png"/><Relationship Id="rId2" Type="http://schemas.openxmlformats.org/officeDocument/2006/relationships/image" Target="../media/image272.png"/><Relationship Id="rId1" Type="http://schemas.openxmlformats.org/officeDocument/2006/relationships/slideMaster" Target="../slideMasters/slideMaster1.xml"/><Relationship Id="rId6" Type="http://schemas.openxmlformats.org/officeDocument/2006/relationships/image" Target="../media/image275.png"/><Relationship Id="rId5" Type="http://schemas.openxmlformats.org/officeDocument/2006/relationships/image" Target="../media/image274.png"/><Relationship Id="rId4" Type="http://schemas.openxmlformats.org/officeDocument/2006/relationships/image" Target="../media/image273.png"/><Relationship Id="rId9" Type="http://schemas.openxmlformats.org/officeDocument/2006/relationships/image" Target="../media/image4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8.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48.png"/><Relationship Id="rId11" Type="http://schemas.openxmlformats.org/officeDocument/2006/relationships/image" Target="../media/image45.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39.png"/><Relationship Id="rId9" Type="http://schemas.openxmlformats.org/officeDocument/2006/relationships/image" Target="../media/image51.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83.png"/><Relationship Id="rId13" Type="http://schemas.openxmlformats.org/officeDocument/2006/relationships/image" Target="../media/image288.png"/><Relationship Id="rId3" Type="http://schemas.openxmlformats.org/officeDocument/2006/relationships/image" Target="../media/image278.png"/><Relationship Id="rId7" Type="http://schemas.openxmlformats.org/officeDocument/2006/relationships/image" Target="../media/image282.png"/><Relationship Id="rId12" Type="http://schemas.openxmlformats.org/officeDocument/2006/relationships/image" Target="../media/image287.png"/><Relationship Id="rId2" Type="http://schemas.openxmlformats.org/officeDocument/2006/relationships/image" Target="../media/image277.png"/><Relationship Id="rId1" Type="http://schemas.openxmlformats.org/officeDocument/2006/relationships/slideMaster" Target="../slideMasters/slideMaster1.xml"/><Relationship Id="rId6" Type="http://schemas.openxmlformats.org/officeDocument/2006/relationships/image" Target="../media/image281.png"/><Relationship Id="rId11" Type="http://schemas.openxmlformats.org/officeDocument/2006/relationships/image" Target="../media/image286.png"/><Relationship Id="rId5" Type="http://schemas.openxmlformats.org/officeDocument/2006/relationships/image" Target="../media/image280.png"/><Relationship Id="rId10" Type="http://schemas.openxmlformats.org/officeDocument/2006/relationships/image" Target="../media/image285.png"/><Relationship Id="rId4" Type="http://schemas.openxmlformats.org/officeDocument/2006/relationships/image" Target="../media/image279.png"/><Relationship Id="rId9" Type="http://schemas.openxmlformats.org/officeDocument/2006/relationships/image" Target="../media/image284.png"/><Relationship Id="rId14" Type="http://schemas.openxmlformats.org/officeDocument/2006/relationships/image" Target="../media/image45.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89.png"/><Relationship Id="rId7" Type="http://schemas.openxmlformats.org/officeDocument/2006/relationships/image" Target="../media/image213.png"/><Relationship Id="rId2" Type="http://schemas.openxmlformats.org/officeDocument/2006/relationships/image" Target="../media/image22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50.png"/><Relationship Id="rId4" Type="http://schemas.openxmlformats.org/officeDocument/2006/relationships/image" Target="../media/image204.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93.png"/><Relationship Id="rId13" Type="http://schemas.openxmlformats.org/officeDocument/2006/relationships/image" Target="../media/image296.png"/><Relationship Id="rId3" Type="http://schemas.openxmlformats.org/officeDocument/2006/relationships/image" Target="../media/image15.png"/><Relationship Id="rId7" Type="http://schemas.openxmlformats.org/officeDocument/2006/relationships/image" Target="../media/image292.png"/><Relationship Id="rId12" Type="http://schemas.openxmlformats.org/officeDocument/2006/relationships/image" Target="../media/image39.png"/><Relationship Id="rId2" Type="http://schemas.openxmlformats.org/officeDocument/2006/relationships/image" Target="../media/image172.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291.png"/><Relationship Id="rId10" Type="http://schemas.openxmlformats.org/officeDocument/2006/relationships/image" Target="../media/image295.png"/><Relationship Id="rId4" Type="http://schemas.openxmlformats.org/officeDocument/2006/relationships/image" Target="../media/image290.png"/><Relationship Id="rId9" Type="http://schemas.openxmlformats.org/officeDocument/2006/relationships/image" Target="../media/image294.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99.png"/><Relationship Id="rId3" Type="http://schemas.openxmlformats.org/officeDocument/2006/relationships/image" Target="../media/image53.png"/><Relationship Id="rId7" Type="http://schemas.openxmlformats.org/officeDocument/2006/relationships/image" Target="../media/image298.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297.png"/><Relationship Id="rId5" Type="http://schemas.openxmlformats.org/officeDocument/2006/relationships/image" Target="../media/image45.png"/><Relationship Id="rId4" Type="http://schemas.openxmlformats.org/officeDocument/2006/relationships/image" Target="../media/image82.png"/><Relationship Id="rId9" Type="http://schemas.openxmlformats.org/officeDocument/2006/relationships/image" Target="../media/image85.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48.png"/><Relationship Id="rId7" Type="http://schemas.openxmlformats.org/officeDocument/2006/relationships/image" Target="../media/image302.png"/><Relationship Id="rId2" Type="http://schemas.openxmlformats.org/officeDocument/2006/relationships/image" Target="../media/image300.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01.png"/><Relationship Id="rId4" Type="http://schemas.openxmlformats.org/officeDocument/2006/relationships/image" Target="../media/image45.png"/><Relationship Id="rId9" Type="http://schemas.openxmlformats.org/officeDocument/2006/relationships/image" Target="../media/image30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07.png"/><Relationship Id="rId3" Type="http://schemas.openxmlformats.org/officeDocument/2006/relationships/image" Target="../media/image305.png"/><Relationship Id="rId7" Type="http://schemas.openxmlformats.org/officeDocument/2006/relationships/image" Target="../media/image30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300.png"/><Relationship Id="rId9" Type="http://schemas.openxmlformats.org/officeDocument/2006/relationships/image" Target="../media/image30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0.png"/><Relationship Id="rId5" Type="http://schemas.openxmlformats.org/officeDocument/2006/relationships/image" Target="../media/image45.png"/><Relationship Id="rId4" Type="http://schemas.openxmlformats.org/officeDocument/2006/relationships/image" Target="../media/image26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2.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1.png"/><Relationship Id="rId5" Type="http://schemas.openxmlformats.org/officeDocument/2006/relationships/image" Target="../media/image45.png"/><Relationship Id="rId4" Type="http://schemas.openxmlformats.org/officeDocument/2006/relationships/image" Target="../media/image5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314.png"/><Relationship Id="rId5" Type="http://schemas.openxmlformats.org/officeDocument/2006/relationships/image" Target="../media/image204.png"/><Relationship Id="rId4" Type="http://schemas.openxmlformats.org/officeDocument/2006/relationships/image" Target="../media/image45.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18.png"/><Relationship Id="rId3" Type="http://schemas.openxmlformats.org/officeDocument/2006/relationships/image" Target="../media/image316.png"/><Relationship Id="rId7" Type="http://schemas.openxmlformats.org/officeDocument/2006/relationships/image" Target="../media/image5.png"/><Relationship Id="rId2" Type="http://schemas.openxmlformats.org/officeDocument/2006/relationships/image" Target="../media/image315.png"/><Relationship Id="rId1" Type="http://schemas.openxmlformats.org/officeDocument/2006/relationships/slideMaster" Target="../slideMasters/slideMaster1.xml"/><Relationship Id="rId6" Type="http://schemas.openxmlformats.org/officeDocument/2006/relationships/image" Target="../media/image317.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31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45.png"/><Relationship Id="rId2"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39.png"/><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1.png"/><Relationship Id="rId4" Type="http://schemas.openxmlformats.org/officeDocument/2006/relationships/image" Target="../media/image55.png"/><Relationship Id="rId9" Type="http://schemas.openxmlformats.org/officeDocument/2006/relationships/image" Target="../media/image5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png"/><Relationship Id="rId7"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38.png"/><Relationship Id="rId4" Type="http://schemas.openxmlformats.org/officeDocument/2006/relationships/image" Target="../media/image62.png"/><Relationship Id="rId9" Type="http://schemas.openxmlformats.org/officeDocument/2006/relationships/image" Target="../media/image65.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12" Type="http://schemas.openxmlformats.org/officeDocument/2006/relationships/image" Target="../media/image45.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3.png"/><Relationship Id="rId9" Type="http://schemas.openxmlformats.org/officeDocument/2006/relationships/image" Target="../media/image7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01">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677DD9B-16CA-464A-A3D4-4D175F1ACCD1}" type="datetimeFigureOut">
              <a:rPr lang="ru-RU" smtClean="0"/>
              <a:t>01.11.2021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grpSp>
        <p:nvGrpSpPr>
          <p:cNvPr id="18" name="Группа 17"/>
          <p:cNvGrpSpPr/>
          <p:nvPr userDrawn="1"/>
        </p:nvGrpSpPr>
        <p:grpSpPr>
          <a:xfrm>
            <a:off x="0" y="-398436"/>
            <a:ext cx="12190413" cy="7256436"/>
            <a:chOff x="0" y="-398436"/>
            <a:chExt cx="12190413" cy="7256436"/>
          </a:xfrm>
        </p:grpSpPr>
        <p:pic>
          <p:nvPicPr>
            <p:cNvPr id="23" name="Рисунок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25" name="Группа 24"/>
            <p:cNvGrpSpPr/>
            <p:nvPr userDrawn="1"/>
          </p:nvGrpSpPr>
          <p:grpSpPr>
            <a:xfrm>
              <a:off x="0" y="1587"/>
              <a:ext cx="12176092" cy="5856700"/>
              <a:chOff x="0" y="1587"/>
              <a:chExt cx="12176092" cy="5856700"/>
            </a:xfrm>
          </p:grpSpPr>
          <p:pic>
            <p:nvPicPr>
              <p:cNvPr id="40" name="Рисунок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26" name="Рисунок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28" name="Рисунок 2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29"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31" name="Рисунок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32" name="Рисунок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33" name="Рисунок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35" name="Рисунок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36" name="Рисунок 3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37" name="Рисунок 3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38" name="Рисунок 3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39" name="Рисунок 3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4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43" name="Текст 2"/>
          <p:cNvSpPr>
            <a:spLocks noGrp="1"/>
          </p:cNvSpPr>
          <p:nvPr>
            <p:ph idx="1" hasCustomPrompt="1"/>
          </p:nvPr>
        </p:nvSpPr>
        <p:spPr>
          <a:xfrm>
            <a:off x="236765" y="2975647"/>
            <a:ext cx="3465676" cy="2146989"/>
          </a:xfrm>
          <a:prstGeom prst="rect">
            <a:avLst/>
          </a:prstGeom>
        </p:spPr>
        <p:txBody>
          <a:bodyPr vert="horz" lIns="91440" tIns="45720" rIns="91440" bIns="45720" rtlCol="0">
            <a:normAutofit/>
          </a:bodyPr>
          <a:lstStyle>
            <a:lvl1pPr marL="0" indent="0">
              <a:buNone/>
              <a:defRPr sz="18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4" name="Дата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7DD9B-16CA-464A-A3D4-4D175F1ACCD1}" type="datetimeFigureOut">
              <a:rPr lang="ru-RU" smtClean="0">
                <a:solidFill>
                  <a:schemeClr val="tx1"/>
                </a:solidFill>
              </a:rPr>
              <a:pPr/>
              <a:t>01.11.2021</a:t>
            </a:fld>
            <a:endParaRPr lang="ru-RU" dirty="0">
              <a:solidFill>
                <a:schemeClr val="tx1"/>
              </a:solidFill>
            </a:endParaRPr>
          </a:p>
        </p:txBody>
      </p:sp>
      <p:sp>
        <p:nvSpPr>
          <p:cNvPr id="45" name="Номер слайда 5"/>
          <p:cNvSpPr txBox="1">
            <a:spLocks/>
          </p:cNvSpPr>
          <p:nvPr userDrawn="1"/>
        </p:nvSpPr>
        <p:spPr>
          <a:xfrm>
            <a:off x="11381363" y="6356350"/>
            <a:ext cx="664728" cy="365125"/>
          </a:xfrm>
          <a:prstGeom prst="rect">
            <a:avLst/>
          </a:prstGeom>
        </p:spPr>
        <p:txBody>
          <a:bodyPr vert="horz" lIns="91440" tIns="45720" rIns="91440" bIns="45720" rtlCol="0" anchor="ctr"/>
          <a:lstStyle>
            <a:defPPr>
              <a:defRPr lang="ru-RU"/>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E6CA31-DA56-47CF-9891-B6D0296B6AEC}" type="slidenum">
              <a:rPr lang="ru-RU" b="0" cap="none" spc="0" smtClean="0">
                <a:ln w="0"/>
                <a:solidFill>
                  <a:schemeClr val="tx1"/>
                </a:solidFill>
                <a:effectLst>
                  <a:outerShdw blurRad="38100" dist="19050" dir="2700000" algn="tl" rotWithShape="0">
                    <a:schemeClr val="dk1">
                      <a:alpha val="40000"/>
                    </a:schemeClr>
                  </a:outerShdw>
                </a:effectLst>
              </a:rPr>
              <a:pPr/>
              <a:t>‹Nr.›</a:t>
            </a:fld>
            <a:endParaRPr lang="ru-RU" dirty="0"/>
          </a:p>
        </p:txBody>
      </p:sp>
    </p:spTree>
    <p:extLst>
      <p:ext uri="{BB962C8B-B14F-4D97-AF65-F5344CB8AC3E}">
        <p14:creationId xmlns:p14="http://schemas.microsoft.com/office/powerpoint/2010/main" val="319179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7" name="Группа 16"/>
          <p:cNvGrpSpPr/>
          <p:nvPr userDrawn="1"/>
        </p:nvGrpSpPr>
        <p:grpSpPr>
          <a:xfrm>
            <a:off x="3138251" y="0"/>
            <a:ext cx="9059505" cy="6868237"/>
            <a:chOff x="3138251" y="0"/>
            <a:chExt cx="9059505" cy="686823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8251" y="0"/>
              <a:ext cx="9059505" cy="6868237"/>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9222" y="507696"/>
              <a:ext cx="3477333" cy="504986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2258" y="620688"/>
              <a:ext cx="484448" cy="45538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791128">
              <a:off x="11244834" y="4257092"/>
              <a:ext cx="484448" cy="455381"/>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39222" y="6112226"/>
              <a:ext cx="4762500" cy="24765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675790" y="2049738"/>
            <a:ext cx="5164406" cy="1343397"/>
          </a:xfrm>
        </p:spPr>
        <p:txBody>
          <a:bodyPr anchor="b"/>
          <a:lstStyle>
            <a:lvl1pPr algn="ctr">
              <a:defRPr sz="6000"/>
            </a:lvl1pPr>
          </a:lstStyle>
          <a:p>
            <a:r>
              <a:rPr lang="da-DK" dirty="0"/>
              <a:t>Lorem ipsum dolor</a:t>
            </a:r>
            <a:endParaRPr lang="ru-RU" dirty="0"/>
          </a:p>
        </p:txBody>
      </p:sp>
      <p:sp>
        <p:nvSpPr>
          <p:cNvPr id="3" name="Текст 2"/>
          <p:cNvSpPr>
            <a:spLocks noGrp="1"/>
          </p:cNvSpPr>
          <p:nvPr>
            <p:ph type="body" idx="1" hasCustomPrompt="1"/>
          </p:nvPr>
        </p:nvSpPr>
        <p:spPr>
          <a:xfrm>
            <a:off x="1847254" y="424211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30565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4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8336" y="2139043"/>
            <a:ext cx="3913531" cy="472919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73084" flipH="1">
            <a:off x="955944" y="2143335"/>
            <a:ext cx="253722" cy="1902279"/>
          </a:xfrm>
          <a:prstGeom prst="rect">
            <a:avLst/>
          </a:prstGeom>
        </p:spPr>
      </p:pic>
      <p:pic>
        <p:nvPicPr>
          <p:cNvPr id="23" name="Рисунок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4152103">
            <a:off x="841407" y="3203981"/>
            <a:ext cx="552355" cy="1866039"/>
          </a:xfrm>
          <a:prstGeom prst="rect">
            <a:avLst/>
          </a:prstGeom>
        </p:spPr>
      </p:pic>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21418" y="1453508"/>
            <a:ext cx="3014884" cy="3014884"/>
          </a:xfrm>
          <a:prstGeom prst="rect">
            <a:avLst/>
          </a:prstGeom>
        </p:spPr>
      </p:pic>
      <p:pic>
        <p:nvPicPr>
          <p:cNvPr id="27" name="Рисунок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056488" y="4482131"/>
            <a:ext cx="2135512" cy="555233"/>
          </a:xfrm>
          <a:prstGeom prst="rect">
            <a:avLst/>
          </a:prstGeom>
        </p:spPr>
      </p:pic>
      <p:pic>
        <p:nvPicPr>
          <p:cNvPr id="28" name="Рисунок 2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18336" y="11333"/>
            <a:ext cx="1670956" cy="2493902"/>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9384488">
            <a:off x="960166" y="4715367"/>
            <a:ext cx="342550" cy="321997"/>
          </a:xfrm>
          <a:prstGeom prst="rect">
            <a:avLst/>
          </a:prstGeom>
        </p:spPr>
      </p:pic>
    </p:spTree>
    <p:extLst>
      <p:ext uri="{BB962C8B-B14F-4D97-AF65-F5344CB8AC3E}">
        <p14:creationId xmlns:p14="http://schemas.microsoft.com/office/powerpoint/2010/main" val="346709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4688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2187348" y="1738132"/>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69821" y="5648183"/>
            <a:ext cx="5252358" cy="262618"/>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25349">
            <a:off x="9456734" y="1616909"/>
            <a:ext cx="2058636" cy="4201298"/>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3325727">
            <a:off x="9439892" y="1537917"/>
            <a:ext cx="2092319" cy="4270039"/>
          </a:xfrm>
          <a:prstGeom prst="rect">
            <a:avLst/>
          </a:prstGeom>
        </p:spPr>
      </p:pic>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5843" y="3279407"/>
            <a:ext cx="2872260" cy="2872260"/>
          </a:xfrm>
          <a:prstGeom prst="rect">
            <a:avLst/>
          </a:prstGeom>
        </p:spPr>
      </p:pic>
      <p:pic>
        <p:nvPicPr>
          <p:cNvPr id="11" name="Рисунок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59534" y="3972227"/>
            <a:ext cx="1371600" cy="1371600"/>
          </a:xfrm>
          <a:prstGeom prst="rect">
            <a:avLst/>
          </a:prstGeom>
        </p:spPr>
      </p:pic>
      <p:pic>
        <p:nvPicPr>
          <p:cNvPr id="12" name="Рисунок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8757" y="286906"/>
            <a:ext cx="853216" cy="857956"/>
          </a:xfrm>
          <a:prstGeom prst="rect">
            <a:avLst/>
          </a:prstGeom>
        </p:spPr>
      </p:pic>
      <p:pic>
        <p:nvPicPr>
          <p:cNvPr id="13" name="Рисунок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2192444">
            <a:off x="1083050" y="1247203"/>
            <a:ext cx="399721" cy="375738"/>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10259673" y="2281347"/>
            <a:ext cx="399721" cy="375738"/>
          </a:xfrm>
          <a:prstGeom prst="rect">
            <a:avLst/>
          </a:prstGeom>
        </p:spPr>
      </p:pic>
      <p:pic>
        <p:nvPicPr>
          <p:cNvPr id="17" name="Рисунок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8536621">
            <a:off x="317286" y="5563248"/>
            <a:ext cx="399721" cy="375738"/>
          </a:xfrm>
          <a:prstGeom prst="rect">
            <a:avLst/>
          </a:prstGeom>
        </p:spPr>
      </p:pic>
    </p:spTree>
    <p:extLst>
      <p:ext uri="{BB962C8B-B14F-4D97-AF65-F5344CB8AC3E}">
        <p14:creationId xmlns:p14="http://schemas.microsoft.com/office/powerpoint/2010/main" val="2932328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877169" cy="5802284"/>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13308" y="4942988"/>
            <a:ext cx="302079" cy="283954"/>
          </a:xfrm>
          <a:prstGeom prst="rect">
            <a:avLst/>
          </a:prstGeom>
        </p:spPr>
      </p:pic>
    </p:spTree>
    <p:extLst>
      <p:ext uri="{BB962C8B-B14F-4D97-AF65-F5344CB8AC3E}">
        <p14:creationId xmlns:p14="http://schemas.microsoft.com/office/powerpoint/2010/main" val="318618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Tree>
    <p:extLst>
      <p:ext uri="{BB962C8B-B14F-4D97-AF65-F5344CB8AC3E}">
        <p14:creationId xmlns:p14="http://schemas.microsoft.com/office/powerpoint/2010/main" val="322638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4131">
            <a:off x="5577950" y="5921853"/>
            <a:ext cx="1120784" cy="1224643"/>
          </a:xfrm>
          <a:prstGeom prst="rect">
            <a:avLst/>
          </a:prstGeom>
        </p:spPr>
      </p:pic>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5504013" cy="685800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4977310"/>
            <a:ext cx="1513408" cy="188069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a:xfrm>
            <a:off x="2061026" y="6356349"/>
            <a:ext cx="2743200" cy="365125"/>
          </a:xfrm>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a:xfrm>
            <a:off x="6316436" y="6356349"/>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7179597" y="2325182"/>
            <a:ext cx="4179887" cy="3462338"/>
          </a:xfrm>
        </p:spPr>
        <p:txBody>
          <a:bodyPr/>
          <a:lstStyle/>
          <a:p>
            <a:endParaRPr lang="ru-RU" dirty="0"/>
          </a:p>
        </p:txBody>
      </p:sp>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58376">
            <a:off x="10450307" y="230235"/>
            <a:ext cx="1557105" cy="1500011"/>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4425" t="2003" r="45637" b="-2003"/>
          <a:stretch/>
        </p:blipFill>
        <p:spPr>
          <a:xfrm>
            <a:off x="11228859" y="3823359"/>
            <a:ext cx="976061" cy="1629861"/>
          </a:xfrm>
          <a:prstGeom prst="rect">
            <a:avLst/>
          </a:prstGeom>
        </p:spPr>
      </p:pic>
    </p:spTree>
    <p:extLst>
      <p:ext uri="{BB962C8B-B14F-4D97-AF65-F5344CB8AC3E}">
        <p14:creationId xmlns:p14="http://schemas.microsoft.com/office/powerpoint/2010/main" val="25290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04600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1379764" y="739549"/>
            <a:ext cx="9432713" cy="5047971"/>
          </a:xfrm>
        </p:spPr>
        <p:txBody>
          <a:bodyPr/>
          <a:lstStyle/>
          <a:p>
            <a:endParaRPr lang="ru-RU" dirty="0"/>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120" y="6009338"/>
            <a:ext cx="7620000" cy="304800"/>
          </a:xfrm>
          <a:prstGeom prst="rect">
            <a:avLst/>
          </a:prstGeom>
        </p:spPr>
      </p:pic>
      <p:pic>
        <p:nvPicPr>
          <p:cNvPr id="16" name="Рисунок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40770"/>
          <a:stretch/>
        </p:blipFill>
        <p:spPr>
          <a:xfrm>
            <a:off x="9299121" y="739549"/>
            <a:ext cx="2892879" cy="4884117"/>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789456">
            <a:off x="293914" y="5875035"/>
            <a:ext cx="285750" cy="268605"/>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218060">
            <a:off x="10602684" y="194276"/>
            <a:ext cx="285750" cy="268605"/>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962161">
            <a:off x="462494" y="5516354"/>
            <a:ext cx="285750" cy="268605"/>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41348"/>
          <a:stretch/>
        </p:blipFill>
        <p:spPr>
          <a:xfrm>
            <a:off x="0" y="1367779"/>
            <a:ext cx="991303" cy="1699528"/>
          </a:xfrm>
          <a:prstGeom prst="rect">
            <a:avLst/>
          </a:prstGeom>
        </p:spPr>
      </p:pic>
      <p:pic>
        <p:nvPicPr>
          <p:cNvPr id="22" name="Рисунок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37724"/>
          <a:stretch/>
        </p:blipFill>
        <p:spPr>
          <a:xfrm>
            <a:off x="798783" y="0"/>
            <a:ext cx="505255" cy="314653"/>
          </a:xfrm>
          <a:prstGeom prst="rect">
            <a:avLst/>
          </a:prstGeom>
        </p:spPr>
      </p:pic>
    </p:spTree>
    <p:extLst>
      <p:ext uri="{BB962C8B-B14F-4D97-AF65-F5344CB8AC3E}">
        <p14:creationId xmlns:p14="http://schemas.microsoft.com/office/powerpoint/2010/main" val="369331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897"/>
          <a:stretch/>
        </p:blipFill>
        <p:spPr>
          <a:xfrm flipV="1">
            <a:off x="-8165" y="0"/>
            <a:ext cx="4463906"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865867" y="1314449"/>
            <a:ext cx="4449763" cy="4138613"/>
          </a:xfrm>
        </p:spPr>
        <p:txBody>
          <a:bodyPr/>
          <a:lstStyle/>
          <a:p>
            <a:endParaRPr lang="ru-RU"/>
          </a:p>
        </p:txBody>
      </p:sp>
      <p:sp>
        <p:nvSpPr>
          <p:cNvPr id="12"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677266" y="5892984"/>
            <a:ext cx="4155621" cy="166225"/>
          </a:xfrm>
          <a:prstGeom prst="rect">
            <a:avLst/>
          </a:prstGeom>
        </p:spPr>
      </p:pic>
      <p:pic>
        <p:nvPicPr>
          <p:cNvPr id="23" name="Рисунок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012938" y="5892984"/>
            <a:ext cx="4155621" cy="166225"/>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15681" y="158990"/>
            <a:ext cx="713336" cy="7133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0363" y="5976096"/>
            <a:ext cx="653248" cy="656877"/>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45946" y="3255459"/>
            <a:ext cx="713336" cy="71333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2236" y="2501524"/>
            <a:ext cx="653248" cy="656877"/>
          </a:xfrm>
          <a:prstGeom prst="rect">
            <a:avLst/>
          </a:prstGeom>
        </p:spPr>
      </p:pic>
      <p:pic>
        <p:nvPicPr>
          <p:cNvPr id="27" name="Рисунок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6318" y="3161716"/>
            <a:ext cx="1885682" cy="2814380"/>
          </a:xfrm>
          <a:prstGeom prst="rect">
            <a:avLst/>
          </a:prstGeom>
        </p:spPr>
      </p:pic>
      <p:pic>
        <p:nvPicPr>
          <p:cNvPr id="28" name="Рисунок 2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54043" y="196568"/>
            <a:ext cx="2326821" cy="897920"/>
          </a:xfrm>
          <a:prstGeom prst="rect">
            <a:avLst/>
          </a:prstGeom>
        </p:spPr>
      </p:pic>
    </p:spTree>
    <p:extLst>
      <p:ext uri="{BB962C8B-B14F-4D97-AF65-F5344CB8AC3E}">
        <p14:creationId xmlns:p14="http://schemas.microsoft.com/office/powerpoint/2010/main" val="64387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Заголовок раздела">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l="-38320" t="7971" r="38320" b="-7971"/>
          <a:stretch/>
        </p:blipFill>
        <p:spPr>
          <a:xfrm flipH="1">
            <a:off x="-1" y="846989"/>
            <a:ext cx="7223672" cy="7091238"/>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3707778" y="1542820"/>
            <a:ext cx="4449763" cy="4138613"/>
          </a:xfrm>
        </p:spPr>
        <p:txBody>
          <a:bodyPr/>
          <a:lstStyle/>
          <a:p>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3854849" y="5976096"/>
            <a:ext cx="4155621" cy="166225"/>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01" y="6142321"/>
            <a:ext cx="653248" cy="656877"/>
          </a:xfrm>
          <a:prstGeom prst="rect">
            <a:avLst/>
          </a:prstGeom>
        </p:spPr>
      </p:pic>
      <p:sp>
        <p:nvSpPr>
          <p:cNvPr id="20"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890700">
            <a:off x="10081963" y="4267376"/>
            <a:ext cx="1461027" cy="1596415"/>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942" y="-55596"/>
            <a:ext cx="1687650" cy="1625770"/>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68806" y="757289"/>
            <a:ext cx="713336" cy="713336"/>
          </a:xfrm>
          <a:prstGeom prst="rect">
            <a:avLst/>
          </a:prstGeom>
        </p:spPr>
      </p:pic>
      <p:pic>
        <p:nvPicPr>
          <p:cNvPr id="16" name="Рисунок 15"/>
          <p:cNvPicPr>
            <a:picLocks noChangeAspect="1"/>
          </p:cNvPicPr>
          <p:nvPr userDrawn="1"/>
        </p:nvPicPr>
        <p:blipFill rotWithShape="1">
          <a:blip r:embed="rId2">
            <a:extLst>
              <a:ext uri="{28A0092B-C50C-407E-A947-70E740481C1C}">
                <a14:useLocalDpi xmlns:a14="http://schemas.microsoft.com/office/drawing/2010/main" val="0"/>
              </a:ext>
            </a:extLst>
          </a:blip>
          <a:srcRect l="45279" r="382"/>
          <a:stretch/>
        </p:blipFill>
        <p:spPr>
          <a:xfrm flipH="1">
            <a:off x="9682660" y="489858"/>
            <a:ext cx="2509394" cy="4516061"/>
          </a:xfrm>
          <a:prstGeom prst="rect">
            <a:avLst/>
          </a:prstGeom>
        </p:spPr>
      </p:pic>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5852" y="913297"/>
            <a:ext cx="653248" cy="656877"/>
          </a:xfrm>
          <a:prstGeom prst="rect">
            <a:avLst/>
          </a:prstGeom>
        </p:spPr>
      </p:pic>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969324" y="4392608"/>
            <a:ext cx="713336" cy="713336"/>
          </a:xfrm>
          <a:prstGeom prst="rect">
            <a:avLst/>
          </a:prstGeom>
        </p:spPr>
      </p:pic>
      <p:pic>
        <p:nvPicPr>
          <p:cNvPr id="17" name="Рисунок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2660" y="1971813"/>
            <a:ext cx="1345251" cy="1348104"/>
          </a:xfrm>
          <a:prstGeom prst="rect">
            <a:avLst/>
          </a:prstGeom>
        </p:spPr>
      </p:pic>
      <p:pic>
        <p:nvPicPr>
          <p:cNvPr id="19" name="Рисунок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05741" y="4444186"/>
            <a:ext cx="1729928" cy="1733597"/>
          </a:xfrm>
          <a:prstGeom prst="rect">
            <a:avLst/>
          </a:prstGeom>
        </p:spPr>
      </p:pic>
    </p:spTree>
    <p:extLst>
      <p:ext uri="{BB962C8B-B14F-4D97-AF65-F5344CB8AC3E}">
        <p14:creationId xmlns:p14="http://schemas.microsoft.com/office/powerpoint/2010/main" val="350489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_slide_yellow">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950" y="2374058"/>
            <a:ext cx="3719050" cy="4494179"/>
          </a:xfrm>
          <a:prstGeom prst="rect">
            <a:avLst/>
          </a:prstGeom>
        </p:spPr>
      </p:pic>
      <p:pic>
        <p:nvPicPr>
          <p:cNvPr id="12" name="Рисунок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25619" b="14310"/>
          <a:stretch/>
        </p:blipFill>
        <p:spPr>
          <a:xfrm rot="10800000">
            <a:off x="0" y="0"/>
            <a:ext cx="2538920" cy="5969261"/>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8" name="Таблица 7"/>
          <p:cNvSpPr>
            <a:spLocks noGrp="1"/>
          </p:cNvSpPr>
          <p:nvPr>
            <p:ph type="tbl" sz="quarter" idx="13"/>
          </p:nvPr>
        </p:nvSpPr>
        <p:spPr>
          <a:xfrm>
            <a:off x="885522" y="447597"/>
            <a:ext cx="10382250" cy="5573713"/>
          </a:xfrm>
        </p:spPr>
        <p:txBody>
          <a:bodyPr/>
          <a:lstStyle/>
          <a:p>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626336" y="1225684"/>
            <a:ext cx="253004" cy="1896894"/>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92018">
            <a:off x="272307" y="649803"/>
            <a:ext cx="383150" cy="360161"/>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012286">
            <a:off x="11521734" y="5555199"/>
            <a:ext cx="383150" cy="360161"/>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3821" y="6036429"/>
            <a:ext cx="7620000" cy="304800"/>
          </a:xfrm>
          <a:prstGeom prst="rect">
            <a:avLst/>
          </a:prstGeom>
        </p:spPr>
      </p:pic>
    </p:spTree>
    <p:extLst>
      <p:ext uri="{BB962C8B-B14F-4D97-AF65-F5344CB8AC3E}">
        <p14:creationId xmlns:p14="http://schemas.microsoft.com/office/powerpoint/2010/main" val="19007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spTree>
    <p:extLst>
      <p:ext uri="{BB962C8B-B14F-4D97-AF65-F5344CB8AC3E}">
        <p14:creationId xmlns:p14="http://schemas.microsoft.com/office/powerpoint/2010/main" val="65556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3895006"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01.11.2021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76841" y="5708485"/>
            <a:ext cx="6841672" cy="273667"/>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635558" flipV="1">
            <a:off x="11592097" y="2836229"/>
            <a:ext cx="321481" cy="302192"/>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752199" flipV="1">
            <a:off x="492111" y="218678"/>
            <a:ext cx="321481" cy="302192"/>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356705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2271860"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01.11.2021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2141603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1_Заголовок раздела">
    <p:spTree>
      <p:nvGrpSpPr>
        <p:cNvPr id="1" name=""/>
        <p:cNvGrpSpPr/>
        <p:nvPr/>
      </p:nvGrpSpPr>
      <p:grpSpPr>
        <a:xfrm>
          <a:off x="0" y="0"/>
          <a:ext cx="0" cy="0"/>
          <a:chOff x="0" y="0"/>
          <a:chExt cx="0" cy="0"/>
        </a:xfrm>
      </p:grpSpPr>
      <p:grpSp>
        <p:nvGrpSpPr>
          <p:cNvPr id="26" name="Группа 25"/>
          <p:cNvGrpSpPr/>
          <p:nvPr userDrawn="1"/>
        </p:nvGrpSpPr>
        <p:grpSpPr>
          <a:xfrm>
            <a:off x="-241498" y="-23548"/>
            <a:ext cx="12438453" cy="6881548"/>
            <a:chOff x="-241498" y="-23548"/>
            <a:chExt cx="12438453" cy="6881548"/>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834" y="3383366"/>
              <a:ext cx="4762500" cy="24765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 y="3150"/>
              <a:ext cx="12186402" cy="6854850"/>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917" y="721422"/>
              <a:ext cx="4068452" cy="4404099"/>
            </a:xfrm>
            <a:prstGeom prst="rect">
              <a:avLst/>
            </a:prstGeom>
          </p:spPr>
        </p:pic>
        <p:pic>
          <p:nvPicPr>
            <p:cNvPr id="21" name="Рисунок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41474" y="-23548"/>
              <a:ext cx="4250215" cy="3339455"/>
            </a:xfrm>
            <a:prstGeom prst="rect">
              <a:avLst/>
            </a:prstGeom>
          </p:spPr>
        </p:pic>
        <p:pic>
          <p:nvPicPr>
            <p:cNvPr id="22" name="Рисунок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498" y="5607344"/>
              <a:ext cx="5724636" cy="381642"/>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8873" y="3227981"/>
              <a:ext cx="404242" cy="404242"/>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6467823" y="5040357"/>
              <a:ext cx="3326341" cy="221756"/>
            </a:xfrm>
            <a:prstGeom prst="rect">
              <a:avLst/>
            </a:prstGeom>
          </p:spPr>
        </p:pic>
        <p:pic>
          <p:nvPicPr>
            <p:cNvPr id="25" name="Рисунок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18742" y="1"/>
              <a:ext cx="10271671" cy="6417092"/>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6690314" y="3975159"/>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450665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1619250"/>
            <a:ext cx="6667500" cy="523875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7"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0736" y="1908878"/>
            <a:ext cx="383722" cy="383722"/>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5065" y="5436733"/>
            <a:ext cx="5535064" cy="369004"/>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1463" y="372001"/>
            <a:ext cx="1134836" cy="1134836"/>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1609" y="4963193"/>
            <a:ext cx="576943" cy="576943"/>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83697" y="2167500"/>
            <a:ext cx="2064526" cy="31327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761581">
            <a:off x="1149490" y="928885"/>
            <a:ext cx="1173619" cy="1780847"/>
          </a:xfrm>
          <a:prstGeom prst="rect">
            <a:avLst/>
          </a:prstGeom>
        </p:spPr>
      </p:pic>
      <p:pic>
        <p:nvPicPr>
          <p:cNvPr id="15" name="Рисунок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8770596" y="4788917"/>
            <a:ext cx="2069193" cy="2073581"/>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Tree>
    <p:extLst>
      <p:ext uri="{BB962C8B-B14F-4D97-AF65-F5344CB8AC3E}">
        <p14:creationId xmlns:p14="http://schemas.microsoft.com/office/powerpoint/2010/main" val="36506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2493"/>
            <a:ext cx="5549221" cy="554922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8467" y="5982880"/>
            <a:ext cx="5535064" cy="369004"/>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00218" y="3431493"/>
            <a:ext cx="1991563" cy="3021993"/>
          </a:xfrm>
          <a:prstGeom prst="rect">
            <a:avLst/>
          </a:prstGeom>
        </p:spPr>
      </p:pic>
      <p:sp>
        <p:nvSpPr>
          <p:cNvPr id="19"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34074" y="813707"/>
            <a:ext cx="536121" cy="536121"/>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6863" y="2777103"/>
            <a:ext cx="4436079" cy="3927021"/>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645401">
            <a:off x="10492162" y="2590571"/>
            <a:ext cx="1252973" cy="1681843"/>
          </a:xfrm>
          <a:prstGeom prst="rect">
            <a:avLst/>
          </a:prstGeom>
        </p:spPr>
      </p:pic>
      <p:pic>
        <p:nvPicPr>
          <p:cNvPr id="22" name="Рисунок 2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 t="5851" r="40936"/>
          <a:stretch/>
        </p:blipFill>
        <p:spPr>
          <a:xfrm>
            <a:off x="9769285" y="0"/>
            <a:ext cx="2422715" cy="2413605"/>
          </a:xfrm>
          <a:prstGeom prst="rect">
            <a:avLst/>
          </a:prstGeom>
        </p:spPr>
      </p:pic>
      <p:pic>
        <p:nvPicPr>
          <p:cNvPr id="23" name="Рисунок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6653" y="1206802"/>
            <a:ext cx="952500" cy="952500"/>
          </a:xfrm>
          <a:prstGeom prst="rect">
            <a:avLst/>
          </a:prstGeom>
        </p:spPr>
      </p:pic>
    </p:spTree>
    <p:extLst>
      <p:ext uri="{BB962C8B-B14F-4D97-AF65-F5344CB8AC3E}">
        <p14:creationId xmlns:p14="http://schemas.microsoft.com/office/powerpoint/2010/main" val="219288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ore-text-purple">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219" y="5673479"/>
            <a:ext cx="4801537" cy="1392445"/>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358960" y="3564409"/>
            <a:ext cx="4937760" cy="72832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8467" y="6155874"/>
            <a:ext cx="5535064" cy="130698"/>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0" name="Рисунок 9"/>
          <p:cNvPicPr>
            <a:picLocks noChangeAspect="1"/>
          </p:cNvPicPr>
          <p:nvPr userDrawn="1"/>
        </p:nvPicPr>
        <p:blipFill rotWithShape="1">
          <a:blip r:embed="rId7" cstate="print">
            <a:extLst>
              <a:ext uri="{28A0092B-C50C-407E-A947-70E740481C1C}">
                <a14:useLocalDpi xmlns:a14="http://schemas.microsoft.com/office/drawing/2010/main" val="0"/>
              </a:ext>
            </a:extLst>
          </a:blip>
          <a:srcRect t="10129"/>
          <a:stretch/>
        </p:blipFill>
        <p:spPr>
          <a:xfrm>
            <a:off x="-258515" y="0"/>
            <a:ext cx="1135684" cy="464681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9658" y="6419243"/>
            <a:ext cx="239337" cy="239337"/>
          </a:xfrm>
          <a:prstGeom prst="rect">
            <a:avLst/>
          </a:prstGeom>
        </p:spPr>
      </p:pic>
      <p:pic>
        <p:nvPicPr>
          <p:cNvPr id="13" name="Рисунок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135961">
            <a:off x="11555838" y="4812463"/>
            <a:ext cx="426027" cy="400465"/>
          </a:xfrm>
          <a:prstGeom prst="rect">
            <a:avLst/>
          </a:prstGeom>
        </p:spPr>
      </p:pic>
    </p:spTree>
    <p:extLst>
      <p:ext uri="{BB962C8B-B14F-4D97-AF65-F5344CB8AC3E}">
        <p14:creationId xmlns:p14="http://schemas.microsoft.com/office/powerpoint/2010/main" val="4278636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934" y="2922352"/>
            <a:ext cx="1117547" cy="1176676"/>
          </a:xfrm>
          <a:prstGeom prst="rect">
            <a:avLst/>
          </a:prstGeom>
        </p:spPr>
      </p:pic>
      <p:pic>
        <p:nvPicPr>
          <p:cNvPr id="12" name="Рисунок 11"/>
          <p:cNvPicPr>
            <a:picLocks noChangeAspect="1"/>
          </p:cNvPicPr>
          <p:nvPr userDrawn="1"/>
        </p:nvPicPr>
        <p:blipFill rotWithShape="1">
          <a:blip r:embed="rId3">
            <a:extLst>
              <a:ext uri="{28A0092B-C50C-407E-A947-70E740481C1C}">
                <a14:useLocalDpi xmlns:a14="http://schemas.microsoft.com/office/drawing/2010/main" val="0"/>
              </a:ext>
            </a:extLst>
          </a:blip>
          <a:srcRect l="27270"/>
          <a:stretch/>
        </p:blipFill>
        <p:spPr>
          <a:xfrm flipH="1">
            <a:off x="9176797" y="0"/>
            <a:ext cx="3010756" cy="6858000"/>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24" y="5359968"/>
            <a:ext cx="4697660" cy="1498032"/>
          </a:xfrm>
          <a:prstGeom prst="rect">
            <a:avLst/>
          </a:prstGeom>
        </p:spPr>
      </p:pic>
      <p:pic>
        <p:nvPicPr>
          <p:cNvPr id="8" name="Рисунок 7"/>
          <p:cNvPicPr>
            <a:picLocks noChangeAspect="1"/>
          </p:cNvPicPr>
          <p:nvPr userDrawn="1"/>
        </p:nvPicPr>
        <p:blipFill rotWithShape="1">
          <a:blip r:embed="rId5">
            <a:extLst>
              <a:ext uri="{28A0092B-C50C-407E-A947-70E740481C1C}">
                <a14:useLocalDpi xmlns:a14="http://schemas.microsoft.com/office/drawing/2010/main" val="0"/>
              </a:ext>
            </a:extLst>
          </a:blip>
          <a:srcRect r="21520"/>
          <a:stretch/>
        </p:blipFill>
        <p:spPr>
          <a:xfrm rot="16200000">
            <a:off x="3056" y="-3056"/>
            <a:ext cx="5232638" cy="5238750"/>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02008" y="5987346"/>
            <a:ext cx="5535064" cy="369004"/>
          </a:xfrm>
          <a:prstGeom prst="rect">
            <a:avLst/>
          </a:prstGeom>
        </p:spPr>
      </p:pic>
      <p:pic>
        <p:nvPicPr>
          <p:cNvPr id="14" name="Рисунок 13"/>
          <p:cNvPicPr>
            <a:picLocks noChangeAspect="1"/>
          </p:cNvPicPr>
          <p:nvPr userDrawn="1"/>
        </p:nvPicPr>
        <p:blipFill rotWithShape="1">
          <a:blip r:embed="rId8" cstate="print">
            <a:extLst>
              <a:ext uri="{28A0092B-C50C-407E-A947-70E740481C1C}">
                <a14:useLocalDpi xmlns:a14="http://schemas.microsoft.com/office/drawing/2010/main" val="0"/>
              </a:ext>
            </a:extLst>
          </a:blip>
          <a:srcRect b="32565"/>
          <a:stretch/>
        </p:blipFill>
        <p:spPr>
          <a:xfrm rot="10800000">
            <a:off x="-54782" y="0"/>
            <a:ext cx="1991563" cy="203786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25"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6"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7" name="Рисунок 8"/>
          <p:cNvSpPr>
            <a:spLocks noGrp="1"/>
          </p:cNvSpPr>
          <p:nvPr>
            <p:ph type="pic" sz="quarter" idx="13"/>
          </p:nvPr>
        </p:nvSpPr>
        <p:spPr>
          <a:xfrm>
            <a:off x="7179597" y="2325182"/>
            <a:ext cx="4179887" cy="3462338"/>
          </a:xfrm>
        </p:spPr>
        <p:txBody>
          <a:bodyPr/>
          <a:lstStyle/>
          <a:p>
            <a:endParaRPr lang="ru-RU" dirty="0"/>
          </a:p>
        </p:txBody>
      </p:sp>
      <p:pic>
        <p:nvPicPr>
          <p:cNvPr id="10" name="Рисунок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69225" y="489857"/>
            <a:ext cx="606829" cy="606829"/>
          </a:xfrm>
          <a:prstGeom prst="rect">
            <a:avLst/>
          </a:prstGeom>
        </p:spPr>
      </p:pic>
      <p:pic>
        <p:nvPicPr>
          <p:cNvPr id="28" name="Рисунок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76520" y="5206142"/>
            <a:ext cx="606829" cy="606829"/>
          </a:xfrm>
          <a:prstGeom prst="rect">
            <a:avLst/>
          </a:prstGeom>
        </p:spPr>
      </p:pic>
    </p:spTree>
    <p:extLst>
      <p:ext uri="{BB962C8B-B14F-4D97-AF65-F5344CB8AC3E}">
        <p14:creationId xmlns:p14="http://schemas.microsoft.com/office/powerpoint/2010/main" val="66467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5064952" cy="4524690"/>
          </a:xfrm>
          <a:prstGeom prst="rect">
            <a:avLst/>
          </a:prstGeom>
        </p:spPr>
      </p:pic>
      <p:pic>
        <p:nvPicPr>
          <p:cNvPr id="23" name="Рисунок 22"/>
          <p:cNvPicPr>
            <a:picLocks noChangeAspect="1"/>
          </p:cNvPicPr>
          <p:nvPr userDrawn="1"/>
        </p:nvPicPr>
        <p:blipFill rotWithShape="1">
          <a:blip r:embed="rId3" cstate="print">
            <a:extLst>
              <a:ext uri="{28A0092B-C50C-407E-A947-70E740481C1C}">
                <a14:useLocalDpi xmlns:a14="http://schemas.microsoft.com/office/drawing/2010/main" val="0"/>
              </a:ext>
            </a:extLst>
          </a:blip>
          <a:srcRect b="37149"/>
          <a:stretch/>
        </p:blipFill>
        <p:spPr>
          <a:xfrm flipV="1">
            <a:off x="4239782" y="0"/>
            <a:ext cx="3712436" cy="2333310"/>
          </a:xfrm>
          <a:prstGeom prst="rect">
            <a:avLst/>
          </a:prstGeom>
        </p:spPr>
      </p:pic>
      <p:pic>
        <p:nvPicPr>
          <p:cNvPr id="16" name="Рисунок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37149"/>
          <a:stretch/>
        </p:blipFill>
        <p:spPr>
          <a:xfrm>
            <a:off x="5053327" y="5527270"/>
            <a:ext cx="2117271" cy="1330730"/>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489430">
            <a:off x="120478" y="4317215"/>
            <a:ext cx="2355886" cy="2384681"/>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8" name="Рисунок 8"/>
          <p:cNvSpPr>
            <a:spLocks noGrp="1"/>
          </p:cNvSpPr>
          <p:nvPr>
            <p:ph type="pic" sz="quarter" idx="13"/>
          </p:nvPr>
        </p:nvSpPr>
        <p:spPr>
          <a:xfrm>
            <a:off x="1379764" y="739549"/>
            <a:ext cx="9432713" cy="5047971"/>
          </a:xfrm>
        </p:spPr>
        <p:txBody>
          <a:bodyPr/>
          <a:lstStyle/>
          <a:p>
            <a:endParaRPr lang="ru-RU" dirty="0"/>
          </a:p>
        </p:txBody>
      </p:sp>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084" y="2943679"/>
            <a:ext cx="2215318" cy="3412671"/>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9900923" y="4810805"/>
            <a:ext cx="2291077" cy="343662"/>
          </a:xfrm>
          <a:prstGeom prst="rect">
            <a:avLst/>
          </a:prstGeom>
        </p:spPr>
      </p:pic>
    </p:spTree>
    <p:extLst>
      <p:ext uri="{BB962C8B-B14F-4D97-AF65-F5344CB8AC3E}">
        <p14:creationId xmlns:p14="http://schemas.microsoft.com/office/powerpoint/2010/main" val="340669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b="27133"/>
          <a:stretch/>
        </p:blipFill>
        <p:spPr>
          <a:xfrm>
            <a:off x="-1514180" y="3841352"/>
            <a:ext cx="7530961" cy="2886473"/>
          </a:xfrm>
          <a:prstGeom prst="rect">
            <a:avLst/>
          </a:prstGeom>
        </p:spPr>
      </p:pic>
      <p:pic>
        <p:nvPicPr>
          <p:cNvPr id="8" name="Рисунок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08" b="27313"/>
          <a:stretch/>
        </p:blipFill>
        <p:spPr>
          <a:xfrm>
            <a:off x="0" y="1246771"/>
            <a:ext cx="5627738" cy="561122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3423" y="4552117"/>
            <a:ext cx="882393" cy="1804233"/>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360426">
            <a:off x="8953994" y="4777960"/>
            <a:ext cx="1261955" cy="2253491"/>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281249">
            <a:off x="65761" y="4480771"/>
            <a:ext cx="1544875" cy="2344190"/>
          </a:xfrm>
          <a:prstGeom prst="rect">
            <a:avLst/>
          </a:prstGeom>
        </p:spPr>
      </p:pic>
      <p:pic>
        <p:nvPicPr>
          <p:cNvPr id="12" name="Рисунок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5841646" y="0"/>
            <a:ext cx="3743325" cy="1193705"/>
          </a:xfrm>
          <a:prstGeom prst="rect">
            <a:avLst/>
          </a:prstGeom>
        </p:spPr>
      </p:pic>
    </p:spTree>
    <p:extLst>
      <p:ext uri="{BB962C8B-B14F-4D97-AF65-F5344CB8AC3E}">
        <p14:creationId xmlns:p14="http://schemas.microsoft.com/office/powerpoint/2010/main" val="92144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5_Заголовок раздела">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4" y="0"/>
            <a:ext cx="10058400" cy="6283853"/>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2" name="Рисунок 1"/>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a:off x="9705974" y="1619020"/>
            <a:ext cx="2486025" cy="3629025"/>
          </a:xfrm>
          <a:prstGeom prst="rect">
            <a:avLst/>
          </a:prstGeom>
        </p:spPr>
      </p:pic>
      <p:pic>
        <p:nvPicPr>
          <p:cNvPr id="18" name="Рисунок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flipH="1">
            <a:off x="0" y="1619020"/>
            <a:ext cx="2486025" cy="3629025"/>
          </a:xfrm>
          <a:prstGeom prst="rect">
            <a:avLst/>
          </a:prstGeom>
        </p:spPr>
      </p:pic>
      <p:pic>
        <p:nvPicPr>
          <p:cNvPr id="3" name="Рисунок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79344" y="1231842"/>
            <a:ext cx="621956" cy="621956"/>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0961" y="4991031"/>
            <a:ext cx="801650" cy="801650"/>
          </a:xfrm>
          <a:prstGeom prst="rect">
            <a:avLst/>
          </a:prstGeom>
        </p:spPr>
      </p:pic>
    </p:spTree>
    <p:extLst>
      <p:ext uri="{BB962C8B-B14F-4D97-AF65-F5344CB8AC3E}">
        <p14:creationId xmlns:p14="http://schemas.microsoft.com/office/powerpoint/2010/main" val="106667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03">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6" y="0"/>
            <a:ext cx="6239483" cy="2407816"/>
          </a:xfrm>
          <a:prstGeom prst="rect">
            <a:avLst/>
          </a:prstGeom>
        </p:spPr>
      </p:pic>
      <p:pic>
        <p:nvPicPr>
          <p:cNvPr id="25" name="Рисунок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5261969" y="3493788"/>
            <a:ext cx="3169481" cy="164813"/>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23059" y="0"/>
            <a:ext cx="1936759" cy="3208564"/>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33600" y="0"/>
            <a:ext cx="10058400" cy="5957925"/>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203086"/>
            <a:ext cx="4713111" cy="670141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213" y="0"/>
            <a:ext cx="6381890" cy="5355771"/>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8809" y="27720"/>
            <a:ext cx="2852057" cy="279976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4789" y="1333867"/>
            <a:ext cx="2013559" cy="2180685"/>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0296" y="60695"/>
            <a:ext cx="1165197" cy="1273172"/>
          </a:xfrm>
          <a:prstGeom prst="rect">
            <a:avLst/>
          </a:prstGeom>
        </p:spPr>
      </p:pic>
    </p:spTree>
    <p:extLst>
      <p:ext uri="{BB962C8B-B14F-4D97-AF65-F5344CB8AC3E}">
        <p14:creationId xmlns:p14="http://schemas.microsoft.com/office/powerpoint/2010/main" val="1846659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ble_slide_purplr">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5447"/>
          <a:stretch/>
        </p:blipFill>
        <p:spPr>
          <a:xfrm rot="10800000">
            <a:off x="-5756" y="2896358"/>
            <a:ext cx="4727642" cy="396164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71362" y="2247599"/>
            <a:ext cx="4620638" cy="4620638"/>
          </a:xfrm>
          <a:prstGeom prst="rect">
            <a:avLst/>
          </a:prstGeom>
        </p:spPr>
      </p:pic>
      <p:pic>
        <p:nvPicPr>
          <p:cNvPr id="2" name="Рисунок 1"/>
          <p:cNvPicPr>
            <a:picLocks noChangeAspect="1"/>
          </p:cNvPicPr>
          <p:nvPr userDrawn="1"/>
        </p:nvPicPr>
        <p:blipFill rotWithShape="1">
          <a:blip r:embed="rId4">
            <a:extLst>
              <a:ext uri="{28A0092B-C50C-407E-A947-70E740481C1C}">
                <a14:useLocalDpi xmlns:a14="http://schemas.microsoft.com/office/drawing/2010/main" val="0"/>
              </a:ext>
            </a:extLst>
          </a:blip>
          <a:srcRect r="20863"/>
          <a:stretch/>
        </p:blipFill>
        <p:spPr>
          <a:xfrm rot="16200000">
            <a:off x="-18847" y="18848"/>
            <a:ext cx="5276445" cy="523875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64043" y="2130357"/>
            <a:ext cx="1166757" cy="1770434"/>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813" y="5523049"/>
            <a:ext cx="798791" cy="798791"/>
          </a:xfrm>
          <a:prstGeom prst="rect">
            <a:avLst/>
          </a:prstGeom>
        </p:spPr>
      </p:pic>
      <p:pic>
        <p:nvPicPr>
          <p:cNvPr id="13" name="Рисунок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0" y="6071359"/>
            <a:ext cx="4762500" cy="247650"/>
          </a:xfrm>
          <a:prstGeom prst="rect">
            <a:avLst/>
          </a:prstGeom>
        </p:spPr>
      </p:pic>
    </p:spTree>
    <p:extLst>
      <p:ext uri="{BB962C8B-B14F-4D97-AF65-F5344CB8AC3E}">
        <p14:creationId xmlns:p14="http://schemas.microsoft.com/office/powerpoint/2010/main" val="397292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llet_points_purple">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362875" y="3653944"/>
            <a:ext cx="4930936" cy="727313"/>
          </a:xfrm>
          <a:prstGeom prst="rect">
            <a:avLst/>
          </a:prstGeom>
        </p:spPr>
      </p:pic>
      <p:pic>
        <p:nvPicPr>
          <p:cNvPr id="3" name="Рисунок 2"/>
          <p:cNvPicPr>
            <a:picLocks noChangeAspect="1"/>
          </p:cNvPicPr>
          <p:nvPr userDrawn="1"/>
        </p:nvPicPr>
        <p:blipFill rotWithShape="1">
          <a:blip r:embed="rId3">
            <a:extLst>
              <a:ext uri="{28A0092B-C50C-407E-A947-70E740481C1C}">
                <a14:useLocalDpi xmlns:a14="http://schemas.microsoft.com/office/drawing/2010/main" val="0"/>
              </a:ext>
            </a:extLst>
          </a:blip>
          <a:srcRect r="16985"/>
          <a:stretch/>
        </p:blipFill>
        <p:spPr>
          <a:xfrm rot="10800000">
            <a:off x="0" y="3836631"/>
            <a:ext cx="3192236" cy="302136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bg1"/>
                </a:solidFill>
              </a:defRPr>
            </a:lvl1pPr>
          </a:lstStyle>
          <a:p>
            <a:fld id="{0677DD9B-16CA-464A-A3D4-4D175F1ACCD1}" type="datetimeFigureOut">
              <a:rPr lang="ru-RU" smtClean="0"/>
              <a:pPr/>
              <a:t>01.11.2021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6" y="4664734"/>
            <a:ext cx="1268847" cy="1925346"/>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949577" y="1782777"/>
            <a:ext cx="5021907" cy="1456353"/>
          </a:xfrm>
          <a:prstGeom prst="rect">
            <a:avLst/>
          </a:prstGeom>
        </p:spPr>
      </p:pic>
    </p:spTree>
    <p:extLst>
      <p:ext uri="{BB962C8B-B14F-4D97-AF65-F5344CB8AC3E}">
        <p14:creationId xmlns:p14="http://schemas.microsoft.com/office/powerpoint/2010/main" val="2764924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2_Заголовок раздела">
    <p:spTree>
      <p:nvGrpSpPr>
        <p:cNvPr id="1" name=""/>
        <p:cNvGrpSpPr/>
        <p:nvPr/>
      </p:nvGrpSpPr>
      <p:grpSpPr>
        <a:xfrm>
          <a:off x="0" y="0"/>
          <a:ext cx="0" cy="0"/>
          <a:chOff x="0" y="0"/>
          <a:chExt cx="0" cy="0"/>
        </a:xfrm>
      </p:grpSpPr>
      <p:grpSp>
        <p:nvGrpSpPr>
          <p:cNvPr id="8" name="Группа 7"/>
          <p:cNvGrpSpPr/>
          <p:nvPr userDrawn="1"/>
        </p:nvGrpSpPr>
        <p:grpSpPr>
          <a:xfrm>
            <a:off x="-308080" y="0"/>
            <a:ext cx="12517880" cy="6858000"/>
            <a:chOff x="-308080" y="0"/>
            <a:chExt cx="12517880" cy="6858000"/>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9342" y="736116"/>
              <a:ext cx="4466270" cy="342414"/>
            </a:xfrm>
            <a:prstGeom prst="rect">
              <a:avLst/>
            </a:prstGeom>
          </p:spPr>
        </p:pic>
        <p:pic>
          <p:nvPicPr>
            <p:cNvPr id="27" name="Рисунок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30" y="0"/>
              <a:ext cx="7458615" cy="6858000"/>
            </a:xfrm>
            <a:prstGeom prst="rect">
              <a:avLst/>
            </a:prstGeom>
          </p:spPr>
        </p:pic>
        <p:pic>
          <p:nvPicPr>
            <p:cNvPr id="28" name="Рисунок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622" y="1355354"/>
              <a:ext cx="3683260" cy="4686240"/>
            </a:xfrm>
            <a:prstGeom prst="rect">
              <a:avLst/>
            </a:prstGeom>
          </p:spPr>
        </p:pic>
        <p:pic>
          <p:nvPicPr>
            <p:cNvPr id="29" name="Рисунок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8080" y="6139499"/>
              <a:ext cx="5976664" cy="216654"/>
            </a:xfrm>
            <a:prstGeom prst="rect">
              <a:avLst/>
            </a:prstGeom>
          </p:spPr>
        </p:pic>
        <p:pic>
          <p:nvPicPr>
            <p:cNvPr id="30" name="Рисунок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18299" y="5230704"/>
              <a:ext cx="3166874" cy="114799"/>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36532" y="3422628"/>
              <a:ext cx="330408" cy="330408"/>
            </a:xfrm>
            <a:prstGeom prst="rect">
              <a:avLst/>
            </a:prstGeom>
          </p:spPr>
        </p:pic>
        <p:pic>
          <p:nvPicPr>
            <p:cNvPr id="32" name="Рисунок 3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666050" y="0"/>
              <a:ext cx="2712926" cy="907323"/>
            </a:xfrm>
            <a:prstGeom prst="rect">
              <a:avLst/>
            </a:prstGeom>
          </p:spPr>
        </p:pic>
        <p:pic>
          <p:nvPicPr>
            <p:cNvPr id="33" name="Рисунок 3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10024087" y="3387077"/>
              <a:ext cx="2185713" cy="359647"/>
            </a:xfrm>
            <a:prstGeom prst="rect">
              <a:avLst/>
            </a:prstGeom>
          </p:spPr>
        </p:pic>
      </p:grpSp>
      <p:pic>
        <p:nvPicPr>
          <p:cNvPr id="7" name="Рисунок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389655" y="3992973"/>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01.11.2021</a:t>
            </a:fld>
            <a:endParaRPr lang="ru-RU" dirty="0"/>
          </a:p>
        </p:txBody>
      </p:sp>
      <p:sp>
        <p:nvSpPr>
          <p:cNvPr id="5" name="Нижний колонтитул 4"/>
          <p:cNvSpPr>
            <a:spLocks noGrp="1"/>
          </p:cNvSpPr>
          <p:nvPr>
            <p:ph type="ftr" sz="quarter" idx="11"/>
          </p:nvPr>
        </p:nvSpPr>
        <p:spPr/>
        <p:txBody>
          <a:bodyPr/>
          <a:lstStyle>
            <a:lvl1pPr>
              <a:defRPr>
                <a:solidFill>
                  <a:schemeClr val="bg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54057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6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865910" y="5774611"/>
            <a:ext cx="6125690" cy="22205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8964" y="1632968"/>
            <a:ext cx="436111" cy="43611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69460" y="6048972"/>
            <a:ext cx="504825" cy="504825"/>
          </a:xfrm>
          <a:prstGeom prst="rect">
            <a:avLst/>
          </a:prstGeom>
        </p:spPr>
      </p:pic>
      <p:pic>
        <p:nvPicPr>
          <p:cNvPr id="15" name="Рисунок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pic>
        <p:nvPicPr>
          <p:cNvPr id="21" name="Рисунок 2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V="1">
            <a:off x="0" y="937878"/>
            <a:ext cx="3267075" cy="330338"/>
          </a:xfrm>
          <a:prstGeom prst="rect">
            <a:avLst/>
          </a:prstGeom>
        </p:spPr>
      </p:pic>
      <p:pic>
        <p:nvPicPr>
          <p:cNvPr id="34" name="Рисунок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8924925" y="937878"/>
            <a:ext cx="3267075" cy="330338"/>
          </a:xfrm>
          <a:prstGeom prst="rect">
            <a:avLst/>
          </a:prstGeom>
        </p:spPr>
      </p:pic>
    </p:spTree>
    <p:extLst>
      <p:ext uri="{BB962C8B-B14F-4D97-AF65-F5344CB8AC3E}">
        <p14:creationId xmlns:p14="http://schemas.microsoft.com/office/powerpoint/2010/main" val="1261569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ore-text_blue">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40130"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2933388" y="6134294"/>
            <a:ext cx="6125690" cy="222056"/>
          </a:xfrm>
          <a:prstGeom prst="rect">
            <a:avLst/>
          </a:prstGeom>
        </p:spPr>
      </p:pic>
      <p:sp>
        <p:nvSpPr>
          <p:cNvPr id="22"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99842" y="1690006"/>
            <a:ext cx="592158" cy="3224893"/>
          </a:xfrm>
          <a:prstGeom prst="rect">
            <a:avLst/>
          </a:prstGeom>
        </p:spPr>
      </p:pic>
      <p:pic>
        <p:nvPicPr>
          <p:cNvPr id="8" name="Рисунок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955" y="4212772"/>
            <a:ext cx="450396" cy="450396"/>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584183" y="2843445"/>
            <a:ext cx="387804" cy="387804"/>
          </a:xfrm>
          <a:prstGeom prst="rect">
            <a:avLst/>
          </a:prstGeom>
        </p:spPr>
      </p:pic>
    </p:spTree>
    <p:extLst>
      <p:ext uri="{BB962C8B-B14F-4D97-AF65-F5344CB8AC3E}">
        <p14:creationId xmlns:p14="http://schemas.microsoft.com/office/powerpoint/2010/main" val="1488811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7_Заголовок раздела">
    <p:spTree>
      <p:nvGrpSpPr>
        <p:cNvPr id="1" name=""/>
        <p:cNvGrpSpPr/>
        <p:nvPr/>
      </p:nvGrpSpPr>
      <p:grpSpPr>
        <a:xfrm>
          <a:off x="0" y="0"/>
          <a:ext cx="0" cy="0"/>
          <a:chOff x="0" y="0"/>
          <a:chExt cx="0" cy="0"/>
        </a:xfrm>
      </p:grpSpPr>
      <p:pic>
        <p:nvPicPr>
          <p:cNvPr id="24" name="Рисунок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flipH="1">
            <a:off x="9085379" y="3359836"/>
            <a:ext cx="3106621" cy="3494315"/>
          </a:xfrm>
          <a:prstGeom prst="rect">
            <a:avLst/>
          </a:prstGeom>
        </p:spPr>
      </p:pic>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a:off x="4691" y="3359837"/>
            <a:ext cx="3106621" cy="3494315"/>
          </a:xfrm>
          <a:prstGeom prst="rect">
            <a:avLst/>
          </a:prstGeom>
        </p:spPr>
      </p:pic>
      <p:grpSp>
        <p:nvGrpSpPr>
          <p:cNvPr id="3" name="Группа 2"/>
          <p:cNvGrpSpPr/>
          <p:nvPr userDrawn="1"/>
        </p:nvGrpSpPr>
        <p:grpSpPr>
          <a:xfrm>
            <a:off x="114206" y="-3848"/>
            <a:ext cx="11889642" cy="6861847"/>
            <a:chOff x="114206" y="-3848"/>
            <a:chExt cx="11889642" cy="6861847"/>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06" y="-1"/>
              <a:ext cx="4139638" cy="6858000"/>
            </a:xfrm>
            <a:prstGeom prst="rect">
              <a:avLst/>
            </a:prstGeom>
          </p:spPr>
        </p:pic>
        <p:pic>
          <p:nvPicPr>
            <p:cNvPr id="23" name="Рисунок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64210" y="-3848"/>
              <a:ext cx="4139638" cy="6858000"/>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01.11.2021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996182" y="537384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72967" y="2710791"/>
            <a:ext cx="504825" cy="504825"/>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87427" y="3051953"/>
            <a:ext cx="2743200" cy="2743200"/>
          </a:xfrm>
          <a:prstGeom prst="rect">
            <a:avLst/>
          </a:prstGeom>
        </p:spPr>
      </p:pic>
      <p:sp>
        <p:nvSpPr>
          <p:cNvPr id="22"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115" y="2710791"/>
            <a:ext cx="504825" cy="504825"/>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15011" y="366726"/>
            <a:ext cx="561975" cy="561975"/>
          </a:xfrm>
          <a:prstGeom prst="rect">
            <a:avLst/>
          </a:prstGeom>
        </p:spPr>
      </p:pic>
    </p:spTree>
    <p:extLst>
      <p:ext uri="{BB962C8B-B14F-4D97-AF65-F5344CB8AC3E}">
        <p14:creationId xmlns:p14="http://schemas.microsoft.com/office/powerpoint/2010/main" val="2958046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8_Заголовок раздела">
    <p:spTree>
      <p:nvGrpSpPr>
        <p:cNvPr id="1" name=""/>
        <p:cNvGrpSpPr/>
        <p:nvPr/>
      </p:nvGrpSpPr>
      <p:grpSpPr>
        <a:xfrm>
          <a:off x="0" y="0"/>
          <a:ext cx="0" cy="0"/>
          <a:chOff x="0" y="0"/>
          <a:chExt cx="0" cy="0"/>
        </a:xfrm>
      </p:grpSpPr>
      <p:pic>
        <p:nvPicPr>
          <p:cNvPr id="32" name="Рисунок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464" y="3067960"/>
            <a:ext cx="4299535" cy="3790040"/>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7578" y="-10948"/>
            <a:ext cx="3314700" cy="11085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01.11.2021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55931" y="599115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4656" y="5081886"/>
            <a:ext cx="504825" cy="504825"/>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45660" y="1186062"/>
            <a:ext cx="504825" cy="504825"/>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r="39972"/>
          <a:stretch/>
        </p:blipFill>
        <p:spPr>
          <a:xfrm>
            <a:off x="10545660" y="3710286"/>
            <a:ext cx="1646698" cy="2743200"/>
          </a:xfrm>
          <a:prstGeom prst="rect">
            <a:avLst/>
          </a:prstGeom>
        </p:spPr>
      </p:pic>
      <p:pic>
        <p:nvPicPr>
          <p:cNvPr id="10" name="Рисунок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0" y="1008225"/>
            <a:ext cx="3095625" cy="313002"/>
          </a:xfrm>
          <a:prstGeom prst="rect">
            <a:avLst/>
          </a:prstGeom>
        </p:spPr>
      </p:pic>
      <p:pic>
        <p:nvPicPr>
          <p:cNvPr id="13" name="Рисунок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9215" y="630739"/>
            <a:ext cx="1634833" cy="1638300"/>
          </a:xfrm>
          <a:prstGeom prst="rect">
            <a:avLst/>
          </a:prstGeom>
        </p:spPr>
      </p:pic>
      <p:pic>
        <p:nvPicPr>
          <p:cNvPr id="30" name="Рисунок 29"/>
          <p:cNvPicPr>
            <a:picLocks noChangeAspect="1"/>
          </p:cNvPicPr>
          <p:nvPr userDrawn="1"/>
        </p:nvPicPr>
        <p:blipFill rotWithShape="1">
          <a:blip r:embed="rId11" cstate="print">
            <a:extLst>
              <a:ext uri="{28A0092B-C50C-407E-A947-70E740481C1C}">
                <a14:useLocalDpi xmlns:a14="http://schemas.microsoft.com/office/drawing/2010/main" val="0"/>
              </a:ext>
            </a:extLst>
          </a:blip>
          <a:srcRect t="24697"/>
          <a:stretch/>
        </p:blipFill>
        <p:spPr>
          <a:xfrm>
            <a:off x="2057295" y="-10948"/>
            <a:ext cx="862052" cy="652756"/>
          </a:xfrm>
          <a:prstGeom prst="rect">
            <a:avLst/>
          </a:prstGeom>
        </p:spPr>
      </p:pic>
      <p:pic>
        <p:nvPicPr>
          <p:cNvPr id="31" name="Рисунок 3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78210" y="5627361"/>
            <a:ext cx="862052" cy="866841"/>
          </a:xfrm>
          <a:prstGeom prst="rect">
            <a:avLst/>
          </a:prstGeom>
        </p:spPr>
      </p:pic>
    </p:spTree>
    <p:extLst>
      <p:ext uri="{BB962C8B-B14F-4D97-AF65-F5344CB8AC3E}">
        <p14:creationId xmlns:p14="http://schemas.microsoft.com/office/powerpoint/2010/main" val="306906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9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539144" y="5271809"/>
            <a:ext cx="1652856" cy="247928"/>
          </a:xfrm>
          <a:prstGeom prst="rect">
            <a:avLst/>
          </a:prstGeom>
        </p:spPr>
      </p:pic>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027" y="0"/>
            <a:ext cx="7779921"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01.11.2021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33155" y="6029833"/>
            <a:ext cx="6125690" cy="222056"/>
          </a:xfrm>
          <a:prstGeom prst="rect">
            <a:avLst/>
          </a:prstGeom>
        </p:spPr>
      </p:pic>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0094" y="2828925"/>
            <a:ext cx="2266950" cy="2266950"/>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391091" y="1820349"/>
            <a:ext cx="1675538" cy="3297771"/>
          </a:xfrm>
          <a:prstGeom prst="rect">
            <a:avLst/>
          </a:prstGeom>
        </p:spPr>
      </p:pic>
      <p:pic>
        <p:nvPicPr>
          <p:cNvPr id="17" name="Рисунок 16"/>
          <p:cNvPicPr>
            <a:picLocks noChangeAspect="1"/>
          </p:cNvPicPr>
          <p:nvPr userDrawn="1"/>
        </p:nvPicPr>
        <p:blipFill rotWithShape="1">
          <a:blip r:embed="rId9">
            <a:extLst>
              <a:ext uri="{28A0092B-C50C-407E-A947-70E740481C1C}">
                <a14:useLocalDpi xmlns:a14="http://schemas.microsoft.com/office/drawing/2010/main" val="0"/>
              </a:ext>
            </a:extLst>
          </a:blip>
          <a:srcRect r="18280"/>
          <a:stretch/>
        </p:blipFill>
        <p:spPr>
          <a:xfrm>
            <a:off x="11131392" y="4716518"/>
            <a:ext cx="1066364" cy="490868"/>
          </a:xfrm>
          <a:prstGeom prst="rect">
            <a:avLst/>
          </a:prstGeom>
        </p:spPr>
      </p:pic>
    </p:spTree>
    <p:extLst>
      <p:ext uri="{BB962C8B-B14F-4D97-AF65-F5344CB8AC3E}">
        <p14:creationId xmlns:p14="http://schemas.microsoft.com/office/powerpoint/2010/main" val="2639549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0_Заголовок раздела">
    <p:spTree>
      <p:nvGrpSpPr>
        <p:cNvPr id="1" name=""/>
        <p:cNvGrpSpPr/>
        <p:nvPr/>
      </p:nvGrpSpPr>
      <p:grpSpPr>
        <a:xfrm>
          <a:off x="0" y="0"/>
          <a:ext cx="0" cy="0"/>
          <a:chOff x="0" y="0"/>
          <a:chExt cx="0" cy="0"/>
        </a:xfrm>
      </p:grpSpPr>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57066"/>
          <a:stretch/>
        </p:blipFill>
        <p:spPr>
          <a:xfrm flipH="1">
            <a:off x="0" y="0"/>
            <a:ext cx="2657475" cy="3866889"/>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14"/>
          <a:stretch/>
        </p:blipFill>
        <p:spPr>
          <a:xfrm>
            <a:off x="0" y="0"/>
            <a:ext cx="4824682"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40689" y="4638674"/>
            <a:ext cx="1628775" cy="1628775"/>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5844" y="652099"/>
            <a:ext cx="298464" cy="298464"/>
          </a:xfrm>
          <a:prstGeom prst="rect">
            <a:avLst/>
          </a:prstGeom>
        </p:spPr>
      </p:pic>
      <p:pic>
        <p:nvPicPr>
          <p:cNvPr id="19" name="Рисунок 18"/>
          <p:cNvPicPr>
            <a:picLocks noChangeAspect="1"/>
          </p:cNvPicPr>
          <p:nvPr userDrawn="1"/>
        </p:nvPicPr>
        <p:blipFill rotWithShape="1">
          <a:blip r:embed="rId8" cstate="print">
            <a:extLst>
              <a:ext uri="{28A0092B-C50C-407E-A947-70E740481C1C}">
                <a14:useLocalDpi xmlns:a14="http://schemas.microsoft.com/office/drawing/2010/main" val="0"/>
              </a:ext>
            </a:extLst>
          </a:blip>
          <a:srcRect r="40696"/>
          <a:stretch/>
        </p:blipFill>
        <p:spPr>
          <a:xfrm>
            <a:off x="10623550" y="2397444"/>
            <a:ext cx="1568450" cy="1972622"/>
          </a:xfrm>
          <a:prstGeom prst="rect">
            <a:avLst/>
          </a:prstGeom>
        </p:spPr>
      </p:pic>
    </p:spTree>
    <p:extLst>
      <p:ext uri="{BB962C8B-B14F-4D97-AF65-F5344CB8AC3E}">
        <p14:creationId xmlns:p14="http://schemas.microsoft.com/office/powerpoint/2010/main" val="1192523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1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67"/>
          <a:stretch/>
        </p:blipFill>
        <p:spPr>
          <a:xfrm rot="5400000">
            <a:off x="8494816" y="2972427"/>
            <a:ext cx="4171429" cy="322293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1603" t="16879"/>
          <a:stretch/>
        </p:blipFill>
        <p:spPr>
          <a:xfrm>
            <a:off x="-11695" y="0"/>
            <a:ext cx="3237901" cy="57004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66410" y="2101927"/>
            <a:ext cx="4963941" cy="4963941"/>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7590" y="4239222"/>
            <a:ext cx="1809750" cy="1809750"/>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0530" y="1156300"/>
            <a:ext cx="628650" cy="628650"/>
          </a:xfrm>
          <a:prstGeom prst="rect">
            <a:avLst/>
          </a:prstGeom>
        </p:spPr>
      </p:pic>
      <p:pic>
        <p:nvPicPr>
          <p:cNvPr id="22" name="Рисунок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2875" y="5727700"/>
            <a:ext cx="628650" cy="628650"/>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8251" y="1877543"/>
            <a:ext cx="319089" cy="31908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47573" y="736542"/>
            <a:ext cx="319089" cy="319089"/>
          </a:xfrm>
          <a:prstGeom prst="rect">
            <a:avLst/>
          </a:prstGeom>
        </p:spPr>
      </p:pic>
    </p:spTree>
    <p:extLst>
      <p:ext uri="{BB962C8B-B14F-4D97-AF65-F5344CB8AC3E}">
        <p14:creationId xmlns:p14="http://schemas.microsoft.com/office/powerpoint/2010/main" val="36643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03">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76307" cy="3518221"/>
          </a:xfrm>
          <a:prstGeom prst="rect">
            <a:avLst/>
          </a:prstGeom>
        </p:spPr>
      </p:pic>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63471" flipH="1">
            <a:off x="382567" y="1475867"/>
            <a:ext cx="4872218" cy="4024993"/>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0325" y="4458656"/>
            <a:ext cx="4305300" cy="1372912"/>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7765" y="0"/>
            <a:ext cx="8742647" cy="530678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013" y="902667"/>
            <a:ext cx="6773645" cy="4630915"/>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93320" y="0"/>
            <a:ext cx="1736561" cy="2506436"/>
          </a:xfrm>
          <a:prstGeom prst="rect">
            <a:avLst/>
          </a:prstGeom>
        </p:spPr>
      </p:pic>
      <p:pic>
        <p:nvPicPr>
          <p:cNvPr id="20" name="Рисунок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V="1">
            <a:off x="6064845" y="2774391"/>
            <a:ext cx="2990850" cy="15552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32337">
            <a:off x="335257" y="62979"/>
            <a:ext cx="1119420" cy="1223153"/>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07368" y="3851205"/>
            <a:ext cx="732419" cy="732419"/>
          </a:xfrm>
          <a:prstGeom prst="rect">
            <a:avLst/>
          </a:prstGeom>
        </p:spPr>
      </p:pic>
      <p:pic>
        <p:nvPicPr>
          <p:cNvPr id="26" name="Рисунок 2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25277" y="187457"/>
            <a:ext cx="900634" cy="905638"/>
          </a:xfrm>
          <a:prstGeom prst="rect">
            <a:avLst/>
          </a:prstGeom>
        </p:spPr>
      </p:pic>
    </p:spTree>
    <p:extLst>
      <p:ext uri="{BB962C8B-B14F-4D97-AF65-F5344CB8AC3E}">
        <p14:creationId xmlns:p14="http://schemas.microsoft.com/office/powerpoint/2010/main" val="3192568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able_slide_blue">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61500" y="4304006"/>
            <a:ext cx="2725731" cy="240273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7210" y="1721802"/>
            <a:ext cx="332086" cy="3025302"/>
          </a:xfrm>
          <a:prstGeom prst="rect">
            <a:avLst/>
          </a:prstGeom>
        </p:spPr>
      </p:pic>
      <p:pic>
        <p:nvPicPr>
          <p:cNvPr id="15" name="Рисунок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415336" y="1372686"/>
            <a:ext cx="332086" cy="3025302"/>
          </a:xfrm>
          <a:prstGeom prst="rect">
            <a:avLst/>
          </a:prstGeom>
        </p:spPr>
      </p:pic>
      <p:pic>
        <p:nvPicPr>
          <p:cNvPr id="14" name="Рисунок 13"/>
          <p:cNvPicPr>
            <a:picLocks noChangeAspect="1"/>
          </p:cNvPicPr>
          <p:nvPr userDrawn="1"/>
        </p:nvPicPr>
        <p:blipFill rotWithShape="1">
          <a:blip r:embed="rId5" cstate="print">
            <a:extLst>
              <a:ext uri="{28A0092B-C50C-407E-A947-70E740481C1C}">
                <a14:useLocalDpi xmlns:a14="http://schemas.microsoft.com/office/drawing/2010/main" val="0"/>
              </a:ext>
            </a:extLst>
          </a:blip>
          <a:srcRect r="33044"/>
          <a:stretch/>
        </p:blipFill>
        <p:spPr>
          <a:xfrm rot="5400000">
            <a:off x="9756364" y="4936789"/>
            <a:ext cx="1547205" cy="2315693"/>
          </a:xfrm>
          <a:prstGeom prst="rect">
            <a:avLst/>
          </a:prstGeom>
        </p:spPr>
      </p:pic>
      <p:pic>
        <p:nvPicPr>
          <p:cNvPr id="17" name="Рисунок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9" name="Рисунок 18"/>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a:off x="11819765" y="4948798"/>
            <a:ext cx="378720" cy="744470"/>
          </a:xfrm>
          <a:prstGeom prst="rect">
            <a:avLst/>
          </a:prstGeom>
        </p:spPr>
      </p:pic>
      <p:pic>
        <p:nvPicPr>
          <p:cNvPr id="20" name="Рисунок 19"/>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rot="16200000">
            <a:off x="2585607" y="-182876"/>
            <a:ext cx="378720" cy="744470"/>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32736"/>
          <a:stretch/>
        </p:blipFill>
        <p:spPr>
          <a:xfrm>
            <a:off x="0" y="4333878"/>
            <a:ext cx="1419874" cy="2110896"/>
          </a:xfrm>
          <a:prstGeom prst="rect">
            <a:avLst/>
          </a:prstGeom>
        </p:spPr>
      </p:pic>
    </p:spTree>
    <p:extLst>
      <p:ext uri="{BB962C8B-B14F-4D97-AF65-F5344CB8AC3E}">
        <p14:creationId xmlns:p14="http://schemas.microsoft.com/office/powerpoint/2010/main" val="3881004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ullet_points_blue">
    <p:spTree>
      <p:nvGrpSpPr>
        <p:cNvPr id="1" name=""/>
        <p:cNvGrpSpPr/>
        <p:nvPr/>
      </p:nvGrpSpPr>
      <p:grpSpPr>
        <a:xfrm>
          <a:off x="0" y="0"/>
          <a:ext cx="0" cy="0"/>
          <a:chOff x="0" y="0"/>
          <a:chExt cx="0" cy="0"/>
        </a:xfrm>
      </p:grpSpPr>
      <p:pic>
        <p:nvPicPr>
          <p:cNvPr id="12" name="Рисунок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66671"/>
          <a:stretch/>
        </p:blipFill>
        <p:spPr>
          <a:xfrm>
            <a:off x="11202039" y="2130441"/>
            <a:ext cx="989961" cy="430295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2969"/>
          <a:stretch/>
        </p:blipFill>
        <p:spPr>
          <a:xfrm>
            <a:off x="0" y="-136527"/>
            <a:ext cx="2086210"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01.11.2021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535" y="4104551"/>
            <a:ext cx="1384489" cy="176149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675" y="3116035"/>
            <a:ext cx="502104" cy="502104"/>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37945" y="5742792"/>
            <a:ext cx="502104" cy="502104"/>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10430" y="2220927"/>
            <a:ext cx="409575" cy="409575"/>
          </a:xfrm>
          <a:prstGeom prst="rect">
            <a:avLst/>
          </a:prstGeom>
        </p:spPr>
      </p:pic>
    </p:spTree>
    <p:extLst>
      <p:ext uri="{BB962C8B-B14F-4D97-AF65-F5344CB8AC3E}">
        <p14:creationId xmlns:p14="http://schemas.microsoft.com/office/powerpoint/2010/main" val="2518480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3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Группа 8"/>
          <p:cNvGrpSpPr/>
          <p:nvPr userDrawn="1"/>
        </p:nvGrpSpPr>
        <p:grpSpPr>
          <a:xfrm>
            <a:off x="0" y="1152497"/>
            <a:ext cx="12183228" cy="5568978"/>
            <a:chOff x="7185" y="1103455"/>
            <a:chExt cx="12183228" cy="5568978"/>
          </a:xfrm>
        </p:grpSpPr>
        <p:pic>
          <p:nvPicPr>
            <p:cNvPr id="25" name="Рисунок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5076" y="4477004"/>
              <a:ext cx="2846041" cy="218196"/>
            </a:xfrm>
            <a:prstGeom prst="rect">
              <a:avLst/>
            </a:prstGeom>
          </p:spPr>
        </p:pic>
        <p:pic>
          <p:nvPicPr>
            <p:cNvPr id="26" name="Рисунок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1310" y="5032159"/>
              <a:ext cx="3370220" cy="202213"/>
            </a:xfrm>
            <a:prstGeom prst="rect">
              <a:avLst/>
            </a:prstGeom>
          </p:spPr>
        </p:pic>
        <p:pic>
          <p:nvPicPr>
            <p:cNvPr id="34" name="Рисунок 3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06" y="1103455"/>
              <a:ext cx="4021096" cy="4057956"/>
            </a:xfrm>
            <a:prstGeom prst="rect">
              <a:avLst/>
            </a:prstGeom>
          </p:spPr>
        </p:pic>
        <p:pic>
          <p:nvPicPr>
            <p:cNvPr id="35" name="Рисунок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73545" y="3204192"/>
              <a:ext cx="285750" cy="285750"/>
            </a:xfrm>
            <a:prstGeom prst="rect">
              <a:avLst/>
            </a:prstGeom>
          </p:spPr>
        </p:pic>
        <p:pic>
          <p:nvPicPr>
            <p:cNvPr id="36" name="Рисунок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V="1">
              <a:off x="694606" y="5661248"/>
              <a:ext cx="4301055" cy="511348"/>
            </a:xfrm>
            <a:prstGeom prst="rect">
              <a:avLst/>
            </a:prstGeom>
          </p:spPr>
        </p:pic>
        <p:pic>
          <p:nvPicPr>
            <p:cNvPr id="37" name="Рисунок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85" y="6226376"/>
              <a:ext cx="2973710" cy="446057"/>
            </a:xfrm>
            <a:prstGeom prst="rect">
              <a:avLst/>
            </a:prstGeom>
          </p:spPr>
        </p:pic>
        <p:pic>
          <p:nvPicPr>
            <p:cNvPr id="38" name="Рисунок 3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9331475" y="5234372"/>
              <a:ext cx="2858938" cy="446057"/>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205233" y="1641126"/>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246149" y="420944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144312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2_Заголовок раздела">
    <p:spTree>
      <p:nvGrpSpPr>
        <p:cNvPr id="1" name=""/>
        <p:cNvGrpSpPr/>
        <p:nvPr/>
      </p:nvGrpSpPr>
      <p:grpSpPr>
        <a:xfrm>
          <a:off x="0" y="0"/>
          <a:ext cx="0" cy="0"/>
          <a:chOff x="0" y="0"/>
          <a:chExt cx="0" cy="0"/>
        </a:xfrm>
      </p:grpSpPr>
      <p:pic>
        <p:nvPicPr>
          <p:cNvPr id="26" name="Рисунок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085395"/>
            <a:ext cx="2743200" cy="411480"/>
          </a:xfrm>
          <a:prstGeom prst="rect">
            <a:avLst/>
          </a:prstGeom>
        </p:spPr>
      </p:pic>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656" y="0"/>
            <a:ext cx="3679723" cy="1901190"/>
          </a:xfrm>
          <a:prstGeom prst="rect">
            <a:avLst/>
          </a:prstGeom>
        </p:spPr>
      </p:pic>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2291487"/>
            <a:ext cx="10058400" cy="4566513"/>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01.11.2021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47770" y="5538980"/>
            <a:ext cx="4289653" cy="509992"/>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6" y="2727265"/>
            <a:ext cx="1941591" cy="4130735"/>
          </a:xfrm>
          <a:prstGeom prst="rect">
            <a:avLst/>
          </a:prstGeom>
        </p:spPr>
      </p:pic>
      <p:pic>
        <p:nvPicPr>
          <p:cNvPr id="8" name="Рисунок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66243" y="765590"/>
            <a:ext cx="993253" cy="1961675"/>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10601325" y="2699913"/>
            <a:ext cx="1593553" cy="239033"/>
          </a:xfrm>
          <a:prstGeom prst="rect">
            <a:avLst/>
          </a:prstGeom>
        </p:spPr>
      </p:pic>
    </p:spTree>
    <p:extLst>
      <p:ext uri="{BB962C8B-B14F-4D97-AF65-F5344CB8AC3E}">
        <p14:creationId xmlns:p14="http://schemas.microsoft.com/office/powerpoint/2010/main" val="1045458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3_Заголовок раздела">
    <p:spTree>
      <p:nvGrpSpPr>
        <p:cNvPr id="1" name=""/>
        <p:cNvGrpSpPr/>
        <p:nvPr/>
      </p:nvGrpSpPr>
      <p:grpSpPr>
        <a:xfrm>
          <a:off x="0" y="0"/>
          <a:ext cx="0" cy="0"/>
          <a:chOff x="0" y="0"/>
          <a:chExt cx="0" cy="0"/>
        </a:xfrm>
      </p:grpSpPr>
      <p:pic>
        <p:nvPicPr>
          <p:cNvPr id="20" name="Рисунок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51701"/>
          <a:stretch/>
        </p:blipFill>
        <p:spPr>
          <a:xfrm>
            <a:off x="11713" y="3192938"/>
            <a:ext cx="2142819" cy="3665062"/>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831281" y="4045974"/>
            <a:ext cx="3616419" cy="1105017"/>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H="1">
            <a:off x="2112431" y="-2110977"/>
            <a:ext cx="2633137"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01.11.2021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2" name="Текст 2"/>
          <p:cNvSpPr>
            <a:spLocks noGrp="1"/>
          </p:cNvSpPr>
          <p:nvPr>
            <p:ph type="body" idx="1" hasCustomPrompt="1"/>
          </p:nvPr>
        </p:nvSpPr>
        <p:spPr>
          <a:xfrm>
            <a:off x="2209800" y="226772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312" y="1615416"/>
            <a:ext cx="504825" cy="50482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7235" y="1062615"/>
            <a:ext cx="1078099" cy="2130323"/>
          </a:xfrm>
          <a:prstGeom prst="rect">
            <a:avLst/>
          </a:prstGeom>
        </p:spPr>
      </p:pic>
      <p:pic>
        <p:nvPicPr>
          <p:cNvPr id="13" name="Рисунок 12"/>
          <p:cNvPicPr>
            <a:picLocks noChangeAspect="1"/>
          </p:cNvPicPr>
          <p:nvPr userDrawn="1"/>
        </p:nvPicPr>
        <p:blipFill rotWithShape="1">
          <a:blip r:embed="rId9">
            <a:extLst>
              <a:ext uri="{28A0092B-C50C-407E-A947-70E740481C1C}">
                <a14:useLocalDpi xmlns:a14="http://schemas.microsoft.com/office/drawing/2010/main" val="0"/>
              </a:ext>
            </a:extLst>
          </a:blip>
          <a:srcRect l="47333"/>
          <a:stretch/>
        </p:blipFill>
        <p:spPr>
          <a:xfrm>
            <a:off x="0" y="4579288"/>
            <a:ext cx="2204044" cy="497537"/>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V="1">
            <a:off x="3495675" y="5187380"/>
            <a:ext cx="5200650" cy="398717"/>
          </a:xfrm>
          <a:prstGeom prst="rect">
            <a:avLst/>
          </a:prstGeom>
        </p:spPr>
      </p:pic>
      <p:pic>
        <p:nvPicPr>
          <p:cNvPr id="27" name="Рисунок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76447" y="5048659"/>
            <a:ext cx="504825" cy="504825"/>
          </a:xfrm>
          <a:prstGeom prst="rect">
            <a:avLst/>
          </a:prstGeom>
        </p:spPr>
      </p:pic>
    </p:spTree>
    <p:extLst>
      <p:ext uri="{BB962C8B-B14F-4D97-AF65-F5344CB8AC3E}">
        <p14:creationId xmlns:p14="http://schemas.microsoft.com/office/powerpoint/2010/main" val="3232049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ore_text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84"/>
          <a:stretch/>
        </p:blipFill>
        <p:spPr>
          <a:xfrm rot="5400000">
            <a:off x="10852882" y="5110599"/>
            <a:ext cx="2194103" cy="49167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b="34184"/>
          <a:stretch/>
        </p:blipFill>
        <p:spPr>
          <a:xfrm rot="5400000">
            <a:off x="-1959801" y="3227902"/>
            <a:ext cx="5589899" cy="167029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01.11.2021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
        <p:nvSpPr>
          <p:cNvPr id="16"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9" name="Рисунок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38107" y="6048972"/>
            <a:ext cx="4289653" cy="264957"/>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078" y="4938927"/>
            <a:ext cx="504825" cy="504825"/>
          </a:xfrm>
          <a:prstGeom prst="rect">
            <a:avLst/>
          </a:prstGeom>
        </p:spPr>
      </p:pic>
    </p:spTree>
    <p:extLst>
      <p:ext uri="{BB962C8B-B14F-4D97-AF65-F5344CB8AC3E}">
        <p14:creationId xmlns:p14="http://schemas.microsoft.com/office/powerpoint/2010/main" val="553798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4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89312" y="889311"/>
            <a:ext cx="3257553" cy="1478929"/>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6854152" y="-2483291"/>
            <a:ext cx="1891417" cy="6858000"/>
          </a:xfrm>
          <a:prstGeom prst="rect">
            <a:avLst/>
          </a:prstGeom>
        </p:spPr>
      </p:pic>
      <p:pic>
        <p:nvPicPr>
          <p:cNvPr id="2" name="Рисунок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14013" y="5081886"/>
            <a:ext cx="4427985" cy="1776114"/>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01.11.2021</a:t>
            </a:fld>
            <a:endParaRPr lang="ru-RU" dirty="0"/>
          </a:p>
        </p:txBody>
      </p:sp>
      <p:sp>
        <p:nvSpPr>
          <p:cNvPr id="5" name="Нижний колонтитул 4"/>
          <p:cNvSpPr>
            <a:spLocks noGrp="1"/>
          </p:cNvSpPr>
          <p:nvPr>
            <p:ph type="ftr" sz="quarter" idx="11"/>
          </p:nvPr>
        </p:nvSpPr>
        <p:spPr>
          <a:xfrm>
            <a:off x="4570605" y="6350000"/>
            <a:ext cx="4114800" cy="365125"/>
          </a:xfrm>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5" name="Рисунок 24"/>
          <p:cNvPicPr>
            <a:picLocks noChangeAspect="1"/>
          </p:cNvPicPr>
          <p:nvPr userDrawn="1"/>
        </p:nvPicPr>
        <p:blipFill rotWithShape="1">
          <a:blip r:embed="rId6" cstate="print">
            <a:extLst>
              <a:ext uri="{28A0092B-C50C-407E-A947-70E740481C1C}">
                <a14:useLocalDpi xmlns:a14="http://schemas.microsoft.com/office/drawing/2010/main" val="0"/>
              </a:ext>
            </a:extLst>
          </a:blip>
          <a:srcRect l="40300"/>
          <a:stretch/>
        </p:blipFill>
        <p:spPr>
          <a:xfrm>
            <a:off x="0" y="5344149"/>
            <a:ext cx="529385" cy="88674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2335" y="587363"/>
            <a:ext cx="504825" cy="504825"/>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0241" y="1092188"/>
            <a:ext cx="862052" cy="866841"/>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700627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3475" y="0"/>
            <a:ext cx="7248525" cy="3745071"/>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9330" b="32819"/>
          <a:stretch/>
        </p:blipFill>
        <p:spPr>
          <a:xfrm rot="5400000">
            <a:off x="-1567388" y="1568842"/>
            <a:ext cx="5748636" cy="261386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01.11.2021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11081" y="3876675"/>
            <a:ext cx="2954244" cy="2981325"/>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9062" y="5824364"/>
            <a:ext cx="4333875" cy="332264"/>
          </a:xfrm>
          <a:prstGeom prst="rect">
            <a:avLst/>
          </a:prstGeom>
        </p:spPr>
      </p:pic>
      <p:pic>
        <p:nvPicPr>
          <p:cNvPr id="15" name="Рисунок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164" y="311035"/>
            <a:ext cx="10058400" cy="138303"/>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503" y="4272891"/>
            <a:ext cx="504825" cy="504825"/>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0895" y="3011121"/>
            <a:ext cx="504825" cy="504825"/>
          </a:xfrm>
          <a:prstGeom prst="rect">
            <a:avLst/>
          </a:prstGeom>
        </p:spPr>
      </p:pic>
    </p:spTree>
    <p:extLst>
      <p:ext uri="{BB962C8B-B14F-4D97-AF65-F5344CB8AC3E}">
        <p14:creationId xmlns:p14="http://schemas.microsoft.com/office/powerpoint/2010/main" val="118820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069465" y="3401933"/>
            <a:ext cx="5122535" cy="3460557"/>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2845" b="33611"/>
          <a:stretch/>
        </p:blipFill>
        <p:spPr>
          <a:xfrm rot="10800000" flipH="1">
            <a:off x="1" y="0"/>
            <a:ext cx="6477014" cy="342012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76986" y="4281249"/>
            <a:ext cx="2167339" cy="202375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15166" y="589583"/>
            <a:ext cx="479821" cy="479821"/>
          </a:xfrm>
          <a:prstGeom prst="rect">
            <a:avLst/>
          </a:prstGeom>
        </p:spPr>
      </p:pic>
      <p:pic>
        <p:nvPicPr>
          <p:cNvPr id="21" name="Рисунок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5921" y="5538980"/>
            <a:ext cx="4289653" cy="509992"/>
          </a:xfrm>
          <a:prstGeom prst="rect">
            <a:avLst/>
          </a:prstGeom>
        </p:spPr>
      </p:pic>
    </p:spTree>
    <p:extLst>
      <p:ext uri="{BB962C8B-B14F-4D97-AF65-F5344CB8AC3E}">
        <p14:creationId xmlns:p14="http://schemas.microsoft.com/office/powerpoint/2010/main" val="2515312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7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l="26858"/>
          <a:stretch/>
        </p:blipFill>
        <p:spPr>
          <a:xfrm>
            <a:off x="0" y="0"/>
            <a:ext cx="7810336" cy="6856546"/>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01.11.2021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308" y="489858"/>
            <a:ext cx="953552" cy="188421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8259" y="2508757"/>
            <a:ext cx="1771650" cy="21063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179243" y="3035913"/>
            <a:ext cx="2873086" cy="1152427"/>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52570" y="2174169"/>
            <a:ext cx="2905845" cy="4683832"/>
          </a:xfrm>
          <a:prstGeom prst="rect">
            <a:avLst/>
          </a:prstGeom>
        </p:spPr>
      </p:pic>
      <p:pic>
        <p:nvPicPr>
          <p:cNvPr id="21" name="Рисунок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49002" y="5934162"/>
            <a:ext cx="4367314" cy="334827"/>
          </a:xfrm>
          <a:prstGeom prst="rect">
            <a:avLst/>
          </a:prstGeom>
        </p:spPr>
      </p:pic>
    </p:spTree>
    <p:extLst>
      <p:ext uri="{BB962C8B-B14F-4D97-AF65-F5344CB8AC3E}">
        <p14:creationId xmlns:p14="http://schemas.microsoft.com/office/powerpoint/2010/main" val="286896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ub-topic-01">
    <p:spTree>
      <p:nvGrpSpPr>
        <p:cNvPr id="1" name=""/>
        <p:cNvGrpSpPr/>
        <p:nvPr/>
      </p:nvGrpSpPr>
      <p:grpSpPr>
        <a:xfrm>
          <a:off x="0" y="0"/>
          <a:ext cx="0" cy="0"/>
          <a:chOff x="0" y="0"/>
          <a:chExt cx="0" cy="0"/>
        </a:xfrm>
      </p:grpSpPr>
      <p:grpSp>
        <p:nvGrpSpPr>
          <p:cNvPr id="17" name="Группа 16"/>
          <p:cNvGrpSpPr/>
          <p:nvPr userDrawn="1"/>
        </p:nvGrpSpPr>
        <p:grpSpPr>
          <a:xfrm>
            <a:off x="0" y="0"/>
            <a:ext cx="12190413" cy="6871807"/>
            <a:chOff x="0" y="0"/>
            <a:chExt cx="12190413" cy="687180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07874" y="0"/>
              <a:ext cx="4147972" cy="6871807"/>
            </a:xfrm>
            <a:prstGeom prst="rect">
              <a:avLst/>
            </a:prstGeom>
          </p:spPr>
        </p:pic>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76" y="0"/>
              <a:ext cx="4139638" cy="68580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9762" y="2929662"/>
              <a:ext cx="3693546" cy="381264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493" y="2708920"/>
              <a:ext cx="3538656" cy="3779194"/>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5918" y="0"/>
              <a:ext cx="2314457" cy="1010832"/>
            </a:xfrm>
            <a:prstGeom prst="rect">
              <a:avLst/>
            </a:prstGeom>
          </p:spPr>
        </p:pic>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4216885" y="5243007"/>
              <a:ext cx="3729391" cy="162880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V="1">
              <a:off x="0" y="1365969"/>
              <a:ext cx="2598973" cy="262785"/>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9591440" y="1365969"/>
              <a:ext cx="2598973" cy="262785"/>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809037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able_slide_orange">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r="44462"/>
          <a:stretch/>
        </p:blipFill>
        <p:spPr>
          <a:xfrm>
            <a:off x="9691991" y="2291422"/>
            <a:ext cx="2500009" cy="2762401"/>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0"/>
            <a:ext cx="5437762" cy="246874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2" name="Рисунок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891573"/>
            <a:ext cx="1399137" cy="2976664"/>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79270" y="6093118"/>
            <a:ext cx="3433459" cy="263232"/>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70632" y="1730702"/>
            <a:ext cx="747385" cy="1476086"/>
          </a:xfrm>
          <a:prstGeom prst="rect">
            <a:avLst/>
          </a:prstGeom>
        </p:spPr>
      </p:pic>
    </p:spTree>
    <p:extLst>
      <p:ext uri="{BB962C8B-B14F-4D97-AF65-F5344CB8AC3E}">
        <p14:creationId xmlns:p14="http://schemas.microsoft.com/office/powerpoint/2010/main" val="3209028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ullet_points_orange">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917382" y="-917381"/>
            <a:ext cx="2289621" cy="412438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813" y="4703591"/>
            <a:ext cx="4767943" cy="216464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01.11.2021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4972" y="854730"/>
            <a:ext cx="921617" cy="182111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3490" y="4929562"/>
            <a:ext cx="1486403" cy="1387929"/>
          </a:xfrm>
          <a:prstGeom prst="rect">
            <a:avLst/>
          </a:prstGeom>
        </p:spPr>
      </p:pic>
    </p:spTree>
    <p:extLst>
      <p:ext uri="{BB962C8B-B14F-4D97-AF65-F5344CB8AC3E}">
        <p14:creationId xmlns:p14="http://schemas.microsoft.com/office/powerpoint/2010/main" val="35787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672" y="0"/>
            <a:ext cx="2767693" cy="615404"/>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975756"/>
            <a:ext cx="4344992" cy="4882243"/>
          </a:xfrm>
          <a:prstGeom prst="rect">
            <a:avLst/>
          </a:prstGeom>
        </p:spPr>
      </p:pic>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365125"/>
            <a:ext cx="12192000" cy="779463"/>
          </a:xfrm>
        </p:spPr>
        <p:txBody>
          <a:bodyPr/>
          <a:lstStyle>
            <a:lvl1pPr algn="ctr">
              <a:defRPr/>
            </a:lvl1pPr>
          </a:lstStyle>
          <a:p>
            <a:r>
              <a:rPr lang="da-DK" dirty="0"/>
              <a:t>Lorem ipsum dolor </a:t>
            </a:r>
            <a:endParaRPr lang="ru-RU" dirty="0"/>
          </a:p>
        </p:txBody>
      </p:sp>
      <p:sp>
        <p:nvSpPr>
          <p:cNvPr id="3" name="Объект 2"/>
          <p:cNvSpPr>
            <a:spLocks noGrp="1"/>
          </p:cNvSpPr>
          <p:nvPr>
            <p:ph sz="half" idx="1" hasCustomPrompt="1"/>
          </p:nvPr>
        </p:nvSpPr>
        <p:spPr>
          <a:xfrm>
            <a:off x="838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Объект 3"/>
          <p:cNvSpPr>
            <a:spLocks noGrp="1"/>
          </p:cNvSpPr>
          <p:nvPr>
            <p:ph sz="half" idx="2" hasCustomPrompt="1"/>
          </p:nvPr>
        </p:nvSpPr>
        <p:spPr>
          <a:xfrm>
            <a:off x="6172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1792" y="1240320"/>
            <a:ext cx="330408" cy="330408"/>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24889" y="1330334"/>
            <a:ext cx="10058400" cy="138302"/>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747975"/>
            <a:ext cx="2233743" cy="219279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832874" flipH="1">
            <a:off x="938553" y="4866917"/>
            <a:ext cx="1556017" cy="161652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4034" y="3469729"/>
            <a:ext cx="1265178" cy="2490107"/>
          </a:xfrm>
          <a:prstGeom prst="rect">
            <a:avLst/>
          </a:prstGeom>
        </p:spPr>
      </p:pic>
      <p:pic>
        <p:nvPicPr>
          <p:cNvPr id="18" name="Рисунок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0122" y="76215"/>
            <a:ext cx="751114" cy="751114"/>
          </a:xfrm>
          <a:prstGeom prst="rect">
            <a:avLst/>
          </a:prstGeom>
        </p:spPr>
      </p:pic>
    </p:spTree>
    <p:extLst>
      <p:ext uri="{BB962C8B-B14F-4D97-AF65-F5344CB8AC3E}">
        <p14:creationId xmlns:p14="http://schemas.microsoft.com/office/powerpoint/2010/main" val="1132819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6" y="1690688"/>
            <a:ext cx="2475652" cy="5167312"/>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9924" y="0"/>
            <a:ext cx="2392152" cy="1044765"/>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800100"/>
            <a:ext cx="10515600" cy="890588"/>
          </a:xfrm>
        </p:spPr>
        <p:txBody>
          <a:bodyPr/>
          <a:lstStyle>
            <a:lvl1pPr algn="ctr">
              <a:defRPr/>
            </a:lvl1pPr>
          </a:lstStyle>
          <a:p>
            <a:r>
              <a:rPr lang="en-US" dirty="0" err="1"/>
              <a:t>Lorem</a:t>
            </a:r>
            <a:r>
              <a:rPr lang="en-US" dirty="0"/>
              <a:t> </a:t>
            </a:r>
            <a:r>
              <a:rPr lang="en-US" dirty="0" err="1"/>
              <a:t>ipsum</a:t>
            </a:r>
            <a:r>
              <a:rPr lang="en-US" dirty="0"/>
              <a:t> dolor </a:t>
            </a:r>
            <a:endParaRPr lang="ru-RU" dirty="0"/>
          </a:p>
        </p:txBody>
      </p:sp>
      <p:sp>
        <p:nvSpPr>
          <p:cNvPr id="3" name="Текст 2"/>
          <p:cNvSpPr>
            <a:spLocks noGrp="1"/>
          </p:cNvSpPr>
          <p:nvPr>
            <p:ph type="body" idx="1" hasCustomPrompt="1"/>
          </p:nvPr>
        </p:nvSpPr>
        <p:spPr>
          <a:xfrm>
            <a:off x="839788" y="1844865"/>
            <a:ext cx="5157787" cy="50482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4" name="Объект 3"/>
          <p:cNvSpPr>
            <a:spLocks noGrp="1"/>
          </p:cNvSpPr>
          <p:nvPr>
            <p:ph sz="half" idx="2" hasCustomPrompt="1"/>
          </p:nvPr>
        </p:nvSpPr>
        <p:spPr>
          <a:xfrm>
            <a:off x="839788" y="2645229"/>
            <a:ext cx="5157787"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Текст 4"/>
          <p:cNvSpPr>
            <a:spLocks noGrp="1"/>
          </p:cNvSpPr>
          <p:nvPr>
            <p:ph type="body" sz="quarter" idx="3" hasCustomPrompt="1"/>
          </p:nvPr>
        </p:nvSpPr>
        <p:spPr>
          <a:xfrm>
            <a:off x="6172200" y="1836738"/>
            <a:ext cx="5183188" cy="51295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6" name="Объект 5"/>
          <p:cNvSpPr>
            <a:spLocks noGrp="1"/>
          </p:cNvSpPr>
          <p:nvPr>
            <p:ph sz="quarter" idx="4" hasCustomPrompt="1"/>
          </p:nvPr>
        </p:nvSpPr>
        <p:spPr>
          <a:xfrm>
            <a:off x="6172200" y="2645229"/>
            <a:ext cx="5183188"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7" name="Дата 6"/>
          <p:cNvSpPr>
            <a:spLocks noGrp="1"/>
          </p:cNvSpPr>
          <p:nvPr>
            <p:ph type="dt" sz="half" idx="10"/>
          </p:nvPr>
        </p:nvSpPr>
        <p:spPr/>
        <p:txBody>
          <a:bodyPr/>
          <a:lstStyle/>
          <a:p>
            <a:fld id="{0677DD9B-16CA-464A-A3D4-4D175F1ACCD1}" type="datetimeFigureOut">
              <a:rPr lang="ru-RU" smtClean="0"/>
              <a:t>01.11.2021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151164" y="5286489"/>
            <a:ext cx="4301613" cy="333375"/>
          </a:xfrm>
          <a:prstGeom prst="rect">
            <a:avLst/>
          </a:prstGeom>
        </p:spPr>
      </p:pic>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733222" y="5286489"/>
            <a:ext cx="4301613" cy="3333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0" y="1135877"/>
            <a:ext cx="2166257" cy="219033"/>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10025743" y="1135877"/>
            <a:ext cx="2166257" cy="219033"/>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3590" y="4558958"/>
            <a:ext cx="2844800" cy="2121812"/>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19063" y="-94776"/>
            <a:ext cx="1761092" cy="176482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369" y="4833257"/>
            <a:ext cx="2020458" cy="2024743"/>
          </a:xfrm>
          <a:prstGeom prst="rect">
            <a:avLst/>
          </a:prstGeom>
        </p:spPr>
      </p:pic>
    </p:spTree>
    <p:extLst>
      <p:ext uri="{BB962C8B-B14F-4D97-AF65-F5344CB8AC3E}">
        <p14:creationId xmlns:p14="http://schemas.microsoft.com/office/powerpoint/2010/main" val="108552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pSp>
        <p:nvGrpSpPr>
          <p:cNvPr id="16" name="Группа 15"/>
          <p:cNvGrpSpPr/>
          <p:nvPr userDrawn="1"/>
        </p:nvGrpSpPr>
        <p:grpSpPr>
          <a:xfrm>
            <a:off x="1662" y="0"/>
            <a:ext cx="12203414" cy="7137412"/>
            <a:chOff x="1662" y="0"/>
            <a:chExt cx="12203414" cy="7137412"/>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42" y="5514125"/>
              <a:ext cx="4214242" cy="1343875"/>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130" y="0"/>
              <a:ext cx="9485477" cy="6858000"/>
            </a:xfrm>
            <a:prstGeom prst="rect">
              <a:avLst/>
            </a:prstGeom>
          </p:spPr>
        </p:pic>
        <p:sp>
          <p:nvSpPr>
            <p:cNvPr id="9" name="TextBox 8"/>
            <p:cNvSpPr txBox="1"/>
            <p:nvPr userDrawn="1"/>
          </p:nvSpPr>
          <p:spPr>
            <a:xfrm>
              <a:off x="11632479" y="6374324"/>
              <a:ext cx="557934" cy="763088"/>
            </a:xfrm>
            <a:prstGeom prst="rect">
              <a:avLst/>
            </a:prstGeom>
            <a:noFill/>
          </p:spPr>
          <p:txBody>
            <a:bodyPr wrap="square" lIns="0" tIns="0" rIns="0" bIns="0" rtlCol="0">
              <a:noAutofit/>
            </a:bodyPr>
            <a:lstStyle/>
            <a:p>
              <a:pPr>
                <a:lnSpc>
                  <a:spcPct val="90000"/>
                </a:lnSpc>
                <a:spcAft>
                  <a:spcPts val="1000"/>
                </a:spcAft>
              </a:pPr>
              <a:r>
                <a:rPr lang="en-US" sz="2400" b="1" dirty="0">
                  <a:solidFill>
                    <a:schemeClr val="bg1"/>
                  </a:solidFill>
                  <a:latin typeface="Century Gothic" panose="020B0502020202020204" pitchFamily="34" charset="0"/>
                </a:rPr>
                <a:t>14</a:t>
              </a:r>
              <a:endParaRPr lang="ru-RU" sz="2400" b="1" dirty="0">
                <a:solidFill>
                  <a:schemeClr val="bg1"/>
                </a:solidFill>
                <a:latin typeface="Century Gothic" panose="020B0502020202020204" pitchFamily="34" charset="0"/>
              </a:endParaRPr>
            </a:p>
          </p:txBody>
        </p:sp>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2" y="1344991"/>
              <a:ext cx="4716524" cy="5513009"/>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80880" y="0"/>
              <a:ext cx="8301547" cy="6858000"/>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2859" y="4014069"/>
              <a:ext cx="2046230" cy="2008716"/>
            </a:xfrm>
            <a:prstGeom prst="rect">
              <a:avLst/>
            </a:prstGeom>
          </p:spPr>
        </p:pic>
        <p:pic>
          <p:nvPicPr>
            <p:cNvPr id="13" name="Рисунок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81558" y="4593980"/>
              <a:ext cx="4762500" cy="247650"/>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62" y="620688"/>
              <a:ext cx="3280880" cy="853029"/>
            </a:xfrm>
            <a:prstGeom prst="rect">
              <a:avLst/>
            </a:prstGeom>
          </p:spPr>
        </p:pic>
        <p:pic>
          <p:nvPicPr>
            <p:cNvPr id="15" name="Рисунок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49030" y="1344991"/>
              <a:ext cx="2856046" cy="4262649"/>
            </a:xfrm>
            <a:prstGeom prst="rect">
              <a:avLst/>
            </a:prstGeom>
          </p:spPr>
        </p:pic>
      </p:grpSp>
      <p:pic>
        <p:nvPicPr>
          <p:cNvPr id="6" name="Рисунок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930729" y="2680792"/>
            <a:ext cx="11259684"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831374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0677DD9B-16CA-464A-A3D4-4D175F1ACCD1}" type="datetimeFigureOut">
              <a:rPr lang="ru-RU" smtClean="0"/>
              <a:t>01.11.2021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8" name="Рисунок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255138" y="4566010"/>
            <a:ext cx="3228040" cy="717764"/>
          </a:xfrm>
          <a:prstGeom prst="rect">
            <a:avLst/>
          </a:prstGeom>
        </p:spPr>
      </p:pic>
      <p:pic>
        <p:nvPicPr>
          <p:cNvPr id="19" name="Рисунок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639" y="3061607"/>
            <a:ext cx="745042" cy="731383"/>
          </a:xfrm>
          <a:prstGeom prst="rect">
            <a:avLst/>
          </a:prstGeom>
        </p:spPr>
      </p:pic>
      <p:pic>
        <p:nvPicPr>
          <p:cNvPr id="21" name="Рисунок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3509013">
            <a:off x="11647456" y="1216478"/>
            <a:ext cx="261257" cy="245582"/>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4112" y="6101888"/>
            <a:ext cx="10058400" cy="138303"/>
          </a:xfrm>
          <a:prstGeom prst="rect">
            <a:avLst/>
          </a:prstGeom>
        </p:spPr>
      </p:pic>
    </p:spTree>
    <p:extLst>
      <p:ext uri="{BB962C8B-B14F-4D97-AF65-F5344CB8AC3E}">
        <p14:creationId xmlns:p14="http://schemas.microsoft.com/office/powerpoint/2010/main" val="557805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bullet_points_orange">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542137" y="1683882"/>
            <a:ext cx="3646161" cy="5184355"/>
          </a:xfrm>
          <a:prstGeom prst="rect">
            <a:avLst/>
          </a:prstGeom>
        </p:spPr>
      </p:pic>
      <p:pic>
        <p:nvPicPr>
          <p:cNvPr id="2" name="Рисунок 1"/>
          <p:cNvPicPr>
            <a:picLocks noChangeAspect="1"/>
          </p:cNvPicPr>
          <p:nvPr userDrawn="1"/>
        </p:nvPicPr>
        <p:blipFill rotWithShape="1">
          <a:blip r:embed="rId3">
            <a:extLst>
              <a:ext uri="{28A0092B-C50C-407E-A947-70E740481C1C}">
                <a14:useLocalDpi xmlns:a14="http://schemas.microsoft.com/office/drawing/2010/main" val="0"/>
              </a:ext>
            </a:extLst>
          </a:blip>
          <a:srcRect l="40196"/>
          <a:stretch/>
        </p:blipFill>
        <p:spPr>
          <a:xfrm>
            <a:off x="0" y="0"/>
            <a:ext cx="2676825" cy="6868237"/>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01.11.2021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223" y="3580588"/>
            <a:ext cx="1469114" cy="1442181"/>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672" y="5480877"/>
            <a:ext cx="5502728" cy="426461"/>
          </a:xfrm>
          <a:prstGeom prst="rect">
            <a:avLst/>
          </a:prstGeom>
        </p:spPr>
      </p:pic>
      <p:pic>
        <p:nvPicPr>
          <p:cNvPr id="12" name="Рисунок 11"/>
          <p:cNvPicPr>
            <a:picLocks noChangeAspect="1"/>
          </p:cNvPicPr>
          <p:nvPr userDrawn="1"/>
        </p:nvPicPr>
        <p:blipFill rotWithShape="1">
          <a:blip r:embed="rId7" cstate="print">
            <a:extLst>
              <a:ext uri="{28A0092B-C50C-407E-A947-70E740481C1C}">
                <a14:useLocalDpi xmlns:a14="http://schemas.microsoft.com/office/drawing/2010/main" val="0"/>
              </a:ext>
            </a:extLst>
          </a:blip>
          <a:srcRect t="52060"/>
          <a:stretch/>
        </p:blipFill>
        <p:spPr>
          <a:xfrm>
            <a:off x="9312208" y="-7790"/>
            <a:ext cx="2419661" cy="1162436"/>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732146">
            <a:off x="1071856" y="4648048"/>
            <a:ext cx="883356" cy="96521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10796628" y="432393"/>
            <a:ext cx="1267035" cy="1384447"/>
          </a:xfrm>
          <a:prstGeom prst="rect">
            <a:avLst/>
          </a:prstGeom>
        </p:spPr>
      </p:pic>
    </p:spTree>
    <p:extLst>
      <p:ext uri="{BB962C8B-B14F-4D97-AF65-F5344CB8AC3E}">
        <p14:creationId xmlns:p14="http://schemas.microsoft.com/office/powerpoint/2010/main" val="3579694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0" y="4638614"/>
            <a:ext cx="4762500" cy="247650"/>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5400000" flipV="1">
            <a:off x="5259153" y="796258"/>
            <a:ext cx="1771650" cy="179134"/>
          </a:xfrm>
          <a:prstGeom prst="rect">
            <a:avLst/>
          </a:prstGeom>
        </p:spPr>
      </p:pic>
      <p:pic>
        <p:nvPicPr>
          <p:cNvPr id="29" name="Рисунок 2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2957135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 y="-4824"/>
            <a:ext cx="4208232" cy="3633107"/>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0976" y="4919648"/>
            <a:ext cx="4463143" cy="223157"/>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6170" y="1589976"/>
            <a:ext cx="8452757" cy="2625637"/>
          </a:xfrm>
          <a:prstGeom prst="rect">
            <a:avLst/>
          </a:prstGeom>
        </p:spPr>
      </p:pic>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6826" y="-4824"/>
            <a:ext cx="5675174" cy="6858000"/>
          </a:xfrm>
          <a:prstGeom prst="rect">
            <a:avLst/>
          </a:prstGeom>
        </p:spPr>
      </p:pic>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2721" y="2442748"/>
            <a:ext cx="4035879" cy="4415252"/>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1" y="819166"/>
            <a:ext cx="476250" cy="447675"/>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059666">
            <a:off x="10752610" y="493330"/>
            <a:ext cx="476250" cy="44767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409">
            <a:off x="3595910" y="5758549"/>
            <a:ext cx="476250" cy="447675"/>
          </a:xfrm>
          <a:prstGeom prst="rect">
            <a:avLst/>
          </a:prstGeom>
        </p:spPr>
      </p:pic>
      <p:pic>
        <p:nvPicPr>
          <p:cNvPr id="12" name="Рисунок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30128" y="1069610"/>
            <a:ext cx="982421" cy="987879"/>
          </a:xfrm>
          <a:prstGeom prst="rect">
            <a:avLst/>
          </a:prstGeom>
        </p:spPr>
      </p:pic>
      <p:pic>
        <p:nvPicPr>
          <p:cNvPr id="36" name="Рисунок 3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860171">
            <a:off x="9421231" y="5794673"/>
            <a:ext cx="982421" cy="987879"/>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15499" y="5665000"/>
            <a:ext cx="4762500" cy="247650"/>
          </a:xfrm>
          <a:prstGeom prst="rect">
            <a:avLst/>
          </a:prstGeom>
        </p:spPr>
      </p:pic>
    </p:spTree>
    <p:extLst>
      <p:ext uri="{BB962C8B-B14F-4D97-AF65-F5344CB8AC3E}">
        <p14:creationId xmlns:p14="http://schemas.microsoft.com/office/powerpoint/2010/main" val="2319144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grpSp>
        <p:nvGrpSpPr>
          <p:cNvPr id="31" name="Группа 30"/>
          <p:cNvGrpSpPr/>
          <p:nvPr userDrawn="1"/>
        </p:nvGrpSpPr>
        <p:grpSpPr>
          <a:xfrm>
            <a:off x="-3645" y="0"/>
            <a:ext cx="12194058" cy="6857999"/>
            <a:chOff x="-3645" y="0"/>
            <a:chExt cx="12194058" cy="6857999"/>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997" y="0"/>
              <a:ext cx="10058400" cy="6613398"/>
            </a:xfrm>
            <a:prstGeom prst="rect">
              <a:avLst/>
            </a:prstGeom>
          </p:spPr>
        </p:pic>
        <p:cxnSp>
          <p:nvCxnSpPr>
            <p:cNvPr id="18" name="Linie"/>
            <p:cNvCxnSpPr/>
            <p:nvPr userDrawn="1"/>
          </p:nvCxnSpPr>
          <p:spPr bwMode="gray">
            <a:xfrm>
              <a:off x="375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cxnSp>
          <p:nvCxnSpPr>
            <p:cNvPr id="19" name="Linie"/>
            <p:cNvCxnSpPr/>
            <p:nvPr userDrawn="1"/>
          </p:nvCxnSpPr>
          <p:spPr bwMode="gray">
            <a:xfrm>
              <a:off x="681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grpSp>
          <p:nvGrpSpPr>
            <p:cNvPr id="20" name="Quotation"/>
            <p:cNvGrpSpPr>
              <a:grpSpLocks noChangeAspect="1"/>
            </p:cNvGrpSpPr>
            <p:nvPr userDrawn="1"/>
          </p:nvGrpSpPr>
          <p:grpSpPr bwMode="gray">
            <a:xfrm>
              <a:off x="5771170" y="1357295"/>
              <a:ext cx="648072" cy="543406"/>
              <a:chOff x="537029" y="1572196"/>
              <a:chExt cx="1010860" cy="847602"/>
            </a:xfrm>
            <a:solidFill>
              <a:srgbClr val="083551"/>
            </a:solidFill>
          </p:grpSpPr>
          <p:sp>
            <p:nvSpPr>
              <p:cNvPr id="21"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sp>
            <p:nvSpPr>
              <p:cNvPr id="22"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grpSp>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5" y="2828916"/>
              <a:ext cx="3290539" cy="4029083"/>
            </a:xfrm>
            <a:prstGeom prst="rect">
              <a:avLst/>
            </a:prstGeom>
          </p:spPr>
        </p:pic>
        <p:pic>
          <p:nvPicPr>
            <p:cNvPr id="25" name="Рисунок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3835" y="922847"/>
              <a:ext cx="864096" cy="868896"/>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61869" flipH="1">
              <a:off x="1384363" y="73698"/>
              <a:ext cx="685654" cy="2316366"/>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9655" y="1892377"/>
              <a:ext cx="454572" cy="427298"/>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9583">
              <a:off x="10143269" y="5805264"/>
              <a:ext cx="454572" cy="427298"/>
            </a:xfrm>
            <a:prstGeom prst="rect">
              <a:avLst/>
            </a:prstGeom>
          </p:spPr>
        </p:pic>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2041358">
              <a:off x="7319342" y="168829"/>
              <a:ext cx="454572" cy="427298"/>
            </a:xfrm>
            <a:prstGeom prst="rect">
              <a:avLst/>
            </a:prstGeom>
          </p:spPr>
        </p:pic>
        <p:pic>
          <p:nvPicPr>
            <p:cNvPr id="30" name="Рисунок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05348" y="2828916"/>
              <a:ext cx="1586211" cy="1586211"/>
            </a:xfrm>
            <a:prstGeom prst="rect">
              <a:avLst/>
            </a:prstGeom>
          </p:spPr>
        </p:pic>
      </p:grpSp>
      <p:pic>
        <p:nvPicPr>
          <p:cNvPr id="6" name="Рисунок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2176337" y="2122106"/>
            <a:ext cx="7947498" cy="2271779"/>
          </a:xfrm>
        </p:spPr>
        <p:txBody>
          <a:bodyPr/>
          <a:lstStyle>
            <a:lvl1pPr algn="ctr">
              <a:defRPr sz="240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0350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ub-topic-02">
    <p:spTree>
      <p:nvGrpSpPr>
        <p:cNvPr id="1" name=""/>
        <p:cNvGrpSpPr/>
        <p:nvPr/>
      </p:nvGrpSpPr>
      <p:grpSpPr>
        <a:xfrm>
          <a:off x="0" y="0"/>
          <a:ext cx="0" cy="0"/>
          <a:chOff x="0" y="0"/>
          <a:chExt cx="0" cy="0"/>
        </a:xfrm>
      </p:grpSpPr>
      <p:grpSp>
        <p:nvGrpSpPr>
          <p:cNvPr id="9" name="Группа 8"/>
          <p:cNvGrpSpPr/>
          <p:nvPr userDrawn="1"/>
        </p:nvGrpSpPr>
        <p:grpSpPr>
          <a:xfrm>
            <a:off x="-7685" y="-1"/>
            <a:ext cx="12215900" cy="5401644"/>
            <a:chOff x="-7685" y="-1"/>
            <a:chExt cx="12215900" cy="5401644"/>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702001" y="1694315"/>
              <a:ext cx="5401643" cy="2013012"/>
            </a:xfrm>
            <a:prstGeom prst="rect">
              <a:avLst/>
            </a:prstGeom>
          </p:spPr>
        </p:pic>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8500887" y="1694316"/>
              <a:ext cx="5401643" cy="2013012"/>
            </a:xfrm>
            <a:prstGeom prst="rect">
              <a:avLst/>
            </a:prstGeom>
          </p:spPr>
        </p:pic>
      </p:grpSp>
      <p:grpSp>
        <p:nvGrpSpPr>
          <p:cNvPr id="29" name="Группа 28"/>
          <p:cNvGrpSpPr/>
          <p:nvPr userDrawn="1"/>
        </p:nvGrpSpPr>
        <p:grpSpPr>
          <a:xfrm>
            <a:off x="-37819" y="0"/>
            <a:ext cx="12200175" cy="6858000"/>
            <a:chOff x="-37819" y="0"/>
            <a:chExt cx="12200175" cy="6858000"/>
          </a:xfrm>
        </p:grpSpPr>
        <p:pic>
          <p:nvPicPr>
            <p:cNvPr id="27" name="Рисунок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7819" y="0"/>
              <a:ext cx="4139638" cy="6858000"/>
            </a:xfrm>
            <a:prstGeom prst="rect">
              <a:avLst/>
            </a:prstGeom>
          </p:spPr>
        </p:pic>
        <p:pic>
          <p:nvPicPr>
            <p:cNvPr id="28" name="Рисунок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8022718" y="0"/>
              <a:ext cx="4139638" cy="6858000"/>
            </a:xfrm>
            <a:prstGeom prst="rect">
              <a:avLst/>
            </a:prstGeom>
          </p:spPr>
        </p:pic>
      </p:grpSp>
      <p:grpSp>
        <p:nvGrpSpPr>
          <p:cNvPr id="26" name="Группа 25"/>
          <p:cNvGrpSpPr/>
          <p:nvPr userDrawn="1"/>
        </p:nvGrpSpPr>
        <p:grpSpPr>
          <a:xfrm>
            <a:off x="387424" y="0"/>
            <a:ext cx="11042132" cy="6859390"/>
            <a:chOff x="387424" y="0"/>
            <a:chExt cx="11042132" cy="6859390"/>
          </a:xfrm>
        </p:grpSpPr>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9" name="Рисунок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66348" y="2703637"/>
              <a:ext cx="2263208" cy="3883587"/>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7424" y="2996952"/>
              <a:ext cx="2194636" cy="3765920"/>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4357" y="334062"/>
              <a:ext cx="377577" cy="377577"/>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06259" y="2602805"/>
              <a:ext cx="8579482" cy="117967"/>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5324145" y="6048972"/>
              <a:ext cx="1855578" cy="81041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614" y="0"/>
              <a:ext cx="1272583" cy="555797"/>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56277" y="0"/>
              <a:ext cx="1272583" cy="555797"/>
            </a:xfrm>
            <a:prstGeom prst="rect">
              <a:avLst/>
            </a:prstGeom>
          </p:spPr>
        </p:pic>
      </p:grpSp>
      <p:pic>
        <p:nvPicPr>
          <p:cNvPr id="7" name="Рисунок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noAutofit/>
          </a:bodyPr>
          <a:lstStyle>
            <a:lvl1pPr algn="ctr">
              <a:defRPr sz="54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002697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Только заголовок">
    <p:spTree>
      <p:nvGrpSpPr>
        <p:cNvPr id="1" name=""/>
        <p:cNvGrpSpPr/>
        <p:nvPr/>
      </p:nvGrpSpPr>
      <p:grpSpPr>
        <a:xfrm>
          <a:off x="0" y="0"/>
          <a:ext cx="0" cy="0"/>
          <a:chOff x="0" y="0"/>
          <a:chExt cx="0" cy="0"/>
        </a:xfrm>
      </p:grpSpPr>
      <p:grpSp>
        <p:nvGrpSpPr>
          <p:cNvPr id="9" name="Группа 8"/>
          <p:cNvGrpSpPr/>
          <p:nvPr userDrawn="1"/>
        </p:nvGrpSpPr>
        <p:grpSpPr>
          <a:xfrm>
            <a:off x="1773909" y="1035687"/>
            <a:ext cx="9793906" cy="5054351"/>
            <a:chOff x="1773909" y="1035687"/>
            <a:chExt cx="9793906" cy="5054351"/>
          </a:xfrm>
        </p:grpSpPr>
        <p:pic>
          <p:nvPicPr>
            <p:cNvPr id="35" name="Рисунок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8570619" y="3056386"/>
              <a:ext cx="1010782" cy="4981192"/>
            </a:xfrm>
            <a:prstGeom prst="rect">
              <a:avLst/>
            </a:prstGeom>
          </p:spPr>
        </p:pic>
        <p:pic>
          <p:nvPicPr>
            <p:cNvPr id="36" name="Рисунок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71567" y="1731302"/>
              <a:ext cx="1010095" cy="4982400"/>
            </a:xfrm>
            <a:prstGeom prst="rect">
              <a:avLst/>
            </a:prstGeom>
          </p:spPr>
        </p:pic>
        <p:pic>
          <p:nvPicPr>
            <p:cNvPr id="37" name="Рисунок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8563375" y="399375"/>
              <a:ext cx="1025673" cy="4982400"/>
            </a:xfrm>
            <a:prstGeom prst="rect">
              <a:avLst/>
            </a:prstGeom>
          </p:spPr>
        </p:pic>
        <p:pic>
          <p:nvPicPr>
            <p:cNvPr id="38" name="Рисунок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8561805" y="-941509"/>
              <a:ext cx="1028008" cy="4982400"/>
            </a:xfrm>
            <a:prstGeom prst="rect">
              <a:avLst/>
            </a:prstGeom>
          </p:spPr>
        </p:pic>
        <p:pic>
          <p:nvPicPr>
            <p:cNvPr id="39" name="Рисунок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93817" y="5036673"/>
              <a:ext cx="1007721" cy="1020619"/>
            </a:xfrm>
            <a:prstGeom prst="rect">
              <a:avLst/>
            </a:prstGeom>
          </p:spPr>
        </p:pic>
        <p:pic>
          <p:nvPicPr>
            <p:cNvPr id="40" name="Рисунок 3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854030" y="5064725"/>
              <a:ext cx="80797" cy="1025313"/>
            </a:xfrm>
            <a:prstGeom prst="rect">
              <a:avLst/>
            </a:prstGeom>
          </p:spPr>
        </p:pic>
        <p:pic>
          <p:nvPicPr>
            <p:cNvPr id="41" name="Рисунок 4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6194" y="1039204"/>
              <a:ext cx="982966" cy="982966"/>
            </a:xfrm>
            <a:prstGeom prst="rect">
              <a:avLst/>
            </a:prstGeom>
          </p:spPr>
        </p:pic>
        <p:pic>
          <p:nvPicPr>
            <p:cNvPr id="42" name="Рисунок 4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4234" y="2365680"/>
              <a:ext cx="986886" cy="986886"/>
            </a:xfrm>
            <a:prstGeom prst="rect">
              <a:avLst/>
            </a:prstGeom>
          </p:spPr>
        </p:pic>
        <p:pic>
          <p:nvPicPr>
            <p:cNvPr id="43" name="Рисунок 4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92932" y="3701015"/>
              <a:ext cx="1009490" cy="1009490"/>
            </a:xfrm>
            <a:prstGeom prst="rect">
              <a:avLst/>
            </a:prstGeom>
          </p:spPr>
        </p:pic>
        <p:pic>
          <p:nvPicPr>
            <p:cNvPr id="44" name="Рисунок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3388" y="3692760"/>
              <a:ext cx="82080" cy="1026000"/>
            </a:xfrm>
            <a:prstGeom prst="rect">
              <a:avLst/>
            </a:prstGeom>
          </p:spPr>
        </p:pic>
        <p:pic>
          <p:nvPicPr>
            <p:cNvPr id="45" name="Рисунок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4828" y="1035687"/>
              <a:ext cx="79200" cy="990000"/>
            </a:xfrm>
            <a:prstGeom prst="rect">
              <a:avLst/>
            </a:prstGeom>
          </p:spPr>
        </p:pic>
        <p:pic>
          <p:nvPicPr>
            <p:cNvPr id="46" name="Рисунок 4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3909" y="1431007"/>
              <a:ext cx="310376" cy="2827527"/>
            </a:xfrm>
            <a:prstGeom prst="rect">
              <a:avLst/>
            </a:prstGeom>
          </p:spPr>
        </p:pic>
        <p:pic>
          <p:nvPicPr>
            <p:cNvPr id="47" name="Рисунок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4828" y="2364123"/>
              <a:ext cx="79200" cy="990000"/>
            </a:xfrm>
            <a:prstGeom prst="rect">
              <a:avLst/>
            </a:prstGeom>
          </p:spPr>
        </p:pic>
      </p:grpSp>
      <p:grpSp>
        <p:nvGrpSpPr>
          <p:cNvPr id="8" name="Группа 7"/>
          <p:cNvGrpSpPr/>
          <p:nvPr userDrawn="1"/>
        </p:nvGrpSpPr>
        <p:grpSpPr>
          <a:xfrm>
            <a:off x="0" y="345746"/>
            <a:ext cx="12197756" cy="269562"/>
            <a:chOff x="0" y="345746"/>
            <a:chExt cx="12197756" cy="269562"/>
          </a:xfrm>
        </p:grpSpPr>
        <p:pic>
          <p:nvPicPr>
            <p:cNvPr id="33" name="Рисунок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45746"/>
              <a:ext cx="2666000" cy="269562"/>
            </a:xfrm>
            <a:prstGeom prst="rect">
              <a:avLst/>
            </a:prstGeom>
          </p:spPr>
        </p:pic>
        <p:pic>
          <p:nvPicPr>
            <p:cNvPr id="34" name="Рисунок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9531756" y="345746"/>
              <a:ext cx="2666000" cy="269562"/>
            </a:xfrm>
            <a:prstGeom prst="rect">
              <a:avLst/>
            </a:prstGeom>
          </p:spPr>
        </p:pic>
      </p:grpSp>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5177281" y="6130057"/>
            <a:ext cx="1689259" cy="737779"/>
          </a:xfrm>
          <a:prstGeom prst="rect">
            <a:avLst/>
          </a:prstGeom>
        </p:spPr>
      </p:pic>
      <p:pic>
        <p:nvPicPr>
          <p:cNvPr id="6" name="Рисунок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187780"/>
            <a:ext cx="12190413" cy="628650"/>
          </a:xfrm>
        </p:spPr>
        <p:txBody>
          <a:bodyPr/>
          <a:lstStyle>
            <a:lvl1pPr algn="ctr">
              <a:defRPr/>
            </a:lvl1pPr>
          </a:lstStyle>
          <a:p>
            <a:r>
              <a:rPr lang="da-DK" dirty="0"/>
              <a:t>Lorem ipsum dolor sit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1" name="Текст 10"/>
          <p:cNvSpPr>
            <a:spLocks noGrp="1"/>
          </p:cNvSpPr>
          <p:nvPr>
            <p:ph type="body" sz="quarter" idx="13" hasCustomPrompt="1"/>
          </p:nvPr>
        </p:nvSpPr>
        <p:spPr>
          <a:xfrm>
            <a:off x="6767513" y="115093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8" name="Текст 10"/>
          <p:cNvSpPr>
            <a:spLocks noGrp="1"/>
          </p:cNvSpPr>
          <p:nvPr>
            <p:ph type="body" sz="quarter" idx="14" hasCustomPrompt="1"/>
          </p:nvPr>
        </p:nvSpPr>
        <p:spPr>
          <a:xfrm>
            <a:off x="6767512" y="253840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9" name="Текст 10"/>
          <p:cNvSpPr>
            <a:spLocks noGrp="1"/>
          </p:cNvSpPr>
          <p:nvPr>
            <p:ph type="body" sz="quarter" idx="15" hasCustomPrompt="1"/>
          </p:nvPr>
        </p:nvSpPr>
        <p:spPr>
          <a:xfrm>
            <a:off x="6767512" y="3838319"/>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0" name="Текст 10"/>
          <p:cNvSpPr>
            <a:spLocks noGrp="1"/>
          </p:cNvSpPr>
          <p:nvPr>
            <p:ph type="body" sz="quarter" idx="16" hasCustomPrompt="1"/>
          </p:nvPr>
        </p:nvSpPr>
        <p:spPr>
          <a:xfrm>
            <a:off x="6767511" y="5145150"/>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13" name="Текст 12"/>
          <p:cNvSpPr>
            <a:spLocks noGrp="1"/>
          </p:cNvSpPr>
          <p:nvPr>
            <p:ph type="body" sz="quarter" idx="17" hasCustomPrompt="1"/>
          </p:nvPr>
        </p:nvSpPr>
        <p:spPr>
          <a:xfrm>
            <a:off x="143356" y="2480271"/>
            <a:ext cx="1480518" cy="729000"/>
          </a:xfrm>
        </p:spPr>
        <p:txBody>
          <a:bodyPr>
            <a:noAutofit/>
          </a:bodyPr>
          <a:lstStyle>
            <a:lvl1pPr>
              <a:defRPr sz="1400" b="1"/>
            </a:lvl1pPr>
          </a:lstStyle>
          <a:p>
            <a:pPr lvl="0"/>
            <a:r>
              <a:rPr lang="da-DK" dirty="0"/>
              <a:t>Lorem ipsum dolor sit amet</a:t>
            </a:r>
            <a:endParaRPr lang="ru-RU" dirty="0"/>
          </a:p>
        </p:txBody>
      </p:sp>
      <p:sp>
        <p:nvSpPr>
          <p:cNvPr id="51" name="Текст 12"/>
          <p:cNvSpPr>
            <a:spLocks noGrp="1"/>
          </p:cNvSpPr>
          <p:nvPr>
            <p:ph type="body" sz="quarter" idx="18" hasCustomPrompt="1"/>
          </p:nvPr>
        </p:nvSpPr>
        <p:spPr>
          <a:xfrm>
            <a:off x="143356" y="5189146"/>
            <a:ext cx="1480518" cy="795276"/>
          </a:xfrm>
        </p:spPr>
        <p:txBody>
          <a:bodyPr>
            <a:normAutofit/>
          </a:bodyPr>
          <a:lstStyle>
            <a:lvl1pPr>
              <a:defRPr sz="1400" b="1"/>
            </a:lvl1pPr>
          </a:lstStyle>
          <a:p>
            <a:pPr lvl="0"/>
            <a:r>
              <a:rPr lang="da-DK" dirty="0"/>
              <a:t>Lorem ipsum dolor sit amet</a:t>
            </a:r>
            <a:endParaRPr lang="ru-RU" dirty="0"/>
          </a:p>
        </p:txBody>
      </p:sp>
      <p:sp>
        <p:nvSpPr>
          <p:cNvPr id="52" name="Текст 12"/>
          <p:cNvSpPr>
            <a:spLocks noGrp="1"/>
          </p:cNvSpPr>
          <p:nvPr>
            <p:ph type="body" sz="quarter" idx="19" hasCustomPrompt="1"/>
          </p:nvPr>
        </p:nvSpPr>
        <p:spPr>
          <a:xfrm>
            <a:off x="4455284" y="1198225"/>
            <a:ext cx="1480518" cy="729000"/>
          </a:xfrm>
        </p:spPr>
        <p:txBody>
          <a:bodyPr>
            <a:normAutofit/>
          </a:bodyPr>
          <a:lstStyle>
            <a:lvl1pPr>
              <a:defRPr sz="1400" b="1"/>
            </a:lvl1pPr>
          </a:lstStyle>
          <a:p>
            <a:pPr lvl="0"/>
            <a:r>
              <a:rPr lang="da-DK" dirty="0"/>
              <a:t>Lorem ipsum dolor sit amet</a:t>
            </a:r>
            <a:endParaRPr lang="ru-RU" dirty="0"/>
          </a:p>
        </p:txBody>
      </p:sp>
      <p:sp>
        <p:nvSpPr>
          <p:cNvPr id="53" name="Текст 12"/>
          <p:cNvSpPr>
            <a:spLocks noGrp="1"/>
          </p:cNvSpPr>
          <p:nvPr>
            <p:ph type="body" sz="quarter" idx="20" hasCustomPrompt="1"/>
          </p:nvPr>
        </p:nvSpPr>
        <p:spPr>
          <a:xfrm>
            <a:off x="4457804" y="2480270"/>
            <a:ext cx="1480518" cy="729000"/>
          </a:xfrm>
        </p:spPr>
        <p:txBody>
          <a:bodyPr>
            <a:normAutofit/>
          </a:bodyPr>
          <a:lstStyle>
            <a:lvl1pPr>
              <a:defRPr sz="1400" b="1"/>
            </a:lvl1pPr>
          </a:lstStyle>
          <a:p>
            <a:pPr lvl="0"/>
            <a:r>
              <a:rPr lang="da-DK" dirty="0"/>
              <a:t>Lorem ipsum dolor sit amet</a:t>
            </a:r>
            <a:endParaRPr lang="ru-RU" dirty="0"/>
          </a:p>
        </p:txBody>
      </p:sp>
      <p:sp>
        <p:nvSpPr>
          <p:cNvPr id="54" name="Текст 12"/>
          <p:cNvSpPr>
            <a:spLocks noGrp="1"/>
          </p:cNvSpPr>
          <p:nvPr>
            <p:ph type="body" sz="quarter" idx="21" hasCustomPrompt="1"/>
          </p:nvPr>
        </p:nvSpPr>
        <p:spPr>
          <a:xfrm>
            <a:off x="4455284" y="3791491"/>
            <a:ext cx="1480518" cy="729000"/>
          </a:xfrm>
        </p:spPr>
        <p:txBody>
          <a:bodyPr>
            <a:normAutofit/>
          </a:bodyPr>
          <a:lstStyle>
            <a:lvl1pPr>
              <a:defRPr sz="1400" b="1"/>
            </a:lvl1pPr>
          </a:lstStyle>
          <a:p>
            <a:pPr lvl="0"/>
            <a:r>
              <a:rPr lang="da-DK" dirty="0"/>
              <a:t>Lorem ipsum dolor sit amet</a:t>
            </a:r>
            <a:endParaRPr lang="ru-RU" dirty="0"/>
          </a:p>
        </p:txBody>
      </p:sp>
      <p:sp>
        <p:nvSpPr>
          <p:cNvPr id="55" name="Текст 12"/>
          <p:cNvSpPr>
            <a:spLocks noGrp="1"/>
          </p:cNvSpPr>
          <p:nvPr>
            <p:ph type="body" sz="quarter" idx="22" hasCustomPrompt="1"/>
          </p:nvPr>
        </p:nvSpPr>
        <p:spPr>
          <a:xfrm>
            <a:off x="4455284" y="5192437"/>
            <a:ext cx="1480518" cy="729000"/>
          </a:xfrm>
        </p:spPr>
        <p:txBody>
          <a:bodyPr>
            <a:normAutofit/>
          </a:bodyPr>
          <a:lstStyle>
            <a:lvl1pPr>
              <a:defRPr sz="1400" b="1"/>
            </a:lvl1pPr>
          </a:lstStyle>
          <a:p>
            <a:pPr lvl="0"/>
            <a:r>
              <a:rPr lang="da-DK" dirty="0"/>
              <a:t>Lorem ipsum dolor sit amet</a:t>
            </a:r>
            <a:endParaRPr lang="ru-RU" dirty="0"/>
          </a:p>
        </p:txBody>
      </p:sp>
    </p:spTree>
    <p:extLst>
      <p:ext uri="{BB962C8B-B14F-4D97-AF65-F5344CB8AC3E}">
        <p14:creationId xmlns:p14="http://schemas.microsoft.com/office/powerpoint/2010/main" val="475642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0" y="-17325"/>
            <a:ext cx="10997251" cy="6867251"/>
            <a:chOff x="0" y="-17325"/>
            <a:chExt cx="10997251" cy="6867251"/>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570" y="5044014"/>
              <a:ext cx="4502274" cy="180591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4678" y="4221088"/>
              <a:ext cx="970057" cy="1916832"/>
            </a:xfrm>
            <a:prstGeom prst="rect">
              <a:avLst/>
            </a:prstGeom>
          </p:spPr>
        </p:pic>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3178" y="2996952"/>
              <a:ext cx="249746" cy="249746"/>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8851" y="6505690"/>
              <a:ext cx="10058400" cy="138302"/>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636950"/>
              <a:ext cx="1510212" cy="3212976"/>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3008" y="-17325"/>
              <a:ext cx="2810086" cy="858637"/>
            </a:xfrm>
            <a:prstGeom prst="rect">
              <a:avLst/>
            </a:prstGeom>
          </p:spPr>
        </p:pic>
      </p:grpSp>
      <p:pic>
        <p:nvPicPr>
          <p:cNvPr id="5" name="Рисунок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01.11.2021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554403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01">
    <p:spTree>
      <p:nvGrpSpPr>
        <p:cNvPr id="1" name=""/>
        <p:cNvGrpSpPr/>
        <p:nvPr/>
      </p:nvGrpSpPr>
      <p:grpSpPr>
        <a:xfrm>
          <a:off x="0" y="0"/>
          <a:ext cx="0" cy="0"/>
          <a:chOff x="0" y="0"/>
          <a:chExt cx="0" cy="0"/>
        </a:xfrm>
      </p:grpSpPr>
      <p:grpSp>
        <p:nvGrpSpPr>
          <p:cNvPr id="95" name="Группа 94"/>
          <p:cNvGrpSpPr/>
          <p:nvPr userDrawn="1"/>
        </p:nvGrpSpPr>
        <p:grpSpPr>
          <a:xfrm>
            <a:off x="1885163" y="2085384"/>
            <a:ext cx="3635268" cy="3103246"/>
            <a:chOff x="1704655" y="2118352"/>
            <a:chExt cx="3635268" cy="3103246"/>
          </a:xfrm>
        </p:grpSpPr>
        <p:pic>
          <p:nvPicPr>
            <p:cNvPr id="93" name="Рисунок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306896"/>
              <a:ext cx="3635268" cy="367566"/>
            </a:xfrm>
            <a:prstGeom prst="rect">
              <a:avLst/>
            </a:prstGeom>
          </p:spPr>
        </p:pic>
        <p:pic>
          <p:nvPicPr>
            <p:cNvPr id="92" name="Рисунок 9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759760"/>
              <a:ext cx="3635268" cy="367566"/>
            </a:xfrm>
            <a:prstGeom prst="rect">
              <a:avLst/>
            </a:prstGeom>
          </p:spPr>
        </p:pic>
        <p:pic>
          <p:nvPicPr>
            <p:cNvPr id="90" name="Рисунок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665488"/>
              <a:ext cx="3635268" cy="367566"/>
            </a:xfrm>
            <a:prstGeom prst="rect">
              <a:avLst/>
            </a:prstGeom>
          </p:spPr>
        </p:pic>
        <p:pic>
          <p:nvPicPr>
            <p:cNvPr id="89" name="Рисунок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118352"/>
              <a:ext cx="3635268" cy="367566"/>
            </a:xfrm>
            <a:prstGeom prst="rect">
              <a:avLst/>
            </a:prstGeom>
          </p:spPr>
        </p:pic>
        <p:pic>
          <p:nvPicPr>
            <p:cNvPr id="91" name="Рисунок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212624"/>
              <a:ext cx="3635268" cy="367566"/>
            </a:xfrm>
            <a:prstGeom prst="rect">
              <a:avLst/>
            </a:prstGeom>
          </p:spPr>
        </p:pic>
        <p:pic>
          <p:nvPicPr>
            <p:cNvPr id="94" name="Рисунок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854032"/>
              <a:ext cx="3635268" cy="367566"/>
            </a:xfrm>
            <a:prstGeom prst="rect">
              <a:avLst/>
            </a:prstGeom>
          </p:spPr>
        </p:pic>
      </p:grpSp>
      <p:grpSp>
        <p:nvGrpSpPr>
          <p:cNvPr id="84" name="Группа 83"/>
          <p:cNvGrpSpPr/>
          <p:nvPr userDrawn="1"/>
        </p:nvGrpSpPr>
        <p:grpSpPr>
          <a:xfrm>
            <a:off x="-1" y="0"/>
            <a:ext cx="12197757" cy="6895555"/>
            <a:chOff x="-1" y="0"/>
            <a:chExt cx="12197757" cy="6895555"/>
          </a:xfrm>
        </p:grpSpPr>
        <p:pic>
          <p:nvPicPr>
            <p:cNvPr id="72" name="Рисунок 7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4469369" cy="6857999"/>
            </a:xfrm>
            <a:prstGeom prst="rect">
              <a:avLst/>
            </a:prstGeom>
          </p:spPr>
        </p:pic>
        <p:pic>
          <p:nvPicPr>
            <p:cNvPr id="73" name="Рисунок 7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810" y="3368926"/>
              <a:ext cx="2910669" cy="2461227"/>
            </a:xfrm>
            <a:prstGeom prst="rect">
              <a:avLst/>
            </a:prstGeom>
          </p:spPr>
        </p:pic>
        <p:pic>
          <p:nvPicPr>
            <p:cNvPr id="74" name="Рисунок 7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17149" y="0"/>
              <a:ext cx="5375126" cy="1195175"/>
            </a:xfrm>
            <a:prstGeom prst="rect">
              <a:avLst/>
            </a:prstGeom>
          </p:spPr>
        </p:pic>
        <p:pic>
          <p:nvPicPr>
            <p:cNvPr id="75" name="Рисунок 7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0420" y="4810523"/>
              <a:ext cx="2123971" cy="2085032"/>
            </a:xfrm>
            <a:prstGeom prst="rect">
              <a:avLst/>
            </a:prstGeom>
          </p:spPr>
        </p:pic>
        <p:pic>
          <p:nvPicPr>
            <p:cNvPr id="76" name="Рисунок 7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961969" y="3184211"/>
              <a:ext cx="1873982" cy="597592"/>
            </a:xfrm>
            <a:prstGeom prst="rect">
              <a:avLst/>
            </a:prstGeom>
          </p:spPr>
        </p:pic>
        <p:pic>
          <p:nvPicPr>
            <p:cNvPr id="78" name="Рисунок 7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6763" y="195263"/>
              <a:ext cx="1249815" cy="1256759"/>
            </a:xfrm>
            <a:prstGeom prst="rect">
              <a:avLst/>
            </a:prstGeom>
          </p:spPr>
        </p:pic>
        <p:pic>
          <p:nvPicPr>
            <p:cNvPr id="79" name="Рисунок 7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0000" y="5534152"/>
              <a:ext cx="1085473" cy="1085473"/>
            </a:xfrm>
            <a:prstGeom prst="rect">
              <a:avLst/>
            </a:prstGeom>
          </p:spPr>
        </p:pic>
        <p:pic>
          <p:nvPicPr>
            <p:cNvPr id="80" name="Рисунок 7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70063" y="595923"/>
              <a:ext cx="366136" cy="344168"/>
            </a:xfrm>
            <a:prstGeom prst="rect">
              <a:avLst/>
            </a:prstGeom>
          </p:spPr>
        </p:pic>
        <p:pic>
          <p:nvPicPr>
            <p:cNvPr id="81" name="Рисунок 8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940999">
              <a:off x="11401485" y="1968047"/>
              <a:ext cx="366136" cy="344168"/>
            </a:xfrm>
            <a:prstGeom prst="rect">
              <a:avLst/>
            </a:prstGeom>
          </p:spPr>
        </p:pic>
        <p:pic>
          <p:nvPicPr>
            <p:cNvPr id="82" name="Рисунок 8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722126">
              <a:off x="5177123" y="6281402"/>
              <a:ext cx="366136" cy="344168"/>
            </a:xfrm>
            <a:prstGeom prst="rect">
              <a:avLst/>
            </a:prstGeom>
          </p:spPr>
        </p:pic>
      </p:grpSp>
      <p:pic>
        <p:nvPicPr>
          <p:cNvPr id="5" name="Рисунок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01.11.2021</a:t>
            </a:fld>
            <a:endParaRPr lang="ru-RU"/>
          </a:p>
        </p:txBody>
      </p:sp>
      <p:sp>
        <p:nvSpPr>
          <p:cNvPr id="3" name="Нижний колонтитул 2"/>
          <p:cNvSpPr>
            <a:spLocks noGrp="1"/>
          </p:cNvSpPr>
          <p:nvPr>
            <p:ph type="ftr" sz="quarter" idx="11"/>
          </p:nvPr>
        </p:nvSpPr>
        <p:spPr>
          <a:xfrm>
            <a:off x="4030435" y="6215292"/>
            <a:ext cx="4114800" cy="365125"/>
          </a:xfrm>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86" name="Текст 85"/>
          <p:cNvSpPr>
            <a:spLocks noGrp="1"/>
          </p:cNvSpPr>
          <p:nvPr>
            <p:ph type="body" sz="quarter" idx="13" hasCustomPrompt="1"/>
          </p:nvPr>
        </p:nvSpPr>
        <p:spPr>
          <a:xfrm>
            <a:off x="5997026" y="2050448"/>
            <a:ext cx="4523357" cy="3588056"/>
          </a:xfrm>
        </p:spPr>
        <p:txBody>
          <a:bodyPr/>
          <a:lstStyle>
            <a:lvl1pPr>
              <a:spcBef>
                <a:spcPts val="1300"/>
              </a:spcBef>
              <a:defRPr/>
            </a:lvl1pPr>
          </a:lstStyle>
          <a:p>
            <a:pPr lvl="0"/>
            <a:r>
              <a:rPr lang="en-US" dirty="0" err="1"/>
              <a:t>Lorem</a:t>
            </a:r>
            <a:r>
              <a:rPr lang="en-US" dirty="0"/>
              <a:t> </a:t>
            </a:r>
            <a:r>
              <a:rPr lang="en-US" dirty="0" err="1"/>
              <a:t>ipsum</a:t>
            </a:r>
            <a:r>
              <a:rPr lang="en-US" dirty="0"/>
              <a:t> 01</a:t>
            </a:r>
          </a:p>
          <a:p>
            <a:pPr lvl="0"/>
            <a:r>
              <a:rPr lang="en-US" dirty="0" err="1"/>
              <a:t>Lorem</a:t>
            </a:r>
            <a:r>
              <a:rPr lang="en-US" dirty="0"/>
              <a:t> </a:t>
            </a:r>
            <a:r>
              <a:rPr lang="en-US" dirty="0" err="1"/>
              <a:t>ipsum</a:t>
            </a:r>
            <a:r>
              <a:rPr lang="en-US" dirty="0"/>
              <a:t> 02</a:t>
            </a:r>
          </a:p>
          <a:p>
            <a:pPr lvl="0"/>
            <a:r>
              <a:rPr lang="en-US" dirty="0" err="1"/>
              <a:t>Lorem</a:t>
            </a:r>
            <a:r>
              <a:rPr lang="en-US" dirty="0"/>
              <a:t> </a:t>
            </a:r>
            <a:r>
              <a:rPr lang="en-US" dirty="0" err="1"/>
              <a:t>ipsum</a:t>
            </a:r>
            <a:r>
              <a:rPr lang="en-US" dirty="0"/>
              <a:t> 03</a:t>
            </a:r>
          </a:p>
          <a:p>
            <a:pPr lvl="0"/>
            <a:r>
              <a:rPr lang="en-US" dirty="0" err="1"/>
              <a:t>Lorem</a:t>
            </a:r>
            <a:r>
              <a:rPr lang="en-US" dirty="0"/>
              <a:t> </a:t>
            </a:r>
            <a:r>
              <a:rPr lang="en-US" dirty="0" err="1"/>
              <a:t>ipsum</a:t>
            </a:r>
            <a:r>
              <a:rPr lang="en-US" dirty="0"/>
              <a:t> 04</a:t>
            </a:r>
          </a:p>
          <a:p>
            <a:pPr lvl="0"/>
            <a:r>
              <a:rPr lang="en-US" dirty="0" err="1"/>
              <a:t>Lorem</a:t>
            </a:r>
            <a:r>
              <a:rPr lang="en-US" dirty="0"/>
              <a:t> </a:t>
            </a:r>
            <a:r>
              <a:rPr lang="en-US" dirty="0" err="1"/>
              <a:t>ipsum</a:t>
            </a:r>
            <a:r>
              <a:rPr lang="en-US" dirty="0"/>
              <a:t> 05</a:t>
            </a:r>
          </a:p>
          <a:p>
            <a:pPr lvl="0"/>
            <a:r>
              <a:rPr lang="en-US" dirty="0" err="1"/>
              <a:t>Lorem</a:t>
            </a:r>
            <a:r>
              <a:rPr lang="en-US" dirty="0"/>
              <a:t> </a:t>
            </a:r>
            <a:r>
              <a:rPr lang="en-US" dirty="0" err="1"/>
              <a:t>ipsum</a:t>
            </a:r>
            <a:r>
              <a:rPr lang="en-US" dirty="0"/>
              <a:t> 06</a:t>
            </a:r>
            <a:endParaRPr lang="ru-RU" dirty="0"/>
          </a:p>
        </p:txBody>
      </p:sp>
      <p:pic>
        <p:nvPicPr>
          <p:cNvPr id="87" name="Рисунок 8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4391" y="5303630"/>
            <a:ext cx="4320958" cy="334874"/>
          </a:xfrm>
          <a:prstGeom prst="rect">
            <a:avLst/>
          </a:prstGeom>
        </p:spPr>
      </p:pic>
      <p:pic>
        <p:nvPicPr>
          <p:cNvPr id="88" name="Рисунок 8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810" y="1331912"/>
            <a:ext cx="3055617" cy="4707143"/>
          </a:xfrm>
          <a:prstGeom prst="rect">
            <a:avLst/>
          </a:prstGeom>
        </p:spPr>
      </p:pic>
    </p:spTree>
    <p:extLst>
      <p:ext uri="{BB962C8B-B14F-4D97-AF65-F5344CB8AC3E}">
        <p14:creationId xmlns:p14="http://schemas.microsoft.com/office/powerpoint/2010/main" val="42100231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02">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372100" cy="4637913"/>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906342" y="0"/>
            <a:ext cx="3285658"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0093" y="380373"/>
            <a:ext cx="1651907" cy="2465471"/>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01.11.2021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77153" y="4899807"/>
            <a:ext cx="1051707" cy="1149165"/>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702775">
            <a:off x="136669" y="4532181"/>
            <a:ext cx="1192905" cy="1149165"/>
          </a:xfrm>
          <a:prstGeom prst="rect">
            <a:avLst/>
          </a:prstGeom>
        </p:spPr>
      </p:pic>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13" name="Текст 12"/>
          <p:cNvSpPr>
            <a:spLocks noGrp="1"/>
          </p:cNvSpPr>
          <p:nvPr>
            <p:ph type="body" sz="quarter" idx="13" hasCustomPrompt="1"/>
          </p:nvPr>
        </p:nvSpPr>
        <p:spPr>
          <a:xfrm>
            <a:off x="3115581" y="1487785"/>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7" name="Текст 12"/>
          <p:cNvSpPr>
            <a:spLocks noGrp="1"/>
          </p:cNvSpPr>
          <p:nvPr>
            <p:ph type="body" sz="quarter" idx="14" hasCustomPrompt="1"/>
          </p:nvPr>
        </p:nvSpPr>
        <p:spPr>
          <a:xfrm>
            <a:off x="3115581" y="2668484"/>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528191" flipV="1">
            <a:off x="882163" y="922316"/>
            <a:ext cx="306371" cy="287989"/>
          </a:xfrm>
          <a:prstGeom prst="rect">
            <a:avLst/>
          </a:prstGeom>
        </p:spPr>
      </p:pic>
      <p:pic>
        <p:nvPicPr>
          <p:cNvPr id="43" name="Рисунок 4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77586" flipV="1">
            <a:off x="11599571" y="3414717"/>
            <a:ext cx="306371" cy="287989"/>
          </a:xfrm>
          <a:prstGeom prst="rect">
            <a:avLst/>
          </a:prstGeom>
        </p:spPr>
      </p:pic>
      <p:pic>
        <p:nvPicPr>
          <p:cNvPr id="44" name="Рисунок 4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3858411" flipV="1">
            <a:off x="241060" y="6265971"/>
            <a:ext cx="306371" cy="287989"/>
          </a:xfrm>
          <a:prstGeom prst="rect">
            <a:avLst/>
          </a:prstGeom>
        </p:spPr>
      </p:pic>
      <p:pic>
        <p:nvPicPr>
          <p:cNvPr id="16" name="Рисунок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10770" y="5414580"/>
            <a:ext cx="6667500" cy="333375"/>
          </a:xfrm>
          <a:prstGeom prst="rect">
            <a:avLst/>
          </a:prstGeom>
        </p:spPr>
      </p:pic>
      <p:sp>
        <p:nvSpPr>
          <p:cNvPr id="24" name="Текст 12"/>
          <p:cNvSpPr>
            <a:spLocks noGrp="1"/>
          </p:cNvSpPr>
          <p:nvPr>
            <p:ph type="body" sz="quarter" idx="16" hasCustomPrompt="1"/>
          </p:nvPr>
        </p:nvSpPr>
        <p:spPr>
          <a:xfrm>
            <a:off x="3115581" y="3806741"/>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Tree>
    <p:extLst>
      <p:ext uri="{BB962C8B-B14F-4D97-AF65-F5344CB8AC3E}">
        <p14:creationId xmlns:p14="http://schemas.microsoft.com/office/powerpoint/2010/main" val="1346583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03">
    <p:spTree>
      <p:nvGrpSpPr>
        <p:cNvPr id="1" name=""/>
        <p:cNvGrpSpPr/>
        <p:nvPr/>
      </p:nvGrpSpPr>
      <p:grpSpPr>
        <a:xfrm>
          <a:off x="0" y="0"/>
          <a:ext cx="0" cy="0"/>
          <a:chOff x="0" y="0"/>
          <a:chExt cx="0" cy="0"/>
        </a:xfrm>
      </p:grpSpPr>
      <p:pic>
        <p:nvPicPr>
          <p:cNvPr id="20" name="Рисунок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23237" cy="685800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6523" y="0"/>
            <a:ext cx="9485477" cy="68580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01.11.2021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57101" y="465898"/>
            <a:ext cx="2334899" cy="6129110"/>
          </a:xfrm>
          <a:prstGeom prst="rect">
            <a:avLst/>
          </a:prstGeom>
        </p:spPr>
      </p:pic>
      <p:pic>
        <p:nvPicPr>
          <p:cNvPr id="18" name="Рисунок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1443" y="5294767"/>
            <a:ext cx="4762500" cy="247650"/>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57874">
            <a:off x="279457" y="3966116"/>
            <a:ext cx="1349829" cy="1325082"/>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4207326"/>
            <a:ext cx="2712120" cy="274225"/>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3043135"/>
            <a:ext cx="2712120" cy="27422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1910049"/>
            <a:ext cx="2712120" cy="274225"/>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2912" y="219650"/>
            <a:ext cx="1780699" cy="3504747"/>
          </a:xfrm>
          <a:prstGeom prst="rect">
            <a:avLst/>
          </a:prstGeom>
        </p:spPr>
      </p:pic>
    </p:spTree>
    <p:extLst>
      <p:ext uri="{BB962C8B-B14F-4D97-AF65-F5344CB8AC3E}">
        <p14:creationId xmlns:p14="http://schemas.microsoft.com/office/powerpoint/2010/main" val="1050621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0134" y="0"/>
            <a:ext cx="4331866" cy="3403609"/>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811630">
            <a:off x="348697" y="4677002"/>
            <a:ext cx="1319315" cy="2383971"/>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374519" y="0"/>
            <a:ext cx="4823237" cy="6858000"/>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457200"/>
            <a:ext cx="3932237" cy="1600200"/>
          </a:xfrm>
        </p:spPr>
        <p:txBody>
          <a:bodyPr anchor="b"/>
          <a:lstStyle>
            <a:lvl1pPr algn="ctr">
              <a:defRPr sz="3200"/>
            </a:lvl1pPr>
          </a:lstStyle>
          <a:p>
            <a:r>
              <a:rPr lang="en-US" dirty="0" err="1"/>
              <a:t>Lorem</a:t>
            </a:r>
            <a:r>
              <a:rPr lang="en-US" dirty="0"/>
              <a:t> </a:t>
            </a:r>
            <a:r>
              <a:rPr lang="en-US" dirty="0" err="1"/>
              <a:t>ipsum</a:t>
            </a:r>
            <a:r>
              <a:rPr lang="en-US" dirty="0"/>
              <a:t> dolor </a:t>
            </a:r>
            <a:endParaRPr lang="ru-RU" dirty="0"/>
          </a:p>
        </p:txBody>
      </p:sp>
      <p:sp>
        <p:nvSpPr>
          <p:cNvPr id="3" name="Объект 2"/>
          <p:cNvSpPr>
            <a:spLocks noGrp="1"/>
          </p:cNvSpPr>
          <p:nvPr>
            <p:ph idx="1" hasCustomPrompt="1"/>
          </p:nvPr>
        </p:nvSpPr>
        <p:spPr>
          <a:xfrm>
            <a:off x="5603456" y="457201"/>
            <a:ext cx="484683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
        <p:nvSpPr>
          <p:cNvPr id="4" name="Текст 3"/>
          <p:cNvSpPr>
            <a:spLocks noGrp="1"/>
          </p:cNvSpPr>
          <p:nvPr>
            <p:ph type="body" sz="half" idx="2" hasCustomPrompt="1"/>
          </p:nvPr>
        </p:nvSpPr>
        <p:spPr>
          <a:xfrm>
            <a:off x="839788" y="2465614"/>
            <a:ext cx="3932237" cy="340337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r>
              <a:rPr lang="en-US" dirty="0"/>
              <a:t> dolor </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81717" y="4479876"/>
            <a:ext cx="635636" cy="635636"/>
          </a:xfrm>
          <a:prstGeom prst="rect">
            <a:avLst/>
          </a:prstGeom>
        </p:spPr>
      </p:pic>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563" y="5764520"/>
            <a:ext cx="635636" cy="635636"/>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64318" y="-170806"/>
            <a:ext cx="1888671" cy="185404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2176" y="1194615"/>
            <a:ext cx="1223697" cy="2408464"/>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2105" y="59472"/>
            <a:ext cx="516691" cy="516691"/>
          </a:xfrm>
          <a:prstGeom prst="rect">
            <a:avLst/>
          </a:prstGeom>
        </p:spPr>
      </p:pic>
    </p:spTree>
    <p:extLst>
      <p:ext uri="{BB962C8B-B14F-4D97-AF65-F5344CB8AC3E}">
        <p14:creationId xmlns:p14="http://schemas.microsoft.com/office/powerpoint/2010/main" val="707013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a:extLst>
              <a:ext uri="{28A0092B-C50C-407E-A947-70E740481C1C}">
                <a14:useLocalDpi xmlns:a14="http://schemas.microsoft.com/office/drawing/2010/main" val="0"/>
              </a:ext>
            </a:extLst>
          </a:blip>
          <a:srcRect r="66019"/>
          <a:stretch/>
        </p:blipFill>
        <p:spPr>
          <a:xfrm rot="5400000">
            <a:off x="7502418" y="2784167"/>
            <a:ext cx="1289666" cy="6858000"/>
          </a:xfrm>
          <a:prstGeom prst="rect">
            <a:avLst/>
          </a:prstGeom>
        </p:spPr>
      </p:pic>
      <p:pic>
        <p:nvPicPr>
          <p:cNvPr id="9" name="Рисунок 8"/>
          <p:cNvPicPr>
            <a:picLocks noChangeAspect="1"/>
          </p:cNvPicPr>
          <p:nvPr userDrawn="1"/>
        </p:nvPicPr>
        <p:blipFill rotWithShape="1">
          <a:blip r:embed="rId3">
            <a:extLst>
              <a:ext uri="{28A0092B-C50C-407E-A947-70E740481C1C}">
                <a14:useLocalDpi xmlns:a14="http://schemas.microsoft.com/office/drawing/2010/main" val="0"/>
              </a:ext>
            </a:extLst>
          </a:blip>
          <a:srcRect l="41620"/>
          <a:stretch/>
        </p:blipFill>
        <p:spPr>
          <a:xfrm rot="5400000">
            <a:off x="3773754" y="-3773754"/>
            <a:ext cx="4634946" cy="12182454"/>
          </a:xfrm>
          <a:prstGeom prst="rect">
            <a:avLst/>
          </a:prstGeom>
        </p:spPr>
      </p:pic>
      <p:pic>
        <p:nvPicPr>
          <p:cNvPr id="38" name="Рисунок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337876" y="155276"/>
            <a:ext cx="3172531" cy="5437413"/>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457200"/>
            <a:ext cx="12192000" cy="1221971"/>
          </a:xfrm>
        </p:spPr>
        <p:txBody>
          <a:bodyPr anchor="b"/>
          <a:lstStyle>
            <a:lvl1pPr algn="ctr">
              <a:defRPr sz="3200"/>
            </a:lvl1pPr>
          </a:lstStyle>
          <a:p>
            <a:r>
              <a:rPr lang="en-US" dirty="0" err="1"/>
              <a:t>Lorem</a:t>
            </a:r>
            <a:r>
              <a:rPr lang="en-US" dirty="0"/>
              <a:t> </a:t>
            </a:r>
            <a:r>
              <a:rPr lang="en-US" dirty="0" err="1"/>
              <a:t>ipsum</a:t>
            </a:r>
            <a:endParaRPr lang="ru-RU" dirty="0"/>
          </a:p>
        </p:txBody>
      </p:sp>
      <p:sp>
        <p:nvSpPr>
          <p:cNvPr id="3" name="Рисунок 2"/>
          <p:cNvSpPr>
            <a:spLocks noGrp="1"/>
          </p:cNvSpPr>
          <p:nvPr>
            <p:ph type="pic" idx="1"/>
          </p:nvPr>
        </p:nvSpPr>
        <p:spPr>
          <a:xfrm>
            <a:off x="5183188" y="2573951"/>
            <a:ext cx="4436750" cy="32870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p>
        </p:txBody>
      </p:sp>
      <p:sp>
        <p:nvSpPr>
          <p:cNvPr id="4" name="Текст 3"/>
          <p:cNvSpPr>
            <a:spLocks noGrp="1"/>
          </p:cNvSpPr>
          <p:nvPr>
            <p:ph type="body" sz="half" idx="2" hasCustomPrompt="1"/>
          </p:nvPr>
        </p:nvSpPr>
        <p:spPr>
          <a:xfrm>
            <a:off x="839788" y="2573952"/>
            <a:ext cx="3932237" cy="32950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41" name="Рисунок 4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666" y="4771471"/>
            <a:ext cx="4256116" cy="1642435"/>
          </a:xfrm>
          <a:prstGeom prst="rect">
            <a:avLst/>
          </a:prstGeom>
        </p:spPr>
      </p:pic>
      <p:pic>
        <p:nvPicPr>
          <p:cNvPr id="43" name="Рисунок 4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61893" y="1772797"/>
            <a:ext cx="2770040" cy="214678"/>
          </a:xfrm>
          <a:prstGeom prst="rect">
            <a:avLst/>
          </a:prstGeom>
        </p:spPr>
      </p:pic>
    </p:spTree>
    <p:extLst>
      <p:ext uri="{BB962C8B-B14F-4D97-AF65-F5344CB8AC3E}">
        <p14:creationId xmlns:p14="http://schemas.microsoft.com/office/powerpoint/2010/main" val="1429016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t="1314" b="72870"/>
          <a:stretch/>
        </p:blipFill>
        <p:spPr>
          <a:xfrm rot="16200000">
            <a:off x="9409138" y="3586196"/>
            <a:ext cx="3795290" cy="1770435"/>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7802" y="1766204"/>
            <a:ext cx="2054198" cy="2016538"/>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H="1">
            <a:off x="0" y="0"/>
            <a:ext cx="3285658"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27583"/>
          <a:stretch/>
        </p:blipFill>
        <p:spPr>
          <a:xfrm flipH="1">
            <a:off x="-5756" y="2912265"/>
            <a:ext cx="862469" cy="2344069"/>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654402">
            <a:off x="11136657" y="3421105"/>
            <a:ext cx="1205815" cy="1317554"/>
          </a:xfrm>
          <a:prstGeom prst="rect">
            <a:avLst/>
          </a:prstGeom>
        </p:spPr>
      </p:pic>
    </p:spTree>
    <p:extLst>
      <p:ext uri="{BB962C8B-B14F-4D97-AF65-F5344CB8AC3E}">
        <p14:creationId xmlns:p14="http://schemas.microsoft.com/office/powerpoint/2010/main" val="3733817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grpSp>
        <p:nvGrpSpPr>
          <p:cNvPr id="10" name="Группа 9"/>
          <p:cNvGrpSpPr/>
          <p:nvPr userDrawn="1"/>
        </p:nvGrpSpPr>
        <p:grpSpPr>
          <a:xfrm>
            <a:off x="0" y="0"/>
            <a:ext cx="12190413" cy="6858000"/>
            <a:chOff x="0" y="0"/>
            <a:chExt cx="12190413" cy="685800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06230" cy="2773986"/>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791" y="1283487"/>
              <a:ext cx="8746622" cy="5574513"/>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1517" y="6048972"/>
            <a:ext cx="968896" cy="809028"/>
          </a:xfrm>
          <a:prstGeom prst="rect">
            <a:avLst/>
          </a:prstGeom>
        </p:spPr>
      </p:pic>
      <p:sp>
        <p:nvSpPr>
          <p:cNvPr id="2" name="Заголовок 1"/>
          <p:cNvSpPr>
            <a:spLocks noGrp="1"/>
          </p:cNvSpPr>
          <p:nvPr>
            <p:ph type="title" hasCustomPrompt="1"/>
          </p:nvPr>
        </p:nvSpPr>
        <p:spPr>
          <a:xfrm>
            <a:off x="0" y="0"/>
            <a:ext cx="12192000" cy="2334986"/>
          </a:xfrm>
        </p:spPr>
        <p:txBody>
          <a:bodyPr/>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2775857" y="2883291"/>
            <a:ext cx="6330043" cy="2578127"/>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5257" y="1642738"/>
            <a:ext cx="345621" cy="345621"/>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17337">
            <a:off x="360934" y="1371794"/>
            <a:ext cx="768501" cy="1518557"/>
          </a:xfrm>
          <a:prstGeom prst="rect">
            <a:avLst/>
          </a:prstGeom>
        </p:spPr>
      </p:pic>
    </p:spTree>
    <p:extLst>
      <p:ext uri="{BB962C8B-B14F-4D97-AF65-F5344CB8AC3E}">
        <p14:creationId xmlns:p14="http://schemas.microsoft.com/office/powerpoint/2010/main" val="41625845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7" y="3175794"/>
            <a:ext cx="1760174" cy="367392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777752" y="1771996"/>
            <a:ext cx="5649296" cy="210530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Вертикальный заголовок 1"/>
          <p:cNvSpPr>
            <a:spLocks noGrp="1"/>
          </p:cNvSpPr>
          <p:nvPr>
            <p:ph type="title" orient="vert" hasCustomPrompt="1"/>
          </p:nvPr>
        </p:nvSpPr>
        <p:spPr>
          <a:xfrm>
            <a:off x="8724900" y="365125"/>
            <a:ext cx="2628900" cy="5811838"/>
          </a:xfrm>
        </p:spPr>
        <p:txBody>
          <a:bodyPr vert="eaVert"/>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838200" y="365125"/>
            <a:ext cx="7734300" cy="5811838"/>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7476037" y="3136061"/>
            <a:ext cx="3483429" cy="269966"/>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600000">
            <a:off x="1178613" y="4615007"/>
            <a:ext cx="1319104" cy="2596243"/>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726" y="-1"/>
            <a:ext cx="2215243" cy="217463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3342" y="617713"/>
            <a:ext cx="1270934" cy="1273629"/>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5400000">
            <a:off x="9438160" y="2580013"/>
            <a:ext cx="3581400" cy="1382062"/>
          </a:xfrm>
          <a:prstGeom prst="rect">
            <a:avLst/>
          </a:prstGeom>
        </p:spPr>
      </p:pic>
    </p:spTree>
    <p:extLst>
      <p:ext uri="{BB962C8B-B14F-4D97-AF65-F5344CB8AC3E}">
        <p14:creationId xmlns:p14="http://schemas.microsoft.com/office/powerpoint/2010/main" val="29001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ub-topic-03">
    <p:spTree>
      <p:nvGrpSpPr>
        <p:cNvPr id="1" name=""/>
        <p:cNvGrpSpPr/>
        <p:nvPr/>
      </p:nvGrpSpPr>
      <p:grpSpPr>
        <a:xfrm>
          <a:off x="0" y="0"/>
          <a:ext cx="0" cy="0"/>
          <a:chOff x="0" y="0"/>
          <a:chExt cx="0" cy="0"/>
        </a:xfrm>
      </p:grpSpPr>
      <p:grpSp>
        <p:nvGrpSpPr>
          <p:cNvPr id="12" name="Группа 11"/>
          <p:cNvGrpSpPr/>
          <p:nvPr userDrawn="1"/>
        </p:nvGrpSpPr>
        <p:grpSpPr>
          <a:xfrm>
            <a:off x="0" y="-15941"/>
            <a:ext cx="12200394" cy="6876669"/>
            <a:chOff x="0" y="-15941"/>
            <a:chExt cx="12200394" cy="6876669"/>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728"/>
              <a:ext cx="3285658" cy="6858000"/>
            </a:xfrm>
            <a:prstGeom prst="rect">
              <a:avLst/>
            </a:prstGeom>
          </p:spPr>
        </p:pic>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914736" y="-15941"/>
              <a:ext cx="3285658" cy="6858000"/>
            </a:xfrm>
            <a:prstGeom prst="rect">
              <a:avLst/>
            </a:prstGeom>
          </p:spPr>
        </p:pic>
      </p:grpSp>
      <p:grpSp>
        <p:nvGrpSpPr>
          <p:cNvPr id="10" name="Группа 9"/>
          <p:cNvGrpSpPr/>
          <p:nvPr userDrawn="1"/>
        </p:nvGrpSpPr>
        <p:grpSpPr>
          <a:xfrm>
            <a:off x="1453046" y="2818412"/>
            <a:ext cx="8762986" cy="2505655"/>
            <a:chOff x="1453046" y="2818412"/>
            <a:chExt cx="8762986" cy="2505655"/>
          </a:xfrm>
        </p:grpSpPr>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3046" y="2818412"/>
              <a:ext cx="2468230" cy="2468230"/>
            </a:xfrm>
            <a:prstGeom prst="rect">
              <a:avLst/>
            </a:prstGeom>
          </p:spPr>
        </p:pic>
        <p:pic>
          <p:nvPicPr>
            <p:cNvPr id="39" name="Рисунок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802" y="2855837"/>
              <a:ext cx="2468230" cy="2468230"/>
            </a:xfrm>
            <a:prstGeom prst="rect">
              <a:avLst/>
            </a:prstGeom>
          </p:spPr>
        </p:pic>
      </p:grpSp>
      <p:grpSp>
        <p:nvGrpSpPr>
          <p:cNvPr id="8" name="Группа 7"/>
          <p:cNvGrpSpPr/>
          <p:nvPr userDrawn="1"/>
        </p:nvGrpSpPr>
        <p:grpSpPr>
          <a:xfrm>
            <a:off x="-133486" y="-15941"/>
            <a:ext cx="12215328" cy="7241745"/>
            <a:chOff x="-133486" y="-15941"/>
            <a:chExt cx="12215328" cy="7241745"/>
          </a:xfrm>
        </p:grpSpPr>
        <p:pic>
          <p:nvPicPr>
            <p:cNvPr id="30" name="Рисунок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348416" y="6186735"/>
              <a:ext cx="1536966" cy="671265"/>
            </a:xfrm>
            <a:prstGeom prst="rect">
              <a:avLst/>
            </a:prstGeom>
          </p:spPr>
        </p:pic>
        <p:pic>
          <p:nvPicPr>
            <p:cNvPr id="31" name="Рисунок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134" y="-15941"/>
              <a:ext cx="1190545" cy="519967"/>
            </a:xfrm>
            <a:prstGeom prst="rect">
              <a:avLst/>
            </a:prstGeom>
          </p:spPr>
        </p:pic>
        <p:pic>
          <p:nvPicPr>
            <p:cNvPr id="32" name="Рисунок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93080" y="3279462"/>
              <a:ext cx="4140132" cy="320860"/>
            </a:xfrm>
            <a:prstGeom prst="rect">
              <a:avLst/>
            </a:prstGeom>
          </p:spPr>
        </p:pic>
        <p:pic>
          <p:nvPicPr>
            <p:cNvPr id="33" name="Рисунок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3486" y="2453228"/>
              <a:ext cx="4599527" cy="4599527"/>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81326" y="2280177"/>
              <a:ext cx="4945627" cy="4945627"/>
            </a:xfrm>
            <a:prstGeom prst="rect">
              <a:avLst/>
            </a:prstGeom>
          </p:spPr>
        </p:pic>
        <p:pic>
          <p:nvPicPr>
            <p:cNvPr id="35" name="Рисунок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67976" y="354226"/>
              <a:ext cx="390339" cy="390339"/>
            </a:xfrm>
            <a:prstGeom prst="rect">
              <a:avLst/>
            </a:prstGeom>
          </p:spPr>
        </p:pic>
        <p:pic>
          <p:nvPicPr>
            <p:cNvPr id="36" name="Рисунок 3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3486" y="533875"/>
              <a:ext cx="4762500" cy="247650"/>
            </a:xfrm>
            <a:prstGeom prst="rect">
              <a:avLst/>
            </a:prstGeom>
          </p:spPr>
        </p:pic>
        <p:pic>
          <p:nvPicPr>
            <p:cNvPr id="37" name="Рисунок 3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9342" y="537940"/>
              <a:ext cx="4762500" cy="247650"/>
            </a:xfrm>
            <a:prstGeom prst="rect">
              <a:avLst/>
            </a:prstGeom>
          </p:spPr>
        </p:pic>
        <p:pic>
          <p:nvPicPr>
            <p:cNvPr id="38" name="Рисунок 3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6200000" flipV="1">
              <a:off x="4903745" y="5533169"/>
              <a:ext cx="2406353" cy="243309"/>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495422" y="1696340"/>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4162033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1158598" y="113790"/>
            <a:ext cx="10534314" cy="719970"/>
          </a:xfrm>
          <a:prstGeom prst="rect">
            <a:avLst/>
          </a:prstGeom>
        </p:spPr>
        <p:txBody>
          <a:bodyPr anchor="ctr">
            <a:normAutofit/>
          </a:bodyPr>
          <a:lstStyle>
            <a:lvl1pPr>
              <a:defRPr sz="2000">
                <a:solidFill>
                  <a:schemeClr val="tx1"/>
                </a:solidFill>
              </a:defRPr>
            </a:lvl1pPr>
          </a:lstStyle>
          <a:p>
            <a:r>
              <a:rPr lang="de-DE" dirty="0"/>
              <a:t>Agenda 1</a:t>
            </a:r>
            <a:endParaRPr lang="de-CH" dirty="0"/>
          </a:p>
        </p:txBody>
      </p:sp>
      <p:sp>
        <p:nvSpPr>
          <p:cNvPr id="11" name="Textplatzhalter 15"/>
          <p:cNvSpPr>
            <a:spLocks noGrp="1"/>
          </p:cNvSpPr>
          <p:nvPr>
            <p:ph type="body" sz="quarter" idx="11" hasCustomPrompt="1"/>
          </p:nvPr>
        </p:nvSpPr>
        <p:spPr>
          <a:xfrm>
            <a:off x="228944" y="6159502"/>
            <a:ext cx="10843684" cy="271463"/>
          </a:xfrm>
          <a:prstGeom prst="rect">
            <a:avLst/>
          </a:prstGeom>
        </p:spPr>
        <p:txBody>
          <a:bodyPr vert="horz" anchor="b" anchorCtr="0"/>
          <a:lstStyle>
            <a:lvl1pPr marL="0" indent="0" algn="l">
              <a:buNone/>
              <a:defRPr sz="1000" baseline="0">
                <a:solidFill>
                  <a:schemeClr val="bg1">
                    <a:lumMod val="50000"/>
                  </a:schemeClr>
                </a:solidFill>
                <a:latin typeface="Arial"/>
                <a:cs typeface="Arial"/>
              </a:defRPr>
            </a:lvl1pPr>
          </a:lstStyle>
          <a:p>
            <a:pPr lvl="0"/>
            <a:r>
              <a:rPr lang="de-CH" dirty="0"/>
              <a:t>Quellen einfügen</a:t>
            </a:r>
          </a:p>
        </p:txBody>
      </p:sp>
      <p:sp>
        <p:nvSpPr>
          <p:cNvPr id="13" name="Inhaltsplatzhalter 12"/>
          <p:cNvSpPr>
            <a:spLocks noGrp="1"/>
          </p:cNvSpPr>
          <p:nvPr>
            <p:ph sz="quarter" idx="12" hasCustomPrompt="1"/>
          </p:nvPr>
        </p:nvSpPr>
        <p:spPr>
          <a:xfrm>
            <a:off x="1155701" y="1491803"/>
            <a:ext cx="9931400" cy="4243567"/>
          </a:xfrm>
          <a:prstGeom prst="rect">
            <a:avLst/>
          </a:prstGeom>
        </p:spPr>
        <p:txBody>
          <a:bodyPr vert="horz" anchor="ctr"/>
          <a:lstStyle>
            <a:lvl1pPr marL="0" indent="0" algn="l">
              <a:lnSpc>
                <a:spcPct val="120000"/>
              </a:lnSpc>
              <a:buClrTx/>
              <a:buFontTx/>
              <a:buNone/>
              <a:defRPr sz="2000" b="1" baseline="0">
                <a:solidFill>
                  <a:schemeClr val="bg1">
                    <a:lumMod val="65000"/>
                  </a:schemeClr>
                </a:solidFill>
                <a:latin typeface="Arial"/>
                <a:cs typeface="Arial"/>
              </a:defRPr>
            </a:lvl1pPr>
            <a:lvl2pPr marL="577850" indent="-342900">
              <a:lnSpc>
                <a:spcPct val="120000"/>
              </a:lnSpc>
              <a:buClrTx/>
              <a:buFont typeface="Wingdings" charset="2"/>
              <a:buAutoNum type="arabicPlain"/>
              <a:defRPr sz="1800" b="1">
                <a:solidFill>
                  <a:srgbClr val="7F7F7F"/>
                </a:solidFill>
                <a:latin typeface="Arial"/>
                <a:cs typeface="Arial"/>
              </a:defRPr>
            </a:lvl2pPr>
          </a:lstStyle>
          <a:p>
            <a:pPr lvl="0"/>
            <a:r>
              <a:rPr lang="de-CH" dirty="0"/>
              <a:t>Besprechungspunkt 1 einfügen </a:t>
            </a:r>
          </a:p>
          <a:p>
            <a:pPr lvl="0"/>
            <a:r>
              <a:rPr lang="de-CH" dirty="0"/>
              <a:t>Besprechungspunkt 2 einfügen</a:t>
            </a:r>
          </a:p>
          <a:p>
            <a:pPr lvl="0"/>
            <a:r>
              <a:rPr lang="de-CH" dirty="0"/>
              <a:t>Besprechungspunkt 3 einfügen</a:t>
            </a:r>
          </a:p>
          <a:p>
            <a:pPr lvl="0"/>
            <a:r>
              <a:rPr lang="de-CH" dirty="0"/>
              <a:t>Besprechungspunkt 4 einfügen</a:t>
            </a:r>
          </a:p>
          <a:p>
            <a:pPr lvl="0"/>
            <a:r>
              <a:rPr lang="de-CH" dirty="0"/>
              <a:t>Bemerkung: Aktueller Punkt manuell grün einfärben!</a:t>
            </a:r>
          </a:p>
        </p:txBody>
      </p:sp>
    </p:spTree>
    <p:extLst>
      <p:ext uri="{BB962C8B-B14F-4D97-AF65-F5344CB8AC3E}">
        <p14:creationId xmlns:p14="http://schemas.microsoft.com/office/powerpoint/2010/main" val="759691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4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flip="none" rotWithShape="1">
            <a:gsLst>
              <a:gs pos="0">
                <a:schemeClr val="tx1">
                  <a:lumMod val="65000"/>
                  <a:lumOff val="35000"/>
                </a:schemeClr>
              </a:gs>
              <a:gs pos="100000">
                <a:schemeClr val="tx2">
                  <a:lumMod val="40000"/>
                  <a:lumOff val="60000"/>
                  <a:alpha val="45000"/>
                </a:schemeClr>
              </a:gs>
            </a:gsLst>
            <a:lin ang="18900000" scaled="1"/>
            <a:tileRect/>
          </a:gradFill>
        </p:spPr>
        <p:txBody>
          <a:bodyPr lIns="540000" bIns="1404000" anchor="b"/>
          <a:lstStyle>
            <a:lvl1pPr marL="0" indent="0">
              <a:buNone/>
              <a:defRPr sz="48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541409" y="4905375"/>
            <a:ext cx="11106007" cy="903288"/>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8" name="Gerade Verbindung 7"/>
          <p:cNvCxnSpPr/>
          <p:nvPr userDrawn="1"/>
        </p:nvCxnSpPr>
        <p:spPr bwMode="gray">
          <a:xfrm>
            <a:off x="541409" y="465313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5" name="Gruppieren 4"/>
          <p:cNvGrpSpPr/>
          <p:nvPr userDrawn="1"/>
        </p:nvGrpSpPr>
        <p:grpSpPr bwMode="gray">
          <a:xfrm>
            <a:off x="8860092" y="6006238"/>
            <a:ext cx="2783594" cy="599231"/>
            <a:chOff x="8858939" y="6006237"/>
            <a:chExt cx="2783232" cy="599231"/>
          </a:xfrm>
        </p:grpSpPr>
        <p:pic>
          <p:nvPicPr>
            <p:cNvPr id="2" name="Grafik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3"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9" name="Gruppieren 8"/>
            <p:cNvGrpSpPr/>
            <p:nvPr userDrawn="1"/>
          </p:nvGrpSpPr>
          <p:grpSpPr bwMode="gray">
            <a:xfrm>
              <a:off x="10637283" y="6295042"/>
              <a:ext cx="1004888" cy="149281"/>
              <a:chOff x="6096000" y="6184900"/>
              <a:chExt cx="1592263" cy="236538"/>
            </a:xfrm>
            <a:solidFill>
              <a:schemeClr val="bg1">
                <a:lumMod val="85000"/>
              </a:schemeClr>
            </a:solidFill>
          </p:grpSpPr>
          <p:sp>
            <p:nvSpPr>
              <p:cNvPr id="10"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1"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2"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4"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5"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118836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5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4869160"/>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7" name="Layer"/>
          <p:cNvSpPr>
            <a:spLocks noGrp="1"/>
          </p:cNvSpPr>
          <p:nvPr>
            <p:ph type="body" sz="quarter" idx="21"/>
          </p:nvPr>
        </p:nvSpPr>
        <p:spPr bwMode="gray">
          <a:xfrm>
            <a:off x="359715" y="764704"/>
            <a:ext cx="5553796" cy="3618252"/>
          </a:xfrm>
          <a:custGeom>
            <a:avLst/>
            <a:gdLst/>
            <a:ahLst/>
            <a:cxnLst/>
            <a:rect l="l" t="t" r="r" b="b"/>
            <a:pathLst>
              <a:path w="5553073" h="3618252">
                <a:moveTo>
                  <a:pt x="0" y="0"/>
                </a:moveTo>
                <a:lnTo>
                  <a:pt x="5553073" y="0"/>
                </a:lnTo>
                <a:lnTo>
                  <a:pt x="5553073" y="224387"/>
                </a:lnTo>
                <a:lnTo>
                  <a:pt x="5553073" y="2771564"/>
                </a:lnTo>
                <a:lnTo>
                  <a:pt x="5553073" y="2995951"/>
                </a:lnTo>
                <a:lnTo>
                  <a:pt x="4930772" y="3618252"/>
                </a:lnTo>
                <a:lnTo>
                  <a:pt x="0" y="3618252"/>
                </a:lnTo>
                <a:lnTo>
                  <a:pt x="0" y="3393865"/>
                </a:lnTo>
                <a:lnTo>
                  <a:pt x="0" y="224387"/>
                </a:lnTo>
                <a:close/>
              </a:path>
            </a:pathLst>
          </a:custGeom>
          <a:solidFill>
            <a:schemeClr val="tx2">
              <a:alpha val="90000"/>
            </a:schemeClr>
          </a:solidFill>
        </p:spPr>
        <p:txBody>
          <a:bodyPr lIns="180000" bIns="1224000" anchor="b"/>
          <a:lstStyle>
            <a:lvl1pPr marL="0" indent="0">
              <a:buNone/>
              <a:defRPr sz="4800" cap="all" baseline="0">
                <a:solidFill>
                  <a:schemeClr val="bg1"/>
                </a:solidFill>
              </a:defRPr>
            </a:lvl1pPr>
          </a:lstStyle>
          <a:p>
            <a:pPr lvl="0"/>
            <a:endParaRPr lang="de-DE" noProof="0" dirty="0"/>
          </a:p>
        </p:txBody>
      </p:sp>
      <p:sp>
        <p:nvSpPr>
          <p:cNvPr id="20" name="Textplatzhalter 10"/>
          <p:cNvSpPr>
            <a:spLocks noGrp="1"/>
          </p:cNvSpPr>
          <p:nvPr>
            <p:ph type="body" sz="quarter" idx="19"/>
          </p:nvPr>
        </p:nvSpPr>
        <p:spPr bwMode="gray">
          <a:xfrm>
            <a:off x="541409" y="3655696"/>
            <a:ext cx="4730018" cy="431837"/>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1" name="Gerade Verbindung 20"/>
          <p:cNvCxnSpPr/>
          <p:nvPr userDrawn="1"/>
        </p:nvCxnSpPr>
        <p:spPr bwMode="gray">
          <a:xfrm>
            <a:off x="541409" y="340345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8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Bild"/>
          <p:cNvSpPr>
            <a:spLocks noGrp="1"/>
          </p:cNvSpPr>
          <p:nvPr>
            <p:ph type="pic" sz="quarter" idx="14"/>
          </p:nvPr>
        </p:nvSpPr>
        <p:spPr bwMode="gray">
          <a:xfrm>
            <a:off x="0" y="0"/>
            <a:ext cx="4388971" cy="6858000"/>
          </a:xfrm>
          <a:solidFill>
            <a:schemeClr val="bg1">
              <a:lumMod val="85000"/>
            </a:schemeClr>
          </a:solidFill>
        </p:spPr>
        <p:txBody>
          <a:bodyPr lIns="144000" tIns="144000" rIns="144000" bIns="144000"/>
          <a:lstStyle>
            <a:lvl1pPr marL="0" marR="0" indent="0" algn="l" defTabSz="914400" rtl="0" eaLnBrk="1" fontAlgn="auto" latinLnBrk="0" hangingPunct="1">
              <a:lnSpc>
                <a:spcPct val="90000"/>
              </a:lnSpc>
              <a:spcBef>
                <a:spcPts val="0"/>
              </a:spcBef>
              <a:spcAft>
                <a:spcPts val="1000"/>
              </a:spcAft>
              <a:buClrTx/>
              <a:buSzTx/>
              <a:buFont typeface="Wingdings" panose="05000000000000000000" pitchFamily="2" charset="2"/>
              <a:buNone/>
              <a:tabLst/>
              <a:defRPr/>
            </a:lvl1pPr>
          </a:lstStyle>
          <a:p>
            <a:r>
              <a:rPr lang="de-DE" noProof="0" dirty="0"/>
              <a:t>Bild</a:t>
            </a:r>
          </a:p>
        </p:txBody>
      </p:sp>
      <p:sp>
        <p:nvSpPr>
          <p:cNvPr id="4" name="Agenda"/>
          <p:cNvSpPr>
            <a:spLocks noGrp="1"/>
          </p:cNvSpPr>
          <p:nvPr>
            <p:ph type="body" sz="quarter" idx="16"/>
          </p:nvPr>
        </p:nvSpPr>
        <p:spPr>
          <a:xfrm>
            <a:off x="0" y="0"/>
            <a:ext cx="4388971" cy="6858000"/>
          </a:xfrm>
          <a:solidFill>
            <a:srgbClr val="808080">
              <a:alpha val="89804"/>
            </a:srgbClr>
          </a:solidFill>
        </p:spPr>
        <p:txBody>
          <a:bodyPr lIns="540000" tIns="1512000" rIns="540000" bIns="1080000"/>
          <a:lstStyle>
            <a:lvl1pPr marL="0" indent="0">
              <a:buFont typeface="+mj-lt"/>
              <a:buNone/>
              <a:defRPr sz="2400">
                <a:solidFill>
                  <a:schemeClr val="bg1"/>
                </a:solidFill>
              </a:defRPr>
            </a:lvl1pPr>
          </a:lstStyle>
          <a:p>
            <a:pPr lvl="0"/>
            <a:r>
              <a:rPr lang="de-DE" dirty="0"/>
              <a:t>Textmasterformat bearbeiten</a:t>
            </a:r>
          </a:p>
        </p:txBody>
      </p:sp>
      <p:sp>
        <p:nvSpPr>
          <p:cNvPr id="2" name="Titel"/>
          <p:cNvSpPr>
            <a:spLocks noGrp="1"/>
          </p:cNvSpPr>
          <p:nvPr>
            <p:ph type="title"/>
          </p:nvPr>
        </p:nvSpPr>
        <p:spPr bwMode="gray">
          <a:xfrm>
            <a:off x="540070" y="432000"/>
            <a:ext cx="3848901" cy="1080000"/>
          </a:xfrm>
        </p:spPr>
        <p:txBody>
          <a:bodyPr/>
          <a:lstStyle>
            <a:lvl1pPr>
              <a:defRPr>
                <a:solidFill>
                  <a:schemeClr val="bg1"/>
                </a:solidFill>
              </a:defRPr>
            </a:lvl1pPr>
          </a:lstStyle>
          <a:p>
            <a:r>
              <a:rPr lang="de-DE" noProof="0" dirty="0"/>
              <a:t>Titelmasterformat</a:t>
            </a:r>
          </a:p>
        </p:txBody>
      </p:sp>
      <p:pic>
        <p:nvPicPr>
          <p:cNvPr id="56" name="Grafik 5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96549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7" name="Textplatzhalter 7"/>
          <p:cNvSpPr>
            <a:spLocks noGrp="1"/>
          </p:cNvSpPr>
          <p:nvPr>
            <p:ph type="body" sz="quarter" idx="18" hasCustomPrompt="1"/>
          </p:nvPr>
        </p:nvSpPr>
        <p:spPr>
          <a:xfrm>
            <a:off x="5015739" y="1772816"/>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5" name="Textplatzhalter 7"/>
          <p:cNvSpPr>
            <a:spLocks noGrp="1"/>
          </p:cNvSpPr>
          <p:nvPr>
            <p:ph type="body" sz="quarter" idx="19" hasCustomPrompt="1"/>
          </p:nvPr>
        </p:nvSpPr>
        <p:spPr>
          <a:xfrm>
            <a:off x="6204025" y="227676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6" name="Textplatzhalter 7"/>
          <p:cNvSpPr>
            <a:spLocks noGrp="1"/>
          </p:cNvSpPr>
          <p:nvPr>
            <p:ph type="body" sz="quarter" idx="20" hasCustomPrompt="1"/>
          </p:nvPr>
        </p:nvSpPr>
        <p:spPr>
          <a:xfrm>
            <a:off x="5015739" y="292494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7" name="Textplatzhalter 7"/>
          <p:cNvSpPr>
            <a:spLocks noGrp="1"/>
          </p:cNvSpPr>
          <p:nvPr>
            <p:ph type="body" sz="quarter" idx="21" hasCustomPrompt="1"/>
          </p:nvPr>
        </p:nvSpPr>
        <p:spPr>
          <a:xfrm>
            <a:off x="6204025" y="342889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8" name="Textplatzhalter 7"/>
          <p:cNvSpPr>
            <a:spLocks noGrp="1"/>
          </p:cNvSpPr>
          <p:nvPr>
            <p:ph type="body" sz="quarter" idx="22" hasCustomPrompt="1"/>
          </p:nvPr>
        </p:nvSpPr>
        <p:spPr>
          <a:xfrm>
            <a:off x="5015739" y="407707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9" name="Textplatzhalter 7"/>
          <p:cNvSpPr>
            <a:spLocks noGrp="1"/>
          </p:cNvSpPr>
          <p:nvPr>
            <p:ph type="body" sz="quarter" idx="23" hasCustomPrompt="1"/>
          </p:nvPr>
        </p:nvSpPr>
        <p:spPr>
          <a:xfrm>
            <a:off x="6204025" y="4581020"/>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40" name="Textplatzhalter 7"/>
          <p:cNvSpPr>
            <a:spLocks noGrp="1"/>
          </p:cNvSpPr>
          <p:nvPr>
            <p:ph type="body" sz="quarter" idx="24" hasCustomPrompt="1"/>
          </p:nvPr>
        </p:nvSpPr>
        <p:spPr>
          <a:xfrm>
            <a:off x="7176260" y="4581020"/>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1" name="Textplatzhalter 7"/>
          <p:cNvSpPr>
            <a:spLocks noGrp="1"/>
          </p:cNvSpPr>
          <p:nvPr>
            <p:ph type="body" sz="quarter" idx="25" hasCustomPrompt="1"/>
          </p:nvPr>
        </p:nvSpPr>
        <p:spPr>
          <a:xfrm>
            <a:off x="7176260" y="3428892"/>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2" name="Textplatzhalter 7"/>
          <p:cNvSpPr>
            <a:spLocks noGrp="1"/>
          </p:cNvSpPr>
          <p:nvPr>
            <p:ph type="body" sz="quarter" idx="26" hasCustomPrompt="1"/>
          </p:nvPr>
        </p:nvSpPr>
        <p:spPr>
          <a:xfrm>
            <a:off x="7176260" y="2276764"/>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3" name="Textplatzhalter 7"/>
          <p:cNvSpPr>
            <a:spLocks noGrp="1"/>
          </p:cNvSpPr>
          <p:nvPr>
            <p:ph type="body" sz="quarter" idx="27" hasCustomPrompt="1"/>
          </p:nvPr>
        </p:nvSpPr>
        <p:spPr>
          <a:xfrm>
            <a:off x="541408" y="4077072"/>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4" name="Textplatzhalter 7"/>
          <p:cNvSpPr>
            <a:spLocks noGrp="1"/>
          </p:cNvSpPr>
          <p:nvPr>
            <p:ph type="body" sz="quarter" idx="28" hasCustomPrompt="1"/>
          </p:nvPr>
        </p:nvSpPr>
        <p:spPr>
          <a:xfrm>
            <a:off x="541408" y="2924944"/>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5" name="Textplatzhalter 7"/>
          <p:cNvSpPr>
            <a:spLocks noGrp="1"/>
          </p:cNvSpPr>
          <p:nvPr>
            <p:ph type="body" sz="quarter" idx="29" hasCustomPrompt="1"/>
          </p:nvPr>
        </p:nvSpPr>
        <p:spPr>
          <a:xfrm>
            <a:off x="541408" y="1772816"/>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Tree>
    <p:extLst>
      <p:ext uri="{BB962C8B-B14F-4D97-AF65-F5344CB8AC3E}">
        <p14:creationId xmlns:p14="http://schemas.microsoft.com/office/powerpoint/2010/main" val="243730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2" name="Textplatzhalter 7"/>
          <p:cNvSpPr>
            <a:spLocks noGrp="1"/>
          </p:cNvSpPr>
          <p:nvPr>
            <p:ph type="body" sz="quarter" idx="46"/>
          </p:nvPr>
        </p:nvSpPr>
        <p:spPr>
          <a:xfrm>
            <a:off x="541409"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3" name="Textplatzhalter 7"/>
          <p:cNvSpPr>
            <a:spLocks noGrp="1"/>
          </p:cNvSpPr>
          <p:nvPr>
            <p:ph type="body" sz="quarter" idx="47"/>
          </p:nvPr>
        </p:nvSpPr>
        <p:spPr>
          <a:xfrm>
            <a:off x="4329987"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4" name="Textplatzhalter 7"/>
          <p:cNvSpPr>
            <a:spLocks noGrp="1"/>
          </p:cNvSpPr>
          <p:nvPr>
            <p:ph type="body" sz="quarter" idx="48"/>
          </p:nvPr>
        </p:nvSpPr>
        <p:spPr>
          <a:xfrm>
            <a:off x="8118565"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16" name="Textplatzhalter 7"/>
          <p:cNvSpPr>
            <a:spLocks noGrp="1"/>
          </p:cNvSpPr>
          <p:nvPr>
            <p:ph type="body" sz="quarter" idx="29"/>
          </p:nvPr>
        </p:nvSpPr>
        <p:spPr>
          <a:xfrm>
            <a:off x="541409"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0" name="Textplatzhalter 7"/>
          <p:cNvSpPr>
            <a:spLocks noGrp="1"/>
          </p:cNvSpPr>
          <p:nvPr>
            <p:ph type="body" sz="quarter" idx="44"/>
          </p:nvPr>
        </p:nvSpPr>
        <p:spPr>
          <a:xfrm>
            <a:off x="4329987"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1" name="Textplatzhalter 7"/>
          <p:cNvSpPr>
            <a:spLocks noGrp="1"/>
          </p:cNvSpPr>
          <p:nvPr>
            <p:ph type="body" sz="quarter" idx="45"/>
          </p:nvPr>
        </p:nvSpPr>
        <p:spPr>
          <a:xfrm>
            <a:off x="8118565"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38" name="Textplatzhalter 7"/>
          <p:cNvSpPr>
            <a:spLocks noGrp="1"/>
          </p:cNvSpPr>
          <p:nvPr>
            <p:ph type="body" sz="quarter" idx="22" hasCustomPrompt="1"/>
          </p:nvPr>
        </p:nvSpPr>
        <p:spPr>
          <a:xfrm>
            <a:off x="541408"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49" name="Textplatzhalter 7"/>
          <p:cNvSpPr>
            <a:spLocks noGrp="1"/>
          </p:cNvSpPr>
          <p:nvPr>
            <p:ph type="body" sz="quarter" idx="33" hasCustomPrompt="1"/>
          </p:nvPr>
        </p:nvSpPr>
        <p:spPr>
          <a:xfrm>
            <a:off x="8118565"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53" name="Textplatzhalter 7"/>
          <p:cNvSpPr>
            <a:spLocks noGrp="1"/>
          </p:cNvSpPr>
          <p:nvPr>
            <p:ph type="body" sz="quarter" idx="37" hasCustomPrompt="1"/>
          </p:nvPr>
        </p:nvSpPr>
        <p:spPr>
          <a:xfrm>
            <a:off x="4329986"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3" name="Textplatzhalter 7"/>
          <p:cNvSpPr>
            <a:spLocks noGrp="1"/>
          </p:cNvSpPr>
          <p:nvPr>
            <p:ph type="body" sz="quarter" idx="39" hasCustomPrompt="1"/>
          </p:nvPr>
        </p:nvSpPr>
        <p:spPr>
          <a:xfrm>
            <a:off x="541408"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5" name="Textplatzhalter 7"/>
          <p:cNvSpPr>
            <a:spLocks noGrp="1"/>
          </p:cNvSpPr>
          <p:nvPr>
            <p:ph type="body" sz="quarter" idx="41" hasCustomPrompt="1"/>
          </p:nvPr>
        </p:nvSpPr>
        <p:spPr>
          <a:xfrm>
            <a:off x="8118565"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7" name="Textplatzhalter 7"/>
          <p:cNvSpPr>
            <a:spLocks noGrp="1"/>
          </p:cNvSpPr>
          <p:nvPr>
            <p:ph type="body" sz="quarter" idx="43" hasCustomPrompt="1"/>
          </p:nvPr>
        </p:nvSpPr>
        <p:spPr>
          <a:xfrm>
            <a:off x="4329986"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Tree>
    <p:extLst>
      <p:ext uri="{BB962C8B-B14F-4D97-AF65-F5344CB8AC3E}">
        <p14:creationId xmlns:p14="http://schemas.microsoft.com/office/powerpoint/2010/main" val="18683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lIns="0"/>
          <a:lstStyle/>
          <a:p>
            <a:r>
              <a:rPr lang="de-DE" noProof="0" dirty="0"/>
              <a:t>Titelmasterformat durch Klicken bearbeiten</a:t>
            </a:r>
          </a:p>
        </p:txBody>
      </p:sp>
    </p:spTree>
    <p:extLst>
      <p:ext uri="{BB962C8B-B14F-4D97-AF65-F5344CB8AC3E}">
        <p14:creationId xmlns:p14="http://schemas.microsoft.com/office/powerpoint/2010/main" val="285896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a:lstStyle/>
          <a:p>
            <a:r>
              <a:rPr lang="de-DE" noProof="0" dirty="0"/>
              <a:t>Titelmasterformat durch Klicken bearbeiten</a:t>
            </a:r>
          </a:p>
        </p:txBody>
      </p:sp>
      <p:sp>
        <p:nvSpPr>
          <p:cNvPr id="7"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Tree>
    <p:extLst>
      <p:ext uri="{BB962C8B-B14F-4D97-AF65-F5344CB8AC3E}">
        <p14:creationId xmlns:p14="http://schemas.microsoft.com/office/powerpoint/2010/main" val="291581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42984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424068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1"/>
          <p:cNvSpPr>
            <a:spLocks noGrp="1"/>
          </p:cNvSpPr>
          <p:nvPr>
            <p:ph sz="half" idx="1"/>
          </p:nvPr>
        </p:nvSpPr>
        <p:spPr bwMode="gray">
          <a:xfrm>
            <a:off x="540070"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 2"/>
          <p:cNvSpPr>
            <a:spLocks noGrp="1"/>
          </p:cNvSpPr>
          <p:nvPr>
            <p:ph sz="half" idx="2"/>
          </p:nvPr>
        </p:nvSpPr>
        <p:spPr bwMode="gray">
          <a:xfrm>
            <a:off x="6311622"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24493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798" y="0"/>
            <a:ext cx="4669971" cy="1038381"/>
          </a:xfrm>
          <a:prstGeom prst="rect">
            <a:avLst/>
          </a:prstGeom>
        </p:spPr>
      </p:pic>
      <p:grpSp>
        <p:nvGrpSpPr>
          <p:cNvPr id="11" name="Группа 10"/>
          <p:cNvGrpSpPr/>
          <p:nvPr userDrawn="1"/>
        </p:nvGrpSpPr>
        <p:grpSpPr>
          <a:xfrm>
            <a:off x="0" y="0"/>
            <a:ext cx="8973927" cy="6858000"/>
            <a:chOff x="0" y="0"/>
            <a:chExt cx="8973927" cy="6858000"/>
          </a:xfrm>
        </p:grpSpPr>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1427" y="6308945"/>
              <a:ext cx="4762500" cy="247650"/>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10" name="Рисунок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1512" y="0"/>
              <a:ext cx="4139638" cy="685800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da-DK" dirty="0"/>
              <a:t>Lorem ipsum dolor </a:t>
            </a:r>
            <a:br>
              <a:rPr lang="ru-RU" dirty="0"/>
            </a:br>
            <a:r>
              <a:rPr lang="da-DK" dirty="0"/>
              <a:t>sit amet</a:t>
            </a:r>
            <a:endParaRPr lang="ru-RU" dirty="0"/>
          </a:p>
        </p:txBody>
      </p:sp>
      <p:sp>
        <p:nvSpPr>
          <p:cNvPr id="3" name="Объект 2"/>
          <p:cNvSpPr>
            <a:spLocks noGrp="1"/>
          </p:cNvSpPr>
          <p:nvPr>
            <p:ph idx="1" hasCustomPrompt="1"/>
          </p:nvPr>
        </p:nvSpPr>
        <p:spPr>
          <a:xfrm>
            <a:off x="5591150" y="2114236"/>
            <a:ext cx="6010299" cy="3602929"/>
          </a:xfrm>
        </p:spPr>
        <p:txBody>
          <a:bodyPr/>
          <a:lstStyle>
            <a:lvl1pPr algn="r">
              <a:defRPr/>
            </a:lvl1pPr>
            <a:lvl2pPr algn="r">
              <a:defRPr/>
            </a:lvl2pPr>
            <a:lvl3pPr algn="r">
              <a:defRPr/>
            </a:lvl3pPr>
            <a:lvl4pPr algn="r">
              <a:defRPr/>
            </a:lvl4pPr>
            <a:lvl5pPr algn="r">
              <a:defRPr/>
            </a:lvl5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flipV="1">
            <a:off x="10345265" y="5699345"/>
            <a:ext cx="1846735" cy="313710"/>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947" y="549765"/>
            <a:ext cx="3444606" cy="5903721"/>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9284886" y="0"/>
            <a:ext cx="2428422" cy="2433572"/>
          </a:xfrm>
          <a:prstGeom prst="rect">
            <a:avLst/>
          </a:prstGeom>
        </p:spPr>
      </p:pic>
    </p:spTree>
    <p:extLst>
      <p:ext uri="{BB962C8B-B14F-4D97-AF65-F5344CB8AC3E}">
        <p14:creationId xmlns:p14="http://schemas.microsoft.com/office/powerpoint/2010/main" val="32978515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
          <p:cNvSpPr>
            <a:spLocks noGrp="1"/>
          </p:cNvSpPr>
          <p:nvPr>
            <p:ph idx="15"/>
          </p:nvPr>
        </p:nvSpPr>
        <p:spPr bwMode="gray">
          <a:xfrm>
            <a:off x="1200" y="4474800"/>
            <a:ext cx="12191187" cy="2383200"/>
          </a:xfrm>
          <a:custGeom>
            <a:avLst/>
            <a:gdLst/>
            <a:ahLst/>
            <a:cxnLst/>
            <a:rect l="l" t="t" r="r" b="b"/>
            <a:pathLst>
              <a:path w="12189600" h="2383200">
                <a:moveTo>
                  <a:pt x="0" y="0"/>
                </a:moveTo>
                <a:lnTo>
                  <a:pt x="12189600" y="0"/>
                </a:lnTo>
                <a:lnTo>
                  <a:pt x="12189600" y="1765049"/>
                </a:lnTo>
                <a:lnTo>
                  <a:pt x="11571449" y="2383200"/>
                </a:lnTo>
                <a:lnTo>
                  <a:pt x="0" y="2383200"/>
                </a:lnTo>
                <a:close/>
              </a:path>
            </a:pathLst>
          </a:custGeom>
          <a:solidFill>
            <a:srgbClr val="808080"/>
          </a:solidFill>
        </p:spPr>
        <p:txBody>
          <a:bodyPr lIns="540000" tIns="540000" rIns="540000" bIns="540000" anchor="ctr"/>
          <a:lstStyle>
            <a:lvl1pPr marL="0" indent="0">
              <a:buNone/>
              <a:defRPr>
                <a:solidFill>
                  <a:schemeClr val="bg1"/>
                </a:solidFill>
              </a:defRPr>
            </a:lvl1pPr>
            <a:lvl2pPr marL="450000" indent="0">
              <a:buNone/>
              <a:defRPr/>
            </a:lvl2pPr>
            <a:lvl3pPr marL="810000" indent="0">
              <a:buNone/>
              <a:defRPr/>
            </a:lvl3pPr>
            <a:lvl4pPr marL="1170000" indent="0">
              <a:buNone/>
              <a:defRPr/>
            </a:lvl4pPr>
            <a:lvl5pPr marL="1530000" indent="0">
              <a:buNone/>
              <a:defRPr/>
            </a:lvl5pPr>
          </a:lstStyle>
          <a:p>
            <a:pPr lvl="0"/>
            <a:endParaRPr lang="de-DE" noProof="0" dirty="0"/>
          </a:p>
        </p:txBody>
      </p:sp>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07767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3"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5"/>
          </p:nvPr>
        </p:nvSpPr>
        <p:spPr>
          <a:xfrm>
            <a:off x="541409"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
        <p:nvSpPr>
          <p:cNvPr id="15" name="Textplatzhalter 6"/>
          <p:cNvSpPr>
            <a:spLocks noGrp="1"/>
          </p:cNvSpPr>
          <p:nvPr>
            <p:ph type="body" sz="quarter" idx="16"/>
          </p:nvPr>
        </p:nvSpPr>
        <p:spPr>
          <a:xfrm>
            <a:off x="6311622"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79079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3" name="Text 1"/>
          <p:cNvSpPr>
            <a:spLocks noGrp="1"/>
          </p:cNvSpPr>
          <p:nvPr>
            <p:ph type="body" idx="16" hasCustomPrompt="1"/>
          </p:nvPr>
        </p:nvSpPr>
        <p:spPr bwMode="gray">
          <a:xfrm>
            <a:off x="8228924" y="1512001"/>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5" name="Text 1"/>
          <p:cNvSpPr>
            <a:spLocks noGrp="1"/>
          </p:cNvSpPr>
          <p:nvPr>
            <p:ph type="body" idx="18" hasCustomPrompt="1"/>
          </p:nvPr>
        </p:nvSpPr>
        <p:spPr bwMode="gray">
          <a:xfrm>
            <a:off x="4387701" y="1512002"/>
            <a:ext cx="3416845" cy="360000"/>
          </a:xfrm>
          <a:solidFill>
            <a:schemeClr val="tx2">
              <a:lumMod val="60000"/>
              <a:lumOff val="40000"/>
            </a:schemeClr>
          </a:solidFill>
        </p:spPr>
        <p:txBody>
          <a:bodyPr lIns="252000" rIns="144000" anchor="ctr"/>
          <a:lstStyle>
            <a:lvl1pPr marL="0" indent="0" algn="l">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16" name="Textplatzhalter 2"/>
          <p:cNvSpPr>
            <a:spLocks noGrp="1"/>
          </p:cNvSpPr>
          <p:nvPr>
            <p:ph type="body" sz="quarter" idx="20"/>
          </p:nvPr>
        </p:nvSpPr>
        <p:spPr>
          <a:xfrm>
            <a:off x="541408"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extplatzhalter 2"/>
          <p:cNvSpPr>
            <a:spLocks noGrp="1"/>
          </p:cNvSpPr>
          <p:nvPr>
            <p:ph type="body" sz="quarter" idx="21"/>
          </p:nvPr>
        </p:nvSpPr>
        <p:spPr>
          <a:xfrm>
            <a:off x="4387701"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vl5pPr algn="l">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4" name="Textplatzhalter 2"/>
          <p:cNvSpPr>
            <a:spLocks noGrp="1"/>
          </p:cNvSpPr>
          <p:nvPr>
            <p:ph type="body" sz="quarter" idx="22"/>
          </p:nvPr>
        </p:nvSpPr>
        <p:spPr>
          <a:xfrm>
            <a:off x="8228924"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vl5pPr algn="l">
              <a:buClr>
                <a:schemeClr val="accent1"/>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389037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1" name="Text 3"/>
          <p:cNvSpPr>
            <a:spLocks noGrp="1"/>
          </p:cNvSpPr>
          <p:nvPr>
            <p:ph type="body" idx="14"/>
          </p:nvPr>
        </p:nvSpPr>
        <p:spPr bwMode="gray">
          <a:xfrm>
            <a:off x="540070" y="3877200"/>
            <a:ext cx="533949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3" name="Text 4"/>
          <p:cNvSpPr>
            <a:spLocks noGrp="1"/>
          </p:cNvSpPr>
          <p:nvPr>
            <p:ph type="body" sz="quarter" idx="16"/>
          </p:nvPr>
        </p:nvSpPr>
        <p:spPr bwMode="gray">
          <a:xfrm>
            <a:off x="6311622" y="3877200"/>
            <a:ext cx="533949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0071"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buClr>
              <a:defRPr lang="de-DE" sz="1600" dirty="0"/>
            </a:lvl1pPr>
            <a:lvl2pPr algn="l">
              <a:buClr>
                <a:schemeClr val="tx2"/>
              </a:buClr>
              <a:defRPr sz="1400"/>
            </a:lvl2pPr>
            <a:lvl3pPr algn="l">
              <a:buClr>
                <a:schemeClr val="tx2"/>
              </a:buClr>
              <a:defRPr sz="1200"/>
            </a:lvl3pPr>
            <a:lvl4pPr algn="l">
              <a:buClr>
                <a:schemeClr val="tx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1" name="Textplatzhalter 6"/>
          <p:cNvSpPr>
            <a:spLocks noGrp="1"/>
          </p:cNvSpPr>
          <p:nvPr>
            <p:ph type="body" sz="quarter" idx="20"/>
          </p:nvPr>
        </p:nvSpPr>
        <p:spPr>
          <a:xfrm>
            <a:off x="6311622"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2" name="Textplatzhalter 6"/>
          <p:cNvSpPr>
            <a:spLocks noGrp="1"/>
          </p:cNvSpPr>
          <p:nvPr>
            <p:ph type="body" sz="quarter" idx="21"/>
          </p:nvPr>
        </p:nvSpPr>
        <p:spPr>
          <a:xfrm>
            <a:off x="540071"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3" name="Textplatzhalter 6"/>
          <p:cNvSpPr>
            <a:spLocks noGrp="1"/>
          </p:cNvSpPr>
          <p:nvPr>
            <p:ph type="body" sz="quarter" idx="22"/>
          </p:nvPr>
        </p:nvSpPr>
        <p:spPr>
          <a:xfrm>
            <a:off x="6311622"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2"/>
              </a:buClr>
              <a:defRPr lang="de-DE" sz="1600" dirty="0"/>
            </a:lvl1pPr>
            <a:lvl2pPr algn="l">
              <a:buClr>
                <a:schemeClr val="accent2"/>
              </a:buClr>
              <a:defRPr sz="1400"/>
            </a:lvl2pPr>
            <a:lvl3pPr algn="l">
              <a:buClr>
                <a:schemeClr val="accent2"/>
              </a:buClr>
              <a:defRPr sz="1200"/>
            </a:lvl3pPr>
            <a:lvl4pPr algn="l">
              <a:buClr>
                <a:schemeClr val="accent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378936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0" name="Text 2"/>
          <p:cNvSpPr>
            <a:spLocks noGrp="1"/>
          </p:cNvSpPr>
          <p:nvPr>
            <p:ph type="body" idx="22" hasCustomPrompt="1"/>
          </p:nvPr>
        </p:nvSpPr>
        <p:spPr bwMode="gray">
          <a:xfrm>
            <a:off x="4387171" y="1512000"/>
            <a:ext cx="341684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4" name="Text 3"/>
          <p:cNvSpPr>
            <a:spLocks noGrp="1"/>
          </p:cNvSpPr>
          <p:nvPr>
            <p:ph type="body" idx="26" hasCustomPrompt="1"/>
          </p:nvPr>
        </p:nvSpPr>
        <p:spPr bwMode="gray">
          <a:xfrm>
            <a:off x="8230571" y="1512000"/>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6" name="Text 4"/>
          <p:cNvSpPr>
            <a:spLocks noGrp="1"/>
          </p:cNvSpPr>
          <p:nvPr>
            <p:ph type="body" idx="18" hasCustomPrompt="1"/>
          </p:nvPr>
        </p:nvSpPr>
        <p:spPr bwMode="gray">
          <a:xfrm>
            <a:off x="540070" y="3877050"/>
            <a:ext cx="341684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8" name="Text 5"/>
          <p:cNvSpPr>
            <a:spLocks noGrp="1"/>
          </p:cNvSpPr>
          <p:nvPr>
            <p:ph type="body" idx="20" hasCustomPrompt="1"/>
          </p:nvPr>
        </p:nvSpPr>
        <p:spPr bwMode="gray">
          <a:xfrm>
            <a:off x="4387171" y="3877050"/>
            <a:ext cx="3416845" cy="360000"/>
          </a:xfrm>
          <a:solidFill>
            <a:schemeClr val="accent2">
              <a:lumMod val="50000"/>
            </a:schemeClr>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2" name="Text 6"/>
          <p:cNvSpPr>
            <a:spLocks noGrp="1"/>
          </p:cNvSpPr>
          <p:nvPr>
            <p:ph type="body" idx="24" hasCustomPrompt="1"/>
          </p:nvPr>
        </p:nvSpPr>
        <p:spPr bwMode="gray">
          <a:xfrm>
            <a:off x="8230571" y="3877050"/>
            <a:ext cx="3416845" cy="360000"/>
          </a:xfrm>
          <a:solidFill>
            <a:schemeClr val="accent1">
              <a:lumMod val="75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22" name="Textplatzhalter 3"/>
          <p:cNvSpPr>
            <a:spLocks noGrp="1"/>
          </p:cNvSpPr>
          <p:nvPr>
            <p:ph type="body" sz="quarter" idx="27"/>
          </p:nvPr>
        </p:nvSpPr>
        <p:spPr>
          <a:xfrm>
            <a:off x="540070"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5" name="Textplatzhalter 3"/>
          <p:cNvSpPr>
            <a:spLocks noGrp="1"/>
          </p:cNvSpPr>
          <p:nvPr>
            <p:ph type="body" sz="quarter" idx="28"/>
          </p:nvPr>
        </p:nvSpPr>
        <p:spPr>
          <a:xfrm>
            <a:off x="43871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6" name="Textplatzhalter 3"/>
          <p:cNvSpPr>
            <a:spLocks noGrp="1"/>
          </p:cNvSpPr>
          <p:nvPr>
            <p:ph type="body" sz="quarter" idx="29"/>
          </p:nvPr>
        </p:nvSpPr>
        <p:spPr>
          <a:xfrm>
            <a:off x="82305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buClr>
              <a:defRPr lang="de-DE" sz="1600" dirty="0"/>
            </a:lvl1pPr>
            <a:lvl2pPr>
              <a:buClr>
                <a:schemeClr val="accent1"/>
              </a:buClr>
              <a:defRPr sz="1400"/>
            </a:lvl2pPr>
            <a:lvl3pPr>
              <a:buClr>
                <a:schemeClr val="accent1"/>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7" name="Textplatzhalter 3"/>
          <p:cNvSpPr>
            <a:spLocks noGrp="1"/>
          </p:cNvSpPr>
          <p:nvPr>
            <p:ph type="body" sz="quarter" idx="30"/>
          </p:nvPr>
        </p:nvSpPr>
        <p:spPr>
          <a:xfrm>
            <a:off x="540070"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8" name="Textplatzhalter 3"/>
          <p:cNvSpPr>
            <a:spLocks noGrp="1"/>
          </p:cNvSpPr>
          <p:nvPr>
            <p:ph type="body" sz="quarter" idx="31"/>
          </p:nvPr>
        </p:nvSpPr>
        <p:spPr>
          <a:xfrm>
            <a:off x="43871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lumMod val="50000"/>
                </a:schemeClr>
              </a:buClr>
              <a:defRPr lang="de-DE" sz="1600" dirty="0"/>
            </a:lvl1pPr>
            <a:lvl2pPr>
              <a:buClr>
                <a:schemeClr val="accent2">
                  <a:lumMod val="50000"/>
                </a:schemeClr>
              </a:buClr>
              <a:defRPr sz="1400"/>
            </a:lvl2pPr>
            <a:lvl3pPr>
              <a:buClr>
                <a:schemeClr val="accent2">
                  <a:lumMod val="5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9" name="Textplatzhalter 3"/>
          <p:cNvSpPr>
            <a:spLocks noGrp="1"/>
          </p:cNvSpPr>
          <p:nvPr>
            <p:ph type="body" sz="quarter" idx="32"/>
          </p:nvPr>
        </p:nvSpPr>
        <p:spPr>
          <a:xfrm>
            <a:off x="82305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lumMod val="75000"/>
                </a:schemeClr>
              </a:buClr>
              <a:defRPr lang="de-DE" sz="1600" dirty="0"/>
            </a:lvl1pPr>
            <a:lvl2pPr>
              <a:buClr>
                <a:schemeClr val="accent1">
                  <a:lumMod val="75000"/>
                </a:schemeClr>
              </a:buClr>
              <a:defRPr sz="1400"/>
            </a:lvl2pPr>
            <a:lvl3pPr>
              <a:buClr>
                <a:schemeClr val="accent1">
                  <a:lumMod val="75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Tree>
    <p:extLst>
      <p:ext uri="{BB962C8B-B14F-4D97-AF65-F5344CB8AC3E}">
        <p14:creationId xmlns:p14="http://schemas.microsoft.com/office/powerpoint/2010/main" val="19537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hasCustomPrompt="1"/>
          </p:nvPr>
        </p:nvSpPr>
        <p:spPr bwMode="gray">
          <a:xfrm>
            <a:off x="540070" y="1512000"/>
            <a:ext cx="2671548"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7" name="Text 2"/>
          <p:cNvSpPr>
            <a:spLocks noGrp="1"/>
          </p:cNvSpPr>
          <p:nvPr>
            <p:ph type="body" sz="quarter" idx="16" hasCustomPrompt="1"/>
          </p:nvPr>
        </p:nvSpPr>
        <p:spPr bwMode="gray">
          <a:xfrm>
            <a:off x="3353236" y="1512000"/>
            <a:ext cx="2671548"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5" name="Text 3"/>
          <p:cNvSpPr>
            <a:spLocks noGrp="1"/>
          </p:cNvSpPr>
          <p:nvPr>
            <p:ph type="body" sz="quarter" idx="14" hasCustomPrompt="1"/>
          </p:nvPr>
        </p:nvSpPr>
        <p:spPr bwMode="gray">
          <a:xfrm>
            <a:off x="6166403" y="1512000"/>
            <a:ext cx="2671548"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5" name="Text 4"/>
          <p:cNvSpPr>
            <a:spLocks noGrp="1"/>
          </p:cNvSpPr>
          <p:nvPr>
            <p:ph type="body" sz="quarter" idx="3" hasCustomPrompt="1"/>
          </p:nvPr>
        </p:nvSpPr>
        <p:spPr bwMode="gray">
          <a:xfrm>
            <a:off x="8974818" y="1512000"/>
            <a:ext cx="2671548" cy="360000"/>
          </a:xfrm>
          <a:solidFill>
            <a:schemeClr val="accent2"/>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140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19" name="Textplatzhalter 6"/>
          <p:cNvSpPr>
            <a:spLocks noGrp="1"/>
          </p:cNvSpPr>
          <p:nvPr>
            <p:ph type="body" sz="quarter" idx="20"/>
          </p:nvPr>
        </p:nvSpPr>
        <p:spPr>
          <a:xfrm>
            <a:off x="3353236"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0" name="Textplatzhalter 6"/>
          <p:cNvSpPr>
            <a:spLocks noGrp="1"/>
          </p:cNvSpPr>
          <p:nvPr>
            <p:ph type="body" sz="quarter" idx="21"/>
          </p:nvPr>
        </p:nvSpPr>
        <p:spPr>
          <a:xfrm>
            <a:off x="6166402"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defRPr lang="de-DE" sz="1600" dirty="0"/>
            </a:lvl1pPr>
            <a:lvl2pPr>
              <a:defRPr sz="1400"/>
            </a:lvl2pPr>
            <a:lvl3pPr>
              <a:defRPr sz="1200"/>
            </a:lvl3pPr>
            <a:lvl4pPr>
              <a:defRPr sz="1100"/>
            </a:lvl4pPr>
            <a:lvl5pP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1" name="Textplatzhalter 6"/>
          <p:cNvSpPr>
            <a:spLocks noGrp="1"/>
          </p:cNvSpPr>
          <p:nvPr>
            <p:ph type="body" sz="quarter" idx="22"/>
          </p:nvPr>
        </p:nvSpPr>
        <p:spPr>
          <a:xfrm>
            <a:off x="897481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Tree>
    <p:extLst>
      <p:ext uri="{BB962C8B-B14F-4D97-AF65-F5344CB8AC3E}">
        <p14:creationId xmlns:p14="http://schemas.microsoft.com/office/powerpoint/2010/main" val="35583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EXT &amp; BILD">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1" name="Bild 1"/>
          <p:cNvSpPr>
            <a:spLocks noGrp="1"/>
          </p:cNvSpPr>
          <p:nvPr>
            <p:ph type="pic" sz="quarter" idx="15"/>
          </p:nvPr>
        </p:nvSpPr>
        <p:spPr bwMode="gray">
          <a:xfrm>
            <a:off x="540070"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4" name="Text 3"/>
          <p:cNvSpPr>
            <a:spLocks noGrp="1"/>
          </p:cNvSpPr>
          <p:nvPr>
            <p:ph type="body" sz="quarter" idx="29" hasCustomPrompt="1"/>
          </p:nvPr>
        </p:nvSpPr>
        <p:spPr bwMode="gray">
          <a:xfrm>
            <a:off x="540070" y="3517050"/>
            <a:ext cx="3416845" cy="360000"/>
          </a:xfrm>
          <a:solidFill>
            <a:schemeClr val="tx2">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58" name="Bild 2"/>
          <p:cNvSpPr>
            <a:spLocks noGrp="1"/>
          </p:cNvSpPr>
          <p:nvPr>
            <p:ph type="pic" sz="quarter" idx="22"/>
          </p:nvPr>
        </p:nvSpPr>
        <p:spPr bwMode="gray">
          <a:xfrm>
            <a:off x="4387171"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8" name="Text 2"/>
          <p:cNvSpPr>
            <a:spLocks noGrp="1"/>
          </p:cNvSpPr>
          <p:nvPr>
            <p:ph type="body" sz="quarter" idx="30" hasCustomPrompt="1"/>
          </p:nvPr>
        </p:nvSpPr>
        <p:spPr bwMode="gray">
          <a:xfrm>
            <a:off x="4387171" y="3517050"/>
            <a:ext cx="3416845" cy="360000"/>
          </a:xfrm>
          <a:solidFill>
            <a:schemeClr val="tx2">
              <a:lumMod val="60000"/>
              <a:lumOff val="40000"/>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60" name="Bild 3"/>
          <p:cNvSpPr>
            <a:spLocks noGrp="1"/>
          </p:cNvSpPr>
          <p:nvPr>
            <p:ph type="pic" sz="quarter" idx="24"/>
          </p:nvPr>
        </p:nvSpPr>
        <p:spPr bwMode="gray">
          <a:xfrm>
            <a:off x="8234272"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9" name="Text 3"/>
          <p:cNvSpPr>
            <a:spLocks noGrp="1"/>
          </p:cNvSpPr>
          <p:nvPr>
            <p:ph type="body" sz="quarter" idx="31" hasCustomPrompt="1"/>
          </p:nvPr>
        </p:nvSpPr>
        <p:spPr bwMode="gray">
          <a:xfrm>
            <a:off x="8234272" y="3517050"/>
            <a:ext cx="3416845" cy="360000"/>
          </a:xfrm>
          <a:solidFill>
            <a:schemeClr val="accent1">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23" name="Textplatzhalter 8"/>
          <p:cNvSpPr>
            <a:spLocks noGrp="1"/>
          </p:cNvSpPr>
          <p:nvPr>
            <p:ph type="body" sz="quarter" idx="33"/>
          </p:nvPr>
        </p:nvSpPr>
        <p:spPr>
          <a:xfrm>
            <a:off x="540070"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buCl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4" name="Textplatzhalter 8"/>
          <p:cNvSpPr>
            <a:spLocks noGrp="1"/>
          </p:cNvSpPr>
          <p:nvPr>
            <p:ph type="body" sz="quarter" idx="34"/>
          </p:nvPr>
        </p:nvSpPr>
        <p:spPr>
          <a:xfrm>
            <a:off x="4387171"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5" name="Textplatzhalter 8"/>
          <p:cNvSpPr>
            <a:spLocks noGrp="1"/>
          </p:cNvSpPr>
          <p:nvPr>
            <p:ph type="body" sz="quarter" idx="35"/>
          </p:nvPr>
        </p:nvSpPr>
        <p:spPr>
          <a:xfrm>
            <a:off x="8234272"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Tree>
    <p:extLst>
      <p:ext uri="{BB962C8B-B14F-4D97-AF65-F5344CB8AC3E}">
        <p14:creationId xmlns:p14="http://schemas.microsoft.com/office/powerpoint/2010/main" val="282555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bwMode="gray">
          <a:xfrm>
            <a:off x="540070" y="432000"/>
            <a:ext cx="7265746" cy="1080000"/>
          </a:xfrm>
        </p:spPr>
        <p:txBody>
          <a:bodyPr/>
          <a:lstStyle/>
          <a:p>
            <a:r>
              <a:rPr lang="de-DE" noProof="0" dirty="0"/>
              <a:t>Titelmasterformat bearbeiten</a:t>
            </a:r>
          </a:p>
        </p:txBody>
      </p:sp>
      <p:sp>
        <p:nvSpPr>
          <p:cNvPr id="8" name="Untertitel"/>
          <p:cNvSpPr>
            <a:spLocks noGrp="1"/>
          </p:cNvSpPr>
          <p:nvPr>
            <p:ph type="body" sz="quarter" idx="13" hasCustomPrompt="1"/>
          </p:nvPr>
        </p:nvSpPr>
        <p:spPr bwMode="gray">
          <a:xfrm>
            <a:off x="540070" y="972000"/>
            <a:ext cx="72657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7265746"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Bildplatzhalter 3"/>
          <p:cNvSpPr>
            <a:spLocks noGrp="1"/>
          </p:cNvSpPr>
          <p:nvPr>
            <p:ph type="pic" sz="quarter" idx="35"/>
          </p:nvPr>
        </p:nvSpPr>
        <p:spPr>
          <a:xfrm>
            <a:off x="8235086" y="0"/>
            <a:ext cx="3956915" cy="6858000"/>
          </a:xfrm>
          <a:custGeom>
            <a:avLst/>
            <a:gdLst/>
            <a:ahLst/>
            <a:cxnLst/>
            <a:rect l="l" t="t" r="r" b="b"/>
            <a:pathLst>
              <a:path w="3956400" h="6858000">
                <a:moveTo>
                  <a:pt x="0" y="0"/>
                </a:moveTo>
                <a:lnTo>
                  <a:pt x="3956400" y="0"/>
                </a:lnTo>
                <a:lnTo>
                  <a:pt x="3956400" y="6238081"/>
                </a:lnTo>
                <a:lnTo>
                  <a:pt x="333648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dirty="0"/>
          </a:p>
        </p:txBody>
      </p:sp>
    </p:spTree>
    <p:extLst>
      <p:ext uri="{BB962C8B-B14F-4D97-AF65-F5344CB8AC3E}">
        <p14:creationId xmlns:p14="http://schemas.microsoft.com/office/powerpoint/2010/main" val="10929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EXT &amp; BILD">
    <p:spTree>
      <p:nvGrpSpPr>
        <p:cNvPr id="1" name=""/>
        <p:cNvGrpSpPr/>
        <p:nvPr/>
      </p:nvGrpSpPr>
      <p:grpSpPr>
        <a:xfrm>
          <a:off x="0" y="0"/>
          <a:ext cx="0" cy="0"/>
          <a:chOff x="0" y="0"/>
          <a:chExt cx="0" cy="0"/>
        </a:xfrm>
      </p:grpSpPr>
      <p:sp>
        <p:nvSpPr>
          <p:cNvPr id="14" name="Bildplatzhalter 10"/>
          <p:cNvSpPr>
            <a:spLocks noGrp="1"/>
          </p:cNvSpPr>
          <p:nvPr>
            <p:ph type="pic" sz="quarter" idx="16"/>
          </p:nvPr>
        </p:nvSpPr>
        <p:spPr>
          <a:xfrm>
            <a:off x="4386183" y="0"/>
            <a:ext cx="7805817" cy="6858000"/>
          </a:xfrm>
          <a:custGeom>
            <a:avLst/>
            <a:gdLst/>
            <a:ahLst/>
            <a:cxnLst/>
            <a:rect l="l" t="t" r="r" b="b"/>
            <a:pathLst>
              <a:path w="7804801" h="6858000">
                <a:moveTo>
                  <a:pt x="0" y="0"/>
                </a:moveTo>
                <a:lnTo>
                  <a:pt x="7804801" y="0"/>
                </a:lnTo>
                <a:lnTo>
                  <a:pt x="7804801" y="6235700"/>
                </a:lnTo>
                <a:lnTo>
                  <a:pt x="718250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3416845"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3416845"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341684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5" name="Gruppieren 14"/>
          <p:cNvGrpSpPr/>
          <p:nvPr userDrawn="1"/>
        </p:nvGrpSpPr>
        <p:grpSpPr>
          <a:xfrm>
            <a:off x="10646085" y="432000"/>
            <a:ext cx="1005019" cy="149281"/>
            <a:chOff x="6096000" y="6184900"/>
            <a:chExt cx="1592263" cy="236538"/>
          </a:xfrm>
          <a:solidFill>
            <a:schemeClr val="bg1"/>
          </a:solidFill>
        </p:grpSpPr>
        <p:sp>
          <p:nvSpPr>
            <p:cNvPr id="16"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91823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EXT &amp; BILD">
    <p:spTree>
      <p:nvGrpSpPr>
        <p:cNvPr id="1" name=""/>
        <p:cNvGrpSpPr/>
        <p:nvPr/>
      </p:nvGrpSpPr>
      <p:grpSpPr>
        <a:xfrm>
          <a:off x="0" y="0"/>
          <a:ext cx="0" cy="0"/>
          <a:chOff x="0" y="0"/>
          <a:chExt cx="0" cy="0"/>
        </a:xfrm>
      </p:grpSpPr>
      <p:sp>
        <p:nvSpPr>
          <p:cNvPr id="8" name="Bildplatzhalter 19"/>
          <p:cNvSpPr>
            <a:spLocks noGrp="1"/>
          </p:cNvSpPr>
          <p:nvPr>
            <p:ph type="pic" sz="quarter" idx="15"/>
          </p:nvPr>
        </p:nvSpPr>
        <p:spPr>
          <a:xfrm>
            <a:off x="-1" y="4474800"/>
            <a:ext cx="12192000" cy="2383200"/>
          </a:xfrm>
          <a:custGeom>
            <a:avLst/>
            <a:gdLst/>
            <a:ahLst/>
            <a:cxnLst/>
            <a:rect l="l" t="t" r="r" b="b"/>
            <a:pathLst>
              <a:path w="12190413" h="2383200">
                <a:moveTo>
                  <a:pt x="0" y="0"/>
                </a:moveTo>
                <a:lnTo>
                  <a:pt x="12190413" y="0"/>
                </a:lnTo>
                <a:lnTo>
                  <a:pt x="12190413" y="1761411"/>
                </a:lnTo>
                <a:lnTo>
                  <a:pt x="11568624" y="2383200"/>
                </a:lnTo>
                <a:lnTo>
                  <a:pt x="0" y="23832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167311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grpSp>
        <p:nvGrpSpPr>
          <p:cNvPr id="31" name="Группа 30"/>
          <p:cNvGrpSpPr/>
          <p:nvPr userDrawn="1"/>
        </p:nvGrpSpPr>
        <p:grpSpPr>
          <a:xfrm>
            <a:off x="-9326" y="0"/>
            <a:ext cx="12203410" cy="6877876"/>
            <a:chOff x="-9326" y="0"/>
            <a:chExt cx="12203410" cy="6877876"/>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54781" y="2600907"/>
              <a:ext cx="3539303" cy="4276969"/>
            </a:xfrm>
            <a:prstGeom prst="rect">
              <a:avLst/>
            </a:prstGeom>
          </p:spPr>
        </p:pic>
        <p:pic>
          <p:nvPicPr>
            <p:cNvPr id="15" name="Рисунок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290467" cy="4567437"/>
            </a:xfrm>
            <a:prstGeom prst="rect">
              <a:avLst/>
            </a:prstGeom>
          </p:spPr>
        </p:pic>
        <p:pic>
          <p:nvPicPr>
            <p:cNvPr id="16" name="Рисунок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848927"/>
              <a:ext cx="2001020" cy="300153"/>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51305" y="3916928"/>
              <a:ext cx="2706534" cy="2960948"/>
            </a:xfrm>
            <a:prstGeom prst="rect">
              <a:avLst/>
            </a:prstGeom>
          </p:spPr>
        </p:pic>
        <p:pic>
          <p:nvPicPr>
            <p:cNvPr id="19" name="Рисунок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4201160" cy="375303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 y="1138203"/>
              <a:ext cx="2000970" cy="5253658"/>
            </a:xfrm>
            <a:prstGeom prst="rect">
              <a:avLst/>
            </a:prstGeom>
          </p:spPr>
        </p:pic>
        <p:pic>
          <p:nvPicPr>
            <p:cNvPr id="25" name="Рисунок 2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901090" flipV="1">
              <a:off x="10397548" y="1487071"/>
              <a:ext cx="376436" cy="353850"/>
            </a:xfrm>
            <a:prstGeom prst="rect">
              <a:avLst/>
            </a:prstGeom>
          </p:spPr>
        </p:pic>
        <p:pic>
          <p:nvPicPr>
            <p:cNvPr id="27" name="Рисунок 2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85158" y="1016732"/>
              <a:ext cx="1301918" cy="194311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V="1">
              <a:off x="-9326" y="6304149"/>
              <a:ext cx="1716784" cy="446364"/>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484" y="6068848"/>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en-US" dirty="0" err="1"/>
              <a:t>Lorem</a:t>
            </a:r>
            <a:r>
              <a:rPr lang="en-US" dirty="0"/>
              <a:t> </a:t>
            </a:r>
            <a:r>
              <a:rPr lang="en-US" dirty="0" err="1"/>
              <a:t>ipsum</a:t>
            </a:r>
            <a:r>
              <a:rPr lang="en-US" dirty="0"/>
              <a:t> dolor</a:t>
            </a:r>
            <a:endParaRPr lang="ru-RU" dirty="0"/>
          </a:p>
        </p:txBody>
      </p:sp>
      <p:sp>
        <p:nvSpPr>
          <p:cNvPr id="3" name="Объект 2"/>
          <p:cNvSpPr>
            <a:spLocks noGrp="1"/>
          </p:cNvSpPr>
          <p:nvPr>
            <p:ph idx="1" hasCustomPrompt="1"/>
          </p:nvPr>
        </p:nvSpPr>
        <p:spPr>
          <a:xfrm>
            <a:off x="3477986" y="2114237"/>
            <a:ext cx="5176795" cy="2041810"/>
          </a:xfrm>
        </p:spPr>
        <p:txBody>
          <a:bodyPr/>
          <a:lstStyle>
            <a:lvl1pPr algn="ctr">
              <a:defRPr/>
            </a:lvl1pPr>
            <a:lvl2pPr algn="ctr">
              <a:defRPr/>
            </a:lvl2pPr>
            <a:lvl3pPr algn="ctr">
              <a:defRPr/>
            </a:lvl3pPr>
            <a:lvl4pPr algn="ctr">
              <a:defRPr/>
            </a:lvl4pPr>
            <a:lvl5pPr algn="ctr">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11"/>
          </p:nvPr>
        </p:nvSpPr>
        <p:spPr>
          <a:xfrm>
            <a:off x="4038600" y="5703723"/>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33" name="Текст 32"/>
          <p:cNvSpPr>
            <a:spLocks noGrp="1"/>
          </p:cNvSpPr>
          <p:nvPr>
            <p:ph type="body" sz="quarter" idx="13" hasCustomPrompt="1"/>
          </p:nvPr>
        </p:nvSpPr>
        <p:spPr>
          <a:xfrm>
            <a:off x="3122451" y="4967174"/>
            <a:ext cx="5608864" cy="2014729"/>
          </a:xfrm>
        </p:spPr>
        <p:txBody>
          <a:bodyPr/>
          <a:lstStyle>
            <a:lvl1pPr algn="ctr">
              <a:defRPr sz="1600" b="1"/>
            </a:lvl1pPr>
            <a:lvl2pPr algn="ctr">
              <a:defRPr b="1"/>
            </a:lvl2pPr>
            <a:lvl3pPr algn="ctr">
              <a:defRPr b="1"/>
            </a:lvl3pPr>
            <a:lvl4pPr>
              <a:defRPr b="1"/>
            </a:lvl4pPr>
            <a:lvl5pPr>
              <a:defRPr b="1"/>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Tree>
    <p:extLst>
      <p:ext uri="{BB962C8B-B14F-4D97-AF65-F5344CB8AC3E}">
        <p14:creationId xmlns:p14="http://schemas.microsoft.com/office/powerpoint/2010/main" val="2709881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0" name="Bild"/>
          <p:cNvSpPr>
            <a:spLocks noGrp="1"/>
          </p:cNvSpPr>
          <p:nvPr>
            <p:ph type="pic" sz="quarter" idx="15"/>
          </p:nvPr>
        </p:nvSpPr>
        <p:spPr bwMode="gray">
          <a:xfrm>
            <a:off x="1" y="1512000"/>
            <a:ext cx="12192000"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36" name="Text"/>
          <p:cNvSpPr>
            <a:spLocks noGrp="1"/>
          </p:cNvSpPr>
          <p:nvPr>
            <p:ph type="body" sz="quarter" idx="41"/>
          </p:nvPr>
        </p:nvSpPr>
        <p:spPr bwMode="gray">
          <a:xfrm>
            <a:off x="540070" y="1512000"/>
            <a:ext cx="7262145" cy="2365200"/>
          </a:xfrm>
          <a:solidFill>
            <a:srgbClr val="808080">
              <a:alpha val="90000"/>
            </a:srgbClr>
          </a:solidFill>
        </p:spPr>
        <p:txBody>
          <a:bodyPr lIns="540000" tIns="180000" rIns="540000" bIns="180000" anchor="ctr"/>
          <a:lstStyle>
            <a:lvl1pPr marL="0" indent="0" algn="l">
              <a:buFontTx/>
              <a:buNone/>
              <a:defRPr>
                <a:solidFill>
                  <a:schemeClr val="bg1"/>
                </a:solidFill>
              </a:defRPr>
            </a:lvl1pPr>
          </a:lstStyle>
          <a:p>
            <a:pPr lvl="0"/>
            <a:r>
              <a:rPr lang="de-DE" noProof="0" dirty="0"/>
              <a:t>Textmasterformat bearbeiten</a:t>
            </a:r>
          </a:p>
        </p:txBody>
      </p:sp>
      <p:sp>
        <p:nvSpPr>
          <p:cNvPr id="3" name="Inhalt"/>
          <p:cNvSpPr>
            <a:spLocks noGrp="1"/>
          </p:cNvSpPr>
          <p:nvPr>
            <p:ph idx="1"/>
          </p:nvPr>
        </p:nvSpPr>
        <p:spPr>
          <a:xfrm>
            <a:off x="540070" y="4233451"/>
            <a:ext cx="11111046" cy="1575213"/>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p:txBody>
      </p:sp>
    </p:spTree>
    <p:extLst>
      <p:ext uri="{BB962C8B-B14F-4D97-AF65-F5344CB8AC3E}">
        <p14:creationId xmlns:p14="http://schemas.microsoft.com/office/powerpoint/2010/main" val="363590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TEXT &amp; BILD">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noProof="0" dirty="0"/>
              <a:t>Titelmasterformat durch Klicken bearbeiten</a:t>
            </a:r>
          </a:p>
        </p:txBody>
      </p:sp>
      <p:sp>
        <p:nvSpPr>
          <p:cNvPr id="8"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2" name="Bild"/>
          <p:cNvSpPr>
            <a:spLocks noGrp="1"/>
          </p:cNvSpPr>
          <p:nvPr>
            <p:ph type="pic" sz="quarter" idx="14"/>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1" name="Text 1"/>
          <p:cNvSpPr>
            <a:spLocks noGrp="1"/>
          </p:cNvSpPr>
          <p:nvPr>
            <p:ph type="body" sz="quarter" idx="17"/>
          </p:nvPr>
        </p:nvSpPr>
        <p:spPr>
          <a:xfrm>
            <a:off x="0"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0" name="Text 2"/>
          <p:cNvSpPr>
            <a:spLocks noGrp="1"/>
          </p:cNvSpPr>
          <p:nvPr>
            <p:ph type="body" sz="quarter" idx="18"/>
          </p:nvPr>
        </p:nvSpPr>
        <p:spPr>
          <a:xfrm>
            <a:off x="4063535"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1" name="Text 3"/>
          <p:cNvSpPr>
            <a:spLocks noGrp="1"/>
          </p:cNvSpPr>
          <p:nvPr>
            <p:ph type="body" sz="quarter" idx="19"/>
          </p:nvPr>
        </p:nvSpPr>
        <p:spPr>
          <a:xfrm>
            <a:off x="8127071"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cxnSp>
        <p:nvCxnSpPr>
          <p:cNvPr id="17" name="Linie"/>
          <p:cNvCxnSpPr/>
          <p:nvPr userDrawn="1"/>
        </p:nvCxnSpPr>
        <p:spPr bwMode="gray">
          <a:xfrm>
            <a:off x="4060632"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Linie"/>
          <p:cNvCxnSpPr/>
          <p:nvPr userDrawn="1"/>
        </p:nvCxnSpPr>
        <p:spPr bwMode="gray">
          <a:xfrm>
            <a:off x="8131368"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45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1" name="Bild"/>
          <p:cNvSpPr>
            <a:spLocks noGrp="1"/>
          </p:cNvSpPr>
          <p:nvPr>
            <p:ph type="pic" sz="quarter" idx="17"/>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9" name="Text"/>
          <p:cNvSpPr>
            <a:spLocks noGrp="1"/>
          </p:cNvSpPr>
          <p:nvPr>
            <p:ph type="body" sz="quarter" idx="19"/>
          </p:nvPr>
        </p:nvSpPr>
        <p:spPr>
          <a:xfrm>
            <a:off x="540070" y="1512000"/>
            <a:ext cx="4450179" cy="42984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92804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5" name="Bildplatzhalter 17"/>
          <p:cNvSpPr>
            <a:spLocks noGrp="1"/>
          </p:cNvSpPr>
          <p:nvPr>
            <p:ph type="pic" sz="quarter" idx="10"/>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solidFill>
            <a:schemeClr val="bg1">
              <a:lumMod val="85000"/>
            </a:schemeClr>
          </a:solidFill>
        </p:spPr>
        <p:txBody>
          <a:bodyPr lIns="144000" tIns="144000" rIns="144000"/>
          <a:lstStyle>
            <a:lvl1pPr marL="0" indent="0">
              <a:buNone/>
              <a:defRPr/>
            </a:lvl1pPr>
          </a:lstStyle>
          <a:p>
            <a:endParaRPr lang="de-DE"/>
          </a:p>
        </p:txBody>
      </p:sp>
      <p:sp>
        <p:nvSpPr>
          <p:cNvPr id="23" name="Textplatzhalter 22"/>
          <p:cNvSpPr>
            <a:spLocks noGrp="1"/>
          </p:cNvSpPr>
          <p:nvPr>
            <p:ph type="body" sz="quarter" idx="11"/>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gradFill>
            <a:gsLst>
              <a:gs pos="0">
                <a:schemeClr val="tx1">
                  <a:lumMod val="50000"/>
                  <a:lumOff val="50000"/>
                  <a:alpha val="95000"/>
                </a:schemeClr>
              </a:gs>
              <a:gs pos="100000">
                <a:schemeClr val="tx2">
                  <a:lumMod val="60000"/>
                  <a:lumOff val="40000"/>
                  <a:alpha val="80000"/>
                </a:schemeClr>
              </a:gs>
            </a:gsLst>
            <a:lin ang="18900000" scaled="1"/>
          </a:gradFill>
        </p:spPr>
        <p:txBody>
          <a:bodyPr anchor="ctr"/>
          <a:lstStyle>
            <a:lvl1pPr marL="0" indent="0" algn="ctr">
              <a:buNone/>
              <a:defRPr sz="3600" b="0">
                <a:solidFill>
                  <a:schemeClr val="bg1"/>
                </a:solidFill>
              </a:defRPr>
            </a:lvl1pPr>
          </a:lstStyle>
          <a:p>
            <a:pPr lvl="0"/>
            <a:endParaRPr lang="de-DE" dirty="0"/>
          </a:p>
        </p:txBody>
      </p:sp>
      <p:pic>
        <p:nvPicPr>
          <p:cNvPr id="15" name="Grafik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
        <p:nvSpPr>
          <p:cNvPr id="13" name="Textplatzhalter 7"/>
          <p:cNvSpPr>
            <a:spLocks noGrp="1"/>
          </p:cNvSpPr>
          <p:nvPr>
            <p:ph type="body" sz="quarter" idx="18" hasCustomPrompt="1"/>
          </p:nvPr>
        </p:nvSpPr>
        <p:spPr>
          <a:xfrm>
            <a:off x="540072" y="4589714"/>
            <a:ext cx="11107344" cy="639284"/>
          </a:xfrm>
        </p:spPr>
        <p:txBody>
          <a:bodyPr anchor="ctr"/>
          <a:lstStyle>
            <a:lvl1pPr marL="0" indent="0" algn="ctr">
              <a:buNone/>
              <a:defRPr sz="1600" i="1" baseline="0">
                <a:solidFill>
                  <a:schemeClr val="bg2"/>
                </a:solidFill>
                <a:latin typeface="+mn-lt"/>
              </a:defRPr>
            </a:lvl1pPr>
          </a:lstStyle>
          <a:p>
            <a:pPr lvl="0"/>
            <a:r>
              <a:rPr lang="de-DE" dirty="0"/>
              <a:t>Name des Autors</a:t>
            </a:r>
          </a:p>
        </p:txBody>
      </p:sp>
      <p:cxnSp>
        <p:nvCxnSpPr>
          <p:cNvPr id="14" name="Linie"/>
          <p:cNvCxnSpPr/>
          <p:nvPr userDrawn="1"/>
        </p:nvCxnSpPr>
        <p:spPr bwMode="gray">
          <a:xfrm>
            <a:off x="3755695"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Linie"/>
          <p:cNvCxnSpPr/>
          <p:nvPr userDrawn="1"/>
        </p:nvCxnSpPr>
        <p:spPr bwMode="gray">
          <a:xfrm>
            <a:off x="3755695" y="5228998"/>
            <a:ext cx="4680609"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7" name="Linie"/>
          <p:cNvCxnSpPr/>
          <p:nvPr userDrawn="1"/>
        </p:nvCxnSpPr>
        <p:spPr bwMode="gray">
          <a:xfrm>
            <a:off x="6816093"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18" name="Quotation"/>
          <p:cNvGrpSpPr>
            <a:grpSpLocks noChangeAspect="1"/>
          </p:cNvGrpSpPr>
          <p:nvPr userDrawn="1"/>
        </p:nvGrpSpPr>
        <p:grpSpPr bwMode="gray">
          <a:xfrm>
            <a:off x="5771921" y="1357295"/>
            <a:ext cx="648156" cy="543406"/>
            <a:chOff x="537029" y="1572196"/>
            <a:chExt cx="1010860" cy="847602"/>
          </a:xfrm>
        </p:grpSpPr>
        <p:sp>
          <p:nvSpPr>
            <p:cNvPr id="19"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sp>
          <p:nvSpPr>
            <p:cNvPr id="20"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grpSp>
      <p:grpSp>
        <p:nvGrpSpPr>
          <p:cNvPr id="26" name="Gruppieren 25"/>
          <p:cNvGrpSpPr/>
          <p:nvPr userDrawn="1"/>
        </p:nvGrpSpPr>
        <p:grpSpPr>
          <a:xfrm>
            <a:off x="10646085" y="432000"/>
            <a:ext cx="1005019" cy="149281"/>
            <a:chOff x="6096000" y="6184900"/>
            <a:chExt cx="1592263" cy="236538"/>
          </a:xfrm>
          <a:solidFill>
            <a:schemeClr val="bg1">
              <a:lumMod val="85000"/>
            </a:schemeClr>
          </a:solidFill>
        </p:grpSpPr>
        <p:sp>
          <p:nvSpPr>
            <p:cNvPr id="27"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2"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3"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61080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a:gsLst>
              <a:gs pos="0">
                <a:schemeClr val="tx1">
                  <a:lumMod val="65000"/>
                  <a:lumOff val="35000"/>
                </a:schemeClr>
              </a:gs>
              <a:gs pos="100000">
                <a:schemeClr val="tx2">
                  <a:lumMod val="40000"/>
                  <a:lumOff val="60000"/>
                  <a:alpha val="45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6096794" y="2762251"/>
            <a:ext cx="5550622"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11" name="Gerade Verbindung 10"/>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9" name="Gruppieren 8"/>
          <p:cNvGrpSpPr/>
          <p:nvPr userDrawn="1"/>
        </p:nvGrpSpPr>
        <p:grpSpPr bwMode="gray">
          <a:xfrm>
            <a:off x="8860092" y="6006238"/>
            <a:ext cx="2783594" cy="599231"/>
            <a:chOff x="8858939" y="6006237"/>
            <a:chExt cx="2783232" cy="599231"/>
          </a:xfrm>
        </p:grpSpPr>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2" name="Grafik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8"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41360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02_Kontakt">
    <p:bg bwMode="gray">
      <p:bgPr>
        <a:solidFill>
          <a:schemeClr val="bg1"/>
        </a:solidFill>
        <a:effectLst/>
      </p:bgPr>
    </p:bg>
    <p:spTree>
      <p:nvGrpSpPr>
        <p:cNvPr id="1" name=""/>
        <p:cNvGrpSpPr/>
        <p:nvPr/>
      </p:nvGrpSpPr>
      <p:grpSpPr>
        <a:xfrm>
          <a:off x="0" y="0"/>
          <a:ext cx="0" cy="0"/>
          <a:chOff x="0" y="0"/>
          <a:chExt cx="0" cy="0"/>
        </a:xfrm>
      </p:grpSpPr>
      <p:sp>
        <p:nvSpPr>
          <p:cNvPr id="25" name="Bild"/>
          <p:cNvSpPr>
            <a:spLocks noGrp="1"/>
          </p:cNvSpPr>
          <p:nvPr>
            <p:ph type="pic" sz="quarter" idx="18"/>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4" name="Layer"/>
          <p:cNvSpPr>
            <a:spLocks noGrp="1"/>
          </p:cNvSpPr>
          <p:nvPr>
            <p:ph type="body" sz="quarter" idx="17"/>
          </p:nvPr>
        </p:nvSpPr>
        <p:spPr bwMode="gray">
          <a:xfrm>
            <a:off x="0" y="1"/>
            <a:ext cx="12191999" cy="5808663"/>
          </a:xfrm>
          <a:gradFill>
            <a:gsLst>
              <a:gs pos="0">
                <a:schemeClr val="tx1">
                  <a:lumMod val="65000"/>
                  <a:lumOff val="35000"/>
                </a:schemeClr>
              </a:gs>
              <a:gs pos="100000">
                <a:schemeClr val="tx2">
                  <a:lumMod val="40000"/>
                  <a:lumOff val="60000"/>
                  <a:alpha val="70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endParaRPr lang="de-DE" noProof="0" dirty="0"/>
          </a:p>
        </p:txBody>
      </p:sp>
      <p:sp>
        <p:nvSpPr>
          <p:cNvPr id="36" name="Textplatzhalter 15"/>
          <p:cNvSpPr>
            <a:spLocks noGrp="1"/>
          </p:cNvSpPr>
          <p:nvPr>
            <p:ph type="body" sz="quarter" idx="15" hasCustomPrompt="1"/>
          </p:nvPr>
        </p:nvSpPr>
        <p:spPr bwMode="gray">
          <a:xfrm>
            <a:off x="2027019" y="4102101"/>
            <a:ext cx="2515720" cy="1203324"/>
          </a:xfrm>
          <a:prstGeom prst="rect">
            <a:avLst/>
          </a:prstGeom>
        </p:spPr>
        <p:txBody>
          <a:bodyPr lIns="0" tIns="0" rIns="0" bIns="0" anchor="b">
            <a:noAutofit/>
          </a:bodyPr>
          <a:lstStyle>
            <a:lvl1pPr marL="0" indent="0" algn="l">
              <a:lnSpc>
                <a:spcPct val="90000"/>
              </a:lnSpc>
              <a:spcBef>
                <a:spcPts val="0"/>
              </a:spcBef>
              <a:spcAft>
                <a:spcPts val="1000"/>
              </a:spcAft>
              <a:buNone/>
              <a:defRPr sz="1400" cap="none"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Textmasterformat </a:t>
            </a:r>
            <a:br>
              <a:rPr lang="de-DE" dirty="0"/>
            </a:br>
            <a:r>
              <a:rPr lang="de-DE" dirty="0"/>
              <a:t>bearbeiten</a:t>
            </a:r>
          </a:p>
        </p:txBody>
      </p:sp>
      <p:grpSp>
        <p:nvGrpSpPr>
          <p:cNvPr id="11" name="Gruppieren 10"/>
          <p:cNvGrpSpPr/>
          <p:nvPr userDrawn="1"/>
        </p:nvGrpSpPr>
        <p:grpSpPr bwMode="gray">
          <a:xfrm>
            <a:off x="8860092" y="6006238"/>
            <a:ext cx="2783594" cy="599231"/>
            <a:chOff x="8858939" y="6006237"/>
            <a:chExt cx="2783232" cy="599231"/>
          </a:xfrm>
        </p:grpSpPr>
        <p:pic>
          <p:nvPicPr>
            <p:cNvPr id="12" name="Grafik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3" name="Grafik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2"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3"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
        <p:nvSpPr>
          <p:cNvPr id="26" name="Textplatzhalter 10"/>
          <p:cNvSpPr>
            <a:spLocks noGrp="1"/>
          </p:cNvSpPr>
          <p:nvPr>
            <p:ph type="body" sz="quarter" idx="19"/>
          </p:nvPr>
        </p:nvSpPr>
        <p:spPr bwMode="gray">
          <a:xfrm>
            <a:off x="8976695" y="2762251"/>
            <a:ext cx="2670721"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7" name="Gerade Verbindung 26"/>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1888211" y="4102101"/>
            <a:ext cx="0" cy="120332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Bildplatzhalter 3"/>
          <p:cNvSpPr>
            <a:spLocks noGrp="1"/>
          </p:cNvSpPr>
          <p:nvPr>
            <p:ph type="pic" sz="quarter" idx="20"/>
          </p:nvPr>
        </p:nvSpPr>
        <p:spPr>
          <a:xfrm>
            <a:off x="549347" y="4105525"/>
            <a:ext cx="1200057" cy="1199901"/>
          </a:xfrm>
          <a:solidFill>
            <a:schemeClr val="bg1">
              <a:lumMod val="85000"/>
            </a:schemeClr>
          </a:solidFill>
        </p:spPr>
        <p:txBody>
          <a:bodyPr/>
          <a:lstStyle>
            <a:lvl1pPr marL="0" indent="0" algn="ctr">
              <a:buNone/>
              <a:defRPr sz="1600"/>
            </a:lvl1pPr>
          </a:lstStyle>
          <a:p>
            <a:endParaRPr lang="en-GB"/>
          </a:p>
        </p:txBody>
      </p:sp>
    </p:spTree>
    <p:extLst>
      <p:ext uri="{BB962C8B-B14F-4D97-AF65-F5344CB8AC3E}">
        <p14:creationId xmlns:p14="http://schemas.microsoft.com/office/powerpoint/2010/main" val="186499811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image" Target="../media/image3.png"/><Relationship Id="rId79" Type="http://schemas.openxmlformats.org/officeDocument/2006/relationships/image" Target="../media/image8.png"/><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6.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png"/><Relationship Id="rId80" Type="http://schemas.openxmlformats.org/officeDocument/2006/relationships/image" Target="../media/image9.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4.png"/><Relationship Id="rId83"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png"/><Relationship Id="rId78" Type="http://schemas.openxmlformats.org/officeDocument/2006/relationships/image" Target="../media/image7.png"/><Relationship Id="rId81" Type="http://schemas.openxmlformats.org/officeDocument/2006/relationships/image" Target="../media/image10.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5.png"/><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2.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Группа 25"/>
          <p:cNvGrpSpPr/>
          <p:nvPr userDrawn="1"/>
        </p:nvGrpSpPr>
        <p:grpSpPr>
          <a:xfrm>
            <a:off x="0" y="-398436"/>
            <a:ext cx="12190413" cy="7256436"/>
            <a:chOff x="0" y="-398436"/>
            <a:chExt cx="12190413" cy="7256436"/>
          </a:xfrm>
        </p:grpSpPr>
        <p:pic>
          <p:nvPicPr>
            <p:cNvPr id="7" name="Рисунок 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8" name="Рисунок 7"/>
            <p:cNvPicPr>
              <a:picLocks noChangeAspect="1"/>
            </p:cNvPicPr>
            <p:nvPr userDrawn="1"/>
          </p:nvPicPr>
          <p:blipFill>
            <a:blip r:embed="rId7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9" name="Группа 8"/>
            <p:cNvGrpSpPr/>
            <p:nvPr userDrawn="1"/>
          </p:nvGrpSpPr>
          <p:grpSpPr>
            <a:xfrm>
              <a:off x="0" y="1587"/>
              <a:ext cx="12176092" cy="5856700"/>
              <a:chOff x="0" y="1587"/>
              <a:chExt cx="12176092" cy="5856700"/>
            </a:xfrm>
          </p:grpSpPr>
          <p:pic>
            <p:nvPicPr>
              <p:cNvPr id="10" name="Рисунок 9"/>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11" name="Рисунок 10"/>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12" name="Рисунок 11"/>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13" name="Рисунок 12"/>
            <p:cNvPicPr>
              <a:picLocks noChangeAspect="1"/>
            </p:cNvPicPr>
            <p:nvPr userDrawn="1"/>
          </p:nvPicPr>
          <p:blipFill>
            <a:blip r:embed="rId7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14" name="Рисунок 13"/>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15"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6" name="Рисунок 15"/>
            <p:cNvPicPr>
              <a:picLocks noChangeAspect="1"/>
            </p:cNvPicPr>
            <p:nvPr userDrawn="1"/>
          </p:nvPicPr>
          <p:blipFill>
            <a:blip r:embed="rId7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17" name="Рисунок 1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18" name="Рисунок 17"/>
            <p:cNvPicPr>
              <a:picLocks noChangeAspect="1"/>
            </p:cNvPicPr>
            <p:nvPr userDrawn="1"/>
          </p:nvPicPr>
          <p:blipFill>
            <a:blip r:embed="rId8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19" name="Рисунок 18"/>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20" name="Рисунок 19"/>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21" name="Рисунок 20"/>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22" name="Рисунок 21"/>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23" name="Рисунок 22"/>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24" name="Рисунок 23"/>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25" name="Рисунок 24"/>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3" name="Текст 2"/>
          <p:cNvSpPr>
            <a:spLocks noGrp="1"/>
          </p:cNvSpPr>
          <p:nvPr>
            <p:ph type="body" idx="1"/>
          </p:nvPr>
        </p:nvSpPr>
        <p:spPr>
          <a:xfrm>
            <a:off x="236765" y="2975647"/>
            <a:ext cx="6295382" cy="2146989"/>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7DD9B-16CA-464A-A3D4-4D175F1ACCD1}" type="datetimeFigureOut">
              <a:rPr lang="ru-RU" smtClean="0"/>
              <a:t>01.11.2021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510081" y="6356350"/>
            <a:ext cx="536009" cy="365125"/>
          </a:xfrm>
          <a:prstGeom prst="rect">
            <a:avLst/>
          </a:prstGeom>
        </p:spPr>
        <p:txBody>
          <a:bodyPr vert="horz" lIns="91440" tIns="45720" rIns="91440" bIns="45720" rtlCol="0" anchor="ctr"/>
          <a:lstStyle>
            <a:lvl1pPr algn="r">
              <a:defRPr sz="2400" b="1">
                <a:solidFill>
                  <a:schemeClr val="bg1"/>
                </a:solidFill>
              </a:defRPr>
            </a:lvl1pPr>
          </a:lstStyle>
          <a:p>
            <a:fld id="{B7E6CA31-DA56-47CF-9891-B6D0296B6AEC}" type="slidenum">
              <a:rPr lang="ru-RU" smtClean="0"/>
              <a:pPr/>
              <a:t>‹Nr.›</a:t>
            </a:fld>
            <a:endParaRPr lang="ru-RU" dirty="0"/>
          </a:p>
        </p:txBody>
      </p:sp>
    </p:spTree>
    <p:extLst>
      <p:ext uri="{BB962C8B-B14F-4D97-AF65-F5344CB8AC3E}">
        <p14:creationId xmlns:p14="http://schemas.microsoft.com/office/powerpoint/2010/main" val="1714536039"/>
      </p:ext>
    </p:extLst>
  </p:cSld>
  <p:clrMap bg1="lt1" tx1="dk1" bg2="lt2" tx2="dk2" accent1="accent1" accent2="accent2" accent3="accent3" accent4="accent4" accent5="accent5" accent6="accent6" hlink="hlink" folHlink="folHlink"/>
  <p:sldLayoutIdLst>
    <p:sldLayoutId id="2147483717" r:id="rId1"/>
    <p:sldLayoutId id="2147483681" r:id="rId2"/>
    <p:sldLayoutId id="2147483682" r:id="rId3"/>
    <p:sldLayoutId id="2147483683" r:id="rId4"/>
    <p:sldLayoutId id="2147483661" r:id="rId5"/>
    <p:sldLayoutId id="2147483672" r:id="rId6"/>
    <p:sldLayoutId id="2147483673" r:id="rId7"/>
    <p:sldLayoutId id="2147483662" r:id="rId8"/>
    <p:sldLayoutId id="2147483677" r:id="rId9"/>
    <p:sldLayoutId id="2147483663" r:id="rId10"/>
    <p:sldLayoutId id="2147483688" r:id="rId11"/>
    <p:sldLayoutId id="2147483691" r:id="rId12"/>
    <p:sldLayoutId id="2147483718" r:id="rId13"/>
    <p:sldLayoutId id="2147483729" r:id="rId14"/>
    <p:sldLayoutId id="2147483689" r:id="rId15"/>
    <p:sldLayoutId id="2147483690" r:id="rId16"/>
    <p:sldLayoutId id="2147483692" r:id="rId17"/>
    <p:sldLayoutId id="2147483693" r:id="rId18"/>
    <p:sldLayoutId id="2147483712" r:id="rId19"/>
    <p:sldLayoutId id="2147483723" r:id="rId20"/>
    <p:sldLayoutId id="2147483730" r:id="rId21"/>
    <p:sldLayoutId id="2147483674" r:id="rId22"/>
    <p:sldLayoutId id="2147483694" r:id="rId23"/>
    <p:sldLayoutId id="2147483695" r:id="rId24"/>
    <p:sldLayoutId id="2147483719" r:id="rId25"/>
    <p:sldLayoutId id="2147483696" r:id="rId26"/>
    <p:sldLayoutId id="2147483697" r:id="rId27"/>
    <p:sldLayoutId id="2147483698" r:id="rId28"/>
    <p:sldLayoutId id="2147483699" r:id="rId29"/>
    <p:sldLayoutId id="2147483713" r:id="rId30"/>
    <p:sldLayoutId id="2147483724" r:id="rId31"/>
    <p:sldLayoutId id="2147483675" r:id="rId32"/>
    <p:sldLayoutId id="2147483700" r:id="rId33"/>
    <p:sldLayoutId id="2147483720" r:id="rId34"/>
    <p:sldLayoutId id="2147483701" r:id="rId35"/>
    <p:sldLayoutId id="2147483702" r:id="rId36"/>
    <p:sldLayoutId id="2147483703" r:id="rId37"/>
    <p:sldLayoutId id="2147483704" r:id="rId38"/>
    <p:sldLayoutId id="2147483705" r:id="rId39"/>
    <p:sldLayoutId id="2147483714" r:id="rId40"/>
    <p:sldLayoutId id="2147483725" r:id="rId41"/>
    <p:sldLayoutId id="2147483676" r:id="rId42"/>
    <p:sldLayoutId id="2147483706" r:id="rId43"/>
    <p:sldLayoutId id="2147483707" r:id="rId44"/>
    <p:sldLayoutId id="2147483721" r:id="rId45"/>
    <p:sldLayoutId id="2147483708" r:id="rId46"/>
    <p:sldLayoutId id="2147483709" r:id="rId47"/>
    <p:sldLayoutId id="2147483710" r:id="rId48"/>
    <p:sldLayoutId id="2147483711" r:id="rId49"/>
    <p:sldLayoutId id="2147483715" r:id="rId50"/>
    <p:sldLayoutId id="2147483726" r:id="rId51"/>
    <p:sldLayoutId id="2147483664" r:id="rId52"/>
    <p:sldLayoutId id="2147483665" r:id="rId53"/>
    <p:sldLayoutId id="2147483666" r:id="rId54"/>
    <p:sldLayoutId id="2147483722" r:id="rId55"/>
    <p:sldLayoutId id="2147483727" r:id="rId56"/>
    <p:sldLayoutId id="2147483686" r:id="rId57"/>
    <p:sldLayoutId id="2147483687" r:id="rId58"/>
    <p:sldLayoutId id="2147483678" r:id="rId59"/>
    <p:sldLayoutId id="2147483680" r:id="rId60"/>
    <p:sldLayoutId id="2147483667" r:id="rId61"/>
    <p:sldLayoutId id="2147483679" r:id="rId62"/>
    <p:sldLayoutId id="2147483684" r:id="rId63"/>
    <p:sldLayoutId id="2147483685" r:id="rId64"/>
    <p:sldLayoutId id="2147483668" r:id="rId65"/>
    <p:sldLayoutId id="2147483669" r:id="rId66"/>
    <p:sldLayoutId id="2147483716" r:id="rId67"/>
    <p:sldLayoutId id="2147483670" r:id="rId68"/>
    <p:sldLayoutId id="2147483671" r:id="rId69"/>
    <p:sldLayoutId id="2147483728" r:id="rId7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3" name="Inhalt"/>
          <p:cNvSpPr>
            <a:spLocks noGrp="1"/>
          </p:cNvSpPr>
          <p:nvPr>
            <p:ph type="body" idx="1"/>
          </p:nvPr>
        </p:nvSpPr>
        <p:spPr bwMode="gray">
          <a:xfrm>
            <a:off x="540070" y="1512000"/>
            <a:ext cx="11111046" cy="42984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1" name="Hilfslinie"/>
          <p:cNvGrpSpPr/>
          <p:nvPr userDrawn="1"/>
        </p:nvGrpSpPr>
        <p:grpSpPr bwMode="gray">
          <a:xfrm>
            <a:off x="540071" y="-739050"/>
            <a:ext cx="900117" cy="720000"/>
            <a:chOff x="540001" y="-720000"/>
            <a:chExt cx="900000" cy="720000"/>
          </a:xfrm>
        </p:grpSpPr>
        <p:cxnSp>
          <p:nvCxnSpPr>
            <p:cNvPr id="24" name="Line"/>
            <p:cNvCxnSpPr/>
            <p:nvPr userDrawn="1"/>
          </p:nvCxnSpPr>
          <p:spPr bwMode="gray">
            <a:xfrm flipV="1">
              <a:off x="540002"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
            <p:cNvSpPr txBox="1"/>
            <p:nvPr userDrawn="1"/>
          </p:nvSpPr>
          <p:spPr bwMode="gray">
            <a:xfrm>
              <a:off x="540001" y="-720000"/>
              <a:ext cx="900000" cy="540000"/>
            </a:xfrm>
            <a:prstGeom prst="rect">
              <a:avLst/>
            </a:prstGeom>
            <a:noFill/>
          </p:spPr>
          <p:txBody>
            <a:bodyPr wrap="square" lIns="72000" tIns="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15,42</a:t>
              </a:r>
            </a:p>
          </p:txBody>
        </p:sp>
      </p:grpSp>
      <p:grpSp>
        <p:nvGrpSpPr>
          <p:cNvPr id="12" name="Hilfslinie"/>
          <p:cNvGrpSpPr/>
          <p:nvPr userDrawn="1"/>
        </p:nvGrpSpPr>
        <p:grpSpPr bwMode="gray">
          <a:xfrm>
            <a:off x="10751001" y="-739050"/>
            <a:ext cx="900117" cy="720000"/>
            <a:chOff x="10749601" y="-720000"/>
            <a:chExt cx="900000" cy="720000"/>
          </a:xfrm>
        </p:grpSpPr>
        <p:cxnSp>
          <p:nvCxnSpPr>
            <p:cNvPr id="22" name="Line"/>
            <p:cNvCxnSpPr/>
            <p:nvPr userDrawn="1"/>
          </p:nvCxnSpPr>
          <p:spPr bwMode="gray">
            <a:xfrm flipV="1">
              <a:off x="11649601"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
            <p:cNvSpPr txBox="1"/>
            <p:nvPr userDrawn="1"/>
          </p:nvSpPr>
          <p:spPr bwMode="gray">
            <a:xfrm>
              <a:off x="10749601" y="-720000"/>
              <a:ext cx="900000" cy="540000"/>
            </a:xfrm>
            <a:prstGeom prst="rect">
              <a:avLst/>
            </a:prstGeom>
            <a:noFill/>
          </p:spPr>
          <p:txBody>
            <a:bodyPr wrap="square" lIns="0" tIns="0" rIns="72000" bIns="0" rtlCol="0">
              <a:noAutofit/>
            </a:bodyPr>
            <a:lstStyle/>
            <a:p>
              <a:pPr algn="r">
                <a:lnSpc>
                  <a:spcPct val="90000"/>
                </a:lnSpc>
                <a:spcAft>
                  <a:spcPts val="1000"/>
                </a:spcAft>
              </a:pPr>
              <a:r>
                <a:rPr lang="de-DE" sz="1200" noProof="0" dirty="0"/>
                <a:t>Position Hilfslinie 15,42</a:t>
              </a:r>
            </a:p>
          </p:txBody>
        </p:sp>
      </p:grpSp>
      <p:grpSp>
        <p:nvGrpSpPr>
          <p:cNvPr id="13" name="Hilfslinie"/>
          <p:cNvGrpSpPr/>
          <p:nvPr userDrawn="1"/>
        </p:nvGrpSpPr>
        <p:grpSpPr bwMode="gray">
          <a:xfrm>
            <a:off x="-739146" y="432000"/>
            <a:ext cx="720094" cy="540000"/>
            <a:chOff x="-720000" y="432000"/>
            <a:chExt cx="720000" cy="540000"/>
          </a:xfrm>
        </p:grpSpPr>
        <p:cxnSp>
          <p:nvCxnSpPr>
            <p:cNvPr id="20" name="Line"/>
            <p:cNvCxnSpPr/>
            <p:nvPr/>
          </p:nvCxnSpPr>
          <p:spPr bwMode="gray">
            <a:xfrm>
              <a:off x="-720000" y="43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
            <p:cNvSpPr txBox="1"/>
            <p:nvPr userDrawn="1"/>
          </p:nvSpPr>
          <p:spPr bwMode="gray">
            <a:xfrm>
              <a:off x="-720000" y="43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8,32</a:t>
              </a:r>
            </a:p>
          </p:txBody>
        </p:sp>
      </p:grpSp>
      <p:grpSp>
        <p:nvGrpSpPr>
          <p:cNvPr id="14" name="Hilfslinie"/>
          <p:cNvGrpSpPr/>
          <p:nvPr userDrawn="1"/>
        </p:nvGrpSpPr>
        <p:grpSpPr bwMode="gray">
          <a:xfrm>
            <a:off x="-739146" y="1512000"/>
            <a:ext cx="720094" cy="540000"/>
            <a:chOff x="-720000" y="1512000"/>
            <a:chExt cx="720000" cy="540000"/>
          </a:xfrm>
        </p:grpSpPr>
        <p:cxnSp>
          <p:nvCxnSpPr>
            <p:cNvPr id="18" name="Line"/>
            <p:cNvCxnSpPr/>
            <p:nvPr userDrawn="1"/>
          </p:nvCxnSpPr>
          <p:spPr bwMode="gray">
            <a:xfrm>
              <a:off x="-720000" y="151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p:cNvSpPr txBox="1"/>
            <p:nvPr userDrawn="1"/>
          </p:nvSpPr>
          <p:spPr bwMode="gray">
            <a:xfrm>
              <a:off x="-720000" y="151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5,33</a:t>
              </a:r>
            </a:p>
          </p:txBody>
        </p:sp>
      </p:grpSp>
      <p:grpSp>
        <p:nvGrpSpPr>
          <p:cNvPr id="15" name="Hilfslinie"/>
          <p:cNvGrpSpPr/>
          <p:nvPr userDrawn="1"/>
        </p:nvGrpSpPr>
        <p:grpSpPr bwMode="gray">
          <a:xfrm>
            <a:off x="-739146" y="5810400"/>
            <a:ext cx="720094" cy="540000"/>
            <a:chOff x="-720000" y="5810400"/>
            <a:chExt cx="720000" cy="540000"/>
          </a:xfrm>
        </p:grpSpPr>
        <p:cxnSp>
          <p:nvCxnSpPr>
            <p:cNvPr id="16" name="Line"/>
            <p:cNvCxnSpPr/>
            <p:nvPr userDrawn="1"/>
          </p:nvCxnSpPr>
          <p:spPr bwMode="gray">
            <a:xfrm>
              <a:off x="-720000" y="58104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
            <p:cNvSpPr txBox="1"/>
            <p:nvPr userDrawn="1"/>
          </p:nvSpPr>
          <p:spPr bwMode="gray">
            <a:xfrm>
              <a:off x="-720000" y="58104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6,61</a:t>
              </a:r>
            </a:p>
          </p:txBody>
        </p:sp>
      </p:grpSp>
      <p:sp>
        <p:nvSpPr>
          <p:cNvPr id="27" name="Rechtwinkliges Dreieck 26"/>
          <p:cNvSpPr/>
          <p:nvPr/>
        </p:nvSpPr>
        <p:spPr>
          <a:xfrm flipH="1">
            <a:off x="11569620" y="6235702"/>
            <a:ext cx="622380" cy="62229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GB" sz="1800" dirty="0" err="1"/>
          </a:p>
        </p:txBody>
      </p:sp>
      <p:sp>
        <p:nvSpPr>
          <p:cNvPr id="29" name="Foliennummer"/>
          <p:cNvSpPr txBox="1">
            <a:spLocks/>
          </p:cNvSpPr>
          <p:nvPr/>
        </p:nvSpPr>
        <p:spPr bwMode="gray">
          <a:xfrm>
            <a:off x="11781540" y="6201308"/>
            <a:ext cx="501766" cy="525542"/>
          </a:xfrm>
          <a:prstGeom prst="rect">
            <a:avLst/>
          </a:prstGeom>
        </p:spPr>
        <p:txBody>
          <a:bodyPr vert="horz" lIns="0" tIns="0" rIns="0" bIns="0" rtlCol="0" anchor="b"/>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2CEFE82-39F2-4F47-8A0C-D5AB3496FA5C}" type="slidenum">
              <a:rPr lang="de-DE" sz="1200" smtClean="0">
                <a:solidFill>
                  <a:schemeClr val="bg1"/>
                </a:solidFill>
              </a:rPr>
              <a:pPr algn="ctr"/>
              <a:t>‹Nr.›</a:t>
            </a:fld>
            <a:endParaRPr lang="de-DE" sz="1200" dirty="0">
              <a:solidFill>
                <a:schemeClr val="bg1"/>
              </a:solidFill>
            </a:endParaRPr>
          </a:p>
        </p:txBody>
      </p:sp>
    </p:spTree>
    <p:extLst>
      <p:ext uri="{BB962C8B-B14F-4D97-AF65-F5344CB8AC3E}">
        <p14:creationId xmlns:p14="http://schemas.microsoft.com/office/powerpoint/2010/main" val="249389339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2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2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2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2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2734603" y="2762395"/>
            <a:ext cx="6503665" cy="1985298"/>
          </a:xfrm>
          <a:noFill/>
        </p:spPr>
        <p:txBody>
          <a:bodyPr>
            <a:noAutofit/>
          </a:bodyPr>
          <a:lstStyle/>
          <a:p>
            <a:pPr marL="0" indent="0" algn="ctr">
              <a:buNone/>
            </a:pPr>
            <a:r>
              <a:rPr lang="it-CH" sz="3200" b="1" dirty="0">
                <a:solidFill>
                  <a:srgbClr val="0B4874"/>
                </a:solidFill>
                <a:latin typeface="+mj-lt"/>
              </a:rPr>
              <a:t>Panoramica del programma di insegnamento/apprendimento </a:t>
            </a:r>
            <a:r>
              <a:rPr lang="it-CH" sz="3200" b="1" dirty="0" err="1">
                <a:solidFill>
                  <a:srgbClr val="0B4874"/>
                </a:solidFill>
                <a:latin typeface="+mj-lt"/>
              </a:rPr>
              <a:t>myidea</a:t>
            </a:r>
            <a:endParaRPr lang="it-CH" sz="3200" b="1" dirty="0">
              <a:solidFill>
                <a:srgbClr val="0B4874"/>
              </a:solidFill>
              <a:latin typeface="+mj-lt"/>
            </a:endParaRPr>
          </a:p>
        </p:txBody>
      </p:sp>
      <p:pic>
        <p:nvPicPr>
          <p:cNvPr id="3" name="Рисунок 28">
            <a:extLst>
              <a:ext uri="{FF2B5EF4-FFF2-40B4-BE49-F238E27FC236}">
                <a16:creationId xmlns:a16="http://schemas.microsoft.com/office/drawing/2014/main" id="{133B2606-BED0-4447-BEDB-EDEE9B08E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166653" y="4168259"/>
            <a:ext cx="3858692" cy="192935"/>
          </a:xfrm>
          <a:prstGeom prst="rect">
            <a:avLst/>
          </a:prstGeom>
        </p:spPr>
      </p:pic>
      <p:sp>
        <p:nvSpPr>
          <p:cNvPr id="5" name="Foliennummernplatzhalter 1">
            <a:extLst>
              <a:ext uri="{FF2B5EF4-FFF2-40B4-BE49-F238E27FC236}">
                <a16:creationId xmlns:a16="http://schemas.microsoft.com/office/drawing/2014/main" id="{ABD15D23-C88A-4A6C-BE8F-1EEB17326BEF}"/>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type="body" idx="1"/>
          </p:nvPr>
        </p:nvSpPr>
        <p:spPr>
          <a:xfrm>
            <a:off x="939800" y="1023425"/>
            <a:ext cx="9308048" cy="4811149"/>
          </a:xfrm>
          <a:prstGeom prst="rect">
            <a:avLst/>
          </a:prstGeom>
        </p:spPr>
        <p:txBody>
          <a:bodyPr>
            <a:noAutofit/>
          </a:bodyPr>
          <a:lstStyle/>
          <a:p>
            <a:pPr marL="0" indent="0" algn="l">
              <a:spcAft>
                <a:spcPts val="400"/>
              </a:spcAft>
              <a:buNone/>
            </a:pPr>
            <a:endParaRPr lang="de-CH" sz="1800" b="1" dirty="0">
              <a:solidFill>
                <a:srgbClr val="96CB00"/>
              </a:solidFill>
              <a:latin typeface="+mj-lt"/>
              <a:cs typeface="Arial" panose="020B0604020202020204" pitchFamily="34" charset="0"/>
            </a:endParaRPr>
          </a:p>
          <a:p>
            <a:pPr marL="0" indent="0" algn="l">
              <a:spcAft>
                <a:spcPts val="400"/>
              </a:spcAft>
              <a:buNone/>
            </a:pPr>
            <a:r>
              <a:rPr lang="it-CH" sz="2000" b="1" dirty="0">
                <a:solidFill>
                  <a:srgbClr val="96CB00"/>
                </a:solidFill>
                <a:latin typeface="+mj-lt"/>
                <a:cs typeface="Arial" panose="020B0604020202020204" pitchFamily="34" charset="0"/>
              </a:rPr>
              <a:t>Programmi di istituto per l’insegnamento della cultura generale: </a:t>
            </a:r>
            <a:endParaRPr lang="it-CH" sz="2000" b="1" dirty="0">
              <a:latin typeface="+mj-lt"/>
              <a:cs typeface="Arial" panose="020B0604020202020204" pitchFamily="34" charset="0"/>
            </a:endParaRPr>
          </a:p>
          <a:p>
            <a:pPr marL="285750" indent="-285750" algn="l">
              <a:spcAft>
                <a:spcPts val="400"/>
              </a:spcAft>
              <a:buClr>
                <a:srgbClr val="96CB00"/>
              </a:buClr>
              <a:buFont typeface="Arial" panose="020B0604020202020204" pitchFamily="34" charset="0"/>
              <a:buChar char="•"/>
            </a:pPr>
            <a:r>
              <a:rPr lang="it-CH" sz="1800" dirty="0">
                <a:solidFill>
                  <a:srgbClr val="686868"/>
                </a:solidFill>
                <a:latin typeface="+mj-lt"/>
                <a:cs typeface="Arial" panose="020B0604020202020204" pitchFamily="34" charset="0"/>
              </a:rPr>
              <a:t>In molti programmi di istituto figurano </a:t>
            </a:r>
            <a:r>
              <a:rPr lang="it-IT" sz="1800" dirty="0">
                <a:solidFill>
                  <a:srgbClr val="686868"/>
                </a:solidFill>
                <a:latin typeface="+mj-lt"/>
                <a:cs typeface="Arial" panose="020B0604020202020204" pitchFamily="34" charset="0"/>
              </a:rPr>
              <a:t>temi che riguardano il mercato o i consumi.</a:t>
            </a:r>
            <a:endParaRPr lang="it-CH" sz="1800" dirty="0">
              <a:solidFill>
                <a:srgbClr val="686868"/>
              </a:solidFill>
              <a:latin typeface="+mj-lt"/>
              <a:cs typeface="Arial" panose="020B0604020202020204" pitchFamily="34" charset="0"/>
            </a:endParaRPr>
          </a:p>
          <a:p>
            <a:pPr marL="285750" indent="-285750" algn="l">
              <a:spcAft>
                <a:spcPts val="400"/>
              </a:spcAft>
              <a:buClr>
                <a:srgbClr val="96CB00"/>
              </a:buClr>
              <a:buFont typeface="Arial" panose="020B0604020202020204" pitchFamily="34" charset="0"/>
              <a:buChar char="•"/>
            </a:pPr>
            <a:r>
              <a:rPr lang="it-CH" sz="1800" dirty="0">
                <a:solidFill>
                  <a:srgbClr val="686868"/>
                </a:solidFill>
                <a:latin typeface="+mj-lt"/>
                <a:cs typeface="Arial" panose="020B0604020202020204" pitchFamily="34" charset="0"/>
              </a:rPr>
              <a:t>Spesso si adotta un approccio economico</a:t>
            </a:r>
          </a:p>
          <a:p>
            <a:pPr marL="285750" indent="-285750" algn="l">
              <a:spcAft>
                <a:spcPts val="400"/>
              </a:spcAft>
              <a:buClr>
                <a:srgbClr val="96CB00"/>
              </a:buClr>
              <a:buFont typeface="Wingdings" panose="05000000000000000000" pitchFamily="2" charset="2"/>
              <a:buChar char="à"/>
            </a:pPr>
            <a:r>
              <a:rPr lang="it-CH" sz="2000" b="1" dirty="0">
                <a:solidFill>
                  <a:srgbClr val="96CB00"/>
                </a:solidFill>
                <a:latin typeface="+mj-lt"/>
                <a:cs typeface="Arial" panose="020B0604020202020204" pitchFamily="34" charset="0"/>
                <a:sym typeface="Wingdings" panose="05000000000000000000" pitchFamily="2" charset="2"/>
              </a:rPr>
              <a:t>Con il suo approccio innovativo, il programma offre nuovi modi di pensare.</a:t>
            </a:r>
            <a:endParaRPr lang="de-CH" sz="2000" b="1" dirty="0">
              <a:solidFill>
                <a:srgbClr val="96CB00"/>
              </a:solidFill>
              <a:latin typeface="+mj-lt"/>
              <a:cs typeface="Arial" panose="020B0604020202020204" pitchFamily="34" charset="0"/>
            </a:endParaRPr>
          </a:p>
          <a:p>
            <a:pPr marL="0" indent="0" algn="l">
              <a:spcAft>
                <a:spcPts val="400"/>
              </a:spcAft>
              <a:buClr>
                <a:srgbClr val="117613"/>
              </a:buClr>
              <a:buNone/>
            </a:pPr>
            <a:r>
              <a:rPr lang="it-CH" sz="2000" b="1" dirty="0">
                <a:solidFill>
                  <a:srgbClr val="96CB00"/>
                </a:solidFill>
                <a:latin typeface="+mj-lt"/>
                <a:cs typeface="Arial" panose="020B0604020202020204" pitchFamily="34" charset="0"/>
              </a:rPr>
              <a:t>Implementazione</a:t>
            </a:r>
            <a:r>
              <a:rPr lang="de-CH" sz="2000" b="1" dirty="0">
                <a:latin typeface="+mj-lt"/>
                <a:cs typeface="Arial" panose="020B0604020202020204" pitchFamily="34" charset="0"/>
              </a:rPr>
              <a:t>:</a:t>
            </a:r>
          </a:p>
          <a:p>
            <a:pPr algn="l">
              <a:spcAft>
                <a:spcPts val="400"/>
              </a:spcAft>
              <a:buClr>
                <a:srgbClr val="96CB00"/>
              </a:buClr>
            </a:pPr>
            <a:r>
              <a:rPr lang="it-CH" sz="1800" dirty="0">
                <a:solidFill>
                  <a:srgbClr val="686868"/>
                </a:solidFill>
                <a:latin typeface="+mj-lt"/>
                <a:cs typeface="Arial" panose="020B0604020202020204" pitchFamily="34" charset="0"/>
              </a:rPr>
              <a:t>Nel quadro della Cultura generale il programma può essere implementato in un periodo di sei-otto settimane (circa 18-24 lezioni).</a:t>
            </a:r>
          </a:p>
          <a:p>
            <a:pPr algn="l">
              <a:spcAft>
                <a:spcPts val="400"/>
              </a:spcAft>
              <a:buClr>
                <a:srgbClr val="96CB00"/>
              </a:buClr>
            </a:pPr>
            <a:endParaRPr lang="de-CH" sz="1600" dirty="0">
              <a:solidFill>
                <a:srgbClr val="96CB00"/>
              </a:solidFill>
              <a:latin typeface="+mj-lt"/>
              <a:cs typeface="Arial" panose="020B0604020202020204" pitchFamily="34" charset="0"/>
            </a:endParaRPr>
          </a:p>
        </p:txBody>
      </p:sp>
      <p:sp>
        <p:nvSpPr>
          <p:cNvPr id="8" name="Titel 1">
            <a:extLst>
              <a:ext uri="{FF2B5EF4-FFF2-40B4-BE49-F238E27FC236}">
                <a16:creationId xmlns:a16="http://schemas.microsoft.com/office/drawing/2014/main" id="{A8360520-00E7-4004-A67E-081A4EBE4D35}"/>
              </a:ext>
            </a:extLst>
          </p:cNvPr>
          <p:cNvSpPr txBox="1">
            <a:spLocks/>
          </p:cNvSpPr>
          <p:nvPr/>
        </p:nvSpPr>
        <p:spPr>
          <a:xfrm>
            <a:off x="877168" y="9099"/>
            <a:ext cx="12192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it-CH" sz="2400" dirty="0">
                <a:solidFill>
                  <a:srgbClr val="96CB00"/>
                </a:solidFill>
              </a:rPr>
              <a:t>Mentalità e spirito imprenditoriale nella Cultura generale</a:t>
            </a:r>
          </a:p>
        </p:txBody>
      </p:sp>
      <p:sp>
        <p:nvSpPr>
          <p:cNvPr id="4" name="Foliennummernplatzhalter 1">
            <a:extLst>
              <a:ext uri="{FF2B5EF4-FFF2-40B4-BE49-F238E27FC236}">
                <a16:creationId xmlns:a16="http://schemas.microsoft.com/office/drawing/2014/main" id="{14B70024-02CA-4677-A034-CF639F1DA621}"/>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10</a:t>
            </a:fld>
            <a:endParaRPr lang="ru-RU"/>
          </a:p>
        </p:txBody>
      </p:sp>
    </p:spTree>
    <p:extLst>
      <p:ext uri="{BB962C8B-B14F-4D97-AF65-F5344CB8AC3E}">
        <p14:creationId xmlns:p14="http://schemas.microsoft.com/office/powerpoint/2010/main" val="3727184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4E75BBB8-62C5-43C7-B467-2533C9A268C3}"/>
              </a:ext>
            </a:extLst>
          </p:cNvPr>
          <p:cNvSpPr txBox="1">
            <a:spLocks/>
          </p:cNvSpPr>
          <p:nvPr/>
        </p:nvSpPr>
        <p:spPr>
          <a:xfrm>
            <a:off x="877168" y="9099"/>
            <a:ext cx="9809029"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it-IT" sz="2400" dirty="0">
                <a:solidFill>
                  <a:srgbClr val="96CB00"/>
                </a:solidFill>
              </a:rPr>
              <a:t>Inserimento dei contenuti nel PQ (esempio)</a:t>
            </a:r>
            <a:endParaRPr lang="de-CH" sz="2400" dirty="0">
              <a:solidFill>
                <a:srgbClr val="96CB00"/>
              </a:solidFill>
            </a:endParaRPr>
          </a:p>
        </p:txBody>
      </p:sp>
      <p:sp>
        <p:nvSpPr>
          <p:cNvPr id="4" name="Foliennummernplatzhalter 1">
            <a:extLst>
              <a:ext uri="{FF2B5EF4-FFF2-40B4-BE49-F238E27FC236}">
                <a16:creationId xmlns:a16="http://schemas.microsoft.com/office/drawing/2014/main" id="{8D748340-C6A8-4E40-8935-F7F86640A788}"/>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11</a:t>
            </a:fld>
            <a:endParaRPr lang="ru-RU"/>
          </a:p>
        </p:txBody>
      </p:sp>
      <p:pic>
        <p:nvPicPr>
          <p:cNvPr id="8" name="Grafik 7">
            <a:extLst>
              <a:ext uri="{FF2B5EF4-FFF2-40B4-BE49-F238E27FC236}">
                <a16:creationId xmlns:a16="http://schemas.microsoft.com/office/drawing/2014/main" id="{F87E4925-9867-46DD-89ED-485BDB2E5773}"/>
              </a:ext>
            </a:extLst>
          </p:cNvPr>
          <p:cNvPicPr>
            <a:picLocks noChangeAspect="1"/>
          </p:cNvPicPr>
          <p:nvPr/>
        </p:nvPicPr>
        <p:blipFill>
          <a:blip r:embed="rId3"/>
          <a:stretch>
            <a:fillRect/>
          </a:stretch>
        </p:blipFill>
        <p:spPr>
          <a:xfrm>
            <a:off x="1498153" y="857289"/>
            <a:ext cx="8567057" cy="59310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35AC632-FABE-4C7A-BA87-D7844A5F0BC8}"/>
              </a:ext>
            </a:extLst>
          </p:cNvPr>
          <p:cNvSpPr>
            <a:spLocks noGrp="1"/>
          </p:cNvSpPr>
          <p:nvPr>
            <p:ph type="title"/>
          </p:nvPr>
        </p:nvSpPr>
        <p:spPr>
          <a:xfrm>
            <a:off x="306947" y="186070"/>
            <a:ext cx="11578101" cy="628650"/>
          </a:xfrm>
        </p:spPr>
        <p:txBody>
          <a:bodyPr>
            <a:normAutofit/>
          </a:bodyPr>
          <a:lstStyle/>
          <a:p>
            <a:r>
              <a:rPr lang="it-IT" sz="2400" dirty="0">
                <a:solidFill>
                  <a:srgbClr val="0B4874"/>
                </a:solidFill>
              </a:rPr>
              <a:t>I componenti della vostra formazione continua</a:t>
            </a:r>
          </a:p>
        </p:txBody>
      </p:sp>
      <p:sp>
        <p:nvSpPr>
          <p:cNvPr id="4" name="Textplatzhalter 3">
            <a:extLst>
              <a:ext uri="{FF2B5EF4-FFF2-40B4-BE49-F238E27FC236}">
                <a16:creationId xmlns:a16="http://schemas.microsoft.com/office/drawing/2014/main" id="{0CA21BBC-1995-4BCB-900F-4FCDF9452447}"/>
              </a:ext>
            </a:extLst>
          </p:cNvPr>
          <p:cNvSpPr>
            <a:spLocks noGrp="1"/>
          </p:cNvSpPr>
          <p:nvPr>
            <p:ph type="body" sz="quarter" idx="13"/>
          </p:nvPr>
        </p:nvSpPr>
        <p:spPr>
          <a:xfrm>
            <a:off x="6767513" y="1057702"/>
            <a:ext cx="4662487" cy="1023582"/>
          </a:xfrm>
        </p:spPr>
        <p:txBody>
          <a:bodyPr>
            <a:normAutofit/>
          </a:bodyPr>
          <a:lstStyle/>
          <a:p>
            <a:pPr marL="285750" indent="-285750">
              <a:buClr>
                <a:schemeClr val="bg1"/>
              </a:buClr>
              <a:buFont typeface="Arial" panose="020B0604020202020204" pitchFamily="34" charset="0"/>
              <a:buChar char="•"/>
            </a:pPr>
            <a:r>
              <a:rPr lang="it-IT" sz="1400" dirty="0">
                <a:solidFill>
                  <a:schemeClr val="bg1"/>
                </a:solidFill>
                <a:latin typeface="+mj-lt"/>
                <a:cs typeface="Arial" pitchFamily="34" charset="0"/>
              </a:rPr>
              <a:t>Acquisizione di conoscenze e strumenti per la fondazione della propria impresa.</a:t>
            </a:r>
          </a:p>
          <a:p>
            <a:pPr marL="285750" indent="-285750">
              <a:buClr>
                <a:schemeClr val="bg1"/>
              </a:buClr>
              <a:buFont typeface="Arial" panose="020B0604020202020204" pitchFamily="34" charset="0"/>
              <a:buChar char="•"/>
            </a:pPr>
            <a:r>
              <a:rPr lang="it-IT" sz="1400" dirty="0">
                <a:solidFill>
                  <a:schemeClr val="bg1"/>
                </a:solidFill>
                <a:latin typeface="+mj-lt"/>
                <a:cs typeface="Arial" pitchFamily="34" charset="0"/>
              </a:rPr>
              <a:t>Saperi e teorie sono presentati durante le varie fasi del percorso.</a:t>
            </a:r>
            <a:endParaRPr lang="de-CH" dirty="0"/>
          </a:p>
        </p:txBody>
      </p:sp>
      <p:sp>
        <p:nvSpPr>
          <p:cNvPr id="5" name="Textplatzhalter 4">
            <a:extLst>
              <a:ext uri="{FF2B5EF4-FFF2-40B4-BE49-F238E27FC236}">
                <a16:creationId xmlns:a16="http://schemas.microsoft.com/office/drawing/2014/main" id="{5C9AB761-6CA4-434D-A775-7E8B5AD0E989}"/>
              </a:ext>
            </a:extLst>
          </p:cNvPr>
          <p:cNvSpPr>
            <a:spLocks noGrp="1"/>
          </p:cNvSpPr>
          <p:nvPr>
            <p:ph type="body" sz="quarter" idx="14"/>
          </p:nvPr>
        </p:nvSpPr>
        <p:spPr/>
        <p:txBody>
          <a:bodyPr>
            <a:normAutofit/>
          </a:bodyPr>
          <a:lstStyle/>
          <a:p>
            <a:pPr marL="361950" indent="-361950">
              <a:buClr>
                <a:schemeClr val="bg1"/>
              </a:buClr>
              <a:buFont typeface="Wingdings" pitchFamily="2" charset="2"/>
              <a:buChar char="§"/>
            </a:pPr>
            <a:r>
              <a:rPr lang="it-CH" sz="1400" dirty="0">
                <a:solidFill>
                  <a:schemeClr val="bg1"/>
                </a:solidFill>
                <a:latin typeface="+mj-lt"/>
                <a:cs typeface="Arial" pitchFamily="34" charset="0"/>
              </a:rPr>
              <a:t>Sviluppo della propria idea imprenditoriale.</a:t>
            </a:r>
          </a:p>
          <a:p>
            <a:pPr marL="361950" indent="-361950">
              <a:buClr>
                <a:schemeClr val="bg1"/>
              </a:buClr>
              <a:buFont typeface="Wingdings" pitchFamily="2" charset="2"/>
              <a:buChar char="§"/>
            </a:pPr>
            <a:r>
              <a:rPr lang="it-CH" dirty="0">
                <a:latin typeface="+mj-lt"/>
                <a:cs typeface="Arial" pitchFamily="34" charset="0"/>
              </a:rPr>
              <a:t>A</a:t>
            </a:r>
            <a:r>
              <a:rPr lang="it-CH" sz="1400" dirty="0">
                <a:solidFill>
                  <a:schemeClr val="bg1"/>
                </a:solidFill>
                <a:latin typeface="+mj-lt"/>
                <a:cs typeface="Arial" pitchFamily="34" charset="0"/>
              </a:rPr>
              <a:t>pplicazione diretta degli strumenti appresi.</a:t>
            </a:r>
          </a:p>
        </p:txBody>
      </p:sp>
      <p:sp>
        <p:nvSpPr>
          <p:cNvPr id="6" name="Textplatzhalter 5">
            <a:extLst>
              <a:ext uri="{FF2B5EF4-FFF2-40B4-BE49-F238E27FC236}">
                <a16:creationId xmlns:a16="http://schemas.microsoft.com/office/drawing/2014/main" id="{C100C0F6-0E7F-4703-B113-9D4399DD52BD}"/>
              </a:ext>
            </a:extLst>
          </p:cNvPr>
          <p:cNvSpPr>
            <a:spLocks noGrp="1"/>
          </p:cNvSpPr>
          <p:nvPr>
            <p:ph type="body" sz="quarter" idx="15"/>
          </p:nvPr>
        </p:nvSpPr>
        <p:spPr>
          <a:xfrm>
            <a:off x="6767512" y="3954327"/>
            <a:ext cx="4662487" cy="776287"/>
          </a:xfrm>
        </p:spPr>
        <p:txBody>
          <a:bodyPr/>
          <a:lstStyle/>
          <a:p>
            <a:pPr marL="361950" indent="-361950">
              <a:buClr>
                <a:schemeClr val="bg1"/>
              </a:buClr>
              <a:buFont typeface="Wingdings" pitchFamily="2" charset="2"/>
              <a:buChar char="§"/>
            </a:pPr>
            <a:r>
              <a:rPr lang="it-IT" sz="1400" dirty="0">
                <a:solidFill>
                  <a:schemeClr val="bg1"/>
                </a:solidFill>
                <a:latin typeface="+mj-lt"/>
                <a:cs typeface="Arial" pitchFamily="34" charset="0"/>
              </a:rPr>
              <a:t>Gli studi di caso vi permetteranno di conoscere temi chiave dell'imprenditorialità.</a:t>
            </a:r>
          </a:p>
        </p:txBody>
      </p:sp>
      <p:sp>
        <p:nvSpPr>
          <p:cNvPr id="7" name="Textplatzhalter 6">
            <a:extLst>
              <a:ext uri="{FF2B5EF4-FFF2-40B4-BE49-F238E27FC236}">
                <a16:creationId xmlns:a16="http://schemas.microsoft.com/office/drawing/2014/main" id="{DA9C2B61-2DE9-4A33-B9CB-142F33DBAA8A}"/>
              </a:ext>
            </a:extLst>
          </p:cNvPr>
          <p:cNvSpPr>
            <a:spLocks noGrp="1"/>
          </p:cNvSpPr>
          <p:nvPr>
            <p:ph type="body" sz="quarter" idx="16"/>
          </p:nvPr>
        </p:nvSpPr>
        <p:spPr/>
        <p:txBody>
          <a:bodyPr>
            <a:normAutofit lnSpcReduction="10000"/>
          </a:bodyPr>
          <a:lstStyle/>
          <a:p>
            <a:r>
              <a:rPr lang="it-CH" dirty="0"/>
              <a:t>Informazioni complementari importanti dal punto di vista metodologico e didattico.</a:t>
            </a:r>
          </a:p>
          <a:p>
            <a:r>
              <a:rPr lang="it-CH" dirty="0"/>
              <a:t>Occasioni di riflessione</a:t>
            </a:r>
            <a:r>
              <a:rPr lang="de-CH" dirty="0"/>
              <a:t>.</a:t>
            </a:r>
          </a:p>
          <a:p>
            <a:endParaRPr lang="de-CH" dirty="0"/>
          </a:p>
        </p:txBody>
      </p:sp>
      <p:sp>
        <p:nvSpPr>
          <p:cNvPr id="8" name="Textplatzhalter 7">
            <a:extLst>
              <a:ext uri="{FF2B5EF4-FFF2-40B4-BE49-F238E27FC236}">
                <a16:creationId xmlns:a16="http://schemas.microsoft.com/office/drawing/2014/main" id="{9CC2F3A7-F2FA-49B8-9978-D66B00363616}"/>
              </a:ext>
            </a:extLst>
          </p:cNvPr>
          <p:cNvSpPr>
            <a:spLocks noGrp="1"/>
          </p:cNvSpPr>
          <p:nvPr>
            <p:ph type="body" sz="quarter" idx="17"/>
          </p:nvPr>
        </p:nvSpPr>
        <p:spPr>
          <a:xfrm>
            <a:off x="143355" y="2480271"/>
            <a:ext cx="1869799" cy="729000"/>
          </a:xfrm>
        </p:spPr>
        <p:txBody>
          <a:bodyPr/>
          <a:lstStyle/>
          <a:p>
            <a:pPr marL="0" indent="0">
              <a:buNone/>
            </a:pPr>
            <a:r>
              <a:rPr lang="it-IT" dirty="0"/>
              <a:t>I componenti di </a:t>
            </a:r>
            <a:r>
              <a:rPr lang="it-IT" dirty="0" err="1"/>
              <a:t>myidea</a:t>
            </a:r>
            <a:endParaRPr lang="it-IT" dirty="0"/>
          </a:p>
        </p:txBody>
      </p:sp>
      <p:sp>
        <p:nvSpPr>
          <p:cNvPr id="9" name="Textplatzhalter 8">
            <a:extLst>
              <a:ext uri="{FF2B5EF4-FFF2-40B4-BE49-F238E27FC236}">
                <a16:creationId xmlns:a16="http://schemas.microsoft.com/office/drawing/2014/main" id="{203476E2-224D-4189-81CD-112CEC498119}"/>
              </a:ext>
            </a:extLst>
          </p:cNvPr>
          <p:cNvSpPr>
            <a:spLocks noGrp="1"/>
          </p:cNvSpPr>
          <p:nvPr>
            <p:ph type="body" sz="quarter" idx="18"/>
          </p:nvPr>
        </p:nvSpPr>
        <p:spPr>
          <a:xfrm>
            <a:off x="143356" y="5189146"/>
            <a:ext cx="1766560" cy="795276"/>
          </a:xfrm>
        </p:spPr>
        <p:txBody>
          <a:bodyPr>
            <a:normAutofit/>
          </a:bodyPr>
          <a:lstStyle/>
          <a:p>
            <a:pPr marL="0" indent="0">
              <a:buNone/>
            </a:pPr>
            <a:r>
              <a:rPr lang="it-CH" dirty="0"/>
              <a:t>Informazioni complementari per insegnanti.</a:t>
            </a:r>
          </a:p>
        </p:txBody>
      </p:sp>
      <p:sp>
        <p:nvSpPr>
          <p:cNvPr id="10" name="Textplatzhalter 9">
            <a:extLst>
              <a:ext uri="{FF2B5EF4-FFF2-40B4-BE49-F238E27FC236}">
                <a16:creationId xmlns:a16="http://schemas.microsoft.com/office/drawing/2014/main" id="{ADA7B766-023B-49AF-A7B4-90D953F5E329}"/>
              </a:ext>
            </a:extLst>
          </p:cNvPr>
          <p:cNvSpPr>
            <a:spLocks noGrp="1"/>
          </p:cNvSpPr>
          <p:nvPr>
            <p:ph type="body" sz="quarter" idx="19"/>
          </p:nvPr>
        </p:nvSpPr>
        <p:spPr>
          <a:xfrm>
            <a:off x="4262284" y="1198225"/>
            <a:ext cx="1833716" cy="729000"/>
          </a:xfrm>
        </p:spPr>
        <p:txBody>
          <a:bodyPr/>
          <a:lstStyle/>
          <a:p>
            <a:pPr marL="0" indent="0" algn="ctr">
              <a:buNone/>
            </a:pPr>
            <a:r>
              <a:rPr lang="da-DK" sz="1400" dirty="0"/>
              <a:t>Conoscenze e strumenti</a:t>
            </a:r>
            <a:endParaRPr lang="ru-RU" sz="1400" dirty="0"/>
          </a:p>
        </p:txBody>
      </p:sp>
      <p:sp>
        <p:nvSpPr>
          <p:cNvPr id="11" name="Textplatzhalter 10">
            <a:extLst>
              <a:ext uri="{FF2B5EF4-FFF2-40B4-BE49-F238E27FC236}">
                <a16:creationId xmlns:a16="http://schemas.microsoft.com/office/drawing/2014/main" id="{610546A6-9FDA-4075-A275-E63C2A9C09CC}"/>
              </a:ext>
            </a:extLst>
          </p:cNvPr>
          <p:cNvSpPr>
            <a:spLocks noGrp="1"/>
          </p:cNvSpPr>
          <p:nvPr>
            <p:ph type="body" sz="quarter" idx="20"/>
          </p:nvPr>
        </p:nvSpPr>
        <p:spPr>
          <a:xfrm>
            <a:off x="4262284" y="2480270"/>
            <a:ext cx="1833716" cy="729000"/>
          </a:xfrm>
        </p:spPr>
        <p:txBody>
          <a:bodyPr/>
          <a:lstStyle/>
          <a:p>
            <a:pPr marL="0" indent="0" algn="ctr">
              <a:buNone/>
            </a:pPr>
            <a:r>
              <a:rPr lang="da-DK" sz="1400" dirty="0"/>
              <a:t>Sviluppo della propria idea imprenditoriale</a:t>
            </a:r>
            <a:endParaRPr lang="ru-RU" sz="1400" dirty="0"/>
          </a:p>
        </p:txBody>
      </p:sp>
      <p:sp>
        <p:nvSpPr>
          <p:cNvPr id="12" name="Textplatzhalter 11">
            <a:extLst>
              <a:ext uri="{FF2B5EF4-FFF2-40B4-BE49-F238E27FC236}">
                <a16:creationId xmlns:a16="http://schemas.microsoft.com/office/drawing/2014/main" id="{7F170F20-AD94-457A-ABA1-6878F5E12600}"/>
              </a:ext>
            </a:extLst>
          </p:cNvPr>
          <p:cNvSpPr>
            <a:spLocks noGrp="1"/>
          </p:cNvSpPr>
          <p:nvPr>
            <p:ph type="body" sz="quarter" idx="21"/>
          </p:nvPr>
        </p:nvSpPr>
        <p:spPr>
          <a:xfrm>
            <a:off x="4262283" y="3791491"/>
            <a:ext cx="1833715" cy="729000"/>
          </a:xfrm>
        </p:spPr>
        <p:txBody>
          <a:bodyPr>
            <a:normAutofit fontScale="92500"/>
          </a:bodyPr>
          <a:lstStyle/>
          <a:p>
            <a:pPr marL="0" indent="0" algn="ctr">
              <a:buNone/>
            </a:pPr>
            <a:r>
              <a:rPr lang="da-DK" sz="1400" dirty="0"/>
              <a:t>Studio di casi relativi a </a:t>
            </a:r>
            <a:r>
              <a:rPr lang="it-IT" sz="1400" dirty="0"/>
              <a:t>imprenditori e imprenditrici</a:t>
            </a:r>
          </a:p>
        </p:txBody>
      </p:sp>
      <p:sp>
        <p:nvSpPr>
          <p:cNvPr id="13" name="Textplatzhalter 12">
            <a:extLst>
              <a:ext uri="{FF2B5EF4-FFF2-40B4-BE49-F238E27FC236}">
                <a16:creationId xmlns:a16="http://schemas.microsoft.com/office/drawing/2014/main" id="{C8AB3870-8C3A-46F5-8DBB-D47C9E433327}"/>
              </a:ext>
            </a:extLst>
          </p:cNvPr>
          <p:cNvSpPr>
            <a:spLocks noGrp="1"/>
          </p:cNvSpPr>
          <p:nvPr>
            <p:ph type="body" sz="quarter" idx="22"/>
          </p:nvPr>
        </p:nvSpPr>
        <p:spPr>
          <a:xfrm>
            <a:off x="4262283" y="5146956"/>
            <a:ext cx="1954162" cy="776287"/>
          </a:xfrm>
        </p:spPr>
        <p:txBody>
          <a:bodyPr>
            <a:normAutofit lnSpcReduction="10000"/>
          </a:bodyPr>
          <a:lstStyle/>
          <a:p>
            <a:pPr marL="0" indent="0" algn="ctr">
              <a:buNone/>
            </a:pPr>
            <a:r>
              <a:rPr lang="it-CH" dirty="0"/>
              <a:t>Informazioni complementari (pedagogia, economia)</a:t>
            </a:r>
          </a:p>
        </p:txBody>
      </p:sp>
      <p:sp>
        <p:nvSpPr>
          <p:cNvPr id="14" name="Foliennummernplatzhalter 1">
            <a:extLst>
              <a:ext uri="{FF2B5EF4-FFF2-40B4-BE49-F238E27FC236}">
                <a16:creationId xmlns:a16="http://schemas.microsoft.com/office/drawing/2014/main" id="{651807EA-4FF8-4530-BCE4-8D2FC70BCDFA}"/>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2</a:t>
            </a:fld>
            <a:endParaRPr lang="ru-RU"/>
          </a:p>
        </p:txBody>
      </p:sp>
    </p:spTree>
    <p:extLst>
      <p:ext uri="{BB962C8B-B14F-4D97-AF65-F5344CB8AC3E}">
        <p14:creationId xmlns:p14="http://schemas.microsoft.com/office/powerpoint/2010/main" val="301146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DCB3FB3-9799-4F1D-9FA7-94D15B4D05DF}"/>
              </a:ext>
            </a:extLst>
          </p:cNvPr>
          <p:cNvSpPr>
            <a:spLocks noGrp="1"/>
          </p:cNvSpPr>
          <p:nvPr>
            <p:ph type="sldNum" sz="quarter" idx="12"/>
          </p:nvPr>
        </p:nvSpPr>
        <p:spPr/>
        <p:txBody>
          <a:bodyPr/>
          <a:lstStyle/>
          <a:p>
            <a:fld id="{B7E6CA31-DA56-47CF-9891-B6D0296B6AEC}" type="slidenum">
              <a:rPr lang="it-IT" smtClean="0"/>
              <a:t>3</a:t>
            </a:fld>
            <a:endParaRPr lang="it-IT"/>
          </a:p>
        </p:txBody>
      </p:sp>
      <p:sp>
        <p:nvSpPr>
          <p:cNvPr id="92" name="Rechteck 91">
            <a:extLst>
              <a:ext uri="{FF2B5EF4-FFF2-40B4-BE49-F238E27FC236}">
                <a16:creationId xmlns:a16="http://schemas.microsoft.com/office/drawing/2014/main" id="{95BFF870-078C-4907-B737-014885314308}"/>
              </a:ext>
            </a:extLst>
          </p:cNvPr>
          <p:cNvSpPr/>
          <p:nvPr/>
        </p:nvSpPr>
        <p:spPr>
          <a:xfrm>
            <a:off x="6057346" y="1897486"/>
            <a:ext cx="1620000" cy="478800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it-IT" sz="1600" b="0" i="0" u="none" strike="noStrike" kern="0" cap="none" spc="0" normalizeH="0" baseline="0">
              <a:ln>
                <a:noFill/>
              </a:ln>
              <a:solidFill>
                <a:prstClr val="black"/>
              </a:solidFill>
              <a:effectLst/>
              <a:uLnTx/>
              <a:uFillTx/>
              <a:latin typeface="Malgun Gothic"/>
              <a:ea typeface="+mn-ea"/>
              <a:cs typeface="+mn-cs"/>
            </a:endParaRPr>
          </a:p>
        </p:txBody>
      </p:sp>
      <p:sp>
        <p:nvSpPr>
          <p:cNvPr id="93" name="Rechteck 92">
            <a:extLst>
              <a:ext uri="{FF2B5EF4-FFF2-40B4-BE49-F238E27FC236}">
                <a16:creationId xmlns:a16="http://schemas.microsoft.com/office/drawing/2014/main" id="{F689427A-70EB-4F39-909C-1D59C3AF19ED}"/>
              </a:ext>
            </a:extLst>
          </p:cNvPr>
          <p:cNvSpPr/>
          <p:nvPr/>
        </p:nvSpPr>
        <p:spPr>
          <a:xfrm>
            <a:off x="9595193" y="1897486"/>
            <a:ext cx="1620000" cy="451587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it-IT" sz="1600" b="0" i="0" u="none" strike="noStrike" kern="0" cap="none" spc="0" normalizeH="0" baseline="0">
              <a:ln>
                <a:noFill/>
              </a:ln>
              <a:solidFill>
                <a:prstClr val="black"/>
              </a:solidFill>
              <a:effectLst/>
              <a:uLnTx/>
              <a:uFillTx/>
              <a:latin typeface="Malgun Gothic"/>
              <a:ea typeface="+mn-ea"/>
              <a:cs typeface="+mn-cs"/>
            </a:endParaRPr>
          </a:p>
        </p:txBody>
      </p:sp>
      <p:sp>
        <p:nvSpPr>
          <p:cNvPr id="94" name="Rechteck 93">
            <a:extLst>
              <a:ext uri="{FF2B5EF4-FFF2-40B4-BE49-F238E27FC236}">
                <a16:creationId xmlns:a16="http://schemas.microsoft.com/office/drawing/2014/main" id="{A94663DF-FE1F-44F8-A659-A91FBAE799B0}"/>
              </a:ext>
            </a:extLst>
          </p:cNvPr>
          <p:cNvSpPr/>
          <p:nvPr/>
        </p:nvSpPr>
        <p:spPr>
          <a:xfrm>
            <a:off x="7826270" y="1897486"/>
            <a:ext cx="1620000" cy="478800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it-IT" sz="1600" b="0" i="0" u="none" strike="noStrike" kern="0" cap="none" spc="0" normalizeH="0" baseline="0">
              <a:ln>
                <a:noFill/>
              </a:ln>
              <a:solidFill>
                <a:prstClr val="black"/>
              </a:solidFill>
              <a:effectLst/>
              <a:uLnTx/>
              <a:uFillTx/>
              <a:latin typeface="Malgun Gothic"/>
              <a:ea typeface="+mn-ea"/>
              <a:cs typeface="+mn-cs"/>
            </a:endParaRPr>
          </a:p>
        </p:txBody>
      </p:sp>
      <p:sp>
        <p:nvSpPr>
          <p:cNvPr id="95" name="Rechteck 94">
            <a:extLst>
              <a:ext uri="{FF2B5EF4-FFF2-40B4-BE49-F238E27FC236}">
                <a16:creationId xmlns:a16="http://schemas.microsoft.com/office/drawing/2014/main" id="{21111346-EF23-4D0F-AA17-25BBE00390F4}"/>
              </a:ext>
            </a:extLst>
          </p:cNvPr>
          <p:cNvSpPr/>
          <p:nvPr/>
        </p:nvSpPr>
        <p:spPr>
          <a:xfrm>
            <a:off x="4288422" y="1897486"/>
            <a:ext cx="1620000" cy="478800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it-IT" sz="1600" b="0" i="0" u="none" strike="noStrike" kern="0" cap="none" spc="0" normalizeH="0" baseline="0">
              <a:ln>
                <a:noFill/>
              </a:ln>
              <a:solidFill>
                <a:prstClr val="black"/>
              </a:solidFill>
              <a:effectLst/>
              <a:uLnTx/>
              <a:uFillTx/>
              <a:latin typeface="Malgun Gothic"/>
              <a:ea typeface="+mn-ea"/>
              <a:cs typeface="+mn-cs"/>
            </a:endParaRPr>
          </a:p>
        </p:txBody>
      </p:sp>
      <p:sp>
        <p:nvSpPr>
          <p:cNvPr id="96" name="Rechteck 95">
            <a:extLst>
              <a:ext uri="{FF2B5EF4-FFF2-40B4-BE49-F238E27FC236}">
                <a16:creationId xmlns:a16="http://schemas.microsoft.com/office/drawing/2014/main" id="{1A87148B-1574-4E14-A699-7DE36BCEF5F4}"/>
              </a:ext>
            </a:extLst>
          </p:cNvPr>
          <p:cNvSpPr/>
          <p:nvPr/>
        </p:nvSpPr>
        <p:spPr>
          <a:xfrm>
            <a:off x="2519498" y="1897486"/>
            <a:ext cx="1620000" cy="478800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it-IT" sz="1600" b="0" i="0" u="none" strike="noStrike" kern="0" cap="none" spc="0" normalizeH="0" baseline="0">
              <a:ln>
                <a:noFill/>
              </a:ln>
              <a:solidFill>
                <a:prstClr val="black"/>
              </a:solidFill>
              <a:effectLst/>
              <a:uLnTx/>
              <a:uFillTx/>
              <a:latin typeface="Malgun Gothic"/>
              <a:ea typeface="+mn-ea"/>
              <a:cs typeface="+mn-cs"/>
            </a:endParaRPr>
          </a:p>
        </p:txBody>
      </p:sp>
      <p:sp>
        <p:nvSpPr>
          <p:cNvPr id="97" name="Rechteck 96">
            <a:extLst>
              <a:ext uri="{FF2B5EF4-FFF2-40B4-BE49-F238E27FC236}">
                <a16:creationId xmlns:a16="http://schemas.microsoft.com/office/drawing/2014/main" id="{77F5A6DA-4FA0-4F0D-BAA3-E0A755ED2BEF}"/>
              </a:ext>
            </a:extLst>
          </p:cNvPr>
          <p:cNvSpPr/>
          <p:nvPr/>
        </p:nvSpPr>
        <p:spPr>
          <a:xfrm>
            <a:off x="751946" y="1897486"/>
            <a:ext cx="1620000" cy="478800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it-IT" sz="1600" b="0" i="0" u="none" strike="noStrike" kern="0" cap="none" spc="0" normalizeH="0" baseline="0">
              <a:ln>
                <a:noFill/>
              </a:ln>
              <a:solidFill>
                <a:prstClr val="black"/>
              </a:solidFill>
              <a:effectLst/>
              <a:uLnTx/>
              <a:uFillTx/>
              <a:latin typeface="Malgun Gothic"/>
              <a:ea typeface="+mn-ea"/>
              <a:cs typeface="+mn-cs"/>
            </a:endParaRPr>
          </a:p>
        </p:txBody>
      </p:sp>
      <p:sp>
        <p:nvSpPr>
          <p:cNvPr id="98" name="Rechteck 97">
            <a:extLst>
              <a:ext uri="{FF2B5EF4-FFF2-40B4-BE49-F238E27FC236}">
                <a16:creationId xmlns:a16="http://schemas.microsoft.com/office/drawing/2014/main" id="{77E1D313-8C39-4110-B038-485ED0970601}"/>
              </a:ext>
            </a:extLst>
          </p:cNvPr>
          <p:cNvSpPr/>
          <p:nvPr/>
        </p:nvSpPr>
        <p:spPr>
          <a:xfrm>
            <a:off x="751946" y="907454"/>
            <a:ext cx="1620000" cy="900898"/>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it-IT" sz="1600" b="0" i="0" u="none" strike="noStrike" kern="0" cap="none" spc="0" normalizeH="0" baseline="0">
              <a:ln>
                <a:noFill/>
              </a:ln>
              <a:solidFill>
                <a:prstClr val="black"/>
              </a:solidFill>
              <a:effectLst/>
              <a:uLnTx/>
              <a:uFillTx/>
              <a:latin typeface="Malgun Gothic"/>
              <a:ea typeface="+mn-ea"/>
              <a:cs typeface="+mn-cs"/>
            </a:endParaRPr>
          </a:p>
        </p:txBody>
      </p:sp>
      <p:sp>
        <p:nvSpPr>
          <p:cNvPr id="99" name="Rechteck 98">
            <a:extLst>
              <a:ext uri="{FF2B5EF4-FFF2-40B4-BE49-F238E27FC236}">
                <a16:creationId xmlns:a16="http://schemas.microsoft.com/office/drawing/2014/main" id="{F2F41201-B2DF-4B57-9B13-BE83BA2F5FAA}"/>
              </a:ext>
            </a:extLst>
          </p:cNvPr>
          <p:cNvSpPr/>
          <p:nvPr/>
        </p:nvSpPr>
        <p:spPr>
          <a:xfrm>
            <a:off x="725210" y="944724"/>
            <a:ext cx="1603664" cy="784830"/>
          </a:xfrm>
          <a:prstGeom prst="rect">
            <a:avLst/>
          </a:prstGeom>
        </p:spPr>
        <p:txBody>
          <a:bodyPr wrap="square">
            <a:spAutoFit/>
          </a:bodyPr>
          <a:lstStyle/>
          <a:p>
            <a:pPr algn="ctr" eaLnBrk="1" fontAlgn="auto" hangingPunct="1">
              <a:lnSpc>
                <a:spcPct val="90000"/>
              </a:lnSpc>
              <a:spcBef>
                <a:spcPts val="0"/>
              </a:spcBef>
              <a:spcAft>
                <a:spcPts val="0"/>
              </a:spcAft>
              <a:buClr>
                <a:srgbClr val="5F5F5F"/>
              </a:buClr>
            </a:pPr>
            <a:r>
              <a:rPr lang="it-IT" sz="2000" b="1">
                <a:solidFill>
                  <a:prstClr val="white"/>
                </a:solidFill>
                <a:latin typeface="Malgun Gothic"/>
                <a:ea typeface="+mn-ea"/>
                <a:cs typeface="+mn-cs"/>
              </a:rPr>
              <a:t>Modulo 1</a:t>
            </a:r>
            <a:br>
              <a:rPr lang="it-IT" sz="2000" b="1">
                <a:solidFill>
                  <a:prstClr val="white"/>
                </a:solidFill>
                <a:latin typeface="Malgun Gothic"/>
                <a:ea typeface="+mn-ea"/>
                <a:cs typeface="+mn-cs"/>
              </a:rPr>
            </a:br>
            <a:r>
              <a:rPr lang="it-IT" sz="1400">
                <a:solidFill>
                  <a:prstClr val="white"/>
                </a:solidFill>
                <a:latin typeface="Malgun Gothic"/>
                <a:ea typeface="+mn-ea"/>
                <a:cs typeface="+mn-cs"/>
              </a:rPr>
              <a:t>Sviluppare le idee</a:t>
            </a:r>
            <a:endParaRPr lang="it-IT" sz="1500">
              <a:solidFill>
                <a:prstClr val="white"/>
              </a:solidFill>
              <a:latin typeface="Malgun Gothic"/>
              <a:ea typeface="+mn-ea"/>
              <a:cs typeface="+mn-cs"/>
            </a:endParaRPr>
          </a:p>
        </p:txBody>
      </p:sp>
      <p:sp>
        <p:nvSpPr>
          <p:cNvPr id="100" name="Rechteck 99">
            <a:extLst>
              <a:ext uri="{FF2B5EF4-FFF2-40B4-BE49-F238E27FC236}">
                <a16:creationId xmlns:a16="http://schemas.microsoft.com/office/drawing/2014/main" id="{3E0EA590-16CC-47C4-B709-B28369006039}"/>
              </a:ext>
            </a:extLst>
          </p:cNvPr>
          <p:cNvSpPr/>
          <p:nvPr/>
        </p:nvSpPr>
        <p:spPr>
          <a:xfrm>
            <a:off x="2520184" y="919725"/>
            <a:ext cx="1620000" cy="900000"/>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algn="l" eaLnBrk="1" fontAlgn="auto" hangingPunct="1">
              <a:lnSpc>
                <a:spcPct val="90000"/>
              </a:lnSpc>
              <a:spcBef>
                <a:spcPts val="0"/>
              </a:spcBef>
              <a:spcAft>
                <a:spcPts val="1000"/>
              </a:spcAft>
              <a:buClr>
                <a:srgbClr val="5F5F5F"/>
              </a:buClr>
            </a:pPr>
            <a:endParaRPr lang="it-IT" sz="1600" kern="0">
              <a:solidFill>
                <a:prstClr val="black"/>
              </a:solidFill>
              <a:latin typeface="Malgun Gothic"/>
              <a:ea typeface="+mn-ea"/>
              <a:cs typeface="+mn-cs"/>
            </a:endParaRPr>
          </a:p>
        </p:txBody>
      </p:sp>
      <p:sp>
        <p:nvSpPr>
          <p:cNvPr id="101" name="Rechteck 100">
            <a:extLst>
              <a:ext uri="{FF2B5EF4-FFF2-40B4-BE49-F238E27FC236}">
                <a16:creationId xmlns:a16="http://schemas.microsoft.com/office/drawing/2014/main" id="{D94C59F1-1204-442E-B697-AF6117ADD893}"/>
              </a:ext>
            </a:extLst>
          </p:cNvPr>
          <p:cNvSpPr/>
          <p:nvPr/>
        </p:nvSpPr>
        <p:spPr>
          <a:xfrm>
            <a:off x="2538339" y="944724"/>
            <a:ext cx="1607251" cy="1077218"/>
          </a:xfrm>
          <a:prstGeom prst="rect">
            <a:avLst/>
          </a:prstGeom>
        </p:spPr>
        <p:txBody>
          <a:bodyPr wrap="square">
            <a:spAutoFit/>
          </a:bodyPr>
          <a:lstStyle/>
          <a:p>
            <a:pPr algn="ctr" eaLnBrk="1" fontAlgn="auto" hangingPunct="1">
              <a:lnSpc>
                <a:spcPct val="80000"/>
              </a:lnSpc>
              <a:spcBef>
                <a:spcPts val="0"/>
              </a:spcBef>
              <a:spcAft>
                <a:spcPts val="0"/>
              </a:spcAft>
              <a:buClr>
                <a:srgbClr val="5F5F5F"/>
              </a:buClr>
            </a:pPr>
            <a:r>
              <a:rPr lang="it-IT" sz="2000" b="1" dirty="0">
                <a:solidFill>
                  <a:prstClr val="white"/>
                </a:solidFill>
                <a:latin typeface="Malgun Gothic"/>
                <a:ea typeface="+mn-ea"/>
                <a:cs typeface="+mn-cs"/>
              </a:rPr>
              <a:t>Modulo 2</a:t>
            </a:r>
            <a:br>
              <a:rPr lang="it-IT" sz="2000" b="1" dirty="0">
                <a:solidFill>
                  <a:prstClr val="white"/>
                </a:solidFill>
                <a:latin typeface="Malgun Gothic"/>
                <a:ea typeface="+mn-ea"/>
                <a:cs typeface="+mn-cs"/>
              </a:rPr>
            </a:br>
            <a:r>
              <a:rPr lang="it-IT" sz="1400" dirty="0">
                <a:solidFill>
                  <a:prstClr val="white"/>
                </a:solidFill>
                <a:latin typeface="Malgun Gothic"/>
              </a:rPr>
              <a:t>T</a:t>
            </a:r>
            <a:r>
              <a:rPr lang="it-IT" sz="1400" dirty="0">
                <a:solidFill>
                  <a:prstClr val="white"/>
                </a:solidFill>
                <a:latin typeface="Malgun Gothic"/>
                <a:ea typeface="+mn-ea"/>
                <a:cs typeface="+mn-cs"/>
              </a:rPr>
              <a:t>estare le idee e svilupparle ulteriormente</a:t>
            </a:r>
            <a:r>
              <a:rPr lang="it-IT" sz="1500" dirty="0">
                <a:solidFill>
                  <a:prstClr val="white"/>
                </a:solidFill>
                <a:latin typeface="Malgun Gothic"/>
                <a:ea typeface="+mn-ea"/>
                <a:cs typeface="+mn-cs"/>
              </a:rPr>
              <a:t>	</a:t>
            </a:r>
          </a:p>
        </p:txBody>
      </p:sp>
      <p:sp>
        <p:nvSpPr>
          <p:cNvPr id="102" name="Rechteck 101">
            <a:extLst>
              <a:ext uri="{FF2B5EF4-FFF2-40B4-BE49-F238E27FC236}">
                <a16:creationId xmlns:a16="http://schemas.microsoft.com/office/drawing/2014/main" id="{80CAF2B8-0842-4FE5-A714-E10F345025C4}"/>
              </a:ext>
            </a:extLst>
          </p:cNvPr>
          <p:cNvSpPr/>
          <p:nvPr/>
        </p:nvSpPr>
        <p:spPr>
          <a:xfrm>
            <a:off x="4288422" y="907454"/>
            <a:ext cx="1620000" cy="900000"/>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algn="l" eaLnBrk="1" fontAlgn="auto" hangingPunct="1">
              <a:lnSpc>
                <a:spcPct val="90000"/>
              </a:lnSpc>
              <a:spcBef>
                <a:spcPts val="0"/>
              </a:spcBef>
              <a:spcAft>
                <a:spcPts val="1000"/>
              </a:spcAft>
              <a:buClr>
                <a:srgbClr val="5F5F5F"/>
              </a:buClr>
            </a:pPr>
            <a:endParaRPr lang="it-IT" sz="1600" kern="0">
              <a:solidFill>
                <a:prstClr val="black"/>
              </a:solidFill>
              <a:latin typeface="Malgun Gothic"/>
              <a:ea typeface="+mn-ea"/>
              <a:cs typeface="+mn-cs"/>
            </a:endParaRPr>
          </a:p>
        </p:txBody>
      </p:sp>
      <p:sp>
        <p:nvSpPr>
          <p:cNvPr id="103" name="Rechteck 102">
            <a:extLst>
              <a:ext uri="{FF2B5EF4-FFF2-40B4-BE49-F238E27FC236}">
                <a16:creationId xmlns:a16="http://schemas.microsoft.com/office/drawing/2014/main" id="{B56453B9-D031-495F-8040-06D491F5DBE3}"/>
              </a:ext>
            </a:extLst>
          </p:cNvPr>
          <p:cNvSpPr/>
          <p:nvPr/>
        </p:nvSpPr>
        <p:spPr>
          <a:xfrm>
            <a:off x="4301170" y="944724"/>
            <a:ext cx="1607251" cy="909480"/>
          </a:xfrm>
          <a:prstGeom prst="rect">
            <a:avLst/>
          </a:prstGeom>
        </p:spPr>
        <p:txBody>
          <a:bodyPr wrap="square">
            <a:spAutoFit/>
          </a:bodyPr>
          <a:lstStyle/>
          <a:p>
            <a:pPr algn="ctr" eaLnBrk="1" fontAlgn="auto" hangingPunct="1">
              <a:lnSpc>
                <a:spcPct val="90000"/>
              </a:lnSpc>
              <a:spcBef>
                <a:spcPts val="0"/>
              </a:spcBef>
              <a:spcAft>
                <a:spcPts val="0"/>
              </a:spcAft>
              <a:buClr>
                <a:srgbClr val="5F5F5F"/>
              </a:buClr>
            </a:pPr>
            <a:r>
              <a:rPr lang="it-IT" sz="2000" b="1" dirty="0">
                <a:solidFill>
                  <a:prstClr val="white"/>
                </a:solidFill>
                <a:latin typeface="Malgun Gothic"/>
                <a:ea typeface="+mn-ea"/>
                <a:cs typeface="+mn-cs"/>
              </a:rPr>
              <a:t>Modulo 3</a:t>
            </a:r>
            <a:br>
              <a:rPr lang="it-IT" sz="2000" b="1" dirty="0">
                <a:solidFill>
                  <a:prstClr val="white"/>
                </a:solidFill>
                <a:latin typeface="Malgun Gothic"/>
                <a:ea typeface="+mn-ea"/>
                <a:cs typeface="+mn-cs"/>
              </a:rPr>
            </a:br>
            <a:r>
              <a:rPr lang="it-IT" sz="1300" dirty="0">
                <a:solidFill>
                  <a:prstClr val="white"/>
                </a:solidFill>
                <a:latin typeface="Malgun Gothic"/>
                <a:ea typeface="+mn-ea"/>
                <a:cs typeface="+mn-cs"/>
              </a:rPr>
              <a:t>Sviluppare il modello di business</a:t>
            </a:r>
          </a:p>
        </p:txBody>
      </p:sp>
      <p:sp>
        <p:nvSpPr>
          <p:cNvPr id="104" name="Rechteck 103">
            <a:extLst>
              <a:ext uri="{FF2B5EF4-FFF2-40B4-BE49-F238E27FC236}">
                <a16:creationId xmlns:a16="http://schemas.microsoft.com/office/drawing/2014/main" id="{9BF48AB7-534B-4155-98E8-1DB1DEC780C3}"/>
              </a:ext>
            </a:extLst>
          </p:cNvPr>
          <p:cNvSpPr/>
          <p:nvPr/>
        </p:nvSpPr>
        <p:spPr>
          <a:xfrm>
            <a:off x="7826270" y="907454"/>
            <a:ext cx="1620000" cy="900000"/>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algn="l" eaLnBrk="1" fontAlgn="auto" hangingPunct="1">
              <a:lnSpc>
                <a:spcPct val="90000"/>
              </a:lnSpc>
              <a:spcBef>
                <a:spcPts val="0"/>
              </a:spcBef>
              <a:spcAft>
                <a:spcPts val="1000"/>
              </a:spcAft>
              <a:buClr>
                <a:srgbClr val="5F5F5F"/>
              </a:buClr>
            </a:pPr>
            <a:endParaRPr lang="it-IT" sz="1600" kern="0">
              <a:solidFill>
                <a:prstClr val="black"/>
              </a:solidFill>
              <a:latin typeface="Malgun Gothic"/>
              <a:ea typeface="+mn-ea"/>
              <a:cs typeface="+mn-cs"/>
            </a:endParaRPr>
          </a:p>
        </p:txBody>
      </p:sp>
      <p:sp>
        <p:nvSpPr>
          <p:cNvPr id="105" name="Rechteck 104">
            <a:extLst>
              <a:ext uri="{FF2B5EF4-FFF2-40B4-BE49-F238E27FC236}">
                <a16:creationId xmlns:a16="http://schemas.microsoft.com/office/drawing/2014/main" id="{B442DAD3-F9B2-4D24-8BAA-F04DE05CE2C1}"/>
              </a:ext>
            </a:extLst>
          </p:cNvPr>
          <p:cNvSpPr/>
          <p:nvPr/>
        </p:nvSpPr>
        <p:spPr>
          <a:xfrm>
            <a:off x="7779657" y="944724"/>
            <a:ext cx="1622517" cy="784830"/>
          </a:xfrm>
          <a:prstGeom prst="rect">
            <a:avLst/>
          </a:prstGeom>
        </p:spPr>
        <p:txBody>
          <a:bodyPr wrap="square">
            <a:spAutoFit/>
          </a:bodyPr>
          <a:lstStyle/>
          <a:p>
            <a:pPr algn="ctr" eaLnBrk="1" fontAlgn="auto" hangingPunct="1">
              <a:lnSpc>
                <a:spcPct val="90000"/>
              </a:lnSpc>
              <a:spcBef>
                <a:spcPts val="0"/>
              </a:spcBef>
              <a:spcAft>
                <a:spcPts val="0"/>
              </a:spcAft>
              <a:buClr>
                <a:srgbClr val="5F5F5F"/>
              </a:buClr>
            </a:pPr>
            <a:r>
              <a:rPr lang="it-IT" sz="2000" b="1">
                <a:solidFill>
                  <a:prstClr val="white"/>
                </a:solidFill>
                <a:latin typeface="Malgun Gothic"/>
                <a:ea typeface="+mn-ea"/>
                <a:cs typeface="+mn-cs"/>
              </a:rPr>
              <a:t>Modulo 5</a:t>
            </a:r>
            <a:br>
              <a:rPr lang="it-IT" sz="2000" b="1">
                <a:solidFill>
                  <a:prstClr val="white"/>
                </a:solidFill>
                <a:latin typeface="Malgun Gothic"/>
                <a:ea typeface="+mn-ea"/>
                <a:cs typeface="+mn-cs"/>
              </a:rPr>
            </a:br>
            <a:r>
              <a:rPr lang="it-IT" sz="1400">
                <a:solidFill>
                  <a:prstClr val="white"/>
                </a:solidFill>
                <a:latin typeface="Malgun Gothic"/>
                <a:ea typeface="+mn-ea"/>
                <a:cs typeface="+mn-cs"/>
              </a:rPr>
              <a:t>Finanze per imprenditori</a:t>
            </a:r>
            <a:endParaRPr lang="it-IT" sz="1500">
              <a:solidFill>
                <a:prstClr val="white"/>
              </a:solidFill>
              <a:latin typeface="Malgun Gothic"/>
              <a:ea typeface="+mn-ea"/>
              <a:cs typeface="+mn-cs"/>
            </a:endParaRPr>
          </a:p>
        </p:txBody>
      </p:sp>
      <p:sp>
        <p:nvSpPr>
          <p:cNvPr id="106" name="Rechteck 105">
            <a:extLst>
              <a:ext uri="{FF2B5EF4-FFF2-40B4-BE49-F238E27FC236}">
                <a16:creationId xmlns:a16="http://schemas.microsoft.com/office/drawing/2014/main" id="{2643BEBA-51EF-4655-BADF-67DC14B0F357}"/>
              </a:ext>
            </a:extLst>
          </p:cNvPr>
          <p:cNvSpPr/>
          <p:nvPr/>
        </p:nvSpPr>
        <p:spPr>
          <a:xfrm>
            <a:off x="9578899" y="907454"/>
            <a:ext cx="1620000" cy="900000"/>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algn="l" eaLnBrk="1" fontAlgn="auto" hangingPunct="1">
              <a:lnSpc>
                <a:spcPct val="90000"/>
              </a:lnSpc>
              <a:spcBef>
                <a:spcPts val="0"/>
              </a:spcBef>
              <a:spcAft>
                <a:spcPts val="1000"/>
              </a:spcAft>
              <a:buClr>
                <a:srgbClr val="5F5F5F"/>
              </a:buClr>
            </a:pPr>
            <a:endParaRPr lang="it-IT" sz="1600" kern="0">
              <a:solidFill>
                <a:prstClr val="black"/>
              </a:solidFill>
              <a:latin typeface="Malgun Gothic"/>
              <a:ea typeface="+mn-ea"/>
              <a:cs typeface="+mn-cs"/>
            </a:endParaRPr>
          </a:p>
        </p:txBody>
      </p:sp>
      <p:sp>
        <p:nvSpPr>
          <p:cNvPr id="107" name="Rechteck 106">
            <a:extLst>
              <a:ext uri="{FF2B5EF4-FFF2-40B4-BE49-F238E27FC236}">
                <a16:creationId xmlns:a16="http://schemas.microsoft.com/office/drawing/2014/main" id="{BC59E389-EEBB-4E37-A326-C14D1BEC1B6A}"/>
              </a:ext>
            </a:extLst>
          </p:cNvPr>
          <p:cNvSpPr/>
          <p:nvPr/>
        </p:nvSpPr>
        <p:spPr>
          <a:xfrm>
            <a:off x="9632459" y="918371"/>
            <a:ext cx="1512879" cy="951030"/>
          </a:xfrm>
          <a:prstGeom prst="rect">
            <a:avLst/>
          </a:prstGeom>
        </p:spPr>
        <p:txBody>
          <a:bodyPr wrap="square">
            <a:spAutoFit/>
          </a:bodyPr>
          <a:lstStyle/>
          <a:p>
            <a:pPr algn="ctr" eaLnBrk="1" fontAlgn="auto" hangingPunct="1">
              <a:lnSpc>
                <a:spcPct val="90000"/>
              </a:lnSpc>
              <a:spcBef>
                <a:spcPts val="0"/>
              </a:spcBef>
              <a:spcAft>
                <a:spcPts val="0"/>
              </a:spcAft>
              <a:buClr>
                <a:srgbClr val="5F5F5F"/>
              </a:buClr>
            </a:pPr>
            <a:r>
              <a:rPr lang="it-IT" sz="2000" b="1">
                <a:solidFill>
                  <a:prstClr val="white"/>
                </a:solidFill>
                <a:latin typeface="Malgun Gothic"/>
                <a:ea typeface="+mn-ea"/>
                <a:cs typeface="+mn-cs"/>
              </a:rPr>
              <a:t>Modulo 6</a:t>
            </a:r>
            <a:br>
              <a:rPr lang="it-IT" sz="2000" b="1">
                <a:solidFill>
                  <a:prstClr val="white"/>
                </a:solidFill>
                <a:latin typeface="Malgun Gothic"/>
                <a:ea typeface="+mn-ea"/>
                <a:cs typeface="+mn-cs"/>
              </a:rPr>
            </a:br>
            <a:r>
              <a:rPr lang="it-IT" sz="1400">
                <a:solidFill>
                  <a:prstClr val="white"/>
                </a:solidFill>
                <a:latin typeface="Malgun Gothic"/>
              </a:rPr>
              <a:t>Presentare le idee imprenditoriali</a:t>
            </a:r>
            <a:endParaRPr lang="it-IT" sz="1500">
              <a:solidFill>
                <a:prstClr val="white"/>
              </a:solidFill>
              <a:latin typeface="Malgun Gothic"/>
              <a:ea typeface="+mn-ea"/>
              <a:cs typeface="+mn-cs"/>
            </a:endParaRPr>
          </a:p>
        </p:txBody>
      </p:sp>
      <p:sp>
        <p:nvSpPr>
          <p:cNvPr id="108" name="Text 4">
            <a:extLst>
              <a:ext uri="{FF2B5EF4-FFF2-40B4-BE49-F238E27FC236}">
                <a16:creationId xmlns:a16="http://schemas.microsoft.com/office/drawing/2014/main" id="{7A5A08F9-E799-460B-A944-192B0945D3C1}"/>
              </a:ext>
            </a:extLst>
          </p:cNvPr>
          <p:cNvSpPr txBox="1">
            <a:spLocks/>
          </p:cNvSpPr>
          <p:nvPr/>
        </p:nvSpPr>
        <p:spPr bwMode="gray">
          <a:xfrm>
            <a:off x="830175" y="3832763"/>
            <a:ext cx="10300192" cy="808464"/>
          </a:xfrm>
          <a:prstGeom prst="rect">
            <a:avLst/>
          </a:prstGeom>
          <a:solidFill>
            <a:srgbClr val="FF9E61"/>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baseline="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R="0" lvl="0" indent="0" algn="ctr" fontAlgn="auto">
              <a:lnSpc>
                <a:spcPct val="100000"/>
              </a:lnSpc>
              <a:spcBef>
                <a:spcPts val="0"/>
              </a:spcBef>
              <a:spcAft>
                <a:spcPts val="1000"/>
              </a:spcAft>
              <a:buClr>
                <a:srgbClr val="00802F"/>
              </a:buClr>
              <a:buSzTx/>
              <a:buFont typeface="Arial" panose="020B0604020202020204" pitchFamily="34" charset="0"/>
              <a:buNone/>
              <a:tabLst/>
              <a:defRPr/>
            </a:pPr>
            <a:r>
              <a:rPr lang="it-IT" sz="1400" b="1" dirty="0">
                <a:solidFill>
                  <a:sysClr val="window" lastClr="FFFFFF"/>
                </a:solidFill>
              </a:rPr>
              <a:t>Elaborazione continua della propria idea imprenditoriale: </a:t>
            </a:r>
            <a:r>
              <a:rPr lang="it-IT" sz="1400" dirty="0">
                <a:solidFill>
                  <a:sysClr val="window" lastClr="FFFFFF"/>
                </a:solidFill>
              </a:rPr>
              <a:t>ricerca e selezione di un‘idea, costituzione di un team</a:t>
            </a:r>
            <a:r>
              <a:rPr lang="it-IT" sz="1400" dirty="0">
                <a:solidFill>
                  <a:schemeClr val="lt1"/>
                </a:solidFill>
              </a:rPr>
              <a:t>, </a:t>
            </a:r>
            <a:br>
              <a:rPr lang="it-IT" sz="1400" dirty="0">
                <a:solidFill>
                  <a:schemeClr val="lt1"/>
                </a:solidFill>
              </a:rPr>
            </a:br>
            <a:r>
              <a:rPr lang="it-IT" sz="1400" dirty="0">
                <a:solidFill>
                  <a:sysClr val="window" lastClr="FFFFFF"/>
                </a:solidFill>
              </a:rPr>
              <a:t>elaborazione di un prototipo/di un «Minimal </a:t>
            </a:r>
            <a:r>
              <a:rPr lang="it-IT" sz="1400" dirty="0" err="1">
                <a:solidFill>
                  <a:sysClr val="window" lastClr="FFFFFF"/>
                </a:solidFill>
              </a:rPr>
              <a:t>Viable</a:t>
            </a:r>
            <a:r>
              <a:rPr lang="it-IT" sz="1400" dirty="0">
                <a:solidFill>
                  <a:sysClr val="window" lastClr="FFFFFF"/>
                </a:solidFill>
              </a:rPr>
              <a:t> Product*»,</a:t>
            </a:r>
            <a:r>
              <a:rPr lang="it-IT" sz="1400" dirty="0">
                <a:solidFill>
                  <a:schemeClr val="lt1"/>
                </a:solidFill>
              </a:rPr>
              <a:t> </a:t>
            </a:r>
            <a:r>
              <a:rPr lang="it-IT" sz="1400" dirty="0">
                <a:solidFill>
                  <a:sysClr val="window" lastClr="FFFFFF"/>
                </a:solidFill>
              </a:rPr>
              <a:t>sviluppo di un modello imprenditoriale, raccolta di feedback dal mercato, ecc.</a:t>
            </a:r>
            <a:endParaRPr lang="it-IT" sz="1400" dirty="0">
              <a:solidFill>
                <a:schemeClr val="lt1"/>
              </a:solidFill>
            </a:endParaRPr>
          </a:p>
        </p:txBody>
      </p:sp>
      <p:grpSp>
        <p:nvGrpSpPr>
          <p:cNvPr id="109" name="Gruppieren 121">
            <a:extLst>
              <a:ext uri="{FF2B5EF4-FFF2-40B4-BE49-F238E27FC236}">
                <a16:creationId xmlns:a16="http://schemas.microsoft.com/office/drawing/2014/main" id="{BA3CD39D-FCD5-47F7-BD9B-FDBE313F1ED3}"/>
              </a:ext>
            </a:extLst>
          </p:cNvPr>
          <p:cNvGrpSpPr/>
          <p:nvPr/>
        </p:nvGrpSpPr>
        <p:grpSpPr>
          <a:xfrm>
            <a:off x="9602999" y="4701740"/>
            <a:ext cx="1599375" cy="1593909"/>
            <a:chOff x="9091344" y="4701740"/>
            <a:chExt cx="1599375" cy="1593909"/>
          </a:xfrm>
        </p:grpSpPr>
        <p:sp>
          <p:nvSpPr>
            <p:cNvPr id="110" name="Textplatzhalter 35">
              <a:extLst>
                <a:ext uri="{FF2B5EF4-FFF2-40B4-BE49-F238E27FC236}">
                  <a16:creationId xmlns:a16="http://schemas.microsoft.com/office/drawing/2014/main" id="{6566B2D5-8E68-44BC-9522-923BD0B2E3A2}"/>
                </a:ext>
              </a:extLst>
            </p:cNvPr>
            <p:cNvSpPr txBox="1">
              <a:spLocks/>
            </p:cNvSpPr>
            <p:nvPr/>
          </p:nvSpPr>
          <p:spPr bwMode="gray">
            <a:xfrm>
              <a:off x="9165788" y="4701740"/>
              <a:ext cx="1440000" cy="1593909"/>
            </a:xfrm>
            <a:prstGeom prst="rect">
              <a:avLst/>
            </a:prstGeom>
            <a:solidFill>
              <a:srgbClr val="738D05"/>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baseline="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it-IT" sz="1400" b="1" i="0" u="none" strike="noStrike" kern="1200" cap="none" spc="0" normalizeH="0" baseline="0">
                <a:ln>
                  <a:noFill/>
                </a:ln>
                <a:solidFill>
                  <a:sysClr val="window" lastClr="FFFFFF"/>
                </a:solidFill>
                <a:effectLst/>
                <a:uLnTx/>
                <a:uFillTx/>
                <a:latin typeface="Malgun Gothic"/>
                <a:ea typeface="+mn-ea"/>
                <a:cs typeface="+mn-cs"/>
              </a:endParaRPr>
            </a:p>
          </p:txBody>
        </p:sp>
        <p:sp>
          <p:nvSpPr>
            <p:cNvPr id="111" name="Rechteck 110">
              <a:extLst>
                <a:ext uri="{FF2B5EF4-FFF2-40B4-BE49-F238E27FC236}">
                  <a16:creationId xmlns:a16="http://schemas.microsoft.com/office/drawing/2014/main" id="{7614FE28-51E3-4698-9871-5EC3D5280DB1}"/>
                </a:ext>
              </a:extLst>
            </p:cNvPr>
            <p:cNvSpPr/>
            <p:nvPr/>
          </p:nvSpPr>
          <p:spPr>
            <a:xfrm>
              <a:off x="9091344" y="4857871"/>
              <a:ext cx="1599375" cy="1292662"/>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it-IT" sz="1300" b="1">
                  <a:solidFill>
                    <a:sysClr val="window" lastClr="FFFFFF"/>
                  </a:solidFill>
                  <a:latin typeface="Malgun Gothic"/>
                </a:rPr>
                <a:t>Conclusione dell‘evento Presentazione delle idee imprenditoriali e Feedback</a:t>
              </a:r>
            </a:p>
          </p:txBody>
        </p:sp>
      </p:grpSp>
      <p:sp>
        <p:nvSpPr>
          <p:cNvPr id="112" name="Text 2">
            <a:extLst>
              <a:ext uri="{FF2B5EF4-FFF2-40B4-BE49-F238E27FC236}">
                <a16:creationId xmlns:a16="http://schemas.microsoft.com/office/drawing/2014/main" id="{148BF66A-E52C-4020-B9FD-3E64D7B00B2E}"/>
              </a:ext>
            </a:extLst>
          </p:cNvPr>
          <p:cNvSpPr txBox="1">
            <a:spLocks/>
          </p:cNvSpPr>
          <p:nvPr/>
        </p:nvSpPr>
        <p:spPr bwMode="gray">
          <a:xfrm>
            <a:off x="830175" y="2852936"/>
            <a:ext cx="1440000" cy="917930"/>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R="0" lvl="0" indent="0" algn="ctr" fontAlgn="auto">
              <a:lnSpc>
                <a:spcPct val="100000"/>
              </a:lnSpc>
              <a:spcBef>
                <a:spcPts val="0"/>
              </a:spcBef>
              <a:spcAft>
                <a:spcPts val="1000"/>
              </a:spcAft>
              <a:buClr>
                <a:srgbClr val="00802F"/>
              </a:buClr>
              <a:buSzTx/>
              <a:buFont typeface="Arial" panose="020B0604020202020204" pitchFamily="34" charset="0"/>
              <a:buNone/>
              <a:tabLst/>
              <a:defRPr/>
            </a:pPr>
            <a:r>
              <a:rPr lang="it-IT" sz="1600">
                <a:solidFill>
                  <a:schemeClr val="lt1"/>
                </a:solidFill>
              </a:rPr>
              <a:t>I</a:t>
            </a:r>
          </a:p>
        </p:txBody>
      </p:sp>
      <p:sp>
        <p:nvSpPr>
          <p:cNvPr id="113" name="Rechteck 112">
            <a:extLst>
              <a:ext uri="{FF2B5EF4-FFF2-40B4-BE49-F238E27FC236}">
                <a16:creationId xmlns:a16="http://schemas.microsoft.com/office/drawing/2014/main" id="{3E9A5955-45E5-4027-9F43-CCCB17DD03A7}"/>
              </a:ext>
            </a:extLst>
          </p:cNvPr>
          <p:cNvSpPr/>
          <p:nvPr/>
        </p:nvSpPr>
        <p:spPr>
          <a:xfrm>
            <a:off x="794277" y="2903502"/>
            <a:ext cx="1489224" cy="692497"/>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it-IT" sz="1300" b="1" dirty="0">
                <a:solidFill>
                  <a:sysClr val="window" lastClr="FFFFFF"/>
                </a:solidFill>
                <a:latin typeface="Malgun Gothic"/>
              </a:rPr>
              <a:t>Sviluppo, valutazione e scelta di idee</a:t>
            </a:r>
            <a:endParaRPr lang="it-IT" sz="1300" dirty="0">
              <a:solidFill>
                <a:sysClr val="window" lastClr="FFFFFF"/>
              </a:solidFill>
              <a:latin typeface="Malgun Gothic"/>
            </a:endParaRPr>
          </a:p>
        </p:txBody>
      </p:sp>
      <p:sp>
        <p:nvSpPr>
          <p:cNvPr id="114" name="Text 2">
            <a:extLst>
              <a:ext uri="{FF2B5EF4-FFF2-40B4-BE49-F238E27FC236}">
                <a16:creationId xmlns:a16="http://schemas.microsoft.com/office/drawing/2014/main" id="{91D33842-1507-44C3-94FA-2BB1FD3D084D}"/>
              </a:ext>
            </a:extLst>
          </p:cNvPr>
          <p:cNvSpPr txBox="1">
            <a:spLocks/>
          </p:cNvSpPr>
          <p:nvPr/>
        </p:nvSpPr>
        <p:spPr bwMode="gray">
          <a:xfrm>
            <a:off x="2583279" y="2041832"/>
            <a:ext cx="1440000"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it-IT" sz="1400" b="0" i="0" u="none" strike="noStrike" kern="1200" cap="none" spc="0" normalizeH="0" baseline="0">
              <a:ln>
                <a:noFill/>
              </a:ln>
              <a:solidFill>
                <a:sysClr val="window" lastClr="FFFFFF"/>
              </a:solidFill>
              <a:effectLst/>
              <a:uLnTx/>
              <a:uFillTx/>
              <a:latin typeface="Malgun Gothic"/>
              <a:ea typeface="+mn-ea"/>
              <a:cs typeface="+mn-cs"/>
            </a:endParaRPr>
          </a:p>
        </p:txBody>
      </p:sp>
      <p:sp>
        <p:nvSpPr>
          <p:cNvPr id="115" name="Rechteck 114">
            <a:extLst>
              <a:ext uri="{FF2B5EF4-FFF2-40B4-BE49-F238E27FC236}">
                <a16:creationId xmlns:a16="http://schemas.microsoft.com/office/drawing/2014/main" id="{640BEB79-B0BE-4EDE-A6C5-EA409B12A37A}"/>
              </a:ext>
            </a:extLst>
          </p:cNvPr>
          <p:cNvSpPr/>
          <p:nvPr/>
        </p:nvSpPr>
        <p:spPr>
          <a:xfrm>
            <a:off x="2592479" y="2106059"/>
            <a:ext cx="1476164" cy="523220"/>
          </a:xfrm>
          <a:prstGeom prst="rect">
            <a:avLst/>
          </a:prstGeom>
        </p:spPr>
        <p:txBody>
          <a:bodyPr wrap="square">
            <a:spAutoFit/>
          </a:bodyPr>
          <a:lstStyle/>
          <a:p>
            <a:pPr lvl="0" eaLnBrk="1" fontAlgn="auto" hangingPunct="1">
              <a:spcBef>
                <a:spcPts val="0"/>
              </a:spcBef>
              <a:spcAft>
                <a:spcPts val="1000"/>
              </a:spcAft>
              <a:buClr>
                <a:srgbClr val="00802F"/>
              </a:buClr>
              <a:defRPr/>
            </a:pPr>
            <a:r>
              <a:rPr lang="it-IT" sz="1400" b="1" dirty="0">
                <a:solidFill>
                  <a:sysClr val="window" lastClr="FFFFFF"/>
                </a:solidFill>
                <a:latin typeface="Malgun Gothic"/>
              </a:rPr>
              <a:t>Lean Startup gestione snella</a:t>
            </a:r>
            <a:endParaRPr lang="it-IT" sz="1400" dirty="0">
              <a:solidFill>
                <a:sysClr val="window" lastClr="FFFFFF"/>
              </a:solidFill>
              <a:latin typeface="Malgun Gothic"/>
            </a:endParaRPr>
          </a:p>
        </p:txBody>
      </p:sp>
      <p:sp>
        <p:nvSpPr>
          <p:cNvPr id="116" name="Text 2">
            <a:extLst>
              <a:ext uri="{FF2B5EF4-FFF2-40B4-BE49-F238E27FC236}">
                <a16:creationId xmlns:a16="http://schemas.microsoft.com/office/drawing/2014/main" id="{D734DC25-85BD-41B3-AFA8-42AA37289DB1}"/>
              </a:ext>
            </a:extLst>
          </p:cNvPr>
          <p:cNvSpPr txBox="1">
            <a:spLocks/>
          </p:cNvSpPr>
          <p:nvPr/>
        </p:nvSpPr>
        <p:spPr bwMode="gray">
          <a:xfrm>
            <a:off x="2597578" y="3011730"/>
            <a:ext cx="1440000" cy="720000"/>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R="0" lvl="0" algn="ctr" fontAlgn="auto">
              <a:buClr>
                <a:srgbClr val="00802F"/>
              </a:buClr>
              <a:buSzTx/>
              <a:tabLst/>
              <a:defRPr/>
            </a:pPr>
            <a:endParaRPr lang="it-IT" sz="1600">
              <a:solidFill>
                <a:schemeClr val="lt1"/>
              </a:solidFill>
            </a:endParaRPr>
          </a:p>
        </p:txBody>
      </p:sp>
      <p:sp>
        <p:nvSpPr>
          <p:cNvPr id="117" name="Rechteck 116">
            <a:extLst>
              <a:ext uri="{FF2B5EF4-FFF2-40B4-BE49-F238E27FC236}">
                <a16:creationId xmlns:a16="http://schemas.microsoft.com/office/drawing/2014/main" id="{6800B0C9-B0B0-4DFE-B72D-169DA9434433}"/>
              </a:ext>
            </a:extLst>
          </p:cNvPr>
          <p:cNvSpPr/>
          <p:nvPr/>
        </p:nvSpPr>
        <p:spPr>
          <a:xfrm>
            <a:off x="2805492" y="3208572"/>
            <a:ext cx="1016062" cy="307777"/>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it-IT" sz="1400" b="1">
                <a:solidFill>
                  <a:sysClr val="window" lastClr="FFFFFF"/>
                </a:solidFill>
                <a:latin typeface="Malgun Gothic"/>
              </a:rPr>
              <a:t>MVP</a:t>
            </a:r>
            <a:endParaRPr lang="it-IT" sz="1400">
              <a:solidFill>
                <a:sysClr val="window" lastClr="FFFFFF"/>
              </a:solidFill>
              <a:latin typeface="Malgun Gothic"/>
            </a:endParaRPr>
          </a:p>
        </p:txBody>
      </p:sp>
      <p:sp>
        <p:nvSpPr>
          <p:cNvPr id="118" name="Text 2">
            <a:extLst>
              <a:ext uri="{FF2B5EF4-FFF2-40B4-BE49-F238E27FC236}">
                <a16:creationId xmlns:a16="http://schemas.microsoft.com/office/drawing/2014/main" id="{099E391A-9227-4838-9910-CD183CAA91FB}"/>
              </a:ext>
            </a:extLst>
          </p:cNvPr>
          <p:cNvSpPr txBox="1">
            <a:spLocks/>
          </p:cNvSpPr>
          <p:nvPr/>
        </p:nvSpPr>
        <p:spPr bwMode="gray">
          <a:xfrm>
            <a:off x="4396315" y="2041832"/>
            <a:ext cx="1440000" cy="720000"/>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buClr>
                <a:srgbClr val="00802F"/>
              </a:buClr>
              <a:defRPr/>
            </a:pPr>
            <a:endParaRPr lang="it-IT" sz="1600">
              <a:solidFill>
                <a:schemeClr val="lt1"/>
              </a:solidFill>
            </a:endParaRPr>
          </a:p>
        </p:txBody>
      </p:sp>
      <p:sp>
        <p:nvSpPr>
          <p:cNvPr id="119" name="Rechteck 118">
            <a:extLst>
              <a:ext uri="{FF2B5EF4-FFF2-40B4-BE49-F238E27FC236}">
                <a16:creationId xmlns:a16="http://schemas.microsoft.com/office/drawing/2014/main" id="{B349C3A5-5127-43D6-A77D-34B2FE6E02DD}"/>
              </a:ext>
            </a:extLst>
          </p:cNvPr>
          <p:cNvSpPr/>
          <p:nvPr/>
        </p:nvSpPr>
        <p:spPr>
          <a:xfrm>
            <a:off x="4417395" y="2105817"/>
            <a:ext cx="1397631"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it-IT" sz="1400" b="1" dirty="0">
                <a:solidFill>
                  <a:sysClr val="window" lastClr="FFFFFF"/>
                </a:solidFill>
                <a:latin typeface="Malgun Gothic"/>
              </a:rPr>
              <a:t>Modello di business</a:t>
            </a:r>
            <a:endParaRPr lang="it-IT" sz="1400" dirty="0">
              <a:solidFill>
                <a:sysClr val="window" lastClr="FFFFFF"/>
              </a:solidFill>
              <a:latin typeface="Malgun Gothic"/>
            </a:endParaRPr>
          </a:p>
        </p:txBody>
      </p:sp>
      <p:sp>
        <p:nvSpPr>
          <p:cNvPr id="120" name="Text 2">
            <a:extLst>
              <a:ext uri="{FF2B5EF4-FFF2-40B4-BE49-F238E27FC236}">
                <a16:creationId xmlns:a16="http://schemas.microsoft.com/office/drawing/2014/main" id="{D298D0AF-CB6E-44C5-85AA-DA34A44C109B}"/>
              </a:ext>
            </a:extLst>
          </p:cNvPr>
          <p:cNvSpPr txBox="1">
            <a:spLocks/>
          </p:cNvSpPr>
          <p:nvPr/>
        </p:nvSpPr>
        <p:spPr bwMode="gray">
          <a:xfrm>
            <a:off x="6161814" y="3023876"/>
            <a:ext cx="1440000" cy="721612"/>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it-IT" sz="1400" b="0" i="0" u="none" strike="noStrike" kern="1200" cap="none" spc="0" normalizeH="0" baseline="0">
              <a:ln>
                <a:noFill/>
              </a:ln>
              <a:solidFill>
                <a:sysClr val="window" lastClr="FFFFFF"/>
              </a:solidFill>
              <a:effectLst/>
              <a:uLnTx/>
              <a:uFillTx/>
              <a:latin typeface="Malgun Gothic"/>
              <a:ea typeface="+mn-ea"/>
              <a:cs typeface="+mn-cs"/>
            </a:endParaRPr>
          </a:p>
        </p:txBody>
      </p:sp>
      <p:sp>
        <p:nvSpPr>
          <p:cNvPr id="121" name="Rechteck 120">
            <a:extLst>
              <a:ext uri="{FF2B5EF4-FFF2-40B4-BE49-F238E27FC236}">
                <a16:creationId xmlns:a16="http://schemas.microsoft.com/office/drawing/2014/main" id="{6AD0880C-591C-4A4B-A69A-BA54CF544800}"/>
              </a:ext>
            </a:extLst>
          </p:cNvPr>
          <p:cNvSpPr/>
          <p:nvPr/>
        </p:nvSpPr>
        <p:spPr>
          <a:xfrm>
            <a:off x="6088220" y="3050134"/>
            <a:ext cx="1526268"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it-IT" sz="1400" b="1" dirty="0">
                <a:solidFill>
                  <a:sysClr val="window" lastClr="FFFFFF"/>
                </a:solidFill>
                <a:latin typeface="Malgun Gothic"/>
              </a:rPr>
              <a:t>Marketing imprenditoriale</a:t>
            </a:r>
            <a:endParaRPr lang="it-IT" sz="1400" dirty="0">
              <a:solidFill>
                <a:sysClr val="window" lastClr="FFFFFF"/>
              </a:solidFill>
              <a:latin typeface="Malgun Gothic"/>
            </a:endParaRPr>
          </a:p>
        </p:txBody>
      </p:sp>
      <p:sp>
        <p:nvSpPr>
          <p:cNvPr id="122" name="Text 2">
            <a:extLst>
              <a:ext uri="{FF2B5EF4-FFF2-40B4-BE49-F238E27FC236}">
                <a16:creationId xmlns:a16="http://schemas.microsoft.com/office/drawing/2014/main" id="{F850A4A9-EBBC-4C8B-8AD7-82CBE8408076}"/>
              </a:ext>
            </a:extLst>
          </p:cNvPr>
          <p:cNvSpPr txBox="1">
            <a:spLocks/>
          </p:cNvSpPr>
          <p:nvPr/>
        </p:nvSpPr>
        <p:spPr bwMode="gray">
          <a:xfrm>
            <a:off x="9690206" y="2041832"/>
            <a:ext cx="1440000"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it-IT" sz="1400" b="0" i="0" u="none" strike="noStrike" kern="1200" cap="none" spc="0" normalizeH="0" baseline="0">
              <a:ln>
                <a:noFill/>
              </a:ln>
              <a:solidFill>
                <a:sysClr val="window" lastClr="FFFFFF"/>
              </a:solidFill>
              <a:effectLst/>
              <a:uLnTx/>
              <a:uFillTx/>
              <a:latin typeface="Malgun Gothic"/>
              <a:ea typeface="+mn-ea"/>
              <a:cs typeface="+mn-cs"/>
            </a:endParaRPr>
          </a:p>
        </p:txBody>
      </p:sp>
      <p:sp>
        <p:nvSpPr>
          <p:cNvPr id="123" name="Rechteck 122">
            <a:extLst>
              <a:ext uri="{FF2B5EF4-FFF2-40B4-BE49-F238E27FC236}">
                <a16:creationId xmlns:a16="http://schemas.microsoft.com/office/drawing/2014/main" id="{D1E5EC00-5318-449C-971F-C71D8BE1A721}"/>
              </a:ext>
            </a:extLst>
          </p:cNvPr>
          <p:cNvSpPr/>
          <p:nvPr/>
        </p:nvSpPr>
        <p:spPr>
          <a:xfrm>
            <a:off x="9599525" y="2015081"/>
            <a:ext cx="1599374" cy="738664"/>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it-IT" sz="1400" b="1">
                <a:solidFill>
                  <a:sysClr val="window" lastClr="FFFFFF"/>
                </a:solidFill>
                <a:latin typeface="Malgun Gothic"/>
              </a:rPr>
              <a:t>Cosa rende efficace il lancio di un‘impresa?</a:t>
            </a:r>
            <a:endParaRPr lang="it-IT" sz="1400">
              <a:solidFill>
                <a:sysClr val="window" lastClr="FFFFFF"/>
              </a:solidFill>
              <a:latin typeface="Malgun Gothic"/>
            </a:endParaRPr>
          </a:p>
        </p:txBody>
      </p:sp>
      <p:sp>
        <p:nvSpPr>
          <p:cNvPr id="124" name="Rechteck 123">
            <a:extLst>
              <a:ext uri="{FF2B5EF4-FFF2-40B4-BE49-F238E27FC236}">
                <a16:creationId xmlns:a16="http://schemas.microsoft.com/office/drawing/2014/main" id="{6F418A98-8B39-493A-820A-A6C906F6ACDB}"/>
              </a:ext>
            </a:extLst>
          </p:cNvPr>
          <p:cNvSpPr/>
          <p:nvPr/>
        </p:nvSpPr>
        <p:spPr>
          <a:xfrm>
            <a:off x="6057346" y="907454"/>
            <a:ext cx="1620000" cy="900000"/>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algn="l" eaLnBrk="1" fontAlgn="auto" hangingPunct="1">
              <a:lnSpc>
                <a:spcPct val="90000"/>
              </a:lnSpc>
              <a:spcBef>
                <a:spcPts val="0"/>
              </a:spcBef>
              <a:spcAft>
                <a:spcPts val="1000"/>
              </a:spcAft>
              <a:buClr>
                <a:srgbClr val="5F5F5F"/>
              </a:buClr>
            </a:pPr>
            <a:endParaRPr lang="it-IT" sz="1600" kern="0">
              <a:solidFill>
                <a:prstClr val="black"/>
              </a:solidFill>
              <a:latin typeface="Malgun Gothic"/>
              <a:ea typeface="+mn-ea"/>
              <a:cs typeface="+mn-cs"/>
            </a:endParaRPr>
          </a:p>
        </p:txBody>
      </p:sp>
      <p:sp>
        <p:nvSpPr>
          <p:cNvPr id="125" name="Rechteck 124">
            <a:extLst>
              <a:ext uri="{FF2B5EF4-FFF2-40B4-BE49-F238E27FC236}">
                <a16:creationId xmlns:a16="http://schemas.microsoft.com/office/drawing/2014/main" id="{78589FAC-E9C7-4245-8CDE-81749A84DA5A}"/>
              </a:ext>
            </a:extLst>
          </p:cNvPr>
          <p:cNvSpPr/>
          <p:nvPr/>
        </p:nvSpPr>
        <p:spPr>
          <a:xfrm>
            <a:off x="6032864" y="944724"/>
            <a:ext cx="1607251" cy="784830"/>
          </a:xfrm>
          <a:prstGeom prst="rect">
            <a:avLst/>
          </a:prstGeom>
        </p:spPr>
        <p:txBody>
          <a:bodyPr wrap="square">
            <a:spAutoFit/>
          </a:bodyPr>
          <a:lstStyle/>
          <a:p>
            <a:pPr algn="ctr" eaLnBrk="1" fontAlgn="auto" hangingPunct="1">
              <a:lnSpc>
                <a:spcPct val="90000"/>
              </a:lnSpc>
              <a:spcBef>
                <a:spcPts val="0"/>
              </a:spcBef>
              <a:spcAft>
                <a:spcPts val="0"/>
              </a:spcAft>
              <a:buClr>
                <a:srgbClr val="5F5F5F"/>
              </a:buClr>
            </a:pPr>
            <a:r>
              <a:rPr lang="it-IT" sz="2000" b="1">
                <a:solidFill>
                  <a:prstClr val="white"/>
                </a:solidFill>
                <a:latin typeface="Malgun Gothic"/>
                <a:ea typeface="+mn-ea"/>
                <a:cs typeface="+mn-cs"/>
              </a:rPr>
              <a:t>Modulo 4</a:t>
            </a:r>
            <a:br>
              <a:rPr lang="it-IT" sz="2000" b="1">
                <a:solidFill>
                  <a:prstClr val="white"/>
                </a:solidFill>
                <a:latin typeface="Malgun Gothic"/>
                <a:ea typeface="+mn-ea"/>
                <a:cs typeface="+mn-cs"/>
              </a:rPr>
            </a:br>
            <a:r>
              <a:rPr lang="it-IT" sz="1400">
                <a:solidFill>
                  <a:prstClr val="white"/>
                </a:solidFill>
                <a:latin typeface="Malgun Gothic"/>
                <a:ea typeface="+mn-ea"/>
                <a:cs typeface="+mn-cs"/>
              </a:rPr>
              <a:t>Marketing per imprenditori</a:t>
            </a:r>
            <a:endParaRPr lang="it-IT" sz="1500">
              <a:solidFill>
                <a:prstClr val="white"/>
              </a:solidFill>
              <a:latin typeface="Malgun Gothic"/>
              <a:ea typeface="+mn-ea"/>
              <a:cs typeface="+mn-cs"/>
            </a:endParaRPr>
          </a:p>
        </p:txBody>
      </p:sp>
      <p:sp>
        <p:nvSpPr>
          <p:cNvPr id="126" name="Text 2">
            <a:extLst>
              <a:ext uri="{FF2B5EF4-FFF2-40B4-BE49-F238E27FC236}">
                <a16:creationId xmlns:a16="http://schemas.microsoft.com/office/drawing/2014/main" id="{0D156090-A478-4B45-8531-C9858189134E}"/>
              </a:ext>
            </a:extLst>
          </p:cNvPr>
          <p:cNvSpPr txBox="1">
            <a:spLocks/>
          </p:cNvSpPr>
          <p:nvPr/>
        </p:nvSpPr>
        <p:spPr bwMode="gray">
          <a:xfrm>
            <a:off x="837513" y="5782148"/>
            <a:ext cx="1440000" cy="749383"/>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buClr>
                <a:srgbClr val="00802F"/>
              </a:buClr>
              <a:defRPr/>
            </a:pPr>
            <a:endParaRPr lang="it-IT" sz="1600">
              <a:solidFill>
                <a:schemeClr val="lt1"/>
              </a:solidFill>
            </a:endParaRPr>
          </a:p>
        </p:txBody>
      </p:sp>
      <p:sp>
        <p:nvSpPr>
          <p:cNvPr id="127" name="Rechteck 126">
            <a:extLst>
              <a:ext uri="{FF2B5EF4-FFF2-40B4-BE49-F238E27FC236}">
                <a16:creationId xmlns:a16="http://schemas.microsoft.com/office/drawing/2014/main" id="{FC3762D9-E584-4C12-BAF4-BF478836D450}"/>
              </a:ext>
            </a:extLst>
          </p:cNvPr>
          <p:cNvSpPr/>
          <p:nvPr/>
        </p:nvSpPr>
        <p:spPr>
          <a:xfrm>
            <a:off x="794494" y="5904472"/>
            <a:ext cx="1473503"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it-IT" sz="1400" b="1">
                <a:solidFill>
                  <a:sysClr val="window" lastClr="FFFFFF"/>
                </a:solidFill>
                <a:latin typeface="Malgun Gothic"/>
              </a:rPr>
              <a:t>Mini-Businessplan</a:t>
            </a:r>
            <a:endParaRPr lang="it-IT" sz="1400">
              <a:solidFill>
                <a:sysClr val="window" lastClr="FFFFFF"/>
              </a:solidFill>
              <a:latin typeface="Malgun Gothic"/>
            </a:endParaRPr>
          </a:p>
        </p:txBody>
      </p:sp>
      <p:sp>
        <p:nvSpPr>
          <p:cNvPr id="128" name="Text 2">
            <a:extLst>
              <a:ext uri="{FF2B5EF4-FFF2-40B4-BE49-F238E27FC236}">
                <a16:creationId xmlns:a16="http://schemas.microsoft.com/office/drawing/2014/main" id="{F1127E5B-C2C3-464A-81D6-A1F3A91F0798}"/>
              </a:ext>
            </a:extLst>
          </p:cNvPr>
          <p:cNvSpPr txBox="1">
            <a:spLocks/>
          </p:cNvSpPr>
          <p:nvPr/>
        </p:nvSpPr>
        <p:spPr bwMode="gray">
          <a:xfrm>
            <a:off x="7890006" y="5811531"/>
            <a:ext cx="1440000"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it-IT" sz="1400" b="0" i="0" u="none" strike="noStrike" kern="1200" cap="none" spc="0" normalizeH="0" baseline="0">
              <a:ln>
                <a:noFill/>
              </a:ln>
              <a:solidFill>
                <a:sysClr val="window" lastClr="FFFFFF"/>
              </a:solidFill>
              <a:effectLst/>
              <a:uLnTx/>
              <a:uFillTx/>
              <a:latin typeface="Malgun Gothic"/>
              <a:ea typeface="+mn-ea"/>
              <a:cs typeface="+mn-cs"/>
            </a:endParaRPr>
          </a:p>
        </p:txBody>
      </p:sp>
      <p:sp>
        <p:nvSpPr>
          <p:cNvPr id="129" name="Rechteck 128">
            <a:extLst>
              <a:ext uri="{FF2B5EF4-FFF2-40B4-BE49-F238E27FC236}">
                <a16:creationId xmlns:a16="http://schemas.microsoft.com/office/drawing/2014/main" id="{C29F039A-715D-47E9-97A2-F385507E0624}"/>
              </a:ext>
            </a:extLst>
          </p:cNvPr>
          <p:cNvSpPr/>
          <p:nvPr/>
        </p:nvSpPr>
        <p:spPr>
          <a:xfrm>
            <a:off x="7814614" y="5826490"/>
            <a:ext cx="1520129" cy="738664"/>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it-IT" sz="1400" b="1">
                <a:solidFill>
                  <a:sysClr val="window" lastClr="FFFFFF"/>
                </a:solidFill>
                <a:latin typeface="Malgun Gothic"/>
              </a:rPr>
              <a:t>Excursus: forme giuridiche</a:t>
            </a:r>
            <a:endParaRPr lang="it-IT" sz="1400">
              <a:solidFill>
                <a:sysClr val="window" lastClr="FFFFFF"/>
              </a:solidFill>
              <a:latin typeface="Malgun Gothic"/>
            </a:endParaRPr>
          </a:p>
        </p:txBody>
      </p:sp>
      <p:sp>
        <p:nvSpPr>
          <p:cNvPr id="130" name="Text 2">
            <a:extLst>
              <a:ext uri="{FF2B5EF4-FFF2-40B4-BE49-F238E27FC236}">
                <a16:creationId xmlns:a16="http://schemas.microsoft.com/office/drawing/2014/main" id="{F30F21F1-6A06-4124-B023-0827B6C5F6B0}"/>
              </a:ext>
            </a:extLst>
          </p:cNvPr>
          <p:cNvSpPr txBox="1">
            <a:spLocks/>
          </p:cNvSpPr>
          <p:nvPr/>
        </p:nvSpPr>
        <p:spPr bwMode="gray">
          <a:xfrm>
            <a:off x="7926010" y="3033036"/>
            <a:ext cx="1404156"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it-IT" sz="1400" b="1" i="0" u="none" strike="noStrike" kern="1200" cap="none" spc="0" normalizeH="0" baseline="0">
              <a:ln>
                <a:noFill/>
              </a:ln>
              <a:solidFill>
                <a:sysClr val="window" lastClr="FFFFFF"/>
              </a:solidFill>
              <a:effectLst/>
              <a:uLnTx/>
              <a:uFillTx/>
              <a:latin typeface="Malgun Gothic"/>
              <a:ea typeface="+mn-ea"/>
              <a:cs typeface="+mn-cs"/>
            </a:endParaRPr>
          </a:p>
        </p:txBody>
      </p:sp>
      <p:sp>
        <p:nvSpPr>
          <p:cNvPr id="131" name="Rechteck 130">
            <a:extLst>
              <a:ext uri="{FF2B5EF4-FFF2-40B4-BE49-F238E27FC236}">
                <a16:creationId xmlns:a16="http://schemas.microsoft.com/office/drawing/2014/main" id="{3C16736A-B4A5-41A7-8FBC-7270AF1876CF}"/>
              </a:ext>
            </a:extLst>
          </p:cNvPr>
          <p:cNvSpPr/>
          <p:nvPr/>
        </p:nvSpPr>
        <p:spPr>
          <a:xfrm>
            <a:off x="7926010" y="3136480"/>
            <a:ext cx="1410224" cy="523220"/>
          </a:xfrm>
          <a:prstGeom prst="rect">
            <a:avLst/>
          </a:prstGeom>
          <a:solidFill>
            <a:srgbClr val="135B87"/>
          </a:solidFill>
        </p:spPr>
        <p:txBody>
          <a:bodyPr wrap="square">
            <a:spAutoFit/>
          </a:bodyPr>
          <a:lstStyle/>
          <a:p>
            <a:pPr lvl="0" algn="ctr" eaLnBrk="1" fontAlgn="auto" hangingPunct="1">
              <a:spcBef>
                <a:spcPts val="0"/>
              </a:spcBef>
              <a:spcAft>
                <a:spcPts val="1000"/>
              </a:spcAft>
              <a:buClr>
                <a:srgbClr val="00802F"/>
              </a:buClr>
              <a:defRPr/>
            </a:pPr>
            <a:r>
              <a:rPr lang="it-IT" sz="1400" b="1">
                <a:solidFill>
                  <a:sysClr val="window" lastClr="FFFFFF"/>
                </a:solidFill>
                <a:latin typeface="Malgun Gothic"/>
              </a:rPr>
              <a:t>MC &amp; Break- </a:t>
            </a:r>
            <a:r>
              <a:rPr lang="it-IT" sz="1400" b="1" dirty="0" err="1">
                <a:solidFill>
                  <a:sysClr val="window" lastClr="FFFFFF"/>
                </a:solidFill>
                <a:latin typeface="Malgun Gothic"/>
              </a:rPr>
              <a:t>Even</a:t>
            </a:r>
            <a:r>
              <a:rPr lang="it-IT" sz="1400" b="1" dirty="0">
                <a:solidFill>
                  <a:sysClr val="window" lastClr="FFFFFF"/>
                </a:solidFill>
                <a:latin typeface="Malgun Gothic"/>
              </a:rPr>
              <a:t> Point</a:t>
            </a:r>
          </a:p>
        </p:txBody>
      </p:sp>
      <p:sp>
        <p:nvSpPr>
          <p:cNvPr id="132" name="Text 2">
            <a:extLst>
              <a:ext uri="{FF2B5EF4-FFF2-40B4-BE49-F238E27FC236}">
                <a16:creationId xmlns:a16="http://schemas.microsoft.com/office/drawing/2014/main" id="{9AD80842-7CBA-4A52-A2B8-4FFC573227CB}"/>
              </a:ext>
            </a:extLst>
          </p:cNvPr>
          <p:cNvSpPr txBox="1">
            <a:spLocks/>
          </p:cNvSpPr>
          <p:nvPr/>
        </p:nvSpPr>
        <p:spPr bwMode="gray">
          <a:xfrm>
            <a:off x="7926010" y="2041832"/>
            <a:ext cx="1404156"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it-IT" sz="1400" b="0" i="0" u="none" strike="noStrike" kern="1200" cap="none" spc="0" normalizeH="0" baseline="0">
              <a:ln>
                <a:noFill/>
              </a:ln>
              <a:solidFill>
                <a:sysClr val="window" lastClr="FFFFFF"/>
              </a:solidFill>
              <a:effectLst/>
              <a:uLnTx/>
              <a:uFillTx/>
              <a:latin typeface="Malgun Gothic"/>
              <a:ea typeface="+mn-ea"/>
              <a:cs typeface="+mn-cs"/>
            </a:endParaRPr>
          </a:p>
        </p:txBody>
      </p:sp>
      <p:sp>
        <p:nvSpPr>
          <p:cNvPr id="133" name="Rechteck 132">
            <a:extLst>
              <a:ext uri="{FF2B5EF4-FFF2-40B4-BE49-F238E27FC236}">
                <a16:creationId xmlns:a16="http://schemas.microsoft.com/office/drawing/2014/main" id="{98BD1252-ED05-4E33-A8A4-7F5F702934EB}"/>
              </a:ext>
            </a:extLst>
          </p:cNvPr>
          <p:cNvSpPr/>
          <p:nvPr/>
        </p:nvSpPr>
        <p:spPr>
          <a:xfrm>
            <a:off x="7890006" y="2105817"/>
            <a:ext cx="1426254"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it-IT" sz="1400" b="1">
                <a:solidFill>
                  <a:sysClr val="window" lastClr="FFFFFF"/>
                </a:solidFill>
                <a:latin typeface="Malgun Gothic"/>
              </a:rPr>
              <a:t>Fonti di finanziamento</a:t>
            </a:r>
          </a:p>
        </p:txBody>
      </p:sp>
      <p:sp>
        <p:nvSpPr>
          <p:cNvPr id="134" name="Text 2">
            <a:extLst>
              <a:ext uri="{FF2B5EF4-FFF2-40B4-BE49-F238E27FC236}">
                <a16:creationId xmlns:a16="http://schemas.microsoft.com/office/drawing/2014/main" id="{274A9249-DE4A-4C38-AE1A-993953E73B33}"/>
              </a:ext>
            </a:extLst>
          </p:cNvPr>
          <p:cNvSpPr txBox="1">
            <a:spLocks/>
          </p:cNvSpPr>
          <p:nvPr/>
        </p:nvSpPr>
        <p:spPr bwMode="gray">
          <a:xfrm>
            <a:off x="9690366" y="3025488"/>
            <a:ext cx="1440000"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buClr>
                <a:srgbClr val="00802F"/>
              </a:buClr>
              <a:defRPr/>
            </a:pPr>
            <a:endParaRPr lang="it-IT" sz="1400">
              <a:solidFill>
                <a:sysClr val="window" lastClr="FFFFFF"/>
              </a:solidFill>
              <a:latin typeface="Malgun Gothic"/>
            </a:endParaRPr>
          </a:p>
        </p:txBody>
      </p:sp>
      <p:sp>
        <p:nvSpPr>
          <p:cNvPr id="135" name="Rechteck 134">
            <a:extLst>
              <a:ext uri="{FF2B5EF4-FFF2-40B4-BE49-F238E27FC236}">
                <a16:creationId xmlns:a16="http://schemas.microsoft.com/office/drawing/2014/main" id="{DA514244-68DB-4A60-9D3D-3F70D0BCD4C6}"/>
              </a:ext>
            </a:extLst>
          </p:cNvPr>
          <p:cNvSpPr/>
          <p:nvPr/>
        </p:nvSpPr>
        <p:spPr>
          <a:xfrm>
            <a:off x="9726210" y="3229235"/>
            <a:ext cx="1404156" cy="307777"/>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it-IT" sz="1400" b="1">
                <a:solidFill>
                  <a:sysClr val="window" lastClr="FFFFFF"/>
                </a:solidFill>
                <a:latin typeface="Malgun Gothic"/>
              </a:rPr>
              <a:t>Presentare</a:t>
            </a:r>
            <a:endParaRPr lang="it-IT" sz="1400">
              <a:solidFill>
                <a:sysClr val="window" lastClr="FFFFFF"/>
              </a:solidFill>
              <a:latin typeface="Malgun Gothic"/>
            </a:endParaRPr>
          </a:p>
        </p:txBody>
      </p:sp>
      <p:sp>
        <p:nvSpPr>
          <p:cNvPr id="136" name="Text 2">
            <a:extLst>
              <a:ext uri="{FF2B5EF4-FFF2-40B4-BE49-F238E27FC236}">
                <a16:creationId xmlns:a16="http://schemas.microsoft.com/office/drawing/2014/main" id="{36B9A015-2FB9-4567-99C5-D61488A37513}"/>
              </a:ext>
            </a:extLst>
          </p:cNvPr>
          <p:cNvSpPr txBox="1">
            <a:spLocks/>
          </p:cNvSpPr>
          <p:nvPr/>
        </p:nvSpPr>
        <p:spPr bwMode="gray">
          <a:xfrm>
            <a:off x="6125810" y="2041832"/>
            <a:ext cx="1440000" cy="721612"/>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buClr>
                <a:srgbClr val="00802F"/>
              </a:buClr>
              <a:defRPr/>
            </a:pPr>
            <a:endParaRPr lang="it-IT" sz="1600">
              <a:solidFill>
                <a:schemeClr val="lt1"/>
              </a:solidFill>
            </a:endParaRPr>
          </a:p>
        </p:txBody>
      </p:sp>
      <p:sp>
        <p:nvSpPr>
          <p:cNvPr id="137" name="Rechteck 136">
            <a:extLst>
              <a:ext uri="{FF2B5EF4-FFF2-40B4-BE49-F238E27FC236}">
                <a16:creationId xmlns:a16="http://schemas.microsoft.com/office/drawing/2014/main" id="{425E9BE0-3E35-405A-BBFC-E19B9A0349A6}"/>
              </a:ext>
            </a:extLst>
          </p:cNvPr>
          <p:cNvSpPr/>
          <p:nvPr/>
        </p:nvSpPr>
        <p:spPr>
          <a:xfrm>
            <a:off x="6103560" y="2105817"/>
            <a:ext cx="1399367"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it-IT" sz="1400" b="1">
                <a:solidFill>
                  <a:sysClr val="window" lastClr="FFFFFF"/>
                </a:solidFill>
                <a:latin typeface="Malgun Gothic"/>
              </a:rPr>
              <a:t>4P* del  Marketing</a:t>
            </a:r>
            <a:endParaRPr lang="it-IT" sz="1400">
              <a:solidFill>
                <a:sysClr val="window" lastClr="FFFFFF"/>
              </a:solidFill>
              <a:latin typeface="Malgun Gothic"/>
            </a:endParaRPr>
          </a:p>
        </p:txBody>
      </p:sp>
      <p:sp>
        <p:nvSpPr>
          <p:cNvPr id="138" name="Pfeil: nach unten 137">
            <a:extLst>
              <a:ext uri="{FF2B5EF4-FFF2-40B4-BE49-F238E27FC236}">
                <a16:creationId xmlns:a16="http://schemas.microsoft.com/office/drawing/2014/main" id="{15234F76-2C33-4217-8F32-7555ACB5F062}"/>
              </a:ext>
            </a:extLst>
          </p:cNvPr>
          <p:cNvSpPr/>
          <p:nvPr/>
        </p:nvSpPr>
        <p:spPr>
          <a:xfrm>
            <a:off x="967835" y="5608168"/>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sp>
        <p:nvSpPr>
          <p:cNvPr id="139" name="Pfeil: nach unten 138">
            <a:extLst>
              <a:ext uri="{FF2B5EF4-FFF2-40B4-BE49-F238E27FC236}">
                <a16:creationId xmlns:a16="http://schemas.microsoft.com/office/drawing/2014/main" id="{0D15E5A3-BE4F-4D8E-A77A-272E1A85F497}"/>
              </a:ext>
            </a:extLst>
          </p:cNvPr>
          <p:cNvSpPr/>
          <p:nvPr/>
        </p:nvSpPr>
        <p:spPr>
          <a:xfrm>
            <a:off x="980750" y="3569096"/>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sp>
        <p:nvSpPr>
          <p:cNvPr id="140" name="Pfeil: nach unten 139">
            <a:extLst>
              <a:ext uri="{FF2B5EF4-FFF2-40B4-BE49-F238E27FC236}">
                <a16:creationId xmlns:a16="http://schemas.microsoft.com/office/drawing/2014/main" id="{5DA4490C-E6B7-4F2D-B142-ADF300DA535D}"/>
              </a:ext>
            </a:extLst>
          </p:cNvPr>
          <p:cNvSpPr/>
          <p:nvPr/>
        </p:nvSpPr>
        <p:spPr>
          <a:xfrm>
            <a:off x="2708942" y="2672916"/>
            <a:ext cx="189507" cy="305108"/>
          </a:xfrm>
          <a:prstGeom prst="downArrow">
            <a:avLst/>
          </a:prstGeom>
          <a:solidFill>
            <a:srgbClr val="96CB00"/>
          </a:solidFill>
          <a:ln>
            <a:solidFill>
              <a:srgbClr val="96CB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sp>
        <p:nvSpPr>
          <p:cNvPr id="142" name="Pfeil: nach unten 141">
            <a:extLst>
              <a:ext uri="{FF2B5EF4-FFF2-40B4-BE49-F238E27FC236}">
                <a16:creationId xmlns:a16="http://schemas.microsoft.com/office/drawing/2014/main" id="{C99D2F51-9C4D-4848-A9FC-29F77EB225EC}"/>
              </a:ext>
            </a:extLst>
          </p:cNvPr>
          <p:cNvSpPr/>
          <p:nvPr/>
        </p:nvSpPr>
        <p:spPr>
          <a:xfrm>
            <a:off x="4437134" y="2672916"/>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sp>
        <p:nvSpPr>
          <p:cNvPr id="144" name="Pfeil: nach unten 143">
            <a:extLst>
              <a:ext uri="{FF2B5EF4-FFF2-40B4-BE49-F238E27FC236}">
                <a16:creationId xmlns:a16="http://schemas.microsoft.com/office/drawing/2014/main" id="{F23A1D0F-F890-4703-B302-7AFD897703AB}"/>
              </a:ext>
            </a:extLst>
          </p:cNvPr>
          <p:cNvSpPr/>
          <p:nvPr/>
        </p:nvSpPr>
        <p:spPr>
          <a:xfrm>
            <a:off x="7921739" y="2697354"/>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sp>
        <p:nvSpPr>
          <p:cNvPr id="145" name="Pfeil: nach unten 144">
            <a:extLst>
              <a:ext uri="{FF2B5EF4-FFF2-40B4-BE49-F238E27FC236}">
                <a16:creationId xmlns:a16="http://schemas.microsoft.com/office/drawing/2014/main" id="{9E174D4E-C82B-47E5-B590-316365D61313}"/>
              </a:ext>
            </a:extLst>
          </p:cNvPr>
          <p:cNvSpPr/>
          <p:nvPr/>
        </p:nvSpPr>
        <p:spPr>
          <a:xfrm>
            <a:off x="7938769" y="3558022"/>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sp>
        <p:nvSpPr>
          <p:cNvPr id="146" name="Pfeil: nach unten 145">
            <a:extLst>
              <a:ext uri="{FF2B5EF4-FFF2-40B4-BE49-F238E27FC236}">
                <a16:creationId xmlns:a16="http://schemas.microsoft.com/office/drawing/2014/main" id="{A480CB0C-A9E1-49B6-AFB1-69C4582AD3D3}"/>
              </a:ext>
            </a:extLst>
          </p:cNvPr>
          <p:cNvSpPr/>
          <p:nvPr/>
        </p:nvSpPr>
        <p:spPr>
          <a:xfrm>
            <a:off x="6192668" y="2684372"/>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cxnSp>
        <p:nvCxnSpPr>
          <p:cNvPr id="147" name="Gerader Verbinder 146">
            <a:extLst>
              <a:ext uri="{FF2B5EF4-FFF2-40B4-BE49-F238E27FC236}">
                <a16:creationId xmlns:a16="http://schemas.microsoft.com/office/drawing/2014/main" id="{4FB746CF-D992-4AA2-B0BC-D0ED05E83898}"/>
              </a:ext>
            </a:extLst>
          </p:cNvPr>
          <p:cNvCxnSpPr>
            <a:cxnSpLocks/>
          </p:cNvCxnSpPr>
          <p:nvPr/>
        </p:nvCxnSpPr>
        <p:spPr>
          <a:xfrm flipV="1">
            <a:off x="2355301" y="2420848"/>
            <a:ext cx="0" cy="1321938"/>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cxnSp>
        <p:nvCxnSpPr>
          <p:cNvPr id="148" name="Gerade Verbindung mit Pfeil 147">
            <a:extLst>
              <a:ext uri="{FF2B5EF4-FFF2-40B4-BE49-F238E27FC236}">
                <a16:creationId xmlns:a16="http://schemas.microsoft.com/office/drawing/2014/main" id="{EF8C5038-F692-49E8-AF33-8BD74B17B5C8}"/>
              </a:ext>
            </a:extLst>
          </p:cNvPr>
          <p:cNvCxnSpPr>
            <a:cxnSpLocks/>
          </p:cNvCxnSpPr>
          <p:nvPr/>
        </p:nvCxnSpPr>
        <p:spPr>
          <a:xfrm flipV="1">
            <a:off x="2320590" y="2447019"/>
            <a:ext cx="360186" cy="9833"/>
          </a:xfrm>
          <a:prstGeom prst="straightConnector1">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Gerader Verbinder 148">
            <a:extLst>
              <a:ext uri="{FF2B5EF4-FFF2-40B4-BE49-F238E27FC236}">
                <a16:creationId xmlns:a16="http://schemas.microsoft.com/office/drawing/2014/main" id="{26377454-E719-472D-B192-55122B9AFF7E}"/>
              </a:ext>
            </a:extLst>
          </p:cNvPr>
          <p:cNvCxnSpPr>
            <a:cxnSpLocks/>
          </p:cNvCxnSpPr>
          <p:nvPr/>
        </p:nvCxnSpPr>
        <p:spPr>
          <a:xfrm flipV="1">
            <a:off x="4053924" y="2420888"/>
            <a:ext cx="0" cy="962235"/>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cxnSp>
        <p:nvCxnSpPr>
          <p:cNvPr id="150" name="Gerade Verbindung mit Pfeil 149">
            <a:extLst>
              <a:ext uri="{FF2B5EF4-FFF2-40B4-BE49-F238E27FC236}">
                <a16:creationId xmlns:a16="http://schemas.microsoft.com/office/drawing/2014/main" id="{AF18C3E0-CF8F-4464-A17F-1E79E0C481AE}"/>
              </a:ext>
            </a:extLst>
          </p:cNvPr>
          <p:cNvCxnSpPr>
            <a:cxnSpLocks/>
          </p:cNvCxnSpPr>
          <p:nvPr/>
        </p:nvCxnSpPr>
        <p:spPr>
          <a:xfrm flipV="1">
            <a:off x="4014427" y="2447059"/>
            <a:ext cx="360186" cy="9833"/>
          </a:xfrm>
          <a:prstGeom prst="straightConnector1">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Gerade Verbindung mit Pfeil 150">
            <a:extLst>
              <a:ext uri="{FF2B5EF4-FFF2-40B4-BE49-F238E27FC236}">
                <a16:creationId xmlns:a16="http://schemas.microsoft.com/office/drawing/2014/main" id="{E7E1FDF7-76F2-4AD4-860B-3D70AA07DF48}"/>
              </a:ext>
            </a:extLst>
          </p:cNvPr>
          <p:cNvCxnSpPr>
            <a:cxnSpLocks/>
          </p:cNvCxnSpPr>
          <p:nvPr/>
        </p:nvCxnSpPr>
        <p:spPr>
          <a:xfrm flipV="1">
            <a:off x="7542965" y="2374253"/>
            <a:ext cx="360186" cy="9833"/>
          </a:xfrm>
          <a:prstGeom prst="straightConnector1">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Gerade Verbindung mit Pfeil 152">
            <a:extLst>
              <a:ext uri="{FF2B5EF4-FFF2-40B4-BE49-F238E27FC236}">
                <a16:creationId xmlns:a16="http://schemas.microsoft.com/office/drawing/2014/main" id="{83589A21-43FA-406A-B5C5-618D0F5353A1}"/>
              </a:ext>
            </a:extLst>
          </p:cNvPr>
          <p:cNvCxnSpPr>
            <a:cxnSpLocks/>
          </p:cNvCxnSpPr>
          <p:nvPr/>
        </p:nvCxnSpPr>
        <p:spPr>
          <a:xfrm flipV="1">
            <a:off x="5760470" y="2387371"/>
            <a:ext cx="360186" cy="9832"/>
          </a:xfrm>
          <a:prstGeom prst="straightConnector1">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sp>
        <p:nvSpPr>
          <p:cNvPr id="154" name="Text 2">
            <a:extLst>
              <a:ext uri="{FF2B5EF4-FFF2-40B4-BE49-F238E27FC236}">
                <a16:creationId xmlns:a16="http://schemas.microsoft.com/office/drawing/2014/main" id="{D4D556EC-8882-4524-827B-706D27417EAD}"/>
              </a:ext>
            </a:extLst>
          </p:cNvPr>
          <p:cNvSpPr txBox="1">
            <a:spLocks/>
          </p:cNvSpPr>
          <p:nvPr/>
        </p:nvSpPr>
        <p:spPr bwMode="gray">
          <a:xfrm>
            <a:off x="4361614" y="4833156"/>
            <a:ext cx="1440000" cy="720000"/>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R="0" lvl="0" algn="ctr" fontAlgn="auto">
              <a:buClr>
                <a:srgbClr val="00802F"/>
              </a:buClr>
              <a:buSzTx/>
              <a:tabLst/>
              <a:defRPr/>
            </a:pPr>
            <a:endParaRPr lang="it-IT" sz="1600">
              <a:solidFill>
                <a:schemeClr val="lt1"/>
              </a:solidFill>
            </a:endParaRPr>
          </a:p>
        </p:txBody>
      </p:sp>
      <p:sp>
        <p:nvSpPr>
          <p:cNvPr id="155" name="Rechteck 154">
            <a:extLst>
              <a:ext uri="{FF2B5EF4-FFF2-40B4-BE49-F238E27FC236}">
                <a16:creationId xmlns:a16="http://schemas.microsoft.com/office/drawing/2014/main" id="{0A6FBE00-D4A4-4E8A-A234-7D4269CF6BE6}"/>
              </a:ext>
            </a:extLst>
          </p:cNvPr>
          <p:cNvSpPr/>
          <p:nvPr/>
        </p:nvSpPr>
        <p:spPr>
          <a:xfrm>
            <a:off x="4338862" y="4944042"/>
            <a:ext cx="1512168"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it-IT" sz="1400" b="1">
                <a:solidFill>
                  <a:sysClr val="window" lastClr="FFFFFF"/>
                </a:solidFill>
                <a:latin typeface="Malgun Gothic"/>
              </a:rPr>
              <a:t>Carattere distintivo</a:t>
            </a:r>
            <a:endParaRPr lang="it-IT" sz="1400">
              <a:solidFill>
                <a:sysClr val="window" lastClr="FFFFFF"/>
              </a:solidFill>
              <a:latin typeface="Malgun Gothic"/>
            </a:endParaRPr>
          </a:p>
        </p:txBody>
      </p:sp>
      <p:sp>
        <p:nvSpPr>
          <p:cNvPr id="156" name="Text 2">
            <a:extLst>
              <a:ext uri="{FF2B5EF4-FFF2-40B4-BE49-F238E27FC236}">
                <a16:creationId xmlns:a16="http://schemas.microsoft.com/office/drawing/2014/main" id="{E79B51B2-66D5-425F-85B9-EBB983A1E0F6}"/>
              </a:ext>
            </a:extLst>
          </p:cNvPr>
          <p:cNvSpPr txBox="1">
            <a:spLocks/>
          </p:cNvSpPr>
          <p:nvPr/>
        </p:nvSpPr>
        <p:spPr bwMode="gray">
          <a:xfrm>
            <a:off x="6130599" y="5809919"/>
            <a:ext cx="1440000" cy="721612"/>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it-IT" sz="1400" b="0" i="0" u="none" strike="noStrike" kern="1200" cap="none" spc="0" normalizeH="0" baseline="0">
              <a:ln>
                <a:noFill/>
              </a:ln>
              <a:solidFill>
                <a:sysClr val="window" lastClr="FFFFFF"/>
              </a:solidFill>
              <a:effectLst/>
              <a:uLnTx/>
              <a:uFillTx/>
              <a:latin typeface="Malgun Gothic"/>
              <a:ea typeface="+mn-ea"/>
              <a:cs typeface="+mn-cs"/>
            </a:endParaRPr>
          </a:p>
        </p:txBody>
      </p:sp>
      <p:sp>
        <p:nvSpPr>
          <p:cNvPr id="157" name="Rechteck 156">
            <a:extLst>
              <a:ext uri="{FF2B5EF4-FFF2-40B4-BE49-F238E27FC236}">
                <a16:creationId xmlns:a16="http://schemas.microsoft.com/office/drawing/2014/main" id="{145CAB7B-4F45-494B-9392-453C08A6278F}"/>
              </a:ext>
            </a:extLst>
          </p:cNvPr>
          <p:cNvSpPr/>
          <p:nvPr/>
        </p:nvSpPr>
        <p:spPr>
          <a:xfrm>
            <a:off x="6140538" y="5799077"/>
            <a:ext cx="1399367" cy="738664"/>
          </a:xfrm>
          <a:prstGeom prst="rect">
            <a:avLst/>
          </a:prstGeom>
        </p:spPr>
        <p:txBody>
          <a:bodyPr wrap="square">
            <a:spAutoFit/>
          </a:bodyPr>
          <a:lstStyle/>
          <a:p>
            <a:pPr algn="ctr">
              <a:spcAft>
                <a:spcPts val="1000"/>
              </a:spcAft>
              <a:buClr>
                <a:srgbClr val="00802F"/>
              </a:buClr>
              <a:defRPr/>
            </a:pPr>
            <a:r>
              <a:rPr lang="it-IT" sz="1400" b="1">
                <a:solidFill>
                  <a:sysClr val="window" lastClr="FFFFFF"/>
                </a:solidFill>
                <a:latin typeface="Malgun Gothic"/>
              </a:rPr>
              <a:t>Social Media per imprenditori</a:t>
            </a:r>
          </a:p>
        </p:txBody>
      </p:sp>
      <p:sp>
        <p:nvSpPr>
          <p:cNvPr id="158" name="Rechteck 157">
            <a:extLst>
              <a:ext uri="{FF2B5EF4-FFF2-40B4-BE49-F238E27FC236}">
                <a16:creationId xmlns:a16="http://schemas.microsoft.com/office/drawing/2014/main" id="{167BB368-A871-47B1-B642-C98F4046053A}"/>
              </a:ext>
            </a:extLst>
          </p:cNvPr>
          <p:cNvSpPr/>
          <p:nvPr/>
        </p:nvSpPr>
        <p:spPr>
          <a:xfrm>
            <a:off x="833221" y="2041832"/>
            <a:ext cx="1440000" cy="720080"/>
          </a:xfrm>
          <a:prstGeom prst="rect">
            <a:avLst/>
          </a:prstGeom>
          <a:solidFill>
            <a:srgbClr val="135B87"/>
          </a:solidFill>
        </p:spPr>
        <p:txBody>
          <a:bodyPr vert="horz" lIns="252000" tIns="0" rIns="144000" bIns="0" rtlCol="0" anchor="ctr">
            <a:noAutofit/>
          </a:bodyPr>
          <a:lstStyle/>
          <a:p>
            <a:pPr algn="ctr">
              <a:spcAft>
                <a:spcPts val="1000"/>
              </a:spcAft>
              <a:buClr>
                <a:srgbClr val="00802F"/>
              </a:buClr>
              <a:defRPr/>
            </a:pPr>
            <a:endParaRPr lang="it-IT" sz="1400">
              <a:solidFill>
                <a:sysClr val="window" lastClr="FFFFFF"/>
              </a:solidFill>
              <a:latin typeface="Malgun Gothic"/>
            </a:endParaRPr>
          </a:p>
        </p:txBody>
      </p:sp>
      <p:sp>
        <p:nvSpPr>
          <p:cNvPr id="159" name="Rechteck 158">
            <a:extLst>
              <a:ext uri="{FF2B5EF4-FFF2-40B4-BE49-F238E27FC236}">
                <a16:creationId xmlns:a16="http://schemas.microsoft.com/office/drawing/2014/main" id="{1FCF7246-27C2-41E7-BD51-0E1EE9CE727A}"/>
              </a:ext>
            </a:extLst>
          </p:cNvPr>
          <p:cNvSpPr/>
          <p:nvPr/>
        </p:nvSpPr>
        <p:spPr>
          <a:xfrm>
            <a:off x="816024" y="4821008"/>
            <a:ext cx="1441487" cy="720080"/>
          </a:xfrm>
          <a:prstGeom prst="rect">
            <a:avLst/>
          </a:prstGeom>
          <a:solidFill>
            <a:srgbClr val="90117E"/>
          </a:solidFill>
        </p:spPr>
        <p:txBody>
          <a:bodyPr vert="horz" lIns="252000" tIns="0" rIns="144000" bIns="0" rtlCol="0" anchor="ctr">
            <a:noAutofit/>
          </a:bodyPr>
          <a:lstStyle/>
          <a:p>
            <a:pPr eaLnBrk="1" fontAlgn="auto" hangingPunct="1">
              <a:spcBef>
                <a:spcPts val="0"/>
              </a:spcBef>
              <a:spcAft>
                <a:spcPts val="1000"/>
              </a:spcAft>
              <a:buClr>
                <a:srgbClr val="00802F"/>
              </a:buClr>
            </a:pPr>
            <a:endParaRPr lang="it-IT" sz="1400" b="1">
              <a:solidFill>
                <a:prstClr val="white"/>
              </a:solidFill>
              <a:latin typeface="Malgun Gothic"/>
              <a:ea typeface="+mn-ea"/>
              <a:cs typeface="+mn-cs"/>
            </a:endParaRPr>
          </a:p>
        </p:txBody>
      </p:sp>
      <p:sp>
        <p:nvSpPr>
          <p:cNvPr id="160" name="Rechteck 159">
            <a:extLst>
              <a:ext uri="{FF2B5EF4-FFF2-40B4-BE49-F238E27FC236}">
                <a16:creationId xmlns:a16="http://schemas.microsoft.com/office/drawing/2014/main" id="{8EF55DC1-0926-4900-8133-5D1E00645641}"/>
              </a:ext>
            </a:extLst>
          </p:cNvPr>
          <p:cNvSpPr/>
          <p:nvPr/>
        </p:nvSpPr>
        <p:spPr>
          <a:xfrm>
            <a:off x="821358" y="4863983"/>
            <a:ext cx="1399908" cy="738664"/>
          </a:xfrm>
          <a:prstGeom prst="rect">
            <a:avLst/>
          </a:prstGeom>
        </p:spPr>
        <p:txBody>
          <a:bodyPr wrap="square">
            <a:spAutoFit/>
          </a:bodyPr>
          <a:lstStyle/>
          <a:p>
            <a:pPr algn="ctr" eaLnBrk="1" fontAlgn="auto" hangingPunct="1">
              <a:spcBef>
                <a:spcPts val="0"/>
              </a:spcBef>
              <a:spcAft>
                <a:spcPts val="1000"/>
              </a:spcAft>
              <a:buClr>
                <a:srgbClr val="00802F"/>
              </a:buClr>
            </a:pPr>
            <a:r>
              <a:rPr lang="it-IT" sz="1200" b="1" dirty="0">
                <a:solidFill>
                  <a:prstClr val="white"/>
                </a:solidFill>
                <a:latin typeface="Malgun Gothic"/>
              </a:rPr>
              <a:t>Caso di studio</a:t>
            </a:r>
            <a:r>
              <a:rPr lang="it-IT" sz="1400" b="1" dirty="0">
                <a:solidFill>
                  <a:prstClr val="white"/>
                </a:solidFill>
                <a:latin typeface="Malgun Gothic"/>
              </a:rPr>
              <a:t> Conflitti nel team</a:t>
            </a:r>
          </a:p>
        </p:txBody>
      </p:sp>
      <p:sp>
        <p:nvSpPr>
          <p:cNvPr id="163" name="Rechteck 162">
            <a:extLst>
              <a:ext uri="{FF2B5EF4-FFF2-40B4-BE49-F238E27FC236}">
                <a16:creationId xmlns:a16="http://schemas.microsoft.com/office/drawing/2014/main" id="{AA1D47AE-3F0B-4C6B-B3A6-794B219E054C}"/>
              </a:ext>
            </a:extLst>
          </p:cNvPr>
          <p:cNvSpPr/>
          <p:nvPr/>
        </p:nvSpPr>
        <p:spPr>
          <a:xfrm>
            <a:off x="6168338" y="4833156"/>
            <a:ext cx="1440000" cy="720080"/>
          </a:xfrm>
          <a:prstGeom prst="rect">
            <a:avLst/>
          </a:prstGeom>
          <a:solidFill>
            <a:srgbClr val="90117E"/>
          </a:solidFill>
        </p:spPr>
        <p:txBody>
          <a:bodyPr vert="horz" lIns="252000" tIns="0" rIns="144000" bIns="0" rtlCol="0" anchor="ctr">
            <a:noAutofit/>
          </a:bodyPr>
          <a:lstStyle/>
          <a:p>
            <a:pPr eaLnBrk="1" fontAlgn="auto" hangingPunct="1">
              <a:spcBef>
                <a:spcPts val="0"/>
              </a:spcBef>
              <a:spcAft>
                <a:spcPts val="1000"/>
              </a:spcAft>
              <a:buClr>
                <a:srgbClr val="00802F"/>
              </a:buClr>
            </a:pPr>
            <a:endParaRPr lang="it-IT" sz="1400" b="1">
              <a:solidFill>
                <a:prstClr val="white"/>
              </a:solidFill>
              <a:latin typeface="Malgun Gothic"/>
              <a:ea typeface="+mn-ea"/>
              <a:cs typeface="+mn-cs"/>
            </a:endParaRPr>
          </a:p>
        </p:txBody>
      </p:sp>
      <p:sp>
        <p:nvSpPr>
          <p:cNvPr id="164" name="Rechteck 163">
            <a:extLst>
              <a:ext uri="{FF2B5EF4-FFF2-40B4-BE49-F238E27FC236}">
                <a16:creationId xmlns:a16="http://schemas.microsoft.com/office/drawing/2014/main" id="{82601DD6-5FA3-4DD9-9E8E-4DACE49807F8}"/>
              </a:ext>
            </a:extLst>
          </p:cNvPr>
          <p:cNvSpPr/>
          <p:nvPr/>
        </p:nvSpPr>
        <p:spPr>
          <a:xfrm>
            <a:off x="6175257" y="4938130"/>
            <a:ext cx="1380774" cy="543739"/>
          </a:xfrm>
          <a:prstGeom prst="rect">
            <a:avLst/>
          </a:prstGeom>
        </p:spPr>
        <p:txBody>
          <a:bodyPr wrap="square">
            <a:spAutoFit/>
          </a:bodyPr>
          <a:lstStyle/>
          <a:p>
            <a:pPr algn="ctr">
              <a:spcAft>
                <a:spcPts val="400"/>
              </a:spcAft>
              <a:buClr>
                <a:srgbClr val="00802F"/>
              </a:buClr>
            </a:pPr>
            <a:r>
              <a:rPr lang="it-IT" sz="1200" b="1">
                <a:solidFill>
                  <a:prstClr val="white"/>
                </a:solidFill>
                <a:latin typeface="Malgun Gothic"/>
              </a:rPr>
              <a:t>Caso di studio </a:t>
            </a:r>
          </a:p>
          <a:p>
            <a:pPr algn="ctr" eaLnBrk="1" fontAlgn="auto" hangingPunct="1">
              <a:spcBef>
                <a:spcPts val="0"/>
              </a:spcBef>
              <a:spcAft>
                <a:spcPts val="1000"/>
              </a:spcAft>
              <a:buClr>
                <a:srgbClr val="00802F"/>
              </a:buClr>
            </a:pPr>
            <a:r>
              <a:rPr lang="it-IT" sz="1400" b="1">
                <a:solidFill>
                  <a:prstClr val="white"/>
                </a:solidFill>
                <a:latin typeface="Malgun Gothic"/>
              </a:rPr>
              <a:t>Marketing</a:t>
            </a:r>
          </a:p>
        </p:txBody>
      </p:sp>
      <p:sp>
        <p:nvSpPr>
          <p:cNvPr id="165" name="Rechteck 164">
            <a:extLst>
              <a:ext uri="{FF2B5EF4-FFF2-40B4-BE49-F238E27FC236}">
                <a16:creationId xmlns:a16="http://schemas.microsoft.com/office/drawing/2014/main" id="{C3A751FB-7B45-4BD9-B76A-CFA15618D7A3}"/>
              </a:ext>
            </a:extLst>
          </p:cNvPr>
          <p:cNvSpPr/>
          <p:nvPr/>
        </p:nvSpPr>
        <p:spPr>
          <a:xfrm>
            <a:off x="7926010" y="4833156"/>
            <a:ext cx="1440000" cy="720080"/>
          </a:xfrm>
          <a:prstGeom prst="rect">
            <a:avLst/>
          </a:prstGeom>
          <a:solidFill>
            <a:srgbClr val="90117E"/>
          </a:solidFill>
        </p:spPr>
        <p:txBody>
          <a:bodyPr vert="horz" lIns="252000" tIns="0" rIns="144000" bIns="0" rtlCol="0" anchor="ctr">
            <a:noAutofit/>
          </a:bodyPr>
          <a:lstStyle/>
          <a:p>
            <a:pPr eaLnBrk="1" fontAlgn="auto" hangingPunct="1">
              <a:spcBef>
                <a:spcPts val="0"/>
              </a:spcBef>
              <a:spcAft>
                <a:spcPts val="1000"/>
              </a:spcAft>
              <a:buClr>
                <a:srgbClr val="00802F"/>
              </a:buClr>
            </a:pPr>
            <a:endParaRPr lang="it-IT" sz="1400" b="1">
              <a:solidFill>
                <a:prstClr val="white"/>
              </a:solidFill>
              <a:latin typeface="Malgun Gothic"/>
              <a:ea typeface="+mn-ea"/>
              <a:cs typeface="+mn-cs"/>
            </a:endParaRPr>
          </a:p>
        </p:txBody>
      </p:sp>
      <p:sp>
        <p:nvSpPr>
          <p:cNvPr id="166" name="Rechteck 165">
            <a:extLst>
              <a:ext uri="{FF2B5EF4-FFF2-40B4-BE49-F238E27FC236}">
                <a16:creationId xmlns:a16="http://schemas.microsoft.com/office/drawing/2014/main" id="{7AF172F3-4AD8-481D-91DE-31FB8B8F93B1}"/>
              </a:ext>
            </a:extLst>
          </p:cNvPr>
          <p:cNvSpPr/>
          <p:nvPr/>
        </p:nvSpPr>
        <p:spPr>
          <a:xfrm>
            <a:off x="7870128" y="4922004"/>
            <a:ext cx="1547969" cy="574516"/>
          </a:xfrm>
          <a:prstGeom prst="rect">
            <a:avLst/>
          </a:prstGeom>
        </p:spPr>
        <p:txBody>
          <a:bodyPr wrap="square">
            <a:spAutoFit/>
          </a:bodyPr>
          <a:lstStyle/>
          <a:p>
            <a:pPr algn="ctr">
              <a:spcAft>
                <a:spcPts val="400"/>
              </a:spcAft>
              <a:buClr>
                <a:srgbClr val="00802F"/>
              </a:buClr>
            </a:pPr>
            <a:r>
              <a:rPr lang="it-IT" sz="1400" b="1">
                <a:solidFill>
                  <a:prstClr val="white"/>
                </a:solidFill>
                <a:latin typeface="Malgun Gothic"/>
              </a:rPr>
              <a:t>Caso di studio </a:t>
            </a:r>
          </a:p>
          <a:p>
            <a:pPr algn="ctr" eaLnBrk="1" fontAlgn="auto" hangingPunct="1">
              <a:spcBef>
                <a:spcPts val="0"/>
              </a:spcBef>
              <a:spcAft>
                <a:spcPts val="1000"/>
              </a:spcAft>
              <a:buClr>
                <a:srgbClr val="00802F"/>
              </a:buClr>
            </a:pPr>
            <a:r>
              <a:rPr lang="it-IT" sz="1400" b="1">
                <a:solidFill>
                  <a:prstClr val="white"/>
                </a:solidFill>
                <a:latin typeface="Malgun Gothic"/>
              </a:rPr>
              <a:t>Costi fissi</a:t>
            </a:r>
          </a:p>
        </p:txBody>
      </p:sp>
      <p:sp>
        <p:nvSpPr>
          <p:cNvPr id="171" name="Pfeil: nach unten 170">
            <a:extLst>
              <a:ext uri="{FF2B5EF4-FFF2-40B4-BE49-F238E27FC236}">
                <a16:creationId xmlns:a16="http://schemas.microsoft.com/office/drawing/2014/main" id="{32F687E6-B9F3-457E-B977-58F17D63B9C7}"/>
              </a:ext>
            </a:extLst>
          </p:cNvPr>
          <p:cNvSpPr/>
          <p:nvPr/>
        </p:nvSpPr>
        <p:spPr>
          <a:xfrm>
            <a:off x="980750" y="4600056"/>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cxnSp>
        <p:nvCxnSpPr>
          <p:cNvPr id="177" name="Verbinder: gewinkelt 201">
            <a:extLst>
              <a:ext uri="{FF2B5EF4-FFF2-40B4-BE49-F238E27FC236}">
                <a16:creationId xmlns:a16="http://schemas.microsoft.com/office/drawing/2014/main" id="{A7284A8C-9BAB-48D0-9CED-0067FCF0D241}"/>
              </a:ext>
            </a:extLst>
          </p:cNvPr>
          <p:cNvCxnSpPr>
            <a:cxnSpLocks/>
          </p:cNvCxnSpPr>
          <p:nvPr/>
        </p:nvCxnSpPr>
        <p:spPr>
          <a:xfrm flipV="1">
            <a:off x="5664651" y="4571229"/>
            <a:ext cx="124124" cy="57602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Verbinder: gewinkelt 177">
            <a:extLst>
              <a:ext uri="{FF2B5EF4-FFF2-40B4-BE49-F238E27FC236}">
                <a16:creationId xmlns:a16="http://schemas.microsoft.com/office/drawing/2014/main" id="{970393D8-00BD-4F9E-900D-1939EB7454A2}"/>
              </a:ext>
            </a:extLst>
          </p:cNvPr>
          <p:cNvCxnSpPr>
            <a:cxnSpLocks/>
          </p:cNvCxnSpPr>
          <p:nvPr/>
        </p:nvCxnSpPr>
        <p:spPr>
          <a:xfrm flipV="1">
            <a:off x="2178369" y="4581128"/>
            <a:ext cx="176932" cy="140138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Verbinder: gewinkelt 178">
            <a:extLst>
              <a:ext uri="{FF2B5EF4-FFF2-40B4-BE49-F238E27FC236}">
                <a16:creationId xmlns:a16="http://schemas.microsoft.com/office/drawing/2014/main" id="{70A8F9E7-6D3E-4FC9-A29A-7B818C4EE851}"/>
              </a:ext>
            </a:extLst>
          </p:cNvPr>
          <p:cNvCxnSpPr>
            <a:cxnSpLocks/>
          </p:cNvCxnSpPr>
          <p:nvPr/>
        </p:nvCxnSpPr>
        <p:spPr>
          <a:xfrm flipV="1">
            <a:off x="2221266" y="4581168"/>
            <a:ext cx="124124" cy="57602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Verbinder: gewinkelt 201">
            <a:extLst>
              <a:ext uri="{FF2B5EF4-FFF2-40B4-BE49-F238E27FC236}">
                <a16:creationId xmlns:a16="http://schemas.microsoft.com/office/drawing/2014/main" id="{DCC7C138-F482-4499-AFDD-B3006F5EF4B2}"/>
              </a:ext>
            </a:extLst>
          </p:cNvPr>
          <p:cNvCxnSpPr>
            <a:cxnSpLocks/>
          </p:cNvCxnSpPr>
          <p:nvPr/>
        </p:nvCxnSpPr>
        <p:spPr>
          <a:xfrm flipV="1">
            <a:off x="7431935" y="4565042"/>
            <a:ext cx="124124" cy="57602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Verbinder: gewinkelt 9">
            <a:extLst>
              <a:ext uri="{FF2B5EF4-FFF2-40B4-BE49-F238E27FC236}">
                <a16:creationId xmlns:a16="http://schemas.microsoft.com/office/drawing/2014/main" id="{67803F27-574C-423C-BCD1-4C9568606E40}"/>
              </a:ext>
            </a:extLst>
          </p:cNvPr>
          <p:cNvCxnSpPr>
            <a:cxnSpLocks/>
          </p:cNvCxnSpPr>
          <p:nvPr/>
        </p:nvCxnSpPr>
        <p:spPr>
          <a:xfrm rot="5400000" flipH="1" flipV="1">
            <a:off x="6665870" y="5301208"/>
            <a:ext cx="1620180" cy="180020"/>
          </a:xfrm>
          <a:prstGeom prst="bentConnector3">
            <a:avLst>
              <a:gd name="adj1" fmla="val 1537"/>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Verbinder: gewinkelt 9">
            <a:extLst>
              <a:ext uri="{FF2B5EF4-FFF2-40B4-BE49-F238E27FC236}">
                <a16:creationId xmlns:a16="http://schemas.microsoft.com/office/drawing/2014/main" id="{32F59A45-0BE5-43DE-AAA5-F6EAF7909EC8}"/>
              </a:ext>
            </a:extLst>
          </p:cNvPr>
          <p:cNvCxnSpPr>
            <a:cxnSpLocks/>
          </p:cNvCxnSpPr>
          <p:nvPr/>
        </p:nvCxnSpPr>
        <p:spPr>
          <a:xfrm flipV="1">
            <a:off x="9153234" y="4581128"/>
            <a:ext cx="176932" cy="140138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sp>
        <p:nvSpPr>
          <p:cNvPr id="183" name="Rechteck 182">
            <a:extLst>
              <a:ext uri="{FF2B5EF4-FFF2-40B4-BE49-F238E27FC236}">
                <a16:creationId xmlns:a16="http://schemas.microsoft.com/office/drawing/2014/main" id="{B3E4B486-EB9F-4B53-ADDA-DBD2DD37BDA9}"/>
              </a:ext>
            </a:extLst>
          </p:cNvPr>
          <p:cNvSpPr/>
          <p:nvPr/>
        </p:nvSpPr>
        <p:spPr>
          <a:xfrm>
            <a:off x="833222" y="2042918"/>
            <a:ext cx="720000" cy="720080"/>
          </a:xfrm>
          <a:prstGeom prst="rect">
            <a:avLst/>
          </a:prstGeom>
          <a:solidFill>
            <a:srgbClr val="90117E"/>
          </a:solidFill>
        </p:spPr>
        <p:txBody>
          <a:bodyPr vert="horz" lIns="252000" tIns="0" rIns="144000" bIns="0" rtlCol="0" anchor="ctr">
            <a:noAutofit/>
          </a:bodyPr>
          <a:lstStyle/>
          <a:p>
            <a:pPr eaLnBrk="1" fontAlgn="auto" hangingPunct="1">
              <a:spcBef>
                <a:spcPts val="0"/>
              </a:spcBef>
              <a:spcAft>
                <a:spcPts val="1000"/>
              </a:spcAft>
              <a:buClr>
                <a:srgbClr val="00802F"/>
              </a:buClr>
            </a:pPr>
            <a:endParaRPr lang="it-IT" sz="1400" b="1">
              <a:solidFill>
                <a:prstClr val="white"/>
              </a:solidFill>
              <a:latin typeface="Malgun Gothic"/>
              <a:ea typeface="+mn-ea"/>
              <a:cs typeface="+mn-cs"/>
            </a:endParaRPr>
          </a:p>
        </p:txBody>
      </p:sp>
      <p:cxnSp>
        <p:nvCxnSpPr>
          <p:cNvPr id="184" name="Verbinder: gewinkelt 201">
            <a:extLst>
              <a:ext uri="{FF2B5EF4-FFF2-40B4-BE49-F238E27FC236}">
                <a16:creationId xmlns:a16="http://schemas.microsoft.com/office/drawing/2014/main" id="{85FDEE6D-170F-4C1B-9573-5265A618A68D}"/>
              </a:ext>
            </a:extLst>
          </p:cNvPr>
          <p:cNvCxnSpPr>
            <a:cxnSpLocks/>
          </p:cNvCxnSpPr>
          <p:nvPr/>
        </p:nvCxnSpPr>
        <p:spPr>
          <a:xfrm flipV="1">
            <a:off x="9196131" y="4581168"/>
            <a:ext cx="124124" cy="57602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sp>
        <p:nvSpPr>
          <p:cNvPr id="185" name="Rechteck 184">
            <a:extLst>
              <a:ext uri="{FF2B5EF4-FFF2-40B4-BE49-F238E27FC236}">
                <a16:creationId xmlns:a16="http://schemas.microsoft.com/office/drawing/2014/main" id="{B7153F64-E625-4258-92C7-B53E7F9795B0}"/>
              </a:ext>
            </a:extLst>
          </p:cNvPr>
          <p:cNvSpPr/>
          <p:nvPr/>
        </p:nvSpPr>
        <p:spPr>
          <a:xfrm>
            <a:off x="886475" y="2139871"/>
            <a:ext cx="1291894" cy="523220"/>
          </a:xfrm>
          <a:prstGeom prst="rect">
            <a:avLst/>
          </a:prstGeom>
        </p:spPr>
        <p:txBody>
          <a:bodyPr wrap="square">
            <a:spAutoFit/>
          </a:bodyPr>
          <a:lstStyle/>
          <a:p>
            <a:pPr algn="ctr" eaLnBrk="1" fontAlgn="auto" hangingPunct="1">
              <a:spcBef>
                <a:spcPts val="0"/>
              </a:spcBef>
              <a:spcAft>
                <a:spcPts val="1000"/>
              </a:spcAft>
              <a:buClr>
                <a:srgbClr val="00802F"/>
              </a:buClr>
              <a:tabLst>
                <a:tab pos="990600" algn="l"/>
              </a:tabLst>
            </a:pPr>
            <a:r>
              <a:rPr lang="it-IT" sz="1400" b="1">
                <a:solidFill>
                  <a:prstClr val="white"/>
                </a:solidFill>
                <a:latin typeface="Malgun Gothic"/>
              </a:rPr>
              <a:t>Film «Il panino»</a:t>
            </a:r>
          </a:p>
        </p:txBody>
      </p:sp>
      <p:sp>
        <p:nvSpPr>
          <p:cNvPr id="143" name="Pfeil: nach unten 142">
            <a:extLst>
              <a:ext uri="{FF2B5EF4-FFF2-40B4-BE49-F238E27FC236}">
                <a16:creationId xmlns:a16="http://schemas.microsoft.com/office/drawing/2014/main" id="{5F495394-263F-414A-9A38-D5074B05A266}"/>
              </a:ext>
            </a:extLst>
          </p:cNvPr>
          <p:cNvSpPr/>
          <p:nvPr/>
        </p:nvSpPr>
        <p:spPr>
          <a:xfrm>
            <a:off x="4437134" y="3465004"/>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sp>
        <p:nvSpPr>
          <p:cNvPr id="187" name="Pfeil: nach unten 186">
            <a:extLst>
              <a:ext uri="{FF2B5EF4-FFF2-40B4-BE49-F238E27FC236}">
                <a16:creationId xmlns:a16="http://schemas.microsoft.com/office/drawing/2014/main" id="{6CD4BEF3-0FC0-4CF9-9D6E-000DFFD8E0ED}"/>
              </a:ext>
            </a:extLst>
          </p:cNvPr>
          <p:cNvSpPr/>
          <p:nvPr/>
        </p:nvSpPr>
        <p:spPr>
          <a:xfrm>
            <a:off x="6200946" y="3582966"/>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sp>
        <p:nvSpPr>
          <p:cNvPr id="188" name="Pfeil: nach unten 187">
            <a:extLst>
              <a:ext uri="{FF2B5EF4-FFF2-40B4-BE49-F238E27FC236}">
                <a16:creationId xmlns:a16="http://schemas.microsoft.com/office/drawing/2014/main" id="{E8E87456-FD9E-4385-965F-476A45A6FC4A}"/>
              </a:ext>
            </a:extLst>
          </p:cNvPr>
          <p:cNvSpPr/>
          <p:nvPr/>
        </p:nvSpPr>
        <p:spPr>
          <a:xfrm>
            <a:off x="6214595" y="4607582"/>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sp>
        <p:nvSpPr>
          <p:cNvPr id="189" name="Pfeil: nach unten 188">
            <a:extLst>
              <a:ext uri="{FF2B5EF4-FFF2-40B4-BE49-F238E27FC236}">
                <a16:creationId xmlns:a16="http://schemas.microsoft.com/office/drawing/2014/main" id="{0709631E-8B30-4BBB-986F-5594B3D3E17F}"/>
              </a:ext>
            </a:extLst>
          </p:cNvPr>
          <p:cNvSpPr/>
          <p:nvPr/>
        </p:nvSpPr>
        <p:spPr>
          <a:xfrm>
            <a:off x="6241888" y="5549280"/>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sp>
        <p:nvSpPr>
          <p:cNvPr id="190" name="Pfeil: nach unten 189">
            <a:extLst>
              <a:ext uri="{FF2B5EF4-FFF2-40B4-BE49-F238E27FC236}">
                <a16:creationId xmlns:a16="http://schemas.microsoft.com/office/drawing/2014/main" id="{1AA14BC0-C9C8-43F5-B1DE-CD0089B87972}"/>
              </a:ext>
            </a:extLst>
          </p:cNvPr>
          <p:cNvSpPr/>
          <p:nvPr/>
        </p:nvSpPr>
        <p:spPr>
          <a:xfrm>
            <a:off x="9670931" y="2686786"/>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sp>
        <p:nvSpPr>
          <p:cNvPr id="191" name="Pfeil: nach unten 190">
            <a:extLst>
              <a:ext uri="{FF2B5EF4-FFF2-40B4-BE49-F238E27FC236}">
                <a16:creationId xmlns:a16="http://schemas.microsoft.com/office/drawing/2014/main" id="{34995EFA-46F4-43BB-B6DC-4D2407362B07}"/>
              </a:ext>
            </a:extLst>
          </p:cNvPr>
          <p:cNvSpPr/>
          <p:nvPr/>
        </p:nvSpPr>
        <p:spPr>
          <a:xfrm>
            <a:off x="9687961" y="3573134"/>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sp>
        <p:nvSpPr>
          <p:cNvPr id="192" name="Pfeil: nach unten 191">
            <a:extLst>
              <a:ext uri="{FF2B5EF4-FFF2-40B4-BE49-F238E27FC236}">
                <a16:creationId xmlns:a16="http://schemas.microsoft.com/office/drawing/2014/main" id="{FED150B9-936F-4633-8523-047FC6942A18}"/>
              </a:ext>
            </a:extLst>
          </p:cNvPr>
          <p:cNvSpPr/>
          <p:nvPr/>
        </p:nvSpPr>
        <p:spPr>
          <a:xfrm>
            <a:off x="991598" y="2661540"/>
            <a:ext cx="189507" cy="305108"/>
          </a:xfrm>
          <a:prstGeom prst="downArrow">
            <a:avLst/>
          </a:prstGeom>
          <a:solidFill>
            <a:srgbClr val="96CB00"/>
          </a:solidFill>
          <a:ln>
            <a:solidFill>
              <a:srgbClr val="96CB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sp>
        <p:nvSpPr>
          <p:cNvPr id="193" name="Pfeil: nach unten 192">
            <a:extLst>
              <a:ext uri="{FF2B5EF4-FFF2-40B4-BE49-F238E27FC236}">
                <a16:creationId xmlns:a16="http://schemas.microsoft.com/office/drawing/2014/main" id="{05EFFA79-33AA-459D-A0BC-8D98D3EFC5D7}"/>
              </a:ext>
            </a:extLst>
          </p:cNvPr>
          <p:cNvSpPr/>
          <p:nvPr/>
        </p:nvSpPr>
        <p:spPr>
          <a:xfrm>
            <a:off x="4437662" y="4613173"/>
            <a:ext cx="189507" cy="305108"/>
          </a:xfrm>
          <a:prstGeom prst="downArrow">
            <a:avLst/>
          </a:prstGeom>
          <a:solidFill>
            <a:srgbClr val="96CB00"/>
          </a:solidFill>
          <a:ln>
            <a:solidFill>
              <a:srgbClr val="96CB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sp>
        <p:nvSpPr>
          <p:cNvPr id="195" name="Pfeil: nach unten 194">
            <a:extLst>
              <a:ext uri="{FF2B5EF4-FFF2-40B4-BE49-F238E27FC236}">
                <a16:creationId xmlns:a16="http://schemas.microsoft.com/office/drawing/2014/main" id="{B1FB82CB-B6AE-439A-A050-0B3A3F520BD9}"/>
              </a:ext>
            </a:extLst>
          </p:cNvPr>
          <p:cNvSpPr/>
          <p:nvPr/>
        </p:nvSpPr>
        <p:spPr>
          <a:xfrm>
            <a:off x="7922840" y="4609854"/>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sp>
        <p:nvSpPr>
          <p:cNvPr id="196" name="Pfeil: nach unten 195">
            <a:extLst>
              <a:ext uri="{FF2B5EF4-FFF2-40B4-BE49-F238E27FC236}">
                <a16:creationId xmlns:a16="http://schemas.microsoft.com/office/drawing/2014/main" id="{0E79FAC2-5935-4400-81CB-59AD00743EA9}"/>
              </a:ext>
            </a:extLst>
          </p:cNvPr>
          <p:cNvSpPr/>
          <p:nvPr/>
        </p:nvSpPr>
        <p:spPr>
          <a:xfrm>
            <a:off x="7950133" y="5565200"/>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sp>
        <p:nvSpPr>
          <p:cNvPr id="197" name="Pfeil: nach unten 196">
            <a:extLst>
              <a:ext uri="{FF2B5EF4-FFF2-40B4-BE49-F238E27FC236}">
                <a16:creationId xmlns:a16="http://schemas.microsoft.com/office/drawing/2014/main" id="{1B479749-D347-49B8-870E-B92B7EAAFF17}"/>
              </a:ext>
            </a:extLst>
          </p:cNvPr>
          <p:cNvSpPr/>
          <p:nvPr/>
        </p:nvSpPr>
        <p:spPr>
          <a:xfrm>
            <a:off x="9733448" y="4598478"/>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sp>
        <p:nvSpPr>
          <p:cNvPr id="161" name="Rectangle 2">
            <a:extLst>
              <a:ext uri="{FF2B5EF4-FFF2-40B4-BE49-F238E27FC236}">
                <a16:creationId xmlns:a16="http://schemas.microsoft.com/office/drawing/2014/main" id="{AB853011-1ECA-4660-A65A-DC78DE0C3152}"/>
              </a:ext>
            </a:extLst>
          </p:cNvPr>
          <p:cNvSpPr txBox="1">
            <a:spLocks noChangeArrowheads="1"/>
          </p:cNvSpPr>
          <p:nvPr/>
        </p:nvSpPr>
        <p:spPr bwMode="auto">
          <a:xfrm>
            <a:off x="679222" y="168992"/>
            <a:ext cx="10573279" cy="657225"/>
          </a:xfrm>
          <a:prstGeom prst="rect">
            <a:avLst/>
          </a:prstGeom>
          <a:noFill/>
          <a:ln w="9525">
            <a:noFill/>
            <a:miter lim="800000"/>
            <a:headEnd/>
            <a:tailEnd/>
          </a:ln>
        </p:spPr>
        <p:txBody>
          <a:bodyPr anchor="ctr"/>
          <a:lstStyle/>
          <a:p>
            <a:pPr>
              <a:defRPr/>
            </a:pPr>
            <a:r>
              <a:rPr lang="it-IT" altLang="fr-FR" sz="2000" b="1">
                <a:solidFill>
                  <a:srgbClr val="0B4874"/>
                </a:solidFill>
                <a:latin typeface="+mj-lt"/>
                <a:ea typeface="ＭＳ Ｐゴシック" charset="0"/>
                <a:cs typeface="Arial"/>
              </a:rPr>
              <a:t>Panoramica del programma: combinazione fra sviluppo delle conoscenze ed elaborazione continua della propria idea imprenditoriale</a:t>
            </a:r>
          </a:p>
        </p:txBody>
      </p:sp>
      <p:cxnSp>
        <p:nvCxnSpPr>
          <p:cNvPr id="167" name="Gerader Verbinder 166">
            <a:extLst>
              <a:ext uri="{FF2B5EF4-FFF2-40B4-BE49-F238E27FC236}">
                <a16:creationId xmlns:a16="http://schemas.microsoft.com/office/drawing/2014/main" id="{1E2E9BFF-6E11-40D0-81C5-45D8A818A1F2}"/>
              </a:ext>
            </a:extLst>
          </p:cNvPr>
          <p:cNvCxnSpPr>
            <a:cxnSpLocks/>
          </p:cNvCxnSpPr>
          <p:nvPr/>
        </p:nvCxnSpPr>
        <p:spPr>
          <a:xfrm flipV="1">
            <a:off x="7584040" y="2417270"/>
            <a:ext cx="0" cy="962235"/>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cxnSp>
        <p:nvCxnSpPr>
          <p:cNvPr id="172" name="Gerader Verbinder 171">
            <a:extLst>
              <a:ext uri="{FF2B5EF4-FFF2-40B4-BE49-F238E27FC236}">
                <a16:creationId xmlns:a16="http://schemas.microsoft.com/office/drawing/2014/main" id="{D1505FD7-48AD-4680-B23D-76AE79C797EB}"/>
              </a:ext>
            </a:extLst>
          </p:cNvPr>
          <p:cNvCxnSpPr>
            <a:cxnSpLocks/>
          </p:cNvCxnSpPr>
          <p:nvPr/>
        </p:nvCxnSpPr>
        <p:spPr>
          <a:xfrm flipH="1">
            <a:off x="3896139" y="3349916"/>
            <a:ext cx="196153" cy="3547"/>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cxnSp>
        <p:nvCxnSpPr>
          <p:cNvPr id="174" name="Gerade Verbindung mit Pfeil 173">
            <a:extLst>
              <a:ext uri="{FF2B5EF4-FFF2-40B4-BE49-F238E27FC236}">
                <a16:creationId xmlns:a16="http://schemas.microsoft.com/office/drawing/2014/main" id="{E90EF573-1659-4BE4-8720-BBAB368A30BC}"/>
              </a:ext>
            </a:extLst>
          </p:cNvPr>
          <p:cNvCxnSpPr>
            <a:cxnSpLocks/>
          </p:cNvCxnSpPr>
          <p:nvPr/>
        </p:nvCxnSpPr>
        <p:spPr>
          <a:xfrm flipV="1">
            <a:off x="9303155" y="2370642"/>
            <a:ext cx="360186" cy="9833"/>
          </a:xfrm>
          <a:prstGeom prst="straightConnector1">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Gerader Verbinder 185">
            <a:extLst>
              <a:ext uri="{FF2B5EF4-FFF2-40B4-BE49-F238E27FC236}">
                <a16:creationId xmlns:a16="http://schemas.microsoft.com/office/drawing/2014/main" id="{08AE5CCE-1F73-47C3-BFE9-D566C43009C9}"/>
              </a:ext>
            </a:extLst>
          </p:cNvPr>
          <p:cNvCxnSpPr>
            <a:cxnSpLocks/>
          </p:cNvCxnSpPr>
          <p:nvPr/>
        </p:nvCxnSpPr>
        <p:spPr>
          <a:xfrm flipV="1">
            <a:off x="9344230" y="2413659"/>
            <a:ext cx="0" cy="962235"/>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cxnSp>
        <p:nvCxnSpPr>
          <p:cNvPr id="152" name="Gerader Verbinder 151">
            <a:extLst>
              <a:ext uri="{FF2B5EF4-FFF2-40B4-BE49-F238E27FC236}">
                <a16:creationId xmlns:a16="http://schemas.microsoft.com/office/drawing/2014/main" id="{43A643BC-2C2D-473A-89E9-4865D055F883}"/>
              </a:ext>
            </a:extLst>
          </p:cNvPr>
          <p:cNvCxnSpPr>
            <a:cxnSpLocks/>
          </p:cNvCxnSpPr>
          <p:nvPr/>
        </p:nvCxnSpPr>
        <p:spPr>
          <a:xfrm flipV="1">
            <a:off x="5795181" y="2361202"/>
            <a:ext cx="0" cy="954424"/>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sp>
        <p:nvSpPr>
          <p:cNvPr id="198" name="Rechteck 197">
            <a:extLst>
              <a:ext uri="{FF2B5EF4-FFF2-40B4-BE49-F238E27FC236}">
                <a16:creationId xmlns:a16="http://schemas.microsoft.com/office/drawing/2014/main" id="{1B65ABF6-6CA9-43CD-A7E5-8C9065ABA8AE}"/>
              </a:ext>
            </a:extLst>
          </p:cNvPr>
          <p:cNvSpPr/>
          <p:nvPr/>
        </p:nvSpPr>
        <p:spPr>
          <a:xfrm>
            <a:off x="4360283" y="5844837"/>
            <a:ext cx="1461449" cy="743793"/>
          </a:xfrm>
          <a:prstGeom prst="rect">
            <a:avLst/>
          </a:prstGeom>
          <a:solidFill>
            <a:srgbClr val="90117E"/>
          </a:solidFill>
        </p:spPr>
        <p:txBody>
          <a:bodyPr wrap="square">
            <a:spAutoFit/>
          </a:bodyPr>
          <a:lstStyle/>
          <a:p>
            <a:pPr algn="ctr" eaLnBrk="1" fontAlgn="auto" hangingPunct="1">
              <a:spcBef>
                <a:spcPts val="0"/>
              </a:spcBef>
              <a:spcAft>
                <a:spcPts val="400"/>
              </a:spcAft>
              <a:buClr>
                <a:srgbClr val="00802F"/>
              </a:buClr>
              <a:tabLst>
                <a:tab pos="990600" algn="l"/>
              </a:tabLst>
            </a:pPr>
            <a:r>
              <a:rPr lang="it-IT" sz="1300" b="1">
                <a:solidFill>
                  <a:prstClr val="white"/>
                </a:solidFill>
                <a:latin typeface="Malgun Gothic"/>
              </a:rPr>
              <a:t>Caso di studio </a:t>
            </a:r>
          </a:p>
          <a:p>
            <a:pPr algn="ctr" eaLnBrk="1" fontAlgn="auto" hangingPunct="1">
              <a:spcBef>
                <a:spcPts val="0"/>
              </a:spcBef>
              <a:spcAft>
                <a:spcPts val="1000"/>
              </a:spcAft>
              <a:buClr>
                <a:srgbClr val="00802F"/>
              </a:buClr>
              <a:tabLst>
                <a:tab pos="990600" algn="l"/>
              </a:tabLst>
            </a:pPr>
            <a:r>
              <a:rPr lang="it-IT" sz="1300" b="1">
                <a:solidFill>
                  <a:prstClr val="white"/>
                </a:solidFill>
                <a:latin typeface="Malgun Gothic"/>
              </a:rPr>
              <a:t>Carattere distintivo</a:t>
            </a:r>
          </a:p>
        </p:txBody>
      </p:sp>
      <p:sp>
        <p:nvSpPr>
          <p:cNvPr id="194" name="Pfeil: nach unten 193">
            <a:extLst>
              <a:ext uri="{FF2B5EF4-FFF2-40B4-BE49-F238E27FC236}">
                <a16:creationId xmlns:a16="http://schemas.microsoft.com/office/drawing/2014/main" id="{2E8B955E-4E9D-4D50-9944-7AE2360032F5}"/>
              </a:ext>
            </a:extLst>
          </p:cNvPr>
          <p:cNvSpPr/>
          <p:nvPr/>
        </p:nvSpPr>
        <p:spPr>
          <a:xfrm>
            <a:off x="4458135" y="5602647"/>
            <a:ext cx="189507" cy="305108"/>
          </a:xfrm>
          <a:prstGeom prst="downArrow">
            <a:avLst/>
          </a:prstGeom>
          <a:solidFill>
            <a:srgbClr val="96CB00"/>
          </a:solidFill>
          <a:ln>
            <a:solidFill>
              <a:srgbClr val="96CB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it-IT"/>
          </a:p>
        </p:txBody>
      </p:sp>
      <p:cxnSp>
        <p:nvCxnSpPr>
          <p:cNvPr id="176" name="Verbinder: gewinkelt 9">
            <a:extLst>
              <a:ext uri="{FF2B5EF4-FFF2-40B4-BE49-F238E27FC236}">
                <a16:creationId xmlns:a16="http://schemas.microsoft.com/office/drawing/2014/main" id="{74EA04A1-FBFD-44D7-A966-CEA7B3772B67}"/>
              </a:ext>
            </a:extLst>
          </p:cNvPr>
          <p:cNvCxnSpPr>
            <a:cxnSpLocks/>
          </p:cNvCxnSpPr>
          <p:nvPr/>
        </p:nvCxnSpPr>
        <p:spPr>
          <a:xfrm flipV="1">
            <a:off x="5621754" y="4571189"/>
            <a:ext cx="176932" cy="140138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sp>
        <p:nvSpPr>
          <p:cNvPr id="199" name="Text 2">
            <a:extLst>
              <a:ext uri="{FF2B5EF4-FFF2-40B4-BE49-F238E27FC236}">
                <a16:creationId xmlns:a16="http://schemas.microsoft.com/office/drawing/2014/main" id="{9495AEB7-F168-4B0B-AF0E-573F3DE01376}"/>
              </a:ext>
            </a:extLst>
          </p:cNvPr>
          <p:cNvSpPr txBox="1">
            <a:spLocks/>
          </p:cNvSpPr>
          <p:nvPr/>
        </p:nvSpPr>
        <p:spPr bwMode="gray">
          <a:xfrm>
            <a:off x="4419059" y="2999454"/>
            <a:ext cx="1440000" cy="720000"/>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buClr>
                <a:srgbClr val="00802F"/>
              </a:buClr>
              <a:defRPr/>
            </a:pPr>
            <a:endParaRPr lang="it-IT" sz="1600">
              <a:solidFill>
                <a:schemeClr val="lt1"/>
              </a:solidFill>
            </a:endParaRPr>
          </a:p>
        </p:txBody>
      </p:sp>
      <p:sp>
        <p:nvSpPr>
          <p:cNvPr id="200" name="Rechteck 199">
            <a:extLst>
              <a:ext uri="{FF2B5EF4-FFF2-40B4-BE49-F238E27FC236}">
                <a16:creationId xmlns:a16="http://schemas.microsoft.com/office/drawing/2014/main" id="{B058B789-AAB2-409F-9E74-6927C1BC0B8F}"/>
              </a:ext>
            </a:extLst>
          </p:cNvPr>
          <p:cNvSpPr/>
          <p:nvPr/>
        </p:nvSpPr>
        <p:spPr>
          <a:xfrm>
            <a:off x="4460611" y="3070262"/>
            <a:ext cx="1397631"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it-IT" sz="1400" b="1">
                <a:solidFill>
                  <a:sysClr val="window" lastClr="FFFFFF"/>
                </a:solidFill>
                <a:latin typeface="Malgun Gothic"/>
              </a:rPr>
              <a:t>Businessplan &amp; Pitch Deck</a:t>
            </a:r>
            <a:endParaRPr lang="it-IT" sz="1400">
              <a:solidFill>
                <a:sysClr val="window" lastClr="FFFFFF"/>
              </a:solidFill>
              <a:latin typeface="Malgun Gothic"/>
            </a:endParaRPr>
          </a:p>
        </p:txBody>
      </p:sp>
    </p:spTree>
    <p:extLst>
      <p:ext uri="{BB962C8B-B14F-4D97-AF65-F5344CB8AC3E}">
        <p14:creationId xmlns:p14="http://schemas.microsoft.com/office/powerpoint/2010/main" val="3919048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type="body" idx="1"/>
          </p:nvPr>
        </p:nvSpPr>
        <p:spPr>
          <a:xfrm>
            <a:off x="675571" y="4060216"/>
            <a:ext cx="5631511" cy="718115"/>
          </a:xfrm>
        </p:spPr>
        <p:txBody>
          <a:bodyPr>
            <a:noAutofit/>
          </a:bodyPr>
          <a:lstStyle/>
          <a:p>
            <a:pPr>
              <a:lnSpc>
                <a:spcPct val="100000"/>
              </a:lnSpc>
              <a:spcAft>
                <a:spcPts val="600"/>
              </a:spcAft>
            </a:pPr>
            <a:r>
              <a:rPr lang="it-CH" sz="1800" dirty="0">
                <a:solidFill>
                  <a:srgbClr val="686868"/>
                </a:solidFill>
                <a:latin typeface="+mj-lt"/>
              </a:rPr>
              <a:t>Verranno discussi aspetti didattici e metodologici importanti e rilevanti per l’attuazione del tema</a:t>
            </a:r>
            <a:r>
              <a:rPr lang="de-CH" sz="1800" dirty="0">
                <a:solidFill>
                  <a:srgbClr val="686868"/>
                </a:solidFill>
                <a:latin typeface="+mj-lt"/>
              </a:rPr>
              <a:t>. </a:t>
            </a:r>
            <a:r>
              <a:rPr lang="de-CH" sz="1800" b="0" dirty="0">
                <a:solidFill>
                  <a:srgbClr val="686868"/>
                </a:solidFill>
                <a:latin typeface="+mj-lt"/>
              </a:rPr>
              <a:t> </a:t>
            </a:r>
            <a:endParaRPr lang="de-DE" sz="1800" b="0" dirty="0">
              <a:solidFill>
                <a:srgbClr val="898F97"/>
              </a:solidFill>
            </a:endParaRPr>
          </a:p>
        </p:txBody>
      </p:sp>
      <p:sp>
        <p:nvSpPr>
          <p:cNvPr id="6" name="Rechteck 5"/>
          <p:cNvSpPr/>
          <p:nvPr/>
        </p:nvSpPr>
        <p:spPr>
          <a:xfrm>
            <a:off x="6780077" y="2310728"/>
            <a:ext cx="4886013" cy="3293209"/>
          </a:xfrm>
          <a:prstGeom prst="rect">
            <a:avLst/>
          </a:prstGeom>
        </p:spPr>
        <p:txBody>
          <a:bodyPr wrap="square">
            <a:spAutoFit/>
          </a:bodyPr>
          <a:lstStyle/>
          <a:p>
            <a:pPr marL="357188" indent="-357188">
              <a:spcBef>
                <a:spcPts val="600"/>
              </a:spcBef>
              <a:buClr>
                <a:srgbClr val="96CB00"/>
              </a:buClr>
              <a:buFont typeface="Century Gothic" panose="020B0502020202020204" pitchFamily="34" charset="0"/>
              <a:buChar char="●"/>
            </a:pPr>
            <a:r>
              <a:rPr lang="it-CH" dirty="0">
                <a:solidFill>
                  <a:srgbClr val="686868"/>
                </a:solidFill>
              </a:rPr>
              <a:t>Sarete in grado di svolgere il programma myidea nella Cultura generale in modo tale che gli studenti possano acquisire con successo conoscenze imprenditoriali e le competenze associate. </a:t>
            </a:r>
          </a:p>
          <a:p>
            <a:pPr marL="357188" indent="-357188">
              <a:spcBef>
                <a:spcPts val="600"/>
              </a:spcBef>
              <a:buClr>
                <a:srgbClr val="96CB00"/>
              </a:buClr>
              <a:buFont typeface="Century Gothic" panose="020B0502020202020204" pitchFamily="34" charset="0"/>
              <a:buChar char="●"/>
            </a:pPr>
            <a:r>
              <a:rPr lang="it-CH" dirty="0">
                <a:solidFill>
                  <a:srgbClr val="686868"/>
                </a:solidFill>
              </a:rPr>
              <a:t>Acquisirete strumenti di insegnamento/apprendimento specifici e innovativi.</a:t>
            </a:r>
          </a:p>
          <a:p>
            <a:pPr marL="357188" indent="-357188">
              <a:spcBef>
                <a:spcPts val="600"/>
              </a:spcBef>
              <a:buClr>
                <a:srgbClr val="96CB00"/>
              </a:buClr>
              <a:buFont typeface="Century Gothic" panose="020B0502020202020204" pitchFamily="34" charset="0"/>
              <a:buChar char="●"/>
            </a:pPr>
            <a:r>
              <a:rPr lang="it-CH" dirty="0">
                <a:solidFill>
                  <a:srgbClr val="686868"/>
                </a:solidFill>
              </a:rPr>
              <a:t>Sarete in grado di integrare il tema nei programmi d’istituto. </a:t>
            </a:r>
            <a:endParaRPr lang="it-CH" sz="1600" dirty="0">
              <a:solidFill>
                <a:srgbClr val="686868"/>
              </a:solidFill>
            </a:endParaRPr>
          </a:p>
        </p:txBody>
      </p:sp>
      <p:sp>
        <p:nvSpPr>
          <p:cNvPr id="7" name="Rectangle 5"/>
          <p:cNvSpPr>
            <a:spLocks noChangeArrowheads="1"/>
          </p:cNvSpPr>
          <p:nvPr/>
        </p:nvSpPr>
        <p:spPr bwMode="auto">
          <a:xfrm>
            <a:off x="1052152" y="2414357"/>
            <a:ext cx="2160000" cy="900000"/>
          </a:xfrm>
          <a:prstGeom prst="rect">
            <a:avLst/>
          </a:prstGeom>
          <a:solidFill>
            <a:srgbClr val="96CB0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solidFill>
                <a:schemeClr val="bg1"/>
              </a:solidFill>
            </a:endParaRPr>
          </a:p>
        </p:txBody>
      </p:sp>
      <p:sp>
        <p:nvSpPr>
          <p:cNvPr id="9" name="Rectangle 13"/>
          <p:cNvSpPr>
            <a:spLocks noChangeArrowheads="1"/>
          </p:cNvSpPr>
          <p:nvPr/>
        </p:nvSpPr>
        <p:spPr bwMode="auto">
          <a:xfrm>
            <a:off x="3894754" y="2405431"/>
            <a:ext cx="2160000" cy="900000"/>
          </a:xfrm>
          <a:prstGeom prst="rect">
            <a:avLst/>
          </a:prstGeom>
          <a:solidFill>
            <a:srgbClr val="96CB0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solidFill>
                <a:schemeClr val="bg1"/>
              </a:solidFill>
            </a:endParaRPr>
          </a:p>
        </p:txBody>
      </p:sp>
      <p:sp>
        <p:nvSpPr>
          <p:cNvPr id="14" name="Textfeld 13"/>
          <p:cNvSpPr txBox="1"/>
          <p:nvPr/>
        </p:nvSpPr>
        <p:spPr>
          <a:xfrm>
            <a:off x="1286933" y="2531074"/>
            <a:ext cx="1384369" cy="623873"/>
          </a:xfrm>
          <a:prstGeom prst="rect">
            <a:avLst/>
          </a:prstGeom>
          <a:noFill/>
        </p:spPr>
        <p:txBody>
          <a:bodyPr wrap="none" lIns="0" tIns="0" rIns="0" bIns="0" rtlCol="0">
            <a:noAutofit/>
          </a:bodyPr>
          <a:lstStyle/>
          <a:p>
            <a:pPr algn="ctr">
              <a:lnSpc>
                <a:spcPct val="90000"/>
              </a:lnSpc>
              <a:spcAft>
                <a:spcPts val="1000"/>
              </a:spcAft>
            </a:pPr>
            <a:r>
              <a:rPr lang="it-IT" sz="1200" b="1" dirty="0">
                <a:solidFill>
                  <a:schemeClr val="bg1"/>
                </a:solidFill>
              </a:rPr>
              <a:t>Sperimentare </a:t>
            </a:r>
          </a:p>
          <a:p>
            <a:pPr algn="ctr">
              <a:lnSpc>
                <a:spcPct val="90000"/>
              </a:lnSpc>
              <a:spcAft>
                <a:spcPts val="1000"/>
              </a:spcAft>
            </a:pPr>
            <a:r>
              <a:rPr lang="it-IT" sz="1200" b="1" dirty="0">
                <a:solidFill>
                  <a:schemeClr val="bg1"/>
                </a:solidFill>
              </a:rPr>
              <a:t>il processo </a:t>
            </a:r>
          </a:p>
          <a:p>
            <a:pPr algn="ctr">
              <a:lnSpc>
                <a:spcPct val="90000"/>
              </a:lnSpc>
              <a:spcAft>
                <a:spcPts val="1000"/>
              </a:spcAft>
            </a:pPr>
            <a:r>
              <a:rPr lang="it-IT" sz="1200" b="1" dirty="0">
                <a:solidFill>
                  <a:schemeClr val="bg1"/>
                </a:solidFill>
              </a:rPr>
              <a:t>di fondazione</a:t>
            </a:r>
          </a:p>
        </p:txBody>
      </p:sp>
      <p:sp>
        <p:nvSpPr>
          <p:cNvPr id="15" name="Textfeld 14"/>
          <p:cNvSpPr txBox="1"/>
          <p:nvPr/>
        </p:nvSpPr>
        <p:spPr>
          <a:xfrm>
            <a:off x="3984644" y="2523301"/>
            <a:ext cx="1980220" cy="551865"/>
          </a:xfrm>
          <a:prstGeom prst="rect">
            <a:avLst/>
          </a:prstGeom>
          <a:noFill/>
        </p:spPr>
        <p:txBody>
          <a:bodyPr wrap="none" lIns="0" tIns="0" rIns="0" bIns="0" rtlCol="0">
            <a:noAutofit/>
          </a:bodyPr>
          <a:lstStyle/>
          <a:p>
            <a:pPr algn="ctr">
              <a:lnSpc>
                <a:spcPct val="90000"/>
              </a:lnSpc>
              <a:spcAft>
                <a:spcPts val="1000"/>
              </a:spcAft>
            </a:pPr>
            <a:r>
              <a:rPr lang="it-CH" sz="1200" b="1" dirty="0">
                <a:solidFill>
                  <a:schemeClr val="bg1"/>
                </a:solidFill>
              </a:rPr>
              <a:t>Trasmettere </a:t>
            </a:r>
          </a:p>
          <a:p>
            <a:pPr algn="ctr">
              <a:lnSpc>
                <a:spcPct val="90000"/>
              </a:lnSpc>
              <a:spcAft>
                <a:spcPts val="1000"/>
              </a:spcAft>
            </a:pPr>
            <a:r>
              <a:rPr lang="it-CH" sz="1200" b="1" dirty="0">
                <a:solidFill>
                  <a:schemeClr val="bg1"/>
                </a:solidFill>
              </a:rPr>
              <a:t>ciò che si è </a:t>
            </a:r>
          </a:p>
          <a:p>
            <a:pPr algn="ctr">
              <a:lnSpc>
                <a:spcPct val="90000"/>
              </a:lnSpc>
              <a:spcAft>
                <a:spcPts val="1000"/>
              </a:spcAft>
            </a:pPr>
            <a:r>
              <a:rPr lang="it-CH" sz="1200" b="1" dirty="0">
                <a:solidFill>
                  <a:schemeClr val="bg1"/>
                </a:solidFill>
              </a:rPr>
              <a:t>appreso</a:t>
            </a:r>
          </a:p>
        </p:txBody>
      </p:sp>
      <p:sp>
        <p:nvSpPr>
          <p:cNvPr id="18" name="Freeform 15"/>
          <p:cNvSpPr>
            <a:spLocks/>
          </p:cNvSpPr>
          <p:nvPr/>
        </p:nvSpPr>
        <p:spPr bwMode="auto">
          <a:xfrm>
            <a:off x="3348422" y="2502329"/>
            <a:ext cx="449140" cy="481337"/>
          </a:xfrm>
          <a:custGeom>
            <a:avLst/>
            <a:gdLst/>
            <a:ahLst/>
            <a:cxnLst>
              <a:cxn ang="0">
                <a:pos x="0" y="63"/>
              </a:cxn>
              <a:cxn ang="0">
                <a:pos x="321" y="63"/>
              </a:cxn>
              <a:cxn ang="0">
                <a:pos x="321" y="0"/>
              </a:cxn>
              <a:cxn ang="0">
                <a:pos x="489" y="126"/>
              </a:cxn>
              <a:cxn ang="0">
                <a:pos x="321" y="252"/>
              </a:cxn>
              <a:cxn ang="0">
                <a:pos x="321" y="189"/>
              </a:cxn>
              <a:cxn ang="0">
                <a:pos x="0" y="189"/>
              </a:cxn>
              <a:cxn ang="0">
                <a:pos x="0" y="63"/>
              </a:cxn>
            </a:cxnLst>
            <a:rect l="0" t="0" r="r" b="b"/>
            <a:pathLst>
              <a:path w="489" h="252">
                <a:moveTo>
                  <a:pt x="0" y="63"/>
                </a:moveTo>
                <a:lnTo>
                  <a:pt x="321" y="63"/>
                </a:lnTo>
                <a:lnTo>
                  <a:pt x="321" y="0"/>
                </a:lnTo>
                <a:lnTo>
                  <a:pt x="489" y="126"/>
                </a:lnTo>
                <a:lnTo>
                  <a:pt x="321" y="252"/>
                </a:lnTo>
                <a:lnTo>
                  <a:pt x="321" y="189"/>
                </a:lnTo>
                <a:lnTo>
                  <a:pt x="0" y="189"/>
                </a:lnTo>
                <a:lnTo>
                  <a:pt x="0" y="63"/>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cxnSp>
        <p:nvCxnSpPr>
          <p:cNvPr id="28" name="Gerade Verbindung 27"/>
          <p:cNvCxnSpPr>
            <a:cxnSpLocks/>
          </p:cNvCxnSpPr>
          <p:nvPr/>
        </p:nvCxnSpPr>
        <p:spPr>
          <a:xfrm>
            <a:off x="6571862" y="1571932"/>
            <a:ext cx="0" cy="4189863"/>
          </a:xfrm>
          <a:prstGeom prst="line">
            <a:avLst/>
          </a:prstGeom>
          <a:ln w="38100">
            <a:solidFill>
              <a:schemeClr val="accent1"/>
            </a:solidFill>
            <a:tailEnd type="none"/>
          </a:ln>
          <a:effectLst/>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937489" y="1590649"/>
            <a:ext cx="1939955" cy="430887"/>
          </a:xfrm>
          <a:prstGeom prst="rect">
            <a:avLst/>
          </a:prstGeom>
        </p:spPr>
        <p:txBody>
          <a:bodyPr wrap="none">
            <a:spAutoFit/>
          </a:bodyPr>
          <a:lstStyle/>
          <a:p>
            <a:pPr>
              <a:spcAft>
                <a:spcPts val="600"/>
              </a:spcAft>
            </a:pPr>
            <a:r>
              <a:rPr lang="it-CH" sz="2200" b="1" dirty="0">
                <a:solidFill>
                  <a:srgbClr val="686868"/>
                </a:solidFill>
              </a:rPr>
              <a:t>Metodologia</a:t>
            </a:r>
          </a:p>
        </p:txBody>
      </p:sp>
      <p:sp>
        <p:nvSpPr>
          <p:cNvPr id="20" name="Rechteck 19"/>
          <p:cNvSpPr/>
          <p:nvPr/>
        </p:nvSpPr>
        <p:spPr>
          <a:xfrm>
            <a:off x="6694048" y="1571932"/>
            <a:ext cx="2667718" cy="430887"/>
          </a:xfrm>
          <a:prstGeom prst="rect">
            <a:avLst/>
          </a:prstGeom>
        </p:spPr>
        <p:txBody>
          <a:bodyPr wrap="none">
            <a:spAutoFit/>
          </a:bodyPr>
          <a:lstStyle/>
          <a:p>
            <a:r>
              <a:rPr lang="it-CH" sz="2200" b="1" dirty="0">
                <a:solidFill>
                  <a:srgbClr val="686868"/>
                </a:solidFill>
              </a:rPr>
              <a:t>Obiettivi del corso</a:t>
            </a:r>
          </a:p>
        </p:txBody>
      </p:sp>
      <p:sp>
        <p:nvSpPr>
          <p:cNvPr id="13" name="Titel 1">
            <a:extLst>
              <a:ext uri="{FF2B5EF4-FFF2-40B4-BE49-F238E27FC236}">
                <a16:creationId xmlns:a16="http://schemas.microsoft.com/office/drawing/2014/main" id="{5F4DFE03-6AAA-4F63-A307-D5EFC96F0F17}"/>
              </a:ext>
            </a:extLst>
          </p:cNvPr>
          <p:cNvSpPr txBox="1">
            <a:spLocks/>
          </p:cNvSpPr>
          <p:nvPr/>
        </p:nvSpPr>
        <p:spPr>
          <a:xfrm>
            <a:off x="877169" y="55411"/>
            <a:ext cx="12192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it-IT" sz="2400" dirty="0">
                <a:solidFill>
                  <a:srgbClr val="96CB00"/>
                </a:solidFill>
              </a:rPr>
              <a:t>Il concetto </a:t>
            </a:r>
            <a:r>
              <a:rPr lang="it-IT" sz="2400" dirty="0" err="1">
                <a:solidFill>
                  <a:srgbClr val="96CB00"/>
                </a:solidFill>
              </a:rPr>
              <a:t>Teach</a:t>
            </a:r>
            <a:r>
              <a:rPr lang="it-IT" sz="2400" dirty="0">
                <a:solidFill>
                  <a:srgbClr val="96CB00"/>
                </a:solidFill>
              </a:rPr>
              <a:t>-the-</a:t>
            </a:r>
            <a:r>
              <a:rPr lang="it-IT" sz="2400" dirty="0" err="1">
                <a:solidFill>
                  <a:srgbClr val="96CB00"/>
                </a:solidFill>
              </a:rPr>
              <a:t>Teacher</a:t>
            </a:r>
            <a:endParaRPr lang="it-IT" sz="2400" dirty="0">
              <a:solidFill>
                <a:srgbClr val="96CB00"/>
              </a:solidFill>
            </a:endParaRPr>
          </a:p>
        </p:txBody>
      </p:sp>
      <p:sp>
        <p:nvSpPr>
          <p:cNvPr id="16" name="Foliennummernplatzhalter 1">
            <a:extLst>
              <a:ext uri="{FF2B5EF4-FFF2-40B4-BE49-F238E27FC236}">
                <a16:creationId xmlns:a16="http://schemas.microsoft.com/office/drawing/2014/main" id="{4AC429B4-74E0-43AE-8318-2E914CA721EA}"/>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3507601" y="2689741"/>
            <a:ext cx="5176795" cy="1430241"/>
          </a:xfrm>
          <a:noFill/>
        </p:spPr>
        <p:txBody>
          <a:bodyPr>
            <a:noAutofit/>
          </a:bodyPr>
          <a:lstStyle/>
          <a:p>
            <a:pPr marL="0" indent="0" algn="ctr">
              <a:buNone/>
            </a:pPr>
            <a:r>
              <a:rPr lang="it-CH" sz="3200" b="1" dirty="0">
                <a:solidFill>
                  <a:srgbClr val="0B4874"/>
                </a:solidFill>
                <a:latin typeface="+mj-lt"/>
              </a:rPr>
              <a:t>Indicazioni per l'evento conclusivo</a:t>
            </a:r>
          </a:p>
        </p:txBody>
      </p:sp>
      <p:pic>
        <p:nvPicPr>
          <p:cNvPr id="3" name="Рисунок 28">
            <a:extLst>
              <a:ext uri="{FF2B5EF4-FFF2-40B4-BE49-F238E27FC236}">
                <a16:creationId xmlns:a16="http://schemas.microsoft.com/office/drawing/2014/main" id="{3D29F353-AA11-435A-84BE-82CF88BEE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166653" y="4168259"/>
            <a:ext cx="3858692" cy="192935"/>
          </a:xfrm>
          <a:prstGeom prst="rect">
            <a:avLst/>
          </a:prstGeom>
        </p:spPr>
      </p:pic>
      <p:sp>
        <p:nvSpPr>
          <p:cNvPr id="5" name="Foliennummernplatzhalter 1">
            <a:extLst>
              <a:ext uri="{FF2B5EF4-FFF2-40B4-BE49-F238E27FC236}">
                <a16:creationId xmlns:a16="http://schemas.microsoft.com/office/drawing/2014/main" id="{E08842CC-F72E-4F07-AEC4-AA2D599F2254}"/>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5</a:t>
            </a:fld>
            <a:endParaRPr lang="ru-RU"/>
          </a:p>
        </p:txBody>
      </p:sp>
    </p:spTree>
    <p:extLst>
      <p:ext uri="{BB962C8B-B14F-4D97-AF65-F5344CB8AC3E}">
        <p14:creationId xmlns:p14="http://schemas.microsoft.com/office/powerpoint/2010/main" val="26639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5F4DFE03-6AAA-4F63-A307-D5EFC96F0F17}"/>
              </a:ext>
            </a:extLst>
          </p:cNvPr>
          <p:cNvSpPr txBox="1">
            <a:spLocks/>
          </p:cNvSpPr>
          <p:nvPr/>
        </p:nvSpPr>
        <p:spPr>
          <a:xfrm>
            <a:off x="877169" y="55411"/>
            <a:ext cx="12192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it-CH" sz="2400" dirty="0">
                <a:solidFill>
                  <a:srgbClr val="96CB00"/>
                </a:solidFill>
              </a:rPr>
              <a:t>L’evento finale corona il lavoro svolto</a:t>
            </a:r>
          </a:p>
        </p:txBody>
      </p:sp>
      <p:sp>
        <p:nvSpPr>
          <p:cNvPr id="2" name="Textfeld 1">
            <a:extLst>
              <a:ext uri="{FF2B5EF4-FFF2-40B4-BE49-F238E27FC236}">
                <a16:creationId xmlns:a16="http://schemas.microsoft.com/office/drawing/2014/main" id="{B9BF4652-3366-4419-A4DA-C49EF3AA9CF6}"/>
              </a:ext>
            </a:extLst>
          </p:cNvPr>
          <p:cNvSpPr txBox="1"/>
          <p:nvPr/>
        </p:nvSpPr>
        <p:spPr>
          <a:xfrm>
            <a:off x="1165123" y="1010265"/>
            <a:ext cx="10028903" cy="6350456"/>
          </a:xfrm>
          <a:prstGeom prst="rect">
            <a:avLst/>
          </a:prstGeom>
          <a:noFill/>
        </p:spPr>
        <p:txBody>
          <a:bodyPr wrap="square" rtlCol="0">
            <a:spAutoFit/>
          </a:bodyPr>
          <a:lstStyle/>
          <a:p>
            <a:r>
              <a:rPr lang="it-CH" sz="2000" b="1" dirty="0">
                <a:solidFill>
                  <a:srgbClr val="898F97"/>
                </a:solidFill>
              </a:rPr>
              <a:t>Obiettivi dell’evento finale</a:t>
            </a:r>
            <a:endParaRPr lang="it-CH" sz="800" dirty="0">
              <a:solidFill>
                <a:srgbClr val="898F97"/>
              </a:solidFill>
            </a:endParaRPr>
          </a:p>
          <a:p>
            <a:pPr marL="285750" indent="-285750">
              <a:buClr>
                <a:srgbClr val="96CB00"/>
              </a:buClr>
              <a:buFont typeface="Arial" panose="020B0604020202020204" pitchFamily="34" charset="0"/>
              <a:buChar char="•"/>
            </a:pPr>
            <a:r>
              <a:rPr lang="it-CH" dirty="0">
                <a:solidFill>
                  <a:srgbClr val="898F97"/>
                </a:solidFill>
              </a:rPr>
              <a:t>Riconoscimento, </a:t>
            </a:r>
          </a:p>
          <a:p>
            <a:pPr marL="285750" indent="-285750">
              <a:buClr>
                <a:srgbClr val="96CB00"/>
              </a:buClr>
              <a:buFont typeface="Arial" panose="020B0604020202020204" pitchFamily="34" charset="0"/>
              <a:buChar char="•"/>
            </a:pPr>
            <a:r>
              <a:rPr lang="it-CH" dirty="0">
                <a:solidFill>
                  <a:srgbClr val="898F97"/>
                </a:solidFill>
              </a:rPr>
              <a:t>Feedback qualificato, </a:t>
            </a:r>
          </a:p>
          <a:p>
            <a:pPr marL="285750" indent="-285750">
              <a:buClr>
                <a:srgbClr val="96CB00"/>
              </a:buClr>
              <a:buFont typeface="Arial" panose="020B0604020202020204" pitchFamily="34" charset="0"/>
              <a:buChar char="•"/>
            </a:pPr>
            <a:r>
              <a:rPr lang="it-CH" dirty="0">
                <a:solidFill>
                  <a:srgbClr val="898F97"/>
                </a:solidFill>
              </a:rPr>
              <a:t>Un momento culminante su cui vale la pena lavorare</a:t>
            </a:r>
          </a:p>
          <a:p>
            <a:pPr marL="285750" indent="-285750">
              <a:buClr>
                <a:srgbClr val="96CB00"/>
              </a:buClr>
              <a:buFont typeface="Arial" panose="020B0604020202020204" pitchFamily="34" charset="0"/>
              <a:buChar char="•"/>
            </a:pPr>
            <a:endParaRPr lang="de-CH" dirty="0">
              <a:solidFill>
                <a:srgbClr val="898F97"/>
              </a:solidFill>
            </a:endParaRPr>
          </a:p>
          <a:p>
            <a:pPr>
              <a:buClr>
                <a:srgbClr val="96CB00"/>
              </a:buClr>
            </a:pPr>
            <a:r>
              <a:rPr lang="it-CH" sz="2000" b="1" dirty="0">
                <a:solidFill>
                  <a:srgbClr val="898F97"/>
                </a:solidFill>
              </a:rPr>
              <a:t>Struttura e organizzazione</a:t>
            </a:r>
          </a:p>
          <a:p>
            <a:pPr>
              <a:buClr>
                <a:srgbClr val="96CB00"/>
              </a:buClr>
            </a:pPr>
            <a:endParaRPr lang="de-CH" sz="800" dirty="0">
              <a:solidFill>
                <a:srgbClr val="898F97"/>
              </a:solidFill>
            </a:endParaRPr>
          </a:p>
          <a:p>
            <a:pPr marL="285750" indent="-285750">
              <a:spcBef>
                <a:spcPts val="400"/>
              </a:spcBef>
              <a:buClr>
                <a:srgbClr val="96CB00"/>
              </a:buClr>
              <a:buFont typeface="Arial" panose="020B0604020202020204" pitchFamily="34" charset="0"/>
              <a:buChar char="•"/>
            </a:pPr>
            <a:r>
              <a:rPr lang="it-CH" b="1" dirty="0">
                <a:solidFill>
                  <a:srgbClr val="96CB00"/>
                </a:solidFill>
              </a:rPr>
              <a:t>Pubblico</a:t>
            </a:r>
            <a:r>
              <a:rPr lang="de-CH" b="1" dirty="0">
                <a:solidFill>
                  <a:srgbClr val="96CB00"/>
                </a:solidFill>
              </a:rPr>
              <a:t>:</a:t>
            </a:r>
            <a:r>
              <a:rPr lang="de-CH" dirty="0">
                <a:solidFill>
                  <a:srgbClr val="898F97"/>
                </a:solidFill>
              </a:rPr>
              <a:t> </a:t>
            </a:r>
            <a:r>
              <a:rPr lang="it-CH" dirty="0">
                <a:solidFill>
                  <a:srgbClr val="898F97"/>
                </a:solidFill>
              </a:rPr>
              <a:t>le persone in formazione dovrebbero avere la possibilità di presentare le loro idee davanti a un pubblico il più ampio possibile:  studenti di altre classi, insegnanti, imprenditori e imprenditrici, politici, genitori.</a:t>
            </a:r>
          </a:p>
          <a:p>
            <a:pPr marL="285750" indent="-285750">
              <a:spcBef>
                <a:spcPts val="400"/>
              </a:spcBef>
              <a:buClr>
                <a:srgbClr val="96CB00"/>
              </a:buClr>
              <a:buFont typeface="Arial" panose="020B0604020202020204" pitchFamily="34" charset="0"/>
              <a:buChar char="•"/>
            </a:pPr>
            <a:r>
              <a:rPr lang="it-CH" b="1" dirty="0">
                <a:solidFill>
                  <a:srgbClr val="96CB00"/>
                </a:solidFill>
              </a:rPr>
              <a:t>Giuria</a:t>
            </a:r>
            <a:r>
              <a:rPr lang="de-CH" b="1" dirty="0">
                <a:solidFill>
                  <a:srgbClr val="96CB00"/>
                </a:solidFill>
              </a:rPr>
              <a:t>:</a:t>
            </a:r>
            <a:r>
              <a:rPr lang="de-CH" dirty="0">
                <a:solidFill>
                  <a:srgbClr val="898F97"/>
                </a:solidFill>
              </a:rPr>
              <a:t> </a:t>
            </a:r>
            <a:r>
              <a:rPr lang="it-CH" dirty="0">
                <a:solidFill>
                  <a:srgbClr val="898F97"/>
                </a:solidFill>
              </a:rPr>
              <a:t>una giuria composta da imprendotori e imprenditrici o investitori che può dare un feedback qualificato a tutti i team, in modo che sia chiaro il motivo per cui i rispettivi vincitori sono stati scelti. </a:t>
            </a:r>
          </a:p>
          <a:p>
            <a:pPr marL="285750" indent="-285750">
              <a:spcBef>
                <a:spcPts val="400"/>
              </a:spcBef>
              <a:buClr>
                <a:srgbClr val="96CB00"/>
              </a:buClr>
              <a:buFont typeface="Arial" panose="020B0604020202020204" pitchFamily="34" charset="0"/>
              <a:buChar char="•"/>
            </a:pPr>
            <a:r>
              <a:rPr lang="de-CH" b="1" dirty="0">
                <a:solidFill>
                  <a:srgbClr val="96CB00"/>
                </a:solidFill>
              </a:rPr>
              <a:t>Premio</a:t>
            </a:r>
            <a:r>
              <a:rPr lang="de-CH" dirty="0">
                <a:solidFill>
                  <a:srgbClr val="898F97"/>
                </a:solidFill>
              </a:rPr>
              <a:t>: </a:t>
            </a:r>
            <a:r>
              <a:rPr lang="it-CH" dirty="0">
                <a:solidFill>
                  <a:srgbClr val="898F97"/>
                </a:solidFill>
              </a:rPr>
              <a:t>è possibile assegnare premi in natura o in denaro. A questo fine si possono sicuramente trovare degli sponsor. L'importante è che i premi siano davvero incentivanti.</a:t>
            </a:r>
          </a:p>
          <a:p>
            <a:pPr marL="285750" indent="-285750">
              <a:spcBef>
                <a:spcPts val="400"/>
              </a:spcBef>
              <a:buClr>
                <a:srgbClr val="96CB00"/>
              </a:buClr>
              <a:buFont typeface="Arial" panose="020B0604020202020204" pitchFamily="34" charset="0"/>
              <a:buChar char="•"/>
            </a:pPr>
            <a:r>
              <a:rPr lang="it-CH" b="1" dirty="0">
                <a:solidFill>
                  <a:srgbClr val="96CB00"/>
                </a:solidFill>
              </a:rPr>
              <a:t>Scelta preliminare</a:t>
            </a:r>
            <a:r>
              <a:rPr lang="de-CH" b="1" dirty="0">
                <a:solidFill>
                  <a:srgbClr val="96CB00"/>
                </a:solidFill>
              </a:rPr>
              <a:t>:</a:t>
            </a:r>
            <a:r>
              <a:rPr lang="de-CH" dirty="0">
                <a:solidFill>
                  <a:srgbClr val="898F97"/>
                </a:solidFill>
              </a:rPr>
              <a:t> </a:t>
            </a:r>
            <a:r>
              <a:rPr lang="it-CH" dirty="0">
                <a:solidFill>
                  <a:srgbClr val="898F97"/>
                </a:solidFill>
              </a:rPr>
              <a:t>se per motivi di tempo non tutti i team potessero partecipare all'evento finale, in classe può essere svolta una selezione. </a:t>
            </a:r>
            <a:endParaRPr lang="de-CH" dirty="0">
              <a:solidFill>
                <a:srgbClr val="898F97"/>
              </a:solidFill>
            </a:endParaRPr>
          </a:p>
          <a:p>
            <a:pPr marL="285750" indent="-285750">
              <a:spcBef>
                <a:spcPts val="400"/>
              </a:spcBef>
              <a:buClr>
                <a:srgbClr val="96CB00"/>
              </a:buClr>
              <a:buFont typeface="Arial" panose="020B0604020202020204" pitchFamily="34" charset="0"/>
              <a:buChar char="•"/>
            </a:pPr>
            <a:r>
              <a:rPr lang="it-CH" b="1" dirty="0">
                <a:solidFill>
                  <a:srgbClr val="96CB00"/>
                </a:solidFill>
              </a:rPr>
              <a:t>Valutazione:</a:t>
            </a:r>
            <a:r>
              <a:rPr lang="it-CH" dirty="0">
                <a:solidFill>
                  <a:srgbClr val="898F97"/>
                </a:solidFill>
              </a:rPr>
              <a:t> le persone in formazione devono essere coinvolte nella selezione . Tuttavia anche l’insegnante può selezionare uno o due team.  </a:t>
            </a:r>
          </a:p>
          <a:p>
            <a:pPr>
              <a:buClr>
                <a:srgbClr val="96CB00"/>
              </a:buClr>
            </a:pPr>
            <a:endParaRPr lang="de-CH" dirty="0">
              <a:solidFill>
                <a:srgbClr val="898F97"/>
              </a:solidFill>
            </a:endParaRPr>
          </a:p>
          <a:p>
            <a:pPr marL="285750" indent="-285750">
              <a:buClr>
                <a:srgbClr val="96CB00"/>
              </a:buClr>
              <a:buFont typeface="Arial" panose="020B0604020202020204" pitchFamily="34" charset="0"/>
              <a:buChar char="•"/>
            </a:pPr>
            <a:endParaRPr lang="de-CH" dirty="0">
              <a:solidFill>
                <a:srgbClr val="898F97"/>
              </a:solidFill>
            </a:endParaRPr>
          </a:p>
        </p:txBody>
      </p:sp>
      <p:pic>
        <p:nvPicPr>
          <p:cNvPr id="5" name="Inhaltsplatzhalter 4" descr="DSC_0889_klein.jpg">
            <a:extLst>
              <a:ext uri="{FF2B5EF4-FFF2-40B4-BE49-F238E27FC236}">
                <a16:creationId xmlns:a16="http://schemas.microsoft.com/office/drawing/2014/main" id="{F008763E-C2BB-404C-9859-7D52391C35AF}"/>
              </a:ext>
            </a:extLst>
          </p:cNvPr>
          <p:cNvPicPr>
            <a:picLocks noChangeAspect="1"/>
          </p:cNvPicPr>
          <p:nvPr/>
        </p:nvPicPr>
        <p:blipFill>
          <a:blip r:embed="rId2"/>
          <a:stretch>
            <a:fillRect/>
          </a:stretch>
        </p:blipFill>
        <p:spPr>
          <a:xfrm>
            <a:off x="7727958" y="545948"/>
            <a:ext cx="3754022" cy="2127097"/>
          </a:xfrm>
          <a:prstGeom prst="rect">
            <a:avLst/>
          </a:prstGeom>
        </p:spPr>
      </p:pic>
      <p:sp>
        <p:nvSpPr>
          <p:cNvPr id="7" name="Foliennummernplatzhalter 1">
            <a:extLst>
              <a:ext uri="{FF2B5EF4-FFF2-40B4-BE49-F238E27FC236}">
                <a16:creationId xmlns:a16="http://schemas.microsoft.com/office/drawing/2014/main" id="{1F46E851-E2A2-483E-99FE-5D58C6643482}"/>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6</a:t>
            </a:fld>
            <a:endParaRPr lang="ru-RU"/>
          </a:p>
        </p:txBody>
      </p:sp>
    </p:spTree>
    <p:extLst>
      <p:ext uri="{BB962C8B-B14F-4D97-AF65-F5344CB8AC3E}">
        <p14:creationId xmlns:p14="http://schemas.microsoft.com/office/powerpoint/2010/main" val="225687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38ABC5-7FF8-40FD-9FB7-3B1460BDA3B4}"/>
              </a:ext>
            </a:extLst>
          </p:cNvPr>
          <p:cNvPicPr>
            <a:picLocks noChangeAspect="1"/>
          </p:cNvPicPr>
          <p:nvPr/>
        </p:nvPicPr>
        <p:blipFill>
          <a:blip r:embed="rId2"/>
          <a:stretch>
            <a:fillRect/>
          </a:stretch>
        </p:blipFill>
        <p:spPr>
          <a:xfrm>
            <a:off x="1349181" y="1439152"/>
            <a:ext cx="9358171" cy="5035732"/>
          </a:xfrm>
          <a:prstGeom prst="rect">
            <a:avLst/>
          </a:prstGeom>
        </p:spPr>
      </p:pic>
      <p:sp>
        <p:nvSpPr>
          <p:cNvPr id="4" name="Rechteck 3">
            <a:extLst>
              <a:ext uri="{FF2B5EF4-FFF2-40B4-BE49-F238E27FC236}">
                <a16:creationId xmlns:a16="http://schemas.microsoft.com/office/drawing/2014/main" id="{0B8E5B0E-80E5-42E7-9C07-1F314D66FD73}"/>
              </a:ext>
            </a:extLst>
          </p:cNvPr>
          <p:cNvSpPr/>
          <p:nvPr/>
        </p:nvSpPr>
        <p:spPr>
          <a:xfrm>
            <a:off x="2314786" y="1871832"/>
            <a:ext cx="7776864" cy="4785926"/>
          </a:xfrm>
          <a:prstGeom prst="rect">
            <a:avLst/>
          </a:prstGeom>
        </p:spPr>
        <p:txBody>
          <a:bodyPr wrap="square">
            <a:spAutoFit/>
          </a:bodyPr>
          <a:lstStyle/>
          <a:p>
            <a:pPr lvl="0" fontAlgn="base">
              <a:spcBef>
                <a:spcPct val="0"/>
              </a:spcBef>
              <a:spcAft>
                <a:spcPct val="0"/>
              </a:spcAft>
            </a:pPr>
            <a:r>
              <a:rPr lang="it-CH" sz="2200" b="1" dirty="0">
                <a:solidFill>
                  <a:srgbClr val="96CB00"/>
                </a:solidFill>
                <a:latin typeface="+mj-lt"/>
                <a:ea typeface="Calibri" pitchFamily="34" charset="0"/>
                <a:cs typeface="Times New Roman" pitchFamily="18" charset="0"/>
              </a:rPr>
              <a:t>Procedura presso il Centro professionale di </a:t>
            </a:r>
            <a:r>
              <a:rPr lang="it-CH" sz="2200" b="1" dirty="0" err="1">
                <a:solidFill>
                  <a:srgbClr val="96CB00"/>
                </a:solidFill>
                <a:latin typeface="+mj-lt"/>
                <a:ea typeface="Calibri" pitchFamily="34" charset="0"/>
                <a:cs typeface="Times New Roman" pitchFamily="18" charset="0"/>
              </a:rPr>
              <a:t>Olten</a:t>
            </a:r>
            <a:endParaRPr lang="it-CH" sz="2200" b="1" dirty="0">
              <a:solidFill>
                <a:srgbClr val="96CB00"/>
              </a:solidFill>
              <a:latin typeface="+mj-lt"/>
              <a:ea typeface="Calibri" pitchFamily="34" charset="0"/>
              <a:cs typeface="Times New Roman" pitchFamily="18" charset="0"/>
            </a:endParaRPr>
          </a:p>
          <a:p>
            <a:pPr lvl="0" fontAlgn="base">
              <a:spcBef>
                <a:spcPct val="0"/>
              </a:spcBef>
              <a:spcAft>
                <a:spcPct val="0"/>
              </a:spcAft>
            </a:pPr>
            <a:endParaRPr lang="de-DE" sz="800" dirty="0">
              <a:solidFill>
                <a:srgbClr val="96CB00"/>
              </a:solidFill>
              <a:latin typeface="+mj-lt"/>
              <a:cs typeface="Arial" pitchFamily="34" charset="0"/>
            </a:endParaRPr>
          </a:p>
          <a:p>
            <a:pPr marL="357188" lvl="0" indent="-357188" eaLnBrk="0" fontAlgn="base" hangingPunct="0">
              <a:spcBef>
                <a:spcPts val="600"/>
              </a:spcBef>
              <a:spcAft>
                <a:spcPct val="0"/>
              </a:spcAft>
              <a:buClr>
                <a:srgbClr val="96CB00"/>
              </a:buClr>
              <a:buFont typeface="Arial" panose="020B0604020202020204" pitchFamily="34" charset="0"/>
              <a:buChar char="•"/>
            </a:pPr>
            <a:r>
              <a:rPr lang="it-CH" sz="2000" dirty="0">
                <a:solidFill>
                  <a:srgbClr val="000000"/>
                </a:solidFill>
                <a:latin typeface="+mj-lt"/>
                <a:ea typeface="Times New Roman" pitchFamily="18" charset="0"/>
                <a:cs typeface="Times New Roman" pitchFamily="18" charset="0"/>
              </a:rPr>
              <a:t>Saluto di Georg Berger, Direttore del Centro professionale di </a:t>
            </a:r>
            <a:r>
              <a:rPr lang="it-CH" sz="2000" dirty="0" err="1">
                <a:solidFill>
                  <a:srgbClr val="000000"/>
                </a:solidFill>
                <a:latin typeface="+mj-lt"/>
                <a:ea typeface="Times New Roman" pitchFamily="18" charset="0"/>
                <a:cs typeface="Times New Roman" pitchFamily="18" charset="0"/>
              </a:rPr>
              <a:t>Olten</a:t>
            </a:r>
            <a:r>
              <a:rPr lang="it-CH" sz="2000" dirty="0">
                <a:solidFill>
                  <a:srgbClr val="000000"/>
                </a:solidFill>
                <a:latin typeface="+mj-lt"/>
                <a:ea typeface="Times New Roman" pitchFamily="18" charset="0"/>
                <a:cs typeface="Times New Roman" pitchFamily="18" charset="0"/>
              </a:rPr>
              <a:t>(</a:t>
            </a:r>
            <a:r>
              <a:rPr lang="de-CH" sz="2000" dirty="0">
                <a:solidFill>
                  <a:srgbClr val="000000"/>
                </a:solidFill>
                <a:latin typeface="+mj-lt"/>
                <a:ea typeface="Times New Roman" pitchFamily="18" charset="0"/>
                <a:cs typeface="Times New Roman" pitchFamily="18" charset="0"/>
              </a:rPr>
              <a:t>5 min.)</a:t>
            </a:r>
            <a:endParaRPr lang="de-DE" sz="2000" dirty="0">
              <a:latin typeface="+mj-lt"/>
              <a:cs typeface="Arial" pitchFamily="34" charset="0"/>
            </a:endParaRPr>
          </a:p>
          <a:p>
            <a:pPr marL="357188" lvl="0" indent="-357188" eaLnBrk="0" fontAlgn="base" hangingPunct="0">
              <a:spcBef>
                <a:spcPts val="600"/>
              </a:spcBef>
              <a:spcAft>
                <a:spcPct val="0"/>
              </a:spcAft>
              <a:buClr>
                <a:srgbClr val="96CB00"/>
              </a:buClr>
              <a:buFont typeface="Arial" panose="020B0604020202020204" pitchFamily="34" charset="0"/>
              <a:buChar char="•"/>
            </a:pPr>
            <a:r>
              <a:rPr lang="it-CH" sz="2000" dirty="0">
                <a:solidFill>
                  <a:srgbClr val="000000"/>
                </a:solidFill>
                <a:latin typeface="+mj-lt"/>
                <a:ea typeface="Times New Roman" pitchFamily="18" charset="0"/>
                <a:cs typeface="Times New Roman" pitchFamily="18" charset="0"/>
              </a:rPr>
              <a:t>Saluto di Stefan </a:t>
            </a:r>
            <a:r>
              <a:rPr lang="it-CH" sz="2000" dirty="0" err="1">
                <a:solidFill>
                  <a:srgbClr val="000000"/>
                </a:solidFill>
                <a:latin typeface="+mj-lt"/>
                <a:ea typeface="Times New Roman" pitchFamily="18" charset="0"/>
                <a:cs typeface="Times New Roman" pitchFamily="18" charset="0"/>
              </a:rPr>
              <a:t>Ruchti</a:t>
            </a:r>
            <a:r>
              <a:rPr lang="it-CH" sz="2000" dirty="0">
                <a:solidFill>
                  <a:srgbClr val="000000"/>
                </a:solidFill>
                <a:latin typeface="+mj-lt"/>
                <a:ea typeface="Times New Roman" pitchFamily="18" charset="0"/>
                <a:cs typeface="Times New Roman" pitchFamily="18" charset="0"/>
              </a:rPr>
              <a:t>, capo ufficio </a:t>
            </a:r>
            <a:r>
              <a:rPr lang="de-CH" sz="2000" dirty="0">
                <a:solidFill>
                  <a:srgbClr val="000000"/>
                </a:solidFill>
                <a:latin typeface="+mj-lt"/>
                <a:ea typeface="Times New Roman" pitchFamily="18" charset="0"/>
                <a:cs typeface="Times New Roman" pitchFamily="18" charset="0"/>
              </a:rPr>
              <a:t>ABMH (5 min.)</a:t>
            </a:r>
            <a:endParaRPr lang="de-DE" sz="2000" dirty="0">
              <a:latin typeface="+mj-lt"/>
              <a:cs typeface="Arial" pitchFamily="34" charset="0"/>
            </a:endParaRPr>
          </a:p>
          <a:p>
            <a:pPr marL="357188" lvl="0" indent="-357188" eaLnBrk="0" fontAlgn="base" hangingPunct="0">
              <a:spcBef>
                <a:spcPts val="600"/>
              </a:spcBef>
              <a:spcAft>
                <a:spcPct val="0"/>
              </a:spcAft>
              <a:buClr>
                <a:srgbClr val="96CB00"/>
              </a:buClr>
              <a:buFont typeface="Arial" panose="020B0604020202020204" pitchFamily="34" charset="0"/>
              <a:buChar char="•"/>
            </a:pPr>
            <a:r>
              <a:rPr lang="it-CH" sz="2000" dirty="0">
                <a:solidFill>
                  <a:srgbClr val="000000"/>
                </a:solidFill>
                <a:latin typeface="+mj-lt"/>
                <a:ea typeface="Times New Roman" pitchFamily="18" charset="0"/>
                <a:cs typeface="Times New Roman" pitchFamily="18" charset="0"/>
              </a:rPr>
              <a:t>Considerazioni a posteriori</a:t>
            </a:r>
            <a:r>
              <a:rPr lang="de-CH" sz="2000" dirty="0">
                <a:solidFill>
                  <a:srgbClr val="000000"/>
                </a:solidFill>
                <a:latin typeface="+mj-lt"/>
                <a:ea typeface="Times New Roman" pitchFamily="18" charset="0"/>
                <a:cs typeface="Times New Roman" pitchFamily="18" charset="0"/>
              </a:rPr>
              <a:t>, Prof. Dr. Fritz Oser, Prof. Dr. Susan Müller (10 min.)</a:t>
            </a:r>
            <a:endParaRPr lang="de-DE" sz="2000" dirty="0">
              <a:latin typeface="+mj-lt"/>
              <a:cs typeface="Arial" pitchFamily="34" charset="0"/>
            </a:endParaRPr>
          </a:p>
          <a:p>
            <a:pPr marL="357188" lvl="0" indent="-357188" eaLnBrk="0" fontAlgn="base" hangingPunct="0">
              <a:spcBef>
                <a:spcPts val="600"/>
              </a:spcBef>
              <a:spcAft>
                <a:spcPct val="0"/>
              </a:spcAft>
              <a:buClr>
                <a:srgbClr val="96CB00"/>
              </a:buClr>
              <a:buFont typeface="Arial" panose="020B0604020202020204" pitchFamily="34" charset="0"/>
              <a:buChar char="•"/>
            </a:pPr>
            <a:r>
              <a:rPr lang="it-CH" sz="2000" dirty="0">
                <a:solidFill>
                  <a:srgbClr val="000000"/>
                </a:solidFill>
                <a:latin typeface="+mj-lt"/>
                <a:ea typeface="Times New Roman" pitchFamily="18" charset="0"/>
                <a:cs typeface="Times New Roman" pitchFamily="18" charset="0"/>
              </a:rPr>
              <a:t>Presentazioni delle persone in formazione</a:t>
            </a:r>
            <a:r>
              <a:rPr lang="de-CH" sz="2000" dirty="0">
                <a:solidFill>
                  <a:srgbClr val="000000"/>
                </a:solidFill>
                <a:latin typeface="+mj-lt"/>
                <a:ea typeface="Times New Roman" pitchFamily="18" charset="0"/>
                <a:cs typeface="Times New Roman" pitchFamily="18" charset="0"/>
              </a:rPr>
              <a:t>(45 min.)</a:t>
            </a:r>
            <a:endParaRPr lang="de-DE" sz="2000" dirty="0">
              <a:latin typeface="+mj-lt"/>
              <a:cs typeface="Arial" pitchFamily="34" charset="0"/>
            </a:endParaRPr>
          </a:p>
          <a:p>
            <a:pPr marL="357188" lvl="0" indent="-357188" eaLnBrk="0" fontAlgn="base" hangingPunct="0">
              <a:spcBef>
                <a:spcPts val="600"/>
              </a:spcBef>
              <a:spcAft>
                <a:spcPct val="0"/>
              </a:spcAft>
              <a:buClr>
                <a:srgbClr val="96CB00"/>
              </a:buClr>
              <a:buFont typeface="Arial" panose="020B0604020202020204" pitchFamily="34" charset="0"/>
              <a:buChar char="•"/>
            </a:pPr>
            <a:r>
              <a:rPr lang="it-CH" sz="2000" dirty="0">
                <a:solidFill>
                  <a:srgbClr val="000000"/>
                </a:solidFill>
                <a:latin typeface="+mj-lt"/>
                <a:ea typeface="Times New Roman" pitchFamily="18" charset="0"/>
                <a:cs typeface="Times New Roman" pitchFamily="18" charset="0"/>
              </a:rPr>
              <a:t>Rilascio dei certificati, </a:t>
            </a:r>
            <a:r>
              <a:rPr lang="it-CH" sz="2000" dirty="0">
                <a:solidFill>
                  <a:srgbClr val="000000"/>
                </a:solidFill>
                <a:latin typeface="+mj-lt"/>
                <a:cs typeface="Times New Roman" pitchFamily="18" charset="0"/>
              </a:rPr>
              <a:t>team di istruttori del corso </a:t>
            </a:r>
            <a:r>
              <a:rPr lang="de-CH" sz="2000" dirty="0">
                <a:solidFill>
                  <a:srgbClr val="000000"/>
                </a:solidFill>
                <a:latin typeface="+mj-lt"/>
                <a:ea typeface="Times New Roman" pitchFamily="18" charset="0"/>
                <a:cs typeface="Times New Roman" pitchFamily="18" charset="0"/>
              </a:rPr>
              <a:t>(15 min.)</a:t>
            </a:r>
            <a:endParaRPr lang="de-DE" sz="2000" dirty="0">
              <a:latin typeface="+mj-lt"/>
              <a:cs typeface="Arial" pitchFamily="34" charset="0"/>
            </a:endParaRPr>
          </a:p>
          <a:p>
            <a:pPr marL="357188" lvl="0" indent="-357188" eaLnBrk="0" fontAlgn="base" hangingPunct="0">
              <a:spcBef>
                <a:spcPts val="600"/>
              </a:spcBef>
              <a:spcAft>
                <a:spcPct val="0"/>
              </a:spcAft>
              <a:buClr>
                <a:srgbClr val="96CB00"/>
              </a:buClr>
              <a:buFont typeface="Arial" panose="020B0604020202020204" pitchFamily="34" charset="0"/>
              <a:buChar char="•"/>
            </a:pPr>
            <a:r>
              <a:rPr lang="it-CH" sz="2000" dirty="0">
                <a:solidFill>
                  <a:srgbClr val="000000"/>
                </a:solidFill>
                <a:latin typeface="+mj-lt"/>
                <a:ea typeface="Times New Roman" pitchFamily="18" charset="0"/>
                <a:cs typeface="Times New Roman" pitchFamily="18" charset="0"/>
              </a:rPr>
              <a:t>Consegna dei premi ai vincitori</a:t>
            </a:r>
            <a:r>
              <a:rPr lang="de-CH" sz="2000" dirty="0">
                <a:solidFill>
                  <a:srgbClr val="000000"/>
                </a:solidFill>
                <a:latin typeface="+mj-lt"/>
                <a:ea typeface="Times New Roman" pitchFamily="18" charset="0"/>
                <a:cs typeface="Times New Roman" pitchFamily="18" charset="0"/>
              </a:rPr>
              <a:t>, Christine </a:t>
            </a:r>
            <a:r>
              <a:rPr lang="de-CH" sz="2000" dirty="0" err="1">
                <a:solidFill>
                  <a:srgbClr val="000000"/>
                </a:solidFill>
                <a:latin typeface="+mj-lt"/>
                <a:ea typeface="Times New Roman" pitchFamily="18" charset="0"/>
                <a:cs typeface="Times New Roman" pitchFamily="18" charset="0"/>
              </a:rPr>
              <a:t>Davatz</a:t>
            </a:r>
            <a:r>
              <a:rPr lang="de-CH" sz="2000" dirty="0">
                <a:solidFill>
                  <a:srgbClr val="000000"/>
                </a:solidFill>
                <a:latin typeface="+mj-lt"/>
                <a:ea typeface="Times New Roman" pitchFamily="18" charset="0"/>
                <a:cs typeface="Times New Roman" pitchFamily="18" charset="0"/>
              </a:rPr>
              <a:t>, SGV (5 min.)</a:t>
            </a:r>
          </a:p>
          <a:p>
            <a:pPr marL="357188" indent="-357188" eaLnBrk="0" fontAlgn="base" hangingPunct="0">
              <a:spcBef>
                <a:spcPts val="600"/>
              </a:spcBef>
              <a:spcAft>
                <a:spcPct val="0"/>
              </a:spcAft>
              <a:buClr>
                <a:srgbClr val="96CB00"/>
              </a:buClr>
              <a:buFont typeface="Arial" panose="020B0604020202020204" pitchFamily="34" charset="0"/>
              <a:buChar char="•"/>
            </a:pPr>
            <a:r>
              <a:rPr lang="it-CH" sz="2000" dirty="0">
                <a:solidFill>
                  <a:srgbClr val="000000"/>
                </a:solidFill>
                <a:latin typeface="+mj-lt"/>
                <a:ea typeface="Times New Roman" pitchFamily="18" charset="0"/>
                <a:cs typeface="Times New Roman" pitchFamily="18" charset="0"/>
              </a:rPr>
              <a:t>Messaggio di saluto, consigliere di Stato </a:t>
            </a:r>
            <a:r>
              <a:rPr lang="de-CH" sz="2000" dirty="0">
                <a:solidFill>
                  <a:srgbClr val="000000"/>
                </a:solidFill>
                <a:latin typeface="+mj-lt"/>
                <a:ea typeface="Times New Roman" pitchFamily="18" charset="0"/>
                <a:cs typeface="Times New Roman" pitchFamily="18" charset="0"/>
              </a:rPr>
              <a:t>Dr. Remo </a:t>
            </a:r>
            <a:r>
              <a:rPr lang="de-CH" sz="2000" dirty="0" err="1">
                <a:solidFill>
                  <a:srgbClr val="000000"/>
                </a:solidFill>
                <a:latin typeface="+mj-lt"/>
                <a:ea typeface="Times New Roman" pitchFamily="18" charset="0"/>
                <a:cs typeface="Times New Roman" pitchFamily="18" charset="0"/>
              </a:rPr>
              <a:t>Ankli</a:t>
            </a:r>
            <a:r>
              <a:rPr lang="de-CH" sz="2000" dirty="0">
                <a:solidFill>
                  <a:srgbClr val="000000"/>
                </a:solidFill>
                <a:latin typeface="+mj-lt"/>
                <a:ea typeface="Times New Roman" pitchFamily="18" charset="0"/>
                <a:cs typeface="Times New Roman" pitchFamily="18" charset="0"/>
              </a:rPr>
              <a:t> (</a:t>
            </a:r>
            <a:r>
              <a:rPr lang="de-CH" sz="2000" dirty="0">
                <a:solidFill>
                  <a:srgbClr val="000000"/>
                </a:solidFill>
                <a:latin typeface="+mj-lt"/>
                <a:cs typeface="Times New Roman" pitchFamily="18" charset="0"/>
              </a:rPr>
              <a:t>5–</a:t>
            </a:r>
            <a:r>
              <a:rPr lang="de-CH" sz="2000" dirty="0">
                <a:solidFill>
                  <a:srgbClr val="000000"/>
                </a:solidFill>
                <a:latin typeface="+mj-lt"/>
                <a:ea typeface="Times New Roman" pitchFamily="18" charset="0"/>
                <a:cs typeface="Times New Roman" pitchFamily="18" charset="0"/>
              </a:rPr>
              <a:t>8 min.)</a:t>
            </a:r>
            <a:endParaRPr lang="de-DE" sz="2000" dirty="0">
              <a:latin typeface="+mj-lt"/>
              <a:cs typeface="Arial" pitchFamily="34" charset="0"/>
            </a:endParaRPr>
          </a:p>
          <a:p>
            <a:pPr lvl="0" eaLnBrk="0" fontAlgn="base" hangingPunct="0">
              <a:spcBef>
                <a:spcPct val="0"/>
              </a:spcBef>
              <a:spcAft>
                <a:spcPct val="0"/>
              </a:spcAft>
              <a:buFontTx/>
              <a:buChar char="•"/>
            </a:pPr>
            <a:endParaRPr lang="de-CH" sz="2000" dirty="0">
              <a:latin typeface="+mj-lt"/>
              <a:cs typeface="Arial" pitchFamily="34" charset="0"/>
            </a:endParaRPr>
          </a:p>
        </p:txBody>
      </p:sp>
      <p:sp>
        <p:nvSpPr>
          <p:cNvPr id="6" name="Titel 1">
            <a:extLst>
              <a:ext uri="{FF2B5EF4-FFF2-40B4-BE49-F238E27FC236}">
                <a16:creationId xmlns:a16="http://schemas.microsoft.com/office/drawing/2014/main" id="{98B8247F-D426-4AEA-BA47-DD6D23A21DC3}"/>
              </a:ext>
            </a:extLst>
          </p:cNvPr>
          <p:cNvSpPr txBox="1">
            <a:spLocks/>
          </p:cNvSpPr>
          <p:nvPr/>
        </p:nvSpPr>
        <p:spPr>
          <a:xfrm>
            <a:off x="877169" y="55411"/>
            <a:ext cx="12192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it-CH" sz="2400" dirty="0">
                <a:solidFill>
                  <a:srgbClr val="96CB00"/>
                </a:solidFill>
              </a:rPr>
              <a:t>L’evento finale: esempio di ordine del giorno</a:t>
            </a:r>
          </a:p>
        </p:txBody>
      </p:sp>
      <p:sp>
        <p:nvSpPr>
          <p:cNvPr id="7" name="Foliennummernplatzhalter 1">
            <a:extLst>
              <a:ext uri="{FF2B5EF4-FFF2-40B4-BE49-F238E27FC236}">
                <a16:creationId xmlns:a16="http://schemas.microsoft.com/office/drawing/2014/main" id="{E6DFADB2-2EFF-419A-BA1B-40DFC2453603}"/>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7</a:t>
            </a:fld>
            <a:endParaRPr lang="ru-RU"/>
          </a:p>
        </p:txBody>
      </p:sp>
    </p:spTree>
    <p:extLst>
      <p:ext uri="{BB962C8B-B14F-4D97-AF65-F5344CB8AC3E}">
        <p14:creationId xmlns:p14="http://schemas.microsoft.com/office/powerpoint/2010/main" val="3164875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3434433" y="2362200"/>
            <a:ext cx="5323132" cy="1806059"/>
          </a:xfrm>
          <a:noFill/>
        </p:spPr>
        <p:txBody>
          <a:bodyPr>
            <a:noAutofit/>
          </a:bodyPr>
          <a:lstStyle/>
          <a:p>
            <a:pPr marL="0" indent="0" algn="ctr">
              <a:buNone/>
            </a:pPr>
            <a:r>
              <a:rPr lang="de-CH" sz="3200" b="1" dirty="0">
                <a:solidFill>
                  <a:srgbClr val="0B4874"/>
                </a:solidFill>
                <a:latin typeface="+mj-lt"/>
              </a:rPr>
              <a:t>«</a:t>
            </a:r>
            <a:r>
              <a:rPr lang="it-CH" sz="3200" b="1" dirty="0">
                <a:solidFill>
                  <a:srgbClr val="0B4874"/>
                </a:solidFill>
                <a:latin typeface="+mj-lt"/>
              </a:rPr>
              <a:t>Mentalità e spirito imprenditoriale</a:t>
            </a:r>
            <a:r>
              <a:rPr lang="de-CH" sz="3200" b="1" dirty="0">
                <a:solidFill>
                  <a:srgbClr val="0B4874"/>
                </a:solidFill>
                <a:latin typeface="+mj-lt"/>
              </a:rPr>
              <a:t>»</a:t>
            </a:r>
            <a:r>
              <a:rPr lang="de-DE" sz="3200" b="1" dirty="0">
                <a:solidFill>
                  <a:srgbClr val="0B4874"/>
                </a:solidFill>
                <a:latin typeface="+mj-lt"/>
              </a:rPr>
              <a:t> </a:t>
            </a:r>
            <a:r>
              <a:rPr lang="it-CH" sz="3200" b="1" dirty="0">
                <a:solidFill>
                  <a:srgbClr val="0B4874"/>
                </a:solidFill>
                <a:latin typeface="+mj-lt"/>
              </a:rPr>
              <a:t>come tema nella Cultura generale</a:t>
            </a:r>
          </a:p>
        </p:txBody>
      </p:sp>
      <p:pic>
        <p:nvPicPr>
          <p:cNvPr id="3" name="Рисунок 28">
            <a:extLst>
              <a:ext uri="{FF2B5EF4-FFF2-40B4-BE49-F238E27FC236}">
                <a16:creationId xmlns:a16="http://schemas.microsoft.com/office/drawing/2014/main" id="{3D29F353-AA11-435A-84BE-82CF88BEE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166653" y="4168259"/>
            <a:ext cx="3858692" cy="1929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Ãhnliches Foto">
            <a:extLst>
              <a:ext uri="{FF2B5EF4-FFF2-40B4-BE49-F238E27FC236}">
                <a16:creationId xmlns:a16="http://schemas.microsoft.com/office/drawing/2014/main" id="{760771A9-4591-4D4A-B7A0-B82611739E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8621" y="4517678"/>
            <a:ext cx="855539" cy="85553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Inhaltsplatzhalter 2"/>
          <p:cNvSpPr>
            <a:spLocks noGrp="1"/>
          </p:cNvSpPr>
          <p:nvPr>
            <p:ph type="body" idx="1"/>
          </p:nvPr>
        </p:nvSpPr>
        <p:spPr>
          <a:xfrm>
            <a:off x="541868" y="711199"/>
            <a:ext cx="9796753" cy="5274733"/>
          </a:xfrm>
          <a:prstGeom prst="rect">
            <a:avLst/>
          </a:prstGeom>
        </p:spPr>
        <p:txBody>
          <a:bodyPr>
            <a:noAutofit/>
          </a:bodyPr>
          <a:lstStyle/>
          <a:p>
            <a:pPr marL="0" indent="0" algn="l">
              <a:spcAft>
                <a:spcPts val="400"/>
              </a:spcAft>
              <a:buNone/>
            </a:pPr>
            <a:r>
              <a:rPr lang="it-CH" sz="1600" b="1" dirty="0">
                <a:solidFill>
                  <a:srgbClr val="96CB00"/>
                </a:solidFill>
                <a:latin typeface="+mj-lt"/>
                <a:cs typeface="Arial" panose="020B0604020202020204" pitchFamily="34" charset="0"/>
              </a:rPr>
              <a:t>Programma quadro per l’insegnamento della Cultura generale</a:t>
            </a:r>
            <a:r>
              <a:rPr lang="de-CH" sz="1600" b="1" dirty="0">
                <a:solidFill>
                  <a:srgbClr val="96CB00"/>
                </a:solidFill>
                <a:latin typeface="+mj-lt"/>
                <a:cs typeface="Arial" panose="020B0604020202020204" pitchFamily="34" charset="0"/>
              </a:rPr>
              <a:t>: </a:t>
            </a:r>
          </a:p>
          <a:p>
            <a:pPr marL="0" indent="0" algn="l">
              <a:spcAft>
                <a:spcPts val="400"/>
              </a:spcAft>
              <a:buNone/>
            </a:pPr>
            <a:r>
              <a:rPr lang="de-CH" sz="1400" b="1" dirty="0">
                <a:solidFill>
                  <a:srgbClr val="686868"/>
                </a:solidFill>
                <a:latin typeface="+mj-lt"/>
                <a:cs typeface="Arial" panose="020B0604020202020204" pitchFamily="34" charset="0"/>
              </a:rPr>
              <a:t>A. </a:t>
            </a:r>
            <a:r>
              <a:rPr lang="it-CH" sz="1400" b="1" dirty="0">
                <a:solidFill>
                  <a:srgbClr val="686868"/>
                </a:solidFill>
                <a:latin typeface="+mj-lt"/>
                <a:cs typeface="Arial" panose="020B0604020202020204" pitchFamily="34" charset="0"/>
              </a:rPr>
              <a:t>Il programma quadro per l’insegnamento della cultura generale menziona esplicitamente i seguenti aspetti pedagogico-didattici</a:t>
            </a:r>
            <a:r>
              <a:rPr lang="de-CH" sz="1400" b="1" dirty="0">
                <a:solidFill>
                  <a:srgbClr val="686868"/>
                </a:solidFill>
                <a:latin typeface="+mj-lt"/>
                <a:cs typeface="Arial" panose="020B0604020202020204" pitchFamily="34" charset="0"/>
              </a:rPr>
              <a:t>: </a:t>
            </a:r>
          </a:p>
          <a:p>
            <a:pPr marL="285750" indent="-285750" algn="l">
              <a:spcAft>
                <a:spcPts val="400"/>
              </a:spcAft>
              <a:buClr>
                <a:srgbClr val="96CB00"/>
              </a:buClr>
              <a:buFont typeface="Century Gothic" panose="020B0502020202020204" pitchFamily="34" charset="0"/>
              <a:buChar char="●"/>
            </a:pPr>
            <a:r>
              <a:rPr lang="it-CH" sz="1400" dirty="0">
                <a:solidFill>
                  <a:schemeClr val="accent6">
                    <a:lumMod val="50000"/>
                  </a:schemeClr>
                </a:solidFill>
              </a:rPr>
              <a:t>Orientamento alle tematiche</a:t>
            </a:r>
          </a:p>
          <a:p>
            <a:pPr marL="285750" indent="-285750" algn="l">
              <a:spcAft>
                <a:spcPts val="400"/>
              </a:spcAft>
              <a:buClr>
                <a:srgbClr val="96CB00"/>
              </a:buClr>
              <a:buFont typeface="Century Gothic" panose="020B0502020202020204" pitchFamily="34" charset="0"/>
              <a:buChar char="●"/>
            </a:pPr>
            <a:r>
              <a:rPr lang="it-CH" sz="1400" dirty="0">
                <a:solidFill>
                  <a:schemeClr val="accent6">
                    <a:lumMod val="50000"/>
                  </a:schemeClr>
                </a:solidFill>
              </a:rPr>
              <a:t>Orientamento all'azione </a:t>
            </a:r>
          </a:p>
          <a:p>
            <a:pPr marL="285750" indent="-285750" algn="l">
              <a:spcAft>
                <a:spcPts val="400"/>
              </a:spcAft>
              <a:buClr>
                <a:srgbClr val="96CB00"/>
              </a:buClr>
              <a:buFont typeface="Century Gothic" panose="020B0502020202020204" pitchFamily="34" charset="0"/>
              <a:buChar char="●"/>
            </a:pPr>
            <a:r>
              <a:rPr lang="it-CH" sz="1400" dirty="0">
                <a:solidFill>
                  <a:schemeClr val="accent6">
                    <a:lumMod val="50000"/>
                  </a:schemeClr>
                </a:solidFill>
              </a:rPr>
              <a:t>Orientamento alle competenze (competenze tecniche, metodologiche, sociali, personali) </a:t>
            </a:r>
            <a:endParaRPr lang="de-CH" sz="1400" dirty="0">
              <a:solidFill>
                <a:schemeClr val="accent6">
                  <a:lumMod val="50000"/>
                </a:schemeClr>
              </a:solidFill>
              <a:latin typeface="+mj-lt"/>
              <a:cs typeface="Arial" panose="020B0604020202020204" pitchFamily="34" charset="0"/>
            </a:endParaRPr>
          </a:p>
          <a:p>
            <a:pPr marL="285750" indent="-285750" algn="l">
              <a:spcAft>
                <a:spcPts val="400"/>
              </a:spcAft>
              <a:buClr>
                <a:srgbClr val="96CB00"/>
              </a:buClr>
              <a:buFont typeface="Century Gothic" panose="020B0502020202020204" pitchFamily="34" charset="0"/>
              <a:buChar char="●"/>
            </a:pPr>
            <a:r>
              <a:rPr lang="it-CH" sz="1400" b="1" dirty="0">
                <a:solidFill>
                  <a:srgbClr val="96CB00"/>
                </a:solidFill>
                <a:latin typeface="+mj-lt"/>
                <a:cs typeface="Arial" panose="020B0604020202020204" pitchFamily="34" charset="0"/>
                <a:sym typeface="Wingdings" panose="05000000000000000000" pitchFamily="2" charset="2"/>
              </a:rPr>
              <a:t>Il programma myidea soddisfa in modo ottimale tutti i concetti citati. </a:t>
            </a:r>
          </a:p>
          <a:p>
            <a:pPr marL="285750" indent="-285750" algn="l">
              <a:spcAft>
                <a:spcPts val="400"/>
              </a:spcAft>
              <a:buClr>
                <a:srgbClr val="117613"/>
              </a:buClr>
              <a:buFont typeface="Wingdings" panose="05000000000000000000" pitchFamily="2" charset="2"/>
              <a:buChar char="à"/>
            </a:pPr>
            <a:endParaRPr lang="de-CH" sz="100" b="1" dirty="0">
              <a:solidFill>
                <a:srgbClr val="96CB00"/>
              </a:solidFill>
              <a:latin typeface="+mj-lt"/>
              <a:cs typeface="Arial" panose="020B0604020202020204" pitchFamily="34" charset="0"/>
            </a:endParaRPr>
          </a:p>
          <a:p>
            <a:pPr marL="0" indent="0" algn="l">
              <a:spcAft>
                <a:spcPts val="400"/>
              </a:spcAft>
              <a:buClr>
                <a:srgbClr val="117613"/>
              </a:buClr>
              <a:buNone/>
            </a:pPr>
            <a:r>
              <a:rPr lang="de-CH" sz="1400" b="1" dirty="0">
                <a:solidFill>
                  <a:srgbClr val="686868"/>
                </a:solidFill>
                <a:latin typeface="+mj-lt"/>
                <a:cs typeface="Arial" panose="020B0604020202020204" pitchFamily="34" charset="0"/>
              </a:rPr>
              <a:t>B. </a:t>
            </a:r>
            <a:r>
              <a:rPr lang="it-CH" sz="1400" b="1" dirty="0">
                <a:solidFill>
                  <a:srgbClr val="686868"/>
                </a:solidFill>
                <a:latin typeface="+mj-lt"/>
                <a:cs typeface="Arial" panose="020B0604020202020204" pitchFamily="34" charset="0"/>
              </a:rPr>
              <a:t>Il programma quadro per l’insegnamento della cultura generale richiede il collegamento delle aree di apprendimento:</a:t>
            </a:r>
            <a:endParaRPr lang="de-CH" sz="1400" b="1" dirty="0">
              <a:solidFill>
                <a:srgbClr val="686868"/>
              </a:solidFill>
              <a:latin typeface="+mj-lt"/>
              <a:cs typeface="Arial" panose="020B0604020202020204" pitchFamily="34" charset="0"/>
            </a:endParaRPr>
          </a:p>
          <a:p>
            <a:pPr marL="285750" indent="-285750" algn="l">
              <a:spcAft>
                <a:spcPts val="400"/>
              </a:spcAft>
              <a:buClr>
                <a:srgbClr val="96CB00"/>
              </a:buClr>
              <a:buFont typeface="Century Gothic" panose="020B0502020202020204" pitchFamily="34" charset="0"/>
              <a:buChar char="●"/>
            </a:pPr>
            <a:r>
              <a:rPr lang="de-CH" sz="1400" dirty="0">
                <a:solidFill>
                  <a:srgbClr val="686868"/>
                </a:solidFill>
                <a:latin typeface="+mj-lt"/>
                <a:cs typeface="Arial" panose="020B0604020202020204" pitchFamily="34" charset="0"/>
              </a:rPr>
              <a:t>«</a:t>
            </a:r>
            <a:r>
              <a:rPr lang="it-CH" sz="1400" dirty="0">
                <a:solidFill>
                  <a:srgbClr val="686868"/>
                </a:solidFill>
                <a:latin typeface="+mj-lt"/>
                <a:cs typeface="Arial" panose="020B0604020202020204" pitchFamily="34" charset="0"/>
              </a:rPr>
              <a:t>Società»</a:t>
            </a:r>
          </a:p>
          <a:p>
            <a:pPr marL="742950" lvl="1" indent="-285750">
              <a:lnSpc>
                <a:spcPct val="120000"/>
              </a:lnSpc>
              <a:spcAft>
                <a:spcPts val="400"/>
              </a:spcAft>
              <a:buClr>
                <a:srgbClr val="96CB00"/>
              </a:buClr>
              <a:buFont typeface="Century Gothic" panose="020B0502020202020204" pitchFamily="34" charset="0"/>
              <a:buChar char="●"/>
            </a:pPr>
            <a:r>
              <a:rPr lang="it-CH" sz="1400" dirty="0">
                <a:solidFill>
                  <a:srgbClr val="686868"/>
                </a:solidFill>
                <a:latin typeface="+mj-lt"/>
                <a:cs typeface="Arial" panose="020B0604020202020204" pitchFamily="34" charset="0"/>
              </a:rPr>
              <a:t>Aspetti: etica, identità e socializzazione, cultura, ecologia, politica, diritto, tecnologia, </a:t>
            </a:r>
            <a:br>
              <a:rPr lang="it-CH" sz="1400" dirty="0">
                <a:solidFill>
                  <a:srgbClr val="686868"/>
                </a:solidFill>
                <a:latin typeface="+mj-lt"/>
                <a:cs typeface="Arial" panose="020B0604020202020204" pitchFamily="34" charset="0"/>
              </a:rPr>
            </a:br>
            <a:r>
              <a:rPr lang="it-CH" sz="1400" dirty="0">
                <a:solidFill>
                  <a:srgbClr val="686868"/>
                </a:solidFill>
                <a:latin typeface="+mj-lt"/>
                <a:cs typeface="Arial" panose="020B0604020202020204" pitchFamily="34" charset="0"/>
              </a:rPr>
              <a:t>economia</a:t>
            </a:r>
          </a:p>
          <a:p>
            <a:pPr marL="285750" indent="-285750" algn="l">
              <a:spcAft>
                <a:spcPts val="400"/>
              </a:spcAft>
              <a:buClr>
                <a:srgbClr val="96CB00"/>
              </a:buClr>
              <a:buFont typeface="Century Gothic" panose="020B0502020202020204" pitchFamily="34" charset="0"/>
              <a:buChar char="●"/>
            </a:pPr>
            <a:r>
              <a:rPr lang="it-CH" sz="1400" dirty="0">
                <a:solidFill>
                  <a:srgbClr val="686868"/>
                </a:solidFill>
                <a:latin typeface="+mj-lt"/>
                <a:cs typeface="Arial" panose="020B0604020202020204" pitchFamily="34" charset="0"/>
              </a:rPr>
              <a:t>«Lingua e comunicazione»</a:t>
            </a:r>
          </a:p>
          <a:p>
            <a:pPr marL="742950" lvl="1" indent="-285750">
              <a:spcAft>
                <a:spcPts val="400"/>
              </a:spcAft>
              <a:buClr>
                <a:srgbClr val="96CB00"/>
              </a:buClr>
              <a:buFont typeface="Century Gothic" panose="020B0502020202020204" pitchFamily="34" charset="0"/>
              <a:buChar char="●"/>
            </a:pPr>
            <a:r>
              <a:rPr lang="it-CH" sz="1400" dirty="0">
                <a:solidFill>
                  <a:srgbClr val="686868"/>
                </a:solidFill>
                <a:latin typeface="+mj-lt"/>
                <a:cs typeface="Arial" panose="020B0604020202020204" pitchFamily="34" charset="0"/>
              </a:rPr>
              <a:t>Competenza linguistica ricettiva, competenza linguistica produttiva, competenza linguistica normativa</a:t>
            </a:r>
            <a:endParaRPr lang="de-CH" sz="1400" dirty="0">
              <a:solidFill>
                <a:srgbClr val="686868"/>
              </a:solidFill>
              <a:latin typeface="+mj-lt"/>
              <a:cs typeface="Arial" panose="020B0604020202020204" pitchFamily="34" charset="0"/>
            </a:endParaRPr>
          </a:p>
          <a:p>
            <a:pPr marL="0" indent="0" algn="l">
              <a:spcAft>
                <a:spcPts val="400"/>
              </a:spcAft>
              <a:buClr>
                <a:srgbClr val="117613"/>
              </a:buClr>
              <a:buNone/>
            </a:pPr>
            <a:r>
              <a:rPr lang="de-CH" sz="1400" b="1" dirty="0">
                <a:solidFill>
                  <a:srgbClr val="96CB00"/>
                </a:solidFill>
                <a:latin typeface="+mj-lt"/>
                <a:cs typeface="Arial" panose="020B0604020202020204" pitchFamily="34" charset="0"/>
                <a:sym typeface="Wingdings" panose="05000000000000000000" pitchFamily="2" charset="2"/>
              </a:rPr>
              <a:t> </a:t>
            </a:r>
            <a:r>
              <a:rPr lang="it-CH" sz="1400" b="1" dirty="0">
                <a:solidFill>
                  <a:srgbClr val="96CB00"/>
                </a:solidFill>
                <a:latin typeface="+mj-lt"/>
                <a:cs typeface="Arial" panose="020B0604020202020204" pitchFamily="34" charset="0"/>
                <a:sym typeface="Wingdings" panose="05000000000000000000" pitchFamily="2" charset="2"/>
              </a:rPr>
              <a:t>Il programma offre eccellenti possibilità di collegamento.</a:t>
            </a:r>
            <a:r>
              <a:rPr lang="de-CH" sz="1400" b="1" dirty="0">
                <a:solidFill>
                  <a:srgbClr val="96CB00"/>
                </a:solidFill>
                <a:latin typeface="+mj-lt"/>
                <a:cs typeface="Arial" panose="020B0604020202020204" pitchFamily="34" charset="0"/>
                <a:sym typeface="Wingdings" panose="05000000000000000000" pitchFamily="2" charset="2"/>
              </a:rPr>
              <a:t>.</a:t>
            </a:r>
            <a:endParaRPr lang="de-CH" sz="1400" dirty="0">
              <a:solidFill>
                <a:srgbClr val="96CB00"/>
              </a:solidFill>
              <a:latin typeface="+mj-lt"/>
              <a:cs typeface="Arial" panose="020B0604020202020204" pitchFamily="34" charset="0"/>
            </a:endParaRPr>
          </a:p>
        </p:txBody>
      </p:sp>
      <p:pic>
        <p:nvPicPr>
          <p:cNvPr id="1026" name="Picture 2" descr="Ãhnliches Foto">
            <a:extLst>
              <a:ext uri="{FF2B5EF4-FFF2-40B4-BE49-F238E27FC236}">
                <a16:creationId xmlns:a16="http://schemas.microsoft.com/office/drawing/2014/main" id="{8E6FDC83-F130-4D2A-BB07-33020F2C35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8622" y="1880829"/>
            <a:ext cx="855539" cy="855539"/>
          </a:xfrm>
          <a:prstGeom prst="rect">
            <a:avLst/>
          </a:prstGeom>
          <a:solidFill>
            <a:srgbClr val="96CB00"/>
          </a:solidFill>
          <a:extLst>
            <a:ext uri="{909E8E84-426E-40dd-AFC4-6F175D3DCCD1}">
              <a14:hiddenFill xmlns=""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A8360520-00E7-4004-A67E-081A4EBE4D35}"/>
              </a:ext>
            </a:extLst>
          </p:cNvPr>
          <p:cNvSpPr txBox="1">
            <a:spLocks/>
          </p:cNvSpPr>
          <p:nvPr/>
        </p:nvSpPr>
        <p:spPr>
          <a:xfrm>
            <a:off x="877168" y="9099"/>
            <a:ext cx="12192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it-CH" sz="2400" dirty="0">
                <a:solidFill>
                  <a:srgbClr val="96CB00"/>
                </a:solidFill>
              </a:rPr>
              <a:t>Mentalità e spirito imprenditoriale nella Cultura generale</a:t>
            </a:r>
          </a:p>
        </p:txBody>
      </p:sp>
      <p:sp>
        <p:nvSpPr>
          <p:cNvPr id="9" name="Foliennummernplatzhalter 1">
            <a:extLst>
              <a:ext uri="{FF2B5EF4-FFF2-40B4-BE49-F238E27FC236}">
                <a16:creationId xmlns:a16="http://schemas.microsoft.com/office/drawing/2014/main" id="{3907FEE3-107B-4413-968F-2F89D4497802}"/>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9</a:t>
            </a:fld>
            <a:endParaRPr lang="ru-RU"/>
          </a:p>
        </p:txBody>
      </p:sp>
    </p:spTree>
    <p:extLst>
      <p:ext uri="{BB962C8B-B14F-4D97-AF65-F5344CB8AC3E}">
        <p14:creationId xmlns:p14="http://schemas.microsoft.com/office/powerpoint/2010/main" val="3202836572"/>
      </p:ext>
    </p:extLst>
  </p:cSld>
  <p:clrMapOvr>
    <a:masterClrMapping/>
  </p:clrMapOvr>
</p:sld>
</file>

<file path=ppt/theme/theme1.xml><?xml version="1.0" encoding="utf-8"?>
<a:theme xmlns:a="http://schemas.openxmlformats.org/drawingml/2006/main" name="myidea">
  <a:themeElements>
    <a:clrScheme name="myidea-01">
      <a:dk1>
        <a:srgbClr val="073450"/>
      </a:dk1>
      <a:lt1>
        <a:sysClr val="window" lastClr="FFFFFF"/>
      </a:lt1>
      <a:dk2>
        <a:srgbClr val="135B87"/>
      </a:dk2>
      <a:lt2>
        <a:srgbClr val="D0D0D0"/>
      </a:lt2>
      <a:accent1>
        <a:srgbClr val="8EB403"/>
      </a:accent1>
      <a:accent2>
        <a:srgbClr val="FFC424"/>
      </a:accent2>
      <a:accent3>
        <a:srgbClr val="E7AB14"/>
      </a:accent3>
      <a:accent4>
        <a:srgbClr val="FF9E61"/>
      </a:accent4>
      <a:accent5>
        <a:srgbClr val="D17930"/>
      </a:accent5>
      <a:accent6>
        <a:srgbClr val="D0D0D0"/>
      </a:accent6>
      <a:hlink>
        <a:srgbClr val="96CB00"/>
      </a:hlink>
      <a:folHlink>
        <a:srgbClr val="B11B96"/>
      </a:folHlink>
    </a:clrScheme>
    <a:fontScheme name="myidea">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idea" id="{188F9B45-897C-40C9-85A2-A9C2BA700BD4}" vid="{19FBC268-E0C9-463F-9190-6FDD742A0217}"/>
    </a:ext>
  </a:extLst>
</a:theme>
</file>

<file path=ppt/theme/theme2.xml><?xml version="1.0" encoding="utf-8"?>
<a:theme xmlns:a="http://schemas.openxmlformats.org/drawingml/2006/main" name="KMU-HSG">
  <a:themeElements>
    <a:clrScheme name="Benutzerdefiniert 13">
      <a:dk1>
        <a:sysClr val="windowText" lastClr="000000"/>
      </a:dk1>
      <a:lt1>
        <a:sysClr val="window" lastClr="FFFFFF"/>
      </a:lt1>
      <a:dk2>
        <a:srgbClr val="5F5F5F"/>
      </a:dk2>
      <a:lt2>
        <a:srgbClr val="FFFFFF"/>
      </a:lt2>
      <a:accent1>
        <a:srgbClr val="00802F"/>
      </a:accent1>
      <a:accent2>
        <a:srgbClr val="ACCC3D"/>
      </a:accent2>
      <a:accent3>
        <a:srgbClr val="0067B1"/>
      </a:accent3>
      <a:accent4>
        <a:srgbClr val="95C7E8"/>
      </a:accent4>
      <a:accent5>
        <a:srgbClr val="FFFFFF"/>
      </a:accent5>
      <a:accent6>
        <a:srgbClr val="FFFFFF"/>
      </a:accent6>
      <a:hlink>
        <a:srgbClr val="7F7F7F"/>
      </a:hlink>
      <a:folHlink>
        <a:srgbClr val="7F7F7F"/>
      </a:folHlink>
    </a:clrScheme>
    <a:fontScheme name="KMU">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F5F5F"/>
        </a:solidFill>
        <a:ln>
          <a:noFill/>
        </a:ln>
        <a:effectLst>
          <a:outerShdw blurRad="50800" dist="38100" dir="2700000" algn="tl" rotWithShape="0">
            <a:prstClr val="black">
              <a:alpha val="40000"/>
            </a:prstClr>
          </a:outerShdw>
        </a:effectLst>
      </a:spPr>
      <a:bodyPr vert="horz" lIns="252000" tIns="252000" rIns="252000" bIns="252000" rtlCol="0">
        <a:noAutofit/>
      </a:bodyPr>
      <a:lstStyle>
        <a:defPPr algn="l" eaLnBrk="1" fontAlgn="auto" hangingPunct="1">
          <a:lnSpc>
            <a:spcPct val="90000"/>
          </a:lnSpc>
          <a:spcBef>
            <a:spcPts val="0"/>
          </a:spcBef>
          <a:spcAft>
            <a:spcPts val="1000"/>
          </a:spcAft>
          <a:buClr>
            <a:srgbClr val="5F5F5F"/>
          </a:buClr>
          <a:defRPr sz="1600" kern="0" dirty="0" err="1">
            <a:solidFill>
              <a:prstClr val="black"/>
            </a:solidFill>
            <a:latin typeface="Malgun Gothic"/>
            <a:ea typeface="+mn-ea"/>
            <a:cs typeface="+mn-cs"/>
          </a:defRPr>
        </a:defPPr>
      </a:lstStyle>
    </a:spDef>
    <a:lnDef>
      <a:spPr>
        <a:ln w="28575">
          <a:solidFill>
            <a:schemeClr val="bg1">
              <a:lumMod val="50000"/>
            </a:schemeClr>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919</Words>
  <Application>Microsoft Office PowerPoint</Application>
  <PresentationFormat>Breitbild</PresentationFormat>
  <Paragraphs>120</Paragraphs>
  <Slides>11</Slides>
  <Notes>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11</vt:i4>
      </vt:variant>
    </vt:vector>
  </HeadingPairs>
  <TitlesOfParts>
    <vt:vector size="18" baseType="lpstr">
      <vt:lpstr>Malgun Gothic</vt:lpstr>
      <vt:lpstr>Arial</vt:lpstr>
      <vt:lpstr>Calibri</vt:lpstr>
      <vt:lpstr>Century Gothic</vt:lpstr>
      <vt:lpstr>Wingdings</vt:lpstr>
      <vt:lpstr>myidea</vt:lpstr>
      <vt:lpstr>KMU-HSG</vt:lpstr>
      <vt:lpstr>PowerPoint-Präsentation</vt:lpstr>
      <vt:lpstr>I componenti della vostra formazione continua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Вертинская Елена</dc:creator>
  <cp:lastModifiedBy>Eveline Gutzwiller</cp:lastModifiedBy>
  <cp:revision>861</cp:revision>
  <dcterms:created xsi:type="dcterms:W3CDTF">2020-11-11T18:04:37Z</dcterms:created>
  <dcterms:modified xsi:type="dcterms:W3CDTF">2021-11-01T17:31:12Z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eb5799-d0fd-4e27-b9df-61ef8d68c68c_Enabled">
    <vt:lpwstr>true</vt:lpwstr>
  </property>
  <property fmtid="{D5CDD505-2E9C-101B-9397-08002B2CF9AE}" pid="3" name="MSIP_Label_89eb5799-d0fd-4e27-b9df-61ef8d68c68c_SetDate">
    <vt:lpwstr>2021-02-20T21:05:04Z</vt:lpwstr>
  </property>
  <property fmtid="{D5CDD505-2E9C-101B-9397-08002B2CF9AE}" pid="4" name="MSIP_Label_89eb5799-d0fd-4e27-b9df-61ef8d68c68c_Method">
    <vt:lpwstr>Privileged</vt:lpwstr>
  </property>
  <property fmtid="{D5CDD505-2E9C-101B-9397-08002B2CF9AE}" pid="5" name="MSIP_Label_89eb5799-d0fd-4e27-b9df-61ef8d68c68c_Name">
    <vt:lpwstr>89eb5799-d0fd-4e27-b9df-61ef8d68c68c</vt:lpwstr>
  </property>
  <property fmtid="{D5CDD505-2E9C-101B-9397-08002B2CF9AE}" pid="6" name="MSIP_Label_89eb5799-d0fd-4e27-b9df-61ef8d68c68c_SiteId">
    <vt:lpwstr>d6a1cf8c-768e-4187-a738-b6e50c4deb4a</vt:lpwstr>
  </property>
  <property fmtid="{D5CDD505-2E9C-101B-9397-08002B2CF9AE}" pid="7" name="MSIP_Label_89eb5799-d0fd-4e27-b9df-61ef8d68c68c_ActionId">
    <vt:lpwstr>a6852517-cd03-438d-9f3e-39c89f736e15</vt:lpwstr>
  </property>
  <property fmtid="{D5CDD505-2E9C-101B-9397-08002B2CF9AE}" pid="8" name="MSIP_Label_89eb5799-d0fd-4e27-b9df-61ef8d68c68c_ContentBits">
    <vt:lpwstr>0</vt:lpwstr>
  </property>
</Properties>
</file>