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859_D669CFEA.xml" ContentType="application/vnd.ms-powerpoint.comments+xml"/>
  <Override PartName="/ppt/notesSlides/notesSlide3.xml" ContentType="application/vnd.openxmlformats-officedocument.presentationml.notesSlide+xml"/>
  <Override PartName="/ppt/comments/modernComment_85A_7A672C4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1881" r:id="rId2"/>
    <p:sldId id="2137" r:id="rId3"/>
    <p:sldId id="2138" r:id="rId4"/>
    <p:sldId id="2070" r:id="rId5"/>
    <p:sldId id="2071" r:id="rId6"/>
    <p:sldId id="2072" r:id="rId7"/>
    <p:sldId id="2073" r:id="rId8"/>
    <p:sldId id="2074" r:id="rId9"/>
    <p:sldId id="2076" r:id="rId10"/>
    <p:sldId id="2075" r:id="rId11"/>
    <p:sldId id="2077" r:id="rId12"/>
    <p:sldId id="2078" r:id="rId13"/>
    <p:sldId id="2079" r:id="rId14"/>
    <p:sldId id="2080" r:id="rId15"/>
    <p:sldId id="2105" r:id="rId16"/>
    <p:sldId id="2106" r:id="rId17"/>
    <p:sldId id="2131" r:id="rId18"/>
    <p:sldId id="2107" r:id="rId1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D04712-6E14-8F35-AF62-9C642AEBA134}" name="Gauss Joël" initials="GJ" userId="S::joel.gauss@hep-verlag.ch::184f1392-360a-4d42-b7e2-5266ec87ba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üller Susan" initials="MS" lastIdx="1" clrIdx="0">
    <p:extLst>
      <p:ext uri="{19B8F6BF-5375-455C-9EA6-DF929625EA0E}">
        <p15:presenceInfo xmlns:p15="http://schemas.microsoft.com/office/powerpoint/2012/main" userId="S::mls9@bfh.ch::130eb5c5-9aed-44bf-b216-64bd859fac5e" providerId="AD"/>
      </p:ext>
    </p:extLst>
  </p:cmAuthor>
  <p:cmAuthor id="2" name="Eveline Gutzwiller" initials="EG" lastIdx="25" clrIdx="1">
    <p:extLst>
      <p:ext uri="{19B8F6BF-5375-455C-9EA6-DF929625EA0E}">
        <p15:presenceInfo xmlns:p15="http://schemas.microsoft.com/office/powerpoint/2012/main" userId="8d34d96c0307f392" providerId="Windows Live"/>
      </p:ext>
    </p:extLst>
  </p:cmAuthor>
  <p:cmAuthor id="3" name="Jossen Bettina" initials="JB" lastIdx="1" clrIdx="2">
    <p:extLst>
      <p:ext uri="{19B8F6BF-5375-455C-9EA6-DF929625EA0E}">
        <p15:presenceInfo xmlns:p15="http://schemas.microsoft.com/office/powerpoint/2012/main" userId="S::bettina.jossen@hep-verlag.ch::6f1b67fc-60ee-4bfb-9fc4-dead9e295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B11B96"/>
    <a:srgbClr val="6C0A63"/>
    <a:srgbClr val="909090"/>
    <a:srgbClr val="0B4874"/>
    <a:srgbClr val="135B87"/>
    <a:srgbClr val="FFFF99"/>
    <a:srgbClr val="8EB403"/>
    <a:srgbClr val="738D05"/>
    <a:srgbClr val="D17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4" autoAdjust="0"/>
    <p:restoredTop sz="93775" autoAdjust="0"/>
  </p:normalViewPr>
  <p:slideViewPr>
    <p:cSldViewPr snapToGrid="0">
      <p:cViewPr varScale="1">
        <p:scale>
          <a:sx n="60" d="100"/>
          <a:sy n="60" d="100"/>
        </p:scale>
        <p:origin x="78" y="1296"/>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3486" y="-8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859_D669CFEA.xml><?xml version="1.0" encoding="utf-8"?>
<p188:cmLst xmlns:a="http://schemas.openxmlformats.org/drawingml/2006/main" xmlns:r="http://schemas.openxmlformats.org/officeDocument/2006/relationships" xmlns:p188="http://schemas.microsoft.com/office/powerpoint/2018/8/main">
  <p188:cm id="{1A855240-B7C7-481C-BFDD-C09A3EFEC3F2}" authorId="{2ED04712-6E14-8F35-AF62-9C642AEBA134}" created="2023-09-20T08:24:09.262">
    <ac:txMkLst xmlns:ac="http://schemas.microsoft.com/office/drawing/2013/main/command">
      <pc:docMk xmlns:pc="http://schemas.microsoft.com/office/powerpoint/2013/main/command"/>
      <pc:sldMk xmlns:pc="http://schemas.microsoft.com/office/powerpoint/2013/main/command" cId="3597258730" sldId="2137"/>
      <ac:spMk id="16" creationId="{54E074D8-2C7D-4F9B-890D-0FCBB65240A6}"/>
      <ac:txMk cp="21" len="5">
        <ac:context len="35" hash="1033656353"/>
      </ac:txMk>
    </ac:txMkLst>
    <p188:pos x="4030615" y="708067"/>
    <p188:txBody>
      <a:bodyPr/>
      <a:lstStyle/>
      <a:p>
        <a:r>
          <a:rPr lang="de-CH"/>
          <a:t>Module</a:t>
        </a:r>
      </a:p>
    </p188:txBody>
  </p188:cm>
</p188:cmLst>
</file>

<file path=ppt/comments/modernComment_85A_7A672C44.xml><?xml version="1.0" encoding="utf-8"?>
<p188:cmLst xmlns:a="http://schemas.openxmlformats.org/drawingml/2006/main" xmlns:r="http://schemas.openxmlformats.org/officeDocument/2006/relationships" xmlns:p188="http://schemas.microsoft.com/office/powerpoint/2018/8/main">
  <p188:cm id="{DA5D0AC5-45C0-4AB7-96E3-05A4AB887ECE}" authorId="{2ED04712-6E14-8F35-AF62-9C642AEBA134}" created="2023-09-20T08:24:17.354">
    <ac:txMkLst xmlns:ac="http://schemas.microsoft.com/office/drawing/2013/main/command">
      <pc:docMk xmlns:pc="http://schemas.microsoft.com/office/powerpoint/2013/main/command"/>
      <pc:sldMk xmlns:pc="http://schemas.microsoft.com/office/powerpoint/2013/main/command" cId="2053581892" sldId="2138"/>
      <ac:spMk id="16" creationId="{54E074D8-2C7D-4F9B-890D-0FCBB65240A6}"/>
      <ac:txMk cp="21" len="5">
        <ac:context len="35" hash="457699504"/>
      </ac:txMk>
    </ac:txMkLst>
    <p188:pos x="4030615" y="708067"/>
    <p188:txBody>
      <a:bodyPr/>
      <a:lstStyle/>
      <a:p>
        <a:r>
          <a:rPr lang="de-CH"/>
          <a:t>Module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D0EB9-6391-B342-A5AE-52DCD754C0BA}"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de-DE"/>
        </a:p>
      </dgm:t>
    </dgm:pt>
    <dgm:pt modelId="{1D6EDE21-1F83-D94E-A950-EF9002E4EA94}">
      <dgm:prSet phldrT="[Text]" custT="1"/>
      <dgm:spPr>
        <a:noFill/>
        <a:ln>
          <a:solidFill>
            <a:srgbClr val="0B4874"/>
          </a:solidFill>
        </a:ln>
      </dgm:spPr>
      <dgm:t>
        <a:bodyPr/>
        <a:lstStyle/>
        <a:p>
          <a:r>
            <a:rPr lang="de-DE" sz="2800" b="1" dirty="0">
              <a:solidFill>
                <a:srgbClr val="0B4874"/>
              </a:solidFill>
              <a:latin typeface="Century Gothic" panose="020B0502020202020204" pitchFamily="34" charset="0"/>
            </a:rPr>
            <a:t>P</a:t>
          </a:r>
          <a:r>
            <a:rPr lang="de-DE" sz="2000" dirty="0">
              <a:solidFill>
                <a:srgbClr val="0B4874"/>
              </a:solidFill>
              <a:latin typeface="Century Gothic" panose="020B0502020202020204" pitchFamily="34" charset="0"/>
            </a:rPr>
            <a:t>ROMISE</a:t>
          </a:r>
        </a:p>
        <a:p>
          <a:r>
            <a:rPr lang="de-DE" sz="1800" dirty="0">
              <a:solidFill>
                <a:srgbClr val="0B4874"/>
              </a:solidFill>
              <a:latin typeface="Century Gothic" panose="020B0502020202020204" pitchFamily="34" charset="0"/>
            </a:rPr>
            <a:t>Versprechen</a:t>
          </a:r>
        </a:p>
      </dgm:t>
    </dgm:pt>
    <dgm:pt modelId="{4F743940-21A0-B941-8536-9AC821625D36}" type="parTrans" cxnId="{CFAC5A75-37BB-634E-8F05-B9FF59703FEF}">
      <dgm:prSet/>
      <dgm:spPr/>
      <dgm:t>
        <a:bodyPr/>
        <a:lstStyle/>
        <a:p>
          <a:endParaRPr lang="de-DE"/>
        </a:p>
      </dgm:t>
    </dgm:pt>
    <dgm:pt modelId="{AFE1A349-1A79-C24F-A98E-22D9A80CE4A0}" type="sibTrans" cxnId="{CFAC5A75-37BB-634E-8F05-B9FF59703FEF}">
      <dgm:prSet/>
      <dgm:spPr/>
      <dgm:t>
        <a:bodyPr/>
        <a:lstStyle/>
        <a:p>
          <a:endParaRPr lang="de-DE"/>
        </a:p>
      </dgm:t>
    </dgm:pt>
    <dgm:pt modelId="{E7F71988-7163-F243-A343-2A18E1E74436}">
      <dgm:prSet phldrT="[Text]" custT="1"/>
      <dgm:spPr>
        <a:solidFill>
          <a:srgbClr val="FFE69F"/>
        </a:solidFill>
        <a:ln>
          <a:solidFill>
            <a:srgbClr val="0B4874">
              <a:alpha val="90000"/>
            </a:srgbClr>
          </a:solidFill>
        </a:ln>
      </dgm:spPr>
      <dgm:t>
        <a:bodyPr/>
        <a:lstStyle/>
        <a:p>
          <a:pPr>
            <a:buClr>
              <a:srgbClr val="0B4874"/>
            </a:buClr>
          </a:pPr>
          <a:r>
            <a:rPr lang="de-DE" sz="1600" dirty="0">
              <a:latin typeface="Century Gothic" panose="020B0502020202020204" pitchFamily="34" charset="0"/>
            </a:rPr>
            <a:t>Z. B. ein kurzer, 5 Sekunden langer Werbespruch (</a:t>
          </a:r>
          <a:r>
            <a:rPr lang="de-DE" sz="1600" b="1" dirty="0">
              <a:latin typeface="Century Gothic" panose="020B0502020202020204" pitchFamily="34" charset="0"/>
            </a:rPr>
            <a:t>Slogan</a:t>
          </a:r>
          <a:r>
            <a:rPr lang="de-DE" sz="1600" dirty="0">
              <a:latin typeface="Century Gothic" panose="020B0502020202020204" pitchFamily="34" charset="0"/>
            </a:rPr>
            <a:t>).</a:t>
          </a:r>
        </a:p>
      </dgm:t>
    </dgm:pt>
    <dgm:pt modelId="{C1B77059-2BB4-D14B-8F93-B076763D4D20}" type="parTrans" cxnId="{F3B60BFF-59DA-A742-911E-DB4635AB9654}">
      <dgm:prSet/>
      <dgm:spPr/>
      <dgm:t>
        <a:bodyPr/>
        <a:lstStyle/>
        <a:p>
          <a:endParaRPr lang="de-DE"/>
        </a:p>
      </dgm:t>
    </dgm:pt>
    <dgm:pt modelId="{8DD4DCCE-8F6B-D24F-8E1C-AE4245193A25}" type="sibTrans" cxnId="{F3B60BFF-59DA-A742-911E-DB4635AB9654}">
      <dgm:prSet/>
      <dgm:spPr/>
      <dgm:t>
        <a:bodyPr/>
        <a:lstStyle/>
        <a:p>
          <a:endParaRPr lang="de-DE"/>
        </a:p>
      </dgm:t>
    </dgm:pt>
    <dgm:pt modelId="{5750DBA7-CE6C-7640-988C-9BB8085DE34E}">
      <dgm:prSet phldrT="[Text]" custT="1"/>
      <dgm:spPr>
        <a:noFill/>
        <a:ln>
          <a:solidFill>
            <a:srgbClr val="0B4874"/>
          </a:solidFill>
        </a:ln>
      </dgm:spPr>
      <dgm:t>
        <a:bodyPr/>
        <a:lstStyle/>
        <a:p>
          <a:r>
            <a:rPr lang="de-DE" sz="2800" b="1" dirty="0">
              <a:solidFill>
                <a:srgbClr val="0B4874"/>
              </a:solidFill>
              <a:latin typeface="Century Gothic" panose="020B0502020202020204" pitchFamily="34" charset="0"/>
            </a:rPr>
            <a:t>P</a:t>
          </a:r>
          <a:r>
            <a:rPr lang="de-DE" sz="2000" dirty="0">
              <a:solidFill>
                <a:srgbClr val="0B4874"/>
              </a:solidFill>
              <a:latin typeface="Century Gothic" panose="020B0502020202020204" pitchFamily="34" charset="0"/>
            </a:rPr>
            <a:t>ROOF</a:t>
          </a:r>
        </a:p>
        <a:p>
          <a:r>
            <a:rPr lang="de-DE" sz="1800" dirty="0">
              <a:solidFill>
                <a:srgbClr val="0B4874"/>
              </a:solidFill>
              <a:latin typeface="Century Gothic" panose="020B0502020202020204" pitchFamily="34" charset="0"/>
            </a:rPr>
            <a:t>Beweis</a:t>
          </a:r>
        </a:p>
      </dgm:t>
    </dgm:pt>
    <dgm:pt modelId="{7F185C30-CB60-8648-A06D-7C05C1D664AC}" type="parTrans" cxnId="{CA00006F-4546-5248-9493-E7172B7677CB}">
      <dgm:prSet/>
      <dgm:spPr/>
      <dgm:t>
        <a:bodyPr/>
        <a:lstStyle/>
        <a:p>
          <a:endParaRPr lang="de-DE"/>
        </a:p>
      </dgm:t>
    </dgm:pt>
    <dgm:pt modelId="{ADA0FE3B-3024-9242-AD12-759B070EB35A}" type="sibTrans" cxnId="{CA00006F-4546-5248-9493-E7172B7677CB}">
      <dgm:prSet/>
      <dgm:spPr/>
      <dgm:t>
        <a:bodyPr/>
        <a:lstStyle/>
        <a:p>
          <a:endParaRPr lang="de-DE"/>
        </a:p>
      </dgm:t>
    </dgm:pt>
    <dgm:pt modelId="{68FD5510-00A3-DF4A-9908-F647F6576117}">
      <dgm:prSet phldrT="[Text]" custT="1"/>
      <dgm:spPr>
        <a:solidFill>
          <a:srgbClr val="FFE69F"/>
        </a:solidFill>
        <a:ln>
          <a:solidFill>
            <a:srgbClr val="0B4874">
              <a:alpha val="90000"/>
            </a:srgbClr>
          </a:solidFill>
        </a:ln>
      </dgm:spPr>
      <dgm:t>
        <a:bodyPr/>
        <a:lstStyle/>
        <a:p>
          <a:pPr>
            <a:buClr>
              <a:srgbClr val="0B4874"/>
            </a:buClr>
          </a:pPr>
          <a:r>
            <a:rPr lang="de-DE" sz="1600" b="1" dirty="0">
              <a:latin typeface="Century Gothic" panose="020B0502020202020204" pitchFamily="34" charset="0"/>
            </a:rPr>
            <a:t>Zeigen</a:t>
          </a:r>
          <a:r>
            <a:rPr lang="de-DE" sz="1600" dirty="0">
              <a:latin typeface="Century Gothic" panose="020B0502020202020204" pitchFamily="34" charset="0"/>
            </a:rPr>
            <a:t> Sie die Vorteile Ihres Produkts/Ihrer Dienstleistung auf.</a:t>
          </a:r>
        </a:p>
      </dgm:t>
    </dgm:pt>
    <dgm:pt modelId="{11592EE7-77BD-3A4E-94E7-A6761C792D31}" type="parTrans" cxnId="{A27115FC-AD79-DB4B-8916-4481AF78D811}">
      <dgm:prSet/>
      <dgm:spPr/>
      <dgm:t>
        <a:bodyPr/>
        <a:lstStyle/>
        <a:p>
          <a:endParaRPr lang="de-DE"/>
        </a:p>
      </dgm:t>
    </dgm:pt>
    <dgm:pt modelId="{0994B768-EE4C-0C43-8C6B-059B85A7BA8D}" type="sibTrans" cxnId="{A27115FC-AD79-DB4B-8916-4481AF78D811}">
      <dgm:prSet/>
      <dgm:spPr/>
      <dgm:t>
        <a:bodyPr/>
        <a:lstStyle/>
        <a:p>
          <a:endParaRPr lang="de-DE"/>
        </a:p>
      </dgm:t>
    </dgm:pt>
    <dgm:pt modelId="{18162658-C71C-CC4C-972E-0FFD2020399C}">
      <dgm:prSet phldrT="[Text]" custT="1"/>
      <dgm:spPr>
        <a:noFill/>
        <a:ln>
          <a:solidFill>
            <a:srgbClr val="0B4874"/>
          </a:solidFill>
        </a:ln>
      </dgm:spPr>
      <dgm:t>
        <a:bodyPr/>
        <a:lstStyle/>
        <a:p>
          <a:r>
            <a:rPr lang="de-DE" sz="2800" b="1" dirty="0">
              <a:solidFill>
                <a:srgbClr val="0B4874"/>
              </a:solidFill>
              <a:latin typeface="Century Gothic" panose="020B0502020202020204" pitchFamily="34" charset="0"/>
            </a:rPr>
            <a:t>A</a:t>
          </a:r>
          <a:r>
            <a:rPr lang="de-DE" sz="2000" dirty="0">
              <a:solidFill>
                <a:srgbClr val="0B4874"/>
              </a:solidFill>
              <a:latin typeface="Century Gothic" panose="020B0502020202020204" pitchFamily="34" charset="0"/>
            </a:rPr>
            <a:t>CTION</a:t>
          </a:r>
        </a:p>
      </dgm:t>
    </dgm:pt>
    <dgm:pt modelId="{302410F0-CB9C-FD42-BFE4-6962DEEAFDE8}" type="parTrans" cxnId="{ED21F6E8-BB5D-F742-A875-E27F6C8E9796}">
      <dgm:prSet/>
      <dgm:spPr/>
      <dgm:t>
        <a:bodyPr/>
        <a:lstStyle/>
        <a:p>
          <a:endParaRPr lang="de-DE"/>
        </a:p>
      </dgm:t>
    </dgm:pt>
    <dgm:pt modelId="{FCA874FB-10DB-7446-95A2-C12E32732035}" type="sibTrans" cxnId="{ED21F6E8-BB5D-F742-A875-E27F6C8E9796}">
      <dgm:prSet/>
      <dgm:spPr/>
      <dgm:t>
        <a:bodyPr/>
        <a:lstStyle/>
        <a:p>
          <a:endParaRPr lang="de-DE"/>
        </a:p>
      </dgm:t>
    </dgm:pt>
    <dgm:pt modelId="{82B70894-BF53-A04A-905F-C46307644B81}">
      <dgm:prSet phldrT="[Text]" custT="1"/>
      <dgm:spPr>
        <a:solidFill>
          <a:srgbClr val="FFE69F"/>
        </a:solidFill>
        <a:ln>
          <a:solidFill>
            <a:srgbClr val="0B4874">
              <a:alpha val="90000"/>
            </a:srgbClr>
          </a:solidFill>
        </a:ln>
      </dgm:spPr>
      <dgm:t>
        <a:bodyPr/>
        <a:lstStyle/>
        <a:p>
          <a:pPr>
            <a:buClr>
              <a:srgbClr val="0B4874"/>
            </a:buClr>
          </a:pPr>
          <a:r>
            <a:rPr lang="de-DE" sz="1600" dirty="0">
              <a:latin typeface="Century Gothic" panose="020B0502020202020204" pitchFamily="34" charset="0"/>
            </a:rPr>
            <a:t>Fordern Sie Ihr Publikum zu </a:t>
          </a:r>
          <a:r>
            <a:rPr lang="de-DE" sz="1600" b="1" dirty="0">
              <a:latin typeface="Century Gothic" panose="020B0502020202020204" pitchFamily="34" charset="0"/>
            </a:rPr>
            <a:t>einer konkreten Aktion </a:t>
          </a:r>
          <a:r>
            <a:rPr lang="de-DE" sz="1600" b="0" dirty="0">
              <a:latin typeface="Century Gothic" panose="020B0502020202020204" pitchFamily="34" charset="0"/>
            </a:rPr>
            <a:t>auf (z. B. Tragen Sie sich in die Mailingliste ein für mehr Infos).</a:t>
          </a:r>
          <a:endParaRPr lang="de-DE" sz="1600" dirty="0">
            <a:latin typeface="Century Gothic" panose="020B0502020202020204" pitchFamily="34" charset="0"/>
          </a:endParaRPr>
        </a:p>
      </dgm:t>
    </dgm:pt>
    <dgm:pt modelId="{7B8EA0AC-1C78-714D-8EEA-48C3F53B5E93}" type="parTrans" cxnId="{A84238D3-0E26-434C-9A32-660C141BBCFB}">
      <dgm:prSet/>
      <dgm:spPr/>
      <dgm:t>
        <a:bodyPr/>
        <a:lstStyle/>
        <a:p>
          <a:endParaRPr lang="de-DE"/>
        </a:p>
      </dgm:t>
    </dgm:pt>
    <dgm:pt modelId="{992A44E5-0945-9E4F-946F-EFFFCE1C011C}" type="sibTrans" cxnId="{A84238D3-0E26-434C-9A32-660C141BBCFB}">
      <dgm:prSet/>
      <dgm:spPr/>
      <dgm:t>
        <a:bodyPr/>
        <a:lstStyle/>
        <a:p>
          <a:endParaRPr lang="de-DE"/>
        </a:p>
      </dgm:t>
    </dgm:pt>
    <dgm:pt modelId="{F7DD6F8B-6541-E040-AE5E-BC9115FEA946}">
      <dgm:prSet custT="1"/>
      <dgm:spPr>
        <a:noFill/>
        <a:ln>
          <a:solidFill>
            <a:srgbClr val="0B4874"/>
          </a:solidFill>
        </a:ln>
      </dgm:spPr>
      <dgm:t>
        <a:bodyPr/>
        <a:lstStyle/>
        <a:p>
          <a:endParaRPr lang="de-DE" sz="1100" dirty="0">
            <a:solidFill>
              <a:srgbClr val="0B4874"/>
            </a:solidFill>
            <a:latin typeface="Century Gothic" panose="020B0502020202020204" pitchFamily="34" charset="0"/>
          </a:endParaRPr>
        </a:p>
        <a:p>
          <a:r>
            <a:rPr lang="de-DE" sz="2800" b="1" dirty="0">
              <a:solidFill>
                <a:srgbClr val="0B4874"/>
              </a:solidFill>
              <a:latin typeface="Century Gothic" panose="020B0502020202020204" pitchFamily="34" charset="0"/>
            </a:rPr>
            <a:t>P</a:t>
          </a:r>
          <a:r>
            <a:rPr lang="de-DE" sz="2000" dirty="0">
              <a:solidFill>
                <a:srgbClr val="0B4874"/>
              </a:solidFill>
              <a:latin typeface="Century Gothic" panose="020B0502020202020204" pitchFamily="34" charset="0"/>
            </a:rPr>
            <a:t>ICTURE</a:t>
          </a:r>
        </a:p>
        <a:p>
          <a:r>
            <a:rPr lang="de-DE" sz="1800" dirty="0">
              <a:solidFill>
                <a:srgbClr val="0B4874"/>
              </a:solidFill>
              <a:latin typeface="Century Gothic" panose="020B0502020202020204" pitchFamily="34" charset="0"/>
            </a:rPr>
            <a:t>Bild</a:t>
          </a:r>
        </a:p>
        <a:p>
          <a:endParaRPr lang="de-DE" sz="1100" dirty="0">
            <a:solidFill>
              <a:srgbClr val="0B4874"/>
            </a:solidFill>
            <a:latin typeface="Century Gothic" panose="020B0502020202020204" pitchFamily="34" charset="0"/>
          </a:endParaRPr>
        </a:p>
      </dgm:t>
    </dgm:pt>
    <dgm:pt modelId="{B317B543-E42E-2F47-ACF7-56C0EBCD3B9C}" type="parTrans" cxnId="{E728DCF7-ABF4-E34C-A7DB-53C1055E6BB5}">
      <dgm:prSet/>
      <dgm:spPr/>
      <dgm:t>
        <a:bodyPr/>
        <a:lstStyle/>
        <a:p>
          <a:endParaRPr lang="de-DE"/>
        </a:p>
      </dgm:t>
    </dgm:pt>
    <dgm:pt modelId="{56114E0C-964E-744A-94C7-F86CE3A6AB48}" type="sibTrans" cxnId="{E728DCF7-ABF4-E34C-A7DB-53C1055E6BB5}">
      <dgm:prSet/>
      <dgm:spPr/>
      <dgm:t>
        <a:bodyPr/>
        <a:lstStyle/>
        <a:p>
          <a:endParaRPr lang="de-DE"/>
        </a:p>
      </dgm:t>
    </dgm:pt>
    <dgm:pt modelId="{C1979DCA-1006-2845-9761-DFEF63AF0F83}">
      <dgm:prSet custT="1"/>
      <dgm:spPr>
        <a:solidFill>
          <a:srgbClr val="FFE69F"/>
        </a:solidFill>
        <a:ln>
          <a:solidFill>
            <a:srgbClr val="0B4874">
              <a:alpha val="90000"/>
            </a:srgbClr>
          </a:solidFill>
        </a:ln>
      </dgm:spPr>
      <dgm:t>
        <a:bodyPr/>
        <a:lstStyle/>
        <a:p>
          <a:pPr>
            <a:buClr>
              <a:srgbClr val="0B4874"/>
            </a:buClr>
          </a:pPr>
          <a:r>
            <a:rPr lang="de-DE" sz="1600">
              <a:latin typeface="Century Gothic" panose="020B0502020202020204" pitchFamily="34" charset="0"/>
            </a:rPr>
            <a:t>Verbinden Sie konkrete</a:t>
          </a:r>
          <a:r>
            <a:rPr lang="de-DE" sz="1600" b="1">
              <a:latin typeface="Century Gothic" panose="020B0502020202020204" pitchFamily="34" charset="0"/>
            </a:rPr>
            <a:t> Emotionen </a:t>
          </a:r>
          <a:r>
            <a:rPr lang="de-DE" sz="1600">
              <a:latin typeface="Century Gothic" panose="020B0502020202020204" pitchFamily="34" charset="0"/>
            </a:rPr>
            <a:t>mit Ihrem Produkt.</a:t>
          </a:r>
        </a:p>
      </dgm:t>
    </dgm:pt>
    <dgm:pt modelId="{8CCA4CC2-BDA2-FB4A-A83F-917FE60CDC79}" type="parTrans" cxnId="{450FE20E-D4FF-8040-9DEE-16BEAC608706}">
      <dgm:prSet/>
      <dgm:spPr/>
      <dgm:t>
        <a:bodyPr/>
        <a:lstStyle/>
        <a:p>
          <a:endParaRPr lang="de-DE"/>
        </a:p>
      </dgm:t>
    </dgm:pt>
    <dgm:pt modelId="{F8073ED8-0C0C-164C-9ED1-B77D2EA05BF7}" type="sibTrans" cxnId="{450FE20E-D4FF-8040-9DEE-16BEAC608706}">
      <dgm:prSet/>
      <dgm:spPr/>
      <dgm:t>
        <a:bodyPr/>
        <a:lstStyle/>
        <a:p>
          <a:endParaRPr lang="de-DE"/>
        </a:p>
      </dgm:t>
    </dgm:pt>
    <dgm:pt modelId="{BC338910-4D2D-D344-BEFC-60438473853B}">
      <dgm:prSet phldrT="[Text]" custT="1"/>
      <dgm:spPr>
        <a:solidFill>
          <a:srgbClr val="FFE69F"/>
        </a:solidFill>
        <a:ln>
          <a:solidFill>
            <a:srgbClr val="0B4874">
              <a:alpha val="90000"/>
            </a:srgbClr>
          </a:solidFill>
        </a:ln>
      </dgm:spPr>
      <dgm:t>
        <a:bodyPr/>
        <a:lstStyle/>
        <a:p>
          <a:pPr>
            <a:buClr>
              <a:srgbClr val="0B4874"/>
            </a:buClr>
          </a:pPr>
          <a:r>
            <a:rPr lang="de-DE" sz="1600">
              <a:latin typeface="Century Gothic" panose="020B0502020202020204" pitchFamily="34" charset="0"/>
            </a:rPr>
            <a:t>Weckt das Interesse an mehr Infos.</a:t>
          </a:r>
        </a:p>
      </dgm:t>
    </dgm:pt>
    <dgm:pt modelId="{9E30B003-F57E-FB4B-98D0-A9B71BDAB4B7}" type="parTrans" cxnId="{1E3B7907-5906-9C4B-A3B9-EB467E24D03B}">
      <dgm:prSet/>
      <dgm:spPr/>
      <dgm:t>
        <a:bodyPr/>
        <a:lstStyle/>
        <a:p>
          <a:endParaRPr lang="de-DE"/>
        </a:p>
      </dgm:t>
    </dgm:pt>
    <dgm:pt modelId="{6F690315-3AB4-DF4F-9EA5-9925DC5BB207}" type="sibTrans" cxnId="{1E3B7907-5906-9C4B-A3B9-EB467E24D03B}">
      <dgm:prSet/>
      <dgm:spPr/>
      <dgm:t>
        <a:bodyPr/>
        <a:lstStyle/>
        <a:p>
          <a:endParaRPr lang="de-DE"/>
        </a:p>
      </dgm:t>
    </dgm:pt>
    <dgm:pt modelId="{4989BD0E-2816-714B-85D0-AED3A5240230}">
      <dgm:prSet custT="1"/>
      <dgm:spPr>
        <a:solidFill>
          <a:srgbClr val="FFE69F"/>
        </a:solidFill>
        <a:ln>
          <a:solidFill>
            <a:srgbClr val="0B4874">
              <a:alpha val="90000"/>
            </a:srgbClr>
          </a:solidFill>
        </a:ln>
      </dgm:spPr>
      <dgm:t>
        <a:bodyPr/>
        <a:lstStyle/>
        <a:p>
          <a:pPr>
            <a:buClr>
              <a:srgbClr val="0B4874"/>
            </a:buClr>
          </a:pPr>
          <a:r>
            <a:rPr lang="de-DE" sz="1600" dirty="0">
              <a:latin typeface="Century Gothic" panose="020B0502020202020204" pitchFamily="34" charset="0"/>
            </a:rPr>
            <a:t>Binden Sie die Emotionen in eine konkrete Alltagssituation/Geschichte ein. </a:t>
          </a:r>
        </a:p>
      </dgm:t>
    </dgm:pt>
    <dgm:pt modelId="{555CC4CC-2F2F-E543-A473-166FBE0B5085}" type="parTrans" cxnId="{CBA4413F-D18B-5049-819B-D0AE2844DC10}">
      <dgm:prSet/>
      <dgm:spPr/>
      <dgm:t>
        <a:bodyPr/>
        <a:lstStyle/>
        <a:p>
          <a:endParaRPr lang="de-DE"/>
        </a:p>
      </dgm:t>
    </dgm:pt>
    <dgm:pt modelId="{D40E315A-821D-1340-8063-98762189EC56}" type="sibTrans" cxnId="{CBA4413F-D18B-5049-819B-D0AE2844DC10}">
      <dgm:prSet/>
      <dgm:spPr/>
      <dgm:t>
        <a:bodyPr/>
        <a:lstStyle/>
        <a:p>
          <a:endParaRPr lang="de-DE"/>
        </a:p>
      </dgm:t>
    </dgm:pt>
    <dgm:pt modelId="{537FABD0-477E-3D49-BA06-4AC141CD70E8}">
      <dgm:prSet custT="1"/>
      <dgm:spPr>
        <a:solidFill>
          <a:srgbClr val="FFE69F"/>
        </a:solidFill>
        <a:ln>
          <a:solidFill>
            <a:srgbClr val="0B4874">
              <a:alpha val="90000"/>
            </a:srgbClr>
          </a:solidFill>
        </a:ln>
      </dgm:spPr>
      <dgm:t>
        <a:bodyPr/>
        <a:lstStyle/>
        <a:p>
          <a:pPr>
            <a:buClr>
              <a:srgbClr val="0B4874"/>
            </a:buClr>
          </a:pPr>
          <a:endParaRPr lang="de-DE" sz="1600">
            <a:latin typeface="Century Gothic" panose="020B0502020202020204" pitchFamily="34" charset="0"/>
          </a:endParaRPr>
        </a:p>
      </dgm:t>
    </dgm:pt>
    <dgm:pt modelId="{97392C94-72CE-334B-8A46-04ED3678C313}" type="parTrans" cxnId="{59A65A37-258A-2944-93AC-A590524C9C42}">
      <dgm:prSet/>
      <dgm:spPr/>
      <dgm:t>
        <a:bodyPr/>
        <a:lstStyle/>
        <a:p>
          <a:endParaRPr lang="de-CH"/>
        </a:p>
      </dgm:t>
    </dgm:pt>
    <dgm:pt modelId="{E840F4DB-FE36-8F45-A0AA-37AED6F19AB0}" type="sibTrans" cxnId="{59A65A37-258A-2944-93AC-A590524C9C42}">
      <dgm:prSet/>
      <dgm:spPr/>
      <dgm:t>
        <a:bodyPr/>
        <a:lstStyle/>
        <a:p>
          <a:endParaRPr lang="de-CH"/>
        </a:p>
      </dgm:t>
    </dgm:pt>
    <dgm:pt modelId="{8E9D70D4-7215-A44C-BB51-690C80A8BA59}">
      <dgm:prSet custT="1"/>
      <dgm:spPr>
        <a:solidFill>
          <a:srgbClr val="FFE69F"/>
        </a:solidFill>
        <a:ln>
          <a:solidFill>
            <a:srgbClr val="0B4874">
              <a:alpha val="90000"/>
            </a:srgbClr>
          </a:solidFill>
        </a:ln>
      </dgm:spPr>
      <dgm:t>
        <a:bodyPr/>
        <a:lstStyle/>
        <a:p>
          <a:pPr>
            <a:buClr>
              <a:srgbClr val="0B4874"/>
            </a:buClr>
          </a:pPr>
          <a:endParaRPr lang="de-DE" sz="1600">
            <a:latin typeface="Century Gothic" panose="020B0502020202020204" pitchFamily="34" charset="0"/>
          </a:endParaRPr>
        </a:p>
      </dgm:t>
    </dgm:pt>
    <dgm:pt modelId="{407D0A63-F965-7F4A-AABF-C269B7F0EB34}" type="parTrans" cxnId="{BF5E2A3D-9678-974A-828C-ABC656D91055}">
      <dgm:prSet/>
      <dgm:spPr/>
      <dgm:t>
        <a:bodyPr/>
        <a:lstStyle/>
        <a:p>
          <a:endParaRPr lang="de-CH"/>
        </a:p>
      </dgm:t>
    </dgm:pt>
    <dgm:pt modelId="{8D518D99-A261-414D-B458-D67EA0C893BD}" type="sibTrans" cxnId="{BF5E2A3D-9678-974A-828C-ABC656D91055}">
      <dgm:prSet/>
      <dgm:spPr/>
      <dgm:t>
        <a:bodyPr/>
        <a:lstStyle/>
        <a:p>
          <a:endParaRPr lang="de-CH"/>
        </a:p>
      </dgm:t>
    </dgm:pt>
    <dgm:pt modelId="{CBD068B8-6646-B745-B4C7-FEB4D1D9AFA4}">
      <dgm:prSet phldrT="[Text]" custT="1"/>
      <dgm:spPr>
        <a:solidFill>
          <a:srgbClr val="FFE69F"/>
        </a:solidFill>
        <a:ln>
          <a:solidFill>
            <a:srgbClr val="0B4874">
              <a:alpha val="90000"/>
            </a:srgbClr>
          </a:solidFill>
        </a:ln>
      </dgm:spPr>
      <dgm:t>
        <a:bodyPr/>
        <a:lstStyle/>
        <a:p>
          <a:pPr>
            <a:buClr>
              <a:srgbClr val="0B4874"/>
            </a:buClr>
          </a:pPr>
          <a:r>
            <a:rPr lang="de-DE" sz="1600">
              <a:latin typeface="Century Gothic" panose="020B0502020202020204" pitchFamily="34" charset="0"/>
            </a:rPr>
            <a:t>Zeigen statt beschreiben.</a:t>
          </a:r>
        </a:p>
      </dgm:t>
    </dgm:pt>
    <dgm:pt modelId="{0845AAC1-2DC9-744D-B9CF-F7B7460E2B49}" type="parTrans" cxnId="{6ABF96F4-F856-D845-BF07-3D3739597296}">
      <dgm:prSet/>
      <dgm:spPr/>
      <dgm:t>
        <a:bodyPr/>
        <a:lstStyle/>
        <a:p>
          <a:endParaRPr lang="de-CH"/>
        </a:p>
      </dgm:t>
    </dgm:pt>
    <dgm:pt modelId="{AC832EA5-8196-EB41-8E56-063E5966297B}" type="sibTrans" cxnId="{6ABF96F4-F856-D845-BF07-3D3739597296}">
      <dgm:prSet/>
      <dgm:spPr/>
      <dgm:t>
        <a:bodyPr/>
        <a:lstStyle/>
        <a:p>
          <a:endParaRPr lang="de-CH"/>
        </a:p>
      </dgm:t>
    </dgm:pt>
    <dgm:pt modelId="{65B3F160-AC43-6D49-9B3B-343AE8E606E6}" type="pres">
      <dgm:prSet presAssocID="{9CBD0EB9-6391-B342-A5AE-52DCD754C0BA}" presName="Name0" presStyleCnt="0">
        <dgm:presLayoutVars>
          <dgm:dir/>
          <dgm:animLvl val="lvl"/>
          <dgm:resizeHandles val="exact"/>
        </dgm:presLayoutVars>
      </dgm:prSet>
      <dgm:spPr/>
    </dgm:pt>
    <dgm:pt modelId="{4763305E-F864-BE4C-A0DE-D81017020F54}" type="pres">
      <dgm:prSet presAssocID="{1D6EDE21-1F83-D94E-A950-EF9002E4EA94}" presName="linNode" presStyleCnt="0"/>
      <dgm:spPr/>
    </dgm:pt>
    <dgm:pt modelId="{0B85458D-964D-6B44-9472-AC7855064DCE}" type="pres">
      <dgm:prSet presAssocID="{1D6EDE21-1F83-D94E-A950-EF9002E4EA94}" presName="parentText" presStyleLbl="node1" presStyleIdx="0" presStyleCnt="4">
        <dgm:presLayoutVars>
          <dgm:chMax val="1"/>
          <dgm:bulletEnabled val="1"/>
        </dgm:presLayoutVars>
      </dgm:prSet>
      <dgm:spPr/>
    </dgm:pt>
    <dgm:pt modelId="{B35D231D-A017-054B-B03F-C1CB9BBBD20E}" type="pres">
      <dgm:prSet presAssocID="{1D6EDE21-1F83-D94E-A950-EF9002E4EA94}" presName="descendantText" presStyleLbl="alignAccFollowNode1" presStyleIdx="0" presStyleCnt="4" custLinFactNeighborY="0">
        <dgm:presLayoutVars>
          <dgm:bulletEnabled val="1"/>
        </dgm:presLayoutVars>
      </dgm:prSet>
      <dgm:spPr/>
    </dgm:pt>
    <dgm:pt modelId="{EF6EFADA-A3F9-D240-988D-60468DB5DB30}" type="pres">
      <dgm:prSet presAssocID="{AFE1A349-1A79-C24F-A98E-22D9A80CE4A0}" presName="sp" presStyleCnt="0"/>
      <dgm:spPr/>
    </dgm:pt>
    <dgm:pt modelId="{529D02D9-E04F-A649-8A13-C9B69CB70882}" type="pres">
      <dgm:prSet presAssocID="{F7DD6F8B-6541-E040-AE5E-BC9115FEA946}" presName="linNode" presStyleCnt="0"/>
      <dgm:spPr/>
    </dgm:pt>
    <dgm:pt modelId="{E5982E77-73A0-A74B-82B8-FF88D021B0D7}" type="pres">
      <dgm:prSet presAssocID="{F7DD6F8B-6541-E040-AE5E-BC9115FEA946}" presName="parentText" presStyleLbl="node1" presStyleIdx="1" presStyleCnt="4">
        <dgm:presLayoutVars>
          <dgm:chMax val="1"/>
          <dgm:bulletEnabled val="1"/>
        </dgm:presLayoutVars>
      </dgm:prSet>
      <dgm:spPr/>
    </dgm:pt>
    <dgm:pt modelId="{FAD3C474-3CC5-004F-B33D-06A2894B03D5}" type="pres">
      <dgm:prSet presAssocID="{F7DD6F8B-6541-E040-AE5E-BC9115FEA946}" presName="descendantText" presStyleLbl="alignAccFollowNode1" presStyleIdx="1" presStyleCnt="4" custLinFactNeighborY="0">
        <dgm:presLayoutVars>
          <dgm:bulletEnabled val="1"/>
        </dgm:presLayoutVars>
      </dgm:prSet>
      <dgm:spPr/>
    </dgm:pt>
    <dgm:pt modelId="{BAE32578-966F-F548-B97E-EFB2E4024515}" type="pres">
      <dgm:prSet presAssocID="{56114E0C-964E-744A-94C7-F86CE3A6AB48}" presName="sp" presStyleCnt="0"/>
      <dgm:spPr/>
    </dgm:pt>
    <dgm:pt modelId="{5B371E14-5EAB-D940-B064-493193D34105}" type="pres">
      <dgm:prSet presAssocID="{5750DBA7-CE6C-7640-988C-9BB8085DE34E}" presName="linNode" presStyleCnt="0"/>
      <dgm:spPr/>
    </dgm:pt>
    <dgm:pt modelId="{2C577AC4-EA05-8A48-9E40-A2D2BF6EA0F1}" type="pres">
      <dgm:prSet presAssocID="{5750DBA7-CE6C-7640-988C-9BB8085DE34E}" presName="parentText" presStyleLbl="node1" presStyleIdx="2" presStyleCnt="4">
        <dgm:presLayoutVars>
          <dgm:chMax val="1"/>
          <dgm:bulletEnabled val="1"/>
        </dgm:presLayoutVars>
      </dgm:prSet>
      <dgm:spPr/>
    </dgm:pt>
    <dgm:pt modelId="{29EF6A93-1E62-6745-84A3-D40424C15AC4}" type="pres">
      <dgm:prSet presAssocID="{5750DBA7-CE6C-7640-988C-9BB8085DE34E}" presName="descendantText" presStyleLbl="alignAccFollowNode1" presStyleIdx="2" presStyleCnt="4" custLinFactNeighborY="0">
        <dgm:presLayoutVars>
          <dgm:bulletEnabled val="1"/>
        </dgm:presLayoutVars>
      </dgm:prSet>
      <dgm:spPr/>
    </dgm:pt>
    <dgm:pt modelId="{2DB04C69-38AE-344B-AF99-0CD7878B63A2}" type="pres">
      <dgm:prSet presAssocID="{ADA0FE3B-3024-9242-AD12-759B070EB35A}" presName="sp" presStyleCnt="0"/>
      <dgm:spPr/>
    </dgm:pt>
    <dgm:pt modelId="{5971BD38-39FF-284A-90F0-220528BF31C6}" type="pres">
      <dgm:prSet presAssocID="{18162658-C71C-CC4C-972E-0FFD2020399C}" presName="linNode" presStyleCnt="0"/>
      <dgm:spPr/>
    </dgm:pt>
    <dgm:pt modelId="{43870260-2464-424A-8598-C33F55A0786C}" type="pres">
      <dgm:prSet presAssocID="{18162658-C71C-CC4C-972E-0FFD2020399C}" presName="parentText" presStyleLbl="node1" presStyleIdx="3" presStyleCnt="4">
        <dgm:presLayoutVars>
          <dgm:chMax val="1"/>
          <dgm:bulletEnabled val="1"/>
        </dgm:presLayoutVars>
      </dgm:prSet>
      <dgm:spPr/>
    </dgm:pt>
    <dgm:pt modelId="{FF471BBF-809C-FA43-9EDC-AA12508B91A0}" type="pres">
      <dgm:prSet presAssocID="{18162658-C71C-CC4C-972E-0FFD2020399C}" presName="descendantText" presStyleLbl="alignAccFollowNode1" presStyleIdx="3" presStyleCnt="4" custLinFactNeighborY="0">
        <dgm:presLayoutVars>
          <dgm:bulletEnabled val="1"/>
        </dgm:presLayoutVars>
      </dgm:prSet>
      <dgm:spPr/>
    </dgm:pt>
  </dgm:ptLst>
  <dgm:cxnLst>
    <dgm:cxn modelId="{1E3B7907-5906-9C4B-A3B9-EB467E24D03B}" srcId="{1D6EDE21-1F83-D94E-A950-EF9002E4EA94}" destId="{BC338910-4D2D-D344-BEFC-60438473853B}" srcOrd="1" destOrd="0" parTransId="{9E30B003-F57E-FB4B-98D0-A9B71BDAB4B7}" sibTransId="{6F690315-3AB4-DF4F-9EA5-9925DC5BB207}"/>
    <dgm:cxn modelId="{450FE20E-D4FF-8040-9DEE-16BEAC608706}" srcId="{F7DD6F8B-6541-E040-AE5E-BC9115FEA946}" destId="{C1979DCA-1006-2845-9761-DFEF63AF0F83}" srcOrd="1" destOrd="0" parTransId="{8CCA4CC2-BDA2-FB4A-A83F-917FE60CDC79}" sibTransId="{F8073ED8-0C0C-164C-9ED1-B77D2EA05BF7}"/>
    <dgm:cxn modelId="{7C2D1027-9B11-E54E-B42D-85DE1B6D395D}" type="presOf" srcId="{18162658-C71C-CC4C-972E-0FFD2020399C}" destId="{43870260-2464-424A-8598-C33F55A0786C}" srcOrd="0" destOrd="0" presId="urn:microsoft.com/office/officeart/2005/8/layout/vList5"/>
    <dgm:cxn modelId="{B145C72E-D58F-2E40-8845-486112A28D00}" type="presOf" srcId="{4989BD0E-2816-714B-85D0-AED3A5240230}" destId="{FAD3C474-3CC5-004F-B33D-06A2894B03D5}" srcOrd="0" destOrd="2" presId="urn:microsoft.com/office/officeart/2005/8/layout/vList5"/>
    <dgm:cxn modelId="{A7F03737-00E4-4349-BEE5-66CA50D73157}" type="presOf" srcId="{8E9D70D4-7215-A44C-BB51-690C80A8BA59}" destId="{FAD3C474-3CC5-004F-B33D-06A2894B03D5}" srcOrd="0" destOrd="0" presId="urn:microsoft.com/office/officeart/2005/8/layout/vList5"/>
    <dgm:cxn modelId="{59A65A37-258A-2944-93AC-A590524C9C42}" srcId="{F7DD6F8B-6541-E040-AE5E-BC9115FEA946}" destId="{537FABD0-477E-3D49-BA06-4AC141CD70E8}" srcOrd="3" destOrd="0" parTransId="{97392C94-72CE-334B-8A46-04ED3678C313}" sibTransId="{E840F4DB-FE36-8F45-A0AA-37AED6F19AB0}"/>
    <dgm:cxn modelId="{BF5E2A3D-9678-974A-828C-ABC656D91055}" srcId="{F7DD6F8B-6541-E040-AE5E-BC9115FEA946}" destId="{8E9D70D4-7215-A44C-BB51-690C80A8BA59}" srcOrd="0" destOrd="0" parTransId="{407D0A63-F965-7F4A-AABF-C269B7F0EB34}" sibTransId="{8D518D99-A261-414D-B458-D67EA0C893BD}"/>
    <dgm:cxn modelId="{40A6D93E-0916-0445-84FC-8E16FBF4F889}" type="presOf" srcId="{E7F71988-7163-F243-A343-2A18E1E74436}" destId="{B35D231D-A017-054B-B03F-C1CB9BBBD20E}" srcOrd="0" destOrd="0" presId="urn:microsoft.com/office/officeart/2005/8/layout/vList5"/>
    <dgm:cxn modelId="{CBA4413F-D18B-5049-819B-D0AE2844DC10}" srcId="{F7DD6F8B-6541-E040-AE5E-BC9115FEA946}" destId="{4989BD0E-2816-714B-85D0-AED3A5240230}" srcOrd="2" destOrd="0" parTransId="{555CC4CC-2F2F-E543-A473-166FBE0B5085}" sibTransId="{D40E315A-821D-1340-8063-98762189EC56}"/>
    <dgm:cxn modelId="{CA00006F-4546-5248-9493-E7172B7677CB}" srcId="{9CBD0EB9-6391-B342-A5AE-52DCD754C0BA}" destId="{5750DBA7-CE6C-7640-988C-9BB8085DE34E}" srcOrd="2" destOrd="0" parTransId="{7F185C30-CB60-8648-A06D-7C05C1D664AC}" sibTransId="{ADA0FE3B-3024-9242-AD12-759B070EB35A}"/>
    <dgm:cxn modelId="{1A6AB273-7B66-E542-A31A-31215C7AB7E8}" type="presOf" srcId="{C1979DCA-1006-2845-9761-DFEF63AF0F83}" destId="{FAD3C474-3CC5-004F-B33D-06A2894B03D5}" srcOrd="0" destOrd="1" presId="urn:microsoft.com/office/officeart/2005/8/layout/vList5"/>
    <dgm:cxn modelId="{CFAC5A75-37BB-634E-8F05-B9FF59703FEF}" srcId="{9CBD0EB9-6391-B342-A5AE-52DCD754C0BA}" destId="{1D6EDE21-1F83-D94E-A950-EF9002E4EA94}" srcOrd="0" destOrd="0" parTransId="{4F743940-21A0-B941-8536-9AC821625D36}" sibTransId="{AFE1A349-1A79-C24F-A98E-22D9A80CE4A0}"/>
    <dgm:cxn modelId="{B20F9059-1280-E140-B669-705D28CA24BA}" type="presOf" srcId="{1D6EDE21-1F83-D94E-A950-EF9002E4EA94}" destId="{0B85458D-964D-6B44-9472-AC7855064DCE}" srcOrd="0" destOrd="0" presId="urn:microsoft.com/office/officeart/2005/8/layout/vList5"/>
    <dgm:cxn modelId="{2B137B84-3539-6B49-B9FB-F40F96C30606}" type="presOf" srcId="{F7DD6F8B-6541-E040-AE5E-BC9115FEA946}" destId="{E5982E77-73A0-A74B-82B8-FF88D021B0D7}" srcOrd="0" destOrd="0" presId="urn:microsoft.com/office/officeart/2005/8/layout/vList5"/>
    <dgm:cxn modelId="{CB1ED48F-8E5A-C44E-866D-7059203479F5}" type="presOf" srcId="{9CBD0EB9-6391-B342-A5AE-52DCD754C0BA}" destId="{65B3F160-AC43-6D49-9B3B-343AE8E606E6}" srcOrd="0" destOrd="0" presId="urn:microsoft.com/office/officeart/2005/8/layout/vList5"/>
    <dgm:cxn modelId="{3483FAA1-A249-3A47-ACA5-3ECA51750C39}" type="presOf" srcId="{82B70894-BF53-A04A-905F-C46307644B81}" destId="{FF471BBF-809C-FA43-9EDC-AA12508B91A0}" srcOrd="0" destOrd="0" presId="urn:microsoft.com/office/officeart/2005/8/layout/vList5"/>
    <dgm:cxn modelId="{70F3BCB7-5DC2-3E49-98F4-A1CAC1E6B1B7}" type="presOf" srcId="{CBD068B8-6646-B745-B4C7-FEB4D1D9AFA4}" destId="{29EF6A93-1E62-6745-84A3-D40424C15AC4}" srcOrd="0" destOrd="1" presId="urn:microsoft.com/office/officeart/2005/8/layout/vList5"/>
    <dgm:cxn modelId="{7C64FACC-25C4-A149-BC19-CA5CA196FAD7}" type="presOf" srcId="{BC338910-4D2D-D344-BEFC-60438473853B}" destId="{B35D231D-A017-054B-B03F-C1CB9BBBD20E}" srcOrd="0" destOrd="1" presId="urn:microsoft.com/office/officeart/2005/8/layout/vList5"/>
    <dgm:cxn modelId="{B4E01CD3-5640-B547-BDDF-191F64D6E08F}" type="presOf" srcId="{68FD5510-00A3-DF4A-9908-F647F6576117}" destId="{29EF6A93-1E62-6745-84A3-D40424C15AC4}" srcOrd="0" destOrd="0" presId="urn:microsoft.com/office/officeart/2005/8/layout/vList5"/>
    <dgm:cxn modelId="{A84238D3-0E26-434C-9A32-660C141BBCFB}" srcId="{18162658-C71C-CC4C-972E-0FFD2020399C}" destId="{82B70894-BF53-A04A-905F-C46307644B81}" srcOrd="0" destOrd="0" parTransId="{7B8EA0AC-1C78-714D-8EEA-48C3F53B5E93}" sibTransId="{992A44E5-0945-9E4F-946F-EFFFCE1C011C}"/>
    <dgm:cxn modelId="{944A56DF-17D7-C04B-883C-1C1A1CD65E6D}" type="presOf" srcId="{5750DBA7-CE6C-7640-988C-9BB8085DE34E}" destId="{2C577AC4-EA05-8A48-9E40-A2D2BF6EA0F1}" srcOrd="0" destOrd="0" presId="urn:microsoft.com/office/officeart/2005/8/layout/vList5"/>
    <dgm:cxn modelId="{ED21F6E8-BB5D-F742-A875-E27F6C8E9796}" srcId="{9CBD0EB9-6391-B342-A5AE-52DCD754C0BA}" destId="{18162658-C71C-CC4C-972E-0FFD2020399C}" srcOrd="3" destOrd="0" parTransId="{302410F0-CB9C-FD42-BFE4-6962DEEAFDE8}" sibTransId="{FCA874FB-10DB-7446-95A2-C12E32732035}"/>
    <dgm:cxn modelId="{6ABF96F4-F856-D845-BF07-3D3739597296}" srcId="{5750DBA7-CE6C-7640-988C-9BB8085DE34E}" destId="{CBD068B8-6646-B745-B4C7-FEB4D1D9AFA4}" srcOrd="1" destOrd="0" parTransId="{0845AAC1-2DC9-744D-B9CF-F7B7460E2B49}" sibTransId="{AC832EA5-8196-EB41-8E56-063E5966297B}"/>
    <dgm:cxn modelId="{E728DCF7-ABF4-E34C-A7DB-53C1055E6BB5}" srcId="{9CBD0EB9-6391-B342-A5AE-52DCD754C0BA}" destId="{F7DD6F8B-6541-E040-AE5E-BC9115FEA946}" srcOrd="1" destOrd="0" parTransId="{B317B543-E42E-2F47-ACF7-56C0EBCD3B9C}" sibTransId="{56114E0C-964E-744A-94C7-F86CE3A6AB48}"/>
    <dgm:cxn modelId="{A27115FC-AD79-DB4B-8916-4481AF78D811}" srcId="{5750DBA7-CE6C-7640-988C-9BB8085DE34E}" destId="{68FD5510-00A3-DF4A-9908-F647F6576117}" srcOrd="0" destOrd="0" parTransId="{11592EE7-77BD-3A4E-94E7-A6761C792D31}" sibTransId="{0994B768-EE4C-0C43-8C6B-059B85A7BA8D}"/>
    <dgm:cxn modelId="{4B5722FE-8777-4F42-8B66-6EC8F29D1E5B}" type="presOf" srcId="{537FABD0-477E-3D49-BA06-4AC141CD70E8}" destId="{FAD3C474-3CC5-004F-B33D-06A2894B03D5}" srcOrd="0" destOrd="3" presId="urn:microsoft.com/office/officeart/2005/8/layout/vList5"/>
    <dgm:cxn modelId="{F3B60BFF-59DA-A742-911E-DB4635AB9654}" srcId="{1D6EDE21-1F83-D94E-A950-EF9002E4EA94}" destId="{E7F71988-7163-F243-A343-2A18E1E74436}" srcOrd="0" destOrd="0" parTransId="{C1B77059-2BB4-D14B-8F93-B076763D4D20}" sibTransId="{8DD4DCCE-8F6B-D24F-8E1C-AE4245193A25}"/>
    <dgm:cxn modelId="{EE3B3483-975B-FE4C-97D5-33E03C9A69B7}" type="presParOf" srcId="{65B3F160-AC43-6D49-9B3B-343AE8E606E6}" destId="{4763305E-F864-BE4C-A0DE-D81017020F54}" srcOrd="0" destOrd="0" presId="urn:microsoft.com/office/officeart/2005/8/layout/vList5"/>
    <dgm:cxn modelId="{D715D2B0-EC9B-C540-BC68-D377AF09D36E}" type="presParOf" srcId="{4763305E-F864-BE4C-A0DE-D81017020F54}" destId="{0B85458D-964D-6B44-9472-AC7855064DCE}" srcOrd="0" destOrd="0" presId="urn:microsoft.com/office/officeart/2005/8/layout/vList5"/>
    <dgm:cxn modelId="{0089FB34-FBEC-9D4E-BEC2-C561E204579B}" type="presParOf" srcId="{4763305E-F864-BE4C-A0DE-D81017020F54}" destId="{B35D231D-A017-054B-B03F-C1CB9BBBD20E}" srcOrd="1" destOrd="0" presId="urn:microsoft.com/office/officeart/2005/8/layout/vList5"/>
    <dgm:cxn modelId="{172717B8-AB1C-7049-83C0-F4580FA843B9}" type="presParOf" srcId="{65B3F160-AC43-6D49-9B3B-343AE8E606E6}" destId="{EF6EFADA-A3F9-D240-988D-60468DB5DB30}" srcOrd="1" destOrd="0" presId="urn:microsoft.com/office/officeart/2005/8/layout/vList5"/>
    <dgm:cxn modelId="{7C5F1C07-CCC3-E144-8F0A-091E75E7349C}" type="presParOf" srcId="{65B3F160-AC43-6D49-9B3B-343AE8E606E6}" destId="{529D02D9-E04F-A649-8A13-C9B69CB70882}" srcOrd="2" destOrd="0" presId="urn:microsoft.com/office/officeart/2005/8/layout/vList5"/>
    <dgm:cxn modelId="{DE232732-13B9-0B49-8A64-D18CA86DC787}" type="presParOf" srcId="{529D02D9-E04F-A649-8A13-C9B69CB70882}" destId="{E5982E77-73A0-A74B-82B8-FF88D021B0D7}" srcOrd="0" destOrd="0" presId="urn:microsoft.com/office/officeart/2005/8/layout/vList5"/>
    <dgm:cxn modelId="{5B02DCCD-8C62-194E-8C20-C92CBBEE71E1}" type="presParOf" srcId="{529D02D9-E04F-A649-8A13-C9B69CB70882}" destId="{FAD3C474-3CC5-004F-B33D-06A2894B03D5}" srcOrd="1" destOrd="0" presId="urn:microsoft.com/office/officeart/2005/8/layout/vList5"/>
    <dgm:cxn modelId="{668BDDAC-4911-4F48-BE7E-B811BCA67859}" type="presParOf" srcId="{65B3F160-AC43-6D49-9B3B-343AE8E606E6}" destId="{BAE32578-966F-F548-B97E-EFB2E4024515}" srcOrd="3" destOrd="0" presId="urn:microsoft.com/office/officeart/2005/8/layout/vList5"/>
    <dgm:cxn modelId="{F34F4685-66C5-084F-8FA9-DF12D8FC95B4}" type="presParOf" srcId="{65B3F160-AC43-6D49-9B3B-343AE8E606E6}" destId="{5B371E14-5EAB-D940-B064-493193D34105}" srcOrd="4" destOrd="0" presId="urn:microsoft.com/office/officeart/2005/8/layout/vList5"/>
    <dgm:cxn modelId="{91DF28C5-FEB1-6B4B-9D23-571068923CF7}" type="presParOf" srcId="{5B371E14-5EAB-D940-B064-493193D34105}" destId="{2C577AC4-EA05-8A48-9E40-A2D2BF6EA0F1}" srcOrd="0" destOrd="0" presId="urn:microsoft.com/office/officeart/2005/8/layout/vList5"/>
    <dgm:cxn modelId="{2FA60ADC-4616-9144-B6D7-A07DF867E3A7}" type="presParOf" srcId="{5B371E14-5EAB-D940-B064-493193D34105}" destId="{29EF6A93-1E62-6745-84A3-D40424C15AC4}" srcOrd="1" destOrd="0" presId="urn:microsoft.com/office/officeart/2005/8/layout/vList5"/>
    <dgm:cxn modelId="{475B0E94-A830-E445-A2B7-6AA579270B44}" type="presParOf" srcId="{65B3F160-AC43-6D49-9B3B-343AE8E606E6}" destId="{2DB04C69-38AE-344B-AF99-0CD7878B63A2}" srcOrd="5" destOrd="0" presId="urn:microsoft.com/office/officeart/2005/8/layout/vList5"/>
    <dgm:cxn modelId="{9244F45A-02B6-B04F-8C59-7565822612DE}" type="presParOf" srcId="{65B3F160-AC43-6D49-9B3B-343AE8E606E6}" destId="{5971BD38-39FF-284A-90F0-220528BF31C6}" srcOrd="6" destOrd="0" presId="urn:microsoft.com/office/officeart/2005/8/layout/vList5"/>
    <dgm:cxn modelId="{6EB16721-5B14-734E-AB16-7197BF4E506B}" type="presParOf" srcId="{5971BD38-39FF-284A-90F0-220528BF31C6}" destId="{43870260-2464-424A-8598-C33F55A0786C}" srcOrd="0" destOrd="0" presId="urn:microsoft.com/office/officeart/2005/8/layout/vList5"/>
    <dgm:cxn modelId="{20AE6AF0-3A05-B748-BA29-AD9BC3431AF5}" type="presParOf" srcId="{5971BD38-39FF-284A-90F0-220528BF31C6}" destId="{FF471BBF-809C-FA43-9EDC-AA12508B91A0}"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D231D-A017-054B-B03F-C1CB9BBBD20E}">
      <dsp:nvSpPr>
        <dsp:cNvPr id="0" name=""/>
        <dsp:cNvSpPr/>
      </dsp:nvSpPr>
      <dsp:spPr>
        <a:xfrm rot="5400000">
          <a:off x="5209599" y="-2011654"/>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r>
            <a:rPr lang="de-DE" sz="1600" kern="1200" dirty="0">
              <a:latin typeface="Century Gothic" panose="020B0502020202020204" pitchFamily="34" charset="0"/>
            </a:rPr>
            <a:t>Z. B. ein kurzer, 5 Sekunden langer Werbespruch (</a:t>
          </a:r>
          <a:r>
            <a:rPr lang="de-DE" sz="1600" b="1" kern="1200" dirty="0">
              <a:latin typeface="Century Gothic" panose="020B0502020202020204" pitchFamily="34" charset="0"/>
            </a:rPr>
            <a:t>Slogan</a:t>
          </a:r>
          <a:r>
            <a:rPr lang="de-DE" sz="1600" kern="1200" dirty="0">
              <a:latin typeface="Century Gothic" panose="020B0502020202020204" pitchFamily="34" charset="0"/>
            </a:rPr>
            <a:t>).</a:t>
          </a:r>
        </a:p>
        <a:p>
          <a:pPr marL="171450" lvl="1" indent="-171450" algn="l" defTabSz="711200">
            <a:lnSpc>
              <a:spcPct val="90000"/>
            </a:lnSpc>
            <a:spcBef>
              <a:spcPct val="0"/>
            </a:spcBef>
            <a:spcAft>
              <a:spcPct val="15000"/>
            </a:spcAft>
            <a:buClr>
              <a:srgbClr val="0B4874"/>
            </a:buClr>
            <a:buChar char="•"/>
          </a:pPr>
          <a:r>
            <a:rPr lang="de-DE" sz="1600" kern="1200">
              <a:latin typeface="Century Gothic" panose="020B0502020202020204" pitchFamily="34" charset="0"/>
            </a:rPr>
            <a:t>Weckt das Interesse an mehr Infos.</a:t>
          </a:r>
        </a:p>
      </dsp:txBody>
      <dsp:txXfrm rot="-5400000">
        <a:off x="3054858" y="197828"/>
        <a:ext cx="5376119" cy="1011895"/>
      </dsp:txXfrm>
    </dsp:sp>
    <dsp:sp modelId="{0B85458D-964D-6B44-9472-AC7855064DCE}">
      <dsp:nvSpPr>
        <dsp:cNvPr id="0" name=""/>
        <dsp:cNvSpPr/>
      </dsp:nvSpPr>
      <dsp:spPr>
        <a:xfrm>
          <a:off x="0" y="2914"/>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rgbClr val="0B4874"/>
              </a:solidFill>
              <a:latin typeface="Century Gothic" panose="020B0502020202020204" pitchFamily="34" charset="0"/>
            </a:rPr>
            <a:t>P</a:t>
          </a:r>
          <a:r>
            <a:rPr lang="de-DE" sz="2000" kern="1200" dirty="0">
              <a:solidFill>
                <a:srgbClr val="0B4874"/>
              </a:solidFill>
              <a:latin typeface="Century Gothic" panose="020B0502020202020204" pitchFamily="34" charset="0"/>
            </a:rPr>
            <a:t>ROMISE</a:t>
          </a:r>
        </a:p>
        <a:p>
          <a:pPr marL="0" lvl="0" indent="0" algn="ctr" defTabSz="1244600">
            <a:lnSpc>
              <a:spcPct val="90000"/>
            </a:lnSpc>
            <a:spcBef>
              <a:spcPct val="0"/>
            </a:spcBef>
            <a:spcAft>
              <a:spcPct val="35000"/>
            </a:spcAft>
            <a:buNone/>
          </a:pPr>
          <a:r>
            <a:rPr lang="de-DE" sz="1800" kern="1200" dirty="0">
              <a:solidFill>
                <a:srgbClr val="0B4874"/>
              </a:solidFill>
              <a:latin typeface="Century Gothic" panose="020B0502020202020204" pitchFamily="34" charset="0"/>
            </a:rPr>
            <a:t>Versprechen</a:t>
          </a:r>
        </a:p>
      </dsp:txBody>
      <dsp:txXfrm>
        <a:off x="68426" y="71340"/>
        <a:ext cx="2918006" cy="1264870"/>
      </dsp:txXfrm>
    </dsp:sp>
    <dsp:sp modelId="{FAD3C474-3CC5-004F-B33D-06A2894B03D5}">
      <dsp:nvSpPr>
        <dsp:cNvPr id="0" name=""/>
        <dsp:cNvSpPr/>
      </dsp:nvSpPr>
      <dsp:spPr>
        <a:xfrm rot="5400000">
          <a:off x="5209599" y="-539845"/>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endParaRPr lang="de-DE" sz="1600" kern="1200">
            <a:latin typeface="Century Gothic" panose="020B0502020202020204" pitchFamily="34" charset="0"/>
          </a:endParaRPr>
        </a:p>
        <a:p>
          <a:pPr marL="171450" lvl="1" indent="-171450" algn="l" defTabSz="711200">
            <a:lnSpc>
              <a:spcPct val="90000"/>
            </a:lnSpc>
            <a:spcBef>
              <a:spcPct val="0"/>
            </a:spcBef>
            <a:spcAft>
              <a:spcPct val="15000"/>
            </a:spcAft>
            <a:buClr>
              <a:srgbClr val="0B4874"/>
            </a:buClr>
            <a:buChar char="•"/>
          </a:pPr>
          <a:r>
            <a:rPr lang="de-DE" sz="1600" kern="1200">
              <a:latin typeface="Century Gothic" panose="020B0502020202020204" pitchFamily="34" charset="0"/>
            </a:rPr>
            <a:t>Verbinden Sie konkrete</a:t>
          </a:r>
          <a:r>
            <a:rPr lang="de-DE" sz="1600" b="1" kern="1200">
              <a:latin typeface="Century Gothic" panose="020B0502020202020204" pitchFamily="34" charset="0"/>
            </a:rPr>
            <a:t> Emotionen </a:t>
          </a:r>
          <a:r>
            <a:rPr lang="de-DE" sz="1600" kern="1200">
              <a:latin typeface="Century Gothic" panose="020B0502020202020204" pitchFamily="34" charset="0"/>
            </a:rPr>
            <a:t>mit Ihrem Produkt.</a:t>
          </a:r>
        </a:p>
        <a:p>
          <a:pPr marL="171450" lvl="1" indent="-171450" algn="l" defTabSz="711200">
            <a:lnSpc>
              <a:spcPct val="90000"/>
            </a:lnSpc>
            <a:spcBef>
              <a:spcPct val="0"/>
            </a:spcBef>
            <a:spcAft>
              <a:spcPct val="15000"/>
            </a:spcAft>
            <a:buClr>
              <a:srgbClr val="0B4874"/>
            </a:buClr>
            <a:buChar char="•"/>
          </a:pPr>
          <a:r>
            <a:rPr lang="de-DE" sz="1600" kern="1200" dirty="0">
              <a:latin typeface="Century Gothic" panose="020B0502020202020204" pitchFamily="34" charset="0"/>
            </a:rPr>
            <a:t>Binden Sie die Emotionen in eine konkrete Alltagssituation/Geschichte ein. </a:t>
          </a:r>
        </a:p>
        <a:p>
          <a:pPr marL="171450" lvl="1" indent="-171450" algn="l" defTabSz="711200">
            <a:lnSpc>
              <a:spcPct val="90000"/>
            </a:lnSpc>
            <a:spcBef>
              <a:spcPct val="0"/>
            </a:spcBef>
            <a:spcAft>
              <a:spcPct val="15000"/>
            </a:spcAft>
            <a:buClr>
              <a:srgbClr val="0B4874"/>
            </a:buClr>
            <a:buChar char="•"/>
          </a:pPr>
          <a:endParaRPr lang="de-DE" sz="1600" kern="1200">
            <a:latin typeface="Century Gothic" panose="020B0502020202020204" pitchFamily="34" charset="0"/>
          </a:endParaRPr>
        </a:p>
      </dsp:txBody>
      <dsp:txXfrm rot="-5400000">
        <a:off x="3054858" y="1669637"/>
        <a:ext cx="5376119" cy="1011895"/>
      </dsp:txXfrm>
    </dsp:sp>
    <dsp:sp modelId="{E5982E77-73A0-A74B-82B8-FF88D021B0D7}">
      <dsp:nvSpPr>
        <dsp:cNvPr id="0" name=""/>
        <dsp:cNvSpPr/>
      </dsp:nvSpPr>
      <dsp:spPr>
        <a:xfrm>
          <a:off x="0" y="1474722"/>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endParaRPr lang="de-DE" sz="1100" kern="1200" dirty="0">
            <a:solidFill>
              <a:srgbClr val="0B4874"/>
            </a:solidFill>
            <a:latin typeface="Century Gothic" panose="020B0502020202020204" pitchFamily="34" charset="0"/>
          </a:endParaRPr>
        </a:p>
        <a:p>
          <a:pPr marL="0" lvl="0" indent="0" algn="ctr" defTabSz="488950">
            <a:lnSpc>
              <a:spcPct val="90000"/>
            </a:lnSpc>
            <a:spcBef>
              <a:spcPct val="0"/>
            </a:spcBef>
            <a:spcAft>
              <a:spcPct val="35000"/>
            </a:spcAft>
            <a:buNone/>
          </a:pPr>
          <a:r>
            <a:rPr lang="de-DE" sz="2800" b="1" kern="1200" dirty="0">
              <a:solidFill>
                <a:srgbClr val="0B4874"/>
              </a:solidFill>
              <a:latin typeface="Century Gothic" panose="020B0502020202020204" pitchFamily="34" charset="0"/>
            </a:rPr>
            <a:t>P</a:t>
          </a:r>
          <a:r>
            <a:rPr lang="de-DE" sz="2000" kern="1200" dirty="0">
              <a:solidFill>
                <a:srgbClr val="0B4874"/>
              </a:solidFill>
              <a:latin typeface="Century Gothic" panose="020B0502020202020204" pitchFamily="34" charset="0"/>
            </a:rPr>
            <a:t>ICTURE</a:t>
          </a:r>
        </a:p>
        <a:p>
          <a:pPr marL="0" lvl="0" indent="0" algn="ctr" defTabSz="488950">
            <a:lnSpc>
              <a:spcPct val="90000"/>
            </a:lnSpc>
            <a:spcBef>
              <a:spcPct val="0"/>
            </a:spcBef>
            <a:spcAft>
              <a:spcPct val="35000"/>
            </a:spcAft>
            <a:buNone/>
          </a:pPr>
          <a:r>
            <a:rPr lang="de-DE" sz="1800" kern="1200" dirty="0">
              <a:solidFill>
                <a:srgbClr val="0B4874"/>
              </a:solidFill>
              <a:latin typeface="Century Gothic" panose="020B0502020202020204" pitchFamily="34" charset="0"/>
            </a:rPr>
            <a:t>Bild</a:t>
          </a:r>
        </a:p>
        <a:p>
          <a:pPr marL="0" lvl="0" indent="0" algn="ctr" defTabSz="488950">
            <a:lnSpc>
              <a:spcPct val="90000"/>
            </a:lnSpc>
            <a:spcBef>
              <a:spcPct val="0"/>
            </a:spcBef>
            <a:spcAft>
              <a:spcPct val="35000"/>
            </a:spcAft>
            <a:buNone/>
          </a:pPr>
          <a:endParaRPr lang="de-DE" sz="1100" kern="1200" dirty="0">
            <a:solidFill>
              <a:srgbClr val="0B4874"/>
            </a:solidFill>
            <a:latin typeface="Century Gothic" panose="020B0502020202020204" pitchFamily="34" charset="0"/>
          </a:endParaRPr>
        </a:p>
      </dsp:txBody>
      <dsp:txXfrm>
        <a:off x="68426" y="1543148"/>
        <a:ext cx="2918006" cy="1264870"/>
      </dsp:txXfrm>
    </dsp:sp>
    <dsp:sp modelId="{29EF6A93-1E62-6745-84A3-D40424C15AC4}">
      <dsp:nvSpPr>
        <dsp:cNvPr id="0" name=""/>
        <dsp:cNvSpPr/>
      </dsp:nvSpPr>
      <dsp:spPr>
        <a:xfrm rot="5400000">
          <a:off x="5209599" y="931962"/>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r>
            <a:rPr lang="de-DE" sz="1600" b="1" kern="1200" dirty="0">
              <a:latin typeface="Century Gothic" panose="020B0502020202020204" pitchFamily="34" charset="0"/>
            </a:rPr>
            <a:t>Zeigen</a:t>
          </a:r>
          <a:r>
            <a:rPr lang="de-DE" sz="1600" kern="1200" dirty="0">
              <a:latin typeface="Century Gothic" panose="020B0502020202020204" pitchFamily="34" charset="0"/>
            </a:rPr>
            <a:t> Sie die Vorteile Ihres Produkts/Ihrer Dienstleistung auf.</a:t>
          </a:r>
        </a:p>
        <a:p>
          <a:pPr marL="171450" lvl="1" indent="-171450" algn="l" defTabSz="711200">
            <a:lnSpc>
              <a:spcPct val="90000"/>
            </a:lnSpc>
            <a:spcBef>
              <a:spcPct val="0"/>
            </a:spcBef>
            <a:spcAft>
              <a:spcPct val="15000"/>
            </a:spcAft>
            <a:buClr>
              <a:srgbClr val="0B4874"/>
            </a:buClr>
            <a:buChar char="•"/>
          </a:pPr>
          <a:r>
            <a:rPr lang="de-DE" sz="1600" kern="1200">
              <a:latin typeface="Century Gothic" panose="020B0502020202020204" pitchFamily="34" charset="0"/>
            </a:rPr>
            <a:t>Zeigen statt beschreiben.</a:t>
          </a:r>
        </a:p>
      </dsp:txBody>
      <dsp:txXfrm rot="-5400000">
        <a:off x="3054858" y="3141445"/>
        <a:ext cx="5376119" cy="1011895"/>
      </dsp:txXfrm>
    </dsp:sp>
    <dsp:sp modelId="{2C577AC4-EA05-8A48-9E40-A2D2BF6EA0F1}">
      <dsp:nvSpPr>
        <dsp:cNvPr id="0" name=""/>
        <dsp:cNvSpPr/>
      </dsp:nvSpPr>
      <dsp:spPr>
        <a:xfrm>
          <a:off x="0" y="2946531"/>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rgbClr val="0B4874"/>
              </a:solidFill>
              <a:latin typeface="Century Gothic" panose="020B0502020202020204" pitchFamily="34" charset="0"/>
            </a:rPr>
            <a:t>P</a:t>
          </a:r>
          <a:r>
            <a:rPr lang="de-DE" sz="2000" kern="1200" dirty="0">
              <a:solidFill>
                <a:srgbClr val="0B4874"/>
              </a:solidFill>
              <a:latin typeface="Century Gothic" panose="020B0502020202020204" pitchFamily="34" charset="0"/>
            </a:rPr>
            <a:t>ROOF</a:t>
          </a:r>
        </a:p>
        <a:p>
          <a:pPr marL="0" lvl="0" indent="0" algn="ctr" defTabSz="1244600">
            <a:lnSpc>
              <a:spcPct val="90000"/>
            </a:lnSpc>
            <a:spcBef>
              <a:spcPct val="0"/>
            </a:spcBef>
            <a:spcAft>
              <a:spcPct val="35000"/>
            </a:spcAft>
            <a:buNone/>
          </a:pPr>
          <a:r>
            <a:rPr lang="de-DE" sz="1800" kern="1200" dirty="0">
              <a:solidFill>
                <a:srgbClr val="0B4874"/>
              </a:solidFill>
              <a:latin typeface="Century Gothic" panose="020B0502020202020204" pitchFamily="34" charset="0"/>
            </a:rPr>
            <a:t>Beweis</a:t>
          </a:r>
        </a:p>
      </dsp:txBody>
      <dsp:txXfrm>
        <a:off x="68426" y="3014957"/>
        <a:ext cx="2918006" cy="1264870"/>
      </dsp:txXfrm>
    </dsp:sp>
    <dsp:sp modelId="{FF471BBF-809C-FA43-9EDC-AA12508B91A0}">
      <dsp:nvSpPr>
        <dsp:cNvPr id="0" name=""/>
        <dsp:cNvSpPr/>
      </dsp:nvSpPr>
      <dsp:spPr>
        <a:xfrm rot="5400000">
          <a:off x="5209599" y="2403771"/>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r>
            <a:rPr lang="de-DE" sz="1600" kern="1200" dirty="0">
              <a:latin typeface="Century Gothic" panose="020B0502020202020204" pitchFamily="34" charset="0"/>
            </a:rPr>
            <a:t>Fordern Sie Ihr Publikum zu </a:t>
          </a:r>
          <a:r>
            <a:rPr lang="de-DE" sz="1600" b="1" kern="1200" dirty="0">
              <a:latin typeface="Century Gothic" panose="020B0502020202020204" pitchFamily="34" charset="0"/>
            </a:rPr>
            <a:t>einer konkreten Aktion </a:t>
          </a:r>
          <a:r>
            <a:rPr lang="de-DE" sz="1600" b="0" kern="1200" dirty="0">
              <a:latin typeface="Century Gothic" panose="020B0502020202020204" pitchFamily="34" charset="0"/>
            </a:rPr>
            <a:t>auf (z. B. Tragen Sie sich in die Mailingliste ein für mehr Infos).</a:t>
          </a:r>
          <a:endParaRPr lang="de-DE" sz="1600" kern="1200" dirty="0">
            <a:latin typeface="Century Gothic" panose="020B0502020202020204" pitchFamily="34" charset="0"/>
          </a:endParaRPr>
        </a:p>
      </dsp:txBody>
      <dsp:txXfrm rot="-5400000">
        <a:off x="3054858" y="4613254"/>
        <a:ext cx="5376119" cy="1011895"/>
      </dsp:txXfrm>
    </dsp:sp>
    <dsp:sp modelId="{43870260-2464-424A-8598-C33F55A0786C}">
      <dsp:nvSpPr>
        <dsp:cNvPr id="0" name=""/>
        <dsp:cNvSpPr/>
      </dsp:nvSpPr>
      <dsp:spPr>
        <a:xfrm>
          <a:off x="0" y="4418340"/>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rgbClr val="0B4874"/>
              </a:solidFill>
              <a:latin typeface="Century Gothic" panose="020B0502020202020204" pitchFamily="34" charset="0"/>
            </a:rPr>
            <a:t>A</a:t>
          </a:r>
          <a:r>
            <a:rPr lang="de-DE" sz="2000" kern="1200" dirty="0">
              <a:solidFill>
                <a:srgbClr val="0B4874"/>
              </a:solidFill>
              <a:latin typeface="Century Gothic" panose="020B0502020202020204" pitchFamily="34" charset="0"/>
            </a:rPr>
            <a:t>CTION</a:t>
          </a:r>
        </a:p>
      </dsp:txBody>
      <dsp:txXfrm>
        <a:off x="68426" y="4486766"/>
        <a:ext cx="2918006" cy="12648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3D0C0-5BDE-495E-A54C-EA63650EE5ED}" type="datetimeFigureOut">
              <a:rPr lang="ru-RU" smtClean="0"/>
              <a:t>20.09.2023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endParaRPr lang="ru-RU" dirty="0"/>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a:t>
            </a:fld>
            <a:endParaRPr lang="ru-RU"/>
          </a:p>
        </p:txBody>
      </p:sp>
    </p:spTree>
    <p:extLst>
      <p:ext uri="{BB962C8B-B14F-4D97-AF65-F5344CB8AC3E}">
        <p14:creationId xmlns:p14="http://schemas.microsoft.com/office/powerpoint/2010/main" val="25424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13</a:t>
            </a:fld>
            <a:endParaRPr lang="ru-RU"/>
          </a:p>
        </p:txBody>
      </p:sp>
    </p:spTree>
    <p:extLst>
      <p:ext uri="{BB962C8B-B14F-4D97-AF65-F5344CB8AC3E}">
        <p14:creationId xmlns:p14="http://schemas.microsoft.com/office/powerpoint/2010/main" val="211860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14</a:t>
            </a:fld>
            <a:endParaRPr lang="ru-RU"/>
          </a:p>
        </p:txBody>
      </p:sp>
    </p:spTree>
    <p:extLst>
      <p:ext uri="{BB962C8B-B14F-4D97-AF65-F5344CB8AC3E}">
        <p14:creationId xmlns:p14="http://schemas.microsoft.com/office/powerpoint/2010/main" val="158677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15</a:t>
            </a:fld>
            <a:endParaRPr lang="ru-RU"/>
          </a:p>
        </p:txBody>
      </p:sp>
    </p:spTree>
    <p:extLst>
      <p:ext uri="{BB962C8B-B14F-4D97-AF65-F5344CB8AC3E}">
        <p14:creationId xmlns:p14="http://schemas.microsoft.com/office/powerpoint/2010/main" val="366320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18</a:t>
            </a:fld>
            <a:endParaRPr lang="ru-RU"/>
          </a:p>
        </p:txBody>
      </p:sp>
    </p:spTree>
    <p:extLst>
      <p:ext uri="{BB962C8B-B14F-4D97-AF65-F5344CB8AC3E}">
        <p14:creationId xmlns:p14="http://schemas.microsoft.com/office/powerpoint/2010/main" val="226896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985BD-394C-4249-9520-F7128BE881D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8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985BD-394C-4249-9520-F7128BE881D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36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4</a:t>
            </a:fld>
            <a:endParaRPr lang="ru-RU"/>
          </a:p>
        </p:txBody>
      </p:sp>
    </p:spTree>
    <p:extLst>
      <p:ext uri="{BB962C8B-B14F-4D97-AF65-F5344CB8AC3E}">
        <p14:creationId xmlns:p14="http://schemas.microsoft.com/office/powerpoint/2010/main" val="325591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5</a:t>
            </a:fld>
            <a:endParaRPr lang="ru-RU"/>
          </a:p>
        </p:txBody>
      </p:sp>
    </p:spTree>
    <p:extLst>
      <p:ext uri="{BB962C8B-B14F-4D97-AF65-F5344CB8AC3E}">
        <p14:creationId xmlns:p14="http://schemas.microsoft.com/office/powerpoint/2010/main" val="48837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6</a:t>
            </a:fld>
            <a:endParaRPr lang="ru-RU"/>
          </a:p>
        </p:txBody>
      </p:sp>
    </p:spTree>
    <p:extLst>
      <p:ext uri="{BB962C8B-B14F-4D97-AF65-F5344CB8AC3E}">
        <p14:creationId xmlns:p14="http://schemas.microsoft.com/office/powerpoint/2010/main" val="419149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9</a:t>
            </a:fld>
            <a:endParaRPr lang="ru-RU"/>
          </a:p>
        </p:txBody>
      </p:sp>
    </p:spTree>
    <p:extLst>
      <p:ext uri="{BB962C8B-B14F-4D97-AF65-F5344CB8AC3E}">
        <p14:creationId xmlns:p14="http://schemas.microsoft.com/office/powerpoint/2010/main" val="97842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10</a:t>
            </a:fld>
            <a:endParaRPr lang="ru-RU"/>
          </a:p>
        </p:txBody>
      </p:sp>
    </p:spTree>
    <p:extLst>
      <p:ext uri="{BB962C8B-B14F-4D97-AF65-F5344CB8AC3E}">
        <p14:creationId xmlns:p14="http://schemas.microsoft.com/office/powerpoint/2010/main" val="360674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11</a:t>
            </a:fld>
            <a:endParaRPr lang="ru-RU"/>
          </a:p>
        </p:txBody>
      </p:sp>
    </p:spTree>
    <p:extLst>
      <p:ext uri="{BB962C8B-B14F-4D97-AF65-F5344CB8AC3E}">
        <p14:creationId xmlns:p14="http://schemas.microsoft.com/office/powerpoint/2010/main" val="13330689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4.png"/><Relationship Id="rId15" Type="http://schemas.openxmlformats.org/officeDocument/2006/relationships/image" Target="../media/image46.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64.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81.png"/><Relationship Id="rId9"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46.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84.png"/><Relationship Id="rId11" Type="http://schemas.openxmlformats.org/officeDocument/2006/relationships/image" Target="../media/image76.png"/><Relationship Id="rId5" Type="http://schemas.openxmlformats.org/officeDocument/2006/relationships/image" Target="../media/image77.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6.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Master" Target="../slideMasters/slideMaster1.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77.png"/><Relationship Id="rId10" Type="http://schemas.openxmlformats.org/officeDocument/2006/relationships/image" Target="../media/image96.png"/><Relationship Id="rId4" Type="http://schemas.openxmlformats.org/officeDocument/2006/relationships/image" Target="../media/image83.png"/><Relationship Id="rId9" Type="http://schemas.openxmlformats.org/officeDocument/2006/relationships/image" Target="../media/image9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99.png"/><Relationship Id="rId5" Type="http://schemas.openxmlformats.org/officeDocument/2006/relationships/image" Target="../media/image77.png"/><Relationship Id="rId4" Type="http://schemas.openxmlformats.org/officeDocument/2006/relationships/image" Target="../media/image8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1.xml"/><Relationship Id="rId6" Type="http://schemas.openxmlformats.org/officeDocument/2006/relationships/image" Target="../media/image83.png"/><Relationship Id="rId5" Type="http://schemas.openxmlformats.org/officeDocument/2006/relationships/image" Target="../media/image46.png"/><Relationship Id="rId4" Type="http://schemas.openxmlformats.org/officeDocument/2006/relationships/image" Target="../media/image10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6.png"/><Relationship Id="rId7" Type="http://schemas.openxmlformats.org/officeDocument/2006/relationships/image" Target="../media/image107.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0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6.png"/><Relationship Id="rId7" Type="http://schemas.openxmlformats.org/officeDocument/2006/relationships/image" Target="../media/image11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110.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6.pn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82.png"/><Relationship Id="rId10" Type="http://schemas.openxmlformats.org/officeDocument/2006/relationships/image" Target="../media/image115.png"/><Relationship Id="rId4" Type="http://schemas.openxmlformats.org/officeDocument/2006/relationships/image" Target="../media/image83.png"/><Relationship Id="rId9" Type="http://schemas.openxmlformats.org/officeDocument/2006/relationships/image" Target="../media/image1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118.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3.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124.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7.png"/><Relationship Id="rId1" Type="http://schemas.openxmlformats.org/officeDocument/2006/relationships/slideMaster" Target="../slideMasters/slideMaster1.xml"/><Relationship Id="rId6" Type="http://schemas.openxmlformats.org/officeDocument/2006/relationships/image" Target="../media/image129.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28.png"/><Relationship Id="rId9" Type="http://schemas.openxmlformats.org/officeDocument/2006/relationships/image" Target="../media/image4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6.png"/><Relationship Id="rId7" Type="http://schemas.openxmlformats.org/officeDocument/2006/relationships/image" Target="../media/image135.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6.png"/><Relationship Id="rId7" Type="http://schemas.openxmlformats.org/officeDocument/2006/relationships/image" Target="../media/image132.png"/><Relationship Id="rId2" Type="http://schemas.openxmlformats.org/officeDocument/2006/relationships/image" Target="../media/image140.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41.png"/><Relationship Id="rId10" Type="http://schemas.openxmlformats.org/officeDocument/2006/relationships/image" Target="../media/image144.png"/><Relationship Id="rId4" Type="http://schemas.openxmlformats.org/officeDocument/2006/relationships/image" Target="../media/image133.png"/><Relationship Id="rId9" Type="http://schemas.openxmlformats.org/officeDocument/2006/relationships/image" Target="../media/image14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33.png"/><Relationship Id="rId4" Type="http://schemas.openxmlformats.org/officeDocument/2006/relationships/image" Target="../media/image46.png"/><Relationship Id="rId9" Type="http://schemas.openxmlformats.org/officeDocument/2006/relationships/image" Target="../media/image14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39.png"/><Relationship Id="rId7" Type="http://schemas.openxmlformats.org/officeDocument/2006/relationships/image" Target="../media/image133.png"/><Relationship Id="rId2" Type="http://schemas.openxmlformats.org/officeDocument/2006/relationships/image" Target="../media/image150.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31.png"/><Relationship Id="rId10" Type="http://schemas.openxmlformats.org/officeDocument/2006/relationships/image" Target="../media/image151.png"/><Relationship Id="rId4" Type="http://schemas.openxmlformats.org/officeDocument/2006/relationships/image" Target="../media/image32.png"/><Relationship Id="rId9" Type="http://schemas.openxmlformats.org/officeDocument/2006/relationships/image" Target="../media/image13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6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7.png"/><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9.png"/><Relationship Id="rId4" Type="http://schemas.openxmlformats.org/officeDocument/2006/relationships/image" Target="../media/image46.png"/><Relationship Id="rId9"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63.png"/><Relationship Id="rId2" Type="http://schemas.openxmlformats.org/officeDocument/2006/relationships/image" Target="../media/image161.png"/><Relationship Id="rId1" Type="http://schemas.openxmlformats.org/officeDocument/2006/relationships/slideMaster" Target="../slideMasters/slideMaster1.xml"/><Relationship Id="rId6" Type="http://schemas.openxmlformats.org/officeDocument/2006/relationships/image" Target="../media/image132.png"/><Relationship Id="rId5" Type="http://schemas.openxmlformats.org/officeDocument/2006/relationships/image" Target="../media/image162.png"/><Relationship Id="rId4" Type="http://schemas.openxmlformats.org/officeDocument/2006/relationships/image" Target="../media/image13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5.png"/><Relationship Id="rId7" Type="http://schemas.openxmlformats.org/officeDocument/2006/relationships/image" Target="../media/image166.png"/><Relationship Id="rId2" Type="http://schemas.openxmlformats.org/officeDocument/2006/relationships/image" Target="../media/image164.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46.png"/><Relationship Id="rId4" Type="http://schemas.openxmlformats.org/officeDocument/2006/relationships/image" Target="../media/image13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Master" Target="../slideMasters/slideMaster1.xml"/><Relationship Id="rId6" Type="http://schemas.openxmlformats.org/officeDocument/2006/relationships/image" Target="../media/image46.png"/><Relationship Id="rId5" Type="http://schemas.microsoft.com/office/2007/relationships/hdphoto" Target="../media/hdphoto3.wdp"/><Relationship Id="rId10" Type="http://schemas.microsoft.com/office/2007/relationships/hdphoto" Target="../media/hdphoto7.wdp"/><Relationship Id="rId4" Type="http://schemas.openxmlformats.org/officeDocument/2006/relationships/image" Target="../media/image125.png"/><Relationship Id="rId9" Type="http://schemas.openxmlformats.org/officeDocument/2006/relationships/image" Target="../media/image1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46.png"/><Relationship Id="rId2" Type="http://schemas.openxmlformats.org/officeDocument/2006/relationships/image" Target="../media/image171.png"/><Relationship Id="rId1" Type="http://schemas.openxmlformats.org/officeDocument/2006/relationships/slideMaster" Target="../slideMasters/slideMaster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22.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75.png"/><Relationship Id="rId4" Type="http://schemas.openxmlformats.org/officeDocument/2006/relationships/image" Target="../media/image17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7.png"/><Relationship Id="rId7" Type="http://schemas.openxmlformats.org/officeDocument/2006/relationships/image" Target="../media/image179.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10" Type="http://schemas.openxmlformats.org/officeDocument/2006/relationships/image" Target="../media/image181.png"/><Relationship Id="rId4" Type="http://schemas.openxmlformats.org/officeDocument/2006/relationships/image" Target="../media/image46.png"/><Relationship Id="rId9" Type="http://schemas.openxmlformats.org/officeDocument/2006/relationships/image" Target="../media/image18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2.png"/><Relationship Id="rId1" Type="http://schemas.openxmlformats.org/officeDocument/2006/relationships/slideMaster" Target="../slideMasters/slideMaster1.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7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75.png"/><Relationship Id="rId7"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Master" Target="../slideMasters/slideMaster1.xml"/><Relationship Id="rId6" Type="http://schemas.openxmlformats.org/officeDocument/2006/relationships/image" Target="../media/image18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9.png"/><Relationship Id="rId7" Type="http://schemas.openxmlformats.org/officeDocument/2006/relationships/image" Target="../media/image191.png"/><Relationship Id="rId2" Type="http://schemas.openxmlformats.org/officeDocument/2006/relationships/image" Target="../media/image188.png"/><Relationship Id="rId1" Type="http://schemas.openxmlformats.org/officeDocument/2006/relationships/slideMaster" Target="../slideMasters/slideMaster1.xml"/><Relationship Id="rId6" Type="http://schemas.openxmlformats.org/officeDocument/2006/relationships/image" Target="../media/image19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72.png"/><Relationship Id="rId7" Type="http://schemas.openxmlformats.org/officeDocument/2006/relationships/image" Target="../media/image195.png"/><Relationship Id="rId2" Type="http://schemas.openxmlformats.org/officeDocument/2006/relationships/image" Target="../media/image193.png"/><Relationship Id="rId1" Type="http://schemas.openxmlformats.org/officeDocument/2006/relationships/slideMaster" Target="../slideMasters/slideMaster1.xml"/><Relationship Id="rId6" Type="http://schemas.openxmlformats.org/officeDocument/2006/relationships/image" Target="../media/image19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6.png"/><Relationship Id="rId7" Type="http://schemas.openxmlformats.org/officeDocument/2006/relationships/image" Target="../media/image199.png"/><Relationship Id="rId2" Type="http://schemas.openxmlformats.org/officeDocument/2006/relationships/image" Target="../media/image197.png"/><Relationship Id="rId1" Type="http://schemas.openxmlformats.org/officeDocument/2006/relationships/slideMaster" Target="../slideMasters/slideMaster1.xml"/><Relationship Id="rId6" Type="http://schemas.openxmlformats.org/officeDocument/2006/relationships/image" Target="../media/image198.png"/><Relationship Id="rId5" Type="http://schemas.openxmlformats.org/officeDocument/2006/relationships/image" Target="../media/image178.png"/><Relationship Id="rId4" Type="http://schemas.openxmlformats.org/officeDocument/2006/relationships/image" Target="../media/image46.png"/><Relationship Id="rId9" Type="http://schemas.openxmlformats.org/officeDocument/2006/relationships/image" Target="../media/image20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3.png"/><Relationship Id="rId5" Type="http://schemas.openxmlformats.org/officeDocument/2006/relationships/image" Target="../media/image178.png"/><Relationship Id="rId4" Type="http://schemas.openxmlformats.org/officeDocument/2006/relationships/image" Target="../media/image20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177.png"/><Relationship Id="rId7" Type="http://schemas.openxmlformats.org/officeDocument/2006/relationships/image" Target="../media/image109.png"/><Relationship Id="rId2" Type="http://schemas.openxmlformats.org/officeDocument/2006/relationships/image" Target="../media/image204.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22.png"/><Relationship Id="rId2" Type="http://schemas.openxmlformats.org/officeDocument/2006/relationships/image" Target="../media/image207.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209.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0.png"/><Relationship Id="rId7" Type="http://schemas.openxmlformats.org/officeDocument/2006/relationships/image" Target="../media/image212.pn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209.png"/><Relationship Id="rId5" Type="http://schemas.openxmlformats.org/officeDocument/2006/relationships/image" Target="../media/image46.png"/><Relationship Id="rId10" Type="http://schemas.openxmlformats.org/officeDocument/2006/relationships/image" Target="../media/image215.png"/><Relationship Id="rId4" Type="http://schemas.openxmlformats.org/officeDocument/2006/relationships/image" Target="../media/image211.png"/><Relationship Id="rId9" Type="http://schemas.openxmlformats.org/officeDocument/2006/relationships/image" Target="../media/image214.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7.png"/><Relationship Id="rId7" Type="http://schemas.openxmlformats.org/officeDocument/2006/relationships/image" Target="../media/image213.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10" Type="http://schemas.openxmlformats.org/officeDocument/2006/relationships/image" Target="../media/image171.png"/><Relationship Id="rId4" Type="http://schemas.openxmlformats.org/officeDocument/2006/relationships/image" Target="../media/image218.png"/><Relationship Id="rId9" Type="http://schemas.openxmlformats.org/officeDocument/2006/relationships/image" Target="../media/image20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Master" Target="../slideMasters/slideMaster1.xml"/><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23.png"/><Relationship Id="rId7" Type="http://schemas.openxmlformats.org/officeDocument/2006/relationships/image" Target="../media/image187.png"/><Relationship Id="rId2" Type="http://schemas.openxmlformats.org/officeDocument/2006/relationships/image" Target="../media/image222.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22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25.png"/><Relationship Id="rId7" Type="http://schemas.openxmlformats.org/officeDocument/2006/relationships/image" Target="../media/image171.png"/><Relationship Id="rId2" Type="http://schemas.openxmlformats.org/officeDocument/2006/relationships/image" Target="../media/image210.png"/><Relationship Id="rId1" Type="http://schemas.openxmlformats.org/officeDocument/2006/relationships/slideMaster" Target="../slideMasters/slideMaster1.xml"/><Relationship Id="rId6" Type="http://schemas.openxmlformats.org/officeDocument/2006/relationships/image" Target="../media/image226.png"/><Relationship Id="rId5" Type="http://schemas.openxmlformats.org/officeDocument/2006/relationships/image" Target="../media/image213.png"/><Relationship Id="rId4" Type="http://schemas.openxmlformats.org/officeDocument/2006/relationships/image" Target="../media/image46.png"/><Relationship Id="rId9" Type="http://schemas.openxmlformats.org/officeDocument/2006/relationships/image" Target="../media/image10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28.png"/><Relationship Id="rId7" Type="http://schemas.openxmlformats.org/officeDocument/2006/relationships/image" Target="../media/image230.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22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46.png"/><Relationship Id="rId7" Type="http://schemas.openxmlformats.org/officeDocument/2006/relationships/image" Target="../media/image224.png"/><Relationship Id="rId2" Type="http://schemas.openxmlformats.org/officeDocument/2006/relationships/image" Target="../media/image231.png"/><Relationship Id="rId1" Type="http://schemas.openxmlformats.org/officeDocument/2006/relationships/slideMaster" Target="../slideMasters/slideMaster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Master" Target="../slideMasters/slideMaster1.xml"/><Relationship Id="rId6" Type="http://schemas.openxmlformats.org/officeDocument/2006/relationships/image" Target="../media/image171.png"/><Relationship Id="rId5" Type="http://schemas.openxmlformats.org/officeDocument/2006/relationships/image" Target="../media/image212.png"/><Relationship Id="rId4" Type="http://schemas.openxmlformats.org/officeDocument/2006/relationships/image" Target="../media/image2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8.png"/><Relationship Id="rId7" Type="http://schemas.openxmlformats.org/officeDocument/2006/relationships/image" Target="../media/image240.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23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image" Target="../media/image5.png"/><Relationship Id="rId2" Type="http://schemas.openxmlformats.org/officeDocument/2006/relationships/image" Target="../media/image24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243.png"/><Relationship Id="rId10" Type="http://schemas.openxmlformats.org/officeDocument/2006/relationships/image" Target="../media/image246.png"/><Relationship Id="rId4" Type="http://schemas.openxmlformats.org/officeDocument/2006/relationships/image" Target="../media/image46.png"/><Relationship Id="rId9" Type="http://schemas.openxmlformats.org/officeDocument/2006/relationships/image" Target="../media/image24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8.png"/><Relationship Id="rId7" Type="http://schemas.openxmlformats.org/officeDocument/2006/relationships/image" Target="../media/image250.png"/><Relationship Id="rId2" Type="http://schemas.openxmlformats.org/officeDocument/2006/relationships/image" Target="../media/image247.png"/><Relationship Id="rId1" Type="http://schemas.openxmlformats.org/officeDocument/2006/relationships/slideMaster" Target="../slideMasters/slideMaster1.xml"/><Relationship Id="rId6" Type="http://schemas.openxmlformats.org/officeDocument/2006/relationships/image" Target="../media/image249.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252.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53.png"/><Relationship Id="rId7"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5.png"/><Relationship Id="rId10" Type="http://schemas.openxmlformats.org/officeDocument/2006/relationships/image" Target="../media/image46.png"/><Relationship Id="rId4" Type="http://schemas.openxmlformats.org/officeDocument/2006/relationships/image" Target="../media/image254.png"/><Relationship Id="rId9" Type="http://schemas.openxmlformats.org/officeDocument/2006/relationships/image" Target="../media/image8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258.png"/><Relationship Id="rId4" Type="http://schemas.openxmlformats.org/officeDocument/2006/relationships/image" Target="../media/image25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15.png"/><Relationship Id="rId7" Type="http://schemas.openxmlformats.org/officeDocument/2006/relationships/image" Target="../media/image261.png"/><Relationship Id="rId2" Type="http://schemas.openxmlformats.org/officeDocument/2006/relationships/image" Target="../media/image25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260.png"/><Relationship Id="rId4" Type="http://schemas.openxmlformats.org/officeDocument/2006/relationships/image" Target="../media/image46.png"/><Relationship Id="rId9" Type="http://schemas.openxmlformats.org/officeDocument/2006/relationships/image" Target="../media/image263.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46.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1.png"/><Relationship Id="rId9" Type="http://schemas.openxmlformats.org/officeDocument/2006/relationships/image" Target="../media/image268.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46.png"/><Relationship Id="rId7" Type="http://schemas.openxmlformats.org/officeDocument/2006/relationships/image" Target="../media/image267.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6.png"/><Relationship Id="rId11" Type="http://schemas.openxmlformats.org/officeDocument/2006/relationships/image" Target="../media/image272.png"/><Relationship Id="rId5" Type="http://schemas.openxmlformats.org/officeDocument/2006/relationships/image" Target="../media/image265.png"/><Relationship Id="rId10" Type="http://schemas.openxmlformats.org/officeDocument/2006/relationships/image" Target="../media/image271.png"/><Relationship Id="rId4" Type="http://schemas.openxmlformats.org/officeDocument/2006/relationships/image" Target="../media/image264.png"/><Relationship Id="rId9" Type="http://schemas.openxmlformats.org/officeDocument/2006/relationships/image" Target="../media/image26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273.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8.png"/><Relationship Id="rId10" Type="http://schemas.openxmlformats.org/officeDocument/2006/relationships/image" Target="../media/image1.png"/><Relationship Id="rId4" Type="http://schemas.openxmlformats.org/officeDocument/2006/relationships/image" Target="../media/image67.png"/><Relationship Id="rId9" Type="http://schemas.openxmlformats.org/officeDocument/2006/relationships/image" Target="../media/image27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70.png"/><Relationship Id="rId7" Type="http://schemas.openxmlformats.org/officeDocument/2006/relationships/image" Target="../media/image81.png"/><Relationship Id="rId2" Type="http://schemas.openxmlformats.org/officeDocument/2006/relationships/image" Target="../media/image275.png"/><Relationship Id="rId1" Type="http://schemas.openxmlformats.org/officeDocument/2006/relationships/slideMaster" Target="../slideMasters/slideMaster1.xml"/><Relationship Id="rId6" Type="http://schemas.openxmlformats.org/officeDocument/2006/relationships/image" Target="../media/image278.png"/><Relationship Id="rId5" Type="http://schemas.openxmlformats.org/officeDocument/2006/relationships/image" Target="../media/image277.png"/><Relationship Id="rId4" Type="http://schemas.openxmlformats.org/officeDocument/2006/relationships/image" Target="../media/image276.png"/><Relationship Id="rId9" Type="http://schemas.openxmlformats.org/officeDocument/2006/relationships/image" Target="../media/image46.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86.png"/><Relationship Id="rId13" Type="http://schemas.openxmlformats.org/officeDocument/2006/relationships/image" Target="../media/image291.png"/><Relationship Id="rId3" Type="http://schemas.openxmlformats.org/officeDocument/2006/relationships/image" Target="../media/image281.png"/><Relationship Id="rId7" Type="http://schemas.openxmlformats.org/officeDocument/2006/relationships/image" Target="../media/image285.png"/><Relationship Id="rId12"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Master" Target="../slideMasters/slideMaster1.xml"/><Relationship Id="rId6" Type="http://schemas.openxmlformats.org/officeDocument/2006/relationships/image" Target="../media/image284.png"/><Relationship Id="rId11" Type="http://schemas.openxmlformats.org/officeDocument/2006/relationships/image" Target="../media/image289.png"/><Relationship Id="rId5" Type="http://schemas.openxmlformats.org/officeDocument/2006/relationships/image" Target="../media/image283.png"/><Relationship Id="rId10" Type="http://schemas.openxmlformats.org/officeDocument/2006/relationships/image" Target="../media/image288.png"/><Relationship Id="rId4" Type="http://schemas.openxmlformats.org/officeDocument/2006/relationships/image" Target="../media/image282.png"/><Relationship Id="rId9" Type="http://schemas.openxmlformats.org/officeDocument/2006/relationships/image" Target="../media/image287.png"/><Relationship Id="rId14" Type="http://schemas.openxmlformats.org/officeDocument/2006/relationships/image" Target="../media/image46.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2.png"/><Relationship Id="rId7" Type="http://schemas.openxmlformats.org/officeDocument/2006/relationships/image" Target="../media/image217.png"/><Relationship Id="rId2" Type="http://schemas.openxmlformats.org/officeDocument/2006/relationships/image" Target="../media/image224.png"/><Relationship Id="rId1" Type="http://schemas.openxmlformats.org/officeDocument/2006/relationships/slideMaster" Target="../slideMasters/slideMaster1.xml"/><Relationship Id="rId6" Type="http://schemas.openxmlformats.org/officeDocument/2006/relationships/image" Target="../media/image212.png"/><Relationship Id="rId5" Type="http://schemas.openxmlformats.org/officeDocument/2006/relationships/image" Target="../media/image51.png"/><Relationship Id="rId4" Type="http://schemas.openxmlformats.org/officeDocument/2006/relationships/image" Target="../media/image230.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299.png"/><Relationship Id="rId3" Type="http://schemas.openxmlformats.org/officeDocument/2006/relationships/image" Target="../media/image15.png"/><Relationship Id="rId7" Type="http://schemas.openxmlformats.org/officeDocument/2006/relationships/image" Target="../media/image295.png"/><Relationship Id="rId12" Type="http://schemas.openxmlformats.org/officeDocument/2006/relationships/image" Target="../media/image40.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294.png"/><Relationship Id="rId10" Type="http://schemas.openxmlformats.org/officeDocument/2006/relationships/image" Target="../media/image298.png"/><Relationship Id="rId4" Type="http://schemas.openxmlformats.org/officeDocument/2006/relationships/image" Target="../media/image293.png"/><Relationship Id="rId9" Type="http://schemas.openxmlformats.org/officeDocument/2006/relationships/image" Target="../media/image29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54.png"/><Relationship Id="rId7" Type="http://schemas.openxmlformats.org/officeDocument/2006/relationships/image" Target="../media/image301.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300.png"/><Relationship Id="rId5" Type="http://schemas.openxmlformats.org/officeDocument/2006/relationships/image" Target="../media/image46.png"/><Relationship Id="rId4" Type="http://schemas.openxmlformats.org/officeDocument/2006/relationships/image" Target="../media/image89.png"/><Relationship Id="rId9" Type="http://schemas.openxmlformats.org/officeDocument/2006/relationships/image" Target="../media/image7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253.png"/><Relationship Id="rId7" Type="http://schemas.openxmlformats.org/officeDocument/2006/relationships/image" Target="../media/image305.png"/><Relationship Id="rId2" Type="http://schemas.openxmlformats.org/officeDocument/2006/relationships/image" Target="../media/image30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4.png"/><Relationship Id="rId4" Type="http://schemas.openxmlformats.org/officeDocument/2006/relationships/image" Target="../media/image46.png"/><Relationship Id="rId9" Type="http://schemas.openxmlformats.org/officeDocument/2006/relationships/image" Target="../media/image307.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8.png"/><Relationship Id="rId7" Type="http://schemas.openxmlformats.org/officeDocument/2006/relationships/image" Target="../media/image309.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303.png"/><Relationship Id="rId9" Type="http://schemas.openxmlformats.org/officeDocument/2006/relationships/image" Target="../media/image3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3.png"/><Relationship Id="rId5" Type="http://schemas.openxmlformats.org/officeDocument/2006/relationships/image" Target="../media/image46.png"/><Relationship Id="rId4" Type="http://schemas.openxmlformats.org/officeDocument/2006/relationships/image" Target="../media/image26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5.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46.png"/><Relationship Id="rId4" Type="http://schemas.openxmlformats.org/officeDocument/2006/relationships/image" Target="../media/image5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230.png"/><Relationship Id="rId4" Type="http://schemas.openxmlformats.org/officeDocument/2006/relationships/image" Target="../media/image4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9.png"/><Relationship Id="rId7" Type="http://schemas.openxmlformats.org/officeDocument/2006/relationships/image" Target="../media/image5.png"/><Relationship Id="rId2" Type="http://schemas.openxmlformats.org/officeDocument/2006/relationships/image" Target="../media/image318.png"/><Relationship Id="rId1" Type="http://schemas.openxmlformats.org/officeDocument/2006/relationships/slideMaster" Target="../slideMasters/slideMaster1.xml"/><Relationship Id="rId6" Type="http://schemas.openxmlformats.org/officeDocument/2006/relationships/image" Target="../media/image320.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32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6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63.png"/><Relationship Id="rId9" Type="http://schemas.openxmlformats.org/officeDocument/2006/relationships/image" Target="../media/image6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B083106-A84E-4281-A585-98572AF67B47}"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20.09.2023</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936" y="4185084"/>
              <a:ext cx="7290489" cy="226460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5992472" flipV="1">
              <a:off x="2070776" y="4677340"/>
              <a:ext cx="376436" cy="353850"/>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481458" flipV="1">
              <a:off x="5513787" y="73347"/>
              <a:ext cx="376436" cy="353850"/>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pic>
          <p:nvPicPr>
            <p:cNvPr id="29" name="Рисунок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V="1">
              <a:off x="3921834" y="6581967"/>
              <a:ext cx="3858692" cy="192935"/>
            </a:xfrm>
            <a:prstGeom prst="rect">
              <a:avLst/>
            </a:prstGeom>
          </p:spPr>
        </p:pic>
        <p:pic>
          <p:nvPicPr>
            <p:cNvPr id="30" name="Рисунок 2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68336" y="1492354"/>
              <a:ext cx="358329" cy="358329"/>
            </a:xfrm>
            <a:prstGeom prst="rect">
              <a:avLst/>
            </a:prstGeom>
          </p:spPr>
        </p:pic>
      </p:grpSp>
      <p:pic>
        <p:nvPicPr>
          <p:cNvPr id="7" name="Рисунок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ACCF059B-CE98-477A-91A0-E014015D0EA3}"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0" y="0"/>
            <a:ext cx="12197756" cy="6868237"/>
            <a:chOff x="0" y="0"/>
            <a:chExt cx="12197756"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598309">
              <a:off x="292020" y="6146633"/>
              <a:ext cx="484448" cy="455381"/>
            </a:xfrm>
            <a:prstGeom prst="rect">
              <a:avLst/>
            </a:prstGeom>
          </p:spPr>
        </p:pic>
        <p:pic>
          <p:nvPicPr>
            <p:cNvPr id="13" name="Рисунок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5171" y="3656060"/>
              <a:ext cx="390339" cy="39033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404200"/>
              <a:ext cx="2098762" cy="314814"/>
            </a:xfrm>
            <a:prstGeom prst="rect">
              <a:avLst/>
            </a:prstGeom>
          </p:spPr>
        </p:pic>
        <p:pic>
          <p:nvPicPr>
            <p:cNvPr id="16" name="Рисунок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2578" y="5561664"/>
              <a:ext cx="5630831" cy="225233"/>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38681E92-CF5A-44DE-A223-5FF7178439E7}"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8355D2B3-0EBE-4E98-9739-14C6400DA930}"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042" y="5579155"/>
            <a:ext cx="6667500" cy="333375"/>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1956" y="1777869"/>
            <a:ext cx="461282" cy="46128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71353" y="4726477"/>
            <a:ext cx="794378" cy="798791"/>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pic>
        <p:nvPicPr>
          <p:cNvPr id="30" name="Рисунок 2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639368">
            <a:off x="1542630" y="237020"/>
            <a:ext cx="342550" cy="321997"/>
          </a:xfrm>
          <a:prstGeom prst="rect">
            <a:avLst/>
          </a:prstGeom>
        </p:spPr>
      </p:pic>
      <p:pic>
        <p:nvPicPr>
          <p:cNvPr id="31" name="Рисунок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410889">
            <a:off x="10754876" y="5534789"/>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7ACBA8B6-FF0C-43DA-B7A5-9AE7C560BBE7}"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11008D1A-76FF-4BB6-A144-A282012ABF72}"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4038600" y="6059209"/>
            <a:ext cx="3529495" cy="1764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B1C2B6F7-EF03-4497-B29D-CB7D612AD2DE}" type="datetime1">
              <a:rPr lang="ru-RU" smtClean="0"/>
              <a:t>20.09.2023</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DCF5F25-5CA5-4AD8-9FB2-893AB81C3556}" type="datetime1">
              <a:rPr lang="ru-RU" smtClean="0"/>
              <a:t>20.09.2023</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38A7483-B222-4158-8CAE-EB2B45992326}" type="datetime1">
              <a:rPr lang="ru-RU" smtClean="0"/>
              <a:t>20.09.2023</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7F9650E3-60C7-40CD-8DF4-D763ED4691DB}" type="datetime1">
              <a:rPr lang="ru-RU" smtClean="0"/>
              <a:t>20.09.2023</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DACE4FB2-92A7-46F0-A41B-2443ADA8015F}"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pic>
        <p:nvPicPr>
          <p:cNvPr id="18" name="Grafik 17">
            <a:extLst>
              <a:ext uri="{FF2B5EF4-FFF2-40B4-BE49-F238E27FC236}">
                <a16:creationId xmlns:a16="http://schemas.microsoft.com/office/drawing/2014/main" id="{FF7B1472-3DEC-4DCD-A253-94BE0B66709F}"/>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250136" y="1440687"/>
            <a:ext cx="1363283" cy="653609"/>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ECD16398-92CD-437F-86EC-887C697D72E4}"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ЗBambooBike">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20.09.2023</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a:extLst>
              <a:ext uri="{FF2B5EF4-FFF2-40B4-BE49-F238E27FC236}">
                <a16:creationId xmlns:a16="http://schemas.microsoft.com/office/drawing/2014/main" id="{EACF3009-F710-4C74-98C6-C320D2B50195}"/>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Tree>
    <p:extLst>
      <p:ext uri="{BB962C8B-B14F-4D97-AF65-F5344CB8AC3E}">
        <p14:creationId xmlns:p14="http://schemas.microsoft.com/office/powerpoint/2010/main" val="145066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ЗBambooBike_Pink">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20.09.2023</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a:extLst>
              <a:ext uri="{FF2B5EF4-FFF2-40B4-BE49-F238E27FC236}">
                <a16:creationId xmlns:a16="http://schemas.microsoft.com/office/drawing/2014/main" id="{EACF3009-F710-4C74-98C6-C320D2B50195}"/>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Tree>
    <p:extLst>
      <p:ext uri="{BB962C8B-B14F-4D97-AF65-F5344CB8AC3E}">
        <p14:creationId xmlns:p14="http://schemas.microsoft.com/office/powerpoint/2010/main" val="156154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3D228742-3425-4956-9D94-5C60B741C40B}"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1E73A779-53A5-4CE4-AF60-1E7C4DFADBF1}"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25B5B91-2D54-42DE-856E-8ABA321A5717}"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ECD4BB71-6221-478C-9E96-2490BE563AA2}"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1AB2FC3-EC92-4FED-A226-213A4523CE84}"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F82EB7B6-B28A-4048-9AE8-B02C5B2F7210}"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A0477826-3039-4177-A68B-27FB098EC521}"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126902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C6846739-8583-4C1E-992E-D5AE0A7E44D2}"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C2E501A0-54C8-4CA6-847B-9F004AB5782B}"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раздела">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448"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4DCCEF2B-8D4E-4B18-AB2C-5F967D1E39F0}" type="datetime1">
              <a:rPr lang="ru-RU" smtClean="0"/>
              <a:t>20.09.2023</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sp>
        <p:nvSpPr>
          <p:cNvPr id="12" name="Номер слайда 5">
            <a:extLst>
              <a:ext uri="{FF2B5EF4-FFF2-40B4-BE49-F238E27FC236}">
                <a16:creationId xmlns:a16="http://schemas.microsoft.com/office/drawing/2014/main" id="{05E709D6-8460-4D56-BA89-897BE402CFD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8_Заголовок раздела">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030EDC82-0967-4745-B010-910D2EE3BBBD}" type="datetime1">
              <a:rPr lang="ru-RU" smtClean="0"/>
              <a:t>20.09.2023</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pic>
        <p:nvPicPr>
          <p:cNvPr id="11" name="Grafik 10">
            <a:extLst>
              <a:ext uri="{FF2B5EF4-FFF2-40B4-BE49-F238E27FC236}">
                <a16:creationId xmlns:a16="http://schemas.microsoft.com/office/drawing/2014/main" id="{0397603C-DD10-4E01-A745-0F9B617653D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
        <p:nvSpPr>
          <p:cNvPr id="12" name="Номер слайда 5">
            <a:extLst>
              <a:ext uri="{FF2B5EF4-FFF2-40B4-BE49-F238E27FC236}">
                <a16:creationId xmlns:a16="http://schemas.microsoft.com/office/drawing/2014/main" id="{0223FFBA-7918-4A10-B457-FF2D180F059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4526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7B0E277B-1919-4863-B9E7-77B57AB647EB}"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
        <p:nvSpPr>
          <p:cNvPr id="20" name="Номер слайда 5">
            <a:extLst>
              <a:ext uri="{FF2B5EF4-FFF2-40B4-BE49-F238E27FC236}">
                <a16:creationId xmlns:a16="http://schemas.microsoft.com/office/drawing/2014/main" id="{DACEC39B-9194-4D0B-8EB0-107D8DD954F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61569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9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A4A5BC-76DF-48B0-BE7C-AD1E49CF65A6}"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sp>
        <p:nvSpPr>
          <p:cNvPr id="13" name="Номер слайда 5">
            <a:extLst>
              <a:ext uri="{FF2B5EF4-FFF2-40B4-BE49-F238E27FC236}">
                <a16:creationId xmlns:a16="http://schemas.microsoft.com/office/drawing/2014/main" id="{1AD2C02B-51A2-4AF1-9D1C-36DDDF06133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4479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2"/>
          <a:stretch/>
        </p:blipFill>
        <p:spPr>
          <a:xfrm>
            <a:off x="0" y="0"/>
            <a:ext cx="96314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3"/>
            <a:ext cx="968896" cy="809028"/>
          </a:xfrm>
          <a:prstGeom prst="rect">
            <a:avLst/>
          </a:prstGeom>
        </p:spPr>
      </p:pic>
      <p:sp>
        <p:nvSpPr>
          <p:cNvPr id="4" name="Дата 3"/>
          <p:cNvSpPr>
            <a:spLocks noGrp="1"/>
          </p:cNvSpPr>
          <p:nvPr>
            <p:ph type="dt" sz="half" idx="10"/>
          </p:nvPr>
        </p:nvSpPr>
        <p:spPr>
          <a:xfrm>
            <a:off x="838200" y="6356351"/>
            <a:ext cx="2743200" cy="365125"/>
          </a:xfrm>
        </p:spPr>
        <p:txBody>
          <a:bodyPr/>
          <a:lstStyle/>
          <a:p>
            <a:fld id="{88AC984A-D5EB-4D41-9F81-9F355C751AF1}" type="datetime1">
              <a:rPr lang="ru-RU" smtClean="0"/>
              <a:t>20.09.2023</a:t>
            </a:fld>
            <a:endParaRPr lang="ru-RU"/>
          </a:p>
        </p:txBody>
      </p:sp>
      <p:sp>
        <p:nvSpPr>
          <p:cNvPr id="5" name="Нижний колонтитул 4"/>
          <p:cNvSpPr>
            <a:spLocks noGrp="1"/>
          </p:cNvSpPr>
          <p:nvPr>
            <p:ph type="ftr" sz="quarter" idx="11"/>
          </p:nvPr>
        </p:nvSpPr>
        <p:spPr>
          <a:xfrm>
            <a:off x="4038600" y="6356351"/>
            <a:ext cx="4114800" cy="365125"/>
          </a:xfrm>
        </p:spPr>
        <p:txBody>
          <a:bodyPr/>
          <a:lstStyle/>
          <a:p>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0"/>
            <a:ext cx="963140" cy="801332"/>
          </a:xfrm>
          <a:prstGeom prst="rect">
            <a:avLst/>
          </a:prstGeom>
        </p:spPr>
      </p:pic>
      <p:sp>
        <p:nvSpPr>
          <p:cNvPr id="22" name="Текст 2"/>
          <p:cNvSpPr>
            <a:spLocks noGrp="1"/>
          </p:cNvSpPr>
          <p:nvPr>
            <p:ph type="body" idx="1" hasCustomPrompt="1"/>
          </p:nvPr>
        </p:nvSpPr>
        <p:spPr>
          <a:xfrm>
            <a:off x="877169" y="375557"/>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99842" y="1690007"/>
            <a:ext cx="592158" cy="3224893"/>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955" y="4212773"/>
            <a:ext cx="450396" cy="450396"/>
          </a:xfrm>
          <a:prstGeom prst="rect">
            <a:avLst/>
          </a:prstGeom>
        </p:spPr>
      </p:pic>
      <p:sp>
        <p:nvSpPr>
          <p:cNvPr id="12" name="Номер слайда 5">
            <a:extLst>
              <a:ext uri="{FF2B5EF4-FFF2-40B4-BE49-F238E27FC236}">
                <a16:creationId xmlns:a16="http://schemas.microsoft.com/office/drawing/2014/main" id="{E7990F20-F833-45AB-B898-C8109790D124}"/>
              </a:ext>
            </a:extLst>
          </p:cNvPr>
          <p:cNvSpPr>
            <a:spLocks noGrp="1"/>
          </p:cNvSpPr>
          <p:nvPr>
            <p:ph type="sldNum" sz="quarter" idx="12"/>
          </p:nvPr>
        </p:nvSpPr>
        <p:spPr>
          <a:xfrm>
            <a:off x="10897386" y="6330754"/>
            <a:ext cx="1268493"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8881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69263"/>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736" y="3369264"/>
            <a:ext cx="3106621" cy="3494315"/>
          </a:xfrm>
          <a:prstGeom prst="rect">
            <a:avLst/>
          </a:prstGeom>
        </p:spPr>
      </p:pic>
      <p:grpSp>
        <p:nvGrpSpPr>
          <p:cNvPr id="3" name="Группа 2"/>
          <p:cNvGrpSpPr/>
          <p:nvPr userDrawn="1"/>
        </p:nvGrpSpPr>
        <p:grpSpPr>
          <a:xfrm>
            <a:off x="114206" y="-3847"/>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C7D89DAC-95AA-43F2-BDC0-558475E472CD}"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16" name="Номер слайда 5">
            <a:extLst>
              <a:ext uri="{FF2B5EF4-FFF2-40B4-BE49-F238E27FC236}">
                <a16:creationId xmlns:a16="http://schemas.microsoft.com/office/drawing/2014/main" id="{78E9EA52-B11F-4994-812C-FE2C50EDC11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95804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F37A9BE5-57A2-44D8-8F9F-1542AEE623AB}"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269039"/>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8687" y="489858"/>
            <a:ext cx="1634833" cy="1638300"/>
          </a:xfrm>
          <a:prstGeom prst="rect">
            <a:avLst/>
          </a:prstGeom>
        </p:spPr>
      </p:pic>
      <p:pic>
        <p:nvPicPr>
          <p:cNvPr id="30" name="Рисунок 29"/>
          <p:cNvPicPr>
            <a:picLocks noChangeAspect="1"/>
          </p:cNvPicPr>
          <p:nvPr userDrawn="1"/>
        </p:nvPicPr>
        <p:blipFill rotWithShape="1">
          <a:blip r:embed="rId8" cstate="print">
            <a:extLst>
              <a:ext uri="{28A0092B-C50C-407E-A947-70E740481C1C}">
                <a14:useLocalDpi xmlns:a14="http://schemas.microsoft.com/office/drawing/2010/main" val="0"/>
              </a:ext>
            </a:extLst>
          </a:blip>
          <a:srcRect t="24697"/>
          <a:stretch/>
        </p:blipFill>
        <p:spPr>
          <a:xfrm>
            <a:off x="510350" y="-10948"/>
            <a:ext cx="862052" cy="652756"/>
          </a:xfrm>
          <a:prstGeom prst="rect">
            <a:avLst/>
          </a:prstGeom>
        </p:spPr>
      </p:pic>
      <p:pic>
        <p:nvPicPr>
          <p:cNvPr id="31" name="Рисунок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
        <p:nvSpPr>
          <p:cNvPr id="16" name="Номер слайда 5">
            <a:extLst>
              <a:ext uri="{FF2B5EF4-FFF2-40B4-BE49-F238E27FC236}">
                <a16:creationId xmlns:a16="http://schemas.microsoft.com/office/drawing/2014/main" id="{332BE0DE-B0B1-445F-93C4-562E60D408E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0690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66B68987-A7F8-4124-B526-5018E4966EFB}"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8">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
        <p:nvSpPr>
          <p:cNvPr id="12" name="Номер слайда 5">
            <a:extLst>
              <a:ext uri="{FF2B5EF4-FFF2-40B4-BE49-F238E27FC236}">
                <a16:creationId xmlns:a16="http://schemas.microsoft.com/office/drawing/2014/main" id="{831CE1BE-1D0C-499A-8308-30E88913B3D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63954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391E936C-AE85-4B49-A06B-40B621270838}"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358E8E6-3485-4D26-8F3C-1D7BCE5F13FE}"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
        <p:nvSpPr>
          <p:cNvPr id="20" name="Номер слайда 5">
            <a:extLst>
              <a:ext uri="{FF2B5EF4-FFF2-40B4-BE49-F238E27FC236}">
                <a16:creationId xmlns:a16="http://schemas.microsoft.com/office/drawing/2014/main" id="{8F547336-B97F-4E4B-B2FF-0ECE69196A6F}"/>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19252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BED00DA3-BF74-471C-8744-745468C58709}"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
        <p:nvSpPr>
          <p:cNvPr id="18" name="Номер слайда 5">
            <a:extLst>
              <a:ext uri="{FF2B5EF4-FFF2-40B4-BE49-F238E27FC236}">
                <a16:creationId xmlns:a16="http://schemas.microsoft.com/office/drawing/2014/main" id="{A2DE17D8-2603-485F-B20B-6F53B672E618}"/>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6643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3A20286A-6229-4348-B1D1-B0275B889723}"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pic>
        <p:nvPicPr>
          <p:cNvPr id="14" name="Рисунок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33044"/>
          <a:stretch/>
        </p:blipFill>
        <p:spPr>
          <a:xfrm rot="5400000">
            <a:off x="9624386" y="4936789"/>
            <a:ext cx="1547205" cy="231569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21" name="Рисунок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
        <p:nvSpPr>
          <p:cNvPr id="10" name="Номер слайда 5">
            <a:extLst>
              <a:ext uri="{FF2B5EF4-FFF2-40B4-BE49-F238E27FC236}">
                <a16:creationId xmlns:a16="http://schemas.microsoft.com/office/drawing/2014/main" id="{B5D41614-D43A-469A-AC4B-9B2C31344C7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88100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able_slide_blu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6" name="Номер слайда 5"/>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Tree>
    <p:extLst>
      <p:ext uri="{BB962C8B-B14F-4D97-AF65-F5344CB8AC3E}">
        <p14:creationId xmlns:p14="http://schemas.microsoft.com/office/powerpoint/2010/main" val="262729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DAA6EB7-0D3E-4789-8E9A-916270F13517}"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
        <p:nvSpPr>
          <p:cNvPr id="17" name="Номер слайда 5">
            <a:extLst>
              <a:ext uri="{FF2B5EF4-FFF2-40B4-BE49-F238E27FC236}">
                <a16:creationId xmlns:a16="http://schemas.microsoft.com/office/drawing/2014/main" id="{B992BA25-1136-45A6-8E50-274E90DC597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51848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4988476" cy="5568978"/>
            <a:chOff x="7185" y="1103455"/>
            <a:chExt cx="4988476" cy="5568978"/>
          </a:xfrm>
        </p:grpSpPr>
        <p:pic>
          <p:nvPicPr>
            <p:cNvPr id="34" name="Рисунок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6" name="Рисунок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Текст 2"/>
          <p:cNvSpPr>
            <a:spLocks noGrp="1"/>
          </p:cNvSpPr>
          <p:nvPr>
            <p:ph type="body" idx="1" hasCustomPrompt="1"/>
          </p:nvPr>
        </p:nvSpPr>
        <p:spPr>
          <a:xfrm>
            <a:off x="7246149" y="2154404"/>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8ADE0A67-336C-4C89-B66A-9FEBB1C2F3F2}"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Grafik 11">
            <a:extLst>
              <a:ext uri="{FF2B5EF4-FFF2-40B4-BE49-F238E27FC236}">
                <a16:creationId xmlns:a16="http://schemas.microsoft.com/office/drawing/2014/main" id="{94C9A596-E182-4A6F-B34B-1274394AA66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Tree>
    <p:extLst>
      <p:ext uri="{BB962C8B-B14F-4D97-AF65-F5344CB8AC3E}">
        <p14:creationId xmlns:p14="http://schemas.microsoft.com/office/powerpoint/2010/main" val="11443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931CCF97-9C54-4340-AF26-C159CE15BE24}" type="datetime1">
              <a:rPr lang="ru-RU" smtClean="0"/>
              <a:t>20.09.2023</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98BF48-DE08-466B-A630-CB53ADA2B1D5}"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4CC46814-9258-48F8-8ABE-3D9EC8F7C922}"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Tree>
    <p:extLst>
      <p:ext uri="{BB962C8B-B14F-4D97-AF65-F5344CB8AC3E}">
        <p14:creationId xmlns:p14="http://schemas.microsoft.com/office/powerpoint/2010/main" val="55379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B337C1-0B0E-4E15-AA8E-3EEBED116076}" type="datetime1">
              <a:rPr lang="ru-RU" smtClean="0"/>
              <a:t>20.09.2023</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64763719-8D50-4FF1-AFB0-D00D1CF8F0AA}"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1F56773F-F72E-4863-A220-A5176644D610}"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F8B517-EFB2-4893-BD81-92D9C64DAF83}"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376B9362-4A97-49F5-B665-165E800889AB}" type="datetime1">
              <a:rPr lang="ru-RU" smtClean="0"/>
              <a:t>20.09.2023</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A0A6E113-339C-441E-8F12-4C6E49CAB16F}"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D9452D10-4EEC-4235-AD57-05D9CBA0A5FD}"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F6EA1BDA-3CDB-4C7B-AA7C-60809A8B92C2}"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119425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27FAA538-FBBD-42A4-9F9B-9876A9BA225E}" type="datetime1">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3493049B-B484-4DD8-9E27-11E65D089405}" type="datetime1">
              <a:rPr lang="ru-RU" smtClean="0"/>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96AC89DA-DB95-4C8C-A018-9B5070FA1EC4}"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48407AB-1FCE-49F7-973B-8517006C099D}"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CF5DE0BB-7D7A-4D18-A8F8-3B4EF0B743A8}"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7EE2B07-EF6C-43C4-820F-4F2911601686}"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spTree>
    <p:extLst>
      <p:ext uri="{BB962C8B-B14F-4D97-AF65-F5344CB8AC3E}">
        <p14:creationId xmlns:p14="http://schemas.microsoft.com/office/powerpoint/2010/main" val="1661574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4AFDE175-ACF8-45F2-9E80-07AA6E220350}"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5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2" name="Рисунок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6673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19CE5A2F-420D-4626-90B2-78D9F8313110}"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4013631-498B-4A8E-A9CC-B927D28CE561}"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9FDD7BFB-E9F5-46B6-9DF2-6AF72905959C}"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E7095778-7067-4DC3-B9D2-6B63CCA6A07C}" type="datetime1">
              <a:rPr lang="ru-RU" smtClean="0"/>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11CF7E6-1EAD-41E7-A645-77A2A2EE6EB8}" type="datetime1">
              <a:rPr lang="ru-RU" smtClean="0"/>
              <a:t>20.09.2023</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CF4ABBA-F61D-48A1-A3C3-CE4832F6D511}" type="datetime1">
              <a:rPr lang="ru-RU" smtClean="0"/>
              <a:t>20.09.2023</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30D48228-6AC6-46C0-BB19-24FD6348D8AE}"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6F78F01C-E953-4C78-A247-8B0E5ABC820D}" type="datetime1">
              <a:rPr lang="ru-RU" smtClean="0"/>
              <a:t>20.09.2023</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50161948-4C9C-4330-851D-41A393CF77C5}" type="datetime1">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42DA9967-186C-4758-BC77-7B569BCD70AB}" type="datetime1">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FA0DC356-0D27-4B86-9AAA-826EA6D7ECB1}"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3_Заголовок раздела">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19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119D0BFC-63F8-4B9A-B6C4-D1EA70FD334B}"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5196E87-5651-48F9-84AE-91EA7CA502E4}"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1157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D958F7B9-DCC7-41C3-872C-426736F09F81}"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6BD8AA49-75D6-409B-8DBD-57CEB4B0E106}"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6.png"/><Relationship Id="rId89" Type="http://schemas.openxmlformats.org/officeDocument/2006/relationships/image" Target="../media/image11.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90" Type="http://schemas.openxmlformats.org/officeDocument/2006/relationships/image" Target="../media/image12.png"/><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2.png"/><Relationship Id="rId85" Type="http://schemas.openxmlformats.org/officeDocument/2006/relationships/image" Target="../media/image7.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5.png"/><Relationship Id="rId88"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81" Type="http://schemas.openxmlformats.org/officeDocument/2006/relationships/image" Target="../media/image3.png"/><Relationship Id="rId86"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9.png"/><Relationship Id="rId61" Type="http://schemas.openxmlformats.org/officeDocument/2006/relationships/slideLayout" Target="../slideLayouts/slideLayout61.xml"/><Relationship Id="rId82" Type="http://schemas.openxmlformats.org/officeDocument/2006/relationships/image" Target="../media/image4.png"/><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90"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90"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0633-B9B7-4E2D-9024-B0FA0EAEEBBA}" type="datetime1">
              <a:rPr lang="ru-RU" smtClean="0"/>
              <a:t>20.09.2023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839" r:id="rId3"/>
    <p:sldLayoutId id="2147483682" r:id="rId4"/>
    <p:sldLayoutId id="2147483683" r:id="rId5"/>
    <p:sldLayoutId id="2147483661" r:id="rId6"/>
    <p:sldLayoutId id="2147483672" r:id="rId7"/>
    <p:sldLayoutId id="2147483673" r:id="rId8"/>
    <p:sldLayoutId id="2147483662" r:id="rId9"/>
    <p:sldLayoutId id="2147483677" r:id="rId10"/>
    <p:sldLayoutId id="2147483663" r:id="rId11"/>
    <p:sldLayoutId id="2147483688" r:id="rId12"/>
    <p:sldLayoutId id="2147483691" r:id="rId13"/>
    <p:sldLayoutId id="2147483718" r:id="rId14"/>
    <p:sldLayoutId id="2147483689" r:id="rId15"/>
    <p:sldLayoutId id="2147483690" r:id="rId16"/>
    <p:sldLayoutId id="2147483692" r:id="rId17"/>
    <p:sldLayoutId id="2147483693" r:id="rId18"/>
    <p:sldLayoutId id="2147483712" r:id="rId19"/>
    <p:sldLayoutId id="2147483723" r:id="rId20"/>
    <p:sldLayoutId id="2147483674" r:id="rId21"/>
    <p:sldLayoutId id="2147483842"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66" r:id="rId33"/>
    <p:sldLayoutId id="2147483700" r:id="rId34"/>
    <p:sldLayoutId id="2147483767" r:id="rId35"/>
    <p:sldLayoutId id="2147483720" r:id="rId36"/>
    <p:sldLayoutId id="2147483701" r:id="rId37"/>
    <p:sldLayoutId id="2147483702" r:id="rId38"/>
    <p:sldLayoutId id="2147483703" r:id="rId39"/>
    <p:sldLayoutId id="2147483704" r:id="rId40"/>
    <p:sldLayoutId id="2147483705" r:id="rId41"/>
    <p:sldLayoutId id="2147483714" r:id="rId42"/>
    <p:sldLayoutId id="2147483765" r:id="rId43"/>
    <p:sldLayoutId id="2147483725" r:id="rId44"/>
    <p:sldLayoutId id="2147483676" r:id="rId45"/>
    <p:sldLayoutId id="2147483706" r:id="rId46"/>
    <p:sldLayoutId id="2147483707" r:id="rId47"/>
    <p:sldLayoutId id="2147483721" r:id="rId48"/>
    <p:sldLayoutId id="2147483708" r:id="rId49"/>
    <p:sldLayoutId id="2147483709" r:id="rId50"/>
    <p:sldLayoutId id="2147483710" r:id="rId51"/>
    <p:sldLayoutId id="2147483711" r:id="rId52"/>
    <p:sldLayoutId id="2147483715" r:id="rId53"/>
    <p:sldLayoutId id="2147483726" r:id="rId54"/>
    <p:sldLayoutId id="2147483728" r:id="rId55"/>
    <p:sldLayoutId id="2147483664" r:id="rId56"/>
    <p:sldLayoutId id="2147483665" r:id="rId57"/>
    <p:sldLayoutId id="2147483666" r:id="rId58"/>
    <p:sldLayoutId id="2147483722" r:id="rId59"/>
    <p:sldLayoutId id="2147483764" r:id="rId60"/>
    <p:sldLayoutId id="2147483727" r:id="rId61"/>
    <p:sldLayoutId id="2147483686" r:id="rId62"/>
    <p:sldLayoutId id="2147483841" r:id="rId63"/>
    <p:sldLayoutId id="2147483687" r:id="rId64"/>
    <p:sldLayoutId id="2147483678" r:id="rId65"/>
    <p:sldLayoutId id="2147483680" r:id="rId66"/>
    <p:sldLayoutId id="2147483667" r:id="rId67"/>
    <p:sldLayoutId id="2147483679" r:id="rId68"/>
    <p:sldLayoutId id="2147483684" r:id="rId69"/>
    <p:sldLayoutId id="2147483685" r:id="rId70"/>
    <p:sldLayoutId id="2147483668" r:id="rId71"/>
    <p:sldLayoutId id="2147483669" r:id="rId72"/>
    <p:sldLayoutId id="2147483716" r:id="rId73"/>
    <p:sldLayoutId id="2147483840" r:id="rId74"/>
    <p:sldLayoutId id="2147483670" r:id="rId75"/>
    <p:sldLayoutId id="2147483671" r:id="rId76"/>
    <p:sldLayoutId id="2147483870" r:id="rId77"/>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Rm6BF4iYNs"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hyperlink" Target="https://www.youtube.com/watch?v=cGXC-goI0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859_D669CFEA.xml"/><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85A_7A672C44.xml"/><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69D3E-8858-4A05-B3A9-84A618532352}"/>
              </a:ext>
            </a:extLst>
          </p:cNvPr>
          <p:cNvSpPr>
            <a:spLocks noGrp="1"/>
          </p:cNvSpPr>
          <p:nvPr>
            <p:ph type="title"/>
          </p:nvPr>
        </p:nvSpPr>
        <p:spPr>
          <a:xfrm>
            <a:off x="935834" y="5933659"/>
            <a:ext cx="8168410" cy="636104"/>
          </a:xfrm>
        </p:spPr>
        <p:txBody>
          <a:bodyPr>
            <a:noAutofit/>
          </a:bodyPr>
          <a:lstStyle/>
          <a:p>
            <a:pPr algn="l"/>
            <a:r>
              <a:rPr lang="de-CH" sz="2800" b="0" dirty="0">
                <a:solidFill>
                  <a:srgbClr val="8EB403"/>
                </a:solidFill>
              </a:rPr>
              <a:t>Unternehmerisches Denken und Handeln</a:t>
            </a:r>
          </a:p>
        </p:txBody>
      </p:sp>
      <p:sp>
        <p:nvSpPr>
          <p:cNvPr id="4" name="Rechteck 3">
            <a:extLst>
              <a:ext uri="{FF2B5EF4-FFF2-40B4-BE49-F238E27FC236}">
                <a16:creationId xmlns:a16="http://schemas.microsoft.com/office/drawing/2014/main" id="{2B5132A5-C60A-4155-AB83-FBEB00069D1D}"/>
              </a:ext>
            </a:extLst>
          </p:cNvPr>
          <p:cNvSpPr/>
          <p:nvPr/>
        </p:nvSpPr>
        <p:spPr>
          <a:xfrm>
            <a:off x="925894" y="5322132"/>
            <a:ext cx="3009157" cy="738664"/>
          </a:xfrm>
          <a:prstGeom prst="rect">
            <a:avLst/>
          </a:prstGeom>
        </p:spPr>
        <p:txBody>
          <a:bodyPr wrap="none">
            <a:spAutoFit/>
          </a:bodyPr>
          <a:lstStyle/>
          <a:p>
            <a:r>
              <a:rPr lang="de-CH" sz="4200" dirty="0">
                <a:solidFill>
                  <a:srgbClr val="8EB403"/>
                </a:solidFill>
              </a:rPr>
              <a:t>my</a:t>
            </a:r>
            <a:r>
              <a:rPr lang="de-CH" sz="4200" b="1" dirty="0">
                <a:solidFill>
                  <a:srgbClr val="8EB403"/>
                </a:solidFill>
              </a:rPr>
              <a:t>idea.</a:t>
            </a:r>
            <a:r>
              <a:rPr lang="de-CH" sz="4200" dirty="0">
                <a:solidFill>
                  <a:srgbClr val="8EB403"/>
                </a:solidFill>
              </a:rPr>
              <a:t>ch</a:t>
            </a:r>
          </a:p>
        </p:txBody>
      </p:sp>
      <p:pic>
        <p:nvPicPr>
          <p:cNvPr id="25" name="Grafik 24">
            <a:extLst>
              <a:ext uri="{FF2B5EF4-FFF2-40B4-BE49-F238E27FC236}">
                <a16:creationId xmlns:a16="http://schemas.microsoft.com/office/drawing/2014/main" id="{8A1741F1-01FC-47F9-8DB0-9D5A9C250E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9436" y="400858"/>
            <a:ext cx="2176672" cy="1043578"/>
          </a:xfrm>
          <a:prstGeom prst="rect">
            <a:avLst/>
          </a:prstGeom>
        </p:spPr>
      </p:pic>
      <p:sp>
        <p:nvSpPr>
          <p:cNvPr id="3" name="Foliennummernplatzhalter 2">
            <a:extLst>
              <a:ext uri="{FF2B5EF4-FFF2-40B4-BE49-F238E27FC236}">
                <a16:creationId xmlns:a16="http://schemas.microsoft.com/office/drawing/2014/main" id="{DBD4B09B-DE92-42CD-A4E8-B762702A2AD8}"/>
              </a:ext>
            </a:extLst>
          </p:cNvPr>
          <p:cNvSpPr>
            <a:spLocks noGrp="1"/>
          </p:cNvSpPr>
          <p:nvPr>
            <p:ph type="sldNum" sz="quarter" idx="12"/>
          </p:nvPr>
        </p:nvSpPr>
        <p:spPr/>
        <p:txBody>
          <a:bodyPr/>
          <a:lstStyle/>
          <a:p>
            <a:fld id="{B7E6CA31-DA56-47CF-9891-B6D0296B6AEC}" type="slidenum">
              <a:rPr lang="ru-RU" smtClean="0"/>
              <a:pPr/>
              <a:t>1</a:t>
            </a:fld>
            <a:endParaRPr lang="ru-RU" dirty="0"/>
          </a:p>
        </p:txBody>
      </p:sp>
    </p:spTree>
    <p:extLst>
      <p:ext uri="{BB962C8B-B14F-4D97-AF65-F5344CB8AC3E}">
        <p14:creationId xmlns:p14="http://schemas.microsoft.com/office/powerpoint/2010/main" val="332911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altLang="fr-FR" sz="2400" dirty="0">
                <a:solidFill>
                  <a:srgbClr val="0B4874"/>
                </a:solidFill>
                <a:ea typeface="ＭＳ Ｐゴシック" charset="0"/>
                <a:cs typeface="Arial"/>
              </a:rPr>
              <a:t>Filtern Sie die wichtigsten Inhalte heraus</a:t>
            </a:r>
          </a:p>
        </p:txBody>
      </p:sp>
      <p:sp>
        <p:nvSpPr>
          <p:cNvPr id="7" name="Inhaltsplatzhalter 2">
            <a:extLst>
              <a:ext uri="{FF2B5EF4-FFF2-40B4-BE49-F238E27FC236}">
                <a16:creationId xmlns:a16="http://schemas.microsoft.com/office/drawing/2014/main" id="{3EF1E61A-C1CA-4842-84BC-F2D8214E0278}"/>
              </a:ext>
            </a:extLst>
          </p:cNvPr>
          <p:cNvSpPr txBox="1">
            <a:spLocks/>
          </p:cNvSpPr>
          <p:nvPr/>
        </p:nvSpPr>
        <p:spPr>
          <a:xfrm>
            <a:off x="1027604" y="1605195"/>
            <a:ext cx="10144166" cy="42867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nSpc>
                <a:spcPct val="120000"/>
              </a:lnSpc>
              <a:buFont typeface="Arial" panose="020B0604020202020204" pitchFamily="34" charset="0"/>
              <a:buNone/>
            </a:pPr>
            <a:r>
              <a:rPr lang="de-DE" sz="2200" b="1" dirty="0">
                <a:solidFill>
                  <a:srgbClr val="0B4874"/>
                </a:solidFill>
                <a:latin typeface="+mj-lt"/>
                <a:cs typeface="Arial" pitchFamily="34" charset="0"/>
              </a:rPr>
              <a:t>Wichtige Punkte, die Sie abdecken sollten, sind:</a:t>
            </a:r>
          </a:p>
          <a:p>
            <a:pPr marL="631825" lvl="1" indent="-358775">
              <a:lnSpc>
                <a:spcPct val="120000"/>
              </a:lnSpc>
              <a:buClr>
                <a:srgbClr val="96CB00"/>
              </a:buClr>
            </a:pPr>
            <a:r>
              <a:rPr lang="de-DE" sz="2200" dirty="0">
                <a:solidFill>
                  <a:srgbClr val="0B4874"/>
                </a:solidFill>
                <a:latin typeface="+mj-lt"/>
                <a:cs typeface="Arial" pitchFamily="34" charset="0"/>
              </a:rPr>
              <a:t>Welches Problem lösen Sie für Ihre Kunden?</a:t>
            </a:r>
          </a:p>
          <a:p>
            <a:pPr marL="631825" lvl="1" indent="-358775">
              <a:lnSpc>
                <a:spcPct val="120000"/>
              </a:lnSpc>
              <a:buClr>
                <a:srgbClr val="96CB00"/>
              </a:buClr>
            </a:pPr>
            <a:r>
              <a:rPr lang="de-DE" sz="2200" dirty="0">
                <a:solidFill>
                  <a:srgbClr val="0B4874"/>
                </a:solidFill>
                <a:latin typeface="+mj-lt"/>
                <a:cs typeface="Arial" pitchFamily="34" charset="0"/>
              </a:rPr>
              <a:t>Was ist der Kern Ihrer Idee?</a:t>
            </a:r>
          </a:p>
          <a:p>
            <a:pPr marL="631825" lvl="1" indent="-358775">
              <a:lnSpc>
                <a:spcPct val="120000"/>
              </a:lnSpc>
              <a:buClr>
                <a:srgbClr val="96CB00"/>
              </a:buClr>
            </a:pPr>
            <a:r>
              <a:rPr lang="de-DE" sz="2200" dirty="0">
                <a:solidFill>
                  <a:srgbClr val="0B4874"/>
                </a:solidFill>
                <a:latin typeface="+mj-lt"/>
                <a:cs typeface="Arial" pitchFamily="34" charset="0"/>
              </a:rPr>
              <a:t>Was ist das Besondere an Ihrer Idee?</a:t>
            </a:r>
          </a:p>
          <a:p>
            <a:pPr marL="631825" lvl="1" indent="-358775">
              <a:lnSpc>
                <a:spcPct val="120000"/>
              </a:lnSpc>
              <a:buClr>
                <a:srgbClr val="96CB00"/>
              </a:buClr>
            </a:pPr>
            <a:r>
              <a:rPr lang="de-DE" sz="2200" dirty="0">
                <a:solidFill>
                  <a:srgbClr val="0B4874"/>
                </a:solidFill>
                <a:latin typeface="+mj-lt"/>
                <a:cs typeface="Arial" pitchFamily="34" charset="0"/>
              </a:rPr>
              <a:t>Wie schaffen Sie Nutzen für Ihre Kunden?</a:t>
            </a:r>
          </a:p>
          <a:p>
            <a:pPr marL="631825" lvl="1" indent="-358775">
              <a:lnSpc>
                <a:spcPct val="120000"/>
              </a:lnSpc>
              <a:buClr>
                <a:srgbClr val="96CB00"/>
              </a:buClr>
            </a:pPr>
            <a:r>
              <a:rPr lang="de-DE" sz="2200" dirty="0">
                <a:solidFill>
                  <a:srgbClr val="0B4874"/>
                </a:solidFill>
                <a:latin typeface="+mj-lt"/>
                <a:cs typeface="Arial" pitchFamily="34" charset="0"/>
              </a:rPr>
              <a:t>Wie erbringen Sie die Leistung für Ihre Kunden?</a:t>
            </a:r>
          </a:p>
          <a:p>
            <a:pPr marL="631825" lvl="1" indent="-358775">
              <a:lnSpc>
                <a:spcPct val="120000"/>
              </a:lnSpc>
              <a:buClr>
                <a:srgbClr val="96CB00"/>
              </a:buClr>
            </a:pPr>
            <a:r>
              <a:rPr lang="de-DE" sz="2200" dirty="0">
                <a:solidFill>
                  <a:srgbClr val="0B4874"/>
                </a:solidFill>
                <a:latin typeface="+mj-lt"/>
                <a:cs typeface="Arial" pitchFamily="34" charset="0"/>
              </a:rPr>
              <a:t>Wie verdienen Sie Geld?</a:t>
            </a:r>
          </a:p>
          <a:p>
            <a:pPr marL="631825" lvl="1" indent="-358775">
              <a:lnSpc>
                <a:spcPct val="120000"/>
              </a:lnSpc>
              <a:buClr>
                <a:srgbClr val="0E6E36"/>
              </a:buClr>
              <a:buFont typeface="Arial" panose="020B0604020202020204" pitchFamily="34" charset="0"/>
              <a:buNone/>
            </a:pPr>
            <a:endParaRPr lang="de-DE" sz="2200" b="1" dirty="0">
              <a:solidFill>
                <a:srgbClr val="0B4874"/>
              </a:solidFill>
              <a:latin typeface="+mj-lt"/>
              <a:cs typeface="Arial" pitchFamily="34" charset="0"/>
            </a:endParaRPr>
          </a:p>
          <a:p>
            <a:pPr marL="631825" lvl="1" indent="-358775">
              <a:lnSpc>
                <a:spcPct val="120000"/>
              </a:lnSpc>
              <a:buClr>
                <a:srgbClr val="0E6E36"/>
              </a:buClr>
              <a:buFont typeface="Arial" panose="020B0604020202020204" pitchFamily="34" charset="0"/>
              <a:buNone/>
            </a:pPr>
            <a:r>
              <a:rPr lang="de-DE" sz="2200" b="1" dirty="0">
                <a:solidFill>
                  <a:srgbClr val="0B4874"/>
                </a:solidFill>
                <a:latin typeface="+mj-lt"/>
                <a:cs typeface="Arial" pitchFamily="34" charset="0"/>
              </a:rPr>
              <a:t>				Überlegen Sie: </a:t>
            </a:r>
            <a:br>
              <a:rPr lang="de-DE" sz="2200" b="1" dirty="0">
                <a:solidFill>
                  <a:srgbClr val="0B4874"/>
                </a:solidFill>
                <a:latin typeface="+mj-lt"/>
                <a:cs typeface="Arial" pitchFamily="34" charset="0"/>
              </a:rPr>
            </a:br>
            <a:r>
              <a:rPr lang="de-DE" sz="2200" b="1" dirty="0">
                <a:solidFill>
                  <a:srgbClr val="0B4874"/>
                </a:solidFill>
                <a:latin typeface="+mj-lt"/>
                <a:cs typeface="Arial" pitchFamily="34" charset="0"/>
              </a:rPr>
              <a:t>			Was muss Ihr Publikum zu Ihrer spezifischen Geschäftsidee 			noch wissen?</a:t>
            </a:r>
          </a:p>
        </p:txBody>
      </p:sp>
      <p:sp>
        <p:nvSpPr>
          <p:cNvPr id="8" name="Gleichschenkliges Dreieck 7">
            <a:extLst>
              <a:ext uri="{FF2B5EF4-FFF2-40B4-BE49-F238E27FC236}">
                <a16:creationId xmlns:a16="http://schemas.microsoft.com/office/drawing/2014/main" id="{D2814FFB-FE5D-4287-B38F-82904E2F4064}"/>
              </a:ext>
            </a:extLst>
          </p:cNvPr>
          <p:cNvSpPr/>
          <p:nvPr/>
        </p:nvSpPr>
        <p:spPr>
          <a:xfrm rot="5400000">
            <a:off x="3142878" y="5157192"/>
            <a:ext cx="612068" cy="324036"/>
          </a:xfrm>
          <a:prstGeom prst="triangle">
            <a:avLst/>
          </a:prstGeom>
          <a:solidFill>
            <a:srgbClr val="96CB00"/>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6" name="Foliennummernplatzhalter 1">
            <a:extLst>
              <a:ext uri="{FF2B5EF4-FFF2-40B4-BE49-F238E27FC236}">
                <a16:creationId xmlns:a16="http://schemas.microsoft.com/office/drawing/2014/main" id="{7ED787BD-B122-4CC2-9785-9FE80B6D68C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dirty="0"/>
          </a:p>
        </p:txBody>
      </p:sp>
    </p:spTree>
    <p:extLst>
      <p:ext uri="{BB962C8B-B14F-4D97-AF65-F5344CB8AC3E}">
        <p14:creationId xmlns:p14="http://schemas.microsoft.com/office/powerpoint/2010/main" val="289189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177470"/>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altLang="fr-FR" sz="2200" dirty="0">
                <a:solidFill>
                  <a:srgbClr val="0B4874"/>
                </a:solidFill>
                <a:ea typeface="ＭＳ Ｐゴシック" charset="0"/>
                <a:cs typeface="Arial"/>
              </a:rPr>
              <a:t>Präsentieren = Ihre Idee verkaufen. Mit dem Prinzip «3PA» wird AIDA umgesetzt.</a:t>
            </a:r>
          </a:p>
        </p:txBody>
      </p:sp>
      <p:graphicFrame>
        <p:nvGraphicFramePr>
          <p:cNvPr id="11" name="Diagramm 10">
            <a:extLst>
              <a:ext uri="{FF2B5EF4-FFF2-40B4-BE49-F238E27FC236}">
                <a16:creationId xmlns:a16="http://schemas.microsoft.com/office/drawing/2014/main" id="{D021ED0D-B9CA-4BAB-AD6C-E2E43A465136}"/>
              </a:ext>
            </a:extLst>
          </p:cNvPr>
          <p:cNvGraphicFramePr/>
          <p:nvPr>
            <p:extLst>
              <p:ext uri="{D42A27DB-BD31-4B8C-83A1-F6EECF244321}">
                <p14:modId xmlns:p14="http://schemas.microsoft.com/office/powerpoint/2010/main" val="3190643102"/>
              </p:ext>
            </p:extLst>
          </p:nvPr>
        </p:nvGraphicFramePr>
        <p:xfrm>
          <a:off x="2248241" y="939441"/>
          <a:ext cx="8485719" cy="5822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1">
            <a:extLst>
              <a:ext uri="{FF2B5EF4-FFF2-40B4-BE49-F238E27FC236}">
                <a16:creationId xmlns:a16="http://schemas.microsoft.com/office/drawing/2014/main" id="{85A6F551-7C26-4F7E-ACE0-47E3CD59A42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dirty="0"/>
          </a:p>
        </p:txBody>
      </p:sp>
    </p:spTree>
    <p:extLst>
      <p:ext uri="{BB962C8B-B14F-4D97-AF65-F5344CB8AC3E}">
        <p14:creationId xmlns:p14="http://schemas.microsoft.com/office/powerpoint/2010/main" val="237475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48BE63DE-A804-4B04-BD70-F71DE8318C71}"/>
              </a:ext>
            </a:extLst>
          </p:cNvPr>
          <p:cNvSpPr txBox="1">
            <a:spLocks/>
          </p:cNvSpPr>
          <p:nvPr/>
        </p:nvSpPr>
        <p:spPr>
          <a:xfrm>
            <a:off x="3061254" y="3088576"/>
            <a:ext cx="6458368" cy="2548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e-CH" b="1" dirty="0">
              <a:solidFill>
                <a:srgbClr val="0B4874"/>
              </a:solidFill>
            </a:endParaRPr>
          </a:p>
          <a:p>
            <a:pPr marL="0" indent="0" algn="ctr">
              <a:buNone/>
            </a:pPr>
            <a:r>
              <a:rPr lang="de-CH" b="1" dirty="0">
                <a:solidFill>
                  <a:srgbClr val="0B4874"/>
                </a:solidFill>
              </a:rPr>
              <a:t>Sie wollen überzeugen?!</a:t>
            </a:r>
          </a:p>
          <a:p>
            <a:pPr marL="0" indent="0" algn="ctr">
              <a:buNone/>
            </a:pPr>
            <a:r>
              <a:rPr lang="de-CH" b="1" dirty="0">
                <a:solidFill>
                  <a:srgbClr val="0B4874"/>
                </a:solidFill>
              </a:rPr>
              <a:t>Worauf Sie beim Präsentieren achten sollten</a:t>
            </a:r>
          </a:p>
        </p:txBody>
      </p:sp>
      <p:sp>
        <p:nvSpPr>
          <p:cNvPr id="4" name="Foliennummernplatzhalter 1">
            <a:extLst>
              <a:ext uri="{FF2B5EF4-FFF2-40B4-BE49-F238E27FC236}">
                <a16:creationId xmlns:a16="http://schemas.microsoft.com/office/drawing/2014/main" id="{179AC083-B609-42C7-82B4-C5C42BEC6A1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12</a:t>
            </a:fld>
            <a:endParaRPr lang="ru-RU" dirty="0"/>
          </a:p>
        </p:txBody>
      </p:sp>
    </p:spTree>
    <p:extLst>
      <p:ext uri="{BB962C8B-B14F-4D97-AF65-F5344CB8AC3E}">
        <p14:creationId xmlns:p14="http://schemas.microsoft.com/office/powerpoint/2010/main" val="369839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altLang="fr-FR" sz="2400" dirty="0">
                <a:solidFill>
                  <a:srgbClr val="0B4874"/>
                </a:solidFill>
                <a:ea typeface="ＭＳ Ｐゴシック" charset="0"/>
                <a:cs typeface="Arial"/>
              </a:rPr>
              <a:t>Wer überzeugen will, muss einen guten Eindruck machen</a:t>
            </a:r>
          </a:p>
        </p:txBody>
      </p:sp>
      <p:sp>
        <p:nvSpPr>
          <p:cNvPr id="9" name="Textplatzhalter 2">
            <a:extLst>
              <a:ext uri="{FF2B5EF4-FFF2-40B4-BE49-F238E27FC236}">
                <a16:creationId xmlns:a16="http://schemas.microsoft.com/office/drawing/2014/main" id="{4B6D0033-B1BB-47EA-A6DF-B4AD71D11D43}"/>
              </a:ext>
            </a:extLst>
          </p:cNvPr>
          <p:cNvSpPr txBox="1">
            <a:spLocks/>
          </p:cNvSpPr>
          <p:nvPr/>
        </p:nvSpPr>
        <p:spPr bwMode="gray">
          <a:xfrm>
            <a:off x="1018642" y="6309320"/>
            <a:ext cx="9430689" cy="166199"/>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000" kern="1200" baseline="0">
                <a:solidFill>
                  <a:schemeClr val="bg1">
                    <a:lumMod val="50000"/>
                  </a:schemeClr>
                </a:solidFill>
                <a:latin typeface="Arial"/>
                <a:ea typeface="+mn-ea"/>
                <a:cs typeface="Arial"/>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CH" sz="1200" b="1" dirty="0">
                <a:solidFill>
                  <a:srgbClr val="909090"/>
                </a:solidFill>
                <a:latin typeface="+mn-lt"/>
                <a:cs typeface="+mn-cs"/>
              </a:rPr>
              <a:t>Quelle: </a:t>
            </a:r>
            <a:r>
              <a:rPr lang="de-CH" sz="1200" dirty="0">
                <a:solidFill>
                  <a:srgbClr val="909090"/>
                </a:solidFill>
                <a:latin typeface="+mn-lt"/>
                <a:cs typeface="+mn-cs"/>
              </a:rPr>
              <a:t>Brian Tracy «</a:t>
            </a:r>
            <a:r>
              <a:rPr lang="de-CH" sz="1200" dirty="0" err="1">
                <a:solidFill>
                  <a:srgbClr val="909090"/>
                </a:solidFill>
                <a:latin typeface="+mn-lt"/>
                <a:cs typeface="+mn-cs"/>
              </a:rPr>
              <a:t>Everything</a:t>
            </a:r>
            <a:r>
              <a:rPr lang="de-CH" sz="1200" dirty="0">
                <a:solidFill>
                  <a:srgbClr val="909090"/>
                </a:solidFill>
                <a:latin typeface="+mn-lt"/>
                <a:cs typeface="+mn-cs"/>
              </a:rPr>
              <a:t> Counts! </a:t>
            </a:r>
            <a:r>
              <a:rPr lang="de-CH" sz="1200" dirty="0" err="1">
                <a:solidFill>
                  <a:srgbClr val="909090"/>
                </a:solidFill>
                <a:latin typeface="+mn-lt"/>
                <a:cs typeface="+mn-cs"/>
              </a:rPr>
              <a:t>How</a:t>
            </a:r>
            <a:r>
              <a:rPr lang="de-CH" sz="1200" dirty="0">
                <a:solidFill>
                  <a:srgbClr val="909090"/>
                </a:solidFill>
                <a:latin typeface="+mn-lt"/>
                <a:cs typeface="+mn-cs"/>
              </a:rPr>
              <a:t> </a:t>
            </a:r>
            <a:r>
              <a:rPr lang="de-CH" sz="1200" dirty="0" err="1">
                <a:solidFill>
                  <a:srgbClr val="909090"/>
                </a:solidFill>
                <a:latin typeface="+mn-lt"/>
                <a:cs typeface="+mn-cs"/>
              </a:rPr>
              <a:t>to</a:t>
            </a:r>
            <a:r>
              <a:rPr lang="de-CH" sz="1200" dirty="0">
                <a:solidFill>
                  <a:srgbClr val="909090"/>
                </a:solidFill>
                <a:latin typeface="+mn-lt"/>
                <a:cs typeface="+mn-cs"/>
              </a:rPr>
              <a:t> </a:t>
            </a:r>
            <a:r>
              <a:rPr lang="de-CH" sz="1200" dirty="0" err="1">
                <a:solidFill>
                  <a:srgbClr val="909090"/>
                </a:solidFill>
                <a:latin typeface="+mn-lt"/>
                <a:cs typeface="+mn-cs"/>
              </a:rPr>
              <a:t>Make</a:t>
            </a:r>
            <a:r>
              <a:rPr lang="de-CH" sz="1200" dirty="0">
                <a:solidFill>
                  <a:srgbClr val="909090"/>
                </a:solidFill>
                <a:latin typeface="+mn-lt"/>
                <a:cs typeface="+mn-cs"/>
              </a:rPr>
              <a:t> a Good First Impression». youtube.com/watch?v=BFSXyD-ycjY</a:t>
            </a:r>
          </a:p>
        </p:txBody>
      </p:sp>
      <p:sp>
        <p:nvSpPr>
          <p:cNvPr id="13" name="Textfeld 12">
            <a:extLst>
              <a:ext uri="{FF2B5EF4-FFF2-40B4-BE49-F238E27FC236}">
                <a16:creationId xmlns:a16="http://schemas.microsoft.com/office/drawing/2014/main" id="{3EFD66FF-3783-4DB6-9B00-23DAB7447E1B}"/>
              </a:ext>
            </a:extLst>
          </p:cNvPr>
          <p:cNvSpPr txBox="1"/>
          <p:nvPr/>
        </p:nvSpPr>
        <p:spPr>
          <a:xfrm>
            <a:off x="683809" y="927317"/>
            <a:ext cx="10455966" cy="5060809"/>
          </a:xfrm>
          <a:prstGeom prst="rect">
            <a:avLst/>
          </a:prstGeom>
          <a:noFill/>
        </p:spPr>
        <p:txBody>
          <a:bodyPr wrap="square">
            <a:spAutoFit/>
          </a:bodyPr>
          <a:lstStyle/>
          <a:p>
            <a:pPr marL="273050" lvl="1">
              <a:lnSpc>
                <a:spcPts val="2800"/>
              </a:lnSpc>
              <a:spcAft>
                <a:spcPts val="600"/>
              </a:spcAft>
              <a:buClr>
                <a:srgbClr val="0E6E36"/>
              </a:buClr>
            </a:pPr>
            <a:r>
              <a:rPr lang="de-DE" sz="2200" b="1" dirty="0">
                <a:solidFill>
                  <a:srgbClr val="0B4874"/>
                </a:solidFill>
                <a:latin typeface="+mj-lt"/>
                <a:cs typeface="Arial" pitchFamily="34" charset="0"/>
              </a:rPr>
              <a:t>Wie wollen Sie von Ihren Kundinnen und Kunden wahrgenommen werden?</a:t>
            </a:r>
          </a:p>
          <a:p>
            <a:pPr marL="273050" lvl="1">
              <a:lnSpc>
                <a:spcPts val="2800"/>
              </a:lnSpc>
              <a:spcAft>
                <a:spcPts val="600"/>
              </a:spcAft>
              <a:buClr>
                <a:srgbClr val="0E6E36"/>
              </a:buClr>
            </a:pPr>
            <a:endParaRPr lang="de-DE" sz="2200" b="1" dirty="0">
              <a:solidFill>
                <a:srgbClr val="0B4874"/>
              </a:solidFill>
              <a:latin typeface="+mj-lt"/>
              <a:cs typeface="Arial" pitchFamily="34" charset="0"/>
            </a:endParaRPr>
          </a:p>
          <a:p>
            <a:pPr marL="269875">
              <a:lnSpc>
                <a:spcPts val="2800"/>
              </a:lnSpc>
              <a:spcAft>
                <a:spcPts val="600"/>
              </a:spcAft>
              <a:buClr>
                <a:srgbClr val="96CB00"/>
              </a:buClr>
            </a:pPr>
            <a:r>
              <a:rPr lang="de-DE" sz="2200" b="1" dirty="0">
                <a:solidFill>
                  <a:srgbClr val="0B4874"/>
                </a:solidFill>
                <a:latin typeface="+mj-lt"/>
                <a:cs typeface="Arial" pitchFamily="34" charset="0"/>
              </a:rPr>
              <a:t>Glaubwürdig</a:t>
            </a:r>
            <a:r>
              <a:rPr lang="de-DE" sz="2200" dirty="0">
                <a:solidFill>
                  <a:srgbClr val="0B4874"/>
                </a:solidFill>
                <a:latin typeface="+mj-lt"/>
                <a:cs typeface="Arial" pitchFamily="34" charset="0"/>
              </a:rPr>
              <a:t>: </a:t>
            </a:r>
            <a:r>
              <a:rPr lang="de-CH" sz="2200" dirty="0">
                <a:solidFill>
                  <a:srgbClr val="0B4874"/>
                </a:solidFill>
                <a:latin typeface="+mj-lt"/>
                <a:cs typeface="Arial" pitchFamily="34" charset="0"/>
              </a:rPr>
              <a:t>Was Sie sagen und wie Sie auftreten, muss stimmig sein. Alles zählt!</a:t>
            </a:r>
            <a:endParaRPr lang="de-DE" sz="2000" dirty="0">
              <a:solidFill>
                <a:srgbClr val="0B4874"/>
              </a:solidFill>
              <a:latin typeface="+mj-lt"/>
              <a:cs typeface="Arial" pitchFamily="34" charset="0"/>
            </a:endParaRPr>
          </a:p>
          <a:p>
            <a:pPr marL="631825" lvl="1" indent="-358775">
              <a:lnSpc>
                <a:spcPts val="2800"/>
              </a:lnSpc>
              <a:spcAft>
                <a:spcPts val="600"/>
              </a:spcAft>
              <a:buClr>
                <a:srgbClr val="96CB00"/>
              </a:buClr>
              <a:buFont typeface="Arial" panose="020B0604020202020204" pitchFamily="34" charset="0"/>
              <a:buChar char="•"/>
            </a:pPr>
            <a:r>
              <a:rPr lang="de-DE" sz="2200" dirty="0">
                <a:solidFill>
                  <a:srgbClr val="0B4874"/>
                </a:solidFill>
                <a:latin typeface="+mj-lt"/>
                <a:cs typeface="Arial" pitchFamily="34" charset="0"/>
              </a:rPr>
              <a:t>Je glaubwürdiger, desto mehr können Sie andere überzeugen.</a:t>
            </a:r>
          </a:p>
          <a:p>
            <a:pPr marL="631825" lvl="1" indent="-358775">
              <a:lnSpc>
                <a:spcPts val="2800"/>
              </a:lnSpc>
              <a:spcAft>
                <a:spcPts val="600"/>
              </a:spcAft>
              <a:buClr>
                <a:srgbClr val="96CB00"/>
              </a:buClr>
              <a:buFont typeface="Arial" panose="020B0604020202020204" pitchFamily="34" charset="0"/>
              <a:buChar char="•"/>
            </a:pPr>
            <a:r>
              <a:rPr lang="de-DE" sz="2200" dirty="0">
                <a:solidFill>
                  <a:srgbClr val="0B4874"/>
                </a:solidFill>
                <a:latin typeface="+mj-lt"/>
                <a:cs typeface="Arial" pitchFamily="34" charset="0"/>
              </a:rPr>
              <a:t>Dies beginnt beim Erscheinungsbild! Der erste Eindruck zählt.</a:t>
            </a:r>
          </a:p>
          <a:p>
            <a:pPr marL="1133475" lvl="2" indent="-358775">
              <a:lnSpc>
                <a:spcPts val="2800"/>
              </a:lnSpc>
              <a:spcAft>
                <a:spcPts val="600"/>
              </a:spcAft>
              <a:buClr>
                <a:srgbClr val="96CB00"/>
              </a:buClr>
              <a:buFont typeface="Arial" panose="020B0604020202020204" pitchFamily="34" charset="0"/>
              <a:buChar char="•"/>
            </a:pPr>
            <a:r>
              <a:rPr lang="de-DE" sz="2000" dirty="0">
                <a:solidFill>
                  <a:srgbClr val="0B4874"/>
                </a:solidFill>
                <a:latin typeface="+mj-lt"/>
                <a:cs typeface="Arial" pitchFamily="34" charset="0"/>
              </a:rPr>
              <a:t>Erste Beurteilung: in den ersten 4 Sekunden</a:t>
            </a:r>
          </a:p>
          <a:p>
            <a:pPr marL="1133475" lvl="2" indent="-358775">
              <a:lnSpc>
                <a:spcPts val="2800"/>
              </a:lnSpc>
              <a:spcAft>
                <a:spcPts val="600"/>
              </a:spcAft>
              <a:buClr>
                <a:srgbClr val="96CB00"/>
              </a:buClr>
              <a:buFont typeface="Arial" panose="020B0604020202020204" pitchFamily="34" charset="0"/>
              <a:buChar char="•"/>
            </a:pPr>
            <a:r>
              <a:rPr lang="de-DE" sz="2000" dirty="0">
                <a:solidFill>
                  <a:srgbClr val="0B4874"/>
                </a:solidFill>
                <a:latin typeface="+mj-lt"/>
                <a:cs typeface="Arial" pitchFamily="34" charset="0"/>
              </a:rPr>
              <a:t>Nach ca. 30 Sekunden steht der Eindruck fest</a:t>
            </a:r>
          </a:p>
          <a:p>
            <a:pPr marL="631825" lvl="1" indent="-358775">
              <a:lnSpc>
                <a:spcPts val="2800"/>
              </a:lnSpc>
              <a:spcAft>
                <a:spcPts val="600"/>
              </a:spcAft>
              <a:buClr>
                <a:srgbClr val="96CB00"/>
              </a:buClr>
              <a:buFont typeface="Arial" panose="020B0604020202020204" pitchFamily="34" charset="0"/>
              <a:buChar char="•"/>
            </a:pPr>
            <a:r>
              <a:rPr lang="de-DE" sz="2200" dirty="0">
                <a:solidFill>
                  <a:srgbClr val="0B4874"/>
                </a:solidFill>
                <a:latin typeface="+mj-lt"/>
                <a:cs typeface="Arial" pitchFamily="34" charset="0"/>
              </a:rPr>
              <a:t>Was Sie beeinflussen können:</a:t>
            </a:r>
          </a:p>
          <a:p>
            <a:pPr marL="1133475" lvl="2" indent="-358775">
              <a:lnSpc>
                <a:spcPts val="2800"/>
              </a:lnSpc>
              <a:spcAft>
                <a:spcPts val="600"/>
              </a:spcAft>
              <a:buClr>
                <a:srgbClr val="96CB00"/>
              </a:buClr>
              <a:buFont typeface="Arial" panose="020B0604020202020204" pitchFamily="34" charset="0"/>
              <a:buChar char="•"/>
            </a:pPr>
            <a:r>
              <a:rPr lang="de-DE" sz="2000" dirty="0">
                <a:solidFill>
                  <a:srgbClr val="0B4874"/>
                </a:solidFill>
                <a:latin typeface="+mj-lt"/>
                <a:cs typeface="Arial" pitchFamily="34" charset="0"/>
              </a:rPr>
              <a:t>Ihre Kleidung</a:t>
            </a:r>
          </a:p>
          <a:p>
            <a:pPr marL="1133475" lvl="2" indent="-358775">
              <a:lnSpc>
                <a:spcPts val="2800"/>
              </a:lnSpc>
              <a:spcAft>
                <a:spcPts val="600"/>
              </a:spcAft>
              <a:buClr>
                <a:srgbClr val="96CB00"/>
              </a:buClr>
              <a:buFont typeface="Arial" panose="020B0604020202020204" pitchFamily="34" charset="0"/>
              <a:buChar char="•"/>
            </a:pPr>
            <a:r>
              <a:rPr lang="de-DE" sz="2000" dirty="0">
                <a:solidFill>
                  <a:srgbClr val="0B4874"/>
                </a:solidFill>
                <a:latin typeface="+mj-lt"/>
                <a:cs typeface="Arial" pitchFamily="34" charset="0"/>
              </a:rPr>
              <a:t>Ihre allgemeine Erscheinung (gepflegte Haare, keine Bartstoppeln usw.)</a:t>
            </a:r>
          </a:p>
        </p:txBody>
      </p:sp>
      <p:sp>
        <p:nvSpPr>
          <p:cNvPr id="6" name="Foliennummernplatzhalter 1">
            <a:extLst>
              <a:ext uri="{FF2B5EF4-FFF2-40B4-BE49-F238E27FC236}">
                <a16:creationId xmlns:a16="http://schemas.microsoft.com/office/drawing/2014/main" id="{3B9C2E16-E6CC-491D-8B89-13C12BD197B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13</a:t>
            </a:fld>
            <a:endParaRPr lang="ru-RU" dirty="0"/>
          </a:p>
        </p:txBody>
      </p:sp>
    </p:spTree>
    <p:extLst>
      <p:ext uri="{BB962C8B-B14F-4D97-AF65-F5344CB8AC3E}">
        <p14:creationId xmlns:p14="http://schemas.microsoft.com/office/powerpoint/2010/main" val="62962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altLang="fr-FR" sz="2400" dirty="0">
                <a:solidFill>
                  <a:srgbClr val="0B4874"/>
                </a:solidFill>
                <a:ea typeface="ＭＳ Ｐゴシック" charset="0"/>
                <a:cs typeface="Arial"/>
              </a:rPr>
              <a:t>Wer überzeugen will, muss einen guten Eindruck machen</a:t>
            </a:r>
          </a:p>
        </p:txBody>
      </p:sp>
      <p:sp>
        <p:nvSpPr>
          <p:cNvPr id="6" name="Inhaltsplatzhalter 2">
            <a:extLst>
              <a:ext uri="{FF2B5EF4-FFF2-40B4-BE49-F238E27FC236}">
                <a16:creationId xmlns:a16="http://schemas.microsoft.com/office/drawing/2014/main" id="{2C40551C-AC13-4642-90D5-B70FE6A903C2}"/>
              </a:ext>
            </a:extLst>
          </p:cNvPr>
          <p:cNvSpPr txBox="1">
            <a:spLocks/>
          </p:cNvSpPr>
          <p:nvPr/>
        </p:nvSpPr>
        <p:spPr bwMode="gray">
          <a:xfrm>
            <a:off x="789943" y="1561876"/>
            <a:ext cx="9929813" cy="4794474"/>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0"/>
              </a:spcBef>
              <a:spcAft>
                <a:spcPts val="1000"/>
              </a:spcAft>
              <a:buClrTx/>
              <a:buFontTx/>
              <a:buNone/>
              <a:defRPr sz="2000" b="1" kern="1200" baseline="0">
                <a:solidFill>
                  <a:schemeClr val="bg1">
                    <a:lumMod val="65000"/>
                  </a:schemeClr>
                </a:solidFill>
                <a:latin typeface="Arial"/>
                <a:ea typeface="+mn-ea"/>
                <a:cs typeface="Arial"/>
              </a:defRPr>
            </a:lvl1pPr>
            <a:lvl2pPr marL="577850" indent="-342900" algn="l" defTabSz="914400" rtl="0" eaLnBrk="1" latinLnBrk="0" hangingPunct="1">
              <a:lnSpc>
                <a:spcPct val="120000"/>
              </a:lnSpc>
              <a:spcBef>
                <a:spcPts val="0"/>
              </a:spcBef>
              <a:spcAft>
                <a:spcPts val="1000"/>
              </a:spcAft>
              <a:buClrTx/>
              <a:buFont typeface="Wingdings" charset="2"/>
              <a:buAutoNum type="arabicPlain"/>
              <a:defRPr sz="1800" b="1" kern="1200">
                <a:solidFill>
                  <a:srgbClr val="7F7F7F"/>
                </a:solidFill>
                <a:latin typeface="Arial"/>
                <a:ea typeface="+mn-ea"/>
                <a:cs typeface="Arial"/>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3050" lvl="1" indent="0">
              <a:buClr>
                <a:srgbClr val="0E6E36"/>
              </a:buClr>
              <a:buFont typeface="Wingdings" charset="2"/>
              <a:buNone/>
            </a:pPr>
            <a:r>
              <a:rPr lang="de-DE" sz="2200" dirty="0">
                <a:solidFill>
                  <a:schemeClr val="tx1"/>
                </a:solidFill>
                <a:latin typeface="+mj-lt"/>
                <a:cs typeface="Arial" pitchFamily="34" charset="0"/>
              </a:rPr>
              <a:t>Welche Regeln gelten für Kleider und Erscheinung?</a:t>
            </a:r>
          </a:p>
          <a:p>
            <a:pPr marL="615950" lvl="1">
              <a:buClr>
                <a:srgbClr val="96CB00"/>
              </a:buClr>
              <a:buFont typeface="Arial" panose="020B0604020202020204" pitchFamily="34" charset="0"/>
              <a:buChar char="•"/>
            </a:pPr>
            <a:r>
              <a:rPr lang="de-CH" sz="2200" b="0" dirty="0">
                <a:solidFill>
                  <a:schemeClr val="tx1"/>
                </a:solidFill>
                <a:latin typeface="+mj-lt"/>
                <a:cs typeface="Arial" pitchFamily="34" charset="0"/>
              </a:rPr>
              <a:t>Pitchen, Präsentieren: Parallele zum Vorstellungsgespräch</a:t>
            </a:r>
          </a:p>
          <a:p>
            <a:pPr marL="615950" lvl="1">
              <a:buClr>
                <a:srgbClr val="96CB00"/>
              </a:buClr>
              <a:buFont typeface="Arial" panose="020B0604020202020204" pitchFamily="34" charset="0"/>
              <a:buChar char="•"/>
            </a:pPr>
            <a:r>
              <a:rPr lang="de-CH" sz="2200" b="0" dirty="0">
                <a:solidFill>
                  <a:schemeClr val="tx1"/>
                </a:solidFill>
                <a:latin typeface="+mj-lt"/>
                <a:cs typeface="Arial" pitchFamily="34" charset="0"/>
              </a:rPr>
              <a:t>Nicht «Ich als Privatperson» sondern «Ich als professionelle Person»</a:t>
            </a:r>
          </a:p>
          <a:p>
            <a:pPr marL="615950" lvl="1">
              <a:buClr>
                <a:srgbClr val="96CB00"/>
              </a:buClr>
              <a:buFont typeface="Arial" panose="020B0604020202020204" pitchFamily="34" charset="0"/>
              <a:buChar char="•"/>
            </a:pPr>
            <a:endParaRPr lang="de-CH" sz="2200" b="0" dirty="0">
              <a:solidFill>
                <a:schemeClr val="tx1"/>
              </a:solidFill>
              <a:latin typeface="+mj-lt"/>
              <a:cs typeface="Arial" pitchFamily="34" charset="0"/>
            </a:endParaRPr>
          </a:p>
          <a:p>
            <a:pPr marL="615950" lvl="1">
              <a:buClr>
                <a:srgbClr val="96CB00"/>
              </a:buClr>
              <a:buFont typeface="Arial" panose="020B0604020202020204" pitchFamily="34" charset="0"/>
              <a:buChar char="•"/>
            </a:pPr>
            <a:endParaRPr lang="de-CH" sz="2200" b="0" dirty="0">
              <a:solidFill>
                <a:schemeClr val="tx1"/>
              </a:solidFill>
              <a:latin typeface="+mj-lt"/>
              <a:cs typeface="Arial" pitchFamily="34" charset="0"/>
            </a:endParaRPr>
          </a:p>
          <a:p>
            <a:pPr marL="615950" lvl="1">
              <a:buClr>
                <a:srgbClr val="96CB00"/>
              </a:buClr>
              <a:buFont typeface="Arial" panose="020B0604020202020204" pitchFamily="34" charset="0"/>
              <a:buChar char="•"/>
            </a:pPr>
            <a:endParaRPr lang="de-DE" sz="1000" b="0" dirty="0">
              <a:solidFill>
                <a:schemeClr val="tx1"/>
              </a:solidFill>
              <a:latin typeface="+mj-lt"/>
              <a:cs typeface="Arial" pitchFamily="34" charset="0"/>
            </a:endParaRPr>
          </a:p>
          <a:p>
            <a:pPr marL="615950" lvl="1">
              <a:lnSpc>
                <a:spcPct val="100000"/>
              </a:lnSpc>
              <a:buClr>
                <a:srgbClr val="96CB00"/>
              </a:buClr>
              <a:buFont typeface="Arial" panose="020B0604020202020204" pitchFamily="34" charset="0"/>
              <a:buChar char="•"/>
            </a:pPr>
            <a:r>
              <a:rPr lang="de-DE" sz="2000" b="0" dirty="0">
                <a:solidFill>
                  <a:schemeClr val="tx1"/>
                </a:solidFill>
                <a:latin typeface="+mj-lt"/>
                <a:cs typeface="Arial" pitchFamily="34" charset="0"/>
              </a:rPr>
              <a:t>Hinweise für Kleider und Erscheinung: </a:t>
            </a:r>
          </a:p>
          <a:p>
            <a:pPr marL="1130300" lvl="2" indent="-285750">
              <a:lnSpc>
                <a:spcPct val="100000"/>
              </a:lnSpc>
              <a:buClr>
                <a:srgbClr val="96CB00"/>
              </a:buClr>
              <a:buFont typeface="Arial" panose="020B0604020202020204" pitchFamily="34" charset="0"/>
              <a:buChar char="•"/>
            </a:pPr>
            <a:r>
              <a:rPr lang="de-DE" sz="1800" b="0" dirty="0">
                <a:solidFill>
                  <a:schemeClr val="tx1"/>
                </a:solidFill>
                <a:latin typeface="+mj-lt"/>
                <a:cs typeface="Arial" pitchFamily="34" charset="0"/>
              </a:rPr>
              <a:t>Siehe Video von Ausbildung.de/Ratgeber:</a:t>
            </a:r>
            <a:r>
              <a:rPr lang="de-CH" sz="1800" dirty="0"/>
              <a:t> </a:t>
            </a:r>
            <a:r>
              <a:rPr lang="de-CH" u="sng" dirty="0">
                <a:solidFill>
                  <a:srgbClr val="D17930"/>
                </a:solidFill>
                <a:hlinkClick r:id="rId3">
                  <a:extLst>
                    <a:ext uri="{A12FA001-AC4F-418D-AE19-62706E023703}">
                      <ahyp:hlinkClr xmlns:ahyp="http://schemas.microsoft.com/office/drawing/2018/hyperlinkcolor" val="tx"/>
                    </a:ext>
                  </a:extLst>
                </a:hlinkClick>
              </a:rPr>
              <a:t>youtube.com/watch?v=tRm6BF4iYNs</a:t>
            </a:r>
            <a:r>
              <a:rPr lang="de-CH" dirty="0">
                <a:solidFill>
                  <a:srgbClr val="D17930"/>
                </a:solidFill>
              </a:rPr>
              <a:t> </a:t>
            </a:r>
            <a:r>
              <a:rPr lang="de-CH" dirty="0"/>
              <a:t>(Dauer: 5 Minuten)</a:t>
            </a:r>
          </a:p>
          <a:p>
            <a:pPr marL="615950" lvl="1">
              <a:lnSpc>
                <a:spcPct val="100000"/>
              </a:lnSpc>
              <a:buClr>
                <a:srgbClr val="96CB00"/>
              </a:buClr>
              <a:buFont typeface="Arial" panose="020B0604020202020204" pitchFamily="34" charset="0"/>
              <a:buChar char="•"/>
            </a:pPr>
            <a:r>
              <a:rPr lang="de-CH" sz="2000" b="0" dirty="0">
                <a:solidFill>
                  <a:schemeClr val="tx1"/>
                </a:solidFill>
                <a:latin typeface="+mj-lt"/>
                <a:cs typeface="Arial" pitchFamily="34" charset="0"/>
              </a:rPr>
              <a:t>Hinweise zu Präsentationstechniken</a:t>
            </a:r>
          </a:p>
          <a:p>
            <a:pPr marL="1130300" lvl="2" indent="-285750">
              <a:lnSpc>
                <a:spcPct val="100000"/>
              </a:lnSpc>
              <a:buClr>
                <a:srgbClr val="96CB00"/>
              </a:buClr>
              <a:buFont typeface="Arial" panose="020B0604020202020204" pitchFamily="34" charset="0"/>
              <a:buChar char="•"/>
            </a:pPr>
            <a:r>
              <a:rPr lang="de-CH" sz="1800" dirty="0">
                <a:latin typeface="+mj-lt"/>
                <a:cs typeface="Arial" pitchFamily="34" charset="0"/>
              </a:rPr>
              <a:t>Tupperware Deutschland: 5 Schritte in 2 Minuten: </a:t>
            </a:r>
            <a:r>
              <a:rPr lang="de-CH" dirty="0">
                <a:solidFill>
                  <a:srgbClr val="D17930"/>
                </a:solidFill>
                <a:latin typeface="+mj-lt"/>
                <a:cs typeface="Arial" pitchFamily="34" charset="0"/>
                <a:hlinkClick r:id="rId4">
                  <a:extLst>
                    <a:ext uri="{A12FA001-AC4F-418D-AE19-62706E023703}">
                      <ahyp:hlinkClr xmlns:ahyp="http://schemas.microsoft.com/office/drawing/2018/hyperlinkcolor" val="tx"/>
                    </a:ext>
                  </a:extLst>
                </a:hlinkClick>
              </a:rPr>
              <a:t>youtube.com/watch?v=cGXC-goI0Os</a:t>
            </a:r>
            <a:r>
              <a:rPr lang="de-CH" dirty="0">
                <a:solidFill>
                  <a:srgbClr val="D17930"/>
                </a:solidFill>
                <a:latin typeface="+mj-lt"/>
                <a:cs typeface="Arial" pitchFamily="34" charset="0"/>
              </a:rPr>
              <a:t> </a:t>
            </a:r>
            <a:endParaRPr lang="de-DE" b="0" dirty="0">
              <a:solidFill>
                <a:srgbClr val="D17930"/>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909090"/>
              </a:solidFill>
              <a:latin typeface="+mj-lt"/>
              <a:cs typeface="Arial" pitchFamily="34" charset="0"/>
            </a:endParaRPr>
          </a:p>
        </p:txBody>
      </p:sp>
      <p:sp>
        <p:nvSpPr>
          <p:cNvPr id="8" name="Rechteck 7">
            <a:extLst>
              <a:ext uri="{FF2B5EF4-FFF2-40B4-BE49-F238E27FC236}">
                <a16:creationId xmlns:a16="http://schemas.microsoft.com/office/drawing/2014/main" id="{A427ED14-4EC1-4086-9E9C-C974372A696D}"/>
              </a:ext>
            </a:extLst>
          </p:cNvPr>
          <p:cNvSpPr/>
          <p:nvPr/>
        </p:nvSpPr>
        <p:spPr>
          <a:xfrm>
            <a:off x="1151287" y="2584164"/>
            <a:ext cx="10078688" cy="12370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1" name="Titel 1">
            <a:extLst>
              <a:ext uri="{FF2B5EF4-FFF2-40B4-BE49-F238E27FC236}">
                <a16:creationId xmlns:a16="http://schemas.microsoft.com/office/drawing/2014/main" id="{70313B30-22D4-4EBE-B9D1-EB38822832D3}"/>
              </a:ext>
            </a:extLst>
          </p:cNvPr>
          <p:cNvSpPr txBox="1">
            <a:spLocks/>
          </p:cNvSpPr>
          <p:nvPr/>
        </p:nvSpPr>
        <p:spPr>
          <a:xfrm>
            <a:off x="962025" y="2819773"/>
            <a:ext cx="9929813" cy="1218453"/>
          </a:xfrm>
          <a:prstGeom prst="rect">
            <a:avLst/>
          </a:prstGeom>
          <a:noFill/>
          <a:ln w="28575">
            <a:solidFill>
              <a:srgbClr val="96CB00"/>
            </a:solidFill>
          </a:ln>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73050" lvl="1"/>
            <a:r>
              <a:rPr lang="de-CH" sz="2000" b="1" kern="0" dirty="0">
                <a:solidFill>
                  <a:schemeClr val="tx1"/>
                </a:solidFill>
                <a:cs typeface="Arial" pitchFamily="34" charset="0"/>
              </a:rPr>
              <a:t>Aufgabe: </a:t>
            </a:r>
            <a:br>
              <a:rPr lang="de-CH" sz="2000" b="1" kern="0" dirty="0">
                <a:solidFill>
                  <a:schemeClr val="tx1"/>
                </a:solidFill>
                <a:cs typeface="Arial" pitchFamily="34" charset="0"/>
              </a:rPr>
            </a:br>
            <a:r>
              <a:rPr lang="de-CH" sz="2000" kern="0" dirty="0">
                <a:solidFill>
                  <a:schemeClr val="tx1"/>
                </a:solidFill>
                <a:cs typeface="Arial" pitchFamily="34" charset="0"/>
              </a:rPr>
              <a:t>Notieren Sie kurz: Unterschied «Ich als Privatperson» und «Ich als professionelle Person». Tauschen Sie Ihre Ergebnisse zu zweit aus.</a:t>
            </a:r>
            <a:endParaRPr lang="de-CH" kern="0" dirty="0">
              <a:solidFill>
                <a:sysClr val="windowText" lastClr="000000"/>
              </a:solidFill>
            </a:endParaRPr>
          </a:p>
        </p:txBody>
      </p:sp>
      <p:sp>
        <p:nvSpPr>
          <p:cNvPr id="7" name="Foliennummernplatzhalter 1">
            <a:extLst>
              <a:ext uri="{FF2B5EF4-FFF2-40B4-BE49-F238E27FC236}">
                <a16:creationId xmlns:a16="http://schemas.microsoft.com/office/drawing/2014/main" id="{81FDB14C-119D-4E74-B621-3D22EF179F8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14</a:t>
            </a:fld>
            <a:endParaRPr lang="ru-RU" dirty="0"/>
          </a:p>
        </p:txBody>
      </p:sp>
    </p:spTree>
    <p:extLst>
      <p:ext uri="{BB962C8B-B14F-4D97-AF65-F5344CB8AC3E}">
        <p14:creationId xmlns:p14="http://schemas.microsoft.com/office/powerpoint/2010/main" val="325184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6246968-3337-40F9-AF3C-0A208230C1D5}"/>
              </a:ext>
            </a:extLst>
          </p:cNvPr>
          <p:cNvSpPr txBox="1">
            <a:spLocks/>
          </p:cNvSpPr>
          <p:nvPr/>
        </p:nvSpPr>
        <p:spPr>
          <a:xfrm>
            <a:off x="5383529" y="2998155"/>
            <a:ext cx="6921464" cy="2622274"/>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00000"/>
              </a:lnSpc>
              <a:spcBef>
                <a:spcPts val="600"/>
              </a:spcBef>
              <a:spcAft>
                <a:spcPts val="1200"/>
              </a:spcAft>
            </a:pPr>
            <a:r>
              <a:rPr lang="de-DE" altLang="fr-FR" sz="3200" b="0" dirty="0">
                <a:solidFill>
                  <a:schemeClr val="accent6">
                    <a:lumMod val="50000"/>
                  </a:schemeClr>
                </a:solidFill>
                <a:cs typeface="Arial" pitchFamily="34" charset="0"/>
              </a:rPr>
              <a:t>Lerneinheit M 6.2</a:t>
            </a:r>
            <a:br>
              <a:rPr lang="de-DE" altLang="fr-FR" sz="3200" b="0" dirty="0">
                <a:solidFill>
                  <a:schemeClr val="accent6">
                    <a:lumMod val="50000"/>
                  </a:schemeClr>
                </a:solidFill>
                <a:cs typeface="Arial" pitchFamily="34" charset="0"/>
              </a:rPr>
            </a:br>
            <a:r>
              <a:rPr lang="de-DE" altLang="fr-FR" sz="3200" b="0" dirty="0">
                <a:solidFill>
                  <a:schemeClr val="accent6">
                    <a:lumMod val="50000"/>
                  </a:schemeClr>
                </a:solidFill>
                <a:cs typeface="Arial" pitchFamily="34" charset="0"/>
              </a:rPr>
              <a:t>Entwicklung Ihrer eigenen Geschäftsidee</a:t>
            </a:r>
            <a:br>
              <a:rPr lang="de-DE" altLang="fr-FR" sz="3200" b="0" dirty="0">
                <a:solidFill>
                  <a:srgbClr val="D17930"/>
                </a:solidFill>
                <a:cs typeface="Arial" pitchFamily="34" charset="0"/>
              </a:rPr>
            </a:br>
            <a:r>
              <a:rPr lang="de-CH" altLang="fr-FR" sz="3200" dirty="0">
                <a:solidFill>
                  <a:srgbClr val="D17930"/>
                </a:solidFill>
                <a:cs typeface="Arial" pitchFamily="34" charset="0"/>
              </a:rPr>
              <a:t>Vorbereitung der Präsentationen </a:t>
            </a:r>
            <a:br>
              <a:rPr lang="de-DE" altLang="fr-FR" sz="3200" dirty="0">
                <a:solidFill>
                  <a:srgbClr val="D17930"/>
                </a:solidFill>
                <a:cs typeface="Arial" pitchFamily="34" charset="0"/>
              </a:rPr>
            </a:br>
            <a:endParaRPr lang="de-CH" sz="3200" dirty="0">
              <a:solidFill>
                <a:srgbClr val="D17930"/>
              </a:solidFill>
            </a:endParaRPr>
          </a:p>
        </p:txBody>
      </p:sp>
      <p:sp>
        <p:nvSpPr>
          <p:cNvPr id="6" name="Foliennummernplatzhalter 1">
            <a:extLst>
              <a:ext uri="{FF2B5EF4-FFF2-40B4-BE49-F238E27FC236}">
                <a16:creationId xmlns:a16="http://schemas.microsoft.com/office/drawing/2014/main" id="{A3B06DCB-29D2-49D8-B4FA-2D6E800F06D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15</a:t>
            </a:fld>
            <a:endParaRPr lang="ru-RU" dirty="0"/>
          </a:p>
        </p:txBody>
      </p:sp>
      <p:grpSp>
        <p:nvGrpSpPr>
          <p:cNvPr id="2" name="Gruppieren 1">
            <a:extLst>
              <a:ext uri="{FF2B5EF4-FFF2-40B4-BE49-F238E27FC236}">
                <a16:creationId xmlns:a16="http://schemas.microsoft.com/office/drawing/2014/main" id="{E1349D0B-BA65-3CC2-8DAB-E0D8A3802500}"/>
              </a:ext>
            </a:extLst>
          </p:cNvPr>
          <p:cNvGrpSpPr/>
          <p:nvPr/>
        </p:nvGrpSpPr>
        <p:grpSpPr>
          <a:xfrm>
            <a:off x="9762318" y="1057705"/>
            <a:ext cx="1454331" cy="1277285"/>
            <a:chOff x="10737669" y="0"/>
            <a:chExt cx="1454331" cy="1277285"/>
          </a:xfrm>
        </p:grpSpPr>
        <p:sp>
          <p:nvSpPr>
            <p:cNvPr id="3" name="Rechteck 2">
              <a:extLst>
                <a:ext uri="{FF2B5EF4-FFF2-40B4-BE49-F238E27FC236}">
                  <a16:creationId xmlns:a16="http://schemas.microsoft.com/office/drawing/2014/main" id="{D5EA6A0F-0E0B-9022-0553-9F2EB848EDCD}"/>
                </a:ext>
              </a:extLst>
            </p:cNvPr>
            <p:cNvSpPr/>
            <p:nvPr/>
          </p:nvSpPr>
          <p:spPr>
            <a:xfrm>
              <a:off x="10737669" y="0"/>
              <a:ext cx="1454331" cy="12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a:extLst>
                <a:ext uri="{FF2B5EF4-FFF2-40B4-BE49-F238E27FC236}">
                  <a16:creationId xmlns:a16="http://schemas.microsoft.com/office/drawing/2014/main" id="{5ACE3B6D-0D3F-A1FF-290B-246529266842}"/>
                </a:ext>
              </a:extLst>
            </p:cNvPr>
            <p:cNvPicPr>
              <a:picLocks noChangeAspect="1"/>
            </p:cNvPicPr>
            <p:nvPr/>
          </p:nvPicPr>
          <p:blipFill>
            <a:blip r:embed="rId3"/>
            <a:stretch>
              <a:fillRect/>
            </a:stretch>
          </p:blipFill>
          <p:spPr>
            <a:xfrm>
              <a:off x="10906137" y="197285"/>
              <a:ext cx="1080000" cy="1080000"/>
            </a:xfrm>
            <a:prstGeom prst="rect">
              <a:avLst/>
            </a:prstGeom>
          </p:spPr>
        </p:pic>
      </p:grpSp>
    </p:spTree>
    <p:extLst>
      <p:ext uri="{BB962C8B-B14F-4D97-AF65-F5344CB8AC3E}">
        <p14:creationId xmlns:p14="http://schemas.microsoft.com/office/powerpoint/2010/main" val="35746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662E164-C91A-4D58-9BBF-FF18F190F1F4}"/>
              </a:ext>
            </a:extLst>
          </p:cNvPr>
          <p:cNvSpPr/>
          <p:nvPr/>
        </p:nvSpPr>
        <p:spPr>
          <a:xfrm>
            <a:off x="1596761" y="238052"/>
            <a:ext cx="9605007" cy="923330"/>
          </a:xfrm>
          <a:prstGeom prst="rect">
            <a:avLst/>
          </a:prstGeom>
        </p:spPr>
        <p:txBody>
          <a:bodyPr wrap="square">
            <a:spAutoFit/>
          </a:bodyPr>
          <a:lstStyle/>
          <a:p>
            <a:pPr>
              <a:spcBef>
                <a:spcPts val="1200"/>
              </a:spcBef>
              <a:buClr>
                <a:srgbClr val="D17930"/>
              </a:buClr>
              <a:defRPr/>
            </a:pPr>
            <a:r>
              <a:rPr lang="de-CH" altLang="fr-FR" sz="2200" b="1" dirty="0">
                <a:solidFill>
                  <a:srgbClr val="D17930"/>
                </a:solidFill>
                <a:cs typeface="Arial" panose="020B0604020202020204" pitchFamily="34" charset="0"/>
              </a:rPr>
              <a:t>Was ist wichtig bei der Präsentation Ihrer Geschäftsidee?</a:t>
            </a:r>
            <a:endParaRPr lang="de-DE" altLang="fr-FR" sz="2200" b="1" dirty="0">
              <a:solidFill>
                <a:srgbClr val="D17930"/>
              </a:solidFill>
              <a:cs typeface="Arial" panose="020B0604020202020204" pitchFamily="34" charset="0"/>
            </a:endParaRPr>
          </a:p>
          <a:p>
            <a:pPr fontAlgn="auto">
              <a:spcBef>
                <a:spcPts val="1200"/>
              </a:spcBef>
              <a:spcAft>
                <a:spcPts val="0"/>
              </a:spcAft>
              <a:buClr>
                <a:srgbClr val="D17930"/>
              </a:buClr>
              <a:defRPr/>
            </a:pPr>
            <a:endParaRPr lang="de-CH" sz="2200" b="1" dirty="0">
              <a:solidFill>
                <a:srgbClr val="D17930"/>
              </a:solidFill>
              <a:cs typeface="Arial" panose="020B0604020202020204" pitchFamily="34" charset="0"/>
            </a:endParaRPr>
          </a:p>
        </p:txBody>
      </p:sp>
      <p:pic>
        <p:nvPicPr>
          <p:cNvPr id="8" name="Grafik 7">
            <a:extLst>
              <a:ext uri="{FF2B5EF4-FFF2-40B4-BE49-F238E27FC236}">
                <a16:creationId xmlns:a16="http://schemas.microsoft.com/office/drawing/2014/main" id="{86448CB2-D5AC-4991-9CB7-E97D07BEF419}"/>
              </a:ext>
            </a:extLst>
          </p:cNvPr>
          <p:cNvPicPr>
            <a:picLocks noChangeAspect="1"/>
          </p:cNvPicPr>
          <p:nvPr/>
        </p:nvPicPr>
        <p:blipFill>
          <a:blip r:embed="rId2"/>
          <a:stretch>
            <a:fillRect/>
          </a:stretch>
        </p:blipFill>
        <p:spPr>
          <a:xfrm>
            <a:off x="1471399" y="699717"/>
            <a:ext cx="9605008" cy="5749802"/>
          </a:xfrm>
          <a:prstGeom prst="rect">
            <a:avLst/>
          </a:prstGeom>
        </p:spPr>
      </p:pic>
      <p:sp>
        <p:nvSpPr>
          <p:cNvPr id="7" name="Foliennummernplatzhalter 1">
            <a:extLst>
              <a:ext uri="{FF2B5EF4-FFF2-40B4-BE49-F238E27FC236}">
                <a16:creationId xmlns:a16="http://schemas.microsoft.com/office/drawing/2014/main" id="{B044A1BA-6023-475C-9113-F537A101D22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16</a:t>
            </a:fld>
            <a:endParaRPr lang="ru-RU" dirty="0"/>
          </a:p>
        </p:txBody>
      </p:sp>
    </p:spTree>
    <p:extLst>
      <p:ext uri="{BB962C8B-B14F-4D97-AF65-F5344CB8AC3E}">
        <p14:creationId xmlns:p14="http://schemas.microsoft.com/office/powerpoint/2010/main" val="311736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662E164-C91A-4D58-9BBF-FF18F190F1F4}"/>
              </a:ext>
            </a:extLst>
          </p:cNvPr>
          <p:cNvSpPr/>
          <p:nvPr/>
        </p:nvSpPr>
        <p:spPr>
          <a:xfrm>
            <a:off x="1596761" y="238052"/>
            <a:ext cx="9605007" cy="923330"/>
          </a:xfrm>
          <a:prstGeom prst="rect">
            <a:avLst/>
          </a:prstGeom>
        </p:spPr>
        <p:txBody>
          <a:bodyPr wrap="square">
            <a:spAutoFit/>
          </a:bodyPr>
          <a:lstStyle/>
          <a:p>
            <a:pPr>
              <a:spcBef>
                <a:spcPts val="1200"/>
              </a:spcBef>
              <a:buClr>
                <a:srgbClr val="D17930"/>
              </a:buClr>
              <a:defRPr/>
            </a:pPr>
            <a:r>
              <a:rPr lang="de-CH" altLang="fr-FR" sz="2200" b="1" dirty="0">
                <a:solidFill>
                  <a:srgbClr val="D17930"/>
                </a:solidFill>
                <a:cs typeface="Arial" panose="020B0604020202020204" pitchFamily="34" charset="0"/>
              </a:rPr>
              <a:t>Geben Sie einander Feedback!</a:t>
            </a:r>
            <a:endParaRPr lang="de-DE" altLang="fr-FR" sz="2200" b="1" dirty="0">
              <a:solidFill>
                <a:srgbClr val="D17930"/>
              </a:solidFill>
              <a:cs typeface="Arial" panose="020B0604020202020204" pitchFamily="34" charset="0"/>
            </a:endParaRPr>
          </a:p>
          <a:p>
            <a:pPr fontAlgn="auto">
              <a:spcBef>
                <a:spcPts val="1200"/>
              </a:spcBef>
              <a:spcAft>
                <a:spcPts val="0"/>
              </a:spcAft>
              <a:buClr>
                <a:srgbClr val="D17930"/>
              </a:buClr>
              <a:defRPr/>
            </a:pPr>
            <a:endParaRPr lang="de-CH" sz="2200" b="1" dirty="0">
              <a:solidFill>
                <a:srgbClr val="D17930"/>
              </a:solidFill>
              <a:cs typeface="Arial" panose="020B0604020202020204" pitchFamily="34" charset="0"/>
            </a:endParaRPr>
          </a:p>
        </p:txBody>
      </p:sp>
      <p:sp>
        <p:nvSpPr>
          <p:cNvPr id="2" name="Textfeld 1">
            <a:extLst>
              <a:ext uri="{FF2B5EF4-FFF2-40B4-BE49-F238E27FC236}">
                <a16:creationId xmlns:a16="http://schemas.microsoft.com/office/drawing/2014/main" id="{E0A19A26-0C8A-4550-9478-6613B2CA3307}"/>
              </a:ext>
            </a:extLst>
          </p:cNvPr>
          <p:cNvSpPr txBox="1"/>
          <p:nvPr/>
        </p:nvSpPr>
        <p:spPr>
          <a:xfrm>
            <a:off x="1828800" y="1883391"/>
            <a:ext cx="8625385" cy="2462213"/>
          </a:xfrm>
          <a:prstGeom prst="rect">
            <a:avLst/>
          </a:prstGeom>
          <a:noFill/>
        </p:spPr>
        <p:txBody>
          <a:bodyPr wrap="square" rtlCol="0">
            <a:spAutoFit/>
          </a:bodyPr>
          <a:lstStyle/>
          <a:p>
            <a:pPr marL="342900" indent="-342900">
              <a:buFont typeface="Arial" panose="020B0604020202020204" pitchFamily="34" charset="0"/>
              <a:buChar char="•"/>
            </a:pPr>
            <a:r>
              <a:rPr lang="de-CH" sz="2200" dirty="0">
                <a:solidFill>
                  <a:schemeClr val="accent6">
                    <a:lumMod val="50000"/>
                  </a:schemeClr>
                </a:solidFill>
              </a:rPr>
              <a:t>Sie können bei den Präsentationen jeweils jedem Mitglied des Teams ein persönliches Feedback geben.  </a:t>
            </a:r>
          </a:p>
          <a:p>
            <a:pPr marL="342900" indent="-342900">
              <a:buFont typeface="Arial" panose="020B0604020202020204" pitchFamily="34" charset="0"/>
              <a:buChar char="•"/>
            </a:pPr>
            <a:r>
              <a:rPr lang="de-CH" sz="2200" dirty="0">
                <a:solidFill>
                  <a:schemeClr val="accent6">
                    <a:lumMod val="50000"/>
                  </a:schemeClr>
                </a:solidFill>
              </a:rPr>
              <a:t>Mögliche Formulierungen sind: </a:t>
            </a:r>
            <a:br>
              <a:rPr lang="de-CH" sz="2200" dirty="0">
                <a:solidFill>
                  <a:schemeClr val="accent6">
                    <a:lumMod val="50000"/>
                  </a:schemeClr>
                </a:solidFill>
              </a:rPr>
            </a:br>
            <a:r>
              <a:rPr lang="de-CH" sz="2200" dirty="0">
                <a:solidFill>
                  <a:schemeClr val="accent6">
                    <a:lumMod val="50000"/>
                  </a:schemeClr>
                </a:solidFill>
              </a:rPr>
              <a:t>«An deiner Präsentation hat mir gefallen, das du ... / beim nächsten Mal könntest </a:t>
            </a:r>
            <a:r>
              <a:rPr lang="de-CH" sz="2200">
                <a:solidFill>
                  <a:schemeClr val="accent6">
                    <a:lumMod val="50000"/>
                  </a:schemeClr>
                </a:solidFill>
              </a:rPr>
              <a:t>du ... </a:t>
            </a:r>
            <a:r>
              <a:rPr lang="de-CH" sz="2200" dirty="0">
                <a:solidFill>
                  <a:schemeClr val="accent6">
                    <a:lumMod val="50000"/>
                  </a:schemeClr>
                </a:solidFill>
              </a:rPr>
              <a:t>(Verbesserungsvorschlag)». </a:t>
            </a:r>
          </a:p>
          <a:p>
            <a:pPr marL="342900" indent="-342900">
              <a:buFont typeface="Arial" panose="020B0604020202020204" pitchFamily="34" charset="0"/>
              <a:buChar char="•"/>
            </a:pPr>
            <a:r>
              <a:rPr lang="de-CH" sz="2200" dirty="0">
                <a:solidFill>
                  <a:schemeClr val="accent6">
                    <a:lumMod val="50000"/>
                  </a:schemeClr>
                </a:solidFill>
              </a:rPr>
              <a:t>Machen Sie sich deshalb bei jeder Präsentation Notizen.</a:t>
            </a:r>
          </a:p>
          <a:p>
            <a:pPr marL="342900" indent="-342900">
              <a:buFont typeface="Arial" panose="020B0604020202020204" pitchFamily="34" charset="0"/>
              <a:buChar char="•"/>
            </a:pPr>
            <a:endParaRPr lang="de-CH" sz="2200" dirty="0">
              <a:solidFill>
                <a:schemeClr val="accent6">
                  <a:lumMod val="50000"/>
                </a:schemeClr>
              </a:solidFill>
            </a:endParaRPr>
          </a:p>
        </p:txBody>
      </p:sp>
      <p:sp>
        <p:nvSpPr>
          <p:cNvPr id="7" name="Foliennummernplatzhalter 1">
            <a:extLst>
              <a:ext uri="{FF2B5EF4-FFF2-40B4-BE49-F238E27FC236}">
                <a16:creationId xmlns:a16="http://schemas.microsoft.com/office/drawing/2014/main" id="{F4A50E78-5E34-474A-9E4C-2D66369F53D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17</a:t>
            </a:fld>
            <a:endParaRPr lang="ru-RU" dirty="0"/>
          </a:p>
        </p:txBody>
      </p:sp>
    </p:spTree>
    <p:extLst>
      <p:ext uri="{BB962C8B-B14F-4D97-AF65-F5344CB8AC3E}">
        <p14:creationId xmlns:p14="http://schemas.microsoft.com/office/powerpoint/2010/main" val="204232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6246968-3337-40F9-AF3C-0A208230C1D5}"/>
              </a:ext>
            </a:extLst>
          </p:cNvPr>
          <p:cNvSpPr txBox="1">
            <a:spLocks/>
          </p:cNvSpPr>
          <p:nvPr/>
        </p:nvSpPr>
        <p:spPr>
          <a:xfrm>
            <a:off x="5479325" y="2989445"/>
            <a:ext cx="6921464" cy="2622274"/>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00000"/>
              </a:lnSpc>
              <a:spcBef>
                <a:spcPts val="600"/>
              </a:spcBef>
              <a:spcAft>
                <a:spcPts val="1200"/>
              </a:spcAft>
            </a:pPr>
            <a:r>
              <a:rPr lang="de-DE" altLang="fr-FR" sz="3200" b="0" dirty="0">
                <a:solidFill>
                  <a:schemeClr val="accent6">
                    <a:lumMod val="50000"/>
                  </a:schemeClr>
                </a:solidFill>
                <a:cs typeface="Arial" pitchFamily="34" charset="0"/>
              </a:rPr>
              <a:t>Lerneinheit M 6.3</a:t>
            </a:r>
            <a:br>
              <a:rPr lang="de-DE" altLang="fr-FR" sz="3200" b="0" dirty="0">
                <a:solidFill>
                  <a:schemeClr val="accent6">
                    <a:lumMod val="50000"/>
                  </a:schemeClr>
                </a:solidFill>
                <a:cs typeface="Arial" pitchFamily="34" charset="0"/>
              </a:rPr>
            </a:br>
            <a:r>
              <a:rPr lang="de-DE" altLang="fr-FR" sz="3200" b="0" dirty="0">
                <a:solidFill>
                  <a:schemeClr val="accent6">
                    <a:lumMod val="50000"/>
                  </a:schemeClr>
                </a:solidFill>
                <a:cs typeface="Arial" pitchFamily="34" charset="0"/>
              </a:rPr>
              <a:t>Entwicklung Ihrer eigenen Geschäftsidee</a:t>
            </a:r>
            <a:br>
              <a:rPr lang="de-DE" altLang="fr-FR" sz="3200" b="0" dirty="0">
                <a:solidFill>
                  <a:srgbClr val="D17930"/>
                </a:solidFill>
                <a:cs typeface="Arial" pitchFamily="34" charset="0"/>
              </a:rPr>
            </a:br>
            <a:r>
              <a:rPr lang="de-CH" altLang="fr-FR" sz="3200" dirty="0">
                <a:solidFill>
                  <a:srgbClr val="D17930"/>
                </a:solidFill>
                <a:cs typeface="Arial" pitchFamily="34" charset="0"/>
              </a:rPr>
              <a:t>Präsentation Ihrer Ideen</a:t>
            </a:r>
            <a:br>
              <a:rPr lang="de-DE" altLang="fr-FR" sz="3200" dirty="0">
                <a:solidFill>
                  <a:srgbClr val="D17930"/>
                </a:solidFill>
                <a:cs typeface="Arial" pitchFamily="34" charset="0"/>
              </a:rPr>
            </a:br>
            <a:endParaRPr lang="de-CH" sz="3200" dirty="0">
              <a:solidFill>
                <a:srgbClr val="D17930"/>
              </a:solidFill>
            </a:endParaRPr>
          </a:p>
        </p:txBody>
      </p:sp>
      <p:sp>
        <p:nvSpPr>
          <p:cNvPr id="5" name="Foliennummernplatzhalter 1">
            <a:extLst>
              <a:ext uri="{FF2B5EF4-FFF2-40B4-BE49-F238E27FC236}">
                <a16:creationId xmlns:a16="http://schemas.microsoft.com/office/drawing/2014/main" id="{59B02DA7-E4B0-4226-BCA3-7EF277151D23}"/>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18</a:t>
            </a:fld>
            <a:endParaRPr lang="ru-RU" dirty="0"/>
          </a:p>
        </p:txBody>
      </p:sp>
      <p:grpSp>
        <p:nvGrpSpPr>
          <p:cNvPr id="2" name="Gruppieren 1">
            <a:extLst>
              <a:ext uri="{FF2B5EF4-FFF2-40B4-BE49-F238E27FC236}">
                <a16:creationId xmlns:a16="http://schemas.microsoft.com/office/drawing/2014/main" id="{36F7EDE7-B60F-0810-E55B-915AF1BFEE3A}"/>
              </a:ext>
            </a:extLst>
          </p:cNvPr>
          <p:cNvGrpSpPr/>
          <p:nvPr/>
        </p:nvGrpSpPr>
        <p:grpSpPr>
          <a:xfrm>
            <a:off x="9762318" y="1057705"/>
            <a:ext cx="1454331" cy="1277285"/>
            <a:chOff x="10737669" y="0"/>
            <a:chExt cx="1454331" cy="1277285"/>
          </a:xfrm>
        </p:grpSpPr>
        <p:sp>
          <p:nvSpPr>
            <p:cNvPr id="3" name="Rechteck 2">
              <a:extLst>
                <a:ext uri="{FF2B5EF4-FFF2-40B4-BE49-F238E27FC236}">
                  <a16:creationId xmlns:a16="http://schemas.microsoft.com/office/drawing/2014/main" id="{B2A29AF1-937C-B632-CDFD-B103845083A5}"/>
                </a:ext>
              </a:extLst>
            </p:cNvPr>
            <p:cNvSpPr/>
            <p:nvPr/>
          </p:nvSpPr>
          <p:spPr>
            <a:xfrm>
              <a:off x="10737669" y="0"/>
              <a:ext cx="1454331" cy="12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BECC3749-EF95-A88C-F173-D643F87075FB}"/>
                </a:ext>
              </a:extLst>
            </p:cNvPr>
            <p:cNvPicPr>
              <a:picLocks noChangeAspect="1"/>
            </p:cNvPicPr>
            <p:nvPr/>
          </p:nvPicPr>
          <p:blipFill>
            <a:blip r:embed="rId3"/>
            <a:stretch>
              <a:fillRect/>
            </a:stretch>
          </p:blipFill>
          <p:spPr>
            <a:xfrm>
              <a:off x="10906137" y="197285"/>
              <a:ext cx="1080000" cy="1080000"/>
            </a:xfrm>
            <a:prstGeom prst="rect">
              <a:avLst/>
            </a:prstGeom>
          </p:spPr>
        </p:pic>
      </p:grpSp>
    </p:spTree>
    <p:extLst>
      <p:ext uri="{BB962C8B-B14F-4D97-AF65-F5344CB8AC3E}">
        <p14:creationId xmlns:p14="http://schemas.microsoft.com/office/powerpoint/2010/main" val="179141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EA7DAC5-061D-48CC-BAFC-7CD8AC3B976A}"/>
              </a:ext>
            </a:extLst>
          </p:cNvPr>
          <p:cNvSpPr/>
          <p:nvPr/>
        </p:nvSpPr>
        <p:spPr>
          <a:xfrm>
            <a:off x="0" y="6007395"/>
            <a:ext cx="12192000" cy="862110"/>
          </a:xfrm>
          <a:prstGeom prst="rect">
            <a:avLst/>
          </a:prstGeom>
          <a:solidFill>
            <a:srgbClr val="E5E5E5"/>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4" name="Pfeil: Fünfeck 3">
            <a:extLst>
              <a:ext uri="{FF2B5EF4-FFF2-40B4-BE49-F238E27FC236}">
                <a16:creationId xmlns:a16="http://schemas.microsoft.com/office/drawing/2014/main" id="{652FE516-498E-4826-9B07-858E9FBD84D5}"/>
              </a:ext>
            </a:extLst>
          </p:cNvPr>
          <p:cNvSpPr/>
          <p:nvPr/>
        </p:nvSpPr>
        <p:spPr>
          <a:xfrm>
            <a:off x="6387221" y="1067641"/>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5" name="Pfeil: Chevron 4">
            <a:extLst>
              <a:ext uri="{FF2B5EF4-FFF2-40B4-BE49-F238E27FC236}">
                <a16:creationId xmlns:a16="http://schemas.microsoft.com/office/drawing/2014/main" id="{9B32E2CB-CE43-4A48-883E-286BAD521AF6}"/>
              </a:ext>
            </a:extLst>
          </p:cNvPr>
          <p:cNvSpPr/>
          <p:nvPr/>
        </p:nvSpPr>
        <p:spPr>
          <a:xfrm>
            <a:off x="7063082" y="1067640"/>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 name="Rechteck 5">
            <a:extLst>
              <a:ext uri="{FF2B5EF4-FFF2-40B4-BE49-F238E27FC236}">
                <a16:creationId xmlns:a16="http://schemas.microsoft.com/office/drawing/2014/main" id="{CC7AFCA9-CDEE-495A-94C9-2B28397C51CF}"/>
              </a:ext>
            </a:extLst>
          </p:cNvPr>
          <p:cNvSpPr/>
          <p:nvPr/>
        </p:nvSpPr>
        <p:spPr>
          <a:xfrm>
            <a:off x="7217763" y="1085667"/>
            <a:ext cx="1205779"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Lean Startup</a:t>
            </a:r>
          </a:p>
        </p:txBody>
      </p:sp>
      <p:sp>
        <p:nvSpPr>
          <p:cNvPr id="7" name="Rechteck 6">
            <a:extLst>
              <a:ext uri="{FF2B5EF4-FFF2-40B4-BE49-F238E27FC236}">
                <a16:creationId xmlns:a16="http://schemas.microsoft.com/office/drawing/2014/main" id="{2FB396D9-381C-4B0B-8C64-DBA5E33F5C1D}"/>
              </a:ext>
            </a:extLst>
          </p:cNvPr>
          <p:cNvSpPr/>
          <p:nvPr/>
        </p:nvSpPr>
        <p:spPr>
          <a:xfrm>
            <a:off x="6429261" y="1079042"/>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2.1</a:t>
            </a:r>
          </a:p>
        </p:txBody>
      </p:sp>
      <p:sp>
        <p:nvSpPr>
          <p:cNvPr id="16" name="Rectangle 2">
            <a:extLst>
              <a:ext uri="{FF2B5EF4-FFF2-40B4-BE49-F238E27FC236}">
                <a16:creationId xmlns:a16="http://schemas.microsoft.com/office/drawing/2014/main" id="{54E074D8-2C7D-4F9B-890D-0FCBB65240A6}"/>
              </a:ext>
            </a:extLst>
          </p:cNvPr>
          <p:cNvSpPr txBox="1">
            <a:spLocks noChangeArrowheads="1"/>
          </p:cNvSpPr>
          <p:nvPr/>
        </p:nvSpPr>
        <p:spPr bwMode="auto">
          <a:xfrm>
            <a:off x="936801" y="107479"/>
            <a:ext cx="9406555" cy="65722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2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Inhaltsverzeichnis – Modul 1 bis 4</a:t>
            </a:r>
          </a:p>
        </p:txBody>
      </p:sp>
      <p:sp>
        <p:nvSpPr>
          <p:cNvPr id="17" name="Rectangle 2">
            <a:extLst>
              <a:ext uri="{FF2B5EF4-FFF2-40B4-BE49-F238E27FC236}">
                <a16:creationId xmlns:a16="http://schemas.microsoft.com/office/drawing/2014/main" id="{6F865A6C-D2E5-4E9B-AA08-BDB171BF5319}"/>
              </a:ext>
            </a:extLst>
          </p:cNvPr>
          <p:cNvSpPr txBox="1">
            <a:spLocks noChangeArrowheads="1"/>
          </p:cNvSpPr>
          <p:nvPr/>
        </p:nvSpPr>
        <p:spPr bwMode="auto">
          <a:xfrm>
            <a:off x="1064355" y="723655"/>
            <a:ext cx="2856631"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Modul 1: Ideen entwickeln </a:t>
            </a:r>
          </a:p>
        </p:txBody>
      </p:sp>
      <p:sp>
        <p:nvSpPr>
          <p:cNvPr id="18" name="Rectangle 2">
            <a:extLst>
              <a:ext uri="{FF2B5EF4-FFF2-40B4-BE49-F238E27FC236}">
                <a16:creationId xmlns:a16="http://schemas.microsoft.com/office/drawing/2014/main" id="{EE7B9417-515E-4AA6-A921-F71F99855D09}"/>
              </a:ext>
            </a:extLst>
          </p:cNvPr>
          <p:cNvSpPr txBox="1">
            <a:spLocks noChangeArrowheads="1"/>
          </p:cNvSpPr>
          <p:nvPr/>
        </p:nvSpPr>
        <p:spPr bwMode="auto">
          <a:xfrm>
            <a:off x="6426200" y="729855"/>
            <a:ext cx="4218607"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Modul 2: Ideen testen und weiterentwickeln</a:t>
            </a:r>
          </a:p>
        </p:txBody>
      </p:sp>
      <p:sp>
        <p:nvSpPr>
          <p:cNvPr id="19" name="Pfeil: Fünfeck 18">
            <a:extLst>
              <a:ext uri="{FF2B5EF4-FFF2-40B4-BE49-F238E27FC236}">
                <a16:creationId xmlns:a16="http://schemas.microsoft.com/office/drawing/2014/main" id="{1CBFE532-ACC2-4D5E-AF0D-67619D144685}"/>
              </a:ext>
            </a:extLst>
          </p:cNvPr>
          <p:cNvSpPr/>
          <p:nvPr/>
        </p:nvSpPr>
        <p:spPr>
          <a:xfrm>
            <a:off x="6380597" y="1389832"/>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0" name="Pfeil: Chevron 19">
            <a:extLst>
              <a:ext uri="{FF2B5EF4-FFF2-40B4-BE49-F238E27FC236}">
                <a16:creationId xmlns:a16="http://schemas.microsoft.com/office/drawing/2014/main" id="{6EF0A76E-42D5-43B0-B45F-3545EEEF167C}"/>
              </a:ext>
            </a:extLst>
          </p:cNvPr>
          <p:cNvSpPr/>
          <p:nvPr/>
        </p:nvSpPr>
        <p:spPr>
          <a:xfrm>
            <a:off x="7056458" y="1389831"/>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1" name="Rechteck 20">
            <a:extLst>
              <a:ext uri="{FF2B5EF4-FFF2-40B4-BE49-F238E27FC236}">
                <a16:creationId xmlns:a16="http://schemas.microsoft.com/office/drawing/2014/main" id="{EA65CA46-ECE9-486F-891D-6A353B804A28}"/>
              </a:ext>
            </a:extLst>
          </p:cNvPr>
          <p:cNvSpPr/>
          <p:nvPr/>
        </p:nvSpPr>
        <p:spPr>
          <a:xfrm>
            <a:off x="7211139" y="1407858"/>
            <a:ext cx="2375971"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Lean Startup und Ihre Idee </a:t>
            </a:r>
          </a:p>
        </p:txBody>
      </p:sp>
      <p:sp>
        <p:nvSpPr>
          <p:cNvPr id="22" name="Rechteck 21">
            <a:extLst>
              <a:ext uri="{FF2B5EF4-FFF2-40B4-BE49-F238E27FC236}">
                <a16:creationId xmlns:a16="http://schemas.microsoft.com/office/drawing/2014/main" id="{E4EEDC20-66C7-4F98-A7E5-EBC9687FEF02}"/>
              </a:ext>
            </a:extLst>
          </p:cNvPr>
          <p:cNvSpPr/>
          <p:nvPr/>
        </p:nvSpPr>
        <p:spPr>
          <a:xfrm>
            <a:off x="6422637" y="140123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2.2</a:t>
            </a:r>
          </a:p>
        </p:txBody>
      </p:sp>
      <p:sp>
        <p:nvSpPr>
          <p:cNvPr id="23" name="Pfeil: Fünfeck 22">
            <a:extLst>
              <a:ext uri="{FF2B5EF4-FFF2-40B4-BE49-F238E27FC236}">
                <a16:creationId xmlns:a16="http://schemas.microsoft.com/office/drawing/2014/main" id="{108ADE8E-1D6A-446F-8A9C-0F6A57DA7BAC}"/>
              </a:ext>
            </a:extLst>
          </p:cNvPr>
          <p:cNvSpPr/>
          <p:nvPr/>
        </p:nvSpPr>
        <p:spPr>
          <a:xfrm>
            <a:off x="6373971" y="1712023"/>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4" name="Pfeil: Chevron 23">
            <a:extLst>
              <a:ext uri="{FF2B5EF4-FFF2-40B4-BE49-F238E27FC236}">
                <a16:creationId xmlns:a16="http://schemas.microsoft.com/office/drawing/2014/main" id="{F0F4B13A-B7FB-4275-83D3-6239A3F71A1C}"/>
              </a:ext>
            </a:extLst>
          </p:cNvPr>
          <p:cNvSpPr/>
          <p:nvPr/>
        </p:nvSpPr>
        <p:spPr>
          <a:xfrm>
            <a:off x="7049832" y="1712022"/>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5" name="Rechteck 24">
            <a:extLst>
              <a:ext uri="{FF2B5EF4-FFF2-40B4-BE49-F238E27FC236}">
                <a16:creationId xmlns:a16="http://schemas.microsoft.com/office/drawing/2014/main" id="{938213C0-FC05-4568-85FC-8C0C1AA94DC5}"/>
              </a:ext>
            </a:extLst>
          </p:cNvPr>
          <p:cNvSpPr/>
          <p:nvPr/>
        </p:nvSpPr>
        <p:spPr>
          <a:xfrm>
            <a:off x="7204513" y="1730049"/>
            <a:ext cx="382348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Lean Startup am Beispiel von MyBambooBike</a:t>
            </a:r>
          </a:p>
        </p:txBody>
      </p:sp>
      <p:sp>
        <p:nvSpPr>
          <p:cNvPr id="26" name="Rechteck 25">
            <a:extLst>
              <a:ext uri="{FF2B5EF4-FFF2-40B4-BE49-F238E27FC236}">
                <a16:creationId xmlns:a16="http://schemas.microsoft.com/office/drawing/2014/main" id="{C70FC3C3-6AFC-478F-84DA-189DC62B449D}"/>
              </a:ext>
            </a:extLst>
          </p:cNvPr>
          <p:cNvSpPr/>
          <p:nvPr/>
        </p:nvSpPr>
        <p:spPr>
          <a:xfrm>
            <a:off x="6416011" y="172342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2.3</a:t>
            </a:r>
          </a:p>
        </p:txBody>
      </p:sp>
      <p:sp>
        <p:nvSpPr>
          <p:cNvPr id="27" name="Pfeil: Fünfeck 26">
            <a:extLst>
              <a:ext uri="{FF2B5EF4-FFF2-40B4-BE49-F238E27FC236}">
                <a16:creationId xmlns:a16="http://schemas.microsoft.com/office/drawing/2014/main" id="{24BDB529-9571-46CD-A040-3541CAE75872}"/>
              </a:ext>
            </a:extLst>
          </p:cNvPr>
          <p:cNvSpPr/>
          <p:nvPr/>
        </p:nvSpPr>
        <p:spPr>
          <a:xfrm>
            <a:off x="1042994" y="3222385"/>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8" name="Pfeil: Chevron 27">
            <a:extLst>
              <a:ext uri="{FF2B5EF4-FFF2-40B4-BE49-F238E27FC236}">
                <a16:creationId xmlns:a16="http://schemas.microsoft.com/office/drawing/2014/main" id="{FAD49B82-BF8F-432A-BC54-8D4CCF4B0DB9}"/>
              </a:ext>
            </a:extLst>
          </p:cNvPr>
          <p:cNvSpPr/>
          <p:nvPr/>
        </p:nvSpPr>
        <p:spPr>
          <a:xfrm>
            <a:off x="1726408" y="3222384"/>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9" name="Rechteck 28">
            <a:extLst>
              <a:ext uri="{FF2B5EF4-FFF2-40B4-BE49-F238E27FC236}">
                <a16:creationId xmlns:a16="http://schemas.microsoft.com/office/drawing/2014/main" id="{2B4A0ABD-683B-4802-9B10-2ECBD15FB9FB}"/>
              </a:ext>
            </a:extLst>
          </p:cNvPr>
          <p:cNvSpPr/>
          <p:nvPr/>
        </p:nvSpPr>
        <p:spPr>
          <a:xfrm>
            <a:off x="1887065" y="3240411"/>
            <a:ext cx="1601721"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Geschäftsmodell </a:t>
            </a:r>
          </a:p>
        </p:txBody>
      </p:sp>
      <p:sp>
        <p:nvSpPr>
          <p:cNvPr id="30" name="Rechteck 29">
            <a:extLst>
              <a:ext uri="{FF2B5EF4-FFF2-40B4-BE49-F238E27FC236}">
                <a16:creationId xmlns:a16="http://schemas.microsoft.com/office/drawing/2014/main" id="{D2EC012B-D750-4642-B824-C6FEFCEB56D1}"/>
              </a:ext>
            </a:extLst>
          </p:cNvPr>
          <p:cNvSpPr/>
          <p:nvPr/>
        </p:nvSpPr>
        <p:spPr>
          <a:xfrm>
            <a:off x="1098563" y="3233786"/>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3.1</a:t>
            </a:r>
          </a:p>
        </p:txBody>
      </p:sp>
      <p:sp>
        <p:nvSpPr>
          <p:cNvPr id="31" name="Rectangle 2">
            <a:extLst>
              <a:ext uri="{FF2B5EF4-FFF2-40B4-BE49-F238E27FC236}">
                <a16:creationId xmlns:a16="http://schemas.microsoft.com/office/drawing/2014/main" id="{FF5D6835-D10C-4726-B3BC-3A8481622B64}"/>
              </a:ext>
            </a:extLst>
          </p:cNvPr>
          <p:cNvSpPr txBox="1">
            <a:spLocks noChangeArrowheads="1"/>
          </p:cNvSpPr>
          <p:nvPr/>
        </p:nvSpPr>
        <p:spPr bwMode="auto">
          <a:xfrm>
            <a:off x="1052746" y="2901105"/>
            <a:ext cx="4218607"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Modul 3: Geschäftsmodelle entwickeln</a:t>
            </a:r>
          </a:p>
        </p:txBody>
      </p:sp>
      <p:sp>
        <p:nvSpPr>
          <p:cNvPr id="32" name="Pfeil: Fünfeck 31">
            <a:extLst>
              <a:ext uri="{FF2B5EF4-FFF2-40B4-BE49-F238E27FC236}">
                <a16:creationId xmlns:a16="http://schemas.microsoft.com/office/drawing/2014/main" id="{89F468AF-3FB0-48F2-91AF-D13FC81CDFE1}"/>
              </a:ext>
            </a:extLst>
          </p:cNvPr>
          <p:cNvSpPr/>
          <p:nvPr/>
        </p:nvSpPr>
        <p:spPr>
          <a:xfrm>
            <a:off x="1042994" y="4214147"/>
            <a:ext cx="781879" cy="288000"/>
          </a:xfrm>
          <a:prstGeom prst="homePlate">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33" name="Pfeil: Chevron 32">
            <a:extLst>
              <a:ext uri="{FF2B5EF4-FFF2-40B4-BE49-F238E27FC236}">
                <a16:creationId xmlns:a16="http://schemas.microsoft.com/office/drawing/2014/main" id="{A780254F-F74D-4F32-AD7C-D96974977C1E}"/>
              </a:ext>
            </a:extLst>
          </p:cNvPr>
          <p:cNvSpPr/>
          <p:nvPr/>
        </p:nvSpPr>
        <p:spPr>
          <a:xfrm>
            <a:off x="1726408" y="4214148"/>
            <a:ext cx="4320000"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34" name="Rechteck 33">
            <a:extLst>
              <a:ext uri="{FF2B5EF4-FFF2-40B4-BE49-F238E27FC236}">
                <a16:creationId xmlns:a16="http://schemas.microsoft.com/office/drawing/2014/main" id="{2FE9DA82-B29D-4C6A-ADEC-F14451D38DBF}"/>
              </a:ext>
            </a:extLst>
          </p:cNvPr>
          <p:cNvSpPr/>
          <p:nvPr/>
        </p:nvSpPr>
        <p:spPr>
          <a:xfrm>
            <a:off x="1872490" y="4232173"/>
            <a:ext cx="226696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Businessplan &amp; Pitch Deck</a:t>
            </a:r>
          </a:p>
        </p:txBody>
      </p:sp>
      <p:sp>
        <p:nvSpPr>
          <p:cNvPr id="35" name="Rechteck 34">
            <a:extLst>
              <a:ext uri="{FF2B5EF4-FFF2-40B4-BE49-F238E27FC236}">
                <a16:creationId xmlns:a16="http://schemas.microsoft.com/office/drawing/2014/main" id="{9BC5CD06-AA26-46A2-A5C3-7A98957B8656}"/>
              </a:ext>
            </a:extLst>
          </p:cNvPr>
          <p:cNvSpPr/>
          <p:nvPr/>
        </p:nvSpPr>
        <p:spPr>
          <a:xfrm>
            <a:off x="1083988" y="4225548"/>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3.4</a:t>
            </a:r>
          </a:p>
        </p:txBody>
      </p:sp>
      <p:sp>
        <p:nvSpPr>
          <p:cNvPr id="36" name="Pfeil: Fünfeck 35">
            <a:extLst>
              <a:ext uri="{FF2B5EF4-FFF2-40B4-BE49-F238E27FC236}">
                <a16:creationId xmlns:a16="http://schemas.microsoft.com/office/drawing/2014/main" id="{1D190C5C-596D-4433-8CF3-B3491053457B}"/>
              </a:ext>
            </a:extLst>
          </p:cNvPr>
          <p:cNvSpPr/>
          <p:nvPr/>
        </p:nvSpPr>
        <p:spPr>
          <a:xfrm>
            <a:off x="1042994" y="3874719"/>
            <a:ext cx="781879" cy="288000"/>
          </a:xfrm>
          <a:prstGeom prst="homePlate">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37" name="Pfeil: Chevron 36">
            <a:extLst>
              <a:ext uri="{FF2B5EF4-FFF2-40B4-BE49-F238E27FC236}">
                <a16:creationId xmlns:a16="http://schemas.microsoft.com/office/drawing/2014/main" id="{A1B78ADE-D57A-44F4-861C-8E20D3D6085E}"/>
              </a:ext>
            </a:extLst>
          </p:cNvPr>
          <p:cNvSpPr/>
          <p:nvPr/>
        </p:nvSpPr>
        <p:spPr>
          <a:xfrm>
            <a:off x="1726408" y="3874718"/>
            <a:ext cx="4320000" cy="288000"/>
          </a:xfrm>
          <a:prstGeom prst="chevron">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38" name="Rechteck 37">
            <a:extLst>
              <a:ext uri="{FF2B5EF4-FFF2-40B4-BE49-F238E27FC236}">
                <a16:creationId xmlns:a16="http://schemas.microsoft.com/office/drawing/2014/main" id="{8DF23D67-1A9A-450F-AE0F-C4E60A2F508B}"/>
              </a:ext>
            </a:extLst>
          </p:cNvPr>
          <p:cNvSpPr/>
          <p:nvPr/>
        </p:nvSpPr>
        <p:spPr>
          <a:xfrm>
            <a:off x="1873815" y="3892745"/>
            <a:ext cx="179087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Ihr Geschäftsmodell</a:t>
            </a:r>
          </a:p>
        </p:txBody>
      </p:sp>
      <p:sp>
        <p:nvSpPr>
          <p:cNvPr id="39" name="Rechteck 38">
            <a:extLst>
              <a:ext uri="{FF2B5EF4-FFF2-40B4-BE49-F238E27FC236}">
                <a16:creationId xmlns:a16="http://schemas.microsoft.com/office/drawing/2014/main" id="{6F9F5101-E995-4385-AFB9-D3C413DF4F31}"/>
              </a:ext>
            </a:extLst>
          </p:cNvPr>
          <p:cNvSpPr/>
          <p:nvPr/>
        </p:nvSpPr>
        <p:spPr>
          <a:xfrm>
            <a:off x="1085313" y="388612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3.3</a:t>
            </a:r>
          </a:p>
        </p:txBody>
      </p:sp>
      <p:sp>
        <p:nvSpPr>
          <p:cNvPr id="48" name="Pfeil: Fünfeck 47">
            <a:extLst>
              <a:ext uri="{FF2B5EF4-FFF2-40B4-BE49-F238E27FC236}">
                <a16:creationId xmlns:a16="http://schemas.microsoft.com/office/drawing/2014/main" id="{B2CEB833-84EC-4B58-9BCB-028CA2DCAF0D}"/>
              </a:ext>
            </a:extLst>
          </p:cNvPr>
          <p:cNvSpPr/>
          <p:nvPr/>
        </p:nvSpPr>
        <p:spPr>
          <a:xfrm>
            <a:off x="1042994" y="4536198"/>
            <a:ext cx="781879" cy="288000"/>
          </a:xfrm>
          <a:prstGeom prst="homePlate">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49" name="Pfeil: Chevron 48">
            <a:extLst>
              <a:ext uri="{FF2B5EF4-FFF2-40B4-BE49-F238E27FC236}">
                <a16:creationId xmlns:a16="http://schemas.microsoft.com/office/drawing/2014/main" id="{2A61BC52-F8DE-4948-A6F3-315A975A32F1}"/>
              </a:ext>
            </a:extLst>
          </p:cNvPr>
          <p:cNvSpPr/>
          <p:nvPr/>
        </p:nvSpPr>
        <p:spPr>
          <a:xfrm>
            <a:off x="1726408" y="4536199"/>
            <a:ext cx="4320000"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50" name="Rechteck 49">
            <a:extLst>
              <a:ext uri="{FF2B5EF4-FFF2-40B4-BE49-F238E27FC236}">
                <a16:creationId xmlns:a16="http://schemas.microsoft.com/office/drawing/2014/main" id="{E4D71184-53F7-4774-BDE7-9C2519C373A9}"/>
              </a:ext>
            </a:extLst>
          </p:cNvPr>
          <p:cNvSpPr/>
          <p:nvPr/>
        </p:nvSpPr>
        <p:spPr>
          <a:xfrm>
            <a:off x="1873350" y="4554224"/>
            <a:ext cx="199766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Alleinstellungsmerkmal</a:t>
            </a:r>
          </a:p>
        </p:txBody>
      </p:sp>
      <p:sp>
        <p:nvSpPr>
          <p:cNvPr id="51" name="Rechteck 50">
            <a:extLst>
              <a:ext uri="{FF2B5EF4-FFF2-40B4-BE49-F238E27FC236}">
                <a16:creationId xmlns:a16="http://schemas.microsoft.com/office/drawing/2014/main" id="{142C9ECB-D04C-4BC0-9DB1-D6BED3384A90}"/>
              </a:ext>
            </a:extLst>
          </p:cNvPr>
          <p:cNvSpPr/>
          <p:nvPr/>
        </p:nvSpPr>
        <p:spPr>
          <a:xfrm>
            <a:off x="1084848" y="4547599"/>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3.5</a:t>
            </a:r>
          </a:p>
        </p:txBody>
      </p:sp>
      <p:sp>
        <p:nvSpPr>
          <p:cNvPr id="52" name="Pfeil: Fünfeck 51">
            <a:extLst>
              <a:ext uri="{FF2B5EF4-FFF2-40B4-BE49-F238E27FC236}">
                <a16:creationId xmlns:a16="http://schemas.microsoft.com/office/drawing/2014/main" id="{3673490A-9C03-467D-BB57-94BC8691AEE5}"/>
              </a:ext>
            </a:extLst>
          </p:cNvPr>
          <p:cNvSpPr/>
          <p:nvPr/>
        </p:nvSpPr>
        <p:spPr>
          <a:xfrm>
            <a:off x="1042994" y="3550453"/>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53" name="Pfeil: Chevron 52">
            <a:extLst>
              <a:ext uri="{FF2B5EF4-FFF2-40B4-BE49-F238E27FC236}">
                <a16:creationId xmlns:a16="http://schemas.microsoft.com/office/drawing/2014/main" id="{94DE58D1-85F1-4EEC-9CEE-BD10484E9AF6}"/>
              </a:ext>
            </a:extLst>
          </p:cNvPr>
          <p:cNvSpPr/>
          <p:nvPr/>
        </p:nvSpPr>
        <p:spPr>
          <a:xfrm>
            <a:off x="1726408" y="3550452"/>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4" name="Rechteck 53">
            <a:extLst>
              <a:ext uri="{FF2B5EF4-FFF2-40B4-BE49-F238E27FC236}">
                <a16:creationId xmlns:a16="http://schemas.microsoft.com/office/drawing/2014/main" id="{A234BBAF-62A5-4B03-A167-FA39BEF37DCD}"/>
              </a:ext>
            </a:extLst>
          </p:cNvPr>
          <p:cNvSpPr/>
          <p:nvPr/>
        </p:nvSpPr>
        <p:spPr>
          <a:xfrm>
            <a:off x="1873815" y="3568479"/>
            <a:ext cx="321594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Geschäftsmodell von MyBambooBike</a:t>
            </a:r>
          </a:p>
        </p:txBody>
      </p:sp>
      <p:sp>
        <p:nvSpPr>
          <p:cNvPr id="60" name="Pfeil: Fünfeck 59">
            <a:extLst>
              <a:ext uri="{FF2B5EF4-FFF2-40B4-BE49-F238E27FC236}">
                <a16:creationId xmlns:a16="http://schemas.microsoft.com/office/drawing/2014/main" id="{C4EF4760-D127-422D-850F-1DE21F2A00DE}"/>
              </a:ext>
            </a:extLst>
          </p:cNvPr>
          <p:cNvSpPr/>
          <p:nvPr/>
        </p:nvSpPr>
        <p:spPr>
          <a:xfrm>
            <a:off x="1042994" y="4867780"/>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61" name="Pfeil: Chevron 60">
            <a:extLst>
              <a:ext uri="{FF2B5EF4-FFF2-40B4-BE49-F238E27FC236}">
                <a16:creationId xmlns:a16="http://schemas.microsoft.com/office/drawing/2014/main" id="{B08A55F9-C291-40B1-8A33-69E49B4AD14B}"/>
              </a:ext>
            </a:extLst>
          </p:cNvPr>
          <p:cNvSpPr/>
          <p:nvPr/>
        </p:nvSpPr>
        <p:spPr>
          <a:xfrm>
            <a:off x="1726408" y="4867779"/>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2" name="Rechteck 61">
            <a:extLst>
              <a:ext uri="{FF2B5EF4-FFF2-40B4-BE49-F238E27FC236}">
                <a16:creationId xmlns:a16="http://schemas.microsoft.com/office/drawing/2014/main" id="{72E38848-83DF-49E5-AA9B-6F4C095365FB}"/>
              </a:ext>
            </a:extLst>
          </p:cNvPr>
          <p:cNvSpPr/>
          <p:nvPr/>
        </p:nvSpPr>
        <p:spPr>
          <a:xfrm>
            <a:off x="1874834" y="4873461"/>
            <a:ext cx="376737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Alleinstellungsmerkmale von MyBambooBike</a:t>
            </a:r>
          </a:p>
        </p:txBody>
      </p:sp>
      <p:sp>
        <p:nvSpPr>
          <p:cNvPr id="63" name="Rechteck 62">
            <a:extLst>
              <a:ext uri="{FF2B5EF4-FFF2-40B4-BE49-F238E27FC236}">
                <a16:creationId xmlns:a16="http://schemas.microsoft.com/office/drawing/2014/main" id="{BD5205D7-FAD2-4D32-A7D3-8E939C862BC1}"/>
              </a:ext>
            </a:extLst>
          </p:cNvPr>
          <p:cNvSpPr/>
          <p:nvPr/>
        </p:nvSpPr>
        <p:spPr>
          <a:xfrm>
            <a:off x="1087928" y="484108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3.6</a:t>
            </a:r>
          </a:p>
        </p:txBody>
      </p:sp>
      <p:sp>
        <p:nvSpPr>
          <p:cNvPr id="64" name="Pfeil: Fünfeck 63">
            <a:extLst>
              <a:ext uri="{FF2B5EF4-FFF2-40B4-BE49-F238E27FC236}">
                <a16:creationId xmlns:a16="http://schemas.microsoft.com/office/drawing/2014/main" id="{D0CCA76C-090B-412B-B11F-B11222E2452E}"/>
              </a:ext>
            </a:extLst>
          </p:cNvPr>
          <p:cNvSpPr/>
          <p:nvPr/>
        </p:nvSpPr>
        <p:spPr>
          <a:xfrm>
            <a:off x="1042994" y="5195316"/>
            <a:ext cx="781879" cy="288000"/>
          </a:xfrm>
          <a:prstGeom prst="homePlate">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65" name="Pfeil: Chevron 64">
            <a:extLst>
              <a:ext uri="{FF2B5EF4-FFF2-40B4-BE49-F238E27FC236}">
                <a16:creationId xmlns:a16="http://schemas.microsoft.com/office/drawing/2014/main" id="{15E2557C-182F-436D-B8AD-8B470D887931}"/>
              </a:ext>
            </a:extLst>
          </p:cNvPr>
          <p:cNvSpPr/>
          <p:nvPr/>
        </p:nvSpPr>
        <p:spPr>
          <a:xfrm>
            <a:off x="1726408" y="5195315"/>
            <a:ext cx="4320000" cy="288000"/>
          </a:xfrm>
          <a:prstGeom prst="chevron">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6" name="Rechteck 65">
            <a:extLst>
              <a:ext uri="{FF2B5EF4-FFF2-40B4-BE49-F238E27FC236}">
                <a16:creationId xmlns:a16="http://schemas.microsoft.com/office/drawing/2014/main" id="{C9546D9E-85A0-4EB7-BDEC-F8B0B16F5C01}"/>
              </a:ext>
            </a:extLst>
          </p:cNvPr>
          <p:cNvSpPr/>
          <p:nvPr/>
        </p:nvSpPr>
        <p:spPr>
          <a:xfrm>
            <a:off x="1883092" y="5213342"/>
            <a:ext cx="223330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Ihr Alleinstellungsmerkmal</a:t>
            </a:r>
          </a:p>
        </p:txBody>
      </p:sp>
      <p:sp>
        <p:nvSpPr>
          <p:cNvPr id="67" name="Rechteck 66">
            <a:extLst>
              <a:ext uri="{FF2B5EF4-FFF2-40B4-BE49-F238E27FC236}">
                <a16:creationId xmlns:a16="http://schemas.microsoft.com/office/drawing/2014/main" id="{7BAAE6B8-3CCA-48F9-901E-FCA9011DE531}"/>
              </a:ext>
            </a:extLst>
          </p:cNvPr>
          <p:cNvSpPr/>
          <p:nvPr/>
        </p:nvSpPr>
        <p:spPr>
          <a:xfrm>
            <a:off x="1094590" y="5206717"/>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3.7</a:t>
            </a:r>
          </a:p>
        </p:txBody>
      </p:sp>
      <p:sp>
        <p:nvSpPr>
          <p:cNvPr id="72" name="Rectangle 2">
            <a:extLst>
              <a:ext uri="{FF2B5EF4-FFF2-40B4-BE49-F238E27FC236}">
                <a16:creationId xmlns:a16="http://schemas.microsoft.com/office/drawing/2014/main" id="{90F56E34-D935-4658-B570-15D1344577EA}"/>
              </a:ext>
            </a:extLst>
          </p:cNvPr>
          <p:cNvSpPr txBox="1">
            <a:spLocks noChangeArrowheads="1"/>
          </p:cNvSpPr>
          <p:nvPr/>
        </p:nvSpPr>
        <p:spPr bwMode="auto">
          <a:xfrm>
            <a:off x="6431531" y="2897917"/>
            <a:ext cx="4218607"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Modul 4: Marketing für GründerInnen</a:t>
            </a:r>
          </a:p>
        </p:txBody>
      </p:sp>
      <p:sp>
        <p:nvSpPr>
          <p:cNvPr id="46" name="Rechteck 45">
            <a:extLst>
              <a:ext uri="{FF2B5EF4-FFF2-40B4-BE49-F238E27FC236}">
                <a16:creationId xmlns:a16="http://schemas.microsoft.com/office/drawing/2014/main" id="{3B49DB26-40C1-499B-8A24-379FA3940A2C}"/>
              </a:ext>
            </a:extLst>
          </p:cNvPr>
          <p:cNvSpPr/>
          <p:nvPr/>
        </p:nvSpPr>
        <p:spPr>
          <a:xfrm>
            <a:off x="1059946" y="358191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3.2</a:t>
            </a:r>
          </a:p>
        </p:txBody>
      </p:sp>
      <p:sp>
        <p:nvSpPr>
          <p:cNvPr id="47" name="Pfeil: Fünfeck 46">
            <a:extLst>
              <a:ext uri="{FF2B5EF4-FFF2-40B4-BE49-F238E27FC236}">
                <a16:creationId xmlns:a16="http://schemas.microsoft.com/office/drawing/2014/main" id="{F3B22221-CB6B-49AF-80DC-46D9EC9129E9}"/>
              </a:ext>
            </a:extLst>
          </p:cNvPr>
          <p:cNvSpPr/>
          <p:nvPr/>
        </p:nvSpPr>
        <p:spPr>
          <a:xfrm>
            <a:off x="6380932" y="3540287"/>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55" name="Pfeil: Chevron 54">
            <a:extLst>
              <a:ext uri="{FF2B5EF4-FFF2-40B4-BE49-F238E27FC236}">
                <a16:creationId xmlns:a16="http://schemas.microsoft.com/office/drawing/2014/main" id="{6AA029FC-6328-4845-83A6-5B0F48BC0E1C}"/>
              </a:ext>
            </a:extLst>
          </p:cNvPr>
          <p:cNvSpPr/>
          <p:nvPr/>
        </p:nvSpPr>
        <p:spPr>
          <a:xfrm>
            <a:off x="7056793" y="3540286"/>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6" name="Rechteck 55">
            <a:extLst>
              <a:ext uri="{FF2B5EF4-FFF2-40B4-BE49-F238E27FC236}">
                <a16:creationId xmlns:a16="http://schemas.microsoft.com/office/drawing/2014/main" id="{5DCDE093-C8D8-4E8F-8AFF-D089F5F17745}"/>
              </a:ext>
            </a:extLst>
          </p:cNvPr>
          <p:cNvSpPr/>
          <p:nvPr/>
        </p:nvSpPr>
        <p:spPr>
          <a:xfrm>
            <a:off x="7211474" y="3558313"/>
            <a:ext cx="1904689"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Die 4P des Marketing</a:t>
            </a:r>
          </a:p>
        </p:txBody>
      </p:sp>
      <p:sp>
        <p:nvSpPr>
          <p:cNvPr id="57" name="Rechteck 56">
            <a:extLst>
              <a:ext uri="{FF2B5EF4-FFF2-40B4-BE49-F238E27FC236}">
                <a16:creationId xmlns:a16="http://schemas.microsoft.com/office/drawing/2014/main" id="{9554042C-B881-4C1A-8196-94886CF4A365}"/>
              </a:ext>
            </a:extLst>
          </p:cNvPr>
          <p:cNvSpPr/>
          <p:nvPr/>
        </p:nvSpPr>
        <p:spPr>
          <a:xfrm>
            <a:off x="6422972" y="3551688"/>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4.2</a:t>
            </a:r>
          </a:p>
        </p:txBody>
      </p:sp>
      <p:sp>
        <p:nvSpPr>
          <p:cNvPr id="59" name="Pfeil: Fünfeck 58">
            <a:extLst>
              <a:ext uri="{FF2B5EF4-FFF2-40B4-BE49-F238E27FC236}">
                <a16:creationId xmlns:a16="http://schemas.microsoft.com/office/drawing/2014/main" id="{91318C3E-11B3-4B93-A02F-2F166945EFB4}"/>
              </a:ext>
            </a:extLst>
          </p:cNvPr>
          <p:cNvSpPr/>
          <p:nvPr/>
        </p:nvSpPr>
        <p:spPr>
          <a:xfrm>
            <a:off x="6384247" y="4207293"/>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68" name="Pfeil: Chevron 67">
            <a:extLst>
              <a:ext uri="{FF2B5EF4-FFF2-40B4-BE49-F238E27FC236}">
                <a16:creationId xmlns:a16="http://schemas.microsoft.com/office/drawing/2014/main" id="{3913DC39-A0D6-4C1D-8F3D-D2502D091024}"/>
              </a:ext>
            </a:extLst>
          </p:cNvPr>
          <p:cNvSpPr/>
          <p:nvPr/>
        </p:nvSpPr>
        <p:spPr>
          <a:xfrm>
            <a:off x="7060108" y="4207292"/>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9" name="Rechteck 68">
            <a:extLst>
              <a:ext uri="{FF2B5EF4-FFF2-40B4-BE49-F238E27FC236}">
                <a16:creationId xmlns:a16="http://schemas.microsoft.com/office/drawing/2014/main" id="{3C9C0480-126A-46A9-B40D-D559AB48904F}"/>
              </a:ext>
            </a:extLst>
          </p:cNvPr>
          <p:cNvSpPr/>
          <p:nvPr/>
        </p:nvSpPr>
        <p:spPr>
          <a:xfrm>
            <a:off x="7214789" y="4225319"/>
            <a:ext cx="187583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Ihr Marketingkonzept</a:t>
            </a:r>
          </a:p>
        </p:txBody>
      </p:sp>
      <p:sp>
        <p:nvSpPr>
          <p:cNvPr id="70" name="Rechteck 69">
            <a:extLst>
              <a:ext uri="{FF2B5EF4-FFF2-40B4-BE49-F238E27FC236}">
                <a16:creationId xmlns:a16="http://schemas.microsoft.com/office/drawing/2014/main" id="{4AB0F61D-C01A-4FCF-87B9-044C75102C63}"/>
              </a:ext>
            </a:extLst>
          </p:cNvPr>
          <p:cNvSpPr/>
          <p:nvPr/>
        </p:nvSpPr>
        <p:spPr>
          <a:xfrm>
            <a:off x="6426287" y="421869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4.4</a:t>
            </a:r>
          </a:p>
        </p:txBody>
      </p:sp>
      <p:sp>
        <p:nvSpPr>
          <p:cNvPr id="71" name="Pfeil: Fünfeck 70">
            <a:extLst>
              <a:ext uri="{FF2B5EF4-FFF2-40B4-BE49-F238E27FC236}">
                <a16:creationId xmlns:a16="http://schemas.microsoft.com/office/drawing/2014/main" id="{79AD3CCE-3A31-45AD-8DDF-23EFB6E8F323}"/>
              </a:ext>
            </a:extLst>
          </p:cNvPr>
          <p:cNvSpPr/>
          <p:nvPr/>
        </p:nvSpPr>
        <p:spPr>
          <a:xfrm>
            <a:off x="6378348" y="3231851"/>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73" name="Pfeil: Chevron 72">
            <a:extLst>
              <a:ext uri="{FF2B5EF4-FFF2-40B4-BE49-F238E27FC236}">
                <a16:creationId xmlns:a16="http://schemas.microsoft.com/office/drawing/2014/main" id="{F2F72190-C1CF-4D8E-A016-1510985215B5}"/>
              </a:ext>
            </a:extLst>
          </p:cNvPr>
          <p:cNvSpPr/>
          <p:nvPr/>
        </p:nvSpPr>
        <p:spPr>
          <a:xfrm>
            <a:off x="7054209" y="3231850"/>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4" name="Rechteck 73">
            <a:extLst>
              <a:ext uri="{FF2B5EF4-FFF2-40B4-BE49-F238E27FC236}">
                <a16:creationId xmlns:a16="http://schemas.microsoft.com/office/drawing/2014/main" id="{51F9A5DE-6D24-442B-868C-A7ECA454DFE7}"/>
              </a:ext>
            </a:extLst>
          </p:cNvPr>
          <p:cNvSpPr/>
          <p:nvPr/>
        </p:nvSpPr>
        <p:spPr>
          <a:xfrm>
            <a:off x="7208890" y="3249877"/>
            <a:ext cx="255871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Marketing für MyBambooBike</a:t>
            </a:r>
          </a:p>
        </p:txBody>
      </p:sp>
      <p:sp>
        <p:nvSpPr>
          <p:cNvPr id="75" name="Rechteck 74">
            <a:extLst>
              <a:ext uri="{FF2B5EF4-FFF2-40B4-BE49-F238E27FC236}">
                <a16:creationId xmlns:a16="http://schemas.microsoft.com/office/drawing/2014/main" id="{AD11AE00-0088-49BD-89DA-2FD6B5EF9DDE}"/>
              </a:ext>
            </a:extLst>
          </p:cNvPr>
          <p:cNvSpPr/>
          <p:nvPr/>
        </p:nvSpPr>
        <p:spPr>
          <a:xfrm>
            <a:off x="6420388" y="3243252"/>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4.1</a:t>
            </a:r>
          </a:p>
        </p:txBody>
      </p:sp>
      <p:sp>
        <p:nvSpPr>
          <p:cNvPr id="80" name="Pfeil: Fünfeck 79">
            <a:extLst>
              <a:ext uri="{FF2B5EF4-FFF2-40B4-BE49-F238E27FC236}">
                <a16:creationId xmlns:a16="http://schemas.microsoft.com/office/drawing/2014/main" id="{7FEB304A-C0EF-4A43-8B04-43BAD484DC7E}"/>
              </a:ext>
            </a:extLst>
          </p:cNvPr>
          <p:cNvSpPr/>
          <p:nvPr/>
        </p:nvSpPr>
        <p:spPr>
          <a:xfrm>
            <a:off x="6377623" y="4550604"/>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81" name="Pfeil: Chevron 80">
            <a:extLst>
              <a:ext uri="{FF2B5EF4-FFF2-40B4-BE49-F238E27FC236}">
                <a16:creationId xmlns:a16="http://schemas.microsoft.com/office/drawing/2014/main" id="{C4BFEBD5-DC98-4288-960C-B9FDCDB333FA}"/>
              </a:ext>
            </a:extLst>
          </p:cNvPr>
          <p:cNvSpPr/>
          <p:nvPr/>
        </p:nvSpPr>
        <p:spPr>
          <a:xfrm>
            <a:off x="7053484" y="4550603"/>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82" name="Rechteck 81">
            <a:extLst>
              <a:ext uri="{FF2B5EF4-FFF2-40B4-BE49-F238E27FC236}">
                <a16:creationId xmlns:a16="http://schemas.microsoft.com/office/drawing/2014/main" id="{DE8BF1DB-9C4D-4BD1-99BC-E94D8A5DEC52}"/>
              </a:ext>
            </a:extLst>
          </p:cNvPr>
          <p:cNvSpPr/>
          <p:nvPr/>
        </p:nvSpPr>
        <p:spPr>
          <a:xfrm>
            <a:off x="7217763" y="4568015"/>
            <a:ext cx="232948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Fallbeispiel «Coffee Circle»</a:t>
            </a:r>
          </a:p>
        </p:txBody>
      </p:sp>
      <p:sp>
        <p:nvSpPr>
          <p:cNvPr id="83" name="Rechteck 82">
            <a:extLst>
              <a:ext uri="{FF2B5EF4-FFF2-40B4-BE49-F238E27FC236}">
                <a16:creationId xmlns:a16="http://schemas.microsoft.com/office/drawing/2014/main" id="{16701557-C261-4FEF-9365-C4222275A5BC}"/>
              </a:ext>
            </a:extLst>
          </p:cNvPr>
          <p:cNvSpPr/>
          <p:nvPr/>
        </p:nvSpPr>
        <p:spPr>
          <a:xfrm>
            <a:off x="6419663" y="4562005"/>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4.5</a:t>
            </a:r>
          </a:p>
        </p:txBody>
      </p:sp>
      <p:sp>
        <p:nvSpPr>
          <p:cNvPr id="76" name="Pfeil: Fünfeck 75">
            <a:extLst>
              <a:ext uri="{FF2B5EF4-FFF2-40B4-BE49-F238E27FC236}">
                <a16:creationId xmlns:a16="http://schemas.microsoft.com/office/drawing/2014/main" id="{56B4C91C-866B-4723-9D75-5E1DAA275F4B}"/>
              </a:ext>
            </a:extLst>
          </p:cNvPr>
          <p:cNvSpPr/>
          <p:nvPr/>
        </p:nvSpPr>
        <p:spPr>
          <a:xfrm>
            <a:off x="1042994" y="1098049"/>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77" name="Pfeil: Chevron 76">
            <a:extLst>
              <a:ext uri="{FF2B5EF4-FFF2-40B4-BE49-F238E27FC236}">
                <a16:creationId xmlns:a16="http://schemas.microsoft.com/office/drawing/2014/main" id="{71D81CE5-EF1A-4311-A791-2D5192FB47EE}"/>
              </a:ext>
            </a:extLst>
          </p:cNvPr>
          <p:cNvSpPr/>
          <p:nvPr/>
        </p:nvSpPr>
        <p:spPr>
          <a:xfrm>
            <a:off x="1726408" y="1098048"/>
            <a:ext cx="4320000" cy="288000"/>
          </a:xfrm>
          <a:prstGeom prst="chevron">
            <a:avLst>
              <a:gd name="adj" fmla="val 50000"/>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78" name="Rechteck 77">
            <a:extLst>
              <a:ext uri="{FF2B5EF4-FFF2-40B4-BE49-F238E27FC236}">
                <a16:creationId xmlns:a16="http://schemas.microsoft.com/office/drawing/2014/main" id="{FB25EA9F-D9A9-46F2-95C2-76F727AB0828}"/>
              </a:ext>
            </a:extLst>
          </p:cNvPr>
          <p:cNvSpPr/>
          <p:nvPr/>
        </p:nvSpPr>
        <p:spPr>
          <a:xfrm>
            <a:off x="1874834" y="1116075"/>
            <a:ext cx="174759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Film: «Die Schrippe»</a:t>
            </a:r>
          </a:p>
        </p:txBody>
      </p:sp>
      <p:sp>
        <p:nvSpPr>
          <p:cNvPr id="79" name="Rechteck 78">
            <a:extLst>
              <a:ext uri="{FF2B5EF4-FFF2-40B4-BE49-F238E27FC236}">
                <a16:creationId xmlns:a16="http://schemas.microsoft.com/office/drawing/2014/main" id="{6B6B3C59-7967-402A-8EB8-EBB18861E264}"/>
              </a:ext>
            </a:extLst>
          </p:cNvPr>
          <p:cNvSpPr/>
          <p:nvPr/>
        </p:nvSpPr>
        <p:spPr>
          <a:xfrm>
            <a:off x="1076807" y="110945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1.1</a:t>
            </a:r>
          </a:p>
        </p:txBody>
      </p:sp>
      <p:sp>
        <p:nvSpPr>
          <p:cNvPr id="85" name="Pfeil: Fünfeck 84">
            <a:extLst>
              <a:ext uri="{FF2B5EF4-FFF2-40B4-BE49-F238E27FC236}">
                <a16:creationId xmlns:a16="http://schemas.microsoft.com/office/drawing/2014/main" id="{8875EB6D-BBC3-45CE-AC6E-D410FA887737}"/>
              </a:ext>
            </a:extLst>
          </p:cNvPr>
          <p:cNvSpPr/>
          <p:nvPr/>
        </p:nvSpPr>
        <p:spPr>
          <a:xfrm>
            <a:off x="1042994" y="1420240"/>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86" name="Pfeil: Chevron 85">
            <a:extLst>
              <a:ext uri="{FF2B5EF4-FFF2-40B4-BE49-F238E27FC236}">
                <a16:creationId xmlns:a16="http://schemas.microsoft.com/office/drawing/2014/main" id="{0084D277-AC4B-49F8-9604-F71EEB454D00}"/>
              </a:ext>
            </a:extLst>
          </p:cNvPr>
          <p:cNvSpPr/>
          <p:nvPr/>
        </p:nvSpPr>
        <p:spPr>
          <a:xfrm>
            <a:off x="1726408" y="1420239"/>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87" name="Rechteck 86">
            <a:extLst>
              <a:ext uri="{FF2B5EF4-FFF2-40B4-BE49-F238E27FC236}">
                <a16:creationId xmlns:a16="http://schemas.microsoft.com/office/drawing/2014/main" id="{9B0009CD-6256-42ED-BEF9-04006BB48F81}"/>
              </a:ext>
            </a:extLst>
          </p:cNvPr>
          <p:cNvSpPr/>
          <p:nvPr/>
        </p:nvSpPr>
        <p:spPr>
          <a:xfrm>
            <a:off x="1868210" y="1438266"/>
            <a:ext cx="163217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Ideenentwicklung</a:t>
            </a:r>
          </a:p>
        </p:txBody>
      </p:sp>
      <p:sp>
        <p:nvSpPr>
          <p:cNvPr id="88" name="Rechteck 87">
            <a:extLst>
              <a:ext uri="{FF2B5EF4-FFF2-40B4-BE49-F238E27FC236}">
                <a16:creationId xmlns:a16="http://schemas.microsoft.com/office/drawing/2014/main" id="{11438DEC-0A33-4226-9040-F3290D3E0AE7}"/>
              </a:ext>
            </a:extLst>
          </p:cNvPr>
          <p:cNvSpPr/>
          <p:nvPr/>
        </p:nvSpPr>
        <p:spPr>
          <a:xfrm>
            <a:off x="1079708" y="143164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1.2</a:t>
            </a:r>
          </a:p>
        </p:txBody>
      </p:sp>
      <p:sp>
        <p:nvSpPr>
          <p:cNvPr id="89" name="Pfeil: Fünfeck 88">
            <a:extLst>
              <a:ext uri="{FF2B5EF4-FFF2-40B4-BE49-F238E27FC236}">
                <a16:creationId xmlns:a16="http://schemas.microsoft.com/office/drawing/2014/main" id="{4C16D6C3-8521-4F6D-80DC-F278AA2AF30B}"/>
              </a:ext>
            </a:extLst>
          </p:cNvPr>
          <p:cNvSpPr/>
          <p:nvPr/>
        </p:nvSpPr>
        <p:spPr>
          <a:xfrm>
            <a:off x="1042994" y="1742431"/>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90" name="Pfeil: Chevron 89">
            <a:extLst>
              <a:ext uri="{FF2B5EF4-FFF2-40B4-BE49-F238E27FC236}">
                <a16:creationId xmlns:a16="http://schemas.microsoft.com/office/drawing/2014/main" id="{C338C7E1-E487-4894-B831-EEBE9CFA4461}"/>
              </a:ext>
            </a:extLst>
          </p:cNvPr>
          <p:cNvSpPr/>
          <p:nvPr/>
        </p:nvSpPr>
        <p:spPr>
          <a:xfrm>
            <a:off x="1726408" y="1742430"/>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91" name="Rechteck 90">
            <a:extLst>
              <a:ext uri="{FF2B5EF4-FFF2-40B4-BE49-F238E27FC236}">
                <a16:creationId xmlns:a16="http://schemas.microsoft.com/office/drawing/2014/main" id="{410C3AA3-1F43-436E-882E-B89783DF9DA5}"/>
              </a:ext>
            </a:extLst>
          </p:cNvPr>
          <p:cNvSpPr/>
          <p:nvPr/>
        </p:nvSpPr>
        <p:spPr>
          <a:xfrm>
            <a:off x="1861584" y="1760457"/>
            <a:ext cx="297709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Bewertung und Auswahl der Ideen</a:t>
            </a:r>
          </a:p>
        </p:txBody>
      </p:sp>
      <p:sp>
        <p:nvSpPr>
          <p:cNvPr id="92" name="Rechteck 91">
            <a:extLst>
              <a:ext uri="{FF2B5EF4-FFF2-40B4-BE49-F238E27FC236}">
                <a16:creationId xmlns:a16="http://schemas.microsoft.com/office/drawing/2014/main" id="{E337EF38-1CE4-4EAD-895A-C23BD80619D6}"/>
              </a:ext>
            </a:extLst>
          </p:cNvPr>
          <p:cNvSpPr/>
          <p:nvPr/>
        </p:nvSpPr>
        <p:spPr>
          <a:xfrm>
            <a:off x="1073082" y="1753832"/>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1.3</a:t>
            </a:r>
          </a:p>
        </p:txBody>
      </p:sp>
      <p:sp>
        <p:nvSpPr>
          <p:cNvPr id="93" name="Pfeil: Fünfeck 92">
            <a:extLst>
              <a:ext uri="{FF2B5EF4-FFF2-40B4-BE49-F238E27FC236}">
                <a16:creationId xmlns:a16="http://schemas.microsoft.com/office/drawing/2014/main" id="{B9827DCB-C56A-4E8E-A087-34DDA2EBA2AA}"/>
              </a:ext>
            </a:extLst>
          </p:cNvPr>
          <p:cNvSpPr/>
          <p:nvPr/>
        </p:nvSpPr>
        <p:spPr>
          <a:xfrm>
            <a:off x="1042994" y="2077176"/>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94" name="Pfeil: Chevron 93">
            <a:extLst>
              <a:ext uri="{FF2B5EF4-FFF2-40B4-BE49-F238E27FC236}">
                <a16:creationId xmlns:a16="http://schemas.microsoft.com/office/drawing/2014/main" id="{3B6AB07E-5B3C-4D37-9900-BEB08C18DF0A}"/>
              </a:ext>
            </a:extLst>
          </p:cNvPr>
          <p:cNvSpPr/>
          <p:nvPr/>
        </p:nvSpPr>
        <p:spPr>
          <a:xfrm>
            <a:off x="1726408" y="2077175"/>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95" name="Rechteck 94">
            <a:extLst>
              <a:ext uri="{FF2B5EF4-FFF2-40B4-BE49-F238E27FC236}">
                <a16:creationId xmlns:a16="http://schemas.microsoft.com/office/drawing/2014/main" id="{62B5C79F-EFA7-493C-9B40-799E9F07B241}"/>
              </a:ext>
            </a:extLst>
          </p:cNvPr>
          <p:cNvSpPr/>
          <p:nvPr/>
        </p:nvSpPr>
        <p:spPr>
          <a:xfrm>
            <a:off x="1861584" y="2095202"/>
            <a:ext cx="3326552"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Gruppenfindung und Logoentwicklung</a:t>
            </a:r>
          </a:p>
        </p:txBody>
      </p:sp>
      <p:sp>
        <p:nvSpPr>
          <p:cNvPr id="96" name="Rechteck 95">
            <a:extLst>
              <a:ext uri="{FF2B5EF4-FFF2-40B4-BE49-F238E27FC236}">
                <a16:creationId xmlns:a16="http://schemas.microsoft.com/office/drawing/2014/main" id="{0BAF233E-F3C9-43C8-B264-E12B5B952A31}"/>
              </a:ext>
            </a:extLst>
          </p:cNvPr>
          <p:cNvSpPr/>
          <p:nvPr/>
        </p:nvSpPr>
        <p:spPr>
          <a:xfrm>
            <a:off x="1073082" y="2088577"/>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1.4</a:t>
            </a:r>
          </a:p>
        </p:txBody>
      </p:sp>
      <p:sp>
        <p:nvSpPr>
          <p:cNvPr id="97" name="Pfeil: Fünfeck 96">
            <a:extLst>
              <a:ext uri="{FF2B5EF4-FFF2-40B4-BE49-F238E27FC236}">
                <a16:creationId xmlns:a16="http://schemas.microsoft.com/office/drawing/2014/main" id="{74042375-305F-41D2-8251-60E168190FB8}"/>
              </a:ext>
            </a:extLst>
          </p:cNvPr>
          <p:cNvSpPr/>
          <p:nvPr/>
        </p:nvSpPr>
        <p:spPr>
          <a:xfrm>
            <a:off x="1042994" y="2423015"/>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98" name="Pfeil: Chevron 97">
            <a:extLst>
              <a:ext uri="{FF2B5EF4-FFF2-40B4-BE49-F238E27FC236}">
                <a16:creationId xmlns:a16="http://schemas.microsoft.com/office/drawing/2014/main" id="{7FC547AD-EA34-4663-8594-3B60096A257B}"/>
              </a:ext>
            </a:extLst>
          </p:cNvPr>
          <p:cNvSpPr/>
          <p:nvPr/>
        </p:nvSpPr>
        <p:spPr>
          <a:xfrm>
            <a:off x="1726408" y="2423014"/>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99" name="Rechteck 98">
            <a:extLst>
              <a:ext uri="{FF2B5EF4-FFF2-40B4-BE49-F238E27FC236}">
                <a16:creationId xmlns:a16="http://schemas.microsoft.com/office/drawing/2014/main" id="{D4C08B9B-E005-4C34-8A3B-74782DE122CB}"/>
              </a:ext>
            </a:extLst>
          </p:cNvPr>
          <p:cNvSpPr/>
          <p:nvPr/>
        </p:nvSpPr>
        <p:spPr>
          <a:xfrm>
            <a:off x="1874834" y="2432093"/>
            <a:ext cx="250100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Fallbeispiel: «</a:t>
            </a:r>
            <a:r>
              <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rPr>
              <a:t>Meublogramm</a:t>
            </a: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100" name="Rechteck 99">
            <a:extLst>
              <a:ext uri="{FF2B5EF4-FFF2-40B4-BE49-F238E27FC236}">
                <a16:creationId xmlns:a16="http://schemas.microsoft.com/office/drawing/2014/main" id="{61DDCD77-E110-4D08-90BF-4EA9DB2F9ABE}"/>
              </a:ext>
            </a:extLst>
          </p:cNvPr>
          <p:cNvSpPr/>
          <p:nvPr/>
        </p:nvSpPr>
        <p:spPr>
          <a:xfrm>
            <a:off x="1073082" y="2434416"/>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1.5</a:t>
            </a:r>
          </a:p>
        </p:txBody>
      </p:sp>
      <p:sp>
        <p:nvSpPr>
          <p:cNvPr id="103" name="Pfeil: Fünfeck 102">
            <a:extLst>
              <a:ext uri="{FF2B5EF4-FFF2-40B4-BE49-F238E27FC236}">
                <a16:creationId xmlns:a16="http://schemas.microsoft.com/office/drawing/2014/main" id="{FA68A563-9835-4703-A4B5-F0EAB56C889A}"/>
              </a:ext>
            </a:extLst>
          </p:cNvPr>
          <p:cNvSpPr/>
          <p:nvPr/>
        </p:nvSpPr>
        <p:spPr>
          <a:xfrm>
            <a:off x="1048519" y="5539493"/>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04" name="Pfeil: Chevron 103">
            <a:extLst>
              <a:ext uri="{FF2B5EF4-FFF2-40B4-BE49-F238E27FC236}">
                <a16:creationId xmlns:a16="http://schemas.microsoft.com/office/drawing/2014/main" id="{2620366C-60B7-417E-9279-F12804C12CA4}"/>
              </a:ext>
            </a:extLst>
          </p:cNvPr>
          <p:cNvSpPr/>
          <p:nvPr/>
        </p:nvSpPr>
        <p:spPr>
          <a:xfrm>
            <a:off x="1731933" y="5539492"/>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105" name="Rechteck 104">
            <a:extLst>
              <a:ext uri="{FF2B5EF4-FFF2-40B4-BE49-F238E27FC236}">
                <a16:creationId xmlns:a16="http://schemas.microsoft.com/office/drawing/2014/main" id="{1969B82E-A24E-4521-9C04-EF3F52B3BCCE}"/>
              </a:ext>
            </a:extLst>
          </p:cNvPr>
          <p:cNvSpPr/>
          <p:nvPr/>
        </p:nvSpPr>
        <p:spPr>
          <a:xfrm>
            <a:off x="1881954" y="5557519"/>
            <a:ext cx="3979913" cy="27238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Fallbeispiel «Traum des eigenen Cafés»</a:t>
            </a:r>
          </a:p>
        </p:txBody>
      </p:sp>
      <p:sp>
        <p:nvSpPr>
          <p:cNvPr id="106" name="Rechteck 105">
            <a:extLst>
              <a:ext uri="{FF2B5EF4-FFF2-40B4-BE49-F238E27FC236}">
                <a16:creationId xmlns:a16="http://schemas.microsoft.com/office/drawing/2014/main" id="{2FFB7168-773C-453E-AD1D-182305403492}"/>
              </a:ext>
            </a:extLst>
          </p:cNvPr>
          <p:cNvSpPr/>
          <p:nvPr/>
        </p:nvSpPr>
        <p:spPr>
          <a:xfrm>
            <a:off x="1093453" y="555089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3.8</a:t>
            </a:r>
          </a:p>
        </p:txBody>
      </p:sp>
      <p:sp>
        <p:nvSpPr>
          <p:cNvPr id="111" name="Pfeil: Fünfeck 110">
            <a:extLst>
              <a:ext uri="{FF2B5EF4-FFF2-40B4-BE49-F238E27FC236}">
                <a16:creationId xmlns:a16="http://schemas.microsoft.com/office/drawing/2014/main" id="{8E305B6E-2917-438D-B669-79DB2753CCC7}"/>
              </a:ext>
            </a:extLst>
          </p:cNvPr>
          <p:cNvSpPr/>
          <p:nvPr/>
        </p:nvSpPr>
        <p:spPr>
          <a:xfrm>
            <a:off x="6384473" y="3875660"/>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12" name="Pfeil: Chevron 111">
            <a:extLst>
              <a:ext uri="{FF2B5EF4-FFF2-40B4-BE49-F238E27FC236}">
                <a16:creationId xmlns:a16="http://schemas.microsoft.com/office/drawing/2014/main" id="{F402A965-185B-475A-A3CF-1C973DF03F1B}"/>
              </a:ext>
            </a:extLst>
          </p:cNvPr>
          <p:cNvSpPr/>
          <p:nvPr/>
        </p:nvSpPr>
        <p:spPr>
          <a:xfrm>
            <a:off x="7060334" y="3875659"/>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13" name="Rechteck 112">
            <a:extLst>
              <a:ext uri="{FF2B5EF4-FFF2-40B4-BE49-F238E27FC236}">
                <a16:creationId xmlns:a16="http://schemas.microsoft.com/office/drawing/2014/main" id="{BCE48B36-769F-4EE9-A1D2-E897D88CC613}"/>
              </a:ext>
            </a:extLst>
          </p:cNvPr>
          <p:cNvSpPr/>
          <p:nvPr/>
        </p:nvSpPr>
        <p:spPr>
          <a:xfrm>
            <a:off x="7215015" y="3893686"/>
            <a:ext cx="123623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Social Media</a:t>
            </a:r>
          </a:p>
        </p:txBody>
      </p:sp>
      <p:sp>
        <p:nvSpPr>
          <p:cNvPr id="114" name="Rechteck 113">
            <a:extLst>
              <a:ext uri="{FF2B5EF4-FFF2-40B4-BE49-F238E27FC236}">
                <a16:creationId xmlns:a16="http://schemas.microsoft.com/office/drawing/2014/main" id="{BB3C6E81-8E25-44DA-876B-DF846B53A05A}"/>
              </a:ext>
            </a:extLst>
          </p:cNvPr>
          <p:cNvSpPr/>
          <p:nvPr/>
        </p:nvSpPr>
        <p:spPr>
          <a:xfrm>
            <a:off x="6426513" y="388706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4.3</a:t>
            </a:r>
          </a:p>
        </p:txBody>
      </p:sp>
      <p:sp>
        <p:nvSpPr>
          <p:cNvPr id="102" name="Pfeil: Fünfeck 101">
            <a:extLst>
              <a:ext uri="{FF2B5EF4-FFF2-40B4-BE49-F238E27FC236}">
                <a16:creationId xmlns:a16="http://schemas.microsoft.com/office/drawing/2014/main" id="{4F531F05-DC32-4DF2-8D28-2FF8BAFBFD2E}"/>
              </a:ext>
            </a:extLst>
          </p:cNvPr>
          <p:cNvSpPr/>
          <p:nvPr/>
        </p:nvSpPr>
        <p:spPr>
          <a:xfrm>
            <a:off x="1052746" y="6126050"/>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07" name="Pfeil: Fünfeck 106">
            <a:extLst>
              <a:ext uri="{FF2B5EF4-FFF2-40B4-BE49-F238E27FC236}">
                <a16:creationId xmlns:a16="http://schemas.microsoft.com/office/drawing/2014/main" id="{4BFC46DF-DFAE-47AF-B2E4-76C21AD4730D}"/>
              </a:ext>
            </a:extLst>
          </p:cNvPr>
          <p:cNvSpPr/>
          <p:nvPr/>
        </p:nvSpPr>
        <p:spPr>
          <a:xfrm>
            <a:off x="6346574" y="6123814"/>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08" name="Pfeil: Chevron 107">
            <a:extLst>
              <a:ext uri="{FF2B5EF4-FFF2-40B4-BE49-F238E27FC236}">
                <a16:creationId xmlns:a16="http://schemas.microsoft.com/office/drawing/2014/main" id="{E051BCFB-A7AC-47D4-BDDD-90E61CDA7E95}"/>
              </a:ext>
            </a:extLst>
          </p:cNvPr>
          <p:cNvSpPr/>
          <p:nvPr/>
        </p:nvSpPr>
        <p:spPr>
          <a:xfrm>
            <a:off x="7022435" y="6123813"/>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109" name="Rechteck 108">
            <a:extLst>
              <a:ext uri="{FF2B5EF4-FFF2-40B4-BE49-F238E27FC236}">
                <a16:creationId xmlns:a16="http://schemas.microsoft.com/office/drawing/2014/main" id="{34C3D619-3ECF-4B0D-A3EA-B82D16E25700}"/>
              </a:ext>
            </a:extLst>
          </p:cNvPr>
          <p:cNvSpPr/>
          <p:nvPr/>
        </p:nvSpPr>
        <p:spPr>
          <a:xfrm>
            <a:off x="7177116" y="6141840"/>
            <a:ext cx="299312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Fallstudien über UnternehmerInnen</a:t>
            </a:r>
          </a:p>
        </p:txBody>
      </p:sp>
      <p:sp>
        <p:nvSpPr>
          <p:cNvPr id="115" name="Pfeil: Fünfeck 114">
            <a:extLst>
              <a:ext uri="{FF2B5EF4-FFF2-40B4-BE49-F238E27FC236}">
                <a16:creationId xmlns:a16="http://schemas.microsoft.com/office/drawing/2014/main" id="{4DB0A6BD-892E-4838-B098-81063FA98E09}"/>
              </a:ext>
            </a:extLst>
          </p:cNvPr>
          <p:cNvSpPr/>
          <p:nvPr/>
        </p:nvSpPr>
        <p:spPr>
          <a:xfrm>
            <a:off x="1042995" y="6443985"/>
            <a:ext cx="802088"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16" name="Pfeil: Chevron 115">
            <a:extLst>
              <a:ext uri="{FF2B5EF4-FFF2-40B4-BE49-F238E27FC236}">
                <a16:creationId xmlns:a16="http://schemas.microsoft.com/office/drawing/2014/main" id="{74687C0B-B065-4738-AE6B-5DF5E10A83D6}"/>
              </a:ext>
            </a:extLst>
          </p:cNvPr>
          <p:cNvSpPr/>
          <p:nvPr/>
        </p:nvSpPr>
        <p:spPr>
          <a:xfrm>
            <a:off x="1739064" y="6443984"/>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17" name="Rechteck 116">
            <a:extLst>
              <a:ext uri="{FF2B5EF4-FFF2-40B4-BE49-F238E27FC236}">
                <a16:creationId xmlns:a16="http://schemas.microsoft.com/office/drawing/2014/main" id="{FA449FF2-430D-4333-BD39-A64C82282AA8}"/>
              </a:ext>
            </a:extLst>
          </p:cNvPr>
          <p:cNvSpPr/>
          <p:nvPr/>
        </p:nvSpPr>
        <p:spPr>
          <a:xfrm>
            <a:off x="1893745" y="6462011"/>
            <a:ext cx="348364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Entwicklung Ihrer eigenen Geschäftsidee</a:t>
            </a:r>
          </a:p>
        </p:txBody>
      </p:sp>
      <p:sp>
        <p:nvSpPr>
          <p:cNvPr id="119" name="Pfeil: Fünfeck 118">
            <a:extLst>
              <a:ext uri="{FF2B5EF4-FFF2-40B4-BE49-F238E27FC236}">
                <a16:creationId xmlns:a16="http://schemas.microsoft.com/office/drawing/2014/main" id="{435F113E-C5BC-4B59-B61A-2860C79AB9C3}"/>
              </a:ext>
            </a:extLst>
          </p:cNvPr>
          <p:cNvSpPr/>
          <p:nvPr/>
        </p:nvSpPr>
        <p:spPr>
          <a:xfrm>
            <a:off x="6350116" y="6446336"/>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20" name="Pfeil: Chevron 119">
            <a:extLst>
              <a:ext uri="{FF2B5EF4-FFF2-40B4-BE49-F238E27FC236}">
                <a16:creationId xmlns:a16="http://schemas.microsoft.com/office/drawing/2014/main" id="{9DC06D1D-CB63-4DAF-8664-2A52029B597F}"/>
              </a:ext>
            </a:extLst>
          </p:cNvPr>
          <p:cNvSpPr/>
          <p:nvPr/>
        </p:nvSpPr>
        <p:spPr>
          <a:xfrm>
            <a:off x="7025977" y="6446335"/>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1" name="Rechteck 120">
            <a:extLst>
              <a:ext uri="{FF2B5EF4-FFF2-40B4-BE49-F238E27FC236}">
                <a16:creationId xmlns:a16="http://schemas.microsoft.com/office/drawing/2014/main" id="{9E6ABDB2-38C4-4345-A8AA-335B6F7F9A46}"/>
              </a:ext>
            </a:extLst>
          </p:cNvPr>
          <p:cNvSpPr/>
          <p:nvPr/>
        </p:nvSpPr>
        <p:spPr>
          <a:xfrm>
            <a:off x="7180658" y="6464362"/>
            <a:ext cx="208903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Beispiel MyBambooBike</a:t>
            </a:r>
          </a:p>
        </p:txBody>
      </p:sp>
      <p:sp>
        <p:nvSpPr>
          <p:cNvPr id="2" name="Rechteck 1">
            <a:extLst>
              <a:ext uri="{FF2B5EF4-FFF2-40B4-BE49-F238E27FC236}">
                <a16:creationId xmlns:a16="http://schemas.microsoft.com/office/drawing/2014/main" id="{FF77B241-203C-4943-A1B9-69F64BA9C7DF}"/>
              </a:ext>
            </a:extLst>
          </p:cNvPr>
          <p:cNvSpPr/>
          <p:nvPr/>
        </p:nvSpPr>
        <p:spPr>
          <a:xfrm>
            <a:off x="3655550" y="1098049"/>
            <a:ext cx="2248219" cy="288000"/>
          </a:xfrm>
          <a:prstGeom prst="rect">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8" name="Gleichschenkliges Dreieck 7">
            <a:extLst>
              <a:ext uri="{FF2B5EF4-FFF2-40B4-BE49-F238E27FC236}">
                <a16:creationId xmlns:a16="http://schemas.microsoft.com/office/drawing/2014/main" id="{70B12B5E-F95C-42CA-B2A6-10827A83FABD}"/>
              </a:ext>
            </a:extLst>
          </p:cNvPr>
          <p:cNvSpPr/>
          <p:nvPr/>
        </p:nvSpPr>
        <p:spPr>
          <a:xfrm rot="5400000">
            <a:off x="5828342" y="1171488"/>
            <a:ext cx="292259" cy="142159"/>
          </a:xfrm>
          <a:prstGeom prst="triangle">
            <a:avLst>
              <a:gd name="adj" fmla="val 52637"/>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10" name="Rechteck 109">
            <a:extLst>
              <a:ext uri="{FF2B5EF4-FFF2-40B4-BE49-F238E27FC236}">
                <a16:creationId xmlns:a16="http://schemas.microsoft.com/office/drawing/2014/main" id="{76DFDF78-105B-4519-9075-E70E723D0778}"/>
              </a:ext>
            </a:extLst>
          </p:cNvPr>
          <p:cNvSpPr/>
          <p:nvPr/>
        </p:nvSpPr>
        <p:spPr>
          <a:xfrm>
            <a:off x="3672684" y="1418621"/>
            <a:ext cx="2248219" cy="288000"/>
          </a:xfrm>
          <a:prstGeom prst="rect">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18" name="Gleichschenkliges Dreieck 117">
            <a:extLst>
              <a:ext uri="{FF2B5EF4-FFF2-40B4-BE49-F238E27FC236}">
                <a16:creationId xmlns:a16="http://schemas.microsoft.com/office/drawing/2014/main" id="{12E4C4FC-2033-4EA5-9415-54A8FF529A71}"/>
              </a:ext>
            </a:extLst>
          </p:cNvPr>
          <p:cNvSpPr/>
          <p:nvPr/>
        </p:nvSpPr>
        <p:spPr>
          <a:xfrm rot="5400000">
            <a:off x="5845476" y="1492060"/>
            <a:ext cx="292259" cy="142159"/>
          </a:xfrm>
          <a:prstGeom prst="triangle">
            <a:avLst>
              <a:gd name="adj" fmla="val 52637"/>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22" name="Pfeil: Chevron 121">
            <a:extLst>
              <a:ext uri="{FF2B5EF4-FFF2-40B4-BE49-F238E27FC236}">
                <a16:creationId xmlns:a16="http://schemas.microsoft.com/office/drawing/2014/main" id="{491BAC40-540B-4F31-8BAC-A8E683661169}"/>
              </a:ext>
            </a:extLst>
          </p:cNvPr>
          <p:cNvSpPr/>
          <p:nvPr/>
        </p:nvSpPr>
        <p:spPr>
          <a:xfrm>
            <a:off x="1726408" y="6123641"/>
            <a:ext cx="4332656"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3" name="Rechteck 122">
            <a:extLst>
              <a:ext uri="{FF2B5EF4-FFF2-40B4-BE49-F238E27FC236}">
                <a16:creationId xmlns:a16="http://schemas.microsoft.com/office/drawing/2014/main" id="{58891002-D965-4EC5-8BB3-E761141CA19C}"/>
              </a:ext>
            </a:extLst>
          </p:cNvPr>
          <p:cNvSpPr/>
          <p:nvPr/>
        </p:nvSpPr>
        <p:spPr>
          <a:xfrm>
            <a:off x="1881954" y="6134345"/>
            <a:ext cx="2404826" cy="580672"/>
          </a:xfrm>
          <a:prstGeom prst="rect">
            <a:avLst/>
          </a:prstGeom>
        </p:spPr>
        <p:txBody>
          <a:bodyPr wrap="none">
            <a:spAutoFit/>
          </a:bodyPr>
          <a:lstStyle/>
          <a:p>
            <a:pPr>
              <a:lnSpc>
                <a:spcPct val="90000"/>
              </a:lnSpc>
              <a:spcAft>
                <a:spcPts val="1000"/>
              </a:spcAft>
              <a:buClr>
                <a:srgbClr val="5F5F5F"/>
              </a:buClr>
              <a:defRPr/>
            </a:pPr>
            <a:r>
              <a:rPr lang="de-CH" sz="1300" kern="0" dirty="0">
                <a:solidFill>
                  <a:prstClr val="white"/>
                </a:solidFill>
                <a:latin typeface="Century Gothic" panose="020B0502020202020204" pitchFamily="34" charset="0"/>
              </a:rPr>
              <a:t>Wissen und Handwerkszeug</a:t>
            </a:r>
          </a:p>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5972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54E074D8-2C7D-4F9B-890D-0FCBB65240A6}"/>
              </a:ext>
            </a:extLst>
          </p:cNvPr>
          <p:cNvSpPr txBox="1">
            <a:spLocks noChangeArrowheads="1"/>
          </p:cNvSpPr>
          <p:nvPr/>
        </p:nvSpPr>
        <p:spPr bwMode="auto">
          <a:xfrm>
            <a:off x="936801" y="107479"/>
            <a:ext cx="9406555" cy="65722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2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Inhaltsverzeichnis – Modul 5 und 6</a:t>
            </a:r>
          </a:p>
        </p:txBody>
      </p:sp>
      <p:sp>
        <p:nvSpPr>
          <p:cNvPr id="17" name="Rectangle 2">
            <a:extLst>
              <a:ext uri="{FF2B5EF4-FFF2-40B4-BE49-F238E27FC236}">
                <a16:creationId xmlns:a16="http://schemas.microsoft.com/office/drawing/2014/main" id="{6F865A6C-D2E5-4E9B-AA08-BDB171BF5319}"/>
              </a:ext>
            </a:extLst>
          </p:cNvPr>
          <p:cNvSpPr txBox="1">
            <a:spLocks noChangeArrowheads="1"/>
          </p:cNvSpPr>
          <p:nvPr/>
        </p:nvSpPr>
        <p:spPr bwMode="auto">
          <a:xfrm>
            <a:off x="1064355" y="893778"/>
            <a:ext cx="3812205"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Modul 5: Finanzen für GründerInnen</a:t>
            </a:r>
          </a:p>
        </p:txBody>
      </p:sp>
      <p:sp>
        <p:nvSpPr>
          <p:cNvPr id="18" name="Rectangle 2">
            <a:extLst>
              <a:ext uri="{FF2B5EF4-FFF2-40B4-BE49-F238E27FC236}">
                <a16:creationId xmlns:a16="http://schemas.microsoft.com/office/drawing/2014/main" id="{EE7B9417-515E-4AA6-A921-F71F99855D09}"/>
              </a:ext>
            </a:extLst>
          </p:cNvPr>
          <p:cNvSpPr txBox="1">
            <a:spLocks noChangeArrowheads="1"/>
          </p:cNvSpPr>
          <p:nvPr/>
        </p:nvSpPr>
        <p:spPr bwMode="auto">
          <a:xfrm>
            <a:off x="6452327" y="899978"/>
            <a:ext cx="4218607"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Modul 6: </a:t>
            </a:r>
            <a:r>
              <a:rPr kumimoji="0" lang="de-DE"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rPr>
              <a:t>Geschäftsideen präsentieren</a:t>
            </a:r>
            <a:endParaRPr kumimoji="0" lang="de-CH" altLang="fr-FR" sz="1400" b="1"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ＭＳ Ｐゴシック" charset="0"/>
              <a:cs typeface="Arial"/>
            </a:endParaRPr>
          </a:p>
        </p:txBody>
      </p:sp>
      <p:sp>
        <p:nvSpPr>
          <p:cNvPr id="76" name="Pfeil: Fünfeck 75">
            <a:extLst>
              <a:ext uri="{FF2B5EF4-FFF2-40B4-BE49-F238E27FC236}">
                <a16:creationId xmlns:a16="http://schemas.microsoft.com/office/drawing/2014/main" id="{56B4C91C-866B-4723-9D75-5E1DAA275F4B}"/>
              </a:ext>
            </a:extLst>
          </p:cNvPr>
          <p:cNvSpPr/>
          <p:nvPr/>
        </p:nvSpPr>
        <p:spPr>
          <a:xfrm>
            <a:off x="1073301" y="1268172"/>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77" name="Pfeil: Chevron 76">
            <a:extLst>
              <a:ext uri="{FF2B5EF4-FFF2-40B4-BE49-F238E27FC236}">
                <a16:creationId xmlns:a16="http://schemas.microsoft.com/office/drawing/2014/main" id="{71D81CE5-EF1A-4311-A791-2D5192FB47EE}"/>
              </a:ext>
            </a:extLst>
          </p:cNvPr>
          <p:cNvSpPr/>
          <p:nvPr/>
        </p:nvSpPr>
        <p:spPr>
          <a:xfrm>
            <a:off x="1756715" y="1268171"/>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8" name="Rechteck 77">
            <a:extLst>
              <a:ext uri="{FF2B5EF4-FFF2-40B4-BE49-F238E27FC236}">
                <a16:creationId xmlns:a16="http://schemas.microsoft.com/office/drawing/2014/main" id="{FB25EA9F-D9A9-46F2-95C2-76F727AB0828}"/>
              </a:ext>
            </a:extLst>
          </p:cNvPr>
          <p:cNvSpPr/>
          <p:nvPr/>
        </p:nvSpPr>
        <p:spPr>
          <a:xfrm>
            <a:off x="1905141" y="1286198"/>
            <a:ext cx="190308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DE" altLang="fr-FR" sz="1300" b="0" i="0" u="none" strike="noStrike" kern="0" cap="none" spc="0" normalizeH="0" baseline="0" noProof="0" dirty="0">
                <a:ln>
                  <a:noFill/>
                </a:ln>
                <a:solidFill>
                  <a:prstClr val="white"/>
                </a:solidFill>
                <a:effectLst/>
                <a:uLnTx/>
                <a:uFillTx/>
                <a:latin typeface="Century Gothic" panose="020B0502020202020204" pitchFamily="34" charset="0"/>
              </a:rPr>
              <a:t>Finanzierungsquellen </a:t>
            </a: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9" name="Rechteck 78">
            <a:extLst>
              <a:ext uri="{FF2B5EF4-FFF2-40B4-BE49-F238E27FC236}">
                <a16:creationId xmlns:a16="http://schemas.microsoft.com/office/drawing/2014/main" id="{6B6B3C59-7967-402A-8EB8-EBB18861E264}"/>
              </a:ext>
            </a:extLst>
          </p:cNvPr>
          <p:cNvSpPr/>
          <p:nvPr/>
        </p:nvSpPr>
        <p:spPr>
          <a:xfrm>
            <a:off x="1107114" y="127957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5.1</a:t>
            </a:r>
          </a:p>
        </p:txBody>
      </p:sp>
      <p:sp>
        <p:nvSpPr>
          <p:cNvPr id="97" name="Pfeil: Fünfeck 96">
            <a:extLst>
              <a:ext uri="{FF2B5EF4-FFF2-40B4-BE49-F238E27FC236}">
                <a16:creationId xmlns:a16="http://schemas.microsoft.com/office/drawing/2014/main" id="{74042375-305F-41D2-8251-60E168190FB8}"/>
              </a:ext>
            </a:extLst>
          </p:cNvPr>
          <p:cNvSpPr/>
          <p:nvPr/>
        </p:nvSpPr>
        <p:spPr>
          <a:xfrm>
            <a:off x="1066853" y="3080043"/>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98" name="Pfeil: Chevron 97">
            <a:extLst>
              <a:ext uri="{FF2B5EF4-FFF2-40B4-BE49-F238E27FC236}">
                <a16:creationId xmlns:a16="http://schemas.microsoft.com/office/drawing/2014/main" id="{7FC547AD-EA34-4663-8594-3B60096A257B}"/>
              </a:ext>
            </a:extLst>
          </p:cNvPr>
          <p:cNvSpPr/>
          <p:nvPr/>
        </p:nvSpPr>
        <p:spPr>
          <a:xfrm>
            <a:off x="1750267" y="3080043"/>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99" name="Rechteck 98">
            <a:extLst>
              <a:ext uri="{FF2B5EF4-FFF2-40B4-BE49-F238E27FC236}">
                <a16:creationId xmlns:a16="http://schemas.microsoft.com/office/drawing/2014/main" id="{D4C08B9B-E005-4C34-8A3B-74782DE122CB}"/>
              </a:ext>
            </a:extLst>
          </p:cNvPr>
          <p:cNvSpPr/>
          <p:nvPr/>
        </p:nvSpPr>
        <p:spPr>
          <a:xfrm>
            <a:off x="1885443" y="3098069"/>
            <a:ext cx="2016899"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DB &amp; Break-Even-Point</a:t>
            </a:r>
          </a:p>
        </p:txBody>
      </p:sp>
      <p:sp>
        <p:nvSpPr>
          <p:cNvPr id="100" name="Rechteck 99">
            <a:extLst>
              <a:ext uri="{FF2B5EF4-FFF2-40B4-BE49-F238E27FC236}">
                <a16:creationId xmlns:a16="http://schemas.microsoft.com/office/drawing/2014/main" id="{61DDCD77-E110-4D08-90BF-4EA9DB2F9ABE}"/>
              </a:ext>
            </a:extLst>
          </p:cNvPr>
          <p:cNvSpPr/>
          <p:nvPr/>
        </p:nvSpPr>
        <p:spPr>
          <a:xfrm>
            <a:off x="1096941" y="309144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5.5</a:t>
            </a:r>
          </a:p>
        </p:txBody>
      </p:sp>
      <p:sp>
        <p:nvSpPr>
          <p:cNvPr id="117" name="Pfeil: Fünfeck 116">
            <a:extLst>
              <a:ext uri="{FF2B5EF4-FFF2-40B4-BE49-F238E27FC236}">
                <a16:creationId xmlns:a16="http://schemas.microsoft.com/office/drawing/2014/main" id="{F7081422-BE5A-40A4-ABE6-87247E181289}"/>
              </a:ext>
            </a:extLst>
          </p:cNvPr>
          <p:cNvSpPr/>
          <p:nvPr/>
        </p:nvSpPr>
        <p:spPr>
          <a:xfrm>
            <a:off x="1054901" y="2706519"/>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18" name="Pfeil: Chevron 117">
            <a:extLst>
              <a:ext uri="{FF2B5EF4-FFF2-40B4-BE49-F238E27FC236}">
                <a16:creationId xmlns:a16="http://schemas.microsoft.com/office/drawing/2014/main" id="{FB29DF4F-3741-4B37-8C9F-E920D53748AF}"/>
              </a:ext>
            </a:extLst>
          </p:cNvPr>
          <p:cNvSpPr/>
          <p:nvPr/>
        </p:nvSpPr>
        <p:spPr>
          <a:xfrm>
            <a:off x="1730762" y="2706518"/>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119" name="Rechteck 118">
            <a:extLst>
              <a:ext uri="{FF2B5EF4-FFF2-40B4-BE49-F238E27FC236}">
                <a16:creationId xmlns:a16="http://schemas.microsoft.com/office/drawing/2014/main" id="{DACF2F8E-5807-482D-A01C-507CCD49B86E}"/>
              </a:ext>
            </a:extLst>
          </p:cNvPr>
          <p:cNvSpPr/>
          <p:nvPr/>
        </p:nvSpPr>
        <p:spPr>
          <a:xfrm>
            <a:off x="1894811" y="2724464"/>
            <a:ext cx="2048959"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Fallbeispiel «RatioDrink»</a:t>
            </a:r>
          </a:p>
        </p:txBody>
      </p:sp>
      <p:sp>
        <p:nvSpPr>
          <p:cNvPr id="120" name="Rechteck 119">
            <a:extLst>
              <a:ext uri="{FF2B5EF4-FFF2-40B4-BE49-F238E27FC236}">
                <a16:creationId xmlns:a16="http://schemas.microsoft.com/office/drawing/2014/main" id="{A0C130E6-69EB-41B2-BDBF-C432EE1C832D}"/>
              </a:ext>
            </a:extLst>
          </p:cNvPr>
          <p:cNvSpPr/>
          <p:nvPr/>
        </p:nvSpPr>
        <p:spPr>
          <a:xfrm>
            <a:off x="1096941" y="271792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5.4</a:t>
            </a:r>
          </a:p>
        </p:txBody>
      </p:sp>
      <p:sp>
        <p:nvSpPr>
          <p:cNvPr id="25" name="Rechteck 24">
            <a:extLst>
              <a:ext uri="{FF2B5EF4-FFF2-40B4-BE49-F238E27FC236}">
                <a16:creationId xmlns:a16="http://schemas.microsoft.com/office/drawing/2014/main" id="{39F80703-FA48-4266-B48D-D1D732E332E0}"/>
              </a:ext>
            </a:extLst>
          </p:cNvPr>
          <p:cNvSpPr/>
          <p:nvPr/>
        </p:nvSpPr>
        <p:spPr>
          <a:xfrm>
            <a:off x="0" y="6014769"/>
            <a:ext cx="12192000" cy="862110"/>
          </a:xfrm>
          <a:prstGeom prst="rect">
            <a:avLst/>
          </a:prstGeom>
          <a:solidFill>
            <a:srgbClr val="E5E5E5"/>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27" name="Pfeil: Fünfeck 26">
            <a:extLst>
              <a:ext uri="{FF2B5EF4-FFF2-40B4-BE49-F238E27FC236}">
                <a16:creationId xmlns:a16="http://schemas.microsoft.com/office/drawing/2014/main" id="{76F7243A-9B98-4CA5-9EED-3C79DC3CC181}"/>
              </a:ext>
            </a:extLst>
          </p:cNvPr>
          <p:cNvSpPr/>
          <p:nvPr/>
        </p:nvSpPr>
        <p:spPr>
          <a:xfrm>
            <a:off x="1069836" y="6126050"/>
            <a:ext cx="76478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8" name="Pfeil: Fünfeck 27">
            <a:extLst>
              <a:ext uri="{FF2B5EF4-FFF2-40B4-BE49-F238E27FC236}">
                <a16:creationId xmlns:a16="http://schemas.microsoft.com/office/drawing/2014/main" id="{05104D67-ECF7-4795-BEA3-061806EE6AC8}"/>
              </a:ext>
            </a:extLst>
          </p:cNvPr>
          <p:cNvSpPr/>
          <p:nvPr/>
        </p:nvSpPr>
        <p:spPr>
          <a:xfrm>
            <a:off x="6346574" y="6123814"/>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9" name="Pfeil: Chevron 28">
            <a:extLst>
              <a:ext uri="{FF2B5EF4-FFF2-40B4-BE49-F238E27FC236}">
                <a16:creationId xmlns:a16="http://schemas.microsoft.com/office/drawing/2014/main" id="{50B1B4A8-B7EC-4F4F-9F15-41BF5CEFEA02}"/>
              </a:ext>
            </a:extLst>
          </p:cNvPr>
          <p:cNvSpPr/>
          <p:nvPr/>
        </p:nvSpPr>
        <p:spPr>
          <a:xfrm>
            <a:off x="7022435" y="6123813"/>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0" name="Rechteck 29">
            <a:extLst>
              <a:ext uri="{FF2B5EF4-FFF2-40B4-BE49-F238E27FC236}">
                <a16:creationId xmlns:a16="http://schemas.microsoft.com/office/drawing/2014/main" id="{AB2B8423-E4A6-403C-AAB3-09070E4E72B4}"/>
              </a:ext>
            </a:extLst>
          </p:cNvPr>
          <p:cNvSpPr/>
          <p:nvPr/>
        </p:nvSpPr>
        <p:spPr>
          <a:xfrm>
            <a:off x="7177116" y="6141840"/>
            <a:ext cx="299312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Fallstudien über UnternehmerInnen</a:t>
            </a:r>
          </a:p>
        </p:txBody>
      </p:sp>
      <p:sp>
        <p:nvSpPr>
          <p:cNvPr id="31" name="Pfeil: Fünfeck 30">
            <a:extLst>
              <a:ext uri="{FF2B5EF4-FFF2-40B4-BE49-F238E27FC236}">
                <a16:creationId xmlns:a16="http://schemas.microsoft.com/office/drawing/2014/main" id="{F7FD5C8D-79E8-429B-B5A5-425426140283}"/>
              </a:ext>
            </a:extLst>
          </p:cNvPr>
          <p:cNvSpPr/>
          <p:nvPr/>
        </p:nvSpPr>
        <p:spPr>
          <a:xfrm>
            <a:off x="1063203" y="6443985"/>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32" name="Pfeil: Chevron 31">
            <a:extLst>
              <a:ext uri="{FF2B5EF4-FFF2-40B4-BE49-F238E27FC236}">
                <a16:creationId xmlns:a16="http://schemas.microsoft.com/office/drawing/2014/main" id="{8A6438EE-B3F1-49F8-9DA1-D7BB73460E19}"/>
              </a:ext>
            </a:extLst>
          </p:cNvPr>
          <p:cNvSpPr/>
          <p:nvPr/>
        </p:nvSpPr>
        <p:spPr>
          <a:xfrm>
            <a:off x="1739064" y="6443984"/>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33" name="Rechteck 32">
            <a:extLst>
              <a:ext uri="{FF2B5EF4-FFF2-40B4-BE49-F238E27FC236}">
                <a16:creationId xmlns:a16="http://schemas.microsoft.com/office/drawing/2014/main" id="{F7C4E79D-285A-4E3F-9874-66F624FA828A}"/>
              </a:ext>
            </a:extLst>
          </p:cNvPr>
          <p:cNvSpPr/>
          <p:nvPr/>
        </p:nvSpPr>
        <p:spPr>
          <a:xfrm>
            <a:off x="1893745" y="6462011"/>
            <a:ext cx="348364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Entwicklung Ihrer eigenen Geschäftsidee</a:t>
            </a:r>
          </a:p>
        </p:txBody>
      </p:sp>
      <p:sp>
        <p:nvSpPr>
          <p:cNvPr id="34" name="Pfeil: Fünfeck 33">
            <a:extLst>
              <a:ext uri="{FF2B5EF4-FFF2-40B4-BE49-F238E27FC236}">
                <a16:creationId xmlns:a16="http://schemas.microsoft.com/office/drawing/2014/main" id="{FA121BBC-763A-4A0E-BBF7-FE6257AB0BA4}"/>
              </a:ext>
            </a:extLst>
          </p:cNvPr>
          <p:cNvSpPr/>
          <p:nvPr/>
        </p:nvSpPr>
        <p:spPr>
          <a:xfrm>
            <a:off x="6350116" y="6446336"/>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35" name="Pfeil: Chevron 34">
            <a:extLst>
              <a:ext uri="{FF2B5EF4-FFF2-40B4-BE49-F238E27FC236}">
                <a16:creationId xmlns:a16="http://schemas.microsoft.com/office/drawing/2014/main" id="{20169212-8B01-4C2C-8523-7951B5D82429}"/>
              </a:ext>
            </a:extLst>
          </p:cNvPr>
          <p:cNvSpPr/>
          <p:nvPr/>
        </p:nvSpPr>
        <p:spPr>
          <a:xfrm>
            <a:off x="7025977" y="6446335"/>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36" name="Rechteck 35">
            <a:extLst>
              <a:ext uri="{FF2B5EF4-FFF2-40B4-BE49-F238E27FC236}">
                <a16:creationId xmlns:a16="http://schemas.microsoft.com/office/drawing/2014/main" id="{914365C0-932C-4456-AFE5-2DD0DA59355E}"/>
              </a:ext>
            </a:extLst>
          </p:cNvPr>
          <p:cNvSpPr/>
          <p:nvPr/>
        </p:nvSpPr>
        <p:spPr>
          <a:xfrm>
            <a:off x="7180658" y="6464362"/>
            <a:ext cx="208903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Beispiel MyBambooBike</a:t>
            </a:r>
          </a:p>
        </p:txBody>
      </p:sp>
      <p:sp>
        <p:nvSpPr>
          <p:cNvPr id="37" name="Pfeil: Fünfeck 36">
            <a:extLst>
              <a:ext uri="{FF2B5EF4-FFF2-40B4-BE49-F238E27FC236}">
                <a16:creationId xmlns:a16="http://schemas.microsoft.com/office/drawing/2014/main" id="{92489BAD-2195-4D66-A165-913609B2684A}"/>
              </a:ext>
            </a:extLst>
          </p:cNvPr>
          <p:cNvSpPr/>
          <p:nvPr/>
        </p:nvSpPr>
        <p:spPr>
          <a:xfrm>
            <a:off x="1069836" y="2343417"/>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38" name="Pfeil: Chevron 37">
            <a:extLst>
              <a:ext uri="{FF2B5EF4-FFF2-40B4-BE49-F238E27FC236}">
                <a16:creationId xmlns:a16="http://schemas.microsoft.com/office/drawing/2014/main" id="{CD300FF2-25F7-4207-8EAD-01F0929A15D1}"/>
              </a:ext>
            </a:extLst>
          </p:cNvPr>
          <p:cNvSpPr/>
          <p:nvPr/>
        </p:nvSpPr>
        <p:spPr>
          <a:xfrm>
            <a:off x="1753250" y="2343416"/>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39" name="Rechteck 38">
            <a:extLst>
              <a:ext uri="{FF2B5EF4-FFF2-40B4-BE49-F238E27FC236}">
                <a16:creationId xmlns:a16="http://schemas.microsoft.com/office/drawing/2014/main" id="{4D83D5F1-6B6A-4B42-9B9A-4A27C33C9E60}"/>
              </a:ext>
            </a:extLst>
          </p:cNvPr>
          <p:cNvSpPr/>
          <p:nvPr/>
        </p:nvSpPr>
        <p:spPr>
          <a:xfrm>
            <a:off x="1906805" y="2351225"/>
            <a:ext cx="240963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Gründen mit Komponenten</a:t>
            </a:r>
          </a:p>
        </p:txBody>
      </p:sp>
      <p:sp>
        <p:nvSpPr>
          <p:cNvPr id="40" name="Rechteck 39">
            <a:extLst>
              <a:ext uri="{FF2B5EF4-FFF2-40B4-BE49-F238E27FC236}">
                <a16:creationId xmlns:a16="http://schemas.microsoft.com/office/drawing/2014/main" id="{857826D2-DF5F-465D-B9E6-6871B0F3275C}"/>
              </a:ext>
            </a:extLst>
          </p:cNvPr>
          <p:cNvSpPr/>
          <p:nvPr/>
        </p:nvSpPr>
        <p:spPr>
          <a:xfrm>
            <a:off x="1087978" y="233920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5.3</a:t>
            </a:r>
          </a:p>
        </p:txBody>
      </p:sp>
      <p:sp>
        <p:nvSpPr>
          <p:cNvPr id="45" name="Pfeil: Fünfeck 44">
            <a:extLst>
              <a:ext uri="{FF2B5EF4-FFF2-40B4-BE49-F238E27FC236}">
                <a16:creationId xmlns:a16="http://schemas.microsoft.com/office/drawing/2014/main" id="{B3CDD771-DB7D-4339-B175-FC236C5E31E6}"/>
              </a:ext>
            </a:extLst>
          </p:cNvPr>
          <p:cNvSpPr/>
          <p:nvPr/>
        </p:nvSpPr>
        <p:spPr>
          <a:xfrm>
            <a:off x="6466146" y="1270444"/>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46" name="Pfeil: Chevron 45">
            <a:extLst>
              <a:ext uri="{FF2B5EF4-FFF2-40B4-BE49-F238E27FC236}">
                <a16:creationId xmlns:a16="http://schemas.microsoft.com/office/drawing/2014/main" id="{4D0126E1-6D48-41DE-853C-591F3B71EB84}"/>
              </a:ext>
            </a:extLst>
          </p:cNvPr>
          <p:cNvSpPr/>
          <p:nvPr/>
        </p:nvSpPr>
        <p:spPr>
          <a:xfrm>
            <a:off x="7149560" y="1270443"/>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47" name="Rechteck 46">
            <a:extLst>
              <a:ext uri="{FF2B5EF4-FFF2-40B4-BE49-F238E27FC236}">
                <a16:creationId xmlns:a16="http://schemas.microsoft.com/office/drawing/2014/main" id="{29BBA47A-02A0-4542-8877-B982DEA0B122}"/>
              </a:ext>
            </a:extLst>
          </p:cNvPr>
          <p:cNvSpPr/>
          <p:nvPr/>
        </p:nvSpPr>
        <p:spPr>
          <a:xfrm>
            <a:off x="7289033" y="1279573"/>
            <a:ext cx="246894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Pitchen von Geschäftsideen</a:t>
            </a:r>
          </a:p>
        </p:txBody>
      </p:sp>
      <p:sp>
        <p:nvSpPr>
          <p:cNvPr id="48" name="Rechteck 47">
            <a:extLst>
              <a:ext uri="{FF2B5EF4-FFF2-40B4-BE49-F238E27FC236}">
                <a16:creationId xmlns:a16="http://schemas.microsoft.com/office/drawing/2014/main" id="{B65E04CD-5507-4B0B-BC6B-62BCE948F8FA}"/>
              </a:ext>
            </a:extLst>
          </p:cNvPr>
          <p:cNvSpPr/>
          <p:nvPr/>
        </p:nvSpPr>
        <p:spPr>
          <a:xfrm>
            <a:off x="6472423" y="129490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6.1</a:t>
            </a:r>
          </a:p>
        </p:txBody>
      </p:sp>
      <p:sp>
        <p:nvSpPr>
          <p:cNvPr id="49" name="Pfeil: Fünfeck 48">
            <a:extLst>
              <a:ext uri="{FF2B5EF4-FFF2-40B4-BE49-F238E27FC236}">
                <a16:creationId xmlns:a16="http://schemas.microsoft.com/office/drawing/2014/main" id="{BA545C91-FF56-4E13-8E31-7ED5A2BA6F73}"/>
              </a:ext>
            </a:extLst>
          </p:cNvPr>
          <p:cNvSpPr/>
          <p:nvPr/>
        </p:nvSpPr>
        <p:spPr>
          <a:xfrm>
            <a:off x="6452497" y="1639987"/>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50" name="Pfeil: Chevron 49">
            <a:extLst>
              <a:ext uri="{FF2B5EF4-FFF2-40B4-BE49-F238E27FC236}">
                <a16:creationId xmlns:a16="http://schemas.microsoft.com/office/drawing/2014/main" id="{65B5B481-4F81-41A5-AA42-0D743E5224A4}"/>
              </a:ext>
            </a:extLst>
          </p:cNvPr>
          <p:cNvSpPr/>
          <p:nvPr/>
        </p:nvSpPr>
        <p:spPr>
          <a:xfrm>
            <a:off x="7135911" y="1639986"/>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1" name="Rechteck 50">
            <a:extLst>
              <a:ext uri="{FF2B5EF4-FFF2-40B4-BE49-F238E27FC236}">
                <a16:creationId xmlns:a16="http://schemas.microsoft.com/office/drawing/2014/main" id="{6142E3C6-CA7F-4418-A223-EEBBF9F0408B}"/>
              </a:ext>
            </a:extLst>
          </p:cNvPr>
          <p:cNvSpPr/>
          <p:nvPr/>
        </p:nvSpPr>
        <p:spPr>
          <a:xfrm>
            <a:off x="7271828" y="1655605"/>
            <a:ext cx="282801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Vorbereitung der Präsentationen</a:t>
            </a:r>
          </a:p>
        </p:txBody>
      </p:sp>
      <p:sp>
        <p:nvSpPr>
          <p:cNvPr id="52" name="Rechteck 51">
            <a:extLst>
              <a:ext uri="{FF2B5EF4-FFF2-40B4-BE49-F238E27FC236}">
                <a16:creationId xmlns:a16="http://schemas.microsoft.com/office/drawing/2014/main" id="{D4B66F2E-0BE9-4D79-B879-365F1E7EBBC9}"/>
              </a:ext>
            </a:extLst>
          </p:cNvPr>
          <p:cNvSpPr/>
          <p:nvPr/>
        </p:nvSpPr>
        <p:spPr>
          <a:xfrm>
            <a:off x="6482585" y="1651388"/>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6.2</a:t>
            </a:r>
          </a:p>
        </p:txBody>
      </p:sp>
      <p:sp>
        <p:nvSpPr>
          <p:cNvPr id="53" name="Pfeil: Fünfeck 52">
            <a:extLst>
              <a:ext uri="{FF2B5EF4-FFF2-40B4-BE49-F238E27FC236}">
                <a16:creationId xmlns:a16="http://schemas.microsoft.com/office/drawing/2014/main" id="{E34AD07B-1F46-49CE-B4F8-AB09F6C87788}"/>
              </a:ext>
            </a:extLst>
          </p:cNvPr>
          <p:cNvSpPr/>
          <p:nvPr/>
        </p:nvSpPr>
        <p:spPr>
          <a:xfrm>
            <a:off x="6445675" y="2035775"/>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54" name="Pfeil: Chevron 53">
            <a:extLst>
              <a:ext uri="{FF2B5EF4-FFF2-40B4-BE49-F238E27FC236}">
                <a16:creationId xmlns:a16="http://schemas.microsoft.com/office/drawing/2014/main" id="{E27270D3-42D3-4742-B33D-16513A0F706E}"/>
              </a:ext>
            </a:extLst>
          </p:cNvPr>
          <p:cNvSpPr/>
          <p:nvPr/>
        </p:nvSpPr>
        <p:spPr>
          <a:xfrm>
            <a:off x="7129089" y="2035774"/>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5" name="Rechteck 54">
            <a:extLst>
              <a:ext uri="{FF2B5EF4-FFF2-40B4-BE49-F238E27FC236}">
                <a16:creationId xmlns:a16="http://schemas.microsoft.com/office/drawing/2014/main" id="{382C75CC-B224-4FFC-943B-BB18291BEF2A}"/>
              </a:ext>
            </a:extLst>
          </p:cNvPr>
          <p:cNvSpPr/>
          <p:nvPr/>
        </p:nvSpPr>
        <p:spPr>
          <a:xfrm>
            <a:off x="7280392" y="2043583"/>
            <a:ext cx="2103461"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Präsentation Ihrer Ideen</a:t>
            </a:r>
          </a:p>
        </p:txBody>
      </p:sp>
      <p:sp>
        <p:nvSpPr>
          <p:cNvPr id="56" name="Rechteck 55">
            <a:extLst>
              <a:ext uri="{FF2B5EF4-FFF2-40B4-BE49-F238E27FC236}">
                <a16:creationId xmlns:a16="http://schemas.microsoft.com/office/drawing/2014/main" id="{6B91B9B9-9BA4-4C51-906D-050E254F189F}"/>
              </a:ext>
            </a:extLst>
          </p:cNvPr>
          <p:cNvSpPr/>
          <p:nvPr/>
        </p:nvSpPr>
        <p:spPr>
          <a:xfrm>
            <a:off x="6475763" y="2047176"/>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6.3</a:t>
            </a:r>
          </a:p>
        </p:txBody>
      </p:sp>
      <p:sp>
        <p:nvSpPr>
          <p:cNvPr id="58" name="Pfeil: Chevron 57">
            <a:extLst>
              <a:ext uri="{FF2B5EF4-FFF2-40B4-BE49-F238E27FC236}">
                <a16:creationId xmlns:a16="http://schemas.microsoft.com/office/drawing/2014/main" id="{F5B84AA4-15A4-4E06-AFC4-E6B1E0BC80EE}"/>
              </a:ext>
            </a:extLst>
          </p:cNvPr>
          <p:cNvSpPr/>
          <p:nvPr/>
        </p:nvSpPr>
        <p:spPr>
          <a:xfrm>
            <a:off x="4970688" y="3077634"/>
            <a:ext cx="1107881" cy="286191"/>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9" name="Pfeil: Chevron 58">
            <a:extLst>
              <a:ext uri="{FF2B5EF4-FFF2-40B4-BE49-F238E27FC236}">
                <a16:creationId xmlns:a16="http://schemas.microsoft.com/office/drawing/2014/main" id="{6D36C8BE-5E8F-4514-B906-2F80363ABEE6}"/>
              </a:ext>
            </a:extLst>
          </p:cNvPr>
          <p:cNvSpPr/>
          <p:nvPr/>
        </p:nvSpPr>
        <p:spPr>
          <a:xfrm>
            <a:off x="4008172" y="3077715"/>
            <a:ext cx="1107881"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3" name="Pfeil: Fünfeck 72">
            <a:extLst>
              <a:ext uri="{FF2B5EF4-FFF2-40B4-BE49-F238E27FC236}">
                <a16:creationId xmlns:a16="http://schemas.microsoft.com/office/drawing/2014/main" id="{F2D11AC6-7C46-4A86-A079-2A4C96241D56}"/>
              </a:ext>
            </a:extLst>
          </p:cNvPr>
          <p:cNvSpPr/>
          <p:nvPr/>
        </p:nvSpPr>
        <p:spPr>
          <a:xfrm>
            <a:off x="1069836" y="1618001"/>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74" name="Pfeil: Chevron 73">
            <a:extLst>
              <a:ext uri="{FF2B5EF4-FFF2-40B4-BE49-F238E27FC236}">
                <a16:creationId xmlns:a16="http://schemas.microsoft.com/office/drawing/2014/main" id="{6D133110-D645-421A-8211-319D71CA3E9C}"/>
              </a:ext>
            </a:extLst>
          </p:cNvPr>
          <p:cNvSpPr/>
          <p:nvPr/>
        </p:nvSpPr>
        <p:spPr>
          <a:xfrm>
            <a:off x="1753250" y="1618000"/>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5" name="Rechteck 74">
            <a:extLst>
              <a:ext uri="{FF2B5EF4-FFF2-40B4-BE49-F238E27FC236}">
                <a16:creationId xmlns:a16="http://schemas.microsoft.com/office/drawing/2014/main" id="{AA0DD23A-DEF8-45A1-938C-D4A52279F58A}"/>
              </a:ext>
            </a:extLst>
          </p:cNvPr>
          <p:cNvSpPr/>
          <p:nvPr/>
        </p:nvSpPr>
        <p:spPr>
          <a:xfrm>
            <a:off x="1901676" y="1636027"/>
            <a:ext cx="134684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DE" altLang="fr-FR" sz="1300" b="0" i="0" u="none" strike="noStrike" kern="0" cap="none" spc="0" normalizeH="0" baseline="0" noProof="0" dirty="0">
                <a:ln>
                  <a:noFill/>
                </a:ln>
                <a:solidFill>
                  <a:prstClr val="white"/>
                </a:solidFill>
                <a:effectLst/>
                <a:uLnTx/>
                <a:uFillTx/>
                <a:latin typeface="Century Gothic" panose="020B0502020202020204" pitchFamily="34" charset="0"/>
              </a:rPr>
              <a:t>Crowdfunding</a:t>
            </a: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82" name="Rechteck 81">
            <a:extLst>
              <a:ext uri="{FF2B5EF4-FFF2-40B4-BE49-F238E27FC236}">
                <a16:creationId xmlns:a16="http://schemas.microsoft.com/office/drawing/2014/main" id="{46C95F1D-19F2-470D-9D98-95EFA8DCE3C4}"/>
              </a:ext>
            </a:extLst>
          </p:cNvPr>
          <p:cNvSpPr/>
          <p:nvPr/>
        </p:nvSpPr>
        <p:spPr>
          <a:xfrm>
            <a:off x="1103649" y="1639793"/>
            <a:ext cx="66075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Exkurs</a:t>
            </a:r>
          </a:p>
        </p:txBody>
      </p:sp>
      <p:sp>
        <p:nvSpPr>
          <p:cNvPr id="83" name="Pfeil: Fünfeck 82">
            <a:extLst>
              <a:ext uri="{FF2B5EF4-FFF2-40B4-BE49-F238E27FC236}">
                <a16:creationId xmlns:a16="http://schemas.microsoft.com/office/drawing/2014/main" id="{38F11C2A-52CC-48C1-8D10-60B41F11B4EA}"/>
              </a:ext>
            </a:extLst>
          </p:cNvPr>
          <p:cNvSpPr/>
          <p:nvPr/>
        </p:nvSpPr>
        <p:spPr>
          <a:xfrm>
            <a:off x="1066371" y="1978221"/>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84" name="Pfeil: Chevron 83">
            <a:extLst>
              <a:ext uri="{FF2B5EF4-FFF2-40B4-BE49-F238E27FC236}">
                <a16:creationId xmlns:a16="http://schemas.microsoft.com/office/drawing/2014/main" id="{915E3590-DD9D-4F21-B3A3-0FED29534062}"/>
              </a:ext>
            </a:extLst>
          </p:cNvPr>
          <p:cNvSpPr/>
          <p:nvPr/>
        </p:nvSpPr>
        <p:spPr>
          <a:xfrm>
            <a:off x="1749785" y="1978220"/>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85" name="Rechteck 84">
            <a:extLst>
              <a:ext uri="{FF2B5EF4-FFF2-40B4-BE49-F238E27FC236}">
                <a16:creationId xmlns:a16="http://schemas.microsoft.com/office/drawing/2014/main" id="{712B2261-2528-4213-BF25-7BB5E502FC2D}"/>
              </a:ext>
            </a:extLst>
          </p:cNvPr>
          <p:cNvSpPr/>
          <p:nvPr/>
        </p:nvSpPr>
        <p:spPr>
          <a:xfrm>
            <a:off x="1898211" y="1996247"/>
            <a:ext cx="1313180"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DE" altLang="fr-FR" sz="1300" b="0" i="0" u="none" strike="noStrike" kern="0" cap="none" spc="0" normalizeH="0" baseline="0" noProof="0" dirty="0">
                <a:ln>
                  <a:noFill/>
                </a:ln>
                <a:solidFill>
                  <a:prstClr val="white"/>
                </a:solidFill>
                <a:effectLst/>
                <a:uLnTx/>
                <a:uFillTx/>
                <a:latin typeface="Century Gothic" panose="020B0502020202020204" pitchFamily="34" charset="0"/>
              </a:rPr>
              <a:t>Bootstrapping</a:t>
            </a: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86" name="Rechteck 85">
            <a:extLst>
              <a:ext uri="{FF2B5EF4-FFF2-40B4-BE49-F238E27FC236}">
                <a16:creationId xmlns:a16="http://schemas.microsoft.com/office/drawing/2014/main" id="{175781FD-0B0B-4974-BE38-FF3160317AE6}"/>
              </a:ext>
            </a:extLst>
          </p:cNvPr>
          <p:cNvSpPr/>
          <p:nvPr/>
        </p:nvSpPr>
        <p:spPr>
          <a:xfrm>
            <a:off x="1100184" y="200001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M 5.2</a:t>
            </a:r>
          </a:p>
        </p:txBody>
      </p:sp>
      <p:sp>
        <p:nvSpPr>
          <p:cNvPr id="91" name="Pfeil: Fünfeck 90">
            <a:extLst>
              <a:ext uri="{FF2B5EF4-FFF2-40B4-BE49-F238E27FC236}">
                <a16:creationId xmlns:a16="http://schemas.microsoft.com/office/drawing/2014/main" id="{13960E68-A077-44A0-8967-C36F1190098F}"/>
              </a:ext>
            </a:extLst>
          </p:cNvPr>
          <p:cNvSpPr/>
          <p:nvPr/>
        </p:nvSpPr>
        <p:spPr>
          <a:xfrm>
            <a:off x="1065593" y="3429873"/>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92" name="Pfeil: Chevron 91">
            <a:extLst>
              <a:ext uri="{FF2B5EF4-FFF2-40B4-BE49-F238E27FC236}">
                <a16:creationId xmlns:a16="http://schemas.microsoft.com/office/drawing/2014/main" id="{4AA30CF9-BED2-4DE5-B303-7059B0A4AAE7}"/>
              </a:ext>
            </a:extLst>
          </p:cNvPr>
          <p:cNvSpPr/>
          <p:nvPr/>
        </p:nvSpPr>
        <p:spPr>
          <a:xfrm>
            <a:off x="1749007" y="3429872"/>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93" name="Rechteck 92">
            <a:extLst>
              <a:ext uri="{FF2B5EF4-FFF2-40B4-BE49-F238E27FC236}">
                <a16:creationId xmlns:a16="http://schemas.microsoft.com/office/drawing/2014/main" id="{5CFA127A-8D82-4280-8FEA-03D8BF41E7BD}"/>
              </a:ext>
            </a:extLst>
          </p:cNvPr>
          <p:cNvSpPr/>
          <p:nvPr/>
        </p:nvSpPr>
        <p:spPr>
          <a:xfrm>
            <a:off x="1897433" y="3447899"/>
            <a:ext cx="249138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DE" altLang="fr-FR" sz="1300" b="0" i="0" u="none" strike="noStrike" kern="0" cap="none" spc="0" normalizeH="0" baseline="0" noProof="0" dirty="0">
                <a:ln>
                  <a:noFill/>
                </a:ln>
                <a:solidFill>
                  <a:prstClr val="white"/>
                </a:solidFill>
                <a:effectLst/>
                <a:uLnTx/>
                <a:uFillTx/>
                <a:latin typeface="Century Gothic" panose="020B0502020202020204" pitchFamily="34" charset="0"/>
              </a:rPr>
              <a:t>Rechtsformen in der Schweiz</a:t>
            </a: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94" name="Rechteck 93">
            <a:extLst>
              <a:ext uri="{FF2B5EF4-FFF2-40B4-BE49-F238E27FC236}">
                <a16:creationId xmlns:a16="http://schemas.microsoft.com/office/drawing/2014/main" id="{F47C8FE2-9E1A-4719-824E-3994142134E9}"/>
              </a:ext>
            </a:extLst>
          </p:cNvPr>
          <p:cNvSpPr/>
          <p:nvPr/>
        </p:nvSpPr>
        <p:spPr>
          <a:xfrm>
            <a:off x="1099406" y="3451665"/>
            <a:ext cx="66075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de-CH" sz="1300" b="0" i="0" u="none" strike="noStrike" kern="0" cap="none" spc="0" normalizeH="0" baseline="0" noProof="0" dirty="0">
                <a:ln>
                  <a:noFill/>
                </a:ln>
                <a:solidFill>
                  <a:prstClr val="white"/>
                </a:solidFill>
                <a:effectLst/>
                <a:uLnTx/>
                <a:uFillTx/>
                <a:latin typeface="Century Gothic" panose="020B0502020202020204" pitchFamily="34" charset="0"/>
              </a:rPr>
              <a:t>Exkurs</a:t>
            </a:r>
          </a:p>
        </p:txBody>
      </p:sp>
      <p:sp>
        <p:nvSpPr>
          <p:cNvPr id="60" name="Pfeil: Chevron 59">
            <a:extLst>
              <a:ext uri="{FF2B5EF4-FFF2-40B4-BE49-F238E27FC236}">
                <a16:creationId xmlns:a16="http://schemas.microsoft.com/office/drawing/2014/main" id="{FA464819-0563-4886-B7C3-24E9A6B3439D}"/>
              </a:ext>
            </a:extLst>
          </p:cNvPr>
          <p:cNvSpPr/>
          <p:nvPr/>
        </p:nvSpPr>
        <p:spPr>
          <a:xfrm>
            <a:off x="1726408" y="6123641"/>
            <a:ext cx="4320000"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1" name="Rechteck 60">
            <a:extLst>
              <a:ext uri="{FF2B5EF4-FFF2-40B4-BE49-F238E27FC236}">
                <a16:creationId xmlns:a16="http://schemas.microsoft.com/office/drawing/2014/main" id="{61F928A7-2285-43B6-A33E-9972ED210659}"/>
              </a:ext>
            </a:extLst>
          </p:cNvPr>
          <p:cNvSpPr/>
          <p:nvPr/>
        </p:nvSpPr>
        <p:spPr>
          <a:xfrm>
            <a:off x="1881954" y="6134345"/>
            <a:ext cx="2404826" cy="580672"/>
          </a:xfrm>
          <a:prstGeom prst="rect">
            <a:avLst/>
          </a:prstGeom>
        </p:spPr>
        <p:txBody>
          <a:bodyPr wrap="none">
            <a:spAutoFit/>
          </a:bodyPr>
          <a:lstStyle/>
          <a:p>
            <a:pPr>
              <a:lnSpc>
                <a:spcPct val="90000"/>
              </a:lnSpc>
              <a:spcAft>
                <a:spcPts val="1000"/>
              </a:spcAft>
              <a:buClr>
                <a:srgbClr val="5F5F5F"/>
              </a:buClr>
              <a:defRPr/>
            </a:pPr>
            <a:r>
              <a:rPr lang="de-CH" sz="1300" kern="0" dirty="0">
                <a:solidFill>
                  <a:prstClr val="white"/>
                </a:solidFill>
                <a:latin typeface="Century Gothic" panose="020B0502020202020204" pitchFamily="34" charset="0"/>
              </a:rPr>
              <a:t>Wissen und Handwerkszeug</a:t>
            </a:r>
          </a:p>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0535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59622-24B8-42BF-9CDC-3B434C16A31C}"/>
              </a:ext>
            </a:extLst>
          </p:cNvPr>
          <p:cNvSpPr>
            <a:spLocks noGrp="1"/>
          </p:cNvSpPr>
          <p:nvPr>
            <p:ph type="title"/>
          </p:nvPr>
        </p:nvSpPr>
        <p:spPr>
          <a:xfrm>
            <a:off x="227264" y="3406466"/>
            <a:ext cx="2621014" cy="846756"/>
          </a:xfrm>
        </p:spPr>
        <p:txBody>
          <a:bodyPr/>
          <a:lstStyle/>
          <a:p>
            <a:r>
              <a:rPr lang="de-CH" dirty="0">
                <a:solidFill>
                  <a:schemeClr val="bg1"/>
                </a:solidFill>
              </a:rPr>
              <a:t>Modul 6</a:t>
            </a:r>
          </a:p>
        </p:txBody>
      </p:sp>
      <p:sp>
        <p:nvSpPr>
          <p:cNvPr id="3" name="Textplatzhalter 2">
            <a:extLst>
              <a:ext uri="{FF2B5EF4-FFF2-40B4-BE49-F238E27FC236}">
                <a16:creationId xmlns:a16="http://schemas.microsoft.com/office/drawing/2014/main" id="{49B7FCD7-9190-4974-9995-7E8783BA24BA}"/>
              </a:ext>
            </a:extLst>
          </p:cNvPr>
          <p:cNvSpPr>
            <a:spLocks noGrp="1"/>
          </p:cNvSpPr>
          <p:nvPr>
            <p:ph type="body" sz="quarter" idx="13"/>
          </p:nvPr>
        </p:nvSpPr>
        <p:spPr>
          <a:xfrm>
            <a:off x="227264" y="4204009"/>
            <a:ext cx="4024013" cy="644216"/>
          </a:xfrm>
        </p:spPr>
        <p:txBody>
          <a:bodyPr>
            <a:normAutofit/>
          </a:bodyPr>
          <a:lstStyle/>
          <a:p>
            <a:pPr marL="0" indent="0">
              <a:buNone/>
            </a:pPr>
            <a:r>
              <a:rPr lang="de-CH" sz="2000" b="1" dirty="0">
                <a:solidFill>
                  <a:schemeClr val="bg1"/>
                </a:solidFill>
              </a:rPr>
              <a:t>Geschäftsideen präsentieren</a:t>
            </a:r>
          </a:p>
        </p:txBody>
      </p:sp>
      <p:sp>
        <p:nvSpPr>
          <p:cNvPr id="4" name="Textplatzhalter 2">
            <a:extLst>
              <a:ext uri="{FF2B5EF4-FFF2-40B4-BE49-F238E27FC236}">
                <a16:creationId xmlns:a16="http://schemas.microsoft.com/office/drawing/2014/main" id="{558B1124-076F-4F1C-80E1-6327EB8214B9}"/>
              </a:ext>
            </a:extLst>
          </p:cNvPr>
          <p:cNvSpPr txBox="1">
            <a:spLocks/>
          </p:cNvSpPr>
          <p:nvPr/>
        </p:nvSpPr>
        <p:spPr>
          <a:xfrm>
            <a:off x="265514" y="5584165"/>
            <a:ext cx="11602635" cy="1073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000" dirty="0">
                <a:solidFill>
                  <a:schemeClr val="accent6">
                    <a:lumMod val="50000"/>
                  </a:schemeClr>
                </a:solidFill>
                <a:latin typeface="+mj-lt"/>
              </a:rPr>
              <a:t>Modul 1: Ideen entwickeln | Modul 2: Ideen testen und weiterentwickeln | </a:t>
            </a:r>
            <a:br>
              <a:rPr lang="de-CH" sz="2000" dirty="0">
                <a:solidFill>
                  <a:schemeClr val="accent6">
                    <a:lumMod val="50000"/>
                  </a:schemeClr>
                </a:solidFill>
                <a:latin typeface="+mj-lt"/>
              </a:rPr>
            </a:br>
            <a:r>
              <a:rPr lang="de-CH" sz="2000" dirty="0">
                <a:solidFill>
                  <a:schemeClr val="accent6">
                    <a:lumMod val="50000"/>
                  </a:schemeClr>
                </a:solidFill>
                <a:latin typeface="+mj-lt"/>
              </a:rPr>
              <a:t>Modul 3: </a:t>
            </a:r>
            <a:r>
              <a:rPr lang="de-DE" sz="2000" dirty="0">
                <a:solidFill>
                  <a:schemeClr val="accent6">
                    <a:lumMod val="50000"/>
                  </a:schemeClr>
                </a:solidFill>
                <a:latin typeface="+mj-lt"/>
              </a:rPr>
              <a:t>Geschäftsmodelle entwickeln </a:t>
            </a:r>
            <a:r>
              <a:rPr lang="de-CH" sz="2000" dirty="0">
                <a:solidFill>
                  <a:schemeClr val="accent6">
                    <a:lumMod val="50000"/>
                  </a:schemeClr>
                </a:solidFill>
                <a:latin typeface="+mj-lt"/>
              </a:rPr>
              <a:t>| Modul 4: </a:t>
            </a:r>
            <a:r>
              <a:rPr lang="de-DE" sz="2000" dirty="0">
                <a:solidFill>
                  <a:schemeClr val="accent6">
                    <a:lumMod val="50000"/>
                  </a:schemeClr>
                </a:solidFill>
                <a:latin typeface="+mj-lt"/>
              </a:rPr>
              <a:t>Marketing für GründerInnen </a:t>
            </a:r>
            <a:r>
              <a:rPr lang="de-CH" sz="2000" dirty="0">
                <a:solidFill>
                  <a:schemeClr val="accent6">
                    <a:lumMod val="50000"/>
                  </a:schemeClr>
                </a:solidFill>
                <a:latin typeface="+mj-lt"/>
              </a:rPr>
              <a:t>| </a:t>
            </a:r>
            <a:br>
              <a:rPr lang="de-CH" sz="2000" dirty="0">
                <a:solidFill>
                  <a:schemeClr val="accent6">
                    <a:lumMod val="50000"/>
                  </a:schemeClr>
                </a:solidFill>
                <a:latin typeface="+mj-lt"/>
              </a:rPr>
            </a:br>
            <a:r>
              <a:rPr lang="de-CH" sz="2000" dirty="0">
                <a:solidFill>
                  <a:schemeClr val="accent6">
                    <a:lumMod val="50000"/>
                  </a:schemeClr>
                </a:solidFill>
                <a:latin typeface="+mj-lt"/>
              </a:rPr>
              <a:t>Modul 5: </a:t>
            </a:r>
            <a:r>
              <a:rPr lang="de-DE" sz="2000" dirty="0">
                <a:solidFill>
                  <a:schemeClr val="accent6">
                    <a:lumMod val="50000"/>
                  </a:schemeClr>
                </a:solidFill>
                <a:latin typeface="+mj-lt"/>
              </a:rPr>
              <a:t>Finanzen für GründerInnen </a:t>
            </a:r>
            <a:r>
              <a:rPr lang="de-CH" sz="2000" dirty="0">
                <a:solidFill>
                  <a:schemeClr val="accent6">
                    <a:lumMod val="50000"/>
                  </a:schemeClr>
                </a:solidFill>
                <a:latin typeface="+mj-lt"/>
              </a:rPr>
              <a:t>| </a:t>
            </a:r>
            <a:r>
              <a:rPr lang="de-CH" sz="2000" b="1" dirty="0">
                <a:solidFill>
                  <a:srgbClr val="B11B96"/>
                </a:solidFill>
                <a:latin typeface="+mj-lt"/>
              </a:rPr>
              <a:t>Modul 6: </a:t>
            </a:r>
            <a:r>
              <a:rPr lang="de-DE" sz="2000" b="1" dirty="0">
                <a:solidFill>
                  <a:srgbClr val="B11B96"/>
                </a:solidFill>
                <a:latin typeface="+mj-lt"/>
              </a:rPr>
              <a:t>Geschäftsideen präsentieren</a:t>
            </a:r>
            <a:endParaRPr lang="de-CH" sz="2000" b="1" dirty="0">
              <a:solidFill>
                <a:srgbClr val="B11B96"/>
              </a:solidFill>
              <a:latin typeface="+mj-lt"/>
            </a:endParaRPr>
          </a:p>
        </p:txBody>
      </p:sp>
      <p:sp>
        <p:nvSpPr>
          <p:cNvPr id="5" name="Foliennummernplatzhalter 4">
            <a:extLst>
              <a:ext uri="{FF2B5EF4-FFF2-40B4-BE49-F238E27FC236}">
                <a16:creationId xmlns:a16="http://schemas.microsoft.com/office/drawing/2014/main" id="{A35F409C-0461-476A-AB3C-23423F631DC5}"/>
              </a:ext>
            </a:extLst>
          </p:cNvPr>
          <p:cNvSpPr>
            <a:spLocks noGrp="1"/>
          </p:cNvSpPr>
          <p:nvPr>
            <p:ph type="sldNum" sz="quarter" idx="12"/>
          </p:nvPr>
        </p:nvSpPr>
        <p:spPr/>
        <p:txBody>
          <a:bodyPr/>
          <a:lstStyle/>
          <a:p>
            <a:fld id="{B7E6CA31-DA56-47CF-9891-B6D0296B6AEC}" type="slidenum">
              <a:rPr lang="ru-RU" smtClean="0"/>
              <a:pPr/>
              <a:t>4</a:t>
            </a:fld>
            <a:endParaRPr lang="ru-RU" dirty="0"/>
          </a:p>
        </p:txBody>
      </p:sp>
    </p:spTree>
    <p:extLst>
      <p:ext uri="{BB962C8B-B14F-4D97-AF65-F5344CB8AC3E}">
        <p14:creationId xmlns:p14="http://schemas.microsoft.com/office/powerpoint/2010/main" val="304383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5BF81B5-3425-414F-AE66-F61593BD5B89}"/>
              </a:ext>
            </a:extLst>
          </p:cNvPr>
          <p:cNvSpPr>
            <a:spLocks noGrp="1"/>
          </p:cNvSpPr>
          <p:nvPr>
            <p:ph type="title"/>
          </p:nvPr>
        </p:nvSpPr>
        <p:spPr>
          <a:xfrm>
            <a:off x="5124864" y="1818448"/>
            <a:ext cx="6921464" cy="1590674"/>
          </a:xfrm>
        </p:spPr>
        <p:txBody>
          <a:bodyPr>
            <a:noAutofit/>
          </a:bodyPr>
          <a:lstStyle/>
          <a:p>
            <a:pPr>
              <a:lnSpc>
                <a:spcPct val="100000"/>
              </a:lnSpc>
              <a:spcBef>
                <a:spcPts val="600"/>
              </a:spcBef>
              <a:spcAft>
                <a:spcPts val="1200"/>
              </a:spcAft>
            </a:pPr>
            <a:r>
              <a:rPr lang="de-DE" altLang="fr-FR" sz="3200" b="0" dirty="0">
                <a:solidFill>
                  <a:schemeClr val="accent6">
                    <a:lumMod val="50000"/>
                  </a:schemeClr>
                </a:solidFill>
                <a:cs typeface="Arial" pitchFamily="34" charset="0"/>
              </a:rPr>
              <a:t>Lerneinheit M 6.1</a:t>
            </a:r>
            <a:br>
              <a:rPr lang="de-DE" altLang="fr-FR" sz="3200" b="0" dirty="0">
                <a:solidFill>
                  <a:schemeClr val="accent6">
                    <a:lumMod val="50000"/>
                  </a:schemeClr>
                </a:solidFill>
                <a:cs typeface="Arial" pitchFamily="34" charset="0"/>
              </a:rPr>
            </a:br>
            <a:r>
              <a:rPr lang="de-DE" altLang="fr-FR" sz="3200" b="0" dirty="0">
                <a:solidFill>
                  <a:schemeClr val="accent6">
                    <a:lumMod val="50000"/>
                  </a:schemeClr>
                </a:solidFill>
                <a:cs typeface="Arial" pitchFamily="34" charset="0"/>
              </a:rPr>
              <a:t>Wissen und Handwerkszeug</a:t>
            </a:r>
            <a:br>
              <a:rPr lang="de-DE" altLang="fr-FR" sz="3200" b="0" dirty="0">
                <a:solidFill>
                  <a:srgbClr val="898F97"/>
                </a:solidFill>
                <a:cs typeface="Arial" pitchFamily="34" charset="0"/>
              </a:rPr>
            </a:br>
            <a:r>
              <a:rPr lang="de-DE" altLang="fr-FR" sz="3200" dirty="0">
                <a:solidFill>
                  <a:srgbClr val="0B4874"/>
                </a:solidFill>
                <a:cs typeface="Arial" pitchFamily="34" charset="0"/>
              </a:rPr>
              <a:t>Pitchen von Geschäftsideen</a:t>
            </a:r>
            <a:endParaRPr lang="de-CH" sz="3200" dirty="0">
              <a:solidFill>
                <a:srgbClr val="0B4874"/>
              </a:solidFill>
              <a:cs typeface="Arial" pitchFamily="34" charset="0"/>
            </a:endParaRPr>
          </a:p>
        </p:txBody>
      </p:sp>
      <p:sp>
        <p:nvSpPr>
          <p:cNvPr id="5" name="Foliennummernplatzhalter 1">
            <a:extLst>
              <a:ext uri="{FF2B5EF4-FFF2-40B4-BE49-F238E27FC236}">
                <a16:creationId xmlns:a16="http://schemas.microsoft.com/office/drawing/2014/main" id="{B1DB898A-9E9B-4CCF-8810-085B8BDEBB4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extLst>
      <p:ext uri="{BB962C8B-B14F-4D97-AF65-F5344CB8AC3E}">
        <p14:creationId xmlns:p14="http://schemas.microsoft.com/office/powerpoint/2010/main" val="242177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altLang="fr-FR" sz="2400" dirty="0">
                <a:solidFill>
                  <a:srgbClr val="0B4874"/>
                </a:solidFill>
                <a:ea typeface="ＭＳ Ｐゴシック" charset="0"/>
                <a:cs typeface="Arial"/>
              </a:rPr>
              <a:t>Pitch? Was ist das?</a:t>
            </a:r>
          </a:p>
        </p:txBody>
      </p:sp>
      <p:sp>
        <p:nvSpPr>
          <p:cNvPr id="21" name="Inhaltsplatzhalter 2">
            <a:extLst>
              <a:ext uri="{FF2B5EF4-FFF2-40B4-BE49-F238E27FC236}">
                <a16:creationId xmlns:a16="http://schemas.microsoft.com/office/drawing/2014/main" id="{DF23717F-BAB3-4854-BF64-494261B7B335}"/>
              </a:ext>
            </a:extLst>
          </p:cNvPr>
          <p:cNvSpPr txBox="1">
            <a:spLocks/>
          </p:cNvSpPr>
          <p:nvPr/>
        </p:nvSpPr>
        <p:spPr>
          <a:xfrm>
            <a:off x="1027604" y="1029132"/>
            <a:ext cx="10144166" cy="1319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Arial" panose="020B0604020202020204" pitchFamily="34" charset="0"/>
              <a:buNone/>
            </a:pPr>
            <a:r>
              <a:rPr lang="de-DE" sz="2000" b="1" dirty="0">
                <a:solidFill>
                  <a:srgbClr val="0B4874"/>
                </a:solidFill>
                <a:latin typeface="+mj-lt"/>
                <a:cs typeface="Arial" pitchFamily="34" charset="0"/>
              </a:rPr>
              <a:t>Pitch = Live-Präsentation einer Geschäftsidee vor Publikum </a:t>
            </a: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Arial" panose="020B0604020202020204" pitchFamily="34" charset="0"/>
              <a:buNone/>
            </a:pPr>
            <a:endParaRPr lang="de-DE" sz="2000" b="1" dirty="0">
              <a:solidFill>
                <a:srgbClr val="0B4874"/>
              </a:solidFill>
              <a:latin typeface="+mj-lt"/>
              <a:cs typeface="Arial" pitchFamily="34" charset="0"/>
            </a:endParaRPr>
          </a:p>
          <a:p>
            <a:pPr marL="631825" lvl="1" indent="-358775">
              <a:buClr>
                <a:srgbClr val="0E6E36"/>
              </a:buClr>
              <a:buFont typeface="Arial" panose="020B0604020202020204" pitchFamily="34" charset="0"/>
              <a:buNone/>
            </a:pPr>
            <a:r>
              <a:rPr lang="de-DE" sz="2000" b="1" dirty="0">
                <a:solidFill>
                  <a:srgbClr val="0B4874"/>
                </a:solidFill>
                <a:latin typeface="+mj-lt"/>
                <a:cs typeface="Arial" pitchFamily="34" charset="0"/>
              </a:rPr>
              <a:t>				</a:t>
            </a:r>
          </a:p>
        </p:txBody>
      </p:sp>
      <p:sp>
        <p:nvSpPr>
          <p:cNvPr id="23" name="Rechteck 22">
            <a:extLst>
              <a:ext uri="{FF2B5EF4-FFF2-40B4-BE49-F238E27FC236}">
                <a16:creationId xmlns:a16="http://schemas.microsoft.com/office/drawing/2014/main" id="{BE811DFC-58DA-49E6-B71E-C0B4652F9228}"/>
              </a:ext>
            </a:extLst>
          </p:cNvPr>
          <p:cNvSpPr/>
          <p:nvPr/>
        </p:nvSpPr>
        <p:spPr>
          <a:xfrm>
            <a:off x="1140477" y="1950239"/>
            <a:ext cx="9069813" cy="4029141"/>
          </a:xfrm>
          <a:prstGeom prst="rect">
            <a:avLst/>
          </a:prstGeom>
          <a:noFill/>
          <a:ln w="28575">
            <a:solidFill>
              <a:srgbClr val="96CB00"/>
            </a:solidFill>
          </a:ln>
        </p:spPr>
        <p:style>
          <a:lnRef idx="1">
            <a:schemeClr val="accent1"/>
          </a:lnRef>
          <a:fillRef idx="3">
            <a:schemeClr val="accent1"/>
          </a:fillRef>
          <a:effectRef idx="2">
            <a:schemeClr val="accent1"/>
          </a:effectRef>
          <a:fontRef idx="minor">
            <a:schemeClr val="lt1"/>
          </a:fontRef>
        </p:style>
        <p:txBody>
          <a:bodyPr rtlCol="0" anchor="ctr"/>
          <a:lstStyle/>
          <a:p>
            <a:pPr marL="715963" indent="-358775"/>
            <a:r>
              <a:rPr lang="de-CH" sz="2000" b="1" dirty="0">
                <a:solidFill>
                  <a:schemeClr val="tx1"/>
                </a:solidFill>
              </a:rPr>
              <a:t>Aufgabe:</a:t>
            </a:r>
          </a:p>
          <a:p>
            <a:pPr marL="715963" indent="-358775">
              <a:spcBef>
                <a:spcPts val="200"/>
              </a:spcBef>
            </a:pPr>
            <a:endParaRPr lang="de-CH" sz="1000" dirty="0">
              <a:solidFill>
                <a:schemeClr val="tx1"/>
              </a:solidFill>
            </a:endParaRPr>
          </a:p>
          <a:p>
            <a:pPr marL="715963" indent="-358775">
              <a:spcBef>
                <a:spcPts val="200"/>
              </a:spcBef>
            </a:pPr>
            <a:r>
              <a:rPr lang="de-CH" sz="2000" dirty="0">
                <a:solidFill>
                  <a:schemeClr val="tx1"/>
                </a:solidFill>
              </a:rPr>
              <a:t>Wir sehen uns nun gemeinsam zwei Pitches aus der Sendung </a:t>
            </a:r>
            <a:br>
              <a:rPr lang="de-CH" sz="2000" dirty="0">
                <a:solidFill>
                  <a:schemeClr val="tx1"/>
                </a:solidFill>
              </a:rPr>
            </a:br>
            <a:r>
              <a:rPr lang="de-CH" sz="2000" dirty="0">
                <a:solidFill>
                  <a:schemeClr val="tx1"/>
                </a:solidFill>
              </a:rPr>
              <a:t>«Höhle der Löwen Schweiz» an. Bitte notieren Sie:</a:t>
            </a:r>
          </a:p>
          <a:p>
            <a:pPr marL="715963" indent="-358775">
              <a:spcBef>
                <a:spcPts val="200"/>
              </a:spcBef>
              <a:buFont typeface="Arial" panose="020B0604020202020204" pitchFamily="34" charset="0"/>
              <a:buChar char="•"/>
            </a:pPr>
            <a:r>
              <a:rPr lang="de-CH" sz="2000" dirty="0">
                <a:solidFill>
                  <a:schemeClr val="tx1"/>
                </a:solidFill>
              </a:rPr>
              <a:t>Wie wirken die Pitches auf Sie?</a:t>
            </a:r>
          </a:p>
          <a:p>
            <a:pPr marL="715963" indent="-358775">
              <a:spcBef>
                <a:spcPts val="200"/>
              </a:spcBef>
              <a:buFont typeface="Arial" panose="020B0604020202020204" pitchFamily="34" charset="0"/>
              <a:buChar char="•"/>
            </a:pPr>
            <a:r>
              <a:rPr lang="de-CH" sz="2000" dirty="0">
                <a:solidFill>
                  <a:schemeClr val="tx1"/>
                </a:solidFill>
              </a:rPr>
              <a:t>Welche Aspekte der Geschäftsidee finden Sie überzeugend? Welche nicht?</a:t>
            </a:r>
          </a:p>
          <a:p>
            <a:pPr marL="715963" indent="-358775">
              <a:spcBef>
                <a:spcPts val="200"/>
              </a:spcBef>
              <a:buFont typeface="Arial" panose="020B0604020202020204" pitchFamily="34" charset="0"/>
              <a:buChar char="•"/>
            </a:pPr>
            <a:r>
              <a:rPr lang="de-CH" sz="2000" dirty="0">
                <a:solidFill>
                  <a:schemeClr val="tx1"/>
                </a:solidFill>
              </a:rPr>
              <a:t>Welche Aspekte der Präsentation finden Sie überzeugend? Welche nicht?</a:t>
            </a:r>
          </a:p>
          <a:p>
            <a:pPr marL="715963" indent="-358775">
              <a:spcBef>
                <a:spcPts val="200"/>
              </a:spcBef>
              <a:buFont typeface="Wingdings" panose="05000000000000000000" pitchFamily="2" charset="2"/>
              <a:buChar char="§"/>
            </a:pPr>
            <a:endParaRPr lang="de-CH" sz="2000" dirty="0">
              <a:solidFill>
                <a:schemeClr val="tx1"/>
              </a:solidFill>
            </a:endParaRPr>
          </a:p>
          <a:p>
            <a:pPr marL="715963" indent="-358775">
              <a:spcBef>
                <a:spcPts val="200"/>
              </a:spcBef>
            </a:pPr>
            <a:r>
              <a:rPr lang="de-CH" sz="2000" dirty="0">
                <a:solidFill>
                  <a:schemeClr val="tx1"/>
                </a:solidFill>
              </a:rPr>
              <a:t>Diskutieren Sie anschliessend kurz zu zweit:</a:t>
            </a:r>
          </a:p>
          <a:p>
            <a:pPr marL="715963" indent="-358775">
              <a:spcBef>
                <a:spcPts val="200"/>
              </a:spcBef>
              <a:buFont typeface="Arial" panose="020B0604020202020204" pitchFamily="34" charset="0"/>
              <a:buChar char="•"/>
            </a:pPr>
            <a:r>
              <a:rPr lang="de-CH" sz="2000" dirty="0">
                <a:solidFill>
                  <a:schemeClr val="tx1"/>
                </a:solidFill>
              </a:rPr>
              <a:t>Welcher Pitch war besser? Warum?</a:t>
            </a:r>
          </a:p>
        </p:txBody>
      </p:sp>
      <p:sp>
        <p:nvSpPr>
          <p:cNvPr id="6" name="Foliennummernplatzhalter 1">
            <a:extLst>
              <a:ext uri="{FF2B5EF4-FFF2-40B4-BE49-F238E27FC236}">
                <a16:creationId xmlns:a16="http://schemas.microsoft.com/office/drawing/2014/main" id="{14E34AC0-2349-4C0E-B21C-2CA13E4BD63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dirty="0"/>
          </a:p>
        </p:txBody>
      </p:sp>
      <p:grpSp>
        <p:nvGrpSpPr>
          <p:cNvPr id="2" name="Gruppieren 1">
            <a:extLst>
              <a:ext uri="{FF2B5EF4-FFF2-40B4-BE49-F238E27FC236}">
                <a16:creationId xmlns:a16="http://schemas.microsoft.com/office/drawing/2014/main" id="{42D191C9-5ACD-D746-2E29-26D26AA5CB28}"/>
              </a:ext>
            </a:extLst>
          </p:cNvPr>
          <p:cNvGrpSpPr/>
          <p:nvPr/>
        </p:nvGrpSpPr>
        <p:grpSpPr>
          <a:xfrm>
            <a:off x="10737669" y="0"/>
            <a:ext cx="1454331" cy="1277285"/>
            <a:chOff x="10737669" y="0"/>
            <a:chExt cx="1454331" cy="1277285"/>
          </a:xfrm>
        </p:grpSpPr>
        <p:sp>
          <p:nvSpPr>
            <p:cNvPr id="3" name="Rechteck 2">
              <a:extLst>
                <a:ext uri="{FF2B5EF4-FFF2-40B4-BE49-F238E27FC236}">
                  <a16:creationId xmlns:a16="http://schemas.microsoft.com/office/drawing/2014/main" id="{4908B1F2-38AF-9936-C19C-845B3108BDC3}"/>
                </a:ext>
              </a:extLst>
            </p:cNvPr>
            <p:cNvSpPr/>
            <p:nvPr/>
          </p:nvSpPr>
          <p:spPr>
            <a:xfrm>
              <a:off x="10737669" y="0"/>
              <a:ext cx="1454331" cy="12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58881287-46E9-121B-869D-498089BA178D}"/>
                </a:ext>
              </a:extLst>
            </p:cNvPr>
            <p:cNvPicPr>
              <a:picLocks noChangeAspect="1"/>
            </p:cNvPicPr>
            <p:nvPr/>
          </p:nvPicPr>
          <p:blipFill>
            <a:blip r:embed="rId3"/>
            <a:stretch>
              <a:fillRect/>
            </a:stretch>
          </p:blipFill>
          <p:spPr>
            <a:xfrm>
              <a:off x="10906137" y="197285"/>
              <a:ext cx="1080000" cy="1080000"/>
            </a:xfrm>
            <a:prstGeom prst="rect">
              <a:avLst/>
            </a:prstGeom>
          </p:spPr>
        </p:pic>
      </p:grpSp>
    </p:spTree>
    <p:extLst>
      <p:ext uri="{BB962C8B-B14F-4D97-AF65-F5344CB8AC3E}">
        <p14:creationId xmlns:p14="http://schemas.microsoft.com/office/powerpoint/2010/main" val="303571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17A328E-0515-4DFE-BCAB-319448BB7880}"/>
              </a:ext>
            </a:extLst>
          </p:cNvPr>
          <p:cNvSpPr>
            <a:spLocks noGrp="1"/>
          </p:cNvSpPr>
          <p:nvPr>
            <p:ph type="body" idx="1"/>
          </p:nvPr>
        </p:nvSpPr>
        <p:spPr>
          <a:xfrm>
            <a:off x="1863431" y="1767086"/>
            <a:ext cx="7817304" cy="2548117"/>
          </a:xfrm>
        </p:spPr>
        <p:txBody>
          <a:bodyPr>
            <a:normAutofit lnSpcReduction="10000"/>
          </a:bodyPr>
          <a:lstStyle/>
          <a:p>
            <a:pPr algn="l"/>
            <a:r>
              <a:rPr lang="de-CH" b="1" dirty="0" err="1">
                <a:solidFill>
                  <a:schemeClr val="accent6">
                    <a:lumMod val="50000"/>
                  </a:schemeClr>
                </a:solidFill>
              </a:rPr>
              <a:t>Vatorex</a:t>
            </a:r>
            <a:r>
              <a:rPr lang="de-CH" b="1" dirty="0">
                <a:solidFill>
                  <a:schemeClr val="accent6">
                    <a:lumMod val="50000"/>
                  </a:schemeClr>
                </a:solidFill>
              </a:rPr>
              <a:t> im Pitch </a:t>
            </a:r>
            <a:r>
              <a:rPr lang="de-CH" dirty="0">
                <a:solidFill>
                  <a:schemeClr val="accent6">
                    <a:lumMod val="50000"/>
                  </a:schemeClr>
                </a:solidFill>
              </a:rPr>
              <a:t>–</a:t>
            </a:r>
            <a:r>
              <a:rPr lang="de-CH" dirty="0">
                <a:solidFill>
                  <a:srgbClr val="92D050"/>
                </a:solidFill>
              </a:rPr>
              <a:t>youtube.com/watch?v=QrDuPNtz8W8&amp;ab_channel=TV24</a:t>
            </a:r>
          </a:p>
          <a:p>
            <a:pPr algn="l"/>
            <a:endParaRPr lang="de-CH" b="1" dirty="0">
              <a:solidFill>
                <a:schemeClr val="accent6">
                  <a:lumMod val="50000"/>
                </a:schemeClr>
              </a:solidFill>
            </a:endParaRPr>
          </a:p>
          <a:p>
            <a:pPr algn="l"/>
            <a:r>
              <a:rPr lang="de-CH" b="1" dirty="0" err="1">
                <a:solidFill>
                  <a:schemeClr val="accent6">
                    <a:lumMod val="50000"/>
                  </a:schemeClr>
                </a:solidFill>
              </a:rPr>
              <a:t>Alver</a:t>
            </a:r>
            <a:r>
              <a:rPr lang="de-CH" b="1" dirty="0">
                <a:solidFill>
                  <a:schemeClr val="accent6">
                    <a:lumMod val="50000"/>
                  </a:schemeClr>
                </a:solidFill>
              </a:rPr>
              <a:t> im Pitch </a:t>
            </a:r>
            <a:r>
              <a:rPr lang="de-CH" dirty="0">
                <a:solidFill>
                  <a:schemeClr val="accent6">
                    <a:lumMod val="50000"/>
                  </a:schemeClr>
                </a:solidFill>
              </a:rPr>
              <a:t>–</a:t>
            </a:r>
            <a:r>
              <a:rPr lang="de-CH" dirty="0">
                <a:solidFill>
                  <a:srgbClr val="92D050"/>
                </a:solidFill>
              </a:rPr>
              <a:t>youtube.com/watch?v=4z9g4Axe6Pw&amp;ab_channel=AlverWorld</a:t>
            </a:r>
          </a:p>
        </p:txBody>
      </p:sp>
      <p:sp>
        <p:nvSpPr>
          <p:cNvPr id="4" name="Foliennummernplatzhalter 1">
            <a:extLst>
              <a:ext uri="{FF2B5EF4-FFF2-40B4-BE49-F238E27FC236}">
                <a16:creationId xmlns:a16="http://schemas.microsoft.com/office/drawing/2014/main" id="{2938E8F8-5E61-4870-A489-19AD0985BE3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dirty="0"/>
          </a:p>
        </p:txBody>
      </p:sp>
    </p:spTree>
    <p:extLst>
      <p:ext uri="{BB962C8B-B14F-4D97-AF65-F5344CB8AC3E}">
        <p14:creationId xmlns:p14="http://schemas.microsoft.com/office/powerpoint/2010/main" val="297861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17A328E-0515-4DFE-BCAB-319448BB7880}"/>
              </a:ext>
            </a:extLst>
          </p:cNvPr>
          <p:cNvSpPr>
            <a:spLocks noGrp="1"/>
          </p:cNvSpPr>
          <p:nvPr>
            <p:ph type="body" idx="1"/>
          </p:nvPr>
        </p:nvSpPr>
        <p:spPr/>
        <p:txBody>
          <a:bodyPr>
            <a:normAutofit/>
          </a:bodyPr>
          <a:lstStyle/>
          <a:p>
            <a:endParaRPr lang="de-CH" sz="3200" b="1" dirty="0">
              <a:solidFill>
                <a:srgbClr val="0B4874"/>
              </a:solidFill>
            </a:endParaRPr>
          </a:p>
          <a:p>
            <a:r>
              <a:rPr lang="de-CH" sz="3200" b="1" dirty="0">
                <a:solidFill>
                  <a:srgbClr val="0B4874"/>
                </a:solidFill>
              </a:rPr>
              <a:t>Tipps für Ihre Präsentation</a:t>
            </a:r>
          </a:p>
        </p:txBody>
      </p:sp>
      <p:sp>
        <p:nvSpPr>
          <p:cNvPr id="4" name="Foliennummernplatzhalter 1">
            <a:extLst>
              <a:ext uri="{FF2B5EF4-FFF2-40B4-BE49-F238E27FC236}">
                <a16:creationId xmlns:a16="http://schemas.microsoft.com/office/drawing/2014/main" id="{94233B92-DD47-4052-B439-0888BB09DBF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8</a:t>
            </a:fld>
            <a:endParaRPr lang="ru-RU" dirty="0"/>
          </a:p>
        </p:txBody>
      </p:sp>
    </p:spTree>
    <p:extLst>
      <p:ext uri="{BB962C8B-B14F-4D97-AF65-F5344CB8AC3E}">
        <p14:creationId xmlns:p14="http://schemas.microsoft.com/office/powerpoint/2010/main" val="78729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altLang="fr-FR" sz="2400" dirty="0">
                <a:solidFill>
                  <a:srgbClr val="0B4874"/>
                </a:solidFill>
                <a:ea typeface="ＭＳ Ｐゴシック" charset="0"/>
                <a:cs typeface="Arial"/>
              </a:rPr>
              <a:t>AIDA: Sorgen Sie für Aufmerksamkeit und Interesse</a:t>
            </a:r>
          </a:p>
        </p:txBody>
      </p:sp>
      <p:sp>
        <p:nvSpPr>
          <p:cNvPr id="6" name="Inhaltsplatzhalter 2">
            <a:extLst>
              <a:ext uri="{FF2B5EF4-FFF2-40B4-BE49-F238E27FC236}">
                <a16:creationId xmlns:a16="http://schemas.microsoft.com/office/drawing/2014/main" id="{3CF1C88F-6A4D-43FE-BD1A-48F8F79BC066}"/>
              </a:ext>
            </a:extLst>
          </p:cNvPr>
          <p:cNvSpPr txBox="1">
            <a:spLocks/>
          </p:cNvSpPr>
          <p:nvPr/>
        </p:nvSpPr>
        <p:spPr>
          <a:xfrm>
            <a:off x="957022" y="964602"/>
            <a:ext cx="3483426" cy="7920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e-DE" sz="4200" b="1" dirty="0">
                <a:solidFill>
                  <a:srgbClr val="0B4874"/>
                </a:solidFill>
              </a:rPr>
              <a:t>A</a:t>
            </a:r>
            <a:r>
              <a:rPr lang="de-DE" b="1" dirty="0">
                <a:solidFill>
                  <a:srgbClr val="0B4874"/>
                </a:solidFill>
              </a:rPr>
              <a:t> </a:t>
            </a:r>
            <a:r>
              <a:rPr lang="de-DE" sz="1800" b="1" dirty="0">
                <a:solidFill>
                  <a:srgbClr val="0B4874"/>
                </a:solidFill>
              </a:rPr>
              <a:t>für Attention: Aufmerksamkeit erlangen</a:t>
            </a:r>
            <a:r>
              <a:rPr lang="de-DE" sz="1800" b="1" dirty="0">
                <a:solidFill>
                  <a:srgbClr val="0B4874"/>
                </a:solidFill>
                <a:cs typeface="Arial" pitchFamily="34" charset="0"/>
              </a:rPr>
              <a:t>. </a:t>
            </a:r>
            <a:endParaRPr lang="de-DE" sz="1800" dirty="0">
              <a:solidFill>
                <a:srgbClr val="0B4874"/>
              </a:solidFill>
            </a:endParaRPr>
          </a:p>
        </p:txBody>
      </p:sp>
      <p:sp>
        <p:nvSpPr>
          <p:cNvPr id="9" name="Rechteck 8">
            <a:extLst>
              <a:ext uri="{FF2B5EF4-FFF2-40B4-BE49-F238E27FC236}">
                <a16:creationId xmlns:a16="http://schemas.microsoft.com/office/drawing/2014/main" id="{08C91E52-76B0-415D-A2D8-27322E6D652F}"/>
              </a:ext>
            </a:extLst>
          </p:cNvPr>
          <p:cNvSpPr/>
          <p:nvPr/>
        </p:nvSpPr>
        <p:spPr>
          <a:xfrm>
            <a:off x="952821" y="6222280"/>
            <a:ext cx="7956884" cy="276999"/>
          </a:xfrm>
          <a:prstGeom prst="rect">
            <a:avLst/>
          </a:prstGeom>
        </p:spPr>
        <p:txBody>
          <a:bodyPr wrap="square">
            <a:spAutoFit/>
          </a:bodyPr>
          <a:lstStyle/>
          <a:p>
            <a:r>
              <a:rPr lang="de-DE" sz="1200" b="1" dirty="0">
                <a:solidFill>
                  <a:srgbClr val="909090"/>
                </a:solidFill>
              </a:rPr>
              <a:t>Quelle: </a:t>
            </a:r>
            <a:r>
              <a:rPr lang="de-DE" sz="1200" dirty="0">
                <a:solidFill>
                  <a:srgbClr val="909090"/>
                </a:solidFill>
              </a:rPr>
              <a:t>fuer-gruender.de/kapital/eigenkapital/elevator-pitch/richtig-vorbereiten/</a:t>
            </a:r>
          </a:p>
        </p:txBody>
      </p:sp>
      <p:sp>
        <p:nvSpPr>
          <p:cNvPr id="11" name="Rechteck 10">
            <a:extLst>
              <a:ext uri="{FF2B5EF4-FFF2-40B4-BE49-F238E27FC236}">
                <a16:creationId xmlns:a16="http://schemas.microsoft.com/office/drawing/2014/main" id="{672B5FCA-9070-43C9-AB61-774B6168BA6B}"/>
              </a:ext>
            </a:extLst>
          </p:cNvPr>
          <p:cNvSpPr/>
          <p:nvPr/>
        </p:nvSpPr>
        <p:spPr>
          <a:xfrm>
            <a:off x="4547034" y="1213278"/>
            <a:ext cx="6516724" cy="923330"/>
          </a:xfrm>
          <a:prstGeom prst="rect">
            <a:avLst/>
          </a:prstGeom>
        </p:spPr>
        <p:txBody>
          <a:bodyPr wrap="square">
            <a:spAutoFit/>
          </a:bodyPr>
          <a:lstStyle/>
          <a:p>
            <a:r>
              <a:rPr lang="de-DE" dirty="0">
                <a:solidFill>
                  <a:schemeClr val="accent6">
                    <a:lumMod val="50000"/>
                  </a:schemeClr>
                </a:solidFill>
              </a:rPr>
              <a:t>Die ersten Sekunden sind wichtig. Umso wichtiger ist es, dass Sie gleich zu Beginn die Aufmerksamkeit Ihres Publikums erlangen. Sorgen Sie für eine Überraschung. </a:t>
            </a:r>
          </a:p>
        </p:txBody>
      </p:sp>
      <p:sp>
        <p:nvSpPr>
          <p:cNvPr id="12" name="Rechteck 11">
            <a:extLst>
              <a:ext uri="{FF2B5EF4-FFF2-40B4-BE49-F238E27FC236}">
                <a16:creationId xmlns:a16="http://schemas.microsoft.com/office/drawing/2014/main" id="{A4CCFB62-DAB2-4F4C-B905-BBBDFACACD2E}"/>
              </a:ext>
            </a:extLst>
          </p:cNvPr>
          <p:cNvSpPr/>
          <p:nvPr/>
        </p:nvSpPr>
        <p:spPr>
          <a:xfrm>
            <a:off x="920569" y="2116730"/>
            <a:ext cx="3312368" cy="1015663"/>
          </a:xfrm>
          <a:prstGeom prst="rect">
            <a:avLst/>
          </a:prstGeom>
        </p:spPr>
        <p:txBody>
          <a:bodyPr wrap="square">
            <a:spAutoFit/>
          </a:bodyPr>
          <a:lstStyle/>
          <a:p>
            <a:r>
              <a:rPr lang="de-DE" sz="4200" b="1" dirty="0">
                <a:solidFill>
                  <a:srgbClr val="0B4874"/>
                </a:solidFill>
              </a:rPr>
              <a:t>I</a:t>
            </a:r>
            <a:r>
              <a:rPr lang="de-DE" b="1" dirty="0">
                <a:solidFill>
                  <a:srgbClr val="0B4874"/>
                </a:solidFill>
              </a:rPr>
              <a:t> für Interest: Interesse der Zuhörer. </a:t>
            </a:r>
          </a:p>
        </p:txBody>
      </p:sp>
      <p:sp>
        <p:nvSpPr>
          <p:cNvPr id="13" name="Rechteck 12">
            <a:extLst>
              <a:ext uri="{FF2B5EF4-FFF2-40B4-BE49-F238E27FC236}">
                <a16:creationId xmlns:a16="http://schemas.microsoft.com/office/drawing/2014/main" id="{53AFDA3C-48C4-40A9-8C84-EB4546CF3A6A}"/>
              </a:ext>
            </a:extLst>
          </p:cNvPr>
          <p:cNvSpPr/>
          <p:nvPr/>
        </p:nvSpPr>
        <p:spPr>
          <a:xfrm>
            <a:off x="4556973" y="2417536"/>
            <a:ext cx="6634675" cy="923330"/>
          </a:xfrm>
          <a:prstGeom prst="rect">
            <a:avLst/>
          </a:prstGeom>
        </p:spPr>
        <p:txBody>
          <a:bodyPr wrap="square">
            <a:spAutoFit/>
          </a:bodyPr>
          <a:lstStyle/>
          <a:p>
            <a:r>
              <a:rPr lang="de-DE" dirty="0">
                <a:solidFill>
                  <a:schemeClr val="accent6">
                    <a:lumMod val="50000"/>
                  </a:schemeClr>
                </a:solidFill>
              </a:rPr>
              <a:t>Sie haben die Aufmerksamkeit. Präsentieren Sie jetzt die wichtigsten Fakten. Machen Sie Daten und Fakten durch Vergleiche, Bilder oder Beispiele lebendig.</a:t>
            </a:r>
          </a:p>
        </p:txBody>
      </p:sp>
      <p:sp>
        <p:nvSpPr>
          <p:cNvPr id="14" name="Rechteck 13">
            <a:extLst>
              <a:ext uri="{FF2B5EF4-FFF2-40B4-BE49-F238E27FC236}">
                <a16:creationId xmlns:a16="http://schemas.microsoft.com/office/drawing/2014/main" id="{8A6EBECA-3577-48E3-BDDD-25BFD8A8A744}"/>
              </a:ext>
            </a:extLst>
          </p:cNvPr>
          <p:cNvSpPr/>
          <p:nvPr/>
        </p:nvSpPr>
        <p:spPr>
          <a:xfrm>
            <a:off x="920569" y="3324740"/>
            <a:ext cx="3564396" cy="1015663"/>
          </a:xfrm>
          <a:prstGeom prst="rect">
            <a:avLst/>
          </a:prstGeom>
        </p:spPr>
        <p:txBody>
          <a:bodyPr wrap="square">
            <a:spAutoFit/>
          </a:bodyPr>
          <a:lstStyle/>
          <a:p>
            <a:r>
              <a:rPr lang="de-DE" sz="4200" b="1" dirty="0">
                <a:solidFill>
                  <a:srgbClr val="0B4874"/>
                </a:solidFill>
              </a:rPr>
              <a:t>D</a:t>
            </a:r>
            <a:r>
              <a:rPr lang="de-DE" sz="1600" b="1" dirty="0">
                <a:solidFill>
                  <a:srgbClr val="0B4874"/>
                </a:solidFill>
              </a:rPr>
              <a:t> </a:t>
            </a:r>
            <a:r>
              <a:rPr lang="de-DE" b="1" dirty="0">
                <a:solidFill>
                  <a:srgbClr val="0B4874"/>
                </a:solidFill>
              </a:rPr>
              <a:t>für </a:t>
            </a:r>
            <a:r>
              <a:rPr lang="de-DE" b="1" dirty="0" err="1">
                <a:solidFill>
                  <a:srgbClr val="0B4874"/>
                </a:solidFill>
              </a:rPr>
              <a:t>Desire</a:t>
            </a:r>
            <a:r>
              <a:rPr lang="de-DE" b="1" dirty="0">
                <a:solidFill>
                  <a:srgbClr val="0B4874"/>
                </a:solidFill>
              </a:rPr>
              <a:t>: Verlangen wecken. </a:t>
            </a:r>
            <a:endParaRPr lang="de-DE" dirty="0">
              <a:solidFill>
                <a:srgbClr val="0B4874"/>
              </a:solidFill>
            </a:endParaRPr>
          </a:p>
        </p:txBody>
      </p:sp>
      <p:sp>
        <p:nvSpPr>
          <p:cNvPr id="15" name="Rechteck 14">
            <a:extLst>
              <a:ext uri="{FF2B5EF4-FFF2-40B4-BE49-F238E27FC236}">
                <a16:creationId xmlns:a16="http://schemas.microsoft.com/office/drawing/2014/main" id="{C4BC7B6E-7695-4A48-8559-1D2907F8DB9C}"/>
              </a:ext>
            </a:extLst>
          </p:cNvPr>
          <p:cNvSpPr/>
          <p:nvPr/>
        </p:nvSpPr>
        <p:spPr>
          <a:xfrm>
            <a:off x="4566912" y="3616701"/>
            <a:ext cx="6300700" cy="923330"/>
          </a:xfrm>
          <a:prstGeom prst="rect">
            <a:avLst/>
          </a:prstGeom>
        </p:spPr>
        <p:txBody>
          <a:bodyPr wrap="square">
            <a:spAutoFit/>
          </a:bodyPr>
          <a:lstStyle/>
          <a:p>
            <a:r>
              <a:rPr lang="de-DE" dirty="0">
                <a:solidFill>
                  <a:schemeClr val="accent6">
                    <a:lumMod val="50000"/>
                  </a:schemeClr>
                </a:solidFill>
              </a:rPr>
              <a:t>Bei einem «</a:t>
            </a:r>
            <a:r>
              <a:rPr lang="de-DE" dirty="0" err="1">
                <a:solidFill>
                  <a:schemeClr val="accent6">
                    <a:lumMod val="50000"/>
                  </a:schemeClr>
                </a:solidFill>
              </a:rPr>
              <a:t>Pitch</a:t>
            </a:r>
            <a:r>
              <a:rPr lang="de-DE" dirty="0">
                <a:solidFill>
                  <a:schemeClr val="accent6">
                    <a:lumMod val="50000"/>
                  </a:schemeClr>
                </a:solidFill>
              </a:rPr>
              <a:t>» geht es letztlich darum, andere von Ihrer Idee zu überzeugen. Zeigen Sie, warum es sich lohnt, sich bei Ihnen zu beteiligen oder mitzuwirken.</a:t>
            </a:r>
          </a:p>
        </p:txBody>
      </p:sp>
      <p:sp>
        <p:nvSpPr>
          <p:cNvPr id="16" name="Inhaltsplatzhalter 2">
            <a:extLst>
              <a:ext uri="{FF2B5EF4-FFF2-40B4-BE49-F238E27FC236}">
                <a16:creationId xmlns:a16="http://schemas.microsoft.com/office/drawing/2014/main" id="{F748F64B-CB08-4360-B0F0-1C80981FAC1B}"/>
              </a:ext>
            </a:extLst>
          </p:cNvPr>
          <p:cNvSpPr txBox="1">
            <a:spLocks/>
          </p:cNvSpPr>
          <p:nvPr/>
        </p:nvSpPr>
        <p:spPr>
          <a:xfrm>
            <a:off x="959010" y="4601006"/>
            <a:ext cx="3564396" cy="9721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e-DE" sz="4200" b="1" dirty="0">
                <a:solidFill>
                  <a:srgbClr val="0B4874"/>
                </a:solidFill>
                <a:latin typeface="+mj-lt"/>
              </a:rPr>
              <a:t>A</a:t>
            </a:r>
            <a:r>
              <a:rPr lang="de-DE" b="1" dirty="0">
                <a:solidFill>
                  <a:srgbClr val="0B4874"/>
                </a:solidFill>
                <a:latin typeface="+mj-lt"/>
              </a:rPr>
              <a:t> </a:t>
            </a:r>
            <a:r>
              <a:rPr lang="de-DE" sz="1800" b="1" dirty="0">
                <a:solidFill>
                  <a:srgbClr val="0B4874"/>
                </a:solidFill>
              </a:rPr>
              <a:t>für Action: Auf Los geht‘s los! </a:t>
            </a:r>
          </a:p>
          <a:p>
            <a:pPr marL="358775" indent="-358775">
              <a:buFont typeface="Arial" panose="020B0604020202020204" pitchFamily="34" charset="0"/>
              <a:buNone/>
            </a:pPr>
            <a:endParaRPr lang="de-DE" b="1" dirty="0">
              <a:solidFill>
                <a:srgbClr val="0B4874"/>
              </a:solidFill>
              <a:latin typeface="+mj-lt"/>
              <a:cs typeface="Arial" pitchFamily="34" charset="0"/>
            </a:endParaRPr>
          </a:p>
        </p:txBody>
      </p:sp>
      <p:sp>
        <p:nvSpPr>
          <p:cNvPr id="17" name="Rechteck 16">
            <a:extLst>
              <a:ext uri="{FF2B5EF4-FFF2-40B4-BE49-F238E27FC236}">
                <a16:creationId xmlns:a16="http://schemas.microsoft.com/office/drawing/2014/main" id="{E4846AB0-078F-4772-99E7-0CCC51589055}"/>
              </a:ext>
            </a:extLst>
          </p:cNvPr>
          <p:cNvSpPr/>
          <p:nvPr/>
        </p:nvSpPr>
        <p:spPr>
          <a:xfrm>
            <a:off x="4560724" y="4820782"/>
            <a:ext cx="6827069" cy="1200329"/>
          </a:xfrm>
          <a:prstGeom prst="rect">
            <a:avLst/>
          </a:prstGeom>
        </p:spPr>
        <p:txBody>
          <a:bodyPr wrap="square">
            <a:spAutoFit/>
          </a:bodyPr>
          <a:lstStyle/>
          <a:p>
            <a:r>
              <a:rPr lang="de-DE" dirty="0">
                <a:solidFill>
                  <a:schemeClr val="accent6">
                    <a:lumMod val="50000"/>
                  </a:schemeClr>
                </a:solidFill>
              </a:rPr>
              <a:t>Machen Sie deutlich, dass Sie 100% bereit sind loszulegen. Zeigen Sie die nächsten Schritte auf und fassen Sie nochmals kurz zusammen, warum Ihre Idee unterstützenswert ist.</a:t>
            </a:r>
          </a:p>
        </p:txBody>
      </p:sp>
      <p:sp>
        <p:nvSpPr>
          <p:cNvPr id="18" name="Foliennummernplatzhalter 1">
            <a:extLst>
              <a:ext uri="{FF2B5EF4-FFF2-40B4-BE49-F238E27FC236}">
                <a16:creationId xmlns:a16="http://schemas.microsoft.com/office/drawing/2014/main" id="{91AB425B-92CA-492C-933E-8F362AB2A78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dirty="0"/>
          </a:p>
        </p:txBody>
      </p:sp>
    </p:spTree>
    <p:extLst>
      <p:ext uri="{BB962C8B-B14F-4D97-AF65-F5344CB8AC3E}">
        <p14:creationId xmlns:p14="http://schemas.microsoft.com/office/powerpoint/2010/main" val="1558529349"/>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1142</Words>
  <Application>Microsoft Office PowerPoint</Application>
  <PresentationFormat>Breitbild</PresentationFormat>
  <Paragraphs>208</Paragraphs>
  <Slides>18</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Malgun Gothic</vt:lpstr>
      <vt:lpstr>Arial</vt:lpstr>
      <vt:lpstr>Calibri</vt:lpstr>
      <vt:lpstr>Century Gothic</vt:lpstr>
      <vt:lpstr>Wingdings</vt:lpstr>
      <vt:lpstr>myidea</vt:lpstr>
      <vt:lpstr>Unternehmerisches Denken und Handeln</vt:lpstr>
      <vt:lpstr>PowerPoint-Präsentation</vt:lpstr>
      <vt:lpstr>PowerPoint-Präsentation</vt:lpstr>
      <vt:lpstr>Modul 6</vt:lpstr>
      <vt:lpstr>Lerneinheit M 6.1 Wissen und Handwerkszeug Pitchen von Geschäftsideen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Gauss Joël</cp:lastModifiedBy>
  <cp:revision>1293</cp:revision>
  <cp:lastPrinted>2021-01-20T19:01:33Z</cp:lastPrinted>
  <dcterms:created xsi:type="dcterms:W3CDTF">2020-11-11T18:04:37Z</dcterms:created>
  <dcterms:modified xsi:type="dcterms:W3CDTF">2023-09-20T08:26:56Z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2020-12-27T13:36:00Z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389c2b07-49a2-45df-bd3a-f01433ce34e9</vt:lpwstr>
  </property>
  <property fmtid="{D5CDD505-2E9C-101B-9397-08002B2CF9AE}" pid="8" name="MSIP_Label_89eb5799-d0fd-4e27-b9df-61ef8d68c68c_ContentBits">
    <vt:lpwstr>0</vt:lpwstr>
  </property>
</Properties>
</file>