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83A_B9CF3170.xml" ContentType="application/vnd.ms-powerpoint.comment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844" r:id="rId2"/>
  </p:sldMasterIdLst>
  <p:notesMasterIdLst>
    <p:notesMasterId r:id="rId21"/>
  </p:notesMasterIdLst>
  <p:sldIdLst>
    <p:sldId id="1881" r:id="rId3"/>
    <p:sldId id="2137" r:id="rId4"/>
    <p:sldId id="2138" r:id="rId5"/>
    <p:sldId id="2070" r:id="rId6"/>
    <p:sldId id="2071" r:id="rId7"/>
    <p:sldId id="2072" r:id="rId8"/>
    <p:sldId id="2073" r:id="rId9"/>
    <p:sldId id="2074" r:id="rId10"/>
    <p:sldId id="2076" r:id="rId11"/>
    <p:sldId id="2075" r:id="rId12"/>
    <p:sldId id="2077" r:id="rId13"/>
    <p:sldId id="2078" r:id="rId14"/>
    <p:sldId id="2079" r:id="rId15"/>
    <p:sldId id="2080" r:id="rId16"/>
    <p:sldId id="2105" r:id="rId17"/>
    <p:sldId id="2106" r:id="rId18"/>
    <p:sldId id="2131" r:id="rId19"/>
    <p:sldId id="2107" r:id="rId20"/>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D04712-6E14-8F35-AF62-9C642AEBA134}" name="Gauss Joël" initials="GJ" userId="S::joel.gauss@hep-verlag.ch::184f1392-360a-4d42-b7e2-5266ec87ba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üller Susan" initials="MS" lastIdx="1" clrIdx="0"/>
  <p:cmAuthor id="2" name="Eveline Gutzwiller" initials="EG" lastIdx="25" clrIdx="1"/>
  <p:cmAuthor id="3" name="Jossen Bettina" initials="J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B00"/>
    <a:srgbClr val="B11B96"/>
    <a:srgbClr val="6C0A63"/>
    <a:srgbClr val="909090"/>
    <a:srgbClr val="0B4874"/>
    <a:srgbClr val="135B87"/>
    <a:srgbClr val="FFFF99"/>
    <a:srgbClr val="898F97"/>
    <a:srgbClr val="8EB403"/>
    <a:srgbClr val="738D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4" autoAdjust="0"/>
    <p:restoredTop sz="93775" autoAdjust="0"/>
  </p:normalViewPr>
  <p:slideViewPr>
    <p:cSldViewPr snapToGrid="0">
      <p:cViewPr varScale="1">
        <p:scale>
          <a:sx n="60" d="100"/>
          <a:sy n="60" d="100"/>
        </p:scale>
        <p:origin x="102" y="1296"/>
      </p:cViewPr>
      <p:guideLst>
        <p:guide orient="horz" pos="2183"/>
        <p:guide pos="381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00" d="100"/>
          <a:sy n="100" d="100"/>
        </p:scale>
        <p:origin x="3486" y="-8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8/10/relationships/authors" Target="authors.xml"/></Relationships>
</file>

<file path=ppt/comments/modernComment_83A_B9CF3170.xml><?xml version="1.0" encoding="utf-8"?>
<p188:cmLst xmlns:a="http://schemas.openxmlformats.org/drawingml/2006/main" xmlns:r="http://schemas.openxmlformats.org/officeDocument/2006/relationships" xmlns:p188="http://schemas.microsoft.com/office/powerpoint/2018/8/main">
  <p188:cm id="{BA260D06-78EF-4049-89B3-BEF57FC16D84}" authorId="{2ED04712-6E14-8F35-AF62-9C642AEBA134}" created="2023-09-20T08:26:35.543">
    <ac:deMkLst xmlns:ac="http://schemas.microsoft.com/office/drawing/2013/main/command">
      <pc:docMk xmlns:pc="http://schemas.microsoft.com/office/powerpoint/2013/main/command"/>
      <pc:sldMk xmlns:pc="http://schemas.microsoft.com/office/powerpoint/2013/main/command" cId="3117363568" sldId="2106"/>
      <ac:picMk id="8" creationId="{86448CB2-D5AC-4991-9CB7-E97D07BEF419}"/>
    </ac:deMkLst>
    <p188:txBody>
      <a:bodyPr/>
      <a:lstStyle/>
      <a:p>
        <a:r>
          <a:rPr lang="de-CH"/>
          <a:t>((Grafik ist nicht übersetzt. Ist in der italienischen Fassung übersetzt worden.))</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BD0EB9-6391-B342-A5AE-52DCD754C0BA}"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de-DE"/>
        </a:p>
      </dgm:t>
    </dgm:pt>
    <dgm:pt modelId="{1D6EDE21-1F83-D94E-A950-EF9002E4EA94}">
      <dgm:prSet phldrT="[Text]" custT="1"/>
      <dgm:spPr>
        <a:noFill/>
        <a:ln>
          <a:solidFill>
            <a:srgbClr val="0B4874"/>
          </a:solidFill>
        </a:ln>
      </dgm:spPr>
      <dgm:t>
        <a:bodyPr/>
        <a:lstStyle/>
        <a:p>
          <a:r>
            <a:rPr lang="fr-CH" sz="2800" b="1">
              <a:solidFill>
                <a:srgbClr val="0B4874"/>
              </a:solidFill>
              <a:latin typeface="Century Gothic" panose="020B0502020202020204" pitchFamily="34" charset="0"/>
            </a:rPr>
            <a:t>P</a:t>
          </a:r>
          <a:r>
            <a:rPr lang="fr-CH" sz="2000">
              <a:solidFill>
                <a:srgbClr val="0B4874"/>
              </a:solidFill>
              <a:latin typeface="Century Gothic" panose="020B0502020202020204" pitchFamily="34" charset="0"/>
            </a:rPr>
            <a:t>ROMISE</a:t>
          </a:r>
        </a:p>
        <a:p>
          <a:r>
            <a:rPr lang="fr-CH" sz="1800">
              <a:solidFill>
                <a:srgbClr val="0B4874"/>
              </a:solidFill>
              <a:latin typeface="Century Gothic" panose="020B0502020202020204" pitchFamily="34" charset="0"/>
            </a:rPr>
            <a:t>Promesse</a:t>
          </a:r>
        </a:p>
      </dgm:t>
    </dgm:pt>
    <dgm:pt modelId="{4F743940-21A0-B941-8536-9AC821625D36}" type="parTrans" cxnId="{CFAC5A75-37BB-634E-8F05-B9FF59703FEF}">
      <dgm:prSet/>
      <dgm:spPr/>
      <dgm:t>
        <a:bodyPr/>
        <a:lstStyle/>
        <a:p>
          <a:endParaRPr lang="de-DE"/>
        </a:p>
      </dgm:t>
    </dgm:pt>
    <dgm:pt modelId="{AFE1A349-1A79-C24F-A98E-22D9A80CE4A0}" type="sibTrans" cxnId="{CFAC5A75-37BB-634E-8F05-B9FF59703FEF}">
      <dgm:prSet/>
      <dgm:spPr/>
      <dgm:t>
        <a:bodyPr/>
        <a:lstStyle/>
        <a:p>
          <a:endParaRPr lang="de-DE"/>
        </a:p>
      </dgm:t>
    </dgm:pt>
    <dgm:pt modelId="{E7F71988-7163-F243-A343-2A18E1E74436}">
      <dgm:prSet phldrT="[Text]" custT="1"/>
      <dgm:spPr>
        <a:solidFill>
          <a:srgbClr val="FFE69F"/>
        </a:solidFill>
        <a:ln>
          <a:solidFill>
            <a:srgbClr val="0B4874">
              <a:alpha val="90000"/>
            </a:srgbClr>
          </a:solidFill>
        </a:ln>
      </dgm:spPr>
      <dgm:t>
        <a:bodyPr/>
        <a:lstStyle/>
        <a:p>
          <a:pPr>
            <a:buClr>
              <a:srgbClr val="0B4874"/>
            </a:buClr>
          </a:pPr>
          <a:r>
            <a:rPr lang="fr-CH" sz="1600">
              <a:latin typeface="Century Gothic" panose="020B0502020202020204" pitchFamily="34" charset="0"/>
            </a:rPr>
            <a:t>P. ex. un court </a:t>
          </a:r>
          <a:r>
            <a:rPr lang="fr-CH" sz="1600" b="1">
              <a:latin typeface="Century Gothic" panose="020B0502020202020204" pitchFamily="34" charset="0"/>
            </a:rPr>
            <a:t>slogan </a:t>
          </a:r>
          <a:r>
            <a:rPr lang="fr-CH" sz="1600">
              <a:latin typeface="Century Gothic" panose="020B0502020202020204" pitchFamily="34" charset="0"/>
            </a:rPr>
            <a:t>publicitaire de cinq secondes.</a:t>
          </a:r>
        </a:p>
      </dgm:t>
    </dgm:pt>
    <dgm:pt modelId="{C1B77059-2BB4-D14B-8F93-B076763D4D20}" type="parTrans" cxnId="{F3B60BFF-59DA-A742-911E-DB4635AB9654}">
      <dgm:prSet/>
      <dgm:spPr/>
      <dgm:t>
        <a:bodyPr/>
        <a:lstStyle/>
        <a:p>
          <a:endParaRPr lang="de-DE"/>
        </a:p>
      </dgm:t>
    </dgm:pt>
    <dgm:pt modelId="{8DD4DCCE-8F6B-D24F-8E1C-AE4245193A25}" type="sibTrans" cxnId="{F3B60BFF-59DA-A742-911E-DB4635AB9654}">
      <dgm:prSet/>
      <dgm:spPr/>
      <dgm:t>
        <a:bodyPr/>
        <a:lstStyle/>
        <a:p>
          <a:endParaRPr lang="de-DE"/>
        </a:p>
      </dgm:t>
    </dgm:pt>
    <dgm:pt modelId="{5750DBA7-CE6C-7640-988C-9BB8085DE34E}">
      <dgm:prSet phldrT="[Text]" custT="1"/>
      <dgm:spPr>
        <a:noFill/>
        <a:ln>
          <a:solidFill>
            <a:srgbClr val="0B4874"/>
          </a:solidFill>
        </a:ln>
      </dgm:spPr>
      <dgm:t>
        <a:bodyPr/>
        <a:lstStyle/>
        <a:p>
          <a:r>
            <a:rPr lang="fr-CH" sz="2800" b="1">
              <a:solidFill>
                <a:srgbClr val="0B4874"/>
              </a:solidFill>
              <a:latin typeface="Century Gothic" panose="020B0502020202020204" pitchFamily="34" charset="0"/>
            </a:rPr>
            <a:t>P</a:t>
          </a:r>
          <a:r>
            <a:rPr lang="fr-CH" sz="2000">
              <a:solidFill>
                <a:srgbClr val="0B4874"/>
              </a:solidFill>
              <a:latin typeface="Century Gothic" panose="020B0502020202020204" pitchFamily="34" charset="0"/>
            </a:rPr>
            <a:t>ROOF</a:t>
          </a:r>
        </a:p>
        <a:p>
          <a:r>
            <a:rPr lang="fr-CH" sz="1800">
              <a:solidFill>
                <a:srgbClr val="0B4874"/>
              </a:solidFill>
              <a:latin typeface="Century Gothic" panose="020B0502020202020204" pitchFamily="34" charset="0"/>
            </a:rPr>
            <a:t>Preuve</a:t>
          </a:r>
        </a:p>
      </dgm:t>
    </dgm:pt>
    <dgm:pt modelId="{7F185C30-CB60-8648-A06D-7C05C1D664AC}" type="parTrans" cxnId="{CA00006F-4546-5248-9493-E7172B7677CB}">
      <dgm:prSet/>
      <dgm:spPr/>
      <dgm:t>
        <a:bodyPr/>
        <a:lstStyle/>
        <a:p>
          <a:endParaRPr lang="de-DE"/>
        </a:p>
      </dgm:t>
    </dgm:pt>
    <dgm:pt modelId="{ADA0FE3B-3024-9242-AD12-759B070EB35A}" type="sibTrans" cxnId="{CA00006F-4546-5248-9493-E7172B7677CB}">
      <dgm:prSet/>
      <dgm:spPr/>
      <dgm:t>
        <a:bodyPr/>
        <a:lstStyle/>
        <a:p>
          <a:endParaRPr lang="de-DE"/>
        </a:p>
      </dgm:t>
    </dgm:pt>
    <dgm:pt modelId="{68FD5510-00A3-DF4A-9908-F647F6576117}">
      <dgm:prSet phldrT="[Text]" custT="1"/>
      <dgm:spPr>
        <a:solidFill>
          <a:srgbClr val="FFE69F"/>
        </a:solidFill>
        <a:ln>
          <a:solidFill>
            <a:srgbClr val="0B4874">
              <a:alpha val="90000"/>
            </a:srgbClr>
          </a:solidFill>
        </a:ln>
      </dgm:spPr>
      <dgm:t>
        <a:bodyPr/>
        <a:lstStyle/>
        <a:p>
          <a:pPr>
            <a:buClr>
              <a:srgbClr val="0B4874"/>
            </a:buClr>
          </a:pPr>
          <a:r>
            <a:rPr lang="fr-CH" sz="1600" b="1">
              <a:latin typeface="Century Gothic" panose="020B0502020202020204" pitchFamily="34" charset="0"/>
            </a:rPr>
            <a:t>Présentez</a:t>
          </a:r>
          <a:r>
            <a:rPr lang="fr-CH" sz="1600">
              <a:latin typeface="Century Gothic" panose="020B0502020202020204" pitchFamily="34" charset="0"/>
            </a:rPr>
            <a:t> les avantages de votre produit ou service.</a:t>
          </a:r>
        </a:p>
      </dgm:t>
    </dgm:pt>
    <dgm:pt modelId="{11592EE7-77BD-3A4E-94E7-A6761C792D31}" type="parTrans" cxnId="{A27115FC-AD79-DB4B-8916-4481AF78D811}">
      <dgm:prSet/>
      <dgm:spPr/>
      <dgm:t>
        <a:bodyPr/>
        <a:lstStyle/>
        <a:p>
          <a:endParaRPr lang="de-DE"/>
        </a:p>
      </dgm:t>
    </dgm:pt>
    <dgm:pt modelId="{0994B768-EE4C-0C43-8C6B-059B85A7BA8D}" type="sibTrans" cxnId="{A27115FC-AD79-DB4B-8916-4481AF78D811}">
      <dgm:prSet/>
      <dgm:spPr/>
      <dgm:t>
        <a:bodyPr/>
        <a:lstStyle/>
        <a:p>
          <a:endParaRPr lang="de-DE"/>
        </a:p>
      </dgm:t>
    </dgm:pt>
    <dgm:pt modelId="{18162658-C71C-CC4C-972E-0FFD2020399C}">
      <dgm:prSet phldrT="[Text]" custT="1"/>
      <dgm:spPr>
        <a:noFill/>
        <a:ln>
          <a:solidFill>
            <a:srgbClr val="0B4874"/>
          </a:solidFill>
        </a:ln>
      </dgm:spPr>
      <dgm:t>
        <a:bodyPr/>
        <a:lstStyle/>
        <a:p>
          <a:r>
            <a:rPr lang="fr-CH" sz="2800" b="1">
              <a:solidFill>
                <a:srgbClr val="0B4874"/>
              </a:solidFill>
              <a:latin typeface="Century Gothic" panose="020B0502020202020204" pitchFamily="34" charset="0"/>
            </a:rPr>
            <a:t>A</a:t>
          </a:r>
          <a:r>
            <a:rPr lang="fr-CH" sz="2000">
              <a:solidFill>
                <a:srgbClr val="0B4874"/>
              </a:solidFill>
              <a:latin typeface="Century Gothic" panose="020B0502020202020204" pitchFamily="34" charset="0"/>
            </a:rPr>
            <a:t>CTION</a:t>
          </a:r>
        </a:p>
      </dgm:t>
    </dgm:pt>
    <dgm:pt modelId="{302410F0-CB9C-FD42-BFE4-6962DEEAFDE8}" type="parTrans" cxnId="{ED21F6E8-BB5D-F742-A875-E27F6C8E9796}">
      <dgm:prSet/>
      <dgm:spPr/>
      <dgm:t>
        <a:bodyPr/>
        <a:lstStyle/>
        <a:p>
          <a:endParaRPr lang="de-DE"/>
        </a:p>
      </dgm:t>
    </dgm:pt>
    <dgm:pt modelId="{FCA874FB-10DB-7446-95A2-C12E32732035}" type="sibTrans" cxnId="{ED21F6E8-BB5D-F742-A875-E27F6C8E9796}">
      <dgm:prSet/>
      <dgm:spPr/>
      <dgm:t>
        <a:bodyPr/>
        <a:lstStyle/>
        <a:p>
          <a:endParaRPr lang="de-DE"/>
        </a:p>
      </dgm:t>
    </dgm:pt>
    <dgm:pt modelId="{82B70894-BF53-A04A-905F-C46307644B81}">
      <dgm:prSet phldrT="[Text]" custT="1"/>
      <dgm:spPr>
        <a:solidFill>
          <a:srgbClr val="FFE69F"/>
        </a:solidFill>
        <a:ln>
          <a:solidFill>
            <a:srgbClr val="0B4874">
              <a:alpha val="90000"/>
            </a:srgbClr>
          </a:solidFill>
        </a:ln>
      </dgm:spPr>
      <dgm:t>
        <a:bodyPr/>
        <a:lstStyle/>
        <a:p>
          <a:pPr>
            <a:buClr>
              <a:srgbClr val="0B4874"/>
            </a:buClr>
          </a:pPr>
          <a:r>
            <a:rPr lang="fr-CH" sz="1600">
              <a:latin typeface="Century Gothic" panose="020B0502020202020204" pitchFamily="34" charset="0"/>
            </a:rPr>
            <a:t>Demandez à votre public de réaliser </a:t>
          </a:r>
          <a:r>
            <a:rPr lang="fr-CH" sz="1600" b="1">
              <a:latin typeface="Century Gothic" panose="020B0502020202020204" pitchFamily="34" charset="0"/>
            </a:rPr>
            <a:t>une action concrète </a:t>
          </a:r>
          <a:r>
            <a:rPr lang="fr-CH" sz="1600" b="0">
              <a:latin typeface="Century Gothic" panose="020B0502020202020204" pitchFamily="34" charset="0"/>
            </a:rPr>
            <a:t>(p. ex. de s’inscrire à votre liste de diffusion pour obtenir plus d’informations).</a:t>
          </a:r>
        </a:p>
      </dgm:t>
    </dgm:pt>
    <dgm:pt modelId="{7B8EA0AC-1C78-714D-8EEA-48C3F53B5E93}" type="parTrans" cxnId="{A84238D3-0E26-434C-9A32-660C141BBCFB}">
      <dgm:prSet/>
      <dgm:spPr/>
      <dgm:t>
        <a:bodyPr/>
        <a:lstStyle/>
        <a:p>
          <a:endParaRPr lang="de-DE"/>
        </a:p>
      </dgm:t>
    </dgm:pt>
    <dgm:pt modelId="{992A44E5-0945-9E4F-946F-EFFFCE1C011C}" type="sibTrans" cxnId="{A84238D3-0E26-434C-9A32-660C141BBCFB}">
      <dgm:prSet/>
      <dgm:spPr/>
      <dgm:t>
        <a:bodyPr/>
        <a:lstStyle/>
        <a:p>
          <a:endParaRPr lang="de-DE"/>
        </a:p>
      </dgm:t>
    </dgm:pt>
    <dgm:pt modelId="{F7DD6F8B-6541-E040-AE5E-BC9115FEA946}">
      <dgm:prSet custT="1"/>
      <dgm:spPr>
        <a:noFill/>
        <a:ln>
          <a:solidFill>
            <a:srgbClr val="0B4874"/>
          </a:solidFill>
        </a:ln>
      </dgm:spPr>
      <dgm:t>
        <a:bodyPr/>
        <a:lstStyle/>
        <a:p>
          <a:endParaRPr lang="de-DE" sz="1100" dirty="0">
            <a:solidFill>
              <a:srgbClr val="0B4874"/>
            </a:solidFill>
            <a:latin typeface="Century Gothic" panose="020B0502020202020204" pitchFamily="34" charset="0"/>
          </a:endParaRPr>
        </a:p>
        <a:p>
          <a:r>
            <a:rPr lang="fr-CH" sz="2800" b="1">
              <a:solidFill>
                <a:srgbClr val="0B4874"/>
              </a:solidFill>
              <a:latin typeface="Century Gothic" panose="020B0502020202020204" pitchFamily="34" charset="0"/>
            </a:rPr>
            <a:t>P</a:t>
          </a:r>
          <a:r>
            <a:rPr lang="fr-CH" sz="2000">
              <a:solidFill>
                <a:srgbClr val="0B4874"/>
              </a:solidFill>
              <a:latin typeface="Century Gothic" panose="020B0502020202020204" pitchFamily="34" charset="0"/>
            </a:rPr>
            <a:t>ICTURE</a:t>
          </a:r>
        </a:p>
        <a:p>
          <a:r>
            <a:rPr lang="fr-CH" sz="1800">
              <a:solidFill>
                <a:srgbClr val="0B4874"/>
              </a:solidFill>
              <a:latin typeface="Century Gothic" panose="020B0502020202020204" pitchFamily="34" charset="0"/>
            </a:rPr>
            <a:t>Image</a:t>
          </a:r>
        </a:p>
        <a:p>
          <a:endParaRPr lang="de-DE" sz="1100" dirty="0">
            <a:solidFill>
              <a:srgbClr val="0B4874"/>
            </a:solidFill>
            <a:latin typeface="Century Gothic" panose="020B0502020202020204" pitchFamily="34" charset="0"/>
          </a:endParaRPr>
        </a:p>
      </dgm:t>
    </dgm:pt>
    <dgm:pt modelId="{B317B543-E42E-2F47-ACF7-56C0EBCD3B9C}" type="parTrans" cxnId="{E728DCF7-ABF4-E34C-A7DB-53C1055E6BB5}">
      <dgm:prSet/>
      <dgm:spPr/>
      <dgm:t>
        <a:bodyPr/>
        <a:lstStyle/>
        <a:p>
          <a:endParaRPr lang="de-DE"/>
        </a:p>
      </dgm:t>
    </dgm:pt>
    <dgm:pt modelId="{56114E0C-964E-744A-94C7-F86CE3A6AB48}" type="sibTrans" cxnId="{E728DCF7-ABF4-E34C-A7DB-53C1055E6BB5}">
      <dgm:prSet/>
      <dgm:spPr/>
      <dgm:t>
        <a:bodyPr/>
        <a:lstStyle/>
        <a:p>
          <a:endParaRPr lang="de-DE"/>
        </a:p>
      </dgm:t>
    </dgm:pt>
    <dgm:pt modelId="{C1979DCA-1006-2845-9761-DFEF63AF0F83}">
      <dgm:prSet custT="1"/>
      <dgm:spPr>
        <a:solidFill>
          <a:srgbClr val="FFE69F"/>
        </a:solidFill>
        <a:ln>
          <a:solidFill>
            <a:srgbClr val="0B4874">
              <a:alpha val="90000"/>
            </a:srgbClr>
          </a:solidFill>
        </a:ln>
      </dgm:spPr>
      <dgm:t>
        <a:bodyPr/>
        <a:lstStyle/>
        <a:p>
          <a:pPr>
            <a:buClr>
              <a:srgbClr val="0B4874"/>
            </a:buClr>
          </a:pPr>
          <a:r>
            <a:rPr lang="fr-CH" sz="1600">
              <a:latin typeface="Century Gothic" panose="020B0502020202020204" pitchFamily="34" charset="0"/>
            </a:rPr>
            <a:t>Associez des </a:t>
          </a:r>
          <a:r>
            <a:rPr lang="fr-CH" sz="1600" b="1">
              <a:latin typeface="Century Gothic" panose="020B0502020202020204" pitchFamily="34" charset="0"/>
            </a:rPr>
            <a:t>émotions</a:t>
          </a:r>
          <a:r>
            <a:rPr lang="fr-CH" sz="1600">
              <a:latin typeface="Century Gothic" panose="020B0502020202020204" pitchFamily="34" charset="0"/>
            </a:rPr>
            <a:t> concrètes à votre produit.</a:t>
          </a:r>
        </a:p>
      </dgm:t>
    </dgm:pt>
    <dgm:pt modelId="{8CCA4CC2-BDA2-FB4A-A83F-917FE60CDC79}" type="parTrans" cxnId="{450FE20E-D4FF-8040-9DEE-16BEAC608706}">
      <dgm:prSet/>
      <dgm:spPr/>
      <dgm:t>
        <a:bodyPr/>
        <a:lstStyle/>
        <a:p>
          <a:endParaRPr lang="de-DE"/>
        </a:p>
      </dgm:t>
    </dgm:pt>
    <dgm:pt modelId="{F8073ED8-0C0C-164C-9ED1-B77D2EA05BF7}" type="sibTrans" cxnId="{450FE20E-D4FF-8040-9DEE-16BEAC608706}">
      <dgm:prSet/>
      <dgm:spPr/>
      <dgm:t>
        <a:bodyPr/>
        <a:lstStyle/>
        <a:p>
          <a:endParaRPr lang="de-DE"/>
        </a:p>
      </dgm:t>
    </dgm:pt>
    <dgm:pt modelId="{BC338910-4D2D-D344-BEFC-60438473853B}">
      <dgm:prSet phldrT="[Text]" custT="1"/>
      <dgm:spPr>
        <a:solidFill>
          <a:srgbClr val="FFE69F"/>
        </a:solidFill>
        <a:ln>
          <a:solidFill>
            <a:srgbClr val="0B4874">
              <a:alpha val="90000"/>
            </a:srgbClr>
          </a:solidFill>
        </a:ln>
      </dgm:spPr>
      <dgm:t>
        <a:bodyPr/>
        <a:lstStyle/>
        <a:p>
          <a:pPr>
            <a:buClr>
              <a:srgbClr val="0B4874"/>
            </a:buClr>
          </a:pPr>
          <a:r>
            <a:rPr lang="fr-CH" sz="1600">
              <a:latin typeface="Century Gothic" panose="020B0502020202020204" pitchFamily="34" charset="0"/>
            </a:rPr>
            <a:t>Donne envie d’avoir plus d’informations.</a:t>
          </a:r>
        </a:p>
      </dgm:t>
    </dgm:pt>
    <dgm:pt modelId="{9E30B003-F57E-FB4B-98D0-A9B71BDAB4B7}" type="parTrans" cxnId="{1E3B7907-5906-9C4B-A3B9-EB467E24D03B}">
      <dgm:prSet/>
      <dgm:spPr/>
      <dgm:t>
        <a:bodyPr/>
        <a:lstStyle/>
        <a:p>
          <a:endParaRPr lang="de-DE"/>
        </a:p>
      </dgm:t>
    </dgm:pt>
    <dgm:pt modelId="{6F690315-3AB4-DF4F-9EA5-9925DC5BB207}" type="sibTrans" cxnId="{1E3B7907-5906-9C4B-A3B9-EB467E24D03B}">
      <dgm:prSet/>
      <dgm:spPr/>
      <dgm:t>
        <a:bodyPr/>
        <a:lstStyle/>
        <a:p>
          <a:endParaRPr lang="de-DE"/>
        </a:p>
      </dgm:t>
    </dgm:pt>
    <dgm:pt modelId="{4989BD0E-2816-714B-85D0-AED3A5240230}">
      <dgm:prSet custT="1"/>
      <dgm:spPr>
        <a:solidFill>
          <a:srgbClr val="FFE69F"/>
        </a:solidFill>
        <a:ln>
          <a:solidFill>
            <a:srgbClr val="0B4874">
              <a:alpha val="90000"/>
            </a:srgbClr>
          </a:solidFill>
        </a:ln>
      </dgm:spPr>
      <dgm:t>
        <a:bodyPr/>
        <a:lstStyle/>
        <a:p>
          <a:pPr>
            <a:buClr>
              <a:srgbClr val="0B4874"/>
            </a:buClr>
          </a:pPr>
          <a:r>
            <a:rPr lang="fr-CH" sz="1600">
              <a:latin typeface="Century Gothic" panose="020B0502020202020204" pitchFamily="34" charset="0"/>
            </a:rPr>
            <a:t>Associez les émotions à une situation ou une histoire concrète de la vie quotidienne. </a:t>
          </a:r>
        </a:p>
      </dgm:t>
    </dgm:pt>
    <dgm:pt modelId="{555CC4CC-2F2F-E543-A473-166FBE0B5085}" type="parTrans" cxnId="{CBA4413F-D18B-5049-819B-D0AE2844DC10}">
      <dgm:prSet/>
      <dgm:spPr/>
      <dgm:t>
        <a:bodyPr/>
        <a:lstStyle/>
        <a:p>
          <a:endParaRPr lang="de-DE"/>
        </a:p>
      </dgm:t>
    </dgm:pt>
    <dgm:pt modelId="{D40E315A-821D-1340-8063-98762189EC56}" type="sibTrans" cxnId="{CBA4413F-D18B-5049-819B-D0AE2844DC10}">
      <dgm:prSet/>
      <dgm:spPr/>
      <dgm:t>
        <a:bodyPr/>
        <a:lstStyle/>
        <a:p>
          <a:endParaRPr lang="de-DE"/>
        </a:p>
      </dgm:t>
    </dgm:pt>
    <dgm:pt modelId="{537FABD0-477E-3D49-BA06-4AC141CD70E8}">
      <dgm:prSet custT="1"/>
      <dgm:spPr>
        <a:solidFill>
          <a:srgbClr val="FFE69F"/>
        </a:solidFill>
        <a:ln>
          <a:solidFill>
            <a:srgbClr val="0B4874">
              <a:alpha val="90000"/>
            </a:srgbClr>
          </a:solidFill>
        </a:ln>
      </dgm:spPr>
      <dgm:t>
        <a:bodyPr/>
        <a:lstStyle/>
        <a:p>
          <a:pPr>
            <a:buClr>
              <a:srgbClr val="0B4874"/>
            </a:buClr>
          </a:pPr>
          <a:endParaRPr lang="de-DE" sz="1600">
            <a:latin typeface="Century Gothic" panose="020B0502020202020204" pitchFamily="34" charset="0"/>
          </a:endParaRPr>
        </a:p>
      </dgm:t>
    </dgm:pt>
    <dgm:pt modelId="{97392C94-72CE-334B-8A46-04ED3678C313}" type="parTrans" cxnId="{59A65A37-258A-2944-93AC-A590524C9C42}">
      <dgm:prSet/>
      <dgm:spPr/>
      <dgm:t>
        <a:bodyPr/>
        <a:lstStyle/>
        <a:p>
          <a:endParaRPr lang="de-CH"/>
        </a:p>
      </dgm:t>
    </dgm:pt>
    <dgm:pt modelId="{E840F4DB-FE36-8F45-A0AA-37AED6F19AB0}" type="sibTrans" cxnId="{59A65A37-258A-2944-93AC-A590524C9C42}">
      <dgm:prSet/>
      <dgm:spPr/>
      <dgm:t>
        <a:bodyPr/>
        <a:lstStyle/>
        <a:p>
          <a:endParaRPr lang="de-CH"/>
        </a:p>
      </dgm:t>
    </dgm:pt>
    <dgm:pt modelId="{8E9D70D4-7215-A44C-BB51-690C80A8BA59}">
      <dgm:prSet custT="1"/>
      <dgm:spPr>
        <a:solidFill>
          <a:srgbClr val="FFE69F"/>
        </a:solidFill>
        <a:ln>
          <a:solidFill>
            <a:srgbClr val="0B4874">
              <a:alpha val="90000"/>
            </a:srgbClr>
          </a:solidFill>
        </a:ln>
      </dgm:spPr>
      <dgm:t>
        <a:bodyPr/>
        <a:lstStyle/>
        <a:p>
          <a:pPr>
            <a:buClr>
              <a:srgbClr val="0B4874"/>
            </a:buClr>
          </a:pPr>
          <a:endParaRPr lang="de-DE" sz="1600">
            <a:latin typeface="Century Gothic" panose="020B0502020202020204" pitchFamily="34" charset="0"/>
          </a:endParaRPr>
        </a:p>
      </dgm:t>
    </dgm:pt>
    <dgm:pt modelId="{407D0A63-F965-7F4A-AABF-C269B7F0EB34}" type="parTrans" cxnId="{BF5E2A3D-9678-974A-828C-ABC656D91055}">
      <dgm:prSet/>
      <dgm:spPr/>
      <dgm:t>
        <a:bodyPr/>
        <a:lstStyle/>
        <a:p>
          <a:endParaRPr lang="de-CH"/>
        </a:p>
      </dgm:t>
    </dgm:pt>
    <dgm:pt modelId="{8D518D99-A261-414D-B458-D67EA0C893BD}" type="sibTrans" cxnId="{BF5E2A3D-9678-974A-828C-ABC656D91055}">
      <dgm:prSet/>
      <dgm:spPr/>
      <dgm:t>
        <a:bodyPr/>
        <a:lstStyle/>
        <a:p>
          <a:endParaRPr lang="de-CH"/>
        </a:p>
      </dgm:t>
    </dgm:pt>
    <dgm:pt modelId="{CBD068B8-6646-B745-B4C7-FEB4D1D9AFA4}">
      <dgm:prSet phldrT="[Text]" custT="1"/>
      <dgm:spPr>
        <a:solidFill>
          <a:srgbClr val="FFE69F"/>
        </a:solidFill>
        <a:ln>
          <a:solidFill>
            <a:srgbClr val="0B4874">
              <a:alpha val="90000"/>
            </a:srgbClr>
          </a:solidFill>
        </a:ln>
      </dgm:spPr>
      <dgm:t>
        <a:bodyPr/>
        <a:lstStyle/>
        <a:p>
          <a:pPr>
            <a:buClr>
              <a:srgbClr val="0B4874"/>
            </a:buClr>
          </a:pPr>
          <a:r>
            <a:rPr lang="fr-CH" sz="1600">
              <a:latin typeface="Century Gothic" panose="020B0502020202020204" pitchFamily="34" charset="0"/>
            </a:rPr>
            <a:t>Montrer au lieu d’expliquer.</a:t>
          </a:r>
        </a:p>
      </dgm:t>
    </dgm:pt>
    <dgm:pt modelId="{0845AAC1-2DC9-744D-B9CF-F7B7460E2B49}" type="parTrans" cxnId="{6ABF96F4-F856-D845-BF07-3D3739597296}">
      <dgm:prSet/>
      <dgm:spPr/>
      <dgm:t>
        <a:bodyPr/>
        <a:lstStyle/>
        <a:p>
          <a:endParaRPr lang="de-CH"/>
        </a:p>
      </dgm:t>
    </dgm:pt>
    <dgm:pt modelId="{AC832EA5-8196-EB41-8E56-063E5966297B}" type="sibTrans" cxnId="{6ABF96F4-F856-D845-BF07-3D3739597296}">
      <dgm:prSet/>
      <dgm:spPr/>
      <dgm:t>
        <a:bodyPr/>
        <a:lstStyle/>
        <a:p>
          <a:endParaRPr lang="de-CH"/>
        </a:p>
      </dgm:t>
    </dgm:pt>
    <dgm:pt modelId="{65B3F160-AC43-6D49-9B3B-343AE8E606E6}" type="pres">
      <dgm:prSet presAssocID="{9CBD0EB9-6391-B342-A5AE-52DCD754C0BA}" presName="Name0" presStyleCnt="0">
        <dgm:presLayoutVars>
          <dgm:dir/>
          <dgm:animLvl val="lvl"/>
          <dgm:resizeHandles val="exact"/>
        </dgm:presLayoutVars>
      </dgm:prSet>
      <dgm:spPr/>
    </dgm:pt>
    <dgm:pt modelId="{4763305E-F864-BE4C-A0DE-D81017020F54}" type="pres">
      <dgm:prSet presAssocID="{1D6EDE21-1F83-D94E-A950-EF9002E4EA94}" presName="linNode" presStyleCnt="0"/>
      <dgm:spPr/>
    </dgm:pt>
    <dgm:pt modelId="{0B85458D-964D-6B44-9472-AC7855064DCE}" type="pres">
      <dgm:prSet presAssocID="{1D6EDE21-1F83-D94E-A950-EF9002E4EA94}" presName="parentText" presStyleLbl="node1" presStyleIdx="0" presStyleCnt="4">
        <dgm:presLayoutVars>
          <dgm:chMax val="1"/>
          <dgm:bulletEnabled val="1"/>
        </dgm:presLayoutVars>
      </dgm:prSet>
      <dgm:spPr/>
    </dgm:pt>
    <dgm:pt modelId="{B35D231D-A017-054B-B03F-C1CB9BBBD20E}" type="pres">
      <dgm:prSet presAssocID="{1D6EDE21-1F83-D94E-A950-EF9002E4EA94}" presName="descendantText" presStyleLbl="alignAccFollowNode1" presStyleIdx="0" presStyleCnt="4" custLinFactNeighborY="0">
        <dgm:presLayoutVars>
          <dgm:bulletEnabled val="1"/>
        </dgm:presLayoutVars>
      </dgm:prSet>
      <dgm:spPr/>
    </dgm:pt>
    <dgm:pt modelId="{EF6EFADA-A3F9-D240-988D-60468DB5DB30}" type="pres">
      <dgm:prSet presAssocID="{AFE1A349-1A79-C24F-A98E-22D9A80CE4A0}" presName="sp" presStyleCnt="0"/>
      <dgm:spPr/>
    </dgm:pt>
    <dgm:pt modelId="{529D02D9-E04F-A649-8A13-C9B69CB70882}" type="pres">
      <dgm:prSet presAssocID="{F7DD6F8B-6541-E040-AE5E-BC9115FEA946}" presName="linNode" presStyleCnt="0"/>
      <dgm:spPr/>
    </dgm:pt>
    <dgm:pt modelId="{E5982E77-73A0-A74B-82B8-FF88D021B0D7}" type="pres">
      <dgm:prSet presAssocID="{F7DD6F8B-6541-E040-AE5E-BC9115FEA946}" presName="parentText" presStyleLbl="node1" presStyleIdx="1" presStyleCnt="4">
        <dgm:presLayoutVars>
          <dgm:chMax val="1"/>
          <dgm:bulletEnabled val="1"/>
        </dgm:presLayoutVars>
      </dgm:prSet>
      <dgm:spPr/>
    </dgm:pt>
    <dgm:pt modelId="{FAD3C474-3CC5-004F-B33D-06A2894B03D5}" type="pres">
      <dgm:prSet presAssocID="{F7DD6F8B-6541-E040-AE5E-BC9115FEA946}" presName="descendantText" presStyleLbl="alignAccFollowNode1" presStyleIdx="1" presStyleCnt="4" custLinFactNeighborY="0">
        <dgm:presLayoutVars>
          <dgm:bulletEnabled val="1"/>
        </dgm:presLayoutVars>
      </dgm:prSet>
      <dgm:spPr/>
    </dgm:pt>
    <dgm:pt modelId="{BAE32578-966F-F548-B97E-EFB2E4024515}" type="pres">
      <dgm:prSet presAssocID="{56114E0C-964E-744A-94C7-F86CE3A6AB48}" presName="sp" presStyleCnt="0"/>
      <dgm:spPr/>
    </dgm:pt>
    <dgm:pt modelId="{5B371E14-5EAB-D940-B064-493193D34105}" type="pres">
      <dgm:prSet presAssocID="{5750DBA7-CE6C-7640-988C-9BB8085DE34E}" presName="linNode" presStyleCnt="0"/>
      <dgm:spPr/>
    </dgm:pt>
    <dgm:pt modelId="{2C577AC4-EA05-8A48-9E40-A2D2BF6EA0F1}" type="pres">
      <dgm:prSet presAssocID="{5750DBA7-CE6C-7640-988C-9BB8085DE34E}" presName="parentText" presStyleLbl="node1" presStyleIdx="2" presStyleCnt="4">
        <dgm:presLayoutVars>
          <dgm:chMax val="1"/>
          <dgm:bulletEnabled val="1"/>
        </dgm:presLayoutVars>
      </dgm:prSet>
      <dgm:spPr/>
    </dgm:pt>
    <dgm:pt modelId="{29EF6A93-1E62-6745-84A3-D40424C15AC4}" type="pres">
      <dgm:prSet presAssocID="{5750DBA7-CE6C-7640-988C-9BB8085DE34E}" presName="descendantText" presStyleLbl="alignAccFollowNode1" presStyleIdx="2" presStyleCnt="4" custLinFactNeighborY="0">
        <dgm:presLayoutVars>
          <dgm:bulletEnabled val="1"/>
        </dgm:presLayoutVars>
      </dgm:prSet>
      <dgm:spPr/>
    </dgm:pt>
    <dgm:pt modelId="{2DB04C69-38AE-344B-AF99-0CD7878B63A2}" type="pres">
      <dgm:prSet presAssocID="{ADA0FE3B-3024-9242-AD12-759B070EB35A}" presName="sp" presStyleCnt="0"/>
      <dgm:spPr/>
    </dgm:pt>
    <dgm:pt modelId="{5971BD38-39FF-284A-90F0-220528BF31C6}" type="pres">
      <dgm:prSet presAssocID="{18162658-C71C-CC4C-972E-0FFD2020399C}" presName="linNode" presStyleCnt="0"/>
      <dgm:spPr/>
    </dgm:pt>
    <dgm:pt modelId="{43870260-2464-424A-8598-C33F55A0786C}" type="pres">
      <dgm:prSet presAssocID="{18162658-C71C-CC4C-972E-0FFD2020399C}" presName="parentText" presStyleLbl="node1" presStyleIdx="3" presStyleCnt="4">
        <dgm:presLayoutVars>
          <dgm:chMax val="1"/>
          <dgm:bulletEnabled val="1"/>
        </dgm:presLayoutVars>
      </dgm:prSet>
      <dgm:spPr/>
    </dgm:pt>
    <dgm:pt modelId="{FF471BBF-809C-FA43-9EDC-AA12508B91A0}" type="pres">
      <dgm:prSet presAssocID="{18162658-C71C-CC4C-972E-0FFD2020399C}" presName="descendantText" presStyleLbl="alignAccFollowNode1" presStyleIdx="3" presStyleCnt="4" custLinFactNeighborY="0">
        <dgm:presLayoutVars>
          <dgm:bulletEnabled val="1"/>
        </dgm:presLayoutVars>
      </dgm:prSet>
      <dgm:spPr/>
    </dgm:pt>
  </dgm:ptLst>
  <dgm:cxnLst>
    <dgm:cxn modelId="{1E3B7907-5906-9C4B-A3B9-EB467E24D03B}" srcId="{1D6EDE21-1F83-D94E-A950-EF9002E4EA94}" destId="{BC338910-4D2D-D344-BEFC-60438473853B}" srcOrd="1" destOrd="0" parTransId="{9E30B003-F57E-FB4B-98D0-A9B71BDAB4B7}" sibTransId="{6F690315-3AB4-DF4F-9EA5-9925DC5BB207}"/>
    <dgm:cxn modelId="{450FE20E-D4FF-8040-9DEE-16BEAC608706}" srcId="{F7DD6F8B-6541-E040-AE5E-BC9115FEA946}" destId="{C1979DCA-1006-2845-9761-DFEF63AF0F83}" srcOrd="1" destOrd="0" parTransId="{8CCA4CC2-BDA2-FB4A-A83F-917FE60CDC79}" sibTransId="{F8073ED8-0C0C-164C-9ED1-B77D2EA05BF7}"/>
    <dgm:cxn modelId="{7C2D1027-9B11-E54E-B42D-85DE1B6D395D}" type="presOf" srcId="{18162658-C71C-CC4C-972E-0FFD2020399C}" destId="{43870260-2464-424A-8598-C33F55A0786C}" srcOrd="0" destOrd="0" presId="urn:microsoft.com/office/officeart/2005/8/layout/vList5"/>
    <dgm:cxn modelId="{B145C72E-D58F-2E40-8845-486112A28D00}" type="presOf" srcId="{4989BD0E-2816-714B-85D0-AED3A5240230}" destId="{FAD3C474-3CC5-004F-B33D-06A2894B03D5}" srcOrd="0" destOrd="2" presId="urn:microsoft.com/office/officeart/2005/8/layout/vList5"/>
    <dgm:cxn modelId="{A7F03737-00E4-4349-BEE5-66CA50D73157}" type="presOf" srcId="{8E9D70D4-7215-A44C-BB51-690C80A8BA59}" destId="{FAD3C474-3CC5-004F-B33D-06A2894B03D5}" srcOrd="0" destOrd="0" presId="urn:microsoft.com/office/officeart/2005/8/layout/vList5"/>
    <dgm:cxn modelId="{59A65A37-258A-2944-93AC-A590524C9C42}" srcId="{F7DD6F8B-6541-E040-AE5E-BC9115FEA946}" destId="{537FABD0-477E-3D49-BA06-4AC141CD70E8}" srcOrd="3" destOrd="0" parTransId="{97392C94-72CE-334B-8A46-04ED3678C313}" sibTransId="{E840F4DB-FE36-8F45-A0AA-37AED6F19AB0}"/>
    <dgm:cxn modelId="{BF5E2A3D-9678-974A-828C-ABC656D91055}" srcId="{F7DD6F8B-6541-E040-AE5E-BC9115FEA946}" destId="{8E9D70D4-7215-A44C-BB51-690C80A8BA59}" srcOrd="0" destOrd="0" parTransId="{407D0A63-F965-7F4A-AABF-C269B7F0EB34}" sibTransId="{8D518D99-A261-414D-B458-D67EA0C893BD}"/>
    <dgm:cxn modelId="{40A6D93E-0916-0445-84FC-8E16FBF4F889}" type="presOf" srcId="{E7F71988-7163-F243-A343-2A18E1E74436}" destId="{B35D231D-A017-054B-B03F-C1CB9BBBD20E}" srcOrd="0" destOrd="0" presId="urn:microsoft.com/office/officeart/2005/8/layout/vList5"/>
    <dgm:cxn modelId="{CBA4413F-D18B-5049-819B-D0AE2844DC10}" srcId="{F7DD6F8B-6541-E040-AE5E-BC9115FEA946}" destId="{4989BD0E-2816-714B-85D0-AED3A5240230}" srcOrd="2" destOrd="0" parTransId="{555CC4CC-2F2F-E543-A473-166FBE0B5085}" sibTransId="{D40E315A-821D-1340-8063-98762189EC56}"/>
    <dgm:cxn modelId="{CA00006F-4546-5248-9493-E7172B7677CB}" srcId="{9CBD0EB9-6391-B342-A5AE-52DCD754C0BA}" destId="{5750DBA7-CE6C-7640-988C-9BB8085DE34E}" srcOrd="2" destOrd="0" parTransId="{7F185C30-CB60-8648-A06D-7C05C1D664AC}" sibTransId="{ADA0FE3B-3024-9242-AD12-759B070EB35A}"/>
    <dgm:cxn modelId="{1A6AB273-7B66-E542-A31A-31215C7AB7E8}" type="presOf" srcId="{C1979DCA-1006-2845-9761-DFEF63AF0F83}" destId="{FAD3C474-3CC5-004F-B33D-06A2894B03D5}" srcOrd="0" destOrd="1" presId="urn:microsoft.com/office/officeart/2005/8/layout/vList5"/>
    <dgm:cxn modelId="{CFAC5A75-37BB-634E-8F05-B9FF59703FEF}" srcId="{9CBD0EB9-6391-B342-A5AE-52DCD754C0BA}" destId="{1D6EDE21-1F83-D94E-A950-EF9002E4EA94}" srcOrd="0" destOrd="0" parTransId="{4F743940-21A0-B941-8536-9AC821625D36}" sibTransId="{AFE1A349-1A79-C24F-A98E-22D9A80CE4A0}"/>
    <dgm:cxn modelId="{B20F9059-1280-E140-B669-705D28CA24BA}" type="presOf" srcId="{1D6EDE21-1F83-D94E-A950-EF9002E4EA94}" destId="{0B85458D-964D-6B44-9472-AC7855064DCE}" srcOrd="0" destOrd="0" presId="urn:microsoft.com/office/officeart/2005/8/layout/vList5"/>
    <dgm:cxn modelId="{2B137B84-3539-6B49-B9FB-F40F96C30606}" type="presOf" srcId="{F7DD6F8B-6541-E040-AE5E-BC9115FEA946}" destId="{E5982E77-73A0-A74B-82B8-FF88D021B0D7}" srcOrd="0" destOrd="0" presId="urn:microsoft.com/office/officeart/2005/8/layout/vList5"/>
    <dgm:cxn modelId="{CB1ED48F-8E5A-C44E-866D-7059203479F5}" type="presOf" srcId="{9CBD0EB9-6391-B342-A5AE-52DCD754C0BA}" destId="{65B3F160-AC43-6D49-9B3B-343AE8E606E6}" srcOrd="0" destOrd="0" presId="urn:microsoft.com/office/officeart/2005/8/layout/vList5"/>
    <dgm:cxn modelId="{3483FAA1-A249-3A47-ACA5-3ECA51750C39}" type="presOf" srcId="{82B70894-BF53-A04A-905F-C46307644B81}" destId="{FF471BBF-809C-FA43-9EDC-AA12508B91A0}" srcOrd="0" destOrd="0" presId="urn:microsoft.com/office/officeart/2005/8/layout/vList5"/>
    <dgm:cxn modelId="{70F3BCB7-5DC2-3E49-98F4-A1CAC1E6B1B7}" type="presOf" srcId="{CBD068B8-6646-B745-B4C7-FEB4D1D9AFA4}" destId="{29EF6A93-1E62-6745-84A3-D40424C15AC4}" srcOrd="0" destOrd="1" presId="urn:microsoft.com/office/officeart/2005/8/layout/vList5"/>
    <dgm:cxn modelId="{7C64FACC-25C4-A149-BC19-CA5CA196FAD7}" type="presOf" srcId="{BC338910-4D2D-D344-BEFC-60438473853B}" destId="{B35D231D-A017-054B-B03F-C1CB9BBBD20E}" srcOrd="0" destOrd="1" presId="urn:microsoft.com/office/officeart/2005/8/layout/vList5"/>
    <dgm:cxn modelId="{B4E01CD3-5640-B547-BDDF-191F64D6E08F}" type="presOf" srcId="{68FD5510-00A3-DF4A-9908-F647F6576117}" destId="{29EF6A93-1E62-6745-84A3-D40424C15AC4}" srcOrd="0" destOrd="0" presId="urn:microsoft.com/office/officeart/2005/8/layout/vList5"/>
    <dgm:cxn modelId="{A84238D3-0E26-434C-9A32-660C141BBCFB}" srcId="{18162658-C71C-CC4C-972E-0FFD2020399C}" destId="{82B70894-BF53-A04A-905F-C46307644B81}" srcOrd="0" destOrd="0" parTransId="{7B8EA0AC-1C78-714D-8EEA-48C3F53B5E93}" sibTransId="{992A44E5-0945-9E4F-946F-EFFFCE1C011C}"/>
    <dgm:cxn modelId="{944A56DF-17D7-C04B-883C-1C1A1CD65E6D}" type="presOf" srcId="{5750DBA7-CE6C-7640-988C-9BB8085DE34E}" destId="{2C577AC4-EA05-8A48-9E40-A2D2BF6EA0F1}" srcOrd="0" destOrd="0" presId="urn:microsoft.com/office/officeart/2005/8/layout/vList5"/>
    <dgm:cxn modelId="{ED21F6E8-BB5D-F742-A875-E27F6C8E9796}" srcId="{9CBD0EB9-6391-B342-A5AE-52DCD754C0BA}" destId="{18162658-C71C-CC4C-972E-0FFD2020399C}" srcOrd="3" destOrd="0" parTransId="{302410F0-CB9C-FD42-BFE4-6962DEEAFDE8}" sibTransId="{FCA874FB-10DB-7446-95A2-C12E32732035}"/>
    <dgm:cxn modelId="{6ABF96F4-F856-D845-BF07-3D3739597296}" srcId="{5750DBA7-CE6C-7640-988C-9BB8085DE34E}" destId="{CBD068B8-6646-B745-B4C7-FEB4D1D9AFA4}" srcOrd="1" destOrd="0" parTransId="{0845AAC1-2DC9-744D-B9CF-F7B7460E2B49}" sibTransId="{AC832EA5-8196-EB41-8E56-063E5966297B}"/>
    <dgm:cxn modelId="{E728DCF7-ABF4-E34C-A7DB-53C1055E6BB5}" srcId="{9CBD0EB9-6391-B342-A5AE-52DCD754C0BA}" destId="{F7DD6F8B-6541-E040-AE5E-BC9115FEA946}" srcOrd="1" destOrd="0" parTransId="{B317B543-E42E-2F47-ACF7-56C0EBCD3B9C}" sibTransId="{56114E0C-964E-744A-94C7-F86CE3A6AB48}"/>
    <dgm:cxn modelId="{A27115FC-AD79-DB4B-8916-4481AF78D811}" srcId="{5750DBA7-CE6C-7640-988C-9BB8085DE34E}" destId="{68FD5510-00A3-DF4A-9908-F647F6576117}" srcOrd="0" destOrd="0" parTransId="{11592EE7-77BD-3A4E-94E7-A6761C792D31}" sibTransId="{0994B768-EE4C-0C43-8C6B-059B85A7BA8D}"/>
    <dgm:cxn modelId="{4B5722FE-8777-4F42-8B66-6EC8F29D1E5B}" type="presOf" srcId="{537FABD0-477E-3D49-BA06-4AC141CD70E8}" destId="{FAD3C474-3CC5-004F-B33D-06A2894B03D5}" srcOrd="0" destOrd="3" presId="urn:microsoft.com/office/officeart/2005/8/layout/vList5"/>
    <dgm:cxn modelId="{F3B60BFF-59DA-A742-911E-DB4635AB9654}" srcId="{1D6EDE21-1F83-D94E-A950-EF9002E4EA94}" destId="{E7F71988-7163-F243-A343-2A18E1E74436}" srcOrd="0" destOrd="0" parTransId="{C1B77059-2BB4-D14B-8F93-B076763D4D20}" sibTransId="{8DD4DCCE-8F6B-D24F-8E1C-AE4245193A25}"/>
    <dgm:cxn modelId="{EE3B3483-975B-FE4C-97D5-33E03C9A69B7}" type="presParOf" srcId="{65B3F160-AC43-6D49-9B3B-343AE8E606E6}" destId="{4763305E-F864-BE4C-A0DE-D81017020F54}" srcOrd="0" destOrd="0" presId="urn:microsoft.com/office/officeart/2005/8/layout/vList5"/>
    <dgm:cxn modelId="{D715D2B0-EC9B-C540-BC68-D377AF09D36E}" type="presParOf" srcId="{4763305E-F864-BE4C-A0DE-D81017020F54}" destId="{0B85458D-964D-6B44-9472-AC7855064DCE}" srcOrd="0" destOrd="0" presId="urn:microsoft.com/office/officeart/2005/8/layout/vList5"/>
    <dgm:cxn modelId="{0089FB34-FBEC-9D4E-BEC2-C561E204579B}" type="presParOf" srcId="{4763305E-F864-BE4C-A0DE-D81017020F54}" destId="{B35D231D-A017-054B-B03F-C1CB9BBBD20E}" srcOrd="1" destOrd="0" presId="urn:microsoft.com/office/officeart/2005/8/layout/vList5"/>
    <dgm:cxn modelId="{172717B8-AB1C-7049-83C0-F4580FA843B9}" type="presParOf" srcId="{65B3F160-AC43-6D49-9B3B-343AE8E606E6}" destId="{EF6EFADA-A3F9-D240-988D-60468DB5DB30}" srcOrd="1" destOrd="0" presId="urn:microsoft.com/office/officeart/2005/8/layout/vList5"/>
    <dgm:cxn modelId="{7C5F1C07-CCC3-E144-8F0A-091E75E7349C}" type="presParOf" srcId="{65B3F160-AC43-6D49-9B3B-343AE8E606E6}" destId="{529D02D9-E04F-A649-8A13-C9B69CB70882}" srcOrd="2" destOrd="0" presId="urn:microsoft.com/office/officeart/2005/8/layout/vList5"/>
    <dgm:cxn modelId="{DE232732-13B9-0B49-8A64-D18CA86DC787}" type="presParOf" srcId="{529D02D9-E04F-A649-8A13-C9B69CB70882}" destId="{E5982E77-73A0-A74B-82B8-FF88D021B0D7}" srcOrd="0" destOrd="0" presId="urn:microsoft.com/office/officeart/2005/8/layout/vList5"/>
    <dgm:cxn modelId="{5B02DCCD-8C62-194E-8C20-C92CBBEE71E1}" type="presParOf" srcId="{529D02D9-E04F-A649-8A13-C9B69CB70882}" destId="{FAD3C474-3CC5-004F-B33D-06A2894B03D5}" srcOrd="1" destOrd="0" presId="urn:microsoft.com/office/officeart/2005/8/layout/vList5"/>
    <dgm:cxn modelId="{668BDDAC-4911-4F48-BE7E-B811BCA67859}" type="presParOf" srcId="{65B3F160-AC43-6D49-9B3B-343AE8E606E6}" destId="{BAE32578-966F-F548-B97E-EFB2E4024515}" srcOrd="3" destOrd="0" presId="urn:microsoft.com/office/officeart/2005/8/layout/vList5"/>
    <dgm:cxn modelId="{F34F4685-66C5-084F-8FA9-DF12D8FC95B4}" type="presParOf" srcId="{65B3F160-AC43-6D49-9B3B-343AE8E606E6}" destId="{5B371E14-5EAB-D940-B064-493193D34105}" srcOrd="4" destOrd="0" presId="urn:microsoft.com/office/officeart/2005/8/layout/vList5"/>
    <dgm:cxn modelId="{91DF28C5-FEB1-6B4B-9D23-571068923CF7}" type="presParOf" srcId="{5B371E14-5EAB-D940-B064-493193D34105}" destId="{2C577AC4-EA05-8A48-9E40-A2D2BF6EA0F1}" srcOrd="0" destOrd="0" presId="urn:microsoft.com/office/officeart/2005/8/layout/vList5"/>
    <dgm:cxn modelId="{2FA60ADC-4616-9144-B6D7-A07DF867E3A7}" type="presParOf" srcId="{5B371E14-5EAB-D940-B064-493193D34105}" destId="{29EF6A93-1E62-6745-84A3-D40424C15AC4}" srcOrd="1" destOrd="0" presId="urn:microsoft.com/office/officeart/2005/8/layout/vList5"/>
    <dgm:cxn modelId="{475B0E94-A830-E445-A2B7-6AA579270B44}" type="presParOf" srcId="{65B3F160-AC43-6D49-9B3B-343AE8E606E6}" destId="{2DB04C69-38AE-344B-AF99-0CD7878B63A2}" srcOrd="5" destOrd="0" presId="urn:microsoft.com/office/officeart/2005/8/layout/vList5"/>
    <dgm:cxn modelId="{9244F45A-02B6-B04F-8C59-7565822612DE}" type="presParOf" srcId="{65B3F160-AC43-6D49-9B3B-343AE8E606E6}" destId="{5971BD38-39FF-284A-90F0-220528BF31C6}" srcOrd="6" destOrd="0" presId="urn:microsoft.com/office/officeart/2005/8/layout/vList5"/>
    <dgm:cxn modelId="{6EB16721-5B14-734E-AB16-7197BF4E506B}" type="presParOf" srcId="{5971BD38-39FF-284A-90F0-220528BF31C6}" destId="{43870260-2464-424A-8598-C33F55A0786C}" srcOrd="0" destOrd="0" presId="urn:microsoft.com/office/officeart/2005/8/layout/vList5"/>
    <dgm:cxn modelId="{20AE6AF0-3A05-B748-BA29-AD9BC3431AF5}" type="presParOf" srcId="{5971BD38-39FF-284A-90F0-220528BF31C6}" destId="{FF471BBF-809C-FA43-9EDC-AA12508B91A0}"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D231D-A017-054B-B03F-C1CB9BBBD20E}">
      <dsp:nvSpPr>
        <dsp:cNvPr id="0" name=""/>
        <dsp:cNvSpPr/>
      </dsp:nvSpPr>
      <dsp:spPr>
        <a:xfrm rot="5400000">
          <a:off x="5209599" y="-2011654"/>
          <a:ext cx="1121377" cy="5430860"/>
        </a:xfrm>
        <a:prstGeom prst="round2SameRect">
          <a:avLst/>
        </a:prstGeom>
        <a:solidFill>
          <a:srgbClr val="FFE69F"/>
        </a:solidFill>
        <a:ln w="12700" cap="flat" cmpd="sng" algn="ctr">
          <a:solidFill>
            <a:srgbClr val="0B487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lr>
              <a:srgbClr val="0B4874"/>
            </a:buClr>
            <a:buChar char="•"/>
          </a:pPr>
          <a:r>
            <a:rPr lang="fr-CH" sz="1600" kern="1200">
              <a:latin typeface="Century Gothic" panose="020B0502020202020204" pitchFamily="34" charset="0"/>
            </a:rPr>
            <a:t>P. ex. un court </a:t>
          </a:r>
          <a:r>
            <a:rPr lang="fr-CH" sz="1600" b="1" kern="1200">
              <a:latin typeface="Century Gothic" panose="020B0502020202020204" pitchFamily="34" charset="0"/>
            </a:rPr>
            <a:t>slogan </a:t>
          </a:r>
          <a:r>
            <a:rPr lang="fr-CH" sz="1600" kern="1200">
              <a:latin typeface="Century Gothic" panose="020B0502020202020204" pitchFamily="34" charset="0"/>
            </a:rPr>
            <a:t>publicitaire de cinq secondes.</a:t>
          </a:r>
        </a:p>
        <a:p>
          <a:pPr marL="171450" lvl="1" indent="-171450" algn="l" defTabSz="711200">
            <a:lnSpc>
              <a:spcPct val="90000"/>
            </a:lnSpc>
            <a:spcBef>
              <a:spcPct val="0"/>
            </a:spcBef>
            <a:spcAft>
              <a:spcPct val="15000"/>
            </a:spcAft>
            <a:buClr>
              <a:srgbClr val="0B4874"/>
            </a:buClr>
            <a:buChar char="•"/>
          </a:pPr>
          <a:r>
            <a:rPr lang="fr-CH" sz="1600" kern="1200">
              <a:latin typeface="Century Gothic" panose="020B0502020202020204" pitchFamily="34" charset="0"/>
            </a:rPr>
            <a:t>Donne envie d’avoir plus d’informations.</a:t>
          </a:r>
        </a:p>
      </dsp:txBody>
      <dsp:txXfrm rot="-5400000">
        <a:off x="3054858" y="197828"/>
        <a:ext cx="5376119" cy="1011895"/>
      </dsp:txXfrm>
    </dsp:sp>
    <dsp:sp modelId="{0B85458D-964D-6B44-9472-AC7855064DCE}">
      <dsp:nvSpPr>
        <dsp:cNvPr id="0" name=""/>
        <dsp:cNvSpPr/>
      </dsp:nvSpPr>
      <dsp:spPr>
        <a:xfrm>
          <a:off x="0" y="2914"/>
          <a:ext cx="3054858" cy="1401722"/>
        </a:xfrm>
        <a:prstGeom prst="roundRect">
          <a:avLst/>
        </a:prstGeom>
        <a:noFill/>
        <a:ln w="12700" cap="flat" cmpd="sng" algn="ctr">
          <a:solidFill>
            <a:srgbClr val="0B487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CH" sz="2800" b="1" kern="1200">
              <a:solidFill>
                <a:srgbClr val="0B4874"/>
              </a:solidFill>
              <a:latin typeface="Century Gothic" panose="020B0502020202020204" pitchFamily="34" charset="0"/>
            </a:rPr>
            <a:t>P</a:t>
          </a:r>
          <a:r>
            <a:rPr lang="fr-CH" sz="2000" kern="1200">
              <a:solidFill>
                <a:srgbClr val="0B4874"/>
              </a:solidFill>
              <a:latin typeface="Century Gothic" panose="020B0502020202020204" pitchFamily="34" charset="0"/>
            </a:rPr>
            <a:t>ROMISE</a:t>
          </a:r>
        </a:p>
        <a:p>
          <a:pPr marL="0" lvl="0" indent="0" algn="ctr" defTabSz="1244600">
            <a:lnSpc>
              <a:spcPct val="90000"/>
            </a:lnSpc>
            <a:spcBef>
              <a:spcPct val="0"/>
            </a:spcBef>
            <a:spcAft>
              <a:spcPct val="35000"/>
            </a:spcAft>
            <a:buNone/>
          </a:pPr>
          <a:r>
            <a:rPr lang="fr-CH" sz="1800" kern="1200">
              <a:solidFill>
                <a:srgbClr val="0B4874"/>
              </a:solidFill>
              <a:latin typeface="Century Gothic" panose="020B0502020202020204" pitchFamily="34" charset="0"/>
            </a:rPr>
            <a:t>Promesse</a:t>
          </a:r>
        </a:p>
      </dsp:txBody>
      <dsp:txXfrm>
        <a:off x="68426" y="71340"/>
        <a:ext cx="2918006" cy="1264870"/>
      </dsp:txXfrm>
    </dsp:sp>
    <dsp:sp modelId="{FAD3C474-3CC5-004F-B33D-06A2894B03D5}">
      <dsp:nvSpPr>
        <dsp:cNvPr id="0" name=""/>
        <dsp:cNvSpPr/>
      </dsp:nvSpPr>
      <dsp:spPr>
        <a:xfrm rot="5400000">
          <a:off x="5209599" y="-539845"/>
          <a:ext cx="1121377" cy="5430860"/>
        </a:xfrm>
        <a:prstGeom prst="round2SameRect">
          <a:avLst/>
        </a:prstGeom>
        <a:solidFill>
          <a:srgbClr val="FFE69F"/>
        </a:solidFill>
        <a:ln w="12700" cap="flat" cmpd="sng" algn="ctr">
          <a:solidFill>
            <a:srgbClr val="0B487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lr>
              <a:srgbClr val="0B4874"/>
            </a:buClr>
            <a:buChar char="•"/>
          </a:pPr>
          <a:endParaRPr lang="de-DE" sz="1600" kern="1200">
            <a:latin typeface="Century Gothic" panose="020B0502020202020204" pitchFamily="34" charset="0"/>
          </a:endParaRPr>
        </a:p>
        <a:p>
          <a:pPr marL="171450" lvl="1" indent="-171450" algn="l" defTabSz="711200">
            <a:lnSpc>
              <a:spcPct val="90000"/>
            </a:lnSpc>
            <a:spcBef>
              <a:spcPct val="0"/>
            </a:spcBef>
            <a:spcAft>
              <a:spcPct val="15000"/>
            </a:spcAft>
            <a:buClr>
              <a:srgbClr val="0B4874"/>
            </a:buClr>
            <a:buChar char="•"/>
          </a:pPr>
          <a:r>
            <a:rPr lang="fr-CH" sz="1600" kern="1200">
              <a:latin typeface="Century Gothic" panose="020B0502020202020204" pitchFamily="34" charset="0"/>
            </a:rPr>
            <a:t>Associez des </a:t>
          </a:r>
          <a:r>
            <a:rPr lang="fr-CH" sz="1600" b="1" kern="1200">
              <a:latin typeface="Century Gothic" panose="020B0502020202020204" pitchFamily="34" charset="0"/>
            </a:rPr>
            <a:t>émotions</a:t>
          </a:r>
          <a:r>
            <a:rPr lang="fr-CH" sz="1600" kern="1200">
              <a:latin typeface="Century Gothic" panose="020B0502020202020204" pitchFamily="34" charset="0"/>
            </a:rPr>
            <a:t> concrètes à votre produit.</a:t>
          </a:r>
        </a:p>
        <a:p>
          <a:pPr marL="171450" lvl="1" indent="-171450" algn="l" defTabSz="711200">
            <a:lnSpc>
              <a:spcPct val="90000"/>
            </a:lnSpc>
            <a:spcBef>
              <a:spcPct val="0"/>
            </a:spcBef>
            <a:spcAft>
              <a:spcPct val="15000"/>
            </a:spcAft>
            <a:buClr>
              <a:srgbClr val="0B4874"/>
            </a:buClr>
            <a:buChar char="•"/>
          </a:pPr>
          <a:r>
            <a:rPr lang="fr-CH" sz="1600" kern="1200">
              <a:latin typeface="Century Gothic" panose="020B0502020202020204" pitchFamily="34" charset="0"/>
            </a:rPr>
            <a:t>Associez les émotions à une situation ou une histoire concrète de la vie quotidienne. </a:t>
          </a:r>
        </a:p>
        <a:p>
          <a:pPr marL="171450" lvl="1" indent="-171450" algn="l" defTabSz="711200">
            <a:lnSpc>
              <a:spcPct val="90000"/>
            </a:lnSpc>
            <a:spcBef>
              <a:spcPct val="0"/>
            </a:spcBef>
            <a:spcAft>
              <a:spcPct val="15000"/>
            </a:spcAft>
            <a:buClr>
              <a:srgbClr val="0B4874"/>
            </a:buClr>
            <a:buChar char="•"/>
          </a:pPr>
          <a:endParaRPr lang="de-DE" sz="1600" kern="1200">
            <a:latin typeface="Century Gothic" panose="020B0502020202020204" pitchFamily="34" charset="0"/>
          </a:endParaRPr>
        </a:p>
      </dsp:txBody>
      <dsp:txXfrm rot="-5400000">
        <a:off x="3054858" y="1669637"/>
        <a:ext cx="5376119" cy="1011895"/>
      </dsp:txXfrm>
    </dsp:sp>
    <dsp:sp modelId="{E5982E77-73A0-A74B-82B8-FF88D021B0D7}">
      <dsp:nvSpPr>
        <dsp:cNvPr id="0" name=""/>
        <dsp:cNvSpPr/>
      </dsp:nvSpPr>
      <dsp:spPr>
        <a:xfrm>
          <a:off x="0" y="1474722"/>
          <a:ext cx="3054858" cy="1401722"/>
        </a:xfrm>
        <a:prstGeom prst="roundRect">
          <a:avLst/>
        </a:prstGeom>
        <a:noFill/>
        <a:ln w="12700" cap="flat" cmpd="sng" algn="ctr">
          <a:solidFill>
            <a:srgbClr val="0B487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endParaRPr lang="de-DE" sz="1100" kern="1200" dirty="0">
            <a:solidFill>
              <a:srgbClr val="0B4874"/>
            </a:solidFill>
            <a:latin typeface="Century Gothic" panose="020B0502020202020204" pitchFamily="34" charset="0"/>
          </a:endParaRPr>
        </a:p>
        <a:p>
          <a:pPr marL="0" lvl="0" indent="0" algn="ctr" defTabSz="488950">
            <a:lnSpc>
              <a:spcPct val="90000"/>
            </a:lnSpc>
            <a:spcBef>
              <a:spcPct val="0"/>
            </a:spcBef>
            <a:spcAft>
              <a:spcPct val="35000"/>
            </a:spcAft>
            <a:buNone/>
          </a:pPr>
          <a:r>
            <a:rPr lang="fr-CH" sz="2800" b="1" kern="1200">
              <a:solidFill>
                <a:srgbClr val="0B4874"/>
              </a:solidFill>
              <a:latin typeface="Century Gothic" panose="020B0502020202020204" pitchFamily="34" charset="0"/>
            </a:rPr>
            <a:t>P</a:t>
          </a:r>
          <a:r>
            <a:rPr lang="fr-CH" sz="2000" kern="1200">
              <a:solidFill>
                <a:srgbClr val="0B4874"/>
              </a:solidFill>
              <a:latin typeface="Century Gothic" panose="020B0502020202020204" pitchFamily="34" charset="0"/>
            </a:rPr>
            <a:t>ICTURE</a:t>
          </a:r>
        </a:p>
        <a:p>
          <a:pPr marL="0" lvl="0" indent="0" algn="ctr" defTabSz="488950">
            <a:lnSpc>
              <a:spcPct val="90000"/>
            </a:lnSpc>
            <a:spcBef>
              <a:spcPct val="0"/>
            </a:spcBef>
            <a:spcAft>
              <a:spcPct val="35000"/>
            </a:spcAft>
            <a:buNone/>
          </a:pPr>
          <a:r>
            <a:rPr lang="fr-CH" sz="1800" kern="1200">
              <a:solidFill>
                <a:srgbClr val="0B4874"/>
              </a:solidFill>
              <a:latin typeface="Century Gothic" panose="020B0502020202020204" pitchFamily="34" charset="0"/>
            </a:rPr>
            <a:t>Image</a:t>
          </a:r>
        </a:p>
        <a:p>
          <a:pPr marL="0" lvl="0" indent="0" algn="ctr" defTabSz="488950">
            <a:lnSpc>
              <a:spcPct val="90000"/>
            </a:lnSpc>
            <a:spcBef>
              <a:spcPct val="0"/>
            </a:spcBef>
            <a:spcAft>
              <a:spcPct val="35000"/>
            </a:spcAft>
            <a:buNone/>
          </a:pPr>
          <a:endParaRPr lang="de-DE" sz="1100" kern="1200" dirty="0">
            <a:solidFill>
              <a:srgbClr val="0B4874"/>
            </a:solidFill>
            <a:latin typeface="Century Gothic" panose="020B0502020202020204" pitchFamily="34" charset="0"/>
          </a:endParaRPr>
        </a:p>
      </dsp:txBody>
      <dsp:txXfrm>
        <a:off x="68426" y="1543148"/>
        <a:ext cx="2918006" cy="1264870"/>
      </dsp:txXfrm>
    </dsp:sp>
    <dsp:sp modelId="{29EF6A93-1E62-6745-84A3-D40424C15AC4}">
      <dsp:nvSpPr>
        <dsp:cNvPr id="0" name=""/>
        <dsp:cNvSpPr/>
      </dsp:nvSpPr>
      <dsp:spPr>
        <a:xfrm rot="5400000">
          <a:off x="5209599" y="931962"/>
          <a:ext cx="1121377" cy="5430860"/>
        </a:xfrm>
        <a:prstGeom prst="round2SameRect">
          <a:avLst/>
        </a:prstGeom>
        <a:solidFill>
          <a:srgbClr val="FFE69F"/>
        </a:solidFill>
        <a:ln w="12700" cap="flat" cmpd="sng" algn="ctr">
          <a:solidFill>
            <a:srgbClr val="0B487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lr>
              <a:srgbClr val="0B4874"/>
            </a:buClr>
            <a:buChar char="•"/>
          </a:pPr>
          <a:r>
            <a:rPr lang="fr-CH" sz="1600" b="1" kern="1200">
              <a:latin typeface="Century Gothic" panose="020B0502020202020204" pitchFamily="34" charset="0"/>
            </a:rPr>
            <a:t>Présentez</a:t>
          </a:r>
          <a:r>
            <a:rPr lang="fr-CH" sz="1600" kern="1200">
              <a:latin typeface="Century Gothic" panose="020B0502020202020204" pitchFamily="34" charset="0"/>
            </a:rPr>
            <a:t> les avantages de votre produit ou service.</a:t>
          </a:r>
        </a:p>
        <a:p>
          <a:pPr marL="171450" lvl="1" indent="-171450" algn="l" defTabSz="711200">
            <a:lnSpc>
              <a:spcPct val="90000"/>
            </a:lnSpc>
            <a:spcBef>
              <a:spcPct val="0"/>
            </a:spcBef>
            <a:spcAft>
              <a:spcPct val="15000"/>
            </a:spcAft>
            <a:buClr>
              <a:srgbClr val="0B4874"/>
            </a:buClr>
            <a:buChar char="•"/>
          </a:pPr>
          <a:r>
            <a:rPr lang="fr-CH" sz="1600" kern="1200">
              <a:latin typeface="Century Gothic" panose="020B0502020202020204" pitchFamily="34" charset="0"/>
            </a:rPr>
            <a:t>Montrer au lieu d’expliquer.</a:t>
          </a:r>
        </a:p>
      </dsp:txBody>
      <dsp:txXfrm rot="-5400000">
        <a:off x="3054858" y="3141445"/>
        <a:ext cx="5376119" cy="1011895"/>
      </dsp:txXfrm>
    </dsp:sp>
    <dsp:sp modelId="{2C577AC4-EA05-8A48-9E40-A2D2BF6EA0F1}">
      <dsp:nvSpPr>
        <dsp:cNvPr id="0" name=""/>
        <dsp:cNvSpPr/>
      </dsp:nvSpPr>
      <dsp:spPr>
        <a:xfrm>
          <a:off x="0" y="2946531"/>
          <a:ext cx="3054858" cy="1401722"/>
        </a:xfrm>
        <a:prstGeom prst="roundRect">
          <a:avLst/>
        </a:prstGeom>
        <a:noFill/>
        <a:ln w="12700" cap="flat" cmpd="sng" algn="ctr">
          <a:solidFill>
            <a:srgbClr val="0B487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CH" sz="2800" b="1" kern="1200">
              <a:solidFill>
                <a:srgbClr val="0B4874"/>
              </a:solidFill>
              <a:latin typeface="Century Gothic" panose="020B0502020202020204" pitchFamily="34" charset="0"/>
            </a:rPr>
            <a:t>P</a:t>
          </a:r>
          <a:r>
            <a:rPr lang="fr-CH" sz="2000" kern="1200">
              <a:solidFill>
                <a:srgbClr val="0B4874"/>
              </a:solidFill>
              <a:latin typeface="Century Gothic" panose="020B0502020202020204" pitchFamily="34" charset="0"/>
            </a:rPr>
            <a:t>ROOF</a:t>
          </a:r>
        </a:p>
        <a:p>
          <a:pPr marL="0" lvl="0" indent="0" algn="ctr" defTabSz="1244600">
            <a:lnSpc>
              <a:spcPct val="90000"/>
            </a:lnSpc>
            <a:spcBef>
              <a:spcPct val="0"/>
            </a:spcBef>
            <a:spcAft>
              <a:spcPct val="35000"/>
            </a:spcAft>
            <a:buNone/>
          </a:pPr>
          <a:r>
            <a:rPr lang="fr-CH" sz="1800" kern="1200">
              <a:solidFill>
                <a:srgbClr val="0B4874"/>
              </a:solidFill>
              <a:latin typeface="Century Gothic" panose="020B0502020202020204" pitchFamily="34" charset="0"/>
            </a:rPr>
            <a:t>Preuve</a:t>
          </a:r>
        </a:p>
      </dsp:txBody>
      <dsp:txXfrm>
        <a:off x="68426" y="3014957"/>
        <a:ext cx="2918006" cy="1264870"/>
      </dsp:txXfrm>
    </dsp:sp>
    <dsp:sp modelId="{FF471BBF-809C-FA43-9EDC-AA12508B91A0}">
      <dsp:nvSpPr>
        <dsp:cNvPr id="0" name=""/>
        <dsp:cNvSpPr/>
      </dsp:nvSpPr>
      <dsp:spPr>
        <a:xfrm rot="5400000">
          <a:off x="5209599" y="2403771"/>
          <a:ext cx="1121377" cy="5430860"/>
        </a:xfrm>
        <a:prstGeom prst="round2SameRect">
          <a:avLst/>
        </a:prstGeom>
        <a:solidFill>
          <a:srgbClr val="FFE69F"/>
        </a:solidFill>
        <a:ln w="12700" cap="flat" cmpd="sng" algn="ctr">
          <a:solidFill>
            <a:srgbClr val="0B487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lr>
              <a:srgbClr val="0B4874"/>
            </a:buClr>
            <a:buChar char="•"/>
          </a:pPr>
          <a:r>
            <a:rPr lang="fr-CH" sz="1600" kern="1200">
              <a:latin typeface="Century Gothic" panose="020B0502020202020204" pitchFamily="34" charset="0"/>
            </a:rPr>
            <a:t>Demandez à votre public de réaliser </a:t>
          </a:r>
          <a:r>
            <a:rPr lang="fr-CH" sz="1600" b="1" kern="1200">
              <a:latin typeface="Century Gothic" panose="020B0502020202020204" pitchFamily="34" charset="0"/>
            </a:rPr>
            <a:t>une action concrète </a:t>
          </a:r>
          <a:r>
            <a:rPr lang="fr-CH" sz="1600" b="0" kern="1200">
              <a:latin typeface="Century Gothic" panose="020B0502020202020204" pitchFamily="34" charset="0"/>
            </a:rPr>
            <a:t>(p. ex. de s’inscrire à votre liste de diffusion pour obtenir plus d’informations).</a:t>
          </a:r>
        </a:p>
      </dsp:txBody>
      <dsp:txXfrm rot="-5400000">
        <a:off x="3054858" y="4613254"/>
        <a:ext cx="5376119" cy="1011895"/>
      </dsp:txXfrm>
    </dsp:sp>
    <dsp:sp modelId="{43870260-2464-424A-8598-C33F55A0786C}">
      <dsp:nvSpPr>
        <dsp:cNvPr id="0" name=""/>
        <dsp:cNvSpPr/>
      </dsp:nvSpPr>
      <dsp:spPr>
        <a:xfrm>
          <a:off x="0" y="4418340"/>
          <a:ext cx="3054858" cy="1401722"/>
        </a:xfrm>
        <a:prstGeom prst="roundRect">
          <a:avLst/>
        </a:prstGeom>
        <a:noFill/>
        <a:ln w="12700" cap="flat" cmpd="sng" algn="ctr">
          <a:solidFill>
            <a:srgbClr val="0B487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r-CH" sz="2800" b="1" kern="1200">
              <a:solidFill>
                <a:srgbClr val="0B4874"/>
              </a:solidFill>
              <a:latin typeface="Century Gothic" panose="020B0502020202020204" pitchFamily="34" charset="0"/>
            </a:rPr>
            <a:t>A</a:t>
          </a:r>
          <a:r>
            <a:rPr lang="fr-CH" sz="2000" kern="1200">
              <a:solidFill>
                <a:srgbClr val="0B4874"/>
              </a:solidFill>
              <a:latin typeface="Century Gothic" panose="020B0502020202020204" pitchFamily="34" charset="0"/>
            </a:rPr>
            <a:t>CTION</a:t>
          </a:r>
        </a:p>
      </dsp:txBody>
      <dsp:txXfrm>
        <a:off x="68426" y="4486766"/>
        <a:ext cx="2918006" cy="12648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63D0C0-5BDE-495E-A54C-EA63650EE5ED}" type="datetimeFigureOut">
              <a:rPr lang="ru-RU" smtClean="0"/>
              <a:t>20.09.2023</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endParaRPr lang="ru-RU" dirty="0"/>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52985BD-394C-4249-9520-F7128BE881DD}" type="slidenum">
              <a:rPr lang="ru-RU" smtClean="0"/>
              <a:t>‹Nr.›</a:t>
            </a:fld>
            <a:endParaRPr lang="ru-RU"/>
          </a:p>
        </p:txBody>
      </p:sp>
    </p:spTree>
    <p:extLst>
      <p:ext uri="{BB962C8B-B14F-4D97-AF65-F5344CB8AC3E}">
        <p14:creationId xmlns:p14="http://schemas.microsoft.com/office/powerpoint/2010/main" val="38363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552985BD-394C-4249-9520-F7128BE881DD}" type="slidenum">
              <a:rPr lang="ru-RU" smtClean="0"/>
              <a:t>1</a:t>
            </a:fld>
            <a:endParaRPr lang="ru-RU"/>
          </a:p>
        </p:txBody>
      </p:sp>
    </p:spTree>
    <p:extLst>
      <p:ext uri="{BB962C8B-B14F-4D97-AF65-F5344CB8AC3E}">
        <p14:creationId xmlns:p14="http://schemas.microsoft.com/office/powerpoint/2010/main" val="2542457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13</a:t>
            </a:fld>
            <a:endParaRPr lang="ru-RU"/>
          </a:p>
        </p:txBody>
      </p:sp>
    </p:spTree>
    <p:extLst>
      <p:ext uri="{BB962C8B-B14F-4D97-AF65-F5344CB8AC3E}">
        <p14:creationId xmlns:p14="http://schemas.microsoft.com/office/powerpoint/2010/main" val="2118608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14</a:t>
            </a:fld>
            <a:endParaRPr lang="ru-RU"/>
          </a:p>
        </p:txBody>
      </p:sp>
    </p:spTree>
    <p:extLst>
      <p:ext uri="{BB962C8B-B14F-4D97-AF65-F5344CB8AC3E}">
        <p14:creationId xmlns:p14="http://schemas.microsoft.com/office/powerpoint/2010/main" val="1586774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15</a:t>
            </a:fld>
            <a:endParaRPr lang="ru-RU"/>
          </a:p>
        </p:txBody>
      </p:sp>
    </p:spTree>
    <p:extLst>
      <p:ext uri="{BB962C8B-B14F-4D97-AF65-F5344CB8AC3E}">
        <p14:creationId xmlns:p14="http://schemas.microsoft.com/office/powerpoint/2010/main" val="3663202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18</a:t>
            </a:fld>
            <a:endParaRPr lang="ru-RU"/>
          </a:p>
        </p:txBody>
      </p:sp>
    </p:spTree>
    <p:extLst>
      <p:ext uri="{BB962C8B-B14F-4D97-AF65-F5344CB8AC3E}">
        <p14:creationId xmlns:p14="http://schemas.microsoft.com/office/powerpoint/2010/main" val="226896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985BD-394C-4249-9520-F7128BE881D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48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985BD-394C-4249-9520-F7128BE881D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36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4</a:t>
            </a:fld>
            <a:endParaRPr lang="ru-RU"/>
          </a:p>
        </p:txBody>
      </p:sp>
    </p:spTree>
    <p:extLst>
      <p:ext uri="{BB962C8B-B14F-4D97-AF65-F5344CB8AC3E}">
        <p14:creationId xmlns:p14="http://schemas.microsoft.com/office/powerpoint/2010/main" val="3255910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5</a:t>
            </a:fld>
            <a:endParaRPr lang="ru-RU"/>
          </a:p>
        </p:txBody>
      </p:sp>
    </p:spTree>
    <p:extLst>
      <p:ext uri="{BB962C8B-B14F-4D97-AF65-F5344CB8AC3E}">
        <p14:creationId xmlns:p14="http://schemas.microsoft.com/office/powerpoint/2010/main" val="48837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6</a:t>
            </a:fld>
            <a:endParaRPr lang="ru-RU"/>
          </a:p>
        </p:txBody>
      </p:sp>
    </p:spTree>
    <p:extLst>
      <p:ext uri="{BB962C8B-B14F-4D97-AF65-F5344CB8AC3E}">
        <p14:creationId xmlns:p14="http://schemas.microsoft.com/office/powerpoint/2010/main" val="419149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9</a:t>
            </a:fld>
            <a:endParaRPr lang="ru-RU"/>
          </a:p>
        </p:txBody>
      </p:sp>
    </p:spTree>
    <p:extLst>
      <p:ext uri="{BB962C8B-B14F-4D97-AF65-F5344CB8AC3E}">
        <p14:creationId xmlns:p14="http://schemas.microsoft.com/office/powerpoint/2010/main" val="97842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10</a:t>
            </a:fld>
            <a:endParaRPr lang="ru-RU"/>
          </a:p>
        </p:txBody>
      </p:sp>
    </p:spTree>
    <p:extLst>
      <p:ext uri="{BB962C8B-B14F-4D97-AF65-F5344CB8AC3E}">
        <p14:creationId xmlns:p14="http://schemas.microsoft.com/office/powerpoint/2010/main" val="3606747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11</a:t>
            </a:fld>
            <a:endParaRPr lang="ru-RU"/>
          </a:p>
        </p:txBody>
      </p:sp>
    </p:spTree>
    <p:extLst>
      <p:ext uri="{BB962C8B-B14F-4D97-AF65-F5344CB8AC3E}">
        <p14:creationId xmlns:p14="http://schemas.microsoft.com/office/powerpoint/2010/main" val="13330689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8.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4.png"/><Relationship Id="rId15" Type="http://schemas.openxmlformats.org/officeDocument/2006/relationships/image" Target="../media/image46.png"/><Relationship Id="rId10" Type="http://schemas.openxmlformats.org/officeDocument/2006/relationships/image" Target="../media/image74.png"/><Relationship Id="rId4" Type="http://schemas.openxmlformats.org/officeDocument/2006/relationships/image" Target="../media/image69.png"/><Relationship Id="rId9" Type="http://schemas.openxmlformats.org/officeDocument/2006/relationships/image" Target="../media/image73.png"/><Relationship Id="rId14" Type="http://schemas.openxmlformats.org/officeDocument/2006/relationships/image" Target="../media/image78.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24.png"/><Relationship Id="rId2" Type="http://schemas.openxmlformats.org/officeDocument/2006/relationships/image" Target="../media/image323.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24.png"/><Relationship Id="rId2" Type="http://schemas.openxmlformats.org/officeDocument/2006/relationships/image" Target="../media/image32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0.png"/><Relationship Id="rId7" Type="http://schemas.openxmlformats.org/officeDocument/2006/relationships/image" Target="../media/image64.png"/><Relationship Id="rId2" Type="http://schemas.openxmlformats.org/officeDocument/2006/relationships/image" Target="../media/image7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0.png"/><Relationship Id="rId4" Type="http://schemas.openxmlformats.org/officeDocument/2006/relationships/image" Target="../media/image81.png"/><Relationship Id="rId9" Type="http://schemas.openxmlformats.org/officeDocument/2006/relationships/image" Target="../media/image46.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0.png"/><Relationship Id="rId3" Type="http://schemas.openxmlformats.org/officeDocument/2006/relationships/image" Target="../media/image46.png"/><Relationship Id="rId7" Type="http://schemas.openxmlformats.org/officeDocument/2006/relationships/image" Target="../media/image85.png"/><Relationship Id="rId12" Type="http://schemas.openxmlformats.org/officeDocument/2006/relationships/image" Target="../media/image89.png"/><Relationship Id="rId2" Type="http://schemas.openxmlformats.org/officeDocument/2006/relationships/image" Target="../media/image68.png"/><Relationship Id="rId1" Type="http://schemas.openxmlformats.org/officeDocument/2006/relationships/slideMaster" Target="../slideMasters/slideMaster1.xml"/><Relationship Id="rId6" Type="http://schemas.openxmlformats.org/officeDocument/2006/relationships/image" Target="../media/image84.png"/><Relationship Id="rId11" Type="http://schemas.openxmlformats.org/officeDocument/2006/relationships/image" Target="../media/image76.png"/><Relationship Id="rId5" Type="http://schemas.openxmlformats.org/officeDocument/2006/relationships/image" Target="../media/image77.png"/><Relationship Id="rId10" Type="http://schemas.openxmlformats.org/officeDocument/2006/relationships/image" Target="../media/image88.png"/><Relationship Id="rId4" Type="http://schemas.openxmlformats.org/officeDocument/2006/relationships/image" Target="../media/image83.png"/><Relationship Id="rId9" Type="http://schemas.openxmlformats.org/officeDocument/2006/relationships/image" Target="../media/image87.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46.png"/><Relationship Id="rId7" Type="http://schemas.openxmlformats.org/officeDocument/2006/relationships/image" Target="../media/image93.png"/><Relationship Id="rId2" Type="http://schemas.openxmlformats.org/officeDocument/2006/relationships/image" Target="../media/image91.png"/><Relationship Id="rId1" Type="http://schemas.openxmlformats.org/officeDocument/2006/relationships/slideMaster" Target="../slideMasters/slideMaster1.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77.png"/><Relationship Id="rId10" Type="http://schemas.openxmlformats.org/officeDocument/2006/relationships/image" Target="../media/image96.png"/><Relationship Id="rId4" Type="http://schemas.openxmlformats.org/officeDocument/2006/relationships/image" Target="../media/image83.png"/><Relationship Id="rId9" Type="http://schemas.openxmlformats.org/officeDocument/2006/relationships/image" Target="../media/image9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00.png"/><Relationship Id="rId2" Type="http://schemas.openxmlformats.org/officeDocument/2006/relationships/image" Target="../media/image98.png"/><Relationship Id="rId1" Type="http://schemas.openxmlformats.org/officeDocument/2006/relationships/slideMaster" Target="../slideMasters/slideMaster1.xml"/><Relationship Id="rId6" Type="http://schemas.openxmlformats.org/officeDocument/2006/relationships/image" Target="../media/image99.png"/><Relationship Id="rId5" Type="http://schemas.openxmlformats.org/officeDocument/2006/relationships/image" Target="../media/image77.png"/><Relationship Id="rId4" Type="http://schemas.openxmlformats.org/officeDocument/2006/relationships/image" Target="../media/image8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image" Target="../media/image101.png"/><Relationship Id="rId1" Type="http://schemas.openxmlformats.org/officeDocument/2006/relationships/slideMaster" Target="../slideMasters/slideMaster1.xml"/><Relationship Id="rId6" Type="http://schemas.openxmlformats.org/officeDocument/2006/relationships/image" Target="../media/image83.png"/><Relationship Id="rId5" Type="http://schemas.openxmlformats.org/officeDocument/2006/relationships/image" Target="../media/image46.png"/><Relationship Id="rId4" Type="http://schemas.openxmlformats.org/officeDocument/2006/relationships/image" Target="../media/image10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46.png"/><Relationship Id="rId7" Type="http://schemas.openxmlformats.org/officeDocument/2006/relationships/image" Target="../media/image107.png"/><Relationship Id="rId2" Type="http://schemas.openxmlformats.org/officeDocument/2006/relationships/image" Target="../media/image79.png"/><Relationship Id="rId1" Type="http://schemas.openxmlformats.org/officeDocument/2006/relationships/slideMaster" Target="../slideMasters/slideMaster1.xml"/><Relationship Id="rId6" Type="http://schemas.openxmlformats.org/officeDocument/2006/relationships/image" Target="../media/image106.png"/><Relationship Id="rId5" Type="http://schemas.openxmlformats.org/officeDocument/2006/relationships/image" Target="../media/image82.png"/><Relationship Id="rId4" Type="http://schemas.openxmlformats.org/officeDocument/2006/relationships/image" Target="../media/image83.png"/><Relationship Id="rId9" Type="http://schemas.openxmlformats.org/officeDocument/2006/relationships/image" Target="../media/image109.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46.png"/><Relationship Id="rId7" Type="http://schemas.openxmlformats.org/officeDocument/2006/relationships/image" Target="../media/image111.png"/><Relationship Id="rId2" Type="http://schemas.openxmlformats.org/officeDocument/2006/relationships/image" Target="../media/image102.png"/><Relationship Id="rId1" Type="http://schemas.openxmlformats.org/officeDocument/2006/relationships/slideMaster" Target="../slideMasters/slideMaster1.xml"/><Relationship Id="rId6" Type="http://schemas.openxmlformats.org/officeDocument/2006/relationships/image" Target="../media/image110.png"/><Relationship Id="rId5" Type="http://schemas.openxmlformats.org/officeDocument/2006/relationships/image" Target="../media/image82.png"/><Relationship Id="rId4" Type="http://schemas.openxmlformats.org/officeDocument/2006/relationships/image" Target="../media/image83.png"/><Relationship Id="rId9" Type="http://schemas.openxmlformats.org/officeDocument/2006/relationships/image" Target="../media/image11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46.png"/><Relationship Id="rId7" Type="http://schemas.openxmlformats.org/officeDocument/2006/relationships/image" Target="../media/image11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82.png"/><Relationship Id="rId10" Type="http://schemas.openxmlformats.org/officeDocument/2006/relationships/image" Target="../media/image115.png"/><Relationship Id="rId4" Type="http://schemas.openxmlformats.org/officeDocument/2006/relationships/image" Target="../media/image83.png"/><Relationship Id="rId9" Type="http://schemas.openxmlformats.org/officeDocument/2006/relationships/image" Target="../media/image110.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17.png"/><Relationship Id="rId7" Type="http://schemas.openxmlformats.org/officeDocument/2006/relationships/image" Target="../media/image119.png"/><Relationship Id="rId2" Type="http://schemas.openxmlformats.org/officeDocument/2006/relationships/image" Target="../media/image68.png"/><Relationship Id="rId1" Type="http://schemas.openxmlformats.org/officeDocument/2006/relationships/slideMaster" Target="../slideMasters/slideMaster1.xml"/><Relationship Id="rId6" Type="http://schemas.openxmlformats.org/officeDocument/2006/relationships/image" Target="../media/image118.png"/><Relationship Id="rId5" Type="http://schemas.openxmlformats.org/officeDocument/2006/relationships/image" Target="../media/image83.png"/><Relationship Id="rId4" Type="http://schemas.openxmlformats.org/officeDocument/2006/relationships/image" Target="../media/image46.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20.png"/><Relationship Id="rId7" Type="http://schemas.openxmlformats.org/officeDocument/2006/relationships/image" Target="../media/image121.png"/><Relationship Id="rId2" Type="http://schemas.openxmlformats.org/officeDocument/2006/relationships/image" Target="../media/image102.png"/><Relationship Id="rId1" Type="http://schemas.openxmlformats.org/officeDocument/2006/relationships/slideMaster" Target="../slideMasters/slideMaster1.xml"/><Relationship Id="rId6" Type="http://schemas.openxmlformats.org/officeDocument/2006/relationships/image" Target="../media/image82.png"/><Relationship Id="rId5" Type="http://schemas.openxmlformats.org/officeDocument/2006/relationships/image" Target="../media/image83.png"/><Relationship Id="rId4" Type="http://schemas.openxmlformats.org/officeDocument/2006/relationships/image" Target="../media/image46.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2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23.png"/><Relationship Id="rId1" Type="http://schemas.openxmlformats.org/officeDocument/2006/relationships/slideMaster" Target="../slideMasters/slideMaster1.xml"/><Relationship Id="rId6" Type="http://schemas.openxmlformats.org/officeDocument/2006/relationships/image" Target="../media/image125.png"/><Relationship Id="rId11" Type="http://schemas.openxmlformats.org/officeDocument/2006/relationships/image" Target="../media/image22.png"/><Relationship Id="rId5" Type="http://schemas.microsoft.com/office/2007/relationships/hdphoto" Target="../media/hdphoto2.wdp"/><Relationship Id="rId10" Type="http://schemas.openxmlformats.org/officeDocument/2006/relationships/image" Target="../media/image46.png"/><Relationship Id="rId4" Type="http://schemas.openxmlformats.org/officeDocument/2006/relationships/image" Target="../media/image124.png"/><Relationship Id="rId9" Type="http://schemas.microsoft.com/office/2007/relationships/hdphoto" Target="../media/hdphoto4.wd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27.png"/><Relationship Id="rId1" Type="http://schemas.openxmlformats.org/officeDocument/2006/relationships/slideMaster" Target="../slideMasters/slideMaster1.xml"/><Relationship Id="rId6" Type="http://schemas.openxmlformats.org/officeDocument/2006/relationships/image" Target="../media/image129.png"/><Relationship Id="rId5" Type="http://schemas.microsoft.com/office/2007/relationships/hdphoto" Target="../media/hdphoto2.wdp"/><Relationship Id="rId10" Type="http://schemas.openxmlformats.org/officeDocument/2006/relationships/image" Target="../media/image22.png"/><Relationship Id="rId4" Type="http://schemas.openxmlformats.org/officeDocument/2006/relationships/image" Target="../media/image128.png"/><Relationship Id="rId9" Type="http://schemas.openxmlformats.org/officeDocument/2006/relationships/image" Target="../media/image46.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46.png"/><Relationship Id="rId7" Type="http://schemas.openxmlformats.org/officeDocument/2006/relationships/image" Target="../media/image135.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46.png"/><Relationship Id="rId7" Type="http://schemas.openxmlformats.org/officeDocument/2006/relationships/image" Target="../media/image132.png"/><Relationship Id="rId2" Type="http://schemas.openxmlformats.org/officeDocument/2006/relationships/image" Target="../media/image140.png"/><Relationship Id="rId1" Type="http://schemas.openxmlformats.org/officeDocument/2006/relationships/slideMaster" Target="../slideMasters/slideMaster1.xml"/><Relationship Id="rId6" Type="http://schemas.openxmlformats.org/officeDocument/2006/relationships/image" Target="../media/image139.png"/><Relationship Id="rId5" Type="http://schemas.openxmlformats.org/officeDocument/2006/relationships/image" Target="../media/image141.png"/><Relationship Id="rId10" Type="http://schemas.openxmlformats.org/officeDocument/2006/relationships/image" Target="../media/image144.png"/><Relationship Id="rId4" Type="http://schemas.openxmlformats.org/officeDocument/2006/relationships/image" Target="../media/image133.png"/><Relationship Id="rId9" Type="http://schemas.openxmlformats.org/officeDocument/2006/relationships/image" Target="../media/image143.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6.png"/><Relationship Id="rId7" Type="http://schemas.openxmlformats.org/officeDocument/2006/relationships/image" Target="../media/image147.png"/><Relationship Id="rId2" Type="http://schemas.openxmlformats.org/officeDocument/2006/relationships/image" Target="../media/image145.png"/><Relationship Id="rId1" Type="http://schemas.openxmlformats.org/officeDocument/2006/relationships/slideMaster" Target="../slideMasters/slideMaster1.xml"/><Relationship Id="rId6" Type="http://schemas.openxmlformats.org/officeDocument/2006/relationships/image" Target="../media/image139.png"/><Relationship Id="rId5" Type="http://schemas.openxmlformats.org/officeDocument/2006/relationships/image" Target="../media/image133.png"/><Relationship Id="rId4" Type="http://schemas.openxmlformats.org/officeDocument/2006/relationships/image" Target="../media/image46.png"/><Relationship Id="rId9" Type="http://schemas.openxmlformats.org/officeDocument/2006/relationships/image" Target="../media/image149.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39.png"/><Relationship Id="rId7" Type="http://schemas.openxmlformats.org/officeDocument/2006/relationships/image" Target="../media/image133.png"/><Relationship Id="rId2" Type="http://schemas.openxmlformats.org/officeDocument/2006/relationships/image" Target="../media/image150.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131.png"/><Relationship Id="rId10" Type="http://schemas.openxmlformats.org/officeDocument/2006/relationships/image" Target="../media/image151.png"/><Relationship Id="rId4" Type="http://schemas.openxmlformats.org/officeDocument/2006/relationships/image" Target="../media/image32.png"/><Relationship Id="rId9" Type="http://schemas.openxmlformats.org/officeDocument/2006/relationships/image" Target="../media/image139.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2.png"/><Relationship Id="rId7" Type="http://schemas.openxmlformats.org/officeDocument/2006/relationships/image" Target="../media/image139.png"/><Relationship Id="rId2" Type="http://schemas.openxmlformats.org/officeDocument/2006/relationships/image" Target="../media/image72.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154.png"/><Relationship Id="rId4" Type="http://schemas.openxmlformats.org/officeDocument/2006/relationships/image" Target="../media/image153.png"/><Relationship Id="rId9" Type="http://schemas.openxmlformats.org/officeDocument/2006/relationships/image" Target="../media/image64.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7.png"/><Relationship Id="rId7" Type="http://schemas.openxmlformats.org/officeDocument/2006/relationships/image" Target="../media/image159.png"/><Relationship Id="rId2" Type="http://schemas.openxmlformats.org/officeDocument/2006/relationships/image" Target="../media/image156.png"/><Relationship Id="rId1" Type="http://schemas.openxmlformats.org/officeDocument/2006/relationships/slideMaster" Target="../slideMasters/slideMaster1.xml"/><Relationship Id="rId6" Type="http://schemas.openxmlformats.org/officeDocument/2006/relationships/image" Target="../media/image158.png"/><Relationship Id="rId5" Type="http://schemas.openxmlformats.org/officeDocument/2006/relationships/image" Target="../media/image139.png"/><Relationship Id="rId4" Type="http://schemas.openxmlformats.org/officeDocument/2006/relationships/image" Target="../media/image46.png"/><Relationship Id="rId9" Type="http://schemas.openxmlformats.org/officeDocument/2006/relationships/image" Target="../media/image3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63.png"/><Relationship Id="rId2" Type="http://schemas.openxmlformats.org/officeDocument/2006/relationships/image" Target="../media/image161.png"/><Relationship Id="rId1" Type="http://schemas.openxmlformats.org/officeDocument/2006/relationships/slideMaster" Target="../slideMasters/slideMaster1.xml"/><Relationship Id="rId6" Type="http://schemas.openxmlformats.org/officeDocument/2006/relationships/image" Target="../media/image132.png"/><Relationship Id="rId5" Type="http://schemas.openxmlformats.org/officeDocument/2006/relationships/image" Target="../media/image162.png"/><Relationship Id="rId4" Type="http://schemas.openxmlformats.org/officeDocument/2006/relationships/image" Target="../media/image139.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5.png"/><Relationship Id="rId7" Type="http://schemas.openxmlformats.org/officeDocument/2006/relationships/image" Target="../media/image166.png"/><Relationship Id="rId2" Type="http://schemas.openxmlformats.org/officeDocument/2006/relationships/image" Target="../media/image164.png"/><Relationship Id="rId1" Type="http://schemas.openxmlformats.org/officeDocument/2006/relationships/slideMaster" Target="../slideMasters/slideMaster1.xml"/><Relationship Id="rId6" Type="http://schemas.openxmlformats.org/officeDocument/2006/relationships/image" Target="../media/image139.png"/><Relationship Id="rId5" Type="http://schemas.openxmlformats.org/officeDocument/2006/relationships/image" Target="../media/image46.png"/><Relationship Id="rId4" Type="http://schemas.openxmlformats.org/officeDocument/2006/relationships/image" Target="../media/image131.png"/><Relationship Id="rId9"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5.wdp"/><Relationship Id="rId7"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Master" Target="../slideMasters/slideMaster1.xml"/><Relationship Id="rId6" Type="http://schemas.openxmlformats.org/officeDocument/2006/relationships/image" Target="../media/image46.png"/><Relationship Id="rId5" Type="http://schemas.microsoft.com/office/2007/relationships/hdphoto" Target="../media/hdphoto3.wdp"/><Relationship Id="rId10" Type="http://schemas.microsoft.com/office/2007/relationships/hdphoto" Target="../media/hdphoto7.wdp"/><Relationship Id="rId4" Type="http://schemas.openxmlformats.org/officeDocument/2006/relationships/image" Target="../media/image125.png"/><Relationship Id="rId9" Type="http://schemas.openxmlformats.org/officeDocument/2006/relationships/image" Target="../media/image17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2.png"/><Relationship Id="rId7" Type="http://schemas.openxmlformats.org/officeDocument/2006/relationships/image" Target="../media/image46.png"/><Relationship Id="rId2" Type="http://schemas.openxmlformats.org/officeDocument/2006/relationships/image" Target="../media/image171.png"/><Relationship Id="rId1" Type="http://schemas.openxmlformats.org/officeDocument/2006/relationships/slideMaster" Target="../slideMasters/slideMaster1.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3.png"/><Relationship Id="rId7" Type="http://schemas.openxmlformats.org/officeDocument/2006/relationships/image" Target="../media/image22.png"/><Relationship Id="rId2" Type="http://schemas.openxmlformats.org/officeDocument/2006/relationships/image" Target="../media/image172.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175.png"/><Relationship Id="rId4" Type="http://schemas.openxmlformats.org/officeDocument/2006/relationships/image" Target="../media/image174.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77.png"/><Relationship Id="rId7" Type="http://schemas.openxmlformats.org/officeDocument/2006/relationships/image" Target="../media/image179.png"/><Relationship Id="rId2" Type="http://schemas.openxmlformats.org/officeDocument/2006/relationships/image" Target="../media/image176.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78.png"/><Relationship Id="rId10" Type="http://schemas.openxmlformats.org/officeDocument/2006/relationships/image" Target="../media/image181.png"/><Relationship Id="rId4" Type="http://schemas.openxmlformats.org/officeDocument/2006/relationships/image" Target="../media/image46.png"/><Relationship Id="rId9" Type="http://schemas.openxmlformats.org/officeDocument/2006/relationships/image" Target="../media/image18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7.png"/><Relationship Id="rId7" Type="http://schemas.openxmlformats.org/officeDocument/2006/relationships/image" Target="../media/image180.png"/><Relationship Id="rId2" Type="http://schemas.openxmlformats.org/officeDocument/2006/relationships/image" Target="../media/image176.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82.png"/><Relationship Id="rId1" Type="http://schemas.openxmlformats.org/officeDocument/2006/relationships/slideMaster" Target="../slideMasters/slideMaster1.xml"/><Relationship Id="rId6" Type="http://schemas.openxmlformats.org/officeDocument/2006/relationships/image" Target="../media/image184.png"/><Relationship Id="rId5" Type="http://schemas.openxmlformats.org/officeDocument/2006/relationships/image" Target="../media/image183.png"/><Relationship Id="rId4" Type="http://schemas.openxmlformats.org/officeDocument/2006/relationships/image" Target="../media/image17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80.png"/><Relationship Id="rId2" Type="http://schemas.openxmlformats.org/officeDocument/2006/relationships/image" Target="../media/image176.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75.png"/><Relationship Id="rId7"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Master" Target="../slideMasters/slideMaster1.xml"/><Relationship Id="rId6" Type="http://schemas.openxmlformats.org/officeDocument/2006/relationships/image" Target="../media/image180.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189.png"/><Relationship Id="rId7" Type="http://schemas.openxmlformats.org/officeDocument/2006/relationships/image" Target="../media/image191.png"/><Relationship Id="rId2" Type="http://schemas.openxmlformats.org/officeDocument/2006/relationships/image" Target="../media/image188.png"/><Relationship Id="rId1" Type="http://schemas.openxmlformats.org/officeDocument/2006/relationships/slideMaster" Target="../slideMasters/slideMaster1.xml"/><Relationship Id="rId6" Type="http://schemas.openxmlformats.org/officeDocument/2006/relationships/image" Target="../media/image190.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172.png"/><Relationship Id="rId7" Type="http://schemas.openxmlformats.org/officeDocument/2006/relationships/image" Target="../media/image195.png"/><Relationship Id="rId2" Type="http://schemas.openxmlformats.org/officeDocument/2006/relationships/image" Target="../media/image193.png"/><Relationship Id="rId1" Type="http://schemas.openxmlformats.org/officeDocument/2006/relationships/slideMaster" Target="../slideMasters/slideMaster1.xml"/><Relationship Id="rId6" Type="http://schemas.openxmlformats.org/officeDocument/2006/relationships/image" Target="../media/image194.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76.png"/><Relationship Id="rId7" Type="http://schemas.openxmlformats.org/officeDocument/2006/relationships/image" Target="../media/image199.png"/><Relationship Id="rId2" Type="http://schemas.openxmlformats.org/officeDocument/2006/relationships/image" Target="../media/image197.png"/><Relationship Id="rId1" Type="http://schemas.openxmlformats.org/officeDocument/2006/relationships/slideMaster" Target="../slideMasters/slideMaster1.xml"/><Relationship Id="rId6" Type="http://schemas.openxmlformats.org/officeDocument/2006/relationships/image" Target="../media/image198.png"/><Relationship Id="rId5" Type="http://schemas.openxmlformats.org/officeDocument/2006/relationships/image" Target="../media/image178.png"/><Relationship Id="rId4" Type="http://schemas.openxmlformats.org/officeDocument/2006/relationships/image" Target="../media/image46.png"/><Relationship Id="rId9" Type="http://schemas.openxmlformats.org/officeDocument/2006/relationships/image" Target="../media/image20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01.png"/><Relationship Id="rId1" Type="http://schemas.openxmlformats.org/officeDocument/2006/relationships/slideMaster" Target="../slideMasters/slideMaster1.xml"/><Relationship Id="rId6" Type="http://schemas.openxmlformats.org/officeDocument/2006/relationships/image" Target="../media/image203.png"/><Relationship Id="rId5" Type="http://schemas.openxmlformats.org/officeDocument/2006/relationships/image" Target="../media/image178.png"/><Relationship Id="rId4" Type="http://schemas.openxmlformats.org/officeDocument/2006/relationships/image" Target="../media/image20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image" Target="../media/image177.png"/><Relationship Id="rId7" Type="http://schemas.openxmlformats.org/officeDocument/2006/relationships/image" Target="../media/image109.png"/><Relationship Id="rId2" Type="http://schemas.openxmlformats.org/officeDocument/2006/relationships/image" Target="../media/image204.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8.png"/><Relationship Id="rId7" Type="http://schemas.openxmlformats.org/officeDocument/2006/relationships/image" Target="../media/image22.png"/><Relationship Id="rId2" Type="http://schemas.openxmlformats.org/officeDocument/2006/relationships/image" Target="../media/image207.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64.png"/><Relationship Id="rId4" Type="http://schemas.openxmlformats.org/officeDocument/2006/relationships/image" Target="../media/image209.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210.png"/><Relationship Id="rId7" Type="http://schemas.openxmlformats.org/officeDocument/2006/relationships/image" Target="../media/image212.png"/><Relationship Id="rId2" Type="http://schemas.openxmlformats.org/officeDocument/2006/relationships/image" Target="../media/image64.png"/><Relationship Id="rId1" Type="http://schemas.openxmlformats.org/officeDocument/2006/relationships/slideMaster" Target="../slideMasters/slideMaster1.xml"/><Relationship Id="rId6" Type="http://schemas.openxmlformats.org/officeDocument/2006/relationships/image" Target="../media/image209.png"/><Relationship Id="rId5" Type="http://schemas.openxmlformats.org/officeDocument/2006/relationships/image" Target="../media/image46.png"/><Relationship Id="rId10" Type="http://schemas.openxmlformats.org/officeDocument/2006/relationships/image" Target="../media/image215.png"/><Relationship Id="rId4" Type="http://schemas.openxmlformats.org/officeDocument/2006/relationships/image" Target="../media/image211.png"/><Relationship Id="rId9" Type="http://schemas.openxmlformats.org/officeDocument/2006/relationships/image" Target="../media/image214.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217.png"/><Relationship Id="rId7" Type="http://schemas.openxmlformats.org/officeDocument/2006/relationships/image" Target="../media/image213.png"/><Relationship Id="rId2" Type="http://schemas.openxmlformats.org/officeDocument/2006/relationships/image" Target="../media/image216.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46.png"/><Relationship Id="rId10" Type="http://schemas.openxmlformats.org/officeDocument/2006/relationships/image" Target="../media/image171.png"/><Relationship Id="rId4" Type="http://schemas.openxmlformats.org/officeDocument/2006/relationships/image" Target="../media/image218.png"/><Relationship Id="rId9" Type="http://schemas.openxmlformats.org/officeDocument/2006/relationships/image" Target="../media/image20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Master" Target="../slideMasters/slideMaster1.xml"/><Relationship Id="rId5" Type="http://schemas.openxmlformats.org/officeDocument/2006/relationships/image" Target="../media/image213.png"/><Relationship Id="rId4" Type="http://schemas.openxmlformats.org/officeDocument/2006/relationships/image" Target="../media/image46.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223.png"/><Relationship Id="rId7" Type="http://schemas.openxmlformats.org/officeDocument/2006/relationships/image" Target="../media/image187.png"/><Relationship Id="rId2" Type="http://schemas.openxmlformats.org/officeDocument/2006/relationships/image" Target="../media/image222.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46.png"/><Relationship Id="rId4" Type="http://schemas.openxmlformats.org/officeDocument/2006/relationships/image" Target="../media/image22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25.png"/><Relationship Id="rId7" Type="http://schemas.openxmlformats.org/officeDocument/2006/relationships/image" Target="../media/image171.png"/><Relationship Id="rId2" Type="http://schemas.openxmlformats.org/officeDocument/2006/relationships/image" Target="../media/image210.png"/><Relationship Id="rId1" Type="http://schemas.openxmlformats.org/officeDocument/2006/relationships/slideMaster" Target="../slideMasters/slideMaster1.xml"/><Relationship Id="rId6" Type="http://schemas.openxmlformats.org/officeDocument/2006/relationships/image" Target="../media/image226.png"/><Relationship Id="rId5" Type="http://schemas.openxmlformats.org/officeDocument/2006/relationships/image" Target="../media/image213.png"/><Relationship Id="rId4" Type="http://schemas.openxmlformats.org/officeDocument/2006/relationships/image" Target="../media/image46.png"/><Relationship Id="rId9" Type="http://schemas.openxmlformats.org/officeDocument/2006/relationships/image" Target="../media/image109.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28.png"/><Relationship Id="rId7" Type="http://schemas.openxmlformats.org/officeDocument/2006/relationships/image" Target="../media/image230.png"/><Relationship Id="rId2" Type="http://schemas.openxmlformats.org/officeDocument/2006/relationships/image" Target="../media/image227.png"/><Relationship Id="rId1" Type="http://schemas.openxmlformats.org/officeDocument/2006/relationships/slideMaster" Target="../slideMasters/slideMaster1.xml"/><Relationship Id="rId6" Type="http://schemas.openxmlformats.org/officeDocument/2006/relationships/image" Target="../media/image229.png"/><Relationship Id="rId5" Type="http://schemas.openxmlformats.org/officeDocument/2006/relationships/image" Target="../media/image213.png"/><Relationship Id="rId4" Type="http://schemas.openxmlformats.org/officeDocument/2006/relationships/image" Target="../media/image46.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34.png"/><Relationship Id="rId3" Type="http://schemas.openxmlformats.org/officeDocument/2006/relationships/image" Target="../media/image46.png"/><Relationship Id="rId7" Type="http://schemas.openxmlformats.org/officeDocument/2006/relationships/image" Target="../media/image224.png"/><Relationship Id="rId2" Type="http://schemas.openxmlformats.org/officeDocument/2006/relationships/image" Target="../media/image231.png"/><Relationship Id="rId1" Type="http://schemas.openxmlformats.org/officeDocument/2006/relationships/slideMaster" Target="../slideMasters/slideMaster1.xml"/><Relationship Id="rId6" Type="http://schemas.openxmlformats.org/officeDocument/2006/relationships/image" Target="../media/image233.png"/><Relationship Id="rId5" Type="http://schemas.openxmlformats.org/officeDocument/2006/relationships/image" Target="../media/image232.png"/><Relationship Id="rId4" Type="http://schemas.openxmlformats.org/officeDocument/2006/relationships/image" Target="../media/image21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236.png"/><Relationship Id="rId2" Type="http://schemas.openxmlformats.org/officeDocument/2006/relationships/image" Target="../media/image235.png"/><Relationship Id="rId1" Type="http://schemas.openxmlformats.org/officeDocument/2006/relationships/slideMaster" Target="../slideMasters/slideMaster1.xml"/><Relationship Id="rId6" Type="http://schemas.openxmlformats.org/officeDocument/2006/relationships/image" Target="../media/image171.png"/><Relationship Id="rId5" Type="http://schemas.openxmlformats.org/officeDocument/2006/relationships/image" Target="../media/image212.png"/><Relationship Id="rId4" Type="http://schemas.openxmlformats.org/officeDocument/2006/relationships/image" Target="../media/image21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8.png"/><Relationship Id="rId7" Type="http://schemas.openxmlformats.org/officeDocument/2006/relationships/image" Target="../media/image240.png"/><Relationship Id="rId2" Type="http://schemas.openxmlformats.org/officeDocument/2006/relationships/image" Target="../media/image237.png"/><Relationship Id="rId1" Type="http://schemas.openxmlformats.org/officeDocument/2006/relationships/slideMaster" Target="../slideMasters/slideMaster1.xml"/><Relationship Id="rId6" Type="http://schemas.openxmlformats.org/officeDocument/2006/relationships/image" Target="../media/image239.png"/><Relationship Id="rId5" Type="http://schemas.openxmlformats.org/officeDocument/2006/relationships/image" Target="../media/image213.png"/><Relationship Id="rId4" Type="http://schemas.openxmlformats.org/officeDocument/2006/relationships/image" Target="../media/image46.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42.png"/><Relationship Id="rId7" Type="http://schemas.openxmlformats.org/officeDocument/2006/relationships/image" Target="../media/image5.png"/><Relationship Id="rId2" Type="http://schemas.openxmlformats.org/officeDocument/2006/relationships/image" Target="../media/image241.png"/><Relationship Id="rId1" Type="http://schemas.openxmlformats.org/officeDocument/2006/relationships/slideMaster" Target="../slideMasters/slideMaster1.xml"/><Relationship Id="rId6" Type="http://schemas.openxmlformats.org/officeDocument/2006/relationships/image" Target="../media/image51.png"/><Relationship Id="rId5" Type="http://schemas.openxmlformats.org/officeDocument/2006/relationships/image" Target="../media/image243.png"/><Relationship Id="rId10" Type="http://schemas.openxmlformats.org/officeDocument/2006/relationships/image" Target="../media/image246.png"/><Relationship Id="rId4" Type="http://schemas.openxmlformats.org/officeDocument/2006/relationships/image" Target="../media/image46.png"/><Relationship Id="rId9" Type="http://schemas.openxmlformats.org/officeDocument/2006/relationships/image" Target="../media/image245.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51.png"/><Relationship Id="rId3" Type="http://schemas.openxmlformats.org/officeDocument/2006/relationships/image" Target="../media/image248.png"/><Relationship Id="rId7" Type="http://schemas.openxmlformats.org/officeDocument/2006/relationships/image" Target="../media/image250.png"/><Relationship Id="rId2" Type="http://schemas.openxmlformats.org/officeDocument/2006/relationships/image" Target="../media/image247.png"/><Relationship Id="rId1" Type="http://schemas.openxmlformats.org/officeDocument/2006/relationships/slideMaster" Target="../slideMasters/slideMaster1.xml"/><Relationship Id="rId6" Type="http://schemas.openxmlformats.org/officeDocument/2006/relationships/image" Target="../media/image249.png"/><Relationship Id="rId5" Type="http://schemas.openxmlformats.org/officeDocument/2006/relationships/image" Target="../media/image40.png"/><Relationship Id="rId4" Type="http://schemas.openxmlformats.org/officeDocument/2006/relationships/image" Target="../media/image46.png"/><Relationship Id="rId9" Type="http://schemas.openxmlformats.org/officeDocument/2006/relationships/image" Target="../media/image252.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53.png"/><Relationship Id="rId7"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55.png"/><Relationship Id="rId10" Type="http://schemas.openxmlformats.org/officeDocument/2006/relationships/image" Target="../media/image46.png"/><Relationship Id="rId4" Type="http://schemas.openxmlformats.org/officeDocument/2006/relationships/image" Target="../media/image254.png"/><Relationship Id="rId9" Type="http://schemas.openxmlformats.org/officeDocument/2006/relationships/image" Target="../media/image8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6.png"/><Relationship Id="rId2" Type="http://schemas.openxmlformats.org/officeDocument/2006/relationships/image" Target="../media/image46.png"/><Relationship Id="rId1" Type="http://schemas.openxmlformats.org/officeDocument/2006/relationships/slideMaster" Target="../slideMasters/slideMaster1.xml"/><Relationship Id="rId5" Type="http://schemas.openxmlformats.org/officeDocument/2006/relationships/image" Target="../media/image258.png"/><Relationship Id="rId4" Type="http://schemas.openxmlformats.org/officeDocument/2006/relationships/image" Target="../media/image25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62.png"/><Relationship Id="rId3" Type="http://schemas.openxmlformats.org/officeDocument/2006/relationships/image" Target="../media/image15.png"/><Relationship Id="rId7" Type="http://schemas.openxmlformats.org/officeDocument/2006/relationships/image" Target="../media/image261.png"/><Relationship Id="rId2" Type="http://schemas.openxmlformats.org/officeDocument/2006/relationships/image" Target="../media/image259.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260.png"/><Relationship Id="rId4" Type="http://schemas.openxmlformats.org/officeDocument/2006/relationships/image" Target="../media/image46.png"/><Relationship Id="rId9" Type="http://schemas.openxmlformats.org/officeDocument/2006/relationships/image" Target="../media/image263.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67.png"/><Relationship Id="rId13" Type="http://schemas.openxmlformats.org/officeDocument/2006/relationships/image" Target="../media/image272.png"/><Relationship Id="rId3" Type="http://schemas.openxmlformats.org/officeDocument/2006/relationships/image" Target="../media/image46.png"/><Relationship Id="rId7" Type="http://schemas.openxmlformats.org/officeDocument/2006/relationships/image" Target="../media/image266.png"/><Relationship Id="rId12" Type="http://schemas.openxmlformats.org/officeDocument/2006/relationships/image" Target="../media/image271.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65.png"/><Relationship Id="rId11" Type="http://schemas.openxmlformats.org/officeDocument/2006/relationships/image" Target="../media/image270.png"/><Relationship Id="rId5" Type="http://schemas.openxmlformats.org/officeDocument/2006/relationships/image" Target="../media/image264.png"/><Relationship Id="rId10" Type="http://schemas.openxmlformats.org/officeDocument/2006/relationships/image" Target="../media/image269.png"/><Relationship Id="rId4" Type="http://schemas.openxmlformats.org/officeDocument/2006/relationships/image" Target="../media/image1.png"/><Relationship Id="rId9" Type="http://schemas.openxmlformats.org/officeDocument/2006/relationships/image" Target="../media/image268.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68.png"/><Relationship Id="rId3" Type="http://schemas.openxmlformats.org/officeDocument/2006/relationships/image" Target="../media/image46.png"/><Relationship Id="rId7" Type="http://schemas.openxmlformats.org/officeDocument/2006/relationships/image" Target="../media/image267.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66.png"/><Relationship Id="rId11" Type="http://schemas.openxmlformats.org/officeDocument/2006/relationships/image" Target="../media/image272.png"/><Relationship Id="rId5" Type="http://schemas.openxmlformats.org/officeDocument/2006/relationships/image" Target="../media/image265.png"/><Relationship Id="rId10" Type="http://schemas.openxmlformats.org/officeDocument/2006/relationships/image" Target="../media/image271.png"/><Relationship Id="rId4" Type="http://schemas.openxmlformats.org/officeDocument/2006/relationships/image" Target="../media/image264.png"/><Relationship Id="rId9" Type="http://schemas.openxmlformats.org/officeDocument/2006/relationships/image" Target="../media/image269.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png"/><Relationship Id="rId7" Type="http://schemas.openxmlformats.org/officeDocument/2006/relationships/image" Target="../media/image273.png"/><Relationship Id="rId2" Type="http://schemas.openxmlformats.org/officeDocument/2006/relationships/image" Target="../media/image69.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68.png"/><Relationship Id="rId10" Type="http://schemas.openxmlformats.org/officeDocument/2006/relationships/image" Target="../media/image1.png"/><Relationship Id="rId4" Type="http://schemas.openxmlformats.org/officeDocument/2006/relationships/image" Target="../media/image67.png"/><Relationship Id="rId9" Type="http://schemas.openxmlformats.org/officeDocument/2006/relationships/image" Target="../media/image274.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79.png"/><Relationship Id="rId3" Type="http://schemas.openxmlformats.org/officeDocument/2006/relationships/image" Target="../media/image70.png"/><Relationship Id="rId7" Type="http://schemas.openxmlformats.org/officeDocument/2006/relationships/image" Target="../media/image81.png"/><Relationship Id="rId2" Type="http://schemas.openxmlformats.org/officeDocument/2006/relationships/image" Target="../media/image275.png"/><Relationship Id="rId1" Type="http://schemas.openxmlformats.org/officeDocument/2006/relationships/slideMaster" Target="../slideMasters/slideMaster1.xml"/><Relationship Id="rId6" Type="http://schemas.openxmlformats.org/officeDocument/2006/relationships/image" Target="../media/image278.png"/><Relationship Id="rId5" Type="http://schemas.openxmlformats.org/officeDocument/2006/relationships/image" Target="../media/image277.png"/><Relationship Id="rId4" Type="http://schemas.openxmlformats.org/officeDocument/2006/relationships/image" Target="../media/image276.png"/><Relationship Id="rId9" Type="http://schemas.openxmlformats.org/officeDocument/2006/relationships/image" Target="../media/image46.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286.png"/><Relationship Id="rId13" Type="http://schemas.openxmlformats.org/officeDocument/2006/relationships/image" Target="../media/image291.png"/><Relationship Id="rId3" Type="http://schemas.openxmlformats.org/officeDocument/2006/relationships/image" Target="../media/image281.png"/><Relationship Id="rId7" Type="http://schemas.openxmlformats.org/officeDocument/2006/relationships/image" Target="../media/image285.png"/><Relationship Id="rId12" Type="http://schemas.openxmlformats.org/officeDocument/2006/relationships/image" Target="../media/image290.png"/><Relationship Id="rId2" Type="http://schemas.openxmlformats.org/officeDocument/2006/relationships/image" Target="../media/image280.png"/><Relationship Id="rId1" Type="http://schemas.openxmlformats.org/officeDocument/2006/relationships/slideMaster" Target="../slideMasters/slideMaster1.xml"/><Relationship Id="rId6" Type="http://schemas.openxmlformats.org/officeDocument/2006/relationships/image" Target="../media/image284.png"/><Relationship Id="rId11" Type="http://schemas.openxmlformats.org/officeDocument/2006/relationships/image" Target="../media/image289.png"/><Relationship Id="rId5" Type="http://schemas.openxmlformats.org/officeDocument/2006/relationships/image" Target="../media/image283.png"/><Relationship Id="rId10" Type="http://schemas.openxmlformats.org/officeDocument/2006/relationships/image" Target="../media/image288.png"/><Relationship Id="rId4" Type="http://schemas.openxmlformats.org/officeDocument/2006/relationships/image" Target="../media/image282.png"/><Relationship Id="rId9" Type="http://schemas.openxmlformats.org/officeDocument/2006/relationships/image" Target="../media/image287.png"/><Relationship Id="rId14" Type="http://schemas.openxmlformats.org/officeDocument/2006/relationships/image" Target="../media/image46.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92.png"/><Relationship Id="rId7" Type="http://schemas.openxmlformats.org/officeDocument/2006/relationships/image" Target="../media/image217.png"/><Relationship Id="rId2" Type="http://schemas.openxmlformats.org/officeDocument/2006/relationships/image" Target="../media/image224.png"/><Relationship Id="rId1" Type="http://schemas.openxmlformats.org/officeDocument/2006/relationships/slideMaster" Target="../slideMasters/slideMaster1.xml"/><Relationship Id="rId6" Type="http://schemas.openxmlformats.org/officeDocument/2006/relationships/image" Target="../media/image212.png"/><Relationship Id="rId5" Type="http://schemas.openxmlformats.org/officeDocument/2006/relationships/image" Target="../media/image51.png"/><Relationship Id="rId4" Type="http://schemas.openxmlformats.org/officeDocument/2006/relationships/image" Target="../media/image230.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96.png"/><Relationship Id="rId13" Type="http://schemas.openxmlformats.org/officeDocument/2006/relationships/image" Target="../media/image299.png"/><Relationship Id="rId3" Type="http://schemas.openxmlformats.org/officeDocument/2006/relationships/image" Target="../media/image15.png"/><Relationship Id="rId7" Type="http://schemas.openxmlformats.org/officeDocument/2006/relationships/image" Target="../media/image295.png"/><Relationship Id="rId12" Type="http://schemas.openxmlformats.org/officeDocument/2006/relationships/image" Target="../media/image40.png"/><Relationship Id="rId2" Type="http://schemas.openxmlformats.org/officeDocument/2006/relationships/image" Target="../media/image18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46.png"/><Relationship Id="rId5" Type="http://schemas.openxmlformats.org/officeDocument/2006/relationships/image" Target="../media/image294.png"/><Relationship Id="rId10" Type="http://schemas.openxmlformats.org/officeDocument/2006/relationships/image" Target="../media/image298.png"/><Relationship Id="rId4" Type="http://schemas.openxmlformats.org/officeDocument/2006/relationships/image" Target="../media/image293.png"/><Relationship Id="rId9" Type="http://schemas.openxmlformats.org/officeDocument/2006/relationships/image" Target="../media/image297.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02.png"/><Relationship Id="rId3" Type="http://schemas.openxmlformats.org/officeDocument/2006/relationships/image" Target="../media/image54.png"/><Relationship Id="rId7" Type="http://schemas.openxmlformats.org/officeDocument/2006/relationships/image" Target="../media/image301.png"/><Relationship Id="rId2" Type="http://schemas.openxmlformats.org/officeDocument/2006/relationships/image" Target="../media/image69.png"/><Relationship Id="rId1" Type="http://schemas.openxmlformats.org/officeDocument/2006/relationships/slideMaster" Target="../slideMasters/slideMaster1.xml"/><Relationship Id="rId6" Type="http://schemas.openxmlformats.org/officeDocument/2006/relationships/image" Target="../media/image300.png"/><Relationship Id="rId5" Type="http://schemas.openxmlformats.org/officeDocument/2006/relationships/image" Target="../media/image46.png"/><Relationship Id="rId4" Type="http://schemas.openxmlformats.org/officeDocument/2006/relationships/image" Target="../media/image89.png"/><Relationship Id="rId9" Type="http://schemas.openxmlformats.org/officeDocument/2006/relationships/image" Target="../media/image7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9.png"/><Relationship Id="rId7"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Master" Target="../slideMasters/slideMaster1.xml"/><Relationship Id="rId6" Type="http://schemas.openxmlformats.org/officeDocument/2006/relationships/image" Target="../media/image49.png"/><Relationship Id="rId11" Type="http://schemas.openxmlformats.org/officeDocument/2006/relationships/image" Target="../media/image46.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0.png"/><Relationship Id="rId9" Type="http://schemas.openxmlformats.org/officeDocument/2006/relationships/image" Target="../media/image52.pn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06.png"/><Relationship Id="rId3" Type="http://schemas.openxmlformats.org/officeDocument/2006/relationships/image" Target="../media/image253.png"/><Relationship Id="rId7" Type="http://schemas.openxmlformats.org/officeDocument/2006/relationships/image" Target="../media/image305.png"/><Relationship Id="rId2" Type="http://schemas.openxmlformats.org/officeDocument/2006/relationships/image" Target="../media/image30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04.png"/><Relationship Id="rId4" Type="http://schemas.openxmlformats.org/officeDocument/2006/relationships/image" Target="../media/image46.png"/><Relationship Id="rId9" Type="http://schemas.openxmlformats.org/officeDocument/2006/relationships/image" Target="../media/image307.pn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308.png"/><Relationship Id="rId7" Type="http://schemas.openxmlformats.org/officeDocument/2006/relationships/image" Target="../media/image309.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46.png"/><Relationship Id="rId4" Type="http://schemas.openxmlformats.org/officeDocument/2006/relationships/image" Target="../media/image303.png"/><Relationship Id="rId9" Type="http://schemas.openxmlformats.org/officeDocument/2006/relationships/image" Target="../media/image31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image" Target="../media/image312.png"/><Relationship Id="rId1" Type="http://schemas.openxmlformats.org/officeDocument/2006/relationships/slideMaster" Target="../slideMasters/slideMaster1.xml"/><Relationship Id="rId6" Type="http://schemas.openxmlformats.org/officeDocument/2006/relationships/image" Target="../media/image313.png"/><Relationship Id="rId5" Type="http://schemas.openxmlformats.org/officeDocument/2006/relationships/image" Target="../media/image46.png"/><Relationship Id="rId4" Type="http://schemas.openxmlformats.org/officeDocument/2006/relationships/image" Target="../media/image26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5.png"/><Relationship Id="rId2" Type="http://schemas.openxmlformats.org/officeDocument/2006/relationships/image" Target="../media/image312.png"/><Relationship Id="rId1" Type="http://schemas.openxmlformats.org/officeDocument/2006/relationships/slideMaster" Target="../slideMasters/slideMaster1.xml"/><Relationship Id="rId6" Type="http://schemas.openxmlformats.org/officeDocument/2006/relationships/image" Target="../media/image314.png"/><Relationship Id="rId5" Type="http://schemas.openxmlformats.org/officeDocument/2006/relationships/image" Target="../media/image46.png"/><Relationship Id="rId4" Type="http://schemas.openxmlformats.org/officeDocument/2006/relationships/image" Target="../media/image5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16.png"/><Relationship Id="rId2" Type="http://schemas.openxmlformats.org/officeDocument/2006/relationships/image" Target="../media/image227.png"/><Relationship Id="rId1" Type="http://schemas.openxmlformats.org/officeDocument/2006/relationships/slideMaster" Target="../slideMasters/slideMaster1.xml"/><Relationship Id="rId6" Type="http://schemas.openxmlformats.org/officeDocument/2006/relationships/image" Target="../media/image317.png"/><Relationship Id="rId5" Type="http://schemas.openxmlformats.org/officeDocument/2006/relationships/image" Target="../media/image230.png"/><Relationship Id="rId4" Type="http://schemas.openxmlformats.org/officeDocument/2006/relationships/image" Target="../media/image46.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321.png"/><Relationship Id="rId3" Type="http://schemas.openxmlformats.org/officeDocument/2006/relationships/image" Target="../media/image319.png"/><Relationship Id="rId7" Type="http://schemas.openxmlformats.org/officeDocument/2006/relationships/image" Target="../media/image5.png"/><Relationship Id="rId2" Type="http://schemas.openxmlformats.org/officeDocument/2006/relationships/image" Target="../media/image318.png"/><Relationship Id="rId1" Type="http://schemas.openxmlformats.org/officeDocument/2006/relationships/slideMaster" Target="../slideMasters/slideMaster1.xml"/><Relationship Id="rId6" Type="http://schemas.openxmlformats.org/officeDocument/2006/relationships/image" Target="../media/image320.png"/><Relationship Id="rId5" Type="http://schemas.openxmlformats.org/officeDocument/2006/relationships/image" Target="../media/image40.png"/><Relationship Id="rId4" Type="http://schemas.openxmlformats.org/officeDocument/2006/relationships/image" Target="../media/image46.png"/><Relationship Id="rId9" Type="http://schemas.openxmlformats.org/officeDocument/2006/relationships/image" Target="../media/image32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24.png"/><Relationship Id="rId2" Type="http://schemas.openxmlformats.org/officeDocument/2006/relationships/image" Target="../media/image323.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2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12" Type="http://schemas.openxmlformats.org/officeDocument/2006/relationships/image" Target="../media/image46.png"/><Relationship Id="rId2" Type="http://schemas.openxmlformats.org/officeDocument/2006/relationships/image" Target="../media/image54.png"/><Relationship Id="rId1" Type="http://schemas.openxmlformats.org/officeDocument/2006/relationships/slideMaster" Target="../slideMasters/slideMaster1.xml"/><Relationship Id="rId6" Type="http://schemas.openxmlformats.org/officeDocument/2006/relationships/image" Target="../media/image40.png"/><Relationship Id="rId11" Type="http://schemas.openxmlformats.org/officeDocument/2006/relationships/image" Target="../media/image61.png"/><Relationship Id="rId5" Type="http://schemas.openxmlformats.org/officeDocument/2006/relationships/image" Target="../media/image57.png"/><Relationship Id="rId10" Type="http://schemas.openxmlformats.org/officeDocument/2006/relationships/image" Target="../media/image1.png"/><Relationship Id="rId4" Type="http://schemas.openxmlformats.org/officeDocument/2006/relationships/image" Target="../media/image56.png"/><Relationship Id="rId9" Type="http://schemas.openxmlformats.org/officeDocument/2006/relationships/image" Target="../media/image60.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2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png"/><Relationship Id="rId7"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39.png"/><Relationship Id="rId4" Type="http://schemas.openxmlformats.org/officeDocument/2006/relationships/image" Target="../media/image63.png"/><Relationship Id="rId9" Type="http://schemas.openxmlformats.org/officeDocument/2006/relationships/image" Target="../media/image66.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2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01">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B083106-A84E-4281-A585-98572AF67B47}"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grpSp>
        <p:nvGrpSpPr>
          <p:cNvPr id="18" name="Группа 17"/>
          <p:cNvGrpSpPr/>
          <p:nvPr userDrawn="1"/>
        </p:nvGrpSpPr>
        <p:grpSpPr>
          <a:xfrm>
            <a:off x="0" y="-398436"/>
            <a:ext cx="12190413" cy="7256436"/>
            <a:chOff x="0" y="-398436"/>
            <a:chExt cx="12190413" cy="7256436"/>
          </a:xfrm>
        </p:grpSpPr>
        <p:pic>
          <p:nvPicPr>
            <p:cNvPr id="23" name="Рисунок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25" name="Группа 24"/>
            <p:cNvGrpSpPr/>
            <p:nvPr userDrawn="1"/>
          </p:nvGrpSpPr>
          <p:grpSpPr>
            <a:xfrm>
              <a:off x="0" y="1587"/>
              <a:ext cx="12176092" cy="5856700"/>
              <a:chOff x="0" y="1587"/>
              <a:chExt cx="12176092" cy="5856700"/>
            </a:xfrm>
          </p:grpSpPr>
          <p:pic>
            <p:nvPicPr>
              <p:cNvPr id="40" name="Рисунок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26" name="Рисунок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28" name="Рисунок 2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29"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31" name="Рисунок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32" name="Рисунок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33" name="Рисунок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35" name="Рисунок 3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36" name="Рисунок 3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37" name="Рисунок 3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38" name="Рисунок 3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39" name="Рисунок 3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4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43" name="Текст 2"/>
          <p:cNvSpPr>
            <a:spLocks noGrp="1"/>
          </p:cNvSpPr>
          <p:nvPr>
            <p:ph idx="1" hasCustomPrompt="1"/>
          </p:nvPr>
        </p:nvSpPr>
        <p:spPr>
          <a:xfrm>
            <a:off x="236765" y="2975647"/>
            <a:ext cx="3465676" cy="2146989"/>
          </a:xfrm>
          <a:prstGeom prst="rect">
            <a:avLst/>
          </a:prstGeom>
        </p:spPr>
        <p:txBody>
          <a:bodyPr vert="horz" lIns="91440" tIns="45720" rIns="91440" bIns="45720" rtlCol="0">
            <a:normAutofit/>
          </a:bodyPr>
          <a:lstStyle>
            <a:lvl1pPr marL="0" indent="0">
              <a:buNone/>
              <a:defRPr sz="18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4" name="Дата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7DD9B-16CA-464A-A3D4-4D175F1ACCD1}" type="datetimeFigureOut">
              <a:rPr lang="ru-RU" smtClean="0">
                <a:solidFill>
                  <a:schemeClr val="tx1"/>
                </a:solidFill>
              </a:rPr>
              <a:pPr/>
              <a:t>20.09.2023</a:t>
            </a:fld>
            <a:endParaRPr lang="ru-RU" dirty="0">
              <a:solidFill>
                <a:schemeClr val="tx1"/>
              </a:solidFill>
            </a:endParaRPr>
          </a:p>
        </p:txBody>
      </p:sp>
      <p:sp>
        <p:nvSpPr>
          <p:cNvPr id="45" name="Номер слайда 5"/>
          <p:cNvSpPr txBox="1">
            <a:spLocks/>
          </p:cNvSpPr>
          <p:nvPr userDrawn="1"/>
        </p:nvSpPr>
        <p:spPr>
          <a:xfrm>
            <a:off x="11381363" y="6356350"/>
            <a:ext cx="664728" cy="365125"/>
          </a:xfrm>
          <a:prstGeom prst="rect">
            <a:avLst/>
          </a:prstGeom>
        </p:spPr>
        <p:txBody>
          <a:bodyPr vert="horz" lIns="91440" tIns="45720" rIns="91440" bIns="45720" rtlCol="0" anchor="ctr"/>
          <a:lstStyle>
            <a:defPPr>
              <a:defRPr lang="ru-RU"/>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E6CA31-DA56-47CF-9891-B6D0296B6AEC}" type="slidenum">
              <a:rPr lang="ru-RU" b="0" cap="none" spc="0" smtClean="0">
                <a:ln w="0"/>
                <a:solidFill>
                  <a:schemeClr val="tx1"/>
                </a:solidFill>
                <a:effectLst>
                  <a:outerShdw blurRad="38100" dist="19050" dir="2700000" algn="tl" rotWithShape="0">
                    <a:schemeClr val="dk1">
                      <a:alpha val="40000"/>
                    </a:schemeClr>
                  </a:outerShdw>
                </a:effectLst>
              </a:rPr>
              <a:pPr/>
              <a:t>‹Nr.›</a:t>
            </a:fld>
            <a:endParaRPr lang="ru-RU" dirty="0"/>
          </a:p>
        </p:txBody>
      </p:sp>
    </p:spTree>
    <p:extLst>
      <p:ext uri="{BB962C8B-B14F-4D97-AF65-F5344CB8AC3E}">
        <p14:creationId xmlns:p14="http://schemas.microsoft.com/office/powerpoint/2010/main" val="319179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grpSp>
        <p:nvGrpSpPr>
          <p:cNvPr id="31" name="Группа 30"/>
          <p:cNvGrpSpPr/>
          <p:nvPr userDrawn="1"/>
        </p:nvGrpSpPr>
        <p:grpSpPr>
          <a:xfrm>
            <a:off x="-9326" y="0"/>
            <a:ext cx="12203410" cy="6877876"/>
            <a:chOff x="-9326" y="0"/>
            <a:chExt cx="12203410" cy="6877876"/>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936" y="4185084"/>
              <a:ext cx="7290489" cy="2264608"/>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4781" y="2600907"/>
              <a:ext cx="3539303" cy="4276969"/>
            </a:xfrm>
            <a:prstGeom prst="rect">
              <a:avLst/>
            </a:prstGeom>
          </p:spPr>
        </p:pic>
        <p:pic>
          <p:nvPicPr>
            <p:cNvPr id="15" name="Рисунок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5290467" cy="4567437"/>
            </a:xfrm>
            <a:prstGeom prst="rect">
              <a:avLst/>
            </a:prstGeom>
          </p:spPr>
        </p:pic>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848927"/>
              <a:ext cx="2001020" cy="300153"/>
            </a:xfrm>
            <a:prstGeom prst="rect">
              <a:avLst/>
            </a:prstGeom>
          </p:spPr>
        </p:pic>
        <p:pic>
          <p:nvPicPr>
            <p:cNvPr id="17" name="Рисунок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51305" y="3916928"/>
              <a:ext cx="2706534" cy="2960948"/>
            </a:xfrm>
            <a:prstGeom prst="rect">
              <a:avLst/>
            </a:prstGeom>
          </p:spPr>
        </p:pic>
        <p:pic>
          <p:nvPicPr>
            <p:cNvPr id="19" name="Рисунок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4201160" cy="3753036"/>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 y="1138203"/>
              <a:ext cx="2000970" cy="525365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5992472" flipV="1">
              <a:off x="2070776" y="4677340"/>
              <a:ext cx="376436" cy="353850"/>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901090" flipV="1">
              <a:off x="10397548" y="1487071"/>
              <a:ext cx="376436" cy="353850"/>
            </a:xfrm>
            <a:prstGeom prst="rect">
              <a:avLst/>
            </a:prstGeom>
          </p:spPr>
        </p:pic>
        <p:pic>
          <p:nvPicPr>
            <p:cNvPr id="26" name="Рисунок 2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481458" flipV="1">
              <a:off x="5513787" y="73347"/>
              <a:ext cx="376436" cy="353850"/>
            </a:xfrm>
            <a:prstGeom prst="rect">
              <a:avLst/>
            </a:prstGeom>
          </p:spPr>
        </p:pic>
        <p:pic>
          <p:nvPicPr>
            <p:cNvPr id="27" name="Рисунок 2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885158" y="1016732"/>
              <a:ext cx="1301918" cy="1943112"/>
            </a:xfrm>
            <a:prstGeom prst="rect">
              <a:avLst/>
            </a:prstGeom>
          </p:spPr>
        </p:pic>
        <p:pic>
          <p:nvPicPr>
            <p:cNvPr id="28" name="Рисунок 2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V="1">
              <a:off x="-9326" y="6304149"/>
              <a:ext cx="1716784" cy="446364"/>
            </a:xfrm>
            <a:prstGeom prst="rect">
              <a:avLst/>
            </a:prstGeom>
          </p:spPr>
        </p:pic>
        <p:pic>
          <p:nvPicPr>
            <p:cNvPr id="29" name="Рисунок 2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V="1">
              <a:off x="3921834" y="6581967"/>
              <a:ext cx="3858692" cy="192935"/>
            </a:xfrm>
            <a:prstGeom prst="rect">
              <a:avLst/>
            </a:prstGeom>
          </p:spPr>
        </p:pic>
        <p:pic>
          <p:nvPicPr>
            <p:cNvPr id="30" name="Рисунок 2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68336" y="1492354"/>
              <a:ext cx="358329" cy="358329"/>
            </a:xfrm>
            <a:prstGeom prst="rect">
              <a:avLst/>
            </a:prstGeom>
          </p:spPr>
        </p:pic>
      </p:grpSp>
      <p:pic>
        <p:nvPicPr>
          <p:cNvPr id="7" name="Рисунок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228484" y="6068848"/>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en-US" dirty="0" err="1"/>
              <a:t>Lorem</a:t>
            </a:r>
            <a:r>
              <a:rPr lang="en-US" dirty="0"/>
              <a:t> </a:t>
            </a:r>
            <a:r>
              <a:rPr lang="en-US" dirty="0" err="1"/>
              <a:t>ipsum</a:t>
            </a:r>
            <a:r>
              <a:rPr lang="en-US" dirty="0"/>
              <a:t> dolor</a:t>
            </a:r>
            <a:endParaRPr lang="ru-RU" dirty="0"/>
          </a:p>
        </p:txBody>
      </p:sp>
      <p:sp>
        <p:nvSpPr>
          <p:cNvPr id="3" name="Объект 2"/>
          <p:cNvSpPr>
            <a:spLocks noGrp="1"/>
          </p:cNvSpPr>
          <p:nvPr>
            <p:ph idx="1" hasCustomPrompt="1"/>
          </p:nvPr>
        </p:nvSpPr>
        <p:spPr>
          <a:xfrm>
            <a:off x="3477986" y="2114237"/>
            <a:ext cx="5176795" cy="2041810"/>
          </a:xfrm>
        </p:spPr>
        <p:txBody>
          <a:bodyPr/>
          <a:lstStyle>
            <a:lvl1pPr algn="ctr">
              <a:defRPr/>
            </a:lvl1pPr>
            <a:lvl2pPr algn="ctr">
              <a:defRPr/>
            </a:lvl2pPr>
            <a:lvl3pPr algn="ctr">
              <a:defRPr/>
            </a:lvl3pPr>
            <a:lvl4pPr algn="ctr">
              <a:defRPr/>
            </a:lvl4pPr>
            <a:lvl5pPr algn="ctr">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 name="Дата 3"/>
          <p:cNvSpPr>
            <a:spLocks noGrp="1"/>
          </p:cNvSpPr>
          <p:nvPr>
            <p:ph type="dt" sz="half" idx="10"/>
          </p:nvPr>
        </p:nvSpPr>
        <p:spPr/>
        <p:txBody>
          <a:bodyPr/>
          <a:lstStyle/>
          <a:p>
            <a:fld id="{ACCF059B-CE98-477A-91A0-E014015D0EA3}"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33" name="Текст 32"/>
          <p:cNvSpPr>
            <a:spLocks noGrp="1"/>
          </p:cNvSpPr>
          <p:nvPr>
            <p:ph type="body" sz="quarter" idx="13" hasCustomPrompt="1"/>
          </p:nvPr>
        </p:nvSpPr>
        <p:spPr>
          <a:xfrm>
            <a:off x="3122451" y="4967174"/>
            <a:ext cx="5608864" cy="2014729"/>
          </a:xfrm>
        </p:spPr>
        <p:txBody>
          <a:bodyPr/>
          <a:lstStyle>
            <a:lvl1pPr algn="ctr">
              <a:defRPr sz="1600" b="1"/>
            </a:lvl1pPr>
            <a:lvl2pPr algn="ctr">
              <a:defRPr b="1"/>
            </a:lvl2pPr>
            <a:lvl3pPr algn="ctr">
              <a:defRPr b="1"/>
            </a:lvl3pPr>
            <a:lvl4pPr>
              <a:defRPr b="1"/>
            </a:lvl4pPr>
            <a:lvl5pPr>
              <a:defRPr b="1"/>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Tree>
    <p:extLst>
      <p:ext uri="{BB962C8B-B14F-4D97-AF65-F5344CB8AC3E}">
        <p14:creationId xmlns:p14="http://schemas.microsoft.com/office/powerpoint/2010/main" val="2709881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a:gsLst>
              <a:gs pos="0">
                <a:schemeClr val="tx1">
                  <a:lumMod val="65000"/>
                  <a:lumOff val="35000"/>
                </a:schemeClr>
              </a:gs>
              <a:gs pos="100000">
                <a:schemeClr val="tx2">
                  <a:lumMod val="40000"/>
                  <a:lumOff val="60000"/>
                  <a:alpha val="45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6096794" y="2762251"/>
            <a:ext cx="5550622"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11" name="Gerade Verbindung 10"/>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9" name="Gruppieren 8"/>
          <p:cNvGrpSpPr/>
          <p:nvPr userDrawn="1"/>
        </p:nvGrpSpPr>
        <p:grpSpPr bwMode="gray">
          <a:xfrm>
            <a:off x="8860092" y="6006238"/>
            <a:ext cx="2783594" cy="599231"/>
            <a:chOff x="8858939" y="6006237"/>
            <a:chExt cx="2783232" cy="599231"/>
          </a:xfrm>
        </p:grpSpPr>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2" name="Grafik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8"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272218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02_Kontakt">
    <p:bg bwMode="gray">
      <p:bgPr>
        <a:solidFill>
          <a:schemeClr val="bg1"/>
        </a:solidFill>
        <a:effectLst/>
      </p:bgPr>
    </p:bg>
    <p:spTree>
      <p:nvGrpSpPr>
        <p:cNvPr id="1" name=""/>
        <p:cNvGrpSpPr/>
        <p:nvPr/>
      </p:nvGrpSpPr>
      <p:grpSpPr>
        <a:xfrm>
          <a:off x="0" y="0"/>
          <a:ext cx="0" cy="0"/>
          <a:chOff x="0" y="0"/>
          <a:chExt cx="0" cy="0"/>
        </a:xfrm>
      </p:grpSpPr>
      <p:sp>
        <p:nvSpPr>
          <p:cNvPr id="25" name="Bild"/>
          <p:cNvSpPr>
            <a:spLocks noGrp="1"/>
          </p:cNvSpPr>
          <p:nvPr>
            <p:ph type="pic" sz="quarter" idx="18"/>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4" name="Layer"/>
          <p:cNvSpPr>
            <a:spLocks noGrp="1"/>
          </p:cNvSpPr>
          <p:nvPr>
            <p:ph type="body" sz="quarter" idx="17"/>
          </p:nvPr>
        </p:nvSpPr>
        <p:spPr bwMode="gray">
          <a:xfrm>
            <a:off x="0" y="1"/>
            <a:ext cx="12191999" cy="5808663"/>
          </a:xfrm>
          <a:gradFill>
            <a:gsLst>
              <a:gs pos="0">
                <a:schemeClr val="tx1">
                  <a:lumMod val="65000"/>
                  <a:lumOff val="35000"/>
                </a:schemeClr>
              </a:gs>
              <a:gs pos="100000">
                <a:schemeClr val="tx2">
                  <a:lumMod val="40000"/>
                  <a:lumOff val="60000"/>
                  <a:alpha val="70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endParaRPr lang="de-DE" noProof="0" dirty="0"/>
          </a:p>
        </p:txBody>
      </p:sp>
      <p:sp>
        <p:nvSpPr>
          <p:cNvPr id="36" name="Textplatzhalter 15"/>
          <p:cNvSpPr>
            <a:spLocks noGrp="1"/>
          </p:cNvSpPr>
          <p:nvPr>
            <p:ph type="body" sz="quarter" idx="15" hasCustomPrompt="1"/>
          </p:nvPr>
        </p:nvSpPr>
        <p:spPr bwMode="gray">
          <a:xfrm>
            <a:off x="2027019" y="4102101"/>
            <a:ext cx="2515720" cy="1203324"/>
          </a:xfrm>
          <a:prstGeom prst="rect">
            <a:avLst/>
          </a:prstGeom>
        </p:spPr>
        <p:txBody>
          <a:bodyPr lIns="0" tIns="0" rIns="0" bIns="0" anchor="b">
            <a:noAutofit/>
          </a:bodyPr>
          <a:lstStyle>
            <a:lvl1pPr marL="0" indent="0" algn="l">
              <a:lnSpc>
                <a:spcPct val="90000"/>
              </a:lnSpc>
              <a:spcBef>
                <a:spcPts val="0"/>
              </a:spcBef>
              <a:spcAft>
                <a:spcPts val="1000"/>
              </a:spcAft>
              <a:buNone/>
              <a:defRPr sz="1400" cap="none"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Textmasterformat </a:t>
            </a:r>
            <a:br>
              <a:rPr lang="de-DE" dirty="0"/>
            </a:br>
            <a:r>
              <a:rPr lang="de-DE" dirty="0"/>
              <a:t>bearbeiten</a:t>
            </a:r>
          </a:p>
        </p:txBody>
      </p:sp>
      <p:grpSp>
        <p:nvGrpSpPr>
          <p:cNvPr id="11" name="Gruppieren 10"/>
          <p:cNvGrpSpPr/>
          <p:nvPr userDrawn="1"/>
        </p:nvGrpSpPr>
        <p:grpSpPr bwMode="gray">
          <a:xfrm>
            <a:off x="8860092" y="6006238"/>
            <a:ext cx="2783594" cy="599231"/>
            <a:chOff x="8858939" y="6006237"/>
            <a:chExt cx="2783232" cy="599231"/>
          </a:xfrm>
        </p:grpSpPr>
        <p:pic>
          <p:nvPicPr>
            <p:cNvPr id="12" name="Grafik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3" name="Grafik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2"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3"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
        <p:nvSpPr>
          <p:cNvPr id="26" name="Textplatzhalter 10"/>
          <p:cNvSpPr>
            <a:spLocks noGrp="1"/>
          </p:cNvSpPr>
          <p:nvPr>
            <p:ph type="body" sz="quarter" idx="19"/>
          </p:nvPr>
        </p:nvSpPr>
        <p:spPr bwMode="gray">
          <a:xfrm>
            <a:off x="8976695" y="2762251"/>
            <a:ext cx="2670721"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7" name="Gerade Verbindung 26"/>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1888211" y="4102101"/>
            <a:ext cx="0" cy="120332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Bildplatzhalter 3"/>
          <p:cNvSpPr>
            <a:spLocks noGrp="1"/>
          </p:cNvSpPr>
          <p:nvPr>
            <p:ph type="pic" sz="quarter" idx="20"/>
          </p:nvPr>
        </p:nvSpPr>
        <p:spPr>
          <a:xfrm>
            <a:off x="549347" y="4105525"/>
            <a:ext cx="1200057" cy="1199901"/>
          </a:xfrm>
          <a:solidFill>
            <a:schemeClr val="bg1">
              <a:lumMod val="85000"/>
            </a:schemeClr>
          </a:solidFill>
        </p:spPr>
        <p:txBody>
          <a:bodyPr/>
          <a:lstStyle>
            <a:lvl1pPr marL="0" indent="0" algn="ctr">
              <a:buNone/>
              <a:defRPr sz="1600"/>
            </a:lvl1pPr>
          </a:lstStyle>
          <a:p>
            <a:endParaRPr lang="en-GB"/>
          </a:p>
        </p:txBody>
      </p:sp>
    </p:spTree>
    <p:extLst>
      <p:ext uri="{BB962C8B-B14F-4D97-AF65-F5344CB8AC3E}">
        <p14:creationId xmlns:p14="http://schemas.microsoft.com/office/powerpoint/2010/main" val="84795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7" name="Группа 16"/>
          <p:cNvGrpSpPr/>
          <p:nvPr userDrawn="1"/>
        </p:nvGrpSpPr>
        <p:grpSpPr>
          <a:xfrm>
            <a:off x="0" y="0"/>
            <a:ext cx="12197756" cy="6868237"/>
            <a:chOff x="0" y="0"/>
            <a:chExt cx="12197756" cy="686823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8251" y="0"/>
              <a:ext cx="9059505" cy="6868237"/>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9222" y="507696"/>
              <a:ext cx="3477333" cy="504986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2258" y="620688"/>
              <a:ext cx="484448" cy="45538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791128">
              <a:off x="11244834" y="4257092"/>
              <a:ext cx="484448" cy="455381"/>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2598309">
              <a:off x="292020" y="6146633"/>
              <a:ext cx="484448" cy="455381"/>
            </a:xfrm>
            <a:prstGeom prst="rect">
              <a:avLst/>
            </a:prstGeom>
          </p:spPr>
        </p:pic>
        <p:pic>
          <p:nvPicPr>
            <p:cNvPr id="13" name="Рисунок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15171" y="3656060"/>
              <a:ext cx="390339" cy="39033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39222" y="6112226"/>
              <a:ext cx="4762500" cy="24765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1404200"/>
              <a:ext cx="2098762" cy="314814"/>
            </a:xfrm>
            <a:prstGeom prst="rect">
              <a:avLst/>
            </a:prstGeom>
          </p:spPr>
        </p:pic>
        <p:pic>
          <p:nvPicPr>
            <p:cNvPr id="16" name="Рисунок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2578" y="5561664"/>
              <a:ext cx="5630831" cy="225233"/>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675790" y="2049738"/>
            <a:ext cx="5164406" cy="1343397"/>
          </a:xfrm>
        </p:spPr>
        <p:txBody>
          <a:bodyPr anchor="b"/>
          <a:lstStyle>
            <a:lvl1pPr algn="ctr">
              <a:defRPr sz="6000"/>
            </a:lvl1pPr>
          </a:lstStyle>
          <a:p>
            <a:r>
              <a:rPr lang="da-DK" dirty="0"/>
              <a:t>Lorem ipsum dolor</a:t>
            </a:r>
            <a:endParaRPr lang="ru-RU" dirty="0"/>
          </a:p>
        </p:txBody>
      </p:sp>
      <p:sp>
        <p:nvSpPr>
          <p:cNvPr id="3" name="Текст 2"/>
          <p:cNvSpPr>
            <a:spLocks noGrp="1"/>
          </p:cNvSpPr>
          <p:nvPr>
            <p:ph type="body" idx="1" hasCustomPrompt="1"/>
          </p:nvPr>
        </p:nvSpPr>
        <p:spPr>
          <a:xfrm>
            <a:off x="1847254" y="424211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a:t>
            </a:r>
            <a:endParaRPr lang="ru-RU" dirty="0"/>
          </a:p>
        </p:txBody>
      </p:sp>
      <p:sp>
        <p:nvSpPr>
          <p:cNvPr id="4" name="Дата 3"/>
          <p:cNvSpPr>
            <a:spLocks noGrp="1"/>
          </p:cNvSpPr>
          <p:nvPr>
            <p:ph type="dt" sz="half" idx="10"/>
          </p:nvPr>
        </p:nvSpPr>
        <p:spPr/>
        <p:txBody>
          <a:bodyPr/>
          <a:lstStyle/>
          <a:p>
            <a:fld id="{38681E92-CF5A-44DE-A223-5FF7178439E7}"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30565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4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8336" y="2139043"/>
            <a:ext cx="3913531" cy="472919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8355D2B3-0EBE-4E98-9739-14C6400DA930}"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01042" y="5579155"/>
            <a:ext cx="6667500" cy="333375"/>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61956" y="1777869"/>
            <a:ext cx="461282" cy="461282"/>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3084" flipH="1">
            <a:off x="955944" y="2143335"/>
            <a:ext cx="253722" cy="1902279"/>
          </a:xfrm>
          <a:prstGeom prst="rect">
            <a:avLst/>
          </a:prstGeom>
        </p:spPr>
      </p:pic>
      <p:pic>
        <p:nvPicPr>
          <p:cNvPr id="23" name="Рисунок 2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52103">
            <a:off x="841407" y="3203981"/>
            <a:ext cx="552355" cy="186603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171353" y="4726477"/>
            <a:ext cx="794378" cy="798791"/>
          </a:xfrm>
          <a:prstGeom prst="rect">
            <a:avLst/>
          </a:prstGeom>
        </p:spPr>
      </p:pic>
      <p:pic>
        <p:nvPicPr>
          <p:cNvPr id="26" name="Рисунок 2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721418" y="1453508"/>
            <a:ext cx="3014884" cy="3014884"/>
          </a:xfrm>
          <a:prstGeom prst="rect">
            <a:avLst/>
          </a:prstGeom>
        </p:spPr>
      </p:pic>
      <p:pic>
        <p:nvPicPr>
          <p:cNvPr id="27" name="Рисунок 2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0056488" y="4482131"/>
            <a:ext cx="2135512" cy="555233"/>
          </a:xfrm>
          <a:prstGeom prst="rect">
            <a:avLst/>
          </a:prstGeom>
        </p:spPr>
      </p:pic>
      <p:pic>
        <p:nvPicPr>
          <p:cNvPr id="28" name="Рисунок 2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18336" y="11333"/>
            <a:ext cx="1670956" cy="2493902"/>
          </a:xfrm>
          <a:prstGeom prst="rect">
            <a:avLst/>
          </a:prstGeom>
        </p:spPr>
      </p:pic>
      <p:pic>
        <p:nvPicPr>
          <p:cNvPr id="29" name="Рисунок 2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9384488">
            <a:off x="960166" y="4715367"/>
            <a:ext cx="342550" cy="321997"/>
          </a:xfrm>
          <a:prstGeom prst="rect">
            <a:avLst/>
          </a:prstGeom>
        </p:spPr>
      </p:pic>
      <p:pic>
        <p:nvPicPr>
          <p:cNvPr id="30" name="Рисунок 2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639368">
            <a:off x="1542630" y="237020"/>
            <a:ext cx="342550" cy="321997"/>
          </a:xfrm>
          <a:prstGeom prst="rect">
            <a:avLst/>
          </a:prstGeom>
        </p:spPr>
      </p:pic>
      <p:pic>
        <p:nvPicPr>
          <p:cNvPr id="31" name="Рисунок 3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410889">
            <a:off x="10754876" y="5534789"/>
            <a:ext cx="342550" cy="321997"/>
          </a:xfrm>
          <a:prstGeom prst="rect">
            <a:avLst/>
          </a:prstGeom>
        </p:spPr>
      </p:pic>
    </p:spTree>
    <p:extLst>
      <p:ext uri="{BB962C8B-B14F-4D97-AF65-F5344CB8AC3E}">
        <p14:creationId xmlns:p14="http://schemas.microsoft.com/office/powerpoint/2010/main" val="3467096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7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4688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2187348" y="1738132"/>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7ACBA8B6-FF0C-43DA-B7A5-9AE7C560BBE7}"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69821" y="5648183"/>
            <a:ext cx="5252358" cy="262618"/>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25349">
            <a:off x="9456734" y="1616909"/>
            <a:ext cx="2058636" cy="4201298"/>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3325727">
            <a:off x="9439892" y="1537917"/>
            <a:ext cx="2092319" cy="4270039"/>
          </a:xfrm>
          <a:prstGeom prst="rect">
            <a:avLst/>
          </a:prstGeom>
        </p:spPr>
      </p:pic>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5843" y="3279407"/>
            <a:ext cx="2872260" cy="2872260"/>
          </a:xfrm>
          <a:prstGeom prst="rect">
            <a:avLst/>
          </a:prstGeom>
        </p:spPr>
      </p:pic>
      <p:pic>
        <p:nvPicPr>
          <p:cNvPr id="11" name="Рисунок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59534" y="3972227"/>
            <a:ext cx="1371600" cy="1371600"/>
          </a:xfrm>
          <a:prstGeom prst="rect">
            <a:avLst/>
          </a:prstGeom>
        </p:spPr>
      </p:pic>
      <p:pic>
        <p:nvPicPr>
          <p:cNvPr id="12" name="Рисунок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8757" y="286906"/>
            <a:ext cx="853216" cy="857956"/>
          </a:xfrm>
          <a:prstGeom prst="rect">
            <a:avLst/>
          </a:prstGeom>
        </p:spPr>
      </p:pic>
      <p:pic>
        <p:nvPicPr>
          <p:cNvPr id="13" name="Рисунок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2192444">
            <a:off x="1083050" y="1247203"/>
            <a:ext cx="399721" cy="375738"/>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0800000">
            <a:off x="10259673" y="2281347"/>
            <a:ext cx="399721" cy="375738"/>
          </a:xfrm>
          <a:prstGeom prst="rect">
            <a:avLst/>
          </a:prstGeom>
        </p:spPr>
      </p:pic>
      <p:pic>
        <p:nvPicPr>
          <p:cNvPr id="17" name="Рисунок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8536621">
            <a:off x="317286" y="5563248"/>
            <a:ext cx="399721" cy="375738"/>
          </a:xfrm>
          <a:prstGeom prst="rect">
            <a:avLst/>
          </a:prstGeom>
        </p:spPr>
      </p:pic>
    </p:spTree>
    <p:extLst>
      <p:ext uri="{BB962C8B-B14F-4D97-AF65-F5344CB8AC3E}">
        <p14:creationId xmlns:p14="http://schemas.microsoft.com/office/powerpoint/2010/main" val="2932328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11008D1A-76FF-4BB6-A144-A282012ABF72}"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4038600" y="6059209"/>
            <a:ext cx="3529495" cy="1764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877169" cy="5802284"/>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713308" y="4942988"/>
            <a:ext cx="302079" cy="283954"/>
          </a:xfrm>
          <a:prstGeom prst="rect">
            <a:avLst/>
          </a:prstGeom>
        </p:spPr>
      </p:pic>
    </p:spTree>
    <p:extLst>
      <p:ext uri="{BB962C8B-B14F-4D97-AF65-F5344CB8AC3E}">
        <p14:creationId xmlns:p14="http://schemas.microsoft.com/office/powerpoint/2010/main" val="3186183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4131">
            <a:off x="5577950" y="5921853"/>
            <a:ext cx="1120784" cy="1224643"/>
          </a:xfrm>
          <a:prstGeom prst="rect">
            <a:avLst/>
          </a:prstGeom>
        </p:spPr>
      </p:pic>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5504013" cy="685800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0" y="4977310"/>
            <a:ext cx="1513408" cy="188069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a:xfrm>
            <a:off x="2061026" y="6356349"/>
            <a:ext cx="2743200" cy="365125"/>
          </a:xfrm>
        </p:spPr>
        <p:txBody>
          <a:bodyPr/>
          <a:lstStyle/>
          <a:p>
            <a:fld id="{B1C2B6F7-EF03-4497-B29D-CB7D612AD2DE}" type="datetime1">
              <a:rPr lang="ru-RU" smtClean="0"/>
              <a:t>20.09.2023</a:t>
            </a:fld>
            <a:endParaRPr lang="ru-RU"/>
          </a:p>
        </p:txBody>
      </p:sp>
      <p:sp>
        <p:nvSpPr>
          <p:cNvPr id="5" name="Нижний колонтитул 4"/>
          <p:cNvSpPr>
            <a:spLocks noGrp="1"/>
          </p:cNvSpPr>
          <p:nvPr>
            <p:ph type="ftr" sz="quarter" idx="11"/>
          </p:nvPr>
        </p:nvSpPr>
        <p:spPr>
          <a:xfrm>
            <a:off x="6316436" y="6356349"/>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7179597" y="2325182"/>
            <a:ext cx="4179887" cy="3462338"/>
          </a:xfrm>
        </p:spPr>
        <p:txBody>
          <a:bodyPr/>
          <a:lstStyle/>
          <a:p>
            <a:endParaRPr lang="ru-RU" dirty="0"/>
          </a:p>
        </p:txBody>
      </p:sp>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58376">
            <a:off x="10450307" y="230235"/>
            <a:ext cx="1557105" cy="1500011"/>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4425" t="2003" r="45637" b="-2003"/>
          <a:stretch/>
        </p:blipFill>
        <p:spPr>
          <a:xfrm>
            <a:off x="11228859" y="3823359"/>
            <a:ext cx="976061" cy="1629861"/>
          </a:xfrm>
          <a:prstGeom prst="rect">
            <a:avLst/>
          </a:prstGeom>
        </p:spPr>
      </p:pic>
    </p:spTree>
    <p:extLst>
      <p:ext uri="{BB962C8B-B14F-4D97-AF65-F5344CB8AC3E}">
        <p14:creationId xmlns:p14="http://schemas.microsoft.com/office/powerpoint/2010/main" val="25290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04600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5DCF5F25-5CA5-4AD8-9FB2-893AB81C3556}" type="datetime1">
              <a:rPr lang="ru-RU" smtClean="0"/>
              <a:t>20.09.2023</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1379764" y="739549"/>
            <a:ext cx="9432713" cy="5047971"/>
          </a:xfrm>
        </p:spPr>
        <p:txBody>
          <a:bodyPr/>
          <a:lstStyle/>
          <a:p>
            <a:endParaRPr lang="ru-RU" dirty="0"/>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120" y="6009338"/>
            <a:ext cx="7620000" cy="304800"/>
          </a:xfrm>
          <a:prstGeom prst="rect">
            <a:avLst/>
          </a:prstGeom>
        </p:spPr>
      </p:pic>
      <p:pic>
        <p:nvPicPr>
          <p:cNvPr id="16" name="Рисунок 15"/>
          <p:cNvPicPr>
            <a:picLocks noChangeAspect="1"/>
          </p:cNvPicPr>
          <p:nvPr userDrawn="1"/>
        </p:nvPicPr>
        <p:blipFill rotWithShape="1">
          <a:blip r:embed="rId6" cstate="print">
            <a:extLst>
              <a:ext uri="{28A0092B-C50C-407E-A947-70E740481C1C}">
                <a14:useLocalDpi xmlns:a14="http://schemas.microsoft.com/office/drawing/2010/main" val="0"/>
              </a:ext>
            </a:extLst>
          </a:blip>
          <a:srcRect r="40770"/>
          <a:stretch/>
        </p:blipFill>
        <p:spPr>
          <a:xfrm>
            <a:off x="9299121" y="739549"/>
            <a:ext cx="2892879" cy="4884117"/>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5789456">
            <a:off x="293914" y="5875035"/>
            <a:ext cx="285750" cy="268605"/>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218060">
            <a:off x="10602684" y="194276"/>
            <a:ext cx="285750" cy="268605"/>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962161">
            <a:off x="462494" y="5516354"/>
            <a:ext cx="285750" cy="268605"/>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41348"/>
          <a:stretch/>
        </p:blipFill>
        <p:spPr>
          <a:xfrm>
            <a:off x="0" y="1367779"/>
            <a:ext cx="991303" cy="1699528"/>
          </a:xfrm>
          <a:prstGeom prst="rect">
            <a:avLst/>
          </a:prstGeom>
        </p:spPr>
      </p:pic>
      <p:pic>
        <p:nvPicPr>
          <p:cNvPr id="22" name="Рисунок 21"/>
          <p:cNvPicPr>
            <a:picLocks noChangeAspect="1"/>
          </p:cNvPicPr>
          <p:nvPr userDrawn="1"/>
        </p:nvPicPr>
        <p:blipFill rotWithShape="1">
          <a:blip r:embed="rId9" cstate="print">
            <a:extLst>
              <a:ext uri="{28A0092B-C50C-407E-A947-70E740481C1C}">
                <a14:useLocalDpi xmlns:a14="http://schemas.microsoft.com/office/drawing/2010/main" val="0"/>
              </a:ext>
            </a:extLst>
          </a:blip>
          <a:srcRect t="37724"/>
          <a:stretch/>
        </p:blipFill>
        <p:spPr>
          <a:xfrm>
            <a:off x="798783" y="0"/>
            <a:ext cx="505255" cy="314653"/>
          </a:xfrm>
          <a:prstGeom prst="rect">
            <a:avLst/>
          </a:prstGeom>
        </p:spPr>
      </p:pic>
    </p:spTree>
    <p:extLst>
      <p:ext uri="{BB962C8B-B14F-4D97-AF65-F5344CB8AC3E}">
        <p14:creationId xmlns:p14="http://schemas.microsoft.com/office/powerpoint/2010/main" val="369331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Заголовок раздела">
    <p:spTree>
      <p:nvGrpSpPr>
        <p:cNvPr id="1" name=""/>
        <p:cNvGrpSpPr/>
        <p:nvPr/>
      </p:nvGrpSpPr>
      <p:grpSpPr>
        <a:xfrm>
          <a:off x="0" y="0"/>
          <a:ext cx="0" cy="0"/>
          <a:chOff x="0" y="0"/>
          <a:chExt cx="0" cy="0"/>
        </a:xfrm>
      </p:grpSpPr>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897"/>
          <a:stretch/>
        </p:blipFill>
        <p:spPr>
          <a:xfrm flipV="1">
            <a:off x="-8165" y="0"/>
            <a:ext cx="4463906"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538A7483-B222-4158-8CAE-EB2B45992326}" type="datetime1">
              <a:rPr lang="ru-RU" smtClean="0"/>
              <a:t>20.09.2023</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865867" y="1314449"/>
            <a:ext cx="4449763" cy="4138613"/>
          </a:xfrm>
        </p:spPr>
        <p:txBody>
          <a:bodyPr/>
          <a:lstStyle/>
          <a:p>
            <a:endParaRPr lang="ru-RU"/>
          </a:p>
        </p:txBody>
      </p:sp>
      <p:sp>
        <p:nvSpPr>
          <p:cNvPr id="12"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677266" y="5892984"/>
            <a:ext cx="4155621" cy="166225"/>
          </a:xfrm>
          <a:prstGeom prst="rect">
            <a:avLst/>
          </a:prstGeom>
        </p:spPr>
      </p:pic>
      <p:pic>
        <p:nvPicPr>
          <p:cNvPr id="23" name="Рисунок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012938" y="5892984"/>
            <a:ext cx="4155621" cy="166225"/>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15681" y="158990"/>
            <a:ext cx="713336" cy="7133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0363" y="5976096"/>
            <a:ext cx="653248" cy="656877"/>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45946" y="3255459"/>
            <a:ext cx="713336" cy="71333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2236" y="2501524"/>
            <a:ext cx="653248" cy="656877"/>
          </a:xfrm>
          <a:prstGeom prst="rect">
            <a:avLst/>
          </a:prstGeom>
        </p:spPr>
      </p:pic>
      <p:pic>
        <p:nvPicPr>
          <p:cNvPr id="27" name="Рисунок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06318" y="3161716"/>
            <a:ext cx="1885682" cy="2814380"/>
          </a:xfrm>
          <a:prstGeom prst="rect">
            <a:avLst/>
          </a:prstGeom>
        </p:spPr>
      </p:pic>
      <p:pic>
        <p:nvPicPr>
          <p:cNvPr id="28" name="Рисунок 2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54043" y="196568"/>
            <a:ext cx="2326821" cy="897920"/>
          </a:xfrm>
          <a:prstGeom prst="rect">
            <a:avLst/>
          </a:prstGeom>
        </p:spPr>
      </p:pic>
    </p:spTree>
    <p:extLst>
      <p:ext uri="{BB962C8B-B14F-4D97-AF65-F5344CB8AC3E}">
        <p14:creationId xmlns:p14="http://schemas.microsoft.com/office/powerpoint/2010/main" val="64387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Заголовок раздела">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a:extLst>
              <a:ext uri="{28A0092B-C50C-407E-A947-70E740481C1C}">
                <a14:useLocalDpi xmlns:a14="http://schemas.microsoft.com/office/drawing/2010/main" val="0"/>
              </a:ext>
            </a:extLst>
          </a:blip>
          <a:srcRect l="-38320" t="7971" r="38320" b="-7971"/>
          <a:stretch/>
        </p:blipFill>
        <p:spPr>
          <a:xfrm flipH="1">
            <a:off x="-1" y="846989"/>
            <a:ext cx="7223672" cy="7091238"/>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7F9650E3-60C7-40CD-8DF4-D763ED4691DB}" type="datetime1">
              <a:rPr lang="ru-RU" smtClean="0"/>
              <a:t>20.09.2023</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3707778" y="1542820"/>
            <a:ext cx="4449763" cy="4138613"/>
          </a:xfrm>
        </p:spPr>
        <p:txBody>
          <a:bodyPr/>
          <a:lstStyle/>
          <a:p>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3854849" y="5976096"/>
            <a:ext cx="4155621" cy="166225"/>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701" y="6142321"/>
            <a:ext cx="653248" cy="656877"/>
          </a:xfrm>
          <a:prstGeom prst="rect">
            <a:avLst/>
          </a:prstGeom>
        </p:spPr>
      </p:pic>
      <p:sp>
        <p:nvSpPr>
          <p:cNvPr id="20"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890700">
            <a:off x="10081963" y="4267376"/>
            <a:ext cx="1461027" cy="1596415"/>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942" y="-55596"/>
            <a:ext cx="1687650" cy="1625770"/>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68806" y="757289"/>
            <a:ext cx="713336" cy="713336"/>
          </a:xfrm>
          <a:prstGeom prst="rect">
            <a:avLst/>
          </a:prstGeom>
        </p:spPr>
      </p:pic>
      <p:pic>
        <p:nvPicPr>
          <p:cNvPr id="16" name="Рисунок 15"/>
          <p:cNvPicPr>
            <a:picLocks noChangeAspect="1"/>
          </p:cNvPicPr>
          <p:nvPr userDrawn="1"/>
        </p:nvPicPr>
        <p:blipFill rotWithShape="1">
          <a:blip r:embed="rId2">
            <a:extLst>
              <a:ext uri="{28A0092B-C50C-407E-A947-70E740481C1C}">
                <a14:useLocalDpi xmlns:a14="http://schemas.microsoft.com/office/drawing/2010/main" val="0"/>
              </a:ext>
            </a:extLst>
          </a:blip>
          <a:srcRect l="45279" r="382"/>
          <a:stretch/>
        </p:blipFill>
        <p:spPr>
          <a:xfrm flipH="1">
            <a:off x="9682660" y="489858"/>
            <a:ext cx="2509394" cy="4516061"/>
          </a:xfrm>
          <a:prstGeom prst="rect">
            <a:avLst/>
          </a:prstGeom>
        </p:spPr>
      </p:pic>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85852" y="913297"/>
            <a:ext cx="653248" cy="656877"/>
          </a:xfrm>
          <a:prstGeom prst="rect">
            <a:avLst/>
          </a:prstGeom>
        </p:spPr>
      </p:pic>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969324" y="4392608"/>
            <a:ext cx="713336" cy="713336"/>
          </a:xfrm>
          <a:prstGeom prst="rect">
            <a:avLst/>
          </a:prstGeom>
        </p:spPr>
      </p:pic>
      <p:pic>
        <p:nvPicPr>
          <p:cNvPr id="17" name="Рисунок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2660" y="1971813"/>
            <a:ext cx="1345251" cy="1348104"/>
          </a:xfrm>
          <a:prstGeom prst="rect">
            <a:avLst/>
          </a:prstGeom>
        </p:spPr>
      </p:pic>
      <p:pic>
        <p:nvPicPr>
          <p:cNvPr id="19" name="Рисунок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05741" y="4444186"/>
            <a:ext cx="1729928" cy="1733597"/>
          </a:xfrm>
          <a:prstGeom prst="rect">
            <a:avLst/>
          </a:prstGeom>
        </p:spPr>
      </p:pic>
    </p:spTree>
    <p:extLst>
      <p:ext uri="{BB962C8B-B14F-4D97-AF65-F5344CB8AC3E}">
        <p14:creationId xmlns:p14="http://schemas.microsoft.com/office/powerpoint/2010/main" val="350489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_slide_yellow">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950" y="2374058"/>
            <a:ext cx="3719050" cy="4494179"/>
          </a:xfrm>
          <a:prstGeom prst="rect">
            <a:avLst/>
          </a:prstGeom>
        </p:spPr>
      </p:pic>
      <p:pic>
        <p:nvPicPr>
          <p:cNvPr id="12" name="Рисунок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25619" b="14310"/>
          <a:stretch/>
        </p:blipFill>
        <p:spPr>
          <a:xfrm rot="10800000">
            <a:off x="0" y="0"/>
            <a:ext cx="2538920" cy="5969261"/>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DACE4FB2-92A7-46F0-A41B-2443ADA8015F}" type="datetime1">
              <a:rPr lang="ru-RU" smtClean="0"/>
              <a:t>20.09.2023</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8" name="Таблица 7"/>
          <p:cNvSpPr>
            <a:spLocks noGrp="1"/>
          </p:cNvSpPr>
          <p:nvPr>
            <p:ph type="tbl" sz="quarter" idx="13"/>
          </p:nvPr>
        </p:nvSpPr>
        <p:spPr>
          <a:xfrm>
            <a:off x="885522" y="447597"/>
            <a:ext cx="10382250" cy="5573713"/>
          </a:xfrm>
        </p:spPr>
        <p:txBody>
          <a:bodyPr/>
          <a:lstStyle/>
          <a:p>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626336" y="1225684"/>
            <a:ext cx="253004" cy="1896894"/>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92018">
            <a:off x="272307" y="649803"/>
            <a:ext cx="383150" cy="360161"/>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012286">
            <a:off x="11521734" y="5555199"/>
            <a:ext cx="383150" cy="360161"/>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63821" y="6036429"/>
            <a:ext cx="7620000" cy="304800"/>
          </a:xfrm>
          <a:prstGeom prst="rect">
            <a:avLst/>
          </a:prstGeom>
        </p:spPr>
      </p:pic>
    </p:spTree>
    <p:extLst>
      <p:ext uri="{BB962C8B-B14F-4D97-AF65-F5344CB8AC3E}">
        <p14:creationId xmlns:p14="http://schemas.microsoft.com/office/powerpoint/2010/main" val="190070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95E497E8-5E48-411D-B632-55C12A1740B3}"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pic>
        <p:nvPicPr>
          <p:cNvPr id="18" name="Grafik 17">
            <a:extLst>
              <a:ext uri="{FF2B5EF4-FFF2-40B4-BE49-F238E27FC236}">
                <a16:creationId xmlns:a16="http://schemas.microsoft.com/office/drawing/2014/main" id="{FF7B1472-3DEC-4DCD-A253-94BE0B66709F}"/>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250136" y="1440687"/>
            <a:ext cx="1363283" cy="653609"/>
          </a:xfrm>
          <a:prstGeom prst="rect">
            <a:avLst/>
          </a:prstGeom>
        </p:spPr>
      </p:pic>
    </p:spTree>
    <p:extLst>
      <p:ext uri="{BB962C8B-B14F-4D97-AF65-F5344CB8AC3E}">
        <p14:creationId xmlns:p14="http://schemas.microsoft.com/office/powerpoint/2010/main" val="65556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3895006"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ECD16398-92CD-437F-86EC-887C697D72E4}" type="datetime1">
              <a:rPr lang="ru-RU" smtClean="0"/>
              <a:t>20.09.2023</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76841" y="5708485"/>
            <a:ext cx="6841672" cy="273667"/>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635558" flipV="1">
            <a:off x="11592097" y="2836229"/>
            <a:ext cx="321481" cy="302192"/>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2752199" flipV="1">
            <a:off x="492111" y="218678"/>
            <a:ext cx="321481" cy="302192"/>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3567054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ЗBambooBike">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3150"/>
            <a:ext cx="12186402" cy="6854850"/>
          </a:xfrm>
          <a:prstGeom prst="rect">
            <a:avLst/>
          </a:prstGeom>
        </p:spPr>
      </p:pic>
      <p:pic>
        <p:nvPicPr>
          <p:cNvPr id="20" name="Рисунок 19"/>
          <p:cNvPicPr>
            <a:picLocks noChangeAspect="1"/>
          </p:cNvPicPr>
          <p:nvPr userDrawn="1"/>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460490" y="721422"/>
            <a:ext cx="4068452" cy="4404099"/>
          </a:xfrm>
          <a:prstGeom prst="rect">
            <a:avLst/>
          </a:prstGeom>
        </p:spPr>
      </p:pic>
      <p:pic>
        <p:nvPicPr>
          <p:cNvPr id="21" name="Рисунок 20"/>
          <p:cNvPicPr>
            <a:picLocks noChangeAspect="1"/>
          </p:cNvPicPr>
          <p:nvPr userDrawn="1"/>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7941474" y="-14121"/>
            <a:ext cx="4250215" cy="3339455"/>
          </a:xfrm>
          <a:prstGeom prst="rect">
            <a:avLst/>
          </a:prstGeom>
        </p:spPr>
      </p:pic>
      <p:pic>
        <p:nvPicPr>
          <p:cNvPr id="22" name="Рисунок 21"/>
          <p:cNvPicPr>
            <a:picLocks noChangeAspect="1"/>
          </p:cNvPicPr>
          <p:nvPr userDrawn="1"/>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50925" y="5607344"/>
            <a:ext cx="5724636" cy="381642"/>
          </a:xfrm>
          <a:prstGeom prst="rect">
            <a:avLst/>
          </a:prstGeom>
        </p:spPr>
      </p:pic>
      <p:pic>
        <p:nvPicPr>
          <p:cNvPr id="7" name="Рисунок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p>
            <a:fld id="{3F4D2415-C807-467F-8A8A-582CCD79BE13}" type="datetime1">
              <a:rPr lang="ru-RU" smtClean="0"/>
              <a:t>20.09.2023</a:t>
            </a:fld>
            <a:endParaRPr lang="ru-RU"/>
          </a:p>
        </p:txBody>
      </p:sp>
      <p:sp>
        <p:nvSpPr>
          <p:cNvPr id="5" name="Нижний колонтитул 4"/>
          <p:cNvSpPr>
            <a:spLocks noGrp="1"/>
          </p:cNvSpPr>
          <p:nvPr userDrawn="1">
            <p:ph type="ftr" sz="quarter" idx="11"/>
          </p:nvPr>
        </p:nvSpPr>
        <p:spPr/>
        <p:txBody>
          <a:bodyPr/>
          <a:lstStyle/>
          <a:p>
            <a:endParaRPr lang="ru-RU"/>
          </a:p>
        </p:txBody>
      </p:sp>
      <p:sp>
        <p:nvSpPr>
          <p:cNvPr id="6" name="Номер слайда 5"/>
          <p:cNvSpPr>
            <a:spLocks noGrp="1"/>
          </p:cNvSpPr>
          <p:nvPr userDrawn="1">
            <p:ph type="sldNum" sz="quarter" idx="12"/>
          </p:nvPr>
        </p:nvSpPr>
        <p:spPr/>
        <p:txBody>
          <a:bodyPr/>
          <a:lstStyle/>
          <a:p>
            <a:fld id="{B7E6CA31-DA56-47CF-9891-B6D0296B6AEC}" type="slidenum">
              <a:rPr lang="ru-RU" smtClean="0"/>
              <a:t>‹Nr.›</a:t>
            </a:fld>
            <a:endParaRPr lang="ru-RU"/>
          </a:p>
        </p:txBody>
      </p:sp>
      <p:pic>
        <p:nvPicPr>
          <p:cNvPr id="11" name="Grafik 10">
            <a:extLst>
              <a:ext uri="{FF2B5EF4-FFF2-40B4-BE49-F238E27FC236}">
                <a16:creationId xmlns:a16="http://schemas.microsoft.com/office/drawing/2014/main" id="{EACF3009-F710-4C74-98C6-C320D2B50195}"/>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250136" y="354837"/>
            <a:ext cx="1363283" cy="653609"/>
          </a:xfrm>
          <a:prstGeom prst="rect">
            <a:avLst/>
          </a:prstGeom>
        </p:spPr>
      </p:pic>
    </p:spTree>
    <p:extLst>
      <p:ext uri="{BB962C8B-B14F-4D97-AF65-F5344CB8AC3E}">
        <p14:creationId xmlns:p14="http://schemas.microsoft.com/office/powerpoint/2010/main" val="1450665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ЗBambooBike_Pink">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3150"/>
            <a:ext cx="12186402" cy="6854850"/>
          </a:xfrm>
          <a:prstGeom prst="rect">
            <a:avLst/>
          </a:prstGeom>
        </p:spPr>
      </p:pic>
      <p:pic>
        <p:nvPicPr>
          <p:cNvPr id="20" name="Рисунок 19"/>
          <p:cNvPicPr>
            <a:picLocks noChangeAspect="1"/>
          </p:cNvPicPr>
          <p:nvPr userDrawn="1"/>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460490" y="721422"/>
            <a:ext cx="4068452" cy="4404099"/>
          </a:xfrm>
          <a:prstGeom prst="rect">
            <a:avLst/>
          </a:prstGeom>
        </p:spPr>
      </p:pic>
      <p:pic>
        <p:nvPicPr>
          <p:cNvPr id="21" name="Рисунок 20"/>
          <p:cNvPicPr>
            <a:picLocks noChangeAspect="1"/>
          </p:cNvPicPr>
          <p:nvPr userDrawn="1"/>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7941474" y="-14121"/>
            <a:ext cx="4250215" cy="3339455"/>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0925" y="5607344"/>
            <a:ext cx="5724636" cy="381642"/>
          </a:xfrm>
          <a:prstGeom prst="rect">
            <a:avLst/>
          </a:prstGeom>
        </p:spPr>
      </p:pic>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p>
            <a:fld id="{3F4D2415-C807-467F-8A8A-582CCD79BE13}" type="datetime1">
              <a:rPr lang="ru-RU" smtClean="0"/>
              <a:t>20.09.2023</a:t>
            </a:fld>
            <a:endParaRPr lang="ru-RU"/>
          </a:p>
        </p:txBody>
      </p:sp>
      <p:sp>
        <p:nvSpPr>
          <p:cNvPr id="5" name="Нижний колонтитул 4"/>
          <p:cNvSpPr>
            <a:spLocks noGrp="1"/>
          </p:cNvSpPr>
          <p:nvPr userDrawn="1">
            <p:ph type="ftr" sz="quarter" idx="11"/>
          </p:nvPr>
        </p:nvSpPr>
        <p:spPr/>
        <p:txBody>
          <a:bodyPr/>
          <a:lstStyle/>
          <a:p>
            <a:endParaRPr lang="ru-RU"/>
          </a:p>
        </p:txBody>
      </p:sp>
      <p:sp>
        <p:nvSpPr>
          <p:cNvPr id="6" name="Номер слайда 5"/>
          <p:cNvSpPr>
            <a:spLocks noGrp="1"/>
          </p:cNvSpPr>
          <p:nvPr userDrawn="1">
            <p:ph type="sldNum" sz="quarter" idx="12"/>
          </p:nvPr>
        </p:nvSpPr>
        <p:spPr/>
        <p:txBody>
          <a:bodyPr/>
          <a:lstStyle/>
          <a:p>
            <a:fld id="{B7E6CA31-DA56-47CF-9891-B6D0296B6AEC}" type="slidenum">
              <a:rPr lang="ru-RU" smtClean="0"/>
              <a:t>‹Nr.›</a:t>
            </a:fld>
            <a:endParaRPr lang="ru-RU"/>
          </a:p>
        </p:txBody>
      </p:sp>
      <p:pic>
        <p:nvPicPr>
          <p:cNvPr id="11" name="Grafik 10">
            <a:extLst>
              <a:ext uri="{FF2B5EF4-FFF2-40B4-BE49-F238E27FC236}">
                <a16:creationId xmlns:a16="http://schemas.microsoft.com/office/drawing/2014/main" id="{EACF3009-F710-4C74-98C6-C320D2B50195}"/>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250136" y="354837"/>
            <a:ext cx="1363283" cy="653609"/>
          </a:xfrm>
          <a:prstGeom prst="rect">
            <a:avLst/>
          </a:prstGeom>
        </p:spPr>
      </p:pic>
    </p:spTree>
    <p:extLst>
      <p:ext uri="{BB962C8B-B14F-4D97-AF65-F5344CB8AC3E}">
        <p14:creationId xmlns:p14="http://schemas.microsoft.com/office/powerpoint/2010/main" val="1561543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1619250"/>
            <a:ext cx="6667500" cy="523875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3D228742-3425-4956-9D94-5C60B741C40B}"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7"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0736" y="1908878"/>
            <a:ext cx="383722" cy="383722"/>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5065" y="5436733"/>
            <a:ext cx="5535064" cy="369004"/>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1463" y="372001"/>
            <a:ext cx="1134836" cy="1134836"/>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1609" y="4963193"/>
            <a:ext cx="576943" cy="576943"/>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83697" y="2167500"/>
            <a:ext cx="2064526" cy="31327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761581">
            <a:off x="1149490" y="928885"/>
            <a:ext cx="1173619" cy="1780847"/>
          </a:xfrm>
          <a:prstGeom prst="rect">
            <a:avLst/>
          </a:prstGeom>
        </p:spPr>
      </p:pic>
      <p:pic>
        <p:nvPicPr>
          <p:cNvPr id="15" name="Рисунок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8770596" y="4788917"/>
            <a:ext cx="2069193" cy="2073581"/>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Tree>
    <p:extLst>
      <p:ext uri="{BB962C8B-B14F-4D97-AF65-F5344CB8AC3E}">
        <p14:creationId xmlns:p14="http://schemas.microsoft.com/office/powerpoint/2010/main" val="365062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2493"/>
            <a:ext cx="5549221" cy="554922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1E73A779-53A5-4CE4-AF60-1E7C4DFADBF1}"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8467" y="5982880"/>
            <a:ext cx="5535064" cy="369004"/>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00218" y="3431493"/>
            <a:ext cx="1991563" cy="3021993"/>
          </a:xfrm>
          <a:prstGeom prst="rect">
            <a:avLst/>
          </a:prstGeom>
        </p:spPr>
      </p:pic>
      <p:sp>
        <p:nvSpPr>
          <p:cNvPr id="19"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34074" y="813707"/>
            <a:ext cx="536121" cy="536121"/>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6863" y="2777103"/>
            <a:ext cx="4436079" cy="3927021"/>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645401">
            <a:off x="10492162" y="2590571"/>
            <a:ext cx="1252973" cy="1681843"/>
          </a:xfrm>
          <a:prstGeom prst="rect">
            <a:avLst/>
          </a:prstGeom>
        </p:spPr>
      </p:pic>
      <p:pic>
        <p:nvPicPr>
          <p:cNvPr id="22" name="Рисунок 2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 t="5851" r="40936"/>
          <a:stretch/>
        </p:blipFill>
        <p:spPr>
          <a:xfrm>
            <a:off x="9769285" y="0"/>
            <a:ext cx="2422715" cy="2413605"/>
          </a:xfrm>
          <a:prstGeom prst="rect">
            <a:avLst/>
          </a:prstGeom>
        </p:spPr>
      </p:pic>
      <p:pic>
        <p:nvPicPr>
          <p:cNvPr id="23" name="Рисунок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66653" y="1206802"/>
            <a:ext cx="952500" cy="952500"/>
          </a:xfrm>
          <a:prstGeom prst="rect">
            <a:avLst/>
          </a:prstGeom>
        </p:spPr>
      </p:pic>
    </p:spTree>
    <p:extLst>
      <p:ext uri="{BB962C8B-B14F-4D97-AF65-F5344CB8AC3E}">
        <p14:creationId xmlns:p14="http://schemas.microsoft.com/office/powerpoint/2010/main" val="219288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ore-text-purple">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6219" y="5673479"/>
            <a:ext cx="4801537" cy="1392445"/>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358960" y="3564409"/>
            <a:ext cx="4937760" cy="72832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425B5B91-2D54-42DE-856E-8ABA321A5717}"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8467" y="6155874"/>
            <a:ext cx="5535064" cy="130698"/>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0" name="Рисунок 9"/>
          <p:cNvPicPr>
            <a:picLocks noChangeAspect="1"/>
          </p:cNvPicPr>
          <p:nvPr userDrawn="1"/>
        </p:nvPicPr>
        <p:blipFill rotWithShape="1">
          <a:blip r:embed="rId7" cstate="print">
            <a:extLst>
              <a:ext uri="{28A0092B-C50C-407E-A947-70E740481C1C}">
                <a14:useLocalDpi xmlns:a14="http://schemas.microsoft.com/office/drawing/2010/main" val="0"/>
              </a:ext>
            </a:extLst>
          </a:blip>
          <a:srcRect t="10129"/>
          <a:stretch/>
        </p:blipFill>
        <p:spPr>
          <a:xfrm>
            <a:off x="-258515" y="0"/>
            <a:ext cx="1135684" cy="464681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9658" y="6419243"/>
            <a:ext cx="239337" cy="239337"/>
          </a:xfrm>
          <a:prstGeom prst="rect">
            <a:avLst/>
          </a:prstGeom>
        </p:spPr>
      </p:pic>
      <p:pic>
        <p:nvPicPr>
          <p:cNvPr id="13" name="Рисунок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135961">
            <a:off x="11555838" y="4812463"/>
            <a:ext cx="426027" cy="400465"/>
          </a:xfrm>
          <a:prstGeom prst="rect">
            <a:avLst/>
          </a:prstGeom>
        </p:spPr>
      </p:pic>
    </p:spTree>
    <p:extLst>
      <p:ext uri="{BB962C8B-B14F-4D97-AF65-F5344CB8AC3E}">
        <p14:creationId xmlns:p14="http://schemas.microsoft.com/office/powerpoint/2010/main" val="4278636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934" y="2922352"/>
            <a:ext cx="1117547" cy="1176676"/>
          </a:xfrm>
          <a:prstGeom prst="rect">
            <a:avLst/>
          </a:prstGeom>
        </p:spPr>
      </p:pic>
      <p:pic>
        <p:nvPicPr>
          <p:cNvPr id="12" name="Рисунок 11"/>
          <p:cNvPicPr>
            <a:picLocks noChangeAspect="1"/>
          </p:cNvPicPr>
          <p:nvPr userDrawn="1"/>
        </p:nvPicPr>
        <p:blipFill rotWithShape="1">
          <a:blip r:embed="rId3">
            <a:extLst>
              <a:ext uri="{28A0092B-C50C-407E-A947-70E740481C1C}">
                <a14:useLocalDpi xmlns:a14="http://schemas.microsoft.com/office/drawing/2010/main" val="0"/>
              </a:ext>
            </a:extLst>
          </a:blip>
          <a:srcRect l="27270"/>
          <a:stretch/>
        </p:blipFill>
        <p:spPr>
          <a:xfrm flipH="1">
            <a:off x="9176797" y="0"/>
            <a:ext cx="3010756" cy="6858000"/>
          </a:xfrm>
          <a:prstGeom prst="rect">
            <a:avLst/>
          </a:prstGeom>
        </p:spPr>
      </p:pic>
      <p:pic>
        <p:nvPicPr>
          <p:cNvPr id="11" name="Рисунок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24" y="5359968"/>
            <a:ext cx="4697660" cy="1498032"/>
          </a:xfrm>
          <a:prstGeom prst="rect">
            <a:avLst/>
          </a:prstGeom>
        </p:spPr>
      </p:pic>
      <p:pic>
        <p:nvPicPr>
          <p:cNvPr id="8" name="Рисунок 7"/>
          <p:cNvPicPr>
            <a:picLocks noChangeAspect="1"/>
          </p:cNvPicPr>
          <p:nvPr userDrawn="1"/>
        </p:nvPicPr>
        <p:blipFill rotWithShape="1">
          <a:blip r:embed="rId5">
            <a:extLst>
              <a:ext uri="{28A0092B-C50C-407E-A947-70E740481C1C}">
                <a14:useLocalDpi xmlns:a14="http://schemas.microsoft.com/office/drawing/2010/main" val="0"/>
              </a:ext>
            </a:extLst>
          </a:blip>
          <a:srcRect r="21520"/>
          <a:stretch/>
        </p:blipFill>
        <p:spPr>
          <a:xfrm rot="16200000">
            <a:off x="3056" y="-3056"/>
            <a:ext cx="5232638" cy="5238750"/>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ECD4BB71-6221-478C-9E96-2490BE563AA2}"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02008" y="5987346"/>
            <a:ext cx="5535064" cy="369004"/>
          </a:xfrm>
          <a:prstGeom prst="rect">
            <a:avLst/>
          </a:prstGeom>
        </p:spPr>
      </p:pic>
      <p:pic>
        <p:nvPicPr>
          <p:cNvPr id="14" name="Рисунок 13"/>
          <p:cNvPicPr>
            <a:picLocks noChangeAspect="1"/>
          </p:cNvPicPr>
          <p:nvPr userDrawn="1"/>
        </p:nvPicPr>
        <p:blipFill rotWithShape="1">
          <a:blip r:embed="rId8" cstate="print">
            <a:extLst>
              <a:ext uri="{28A0092B-C50C-407E-A947-70E740481C1C}">
                <a14:useLocalDpi xmlns:a14="http://schemas.microsoft.com/office/drawing/2010/main" val="0"/>
              </a:ext>
            </a:extLst>
          </a:blip>
          <a:srcRect b="32565"/>
          <a:stretch/>
        </p:blipFill>
        <p:spPr>
          <a:xfrm rot="10800000">
            <a:off x="-54782" y="0"/>
            <a:ext cx="1991563" cy="203786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25"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6"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7" name="Рисунок 8"/>
          <p:cNvSpPr>
            <a:spLocks noGrp="1"/>
          </p:cNvSpPr>
          <p:nvPr>
            <p:ph type="pic" sz="quarter" idx="13"/>
          </p:nvPr>
        </p:nvSpPr>
        <p:spPr>
          <a:xfrm>
            <a:off x="7179597" y="2325182"/>
            <a:ext cx="4179887" cy="3462338"/>
          </a:xfrm>
        </p:spPr>
        <p:txBody>
          <a:bodyPr/>
          <a:lstStyle/>
          <a:p>
            <a:endParaRPr lang="ru-RU" dirty="0"/>
          </a:p>
        </p:txBody>
      </p:sp>
      <p:pic>
        <p:nvPicPr>
          <p:cNvPr id="10" name="Рисунок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69225" y="489857"/>
            <a:ext cx="606829" cy="606829"/>
          </a:xfrm>
          <a:prstGeom prst="rect">
            <a:avLst/>
          </a:prstGeom>
        </p:spPr>
      </p:pic>
      <p:pic>
        <p:nvPicPr>
          <p:cNvPr id="28" name="Рисунок 2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76520" y="5206142"/>
            <a:ext cx="606829" cy="606829"/>
          </a:xfrm>
          <a:prstGeom prst="rect">
            <a:avLst/>
          </a:prstGeom>
        </p:spPr>
      </p:pic>
    </p:spTree>
    <p:extLst>
      <p:ext uri="{BB962C8B-B14F-4D97-AF65-F5344CB8AC3E}">
        <p14:creationId xmlns:p14="http://schemas.microsoft.com/office/powerpoint/2010/main" val="66467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5064952" cy="4524690"/>
          </a:xfrm>
          <a:prstGeom prst="rect">
            <a:avLst/>
          </a:prstGeom>
        </p:spPr>
      </p:pic>
      <p:pic>
        <p:nvPicPr>
          <p:cNvPr id="23" name="Рисунок 22"/>
          <p:cNvPicPr>
            <a:picLocks noChangeAspect="1"/>
          </p:cNvPicPr>
          <p:nvPr userDrawn="1"/>
        </p:nvPicPr>
        <p:blipFill rotWithShape="1">
          <a:blip r:embed="rId3" cstate="print">
            <a:extLst>
              <a:ext uri="{28A0092B-C50C-407E-A947-70E740481C1C}">
                <a14:useLocalDpi xmlns:a14="http://schemas.microsoft.com/office/drawing/2010/main" val="0"/>
              </a:ext>
            </a:extLst>
          </a:blip>
          <a:srcRect b="37149"/>
          <a:stretch/>
        </p:blipFill>
        <p:spPr>
          <a:xfrm flipV="1">
            <a:off x="4239782" y="0"/>
            <a:ext cx="3712436" cy="2333310"/>
          </a:xfrm>
          <a:prstGeom prst="rect">
            <a:avLst/>
          </a:prstGeom>
        </p:spPr>
      </p:pic>
      <p:pic>
        <p:nvPicPr>
          <p:cNvPr id="16" name="Рисунок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37149"/>
          <a:stretch/>
        </p:blipFill>
        <p:spPr>
          <a:xfrm>
            <a:off x="5053327" y="5527270"/>
            <a:ext cx="2117271" cy="1330730"/>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489430">
            <a:off x="120478" y="4317215"/>
            <a:ext cx="2355886" cy="2384681"/>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1AB2FC3-EC92-4FED-A226-213A4523CE84}"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8" name="Рисунок 8"/>
          <p:cNvSpPr>
            <a:spLocks noGrp="1"/>
          </p:cNvSpPr>
          <p:nvPr>
            <p:ph type="pic" sz="quarter" idx="13"/>
          </p:nvPr>
        </p:nvSpPr>
        <p:spPr>
          <a:xfrm>
            <a:off x="1379764" y="739549"/>
            <a:ext cx="9432713" cy="5047971"/>
          </a:xfrm>
        </p:spPr>
        <p:txBody>
          <a:bodyPr/>
          <a:lstStyle/>
          <a:p>
            <a:endParaRPr lang="ru-RU" dirty="0"/>
          </a:p>
        </p:txBody>
      </p:sp>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084" y="2943679"/>
            <a:ext cx="2215318" cy="3412671"/>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9900923" y="4810805"/>
            <a:ext cx="2291077" cy="343662"/>
          </a:xfrm>
          <a:prstGeom prst="rect">
            <a:avLst/>
          </a:prstGeom>
        </p:spPr>
      </p:pic>
    </p:spTree>
    <p:extLst>
      <p:ext uri="{BB962C8B-B14F-4D97-AF65-F5344CB8AC3E}">
        <p14:creationId xmlns:p14="http://schemas.microsoft.com/office/powerpoint/2010/main" val="340669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4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b="27133"/>
          <a:stretch/>
        </p:blipFill>
        <p:spPr>
          <a:xfrm>
            <a:off x="-1514180" y="3841352"/>
            <a:ext cx="7530961" cy="2886473"/>
          </a:xfrm>
          <a:prstGeom prst="rect">
            <a:avLst/>
          </a:prstGeom>
        </p:spPr>
      </p:pic>
      <p:pic>
        <p:nvPicPr>
          <p:cNvPr id="8" name="Рисунок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08" b="27313"/>
          <a:stretch/>
        </p:blipFill>
        <p:spPr>
          <a:xfrm>
            <a:off x="0" y="1246771"/>
            <a:ext cx="5627738" cy="561122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F82EB7B6-B28A-4048-9AE8-B02C5B2F7210}"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3423" y="4552117"/>
            <a:ext cx="882393" cy="1804233"/>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360426">
            <a:off x="8953994" y="4777960"/>
            <a:ext cx="1261955" cy="2253491"/>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281249">
            <a:off x="65761" y="4480771"/>
            <a:ext cx="1544875" cy="2344190"/>
          </a:xfrm>
          <a:prstGeom prst="rect">
            <a:avLst/>
          </a:prstGeom>
        </p:spPr>
      </p:pic>
      <p:pic>
        <p:nvPicPr>
          <p:cNvPr id="12" name="Рисунок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5841646" y="0"/>
            <a:ext cx="3743325" cy="1193705"/>
          </a:xfrm>
          <a:prstGeom prst="rect">
            <a:avLst/>
          </a:prstGeom>
        </p:spPr>
      </p:pic>
    </p:spTree>
    <p:extLst>
      <p:ext uri="{BB962C8B-B14F-4D97-AF65-F5344CB8AC3E}">
        <p14:creationId xmlns:p14="http://schemas.microsoft.com/office/powerpoint/2010/main" val="92144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5_Заголовок раздела">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4" y="0"/>
            <a:ext cx="10058400" cy="6283853"/>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A0477826-3039-4177-A68B-27FB098EC521}"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2" name="Рисунок 1"/>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a:off x="9705974" y="1619020"/>
            <a:ext cx="2486025" cy="3629025"/>
          </a:xfrm>
          <a:prstGeom prst="rect">
            <a:avLst/>
          </a:prstGeom>
        </p:spPr>
      </p:pic>
      <p:pic>
        <p:nvPicPr>
          <p:cNvPr id="18" name="Рисунок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flipH="1">
            <a:off x="0" y="1619020"/>
            <a:ext cx="2486025" cy="3629025"/>
          </a:xfrm>
          <a:prstGeom prst="rect">
            <a:avLst/>
          </a:prstGeom>
        </p:spPr>
      </p:pic>
      <p:pic>
        <p:nvPicPr>
          <p:cNvPr id="3" name="Рисунок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79344" y="1231842"/>
            <a:ext cx="621956" cy="621956"/>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0961" y="4991031"/>
            <a:ext cx="801650" cy="801650"/>
          </a:xfrm>
          <a:prstGeom prst="rect">
            <a:avLst/>
          </a:prstGeom>
        </p:spPr>
      </p:pic>
    </p:spTree>
    <p:extLst>
      <p:ext uri="{BB962C8B-B14F-4D97-AF65-F5344CB8AC3E}">
        <p14:creationId xmlns:p14="http://schemas.microsoft.com/office/powerpoint/2010/main" val="106667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95E497E8-5E48-411D-B632-55C12A1740B3}"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spTree>
    <p:extLst>
      <p:ext uri="{BB962C8B-B14F-4D97-AF65-F5344CB8AC3E}">
        <p14:creationId xmlns:p14="http://schemas.microsoft.com/office/powerpoint/2010/main" val="1269024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ble_slide_purplr">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5447"/>
          <a:stretch/>
        </p:blipFill>
        <p:spPr>
          <a:xfrm rot="10800000">
            <a:off x="-5756" y="2896358"/>
            <a:ext cx="4727642" cy="396164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571362" y="2247599"/>
            <a:ext cx="4620638" cy="4620638"/>
          </a:xfrm>
          <a:prstGeom prst="rect">
            <a:avLst/>
          </a:prstGeom>
        </p:spPr>
      </p:pic>
      <p:pic>
        <p:nvPicPr>
          <p:cNvPr id="2" name="Рисунок 1"/>
          <p:cNvPicPr>
            <a:picLocks noChangeAspect="1"/>
          </p:cNvPicPr>
          <p:nvPr userDrawn="1"/>
        </p:nvPicPr>
        <p:blipFill rotWithShape="1">
          <a:blip r:embed="rId4">
            <a:extLst>
              <a:ext uri="{28A0092B-C50C-407E-A947-70E740481C1C}">
                <a14:useLocalDpi xmlns:a14="http://schemas.microsoft.com/office/drawing/2010/main" val="0"/>
              </a:ext>
            </a:extLst>
          </a:blip>
          <a:srcRect r="20863"/>
          <a:stretch/>
        </p:blipFill>
        <p:spPr>
          <a:xfrm rot="16200000">
            <a:off x="-18847" y="18848"/>
            <a:ext cx="5276445" cy="523875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C6846739-8583-4C1E-992E-D5AE0A7E44D2}" type="datetime1">
              <a:rPr lang="ru-RU" smtClean="0"/>
              <a:t>20.09.2023</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9" name="Рисунок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64043" y="2130357"/>
            <a:ext cx="1166757" cy="1770434"/>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4813" y="5523049"/>
            <a:ext cx="798791" cy="798791"/>
          </a:xfrm>
          <a:prstGeom prst="rect">
            <a:avLst/>
          </a:prstGeom>
        </p:spPr>
      </p:pic>
      <p:pic>
        <p:nvPicPr>
          <p:cNvPr id="13" name="Рисунок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4750" y="6071359"/>
            <a:ext cx="4762500" cy="247650"/>
          </a:xfrm>
          <a:prstGeom prst="rect">
            <a:avLst/>
          </a:prstGeom>
        </p:spPr>
      </p:pic>
    </p:spTree>
    <p:extLst>
      <p:ext uri="{BB962C8B-B14F-4D97-AF65-F5344CB8AC3E}">
        <p14:creationId xmlns:p14="http://schemas.microsoft.com/office/powerpoint/2010/main" val="3972926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llet_points_purple">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rot="5400000">
            <a:off x="9362875" y="3653944"/>
            <a:ext cx="4930936" cy="727313"/>
          </a:xfrm>
          <a:prstGeom prst="rect">
            <a:avLst/>
          </a:prstGeom>
        </p:spPr>
      </p:pic>
      <p:pic>
        <p:nvPicPr>
          <p:cNvPr id="3" name="Рисунок 2"/>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r="16985"/>
          <a:stretch/>
        </p:blipFill>
        <p:spPr>
          <a:xfrm rot="10800000">
            <a:off x="0" y="3836631"/>
            <a:ext cx="3192236" cy="3021369"/>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bg1"/>
                </a:solidFill>
              </a:defRPr>
            </a:lvl1pPr>
          </a:lstStyle>
          <a:p>
            <a:fld id="{C2E501A0-54C8-4CA6-847B-9F004AB5782B}" type="datetime1">
              <a:rPr lang="ru-RU" smtClean="0"/>
              <a:t>20.09.2023</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9" cstate="print">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a:off x="-10556" y="4664734"/>
            <a:ext cx="1268847" cy="1925346"/>
          </a:xfrm>
          <a:prstGeom prst="rect">
            <a:avLst/>
          </a:prstGeom>
        </p:spPr>
      </p:pic>
    </p:spTree>
    <p:extLst>
      <p:ext uri="{BB962C8B-B14F-4D97-AF65-F5344CB8AC3E}">
        <p14:creationId xmlns:p14="http://schemas.microsoft.com/office/powerpoint/2010/main" val="2764924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Заголовок раздела">
    <p:spTree>
      <p:nvGrpSpPr>
        <p:cNvPr id="1" name=""/>
        <p:cNvGrpSpPr/>
        <p:nvPr/>
      </p:nvGrpSpPr>
      <p:grpSpPr>
        <a:xfrm>
          <a:off x="0" y="0"/>
          <a:ext cx="0" cy="0"/>
          <a:chOff x="0" y="0"/>
          <a:chExt cx="0" cy="0"/>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2448" y="736116"/>
            <a:ext cx="4466270" cy="342414"/>
          </a:xfrm>
          <a:prstGeom prst="rect">
            <a:avLst/>
          </a:prstGeom>
        </p:spPr>
      </p:pic>
      <p:pic>
        <p:nvPicPr>
          <p:cNvPr id="27" name="Рисунок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24" y="0"/>
            <a:ext cx="7458615" cy="6858000"/>
          </a:xfrm>
          <a:prstGeom prst="rect">
            <a:avLst/>
          </a:prstGeom>
        </p:spPr>
      </p:pic>
      <p:pic>
        <p:nvPicPr>
          <p:cNvPr id="28" name="Рисунок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728" y="1355354"/>
            <a:ext cx="3683260" cy="4686240"/>
          </a:xfrm>
          <a:prstGeom prst="rect">
            <a:avLst/>
          </a:prstGeom>
        </p:spPr>
      </p:pic>
      <p:pic>
        <p:nvPicPr>
          <p:cNvPr id="29" name="Рисунок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4974" y="6139499"/>
            <a:ext cx="5976664" cy="216654"/>
          </a:xfrm>
          <a:prstGeom prst="rect">
            <a:avLst/>
          </a:prstGeom>
        </p:spPr>
      </p:pic>
      <p:pic>
        <p:nvPicPr>
          <p:cNvPr id="32" name="Рисунок 3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69156" y="0"/>
            <a:ext cx="2712926" cy="907323"/>
          </a:xfrm>
          <a:prstGeom prst="rect">
            <a:avLst/>
          </a:prstGeom>
        </p:spPr>
      </p:pic>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lvl1pPr>
              <a:defRPr>
                <a:solidFill>
                  <a:schemeClr val="bg1"/>
                </a:solidFill>
              </a:defRPr>
            </a:lvl1pPr>
          </a:lstStyle>
          <a:p>
            <a:fld id="{4DCCEF2B-8D4E-4B18-AB2C-5F967D1E39F0}" type="datetime1">
              <a:rPr lang="ru-RU" smtClean="0"/>
              <a:t>20.09.2023</a:t>
            </a:fld>
            <a:endParaRPr lang="ru-RU" dirty="0"/>
          </a:p>
        </p:txBody>
      </p:sp>
      <p:sp>
        <p:nvSpPr>
          <p:cNvPr id="5" name="Нижний колонтитул 4"/>
          <p:cNvSpPr>
            <a:spLocks noGrp="1"/>
          </p:cNvSpPr>
          <p:nvPr userDrawn="1">
            <p:ph type="ftr" sz="quarter" idx="11"/>
          </p:nvPr>
        </p:nvSpPr>
        <p:spPr/>
        <p:txBody>
          <a:bodyPr/>
          <a:lstStyle>
            <a:lvl1pPr>
              <a:defRPr>
                <a:solidFill>
                  <a:schemeClr val="bg1"/>
                </a:solidFill>
              </a:defRPr>
            </a:lvl1pPr>
          </a:lstStyle>
          <a:p>
            <a:endParaRPr lang="ru-RU" dirty="0"/>
          </a:p>
        </p:txBody>
      </p:sp>
      <p:sp>
        <p:nvSpPr>
          <p:cNvPr id="12" name="Номер слайда 5">
            <a:extLst>
              <a:ext uri="{FF2B5EF4-FFF2-40B4-BE49-F238E27FC236}">
                <a16:creationId xmlns:a16="http://schemas.microsoft.com/office/drawing/2014/main" id="{05E709D6-8460-4D56-BA89-897BE402CFD1}"/>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54057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8_Заголовок раздела">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24" y="0"/>
            <a:ext cx="7458615" cy="6858000"/>
          </a:xfrm>
          <a:prstGeom prst="rect">
            <a:avLst/>
          </a:prstGeom>
        </p:spPr>
      </p:pic>
      <p:pic>
        <p:nvPicPr>
          <p:cNvPr id="28" name="Рисунок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728" y="1355354"/>
            <a:ext cx="3683260" cy="4686240"/>
          </a:xfrm>
          <a:prstGeom prst="rect">
            <a:avLst/>
          </a:prstGeom>
        </p:spPr>
      </p:pic>
      <p:pic>
        <p:nvPicPr>
          <p:cNvPr id="29" name="Рисунок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4974" y="6139499"/>
            <a:ext cx="5976664" cy="216654"/>
          </a:xfrm>
          <a:prstGeom prst="rect">
            <a:avLst/>
          </a:prstGeom>
        </p:spPr>
      </p:pic>
      <p:pic>
        <p:nvPicPr>
          <p:cNvPr id="32" name="Рисунок 3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69156" y="0"/>
            <a:ext cx="2712926" cy="907323"/>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lvl1pPr>
              <a:defRPr>
                <a:solidFill>
                  <a:schemeClr val="bg1"/>
                </a:solidFill>
              </a:defRPr>
            </a:lvl1pPr>
          </a:lstStyle>
          <a:p>
            <a:fld id="{030EDC82-0967-4745-B010-910D2EE3BBBD}" type="datetime1">
              <a:rPr lang="ru-RU" smtClean="0"/>
              <a:t>20.09.2023</a:t>
            </a:fld>
            <a:endParaRPr lang="ru-RU" dirty="0"/>
          </a:p>
        </p:txBody>
      </p:sp>
      <p:sp>
        <p:nvSpPr>
          <p:cNvPr id="5" name="Нижний колонтитул 4"/>
          <p:cNvSpPr>
            <a:spLocks noGrp="1"/>
          </p:cNvSpPr>
          <p:nvPr userDrawn="1">
            <p:ph type="ftr" sz="quarter" idx="11"/>
          </p:nvPr>
        </p:nvSpPr>
        <p:spPr/>
        <p:txBody>
          <a:bodyPr/>
          <a:lstStyle>
            <a:lvl1pPr>
              <a:defRPr>
                <a:solidFill>
                  <a:schemeClr val="bg1"/>
                </a:solidFill>
              </a:defRPr>
            </a:lvl1pPr>
          </a:lstStyle>
          <a:p>
            <a:endParaRPr lang="ru-RU" dirty="0"/>
          </a:p>
        </p:txBody>
      </p:sp>
      <p:pic>
        <p:nvPicPr>
          <p:cNvPr id="11" name="Grafik 10">
            <a:extLst>
              <a:ext uri="{FF2B5EF4-FFF2-40B4-BE49-F238E27FC236}">
                <a16:creationId xmlns:a16="http://schemas.microsoft.com/office/drawing/2014/main" id="{0397603C-DD10-4E01-A745-0F9B617653D4}"/>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250136" y="354837"/>
            <a:ext cx="1363283" cy="653609"/>
          </a:xfrm>
          <a:prstGeom prst="rect">
            <a:avLst/>
          </a:prstGeom>
        </p:spPr>
      </p:pic>
      <p:sp>
        <p:nvSpPr>
          <p:cNvPr id="12" name="Номер слайда 5">
            <a:extLst>
              <a:ext uri="{FF2B5EF4-FFF2-40B4-BE49-F238E27FC236}">
                <a16:creationId xmlns:a16="http://schemas.microsoft.com/office/drawing/2014/main" id="{0223FFBA-7918-4A10-B457-FF2D180F059D}"/>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445262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6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7B0E277B-1919-4863-B9E7-77B57AB647EB}"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865910" y="5774611"/>
            <a:ext cx="6125690" cy="22205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8964" y="1632968"/>
            <a:ext cx="436111" cy="43611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69460" y="6048972"/>
            <a:ext cx="504825" cy="504825"/>
          </a:xfrm>
          <a:prstGeom prst="rect">
            <a:avLst/>
          </a:prstGeom>
        </p:spPr>
      </p:pic>
      <p:pic>
        <p:nvPicPr>
          <p:cNvPr id="15" name="Рисунок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pic>
        <p:nvPicPr>
          <p:cNvPr id="21" name="Рисунок 2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V="1">
            <a:off x="0" y="937878"/>
            <a:ext cx="3267075" cy="330338"/>
          </a:xfrm>
          <a:prstGeom prst="rect">
            <a:avLst/>
          </a:prstGeom>
        </p:spPr>
      </p:pic>
      <p:pic>
        <p:nvPicPr>
          <p:cNvPr id="34" name="Рисунок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8924925" y="937878"/>
            <a:ext cx="3267075" cy="330338"/>
          </a:xfrm>
          <a:prstGeom prst="rect">
            <a:avLst/>
          </a:prstGeom>
        </p:spPr>
      </p:pic>
      <p:sp>
        <p:nvSpPr>
          <p:cNvPr id="20" name="Номер слайда 5">
            <a:extLst>
              <a:ext uri="{FF2B5EF4-FFF2-40B4-BE49-F238E27FC236}">
                <a16:creationId xmlns:a16="http://schemas.microsoft.com/office/drawing/2014/main" id="{DACEC39B-9194-4D0B-8EB0-107D8DD954F1}"/>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261569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9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C3A4A5BC-76DF-48B0-BE7C-AD1E49CF65A6}"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sp>
        <p:nvSpPr>
          <p:cNvPr id="13" name="Номер слайда 5">
            <a:extLst>
              <a:ext uri="{FF2B5EF4-FFF2-40B4-BE49-F238E27FC236}">
                <a16:creationId xmlns:a16="http://schemas.microsoft.com/office/drawing/2014/main" id="{1AD2C02B-51A2-4AF1-9D1C-36DDDF061335}"/>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24479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More-text_blue">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2"/>
          <a:stretch/>
        </p:blipFill>
        <p:spPr>
          <a:xfrm>
            <a:off x="0" y="0"/>
            <a:ext cx="963140"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3"/>
            <a:ext cx="968896" cy="809028"/>
          </a:xfrm>
          <a:prstGeom prst="rect">
            <a:avLst/>
          </a:prstGeom>
        </p:spPr>
      </p:pic>
      <p:sp>
        <p:nvSpPr>
          <p:cNvPr id="4" name="Дата 3"/>
          <p:cNvSpPr>
            <a:spLocks noGrp="1"/>
          </p:cNvSpPr>
          <p:nvPr>
            <p:ph type="dt" sz="half" idx="10"/>
          </p:nvPr>
        </p:nvSpPr>
        <p:spPr>
          <a:xfrm>
            <a:off x="838200" y="6356351"/>
            <a:ext cx="2743200" cy="365125"/>
          </a:xfrm>
        </p:spPr>
        <p:txBody>
          <a:bodyPr/>
          <a:lstStyle/>
          <a:p>
            <a:fld id="{88AC984A-D5EB-4D41-9F81-9F355C751AF1}" type="datetime1">
              <a:rPr lang="ru-RU" smtClean="0"/>
              <a:t>20.09.2023</a:t>
            </a:fld>
            <a:endParaRPr lang="ru-RU"/>
          </a:p>
        </p:txBody>
      </p:sp>
      <p:sp>
        <p:nvSpPr>
          <p:cNvPr id="5" name="Нижний колонтитул 4"/>
          <p:cNvSpPr>
            <a:spLocks noGrp="1"/>
          </p:cNvSpPr>
          <p:nvPr>
            <p:ph type="ftr" sz="quarter" idx="11"/>
          </p:nvPr>
        </p:nvSpPr>
        <p:spPr>
          <a:xfrm>
            <a:off x="4038600" y="6356351"/>
            <a:ext cx="4114800" cy="365125"/>
          </a:xfrm>
        </p:spPr>
        <p:txBody>
          <a:bodyPr/>
          <a:lstStyle/>
          <a:p>
            <a:endParaRPr lang="ru-RU"/>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228860" y="0"/>
            <a:ext cx="963140" cy="801332"/>
          </a:xfrm>
          <a:prstGeom prst="rect">
            <a:avLst/>
          </a:prstGeom>
        </p:spPr>
      </p:pic>
      <p:sp>
        <p:nvSpPr>
          <p:cNvPr id="22" name="Текст 2"/>
          <p:cNvSpPr>
            <a:spLocks noGrp="1"/>
          </p:cNvSpPr>
          <p:nvPr>
            <p:ph type="body" idx="1" hasCustomPrompt="1"/>
          </p:nvPr>
        </p:nvSpPr>
        <p:spPr>
          <a:xfrm>
            <a:off x="877169" y="375557"/>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99842" y="1690007"/>
            <a:ext cx="592158" cy="3224893"/>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8955" y="4212773"/>
            <a:ext cx="450396" cy="450396"/>
          </a:xfrm>
          <a:prstGeom prst="rect">
            <a:avLst/>
          </a:prstGeom>
        </p:spPr>
      </p:pic>
      <p:sp>
        <p:nvSpPr>
          <p:cNvPr id="12" name="Номер слайда 5">
            <a:extLst>
              <a:ext uri="{FF2B5EF4-FFF2-40B4-BE49-F238E27FC236}">
                <a16:creationId xmlns:a16="http://schemas.microsoft.com/office/drawing/2014/main" id="{E7990F20-F833-45AB-B898-C8109790D124}"/>
              </a:ext>
            </a:extLst>
          </p:cNvPr>
          <p:cNvSpPr>
            <a:spLocks noGrp="1"/>
          </p:cNvSpPr>
          <p:nvPr>
            <p:ph type="sldNum" sz="quarter" idx="12"/>
          </p:nvPr>
        </p:nvSpPr>
        <p:spPr>
          <a:xfrm>
            <a:off x="10897386" y="6330754"/>
            <a:ext cx="1268493"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488811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7_Заголовок раздела">
    <p:spTree>
      <p:nvGrpSpPr>
        <p:cNvPr id="1" name=""/>
        <p:cNvGrpSpPr/>
        <p:nvPr/>
      </p:nvGrpSpPr>
      <p:grpSpPr>
        <a:xfrm>
          <a:off x="0" y="0"/>
          <a:ext cx="0" cy="0"/>
          <a:chOff x="0" y="0"/>
          <a:chExt cx="0" cy="0"/>
        </a:xfrm>
      </p:grpSpPr>
      <p:pic>
        <p:nvPicPr>
          <p:cNvPr id="24" name="Рисунок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flipH="1">
            <a:off x="9085379" y="3369263"/>
            <a:ext cx="3106621" cy="3494315"/>
          </a:xfrm>
          <a:prstGeom prst="rect">
            <a:avLst/>
          </a:prstGeom>
        </p:spPr>
      </p:pic>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a:off x="-4736" y="3369264"/>
            <a:ext cx="3106621" cy="3494315"/>
          </a:xfrm>
          <a:prstGeom prst="rect">
            <a:avLst/>
          </a:prstGeom>
        </p:spPr>
      </p:pic>
      <p:grpSp>
        <p:nvGrpSpPr>
          <p:cNvPr id="3" name="Группа 2"/>
          <p:cNvGrpSpPr/>
          <p:nvPr userDrawn="1"/>
        </p:nvGrpSpPr>
        <p:grpSpPr>
          <a:xfrm>
            <a:off x="114206" y="-3847"/>
            <a:ext cx="11889642" cy="6861847"/>
            <a:chOff x="114206" y="-3848"/>
            <a:chExt cx="11889642" cy="6861847"/>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06" y="-1"/>
              <a:ext cx="4139638" cy="6858000"/>
            </a:xfrm>
            <a:prstGeom prst="rect">
              <a:avLst/>
            </a:prstGeom>
          </p:spPr>
        </p:pic>
        <p:pic>
          <p:nvPicPr>
            <p:cNvPr id="23" name="Рисунок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64210" y="-3848"/>
              <a:ext cx="4139638" cy="6858000"/>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C7D89DAC-95AA-43F2-BDC0-558475E472CD}" type="datetime1">
              <a:rPr lang="ru-RU" smtClean="0"/>
              <a:t>20.09.2023</a:t>
            </a:fld>
            <a:endParaRPr lang="ru-RU" dirty="0"/>
          </a:p>
        </p:txBody>
      </p:sp>
      <p:sp>
        <p:nvSpPr>
          <p:cNvPr id="5" name="Нижний колонтитул 4"/>
          <p:cNvSpPr>
            <a:spLocks noGrp="1"/>
          </p:cNvSpPr>
          <p:nvPr>
            <p:ph type="ftr" sz="quarter" idx="11"/>
          </p:nvPr>
        </p:nvSpPr>
        <p:spPr/>
        <p:txBody>
          <a:bodyPr/>
          <a:lstStyle/>
          <a:p>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996182" y="5373849"/>
            <a:ext cx="6125690" cy="22205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87427" y="3051953"/>
            <a:ext cx="2743200" cy="2743200"/>
          </a:xfrm>
          <a:prstGeom prst="rect">
            <a:avLst/>
          </a:prstGeom>
        </p:spPr>
      </p:pic>
      <p:sp>
        <p:nvSpPr>
          <p:cNvPr id="22"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16" name="Номер слайда 5">
            <a:extLst>
              <a:ext uri="{FF2B5EF4-FFF2-40B4-BE49-F238E27FC236}">
                <a16:creationId xmlns:a16="http://schemas.microsoft.com/office/drawing/2014/main" id="{78E9EA52-B11F-4994-812C-FE2C50EDC117}"/>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2958046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8_Заголовок раздела">
    <p:spTree>
      <p:nvGrpSpPr>
        <p:cNvPr id="1" name=""/>
        <p:cNvGrpSpPr/>
        <p:nvPr/>
      </p:nvGrpSpPr>
      <p:grpSpPr>
        <a:xfrm>
          <a:off x="0" y="0"/>
          <a:ext cx="0" cy="0"/>
          <a:chOff x="0" y="0"/>
          <a:chExt cx="0" cy="0"/>
        </a:xfrm>
      </p:grpSpPr>
      <p:pic>
        <p:nvPicPr>
          <p:cNvPr id="32" name="Рисунок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464" y="3067960"/>
            <a:ext cx="4299535" cy="3790040"/>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7578" y="-10948"/>
            <a:ext cx="3314700" cy="11085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F37A9BE5-57A2-44D8-8F9F-1542AEE623AB}" type="datetime1">
              <a:rPr lang="ru-RU" smtClean="0"/>
              <a:t>20.09.2023</a:t>
            </a:fld>
            <a:endParaRPr lang="ru-RU" dirty="0"/>
          </a:p>
        </p:txBody>
      </p:sp>
      <p:sp>
        <p:nvSpPr>
          <p:cNvPr id="5" name="Нижний колонтитул 4"/>
          <p:cNvSpPr>
            <a:spLocks noGrp="1"/>
          </p:cNvSpPr>
          <p:nvPr>
            <p:ph type="ftr" sz="quarter" idx="11"/>
          </p:nvPr>
        </p:nvSpPr>
        <p:spPr/>
        <p:txBody>
          <a:bodyPr/>
          <a:lstStyle/>
          <a:p>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269039"/>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39972"/>
          <a:stretch/>
        </p:blipFill>
        <p:spPr>
          <a:xfrm>
            <a:off x="10545660" y="3710286"/>
            <a:ext cx="1646698" cy="2743200"/>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8687" y="489858"/>
            <a:ext cx="1634833" cy="1638300"/>
          </a:xfrm>
          <a:prstGeom prst="rect">
            <a:avLst/>
          </a:prstGeom>
        </p:spPr>
      </p:pic>
      <p:pic>
        <p:nvPicPr>
          <p:cNvPr id="30" name="Рисунок 29"/>
          <p:cNvPicPr>
            <a:picLocks noChangeAspect="1"/>
          </p:cNvPicPr>
          <p:nvPr userDrawn="1"/>
        </p:nvPicPr>
        <p:blipFill rotWithShape="1">
          <a:blip r:embed="rId8" cstate="print">
            <a:extLst>
              <a:ext uri="{28A0092B-C50C-407E-A947-70E740481C1C}">
                <a14:useLocalDpi xmlns:a14="http://schemas.microsoft.com/office/drawing/2010/main" val="0"/>
              </a:ext>
            </a:extLst>
          </a:blip>
          <a:srcRect t="24697"/>
          <a:stretch/>
        </p:blipFill>
        <p:spPr>
          <a:xfrm>
            <a:off x="510350" y="-10948"/>
            <a:ext cx="862052" cy="652756"/>
          </a:xfrm>
          <a:prstGeom prst="rect">
            <a:avLst/>
          </a:prstGeom>
        </p:spPr>
      </p:pic>
      <p:pic>
        <p:nvPicPr>
          <p:cNvPr id="31" name="Рисунок 3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78210" y="5627361"/>
            <a:ext cx="862052" cy="866841"/>
          </a:xfrm>
          <a:prstGeom prst="rect">
            <a:avLst/>
          </a:prstGeom>
        </p:spPr>
      </p:pic>
      <p:sp>
        <p:nvSpPr>
          <p:cNvPr id="16" name="Номер слайда 5">
            <a:extLst>
              <a:ext uri="{FF2B5EF4-FFF2-40B4-BE49-F238E27FC236}">
                <a16:creationId xmlns:a16="http://schemas.microsoft.com/office/drawing/2014/main" id="{332BE0DE-B0B1-445F-93C4-562E60D408E5}"/>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306906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9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539144" y="5271809"/>
            <a:ext cx="1652856" cy="247928"/>
          </a:xfrm>
          <a:prstGeom prst="rect">
            <a:avLst/>
          </a:prstGeom>
        </p:spPr>
      </p:pic>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027" y="0"/>
            <a:ext cx="7779921"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66B68987-A7F8-4124-B526-5018E4966EFB}" type="datetime1">
              <a:rPr lang="ru-RU" smtClean="0"/>
              <a:t>20.09.2023</a:t>
            </a:fld>
            <a:endParaRPr lang="ru-RU" dirty="0"/>
          </a:p>
        </p:txBody>
      </p:sp>
      <p:sp>
        <p:nvSpPr>
          <p:cNvPr id="5" name="Нижний колонтитул 4"/>
          <p:cNvSpPr>
            <a:spLocks noGrp="1"/>
          </p:cNvSpPr>
          <p:nvPr>
            <p:ph type="ftr" sz="quarter" idx="11"/>
          </p:nvPr>
        </p:nvSpPr>
        <p:spPr/>
        <p:txBody>
          <a:bodyPr/>
          <a:lstStyle/>
          <a:p>
            <a:endParaRPr lang="ru-RU"/>
          </a:p>
        </p:txBody>
      </p:sp>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0094" y="2828925"/>
            <a:ext cx="2266950" cy="2266950"/>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0391091" y="1820349"/>
            <a:ext cx="1675538" cy="3297771"/>
          </a:xfrm>
          <a:prstGeom prst="rect">
            <a:avLst/>
          </a:prstGeom>
        </p:spPr>
      </p:pic>
      <p:pic>
        <p:nvPicPr>
          <p:cNvPr id="17" name="Рисунок 16"/>
          <p:cNvPicPr>
            <a:picLocks noChangeAspect="1"/>
          </p:cNvPicPr>
          <p:nvPr userDrawn="1"/>
        </p:nvPicPr>
        <p:blipFill rotWithShape="1">
          <a:blip r:embed="rId8">
            <a:extLst>
              <a:ext uri="{28A0092B-C50C-407E-A947-70E740481C1C}">
                <a14:useLocalDpi xmlns:a14="http://schemas.microsoft.com/office/drawing/2010/main" val="0"/>
              </a:ext>
            </a:extLst>
          </a:blip>
          <a:srcRect r="18280"/>
          <a:stretch/>
        </p:blipFill>
        <p:spPr>
          <a:xfrm>
            <a:off x="11131392" y="4716518"/>
            <a:ext cx="1066364" cy="490868"/>
          </a:xfrm>
          <a:prstGeom prst="rect">
            <a:avLst/>
          </a:prstGeom>
        </p:spPr>
      </p:pic>
      <p:sp>
        <p:nvSpPr>
          <p:cNvPr id="12" name="Номер слайда 5">
            <a:extLst>
              <a:ext uri="{FF2B5EF4-FFF2-40B4-BE49-F238E27FC236}">
                <a16:creationId xmlns:a16="http://schemas.microsoft.com/office/drawing/2014/main" id="{831CE1BE-1D0C-499A-8308-30E88913B3D7}"/>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263954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03">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6" y="0"/>
            <a:ext cx="6239483" cy="2407816"/>
          </a:xfrm>
          <a:prstGeom prst="rect">
            <a:avLst/>
          </a:prstGeom>
        </p:spPr>
      </p:pic>
      <p:pic>
        <p:nvPicPr>
          <p:cNvPr id="25" name="Рисунок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5261969" y="3493788"/>
            <a:ext cx="3169481" cy="164813"/>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23059" y="0"/>
            <a:ext cx="1936759" cy="3208564"/>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33600" y="0"/>
            <a:ext cx="10058400" cy="5957925"/>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203086"/>
            <a:ext cx="4713111" cy="670141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391E936C-AE85-4B49-A06B-40B621270838}"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213" y="0"/>
            <a:ext cx="6381890" cy="5355771"/>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08809" y="27720"/>
            <a:ext cx="2852057" cy="279976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4789" y="1333867"/>
            <a:ext cx="2013559" cy="2180685"/>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0296" y="60695"/>
            <a:ext cx="1165197" cy="1273172"/>
          </a:xfrm>
          <a:prstGeom prst="rect">
            <a:avLst/>
          </a:prstGeom>
        </p:spPr>
      </p:pic>
    </p:spTree>
    <p:extLst>
      <p:ext uri="{BB962C8B-B14F-4D97-AF65-F5344CB8AC3E}">
        <p14:creationId xmlns:p14="http://schemas.microsoft.com/office/powerpoint/2010/main" val="18466599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0_Заголовок раздела">
    <p:spTree>
      <p:nvGrpSpPr>
        <p:cNvPr id="1" name=""/>
        <p:cNvGrpSpPr/>
        <p:nvPr/>
      </p:nvGrpSpPr>
      <p:grpSpPr>
        <a:xfrm>
          <a:off x="0" y="0"/>
          <a:ext cx="0" cy="0"/>
          <a:chOff x="0" y="0"/>
          <a:chExt cx="0" cy="0"/>
        </a:xfrm>
      </p:grpSpPr>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57066"/>
          <a:stretch/>
        </p:blipFill>
        <p:spPr>
          <a:xfrm flipH="1">
            <a:off x="0" y="0"/>
            <a:ext cx="2657475" cy="3866889"/>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14"/>
          <a:stretch/>
        </p:blipFill>
        <p:spPr>
          <a:xfrm>
            <a:off x="0" y="0"/>
            <a:ext cx="4824682"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4358E8E6-3485-4D26-8F3C-1D7BCE5F13FE}"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40689" y="4638674"/>
            <a:ext cx="1628775" cy="1628775"/>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5844" y="652099"/>
            <a:ext cx="298464" cy="298464"/>
          </a:xfrm>
          <a:prstGeom prst="rect">
            <a:avLst/>
          </a:prstGeom>
        </p:spPr>
      </p:pic>
      <p:pic>
        <p:nvPicPr>
          <p:cNvPr id="19" name="Рисунок 18"/>
          <p:cNvPicPr>
            <a:picLocks noChangeAspect="1"/>
          </p:cNvPicPr>
          <p:nvPr userDrawn="1"/>
        </p:nvPicPr>
        <p:blipFill rotWithShape="1">
          <a:blip r:embed="rId8" cstate="print">
            <a:extLst>
              <a:ext uri="{28A0092B-C50C-407E-A947-70E740481C1C}">
                <a14:useLocalDpi xmlns:a14="http://schemas.microsoft.com/office/drawing/2010/main" val="0"/>
              </a:ext>
            </a:extLst>
          </a:blip>
          <a:srcRect r="40696"/>
          <a:stretch/>
        </p:blipFill>
        <p:spPr>
          <a:xfrm>
            <a:off x="10623550" y="2397444"/>
            <a:ext cx="1568450" cy="1972622"/>
          </a:xfrm>
          <a:prstGeom prst="rect">
            <a:avLst/>
          </a:prstGeom>
        </p:spPr>
      </p:pic>
      <p:sp>
        <p:nvSpPr>
          <p:cNvPr id="20" name="Номер слайда 5">
            <a:extLst>
              <a:ext uri="{FF2B5EF4-FFF2-40B4-BE49-F238E27FC236}">
                <a16:creationId xmlns:a16="http://schemas.microsoft.com/office/drawing/2014/main" id="{8F547336-B97F-4E4B-B2FF-0ECE69196A6F}"/>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192523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1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6667"/>
          <a:stretch/>
        </p:blipFill>
        <p:spPr>
          <a:xfrm rot="5400000">
            <a:off x="8494816" y="2972427"/>
            <a:ext cx="4171429" cy="322293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1603" t="16879"/>
          <a:stretch/>
        </p:blipFill>
        <p:spPr>
          <a:xfrm>
            <a:off x="-11695" y="0"/>
            <a:ext cx="3237901" cy="57004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BED00DA3-BF74-471C-8744-745468C58709}"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66410" y="2101927"/>
            <a:ext cx="4963941" cy="4963941"/>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7590" y="4239222"/>
            <a:ext cx="1809750" cy="1809750"/>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0530" y="1156300"/>
            <a:ext cx="628650" cy="628650"/>
          </a:xfrm>
          <a:prstGeom prst="rect">
            <a:avLst/>
          </a:prstGeom>
        </p:spPr>
      </p:pic>
      <p:pic>
        <p:nvPicPr>
          <p:cNvPr id="22" name="Рисунок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2875" y="5727700"/>
            <a:ext cx="628650" cy="628650"/>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98251" y="1877543"/>
            <a:ext cx="319089" cy="31908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47573" y="736542"/>
            <a:ext cx="319089" cy="319089"/>
          </a:xfrm>
          <a:prstGeom prst="rect">
            <a:avLst/>
          </a:prstGeom>
        </p:spPr>
      </p:pic>
      <p:sp>
        <p:nvSpPr>
          <p:cNvPr id="18" name="Номер слайда 5">
            <a:extLst>
              <a:ext uri="{FF2B5EF4-FFF2-40B4-BE49-F238E27FC236}">
                <a16:creationId xmlns:a16="http://schemas.microsoft.com/office/drawing/2014/main" id="{A2DE17D8-2603-485F-B20B-6F53B672E618}"/>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366437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able_slide_blue">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61500" y="4304006"/>
            <a:ext cx="2725731" cy="240273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3A20286A-6229-4348-B1D1-B0275B889723}" type="datetime1">
              <a:rPr lang="ru-RU" smtClean="0"/>
              <a:t>20.09.2023</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pic>
        <p:nvPicPr>
          <p:cNvPr id="14" name="Рисунок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33044"/>
          <a:stretch/>
        </p:blipFill>
        <p:spPr>
          <a:xfrm rot="5400000">
            <a:off x="9624386" y="4936789"/>
            <a:ext cx="1547205" cy="2315693"/>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21" name="Рисунок 20"/>
          <p:cNvPicPr>
            <a:picLocks noChangeAspect="1"/>
          </p:cNvPicPr>
          <p:nvPr userDrawn="1"/>
        </p:nvPicPr>
        <p:blipFill rotWithShape="1">
          <a:blip r:embed="rId6" cstate="print">
            <a:extLst>
              <a:ext uri="{28A0092B-C50C-407E-A947-70E740481C1C}">
                <a14:useLocalDpi xmlns:a14="http://schemas.microsoft.com/office/drawing/2010/main" val="0"/>
              </a:ext>
            </a:extLst>
          </a:blip>
          <a:srcRect l="32736"/>
          <a:stretch/>
        </p:blipFill>
        <p:spPr>
          <a:xfrm>
            <a:off x="0" y="4333878"/>
            <a:ext cx="1419874" cy="2110896"/>
          </a:xfrm>
          <a:prstGeom prst="rect">
            <a:avLst/>
          </a:prstGeom>
        </p:spPr>
      </p:pic>
      <p:sp>
        <p:nvSpPr>
          <p:cNvPr id="10" name="Номер слайда 5">
            <a:extLst>
              <a:ext uri="{FF2B5EF4-FFF2-40B4-BE49-F238E27FC236}">
                <a16:creationId xmlns:a16="http://schemas.microsoft.com/office/drawing/2014/main" id="{B5D41614-D43A-469A-AC4B-9B2C31344C71}"/>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3881004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able_slide_blue">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6" name="Номер слайда 5"/>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spTree>
    <p:extLst>
      <p:ext uri="{BB962C8B-B14F-4D97-AF65-F5344CB8AC3E}">
        <p14:creationId xmlns:p14="http://schemas.microsoft.com/office/powerpoint/2010/main" val="2627292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ullet_points_blue">
    <p:spTree>
      <p:nvGrpSpPr>
        <p:cNvPr id="1" name=""/>
        <p:cNvGrpSpPr/>
        <p:nvPr/>
      </p:nvGrpSpPr>
      <p:grpSpPr>
        <a:xfrm>
          <a:off x="0" y="0"/>
          <a:ext cx="0" cy="0"/>
          <a:chOff x="0" y="0"/>
          <a:chExt cx="0" cy="0"/>
        </a:xfrm>
      </p:grpSpPr>
      <p:pic>
        <p:nvPicPr>
          <p:cNvPr id="12" name="Рисунок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66671"/>
          <a:stretch/>
        </p:blipFill>
        <p:spPr>
          <a:xfrm>
            <a:off x="11202039" y="2130441"/>
            <a:ext cx="989961" cy="430295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2969"/>
          <a:stretch/>
        </p:blipFill>
        <p:spPr>
          <a:xfrm>
            <a:off x="0" y="-136527"/>
            <a:ext cx="2086210"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DAA6EB7-0D3E-4789-8E9A-916270F13517}" type="datetime1">
              <a:rPr lang="ru-RU" smtClean="0"/>
              <a:t>20.09.2023</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535" y="4104551"/>
            <a:ext cx="1384489" cy="176149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675" y="3116035"/>
            <a:ext cx="502104" cy="502104"/>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37945" y="5742792"/>
            <a:ext cx="502104" cy="502104"/>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10430" y="2220927"/>
            <a:ext cx="409575" cy="409575"/>
          </a:xfrm>
          <a:prstGeom prst="rect">
            <a:avLst/>
          </a:prstGeom>
        </p:spPr>
      </p:pic>
      <p:sp>
        <p:nvSpPr>
          <p:cNvPr id="17" name="Номер слайда 5">
            <a:extLst>
              <a:ext uri="{FF2B5EF4-FFF2-40B4-BE49-F238E27FC236}">
                <a16:creationId xmlns:a16="http://schemas.microsoft.com/office/drawing/2014/main" id="{B992BA25-1136-45A6-8E50-274E90DC597D}"/>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2518480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Группа 8"/>
          <p:cNvGrpSpPr/>
          <p:nvPr userDrawn="1"/>
        </p:nvGrpSpPr>
        <p:grpSpPr>
          <a:xfrm>
            <a:off x="0" y="1152497"/>
            <a:ext cx="4988476" cy="5568978"/>
            <a:chOff x="7185" y="1103455"/>
            <a:chExt cx="4988476" cy="5568978"/>
          </a:xfrm>
        </p:grpSpPr>
        <p:pic>
          <p:nvPicPr>
            <p:cNvPr id="34" name="Рисунок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606" y="1103455"/>
              <a:ext cx="4021096" cy="4057956"/>
            </a:xfrm>
            <a:prstGeom prst="rect">
              <a:avLst/>
            </a:prstGeom>
          </p:spPr>
        </p:pic>
        <p:pic>
          <p:nvPicPr>
            <p:cNvPr id="36" name="Рисунок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694606" y="5661248"/>
              <a:ext cx="4301055" cy="511348"/>
            </a:xfrm>
            <a:prstGeom prst="rect">
              <a:avLst/>
            </a:prstGeom>
          </p:spPr>
        </p:pic>
        <p:pic>
          <p:nvPicPr>
            <p:cNvPr id="37" name="Рисунок 3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85" y="6226376"/>
              <a:ext cx="2973710" cy="446057"/>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Текст 2"/>
          <p:cNvSpPr>
            <a:spLocks noGrp="1"/>
          </p:cNvSpPr>
          <p:nvPr>
            <p:ph type="body" idx="1" hasCustomPrompt="1"/>
          </p:nvPr>
        </p:nvSpPr>
        <p:spPr>
          <a:xfrm>
            <a:off x="7246149" y="2154404"/>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8ADE0A67-336C-4C89-B66A-9FEBB1C2F3F2}"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Grafik 11">
            <a:extLst>
              <a:ext uri="{FF2B5EF4-FFF2-40B4-BE49-F238E27FC236}">
                <a16:creationId xmlns:a16="http://schemas.microsoft.com/office/drawing/2014/main" id="{94C9A596-E182-4A6F-B34B-1274394AA66F}"/>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250136" y="354837"/>
            <a:ext cx="1363283" cy="653609"/>
          </a:xfrm>
          <a:prstGeom prst="rect">
            <a:avLst/>
          </a:prstGeom>
        </p:spPr>
      </p:pic>
    </p:spTree>
    <p:extLst>
      <p:ext uri="{BB962C8B-B14F-4D97-AF65-F5344CB8AC3E}">
        <p14:creationId xmlns:p14="http://schemas.microsoft.com/office/powerpoint/2010/main" val="11443129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2_Заголовок раздела">
    <p:spTree>
      <p:nvGrpSpPr>
        <p:cNvPr id="1" name=""/>
        <p:cNvGrpSpPr/>
        <p:nvPr/>
      </p:nvGrpSpPr>
      <p:grpSpPr>
        <a:xfrm>
          <a:off x="0" y="0"/>
          <a:ext cx="0" cy="0"/>
          <a:chOff x="0" y="0"/>
          <a:chExt cx="0" cy="0"/>
        </a:xfrm>
      </p:grpSpPr>
      <p:pic>
        <p:nvPicPr>
          <p:cNvPr id="26" name="Рисунок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085395"/>
            <a:ext cx="2743200" cy="411480"/>
          </a:xfrm>
          <a:prstGeom prst="rect">
            <a:avLst/>
          </a:prstGeom>
        </p:spPr>
      </p:pic>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656" y="0"/>
            <a:ext cx="3679723" cy="1901190"/>
          </a:xfrm>
          <a:prstGeom prst="rect">
            <a:avLst/>
          </a:prstGeom>
        </p:spPr>
      </p:pic>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2291487"/>
            <a:ext cx="10058400" cy="4566513"/>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931CCF97-9C54-4340-AF26-C159CE15BE24}" type="datetime1">
              <a:rPr lang="ru-RU" smtClean="0"/>
              <a:t>20.09.2023</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 name="Рисунок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47770" y="5538980"/>
            <a:ext cx="4289653" cy="509992"/>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56" y="2727265"/>
            <a:ext cx="1941591" cy="4130735"/>
          </a:xfrm>
          <a:prstGeom prst="rect">
            <a:avLst/>
          </a:prstGeom>
        </p:spPr>
      </p:pic>
      <p:pic>
        <p:nvPicPr>
          <p:cNvPr id="8" name="Рисунок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66243" y="765590"/>
            <a:ext cx="993253" cy="1961675"/>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10601325" y="2699913"/>
            <a:ext cx="1593553" cy="239033"/>
          </a:xfrm>
          <a:prstGeom prst="rect">
            <a:avLst/>
          </a:prstGeom>
        </p:spPr>
      </p:pic>
    </p:spTree>
    <p:extLst>
      <p:ext uri="{BB962C8B-B14F-4D97-AF65-F5344CB8AC3E}">
        <p14:creationId xmlns:p14="http://schemas.microsoft.com/office/powerpoint/2010/main" val="1045458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3_Заголовок раздела">
    <p:spTree>
      <p:nvGrpSpPr>
        <p:cNvPr id="1" name=""/>
        <p:cNvGrpSpPr/>
        <p:nvPr/>
      </p:nvGrpSpPr>
      <p:grpSpPr>
        <a:xfrm>
          <a:off x="0" y="0"/>
          <a:ext cx="0" cy="0"/>
          <a:chOff x="0" y="0"/>
          <a:chExt cx="0" cy="0"/>
        </a:xfrm>
      </p:grpSpPr>
      <p:pic>
        <p:nvPicPr>
          <p:cNvPr id="20" name="Рисунок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51701"/>
          <a:stretch/>
        </p:blipFill>
        <p:spPr>
          <a:xfrm>
            <a:off x="11713" y="3192938"/>
            <a:ext cx="2142819" cy="3665062"/>
          </a:xfrm>
          <a:prstGeom prst="rect">
            <a:avLst/>
          </a:prstGeom>
        </p:spPr>
      </p:pic>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831281" y="4045974"/>
            <a:ext cx="3616419" cy="1105017"/>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H="1">
            <a:off x="2112431" y="-2110977"/>
            <a:ext cx="2633137"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7798BF48-DE08-466B-A630-CB53ADA2B1D5}" type="datetime1">
              <a:rPr lang="ru-RU" smtClean="0"/>
              <a:t>20.09.2023</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2" name="Текст 2"/>
          <p:cNvSpPr>
            <a:spLocks noGrp="1"/>
          </p:cNvSpPr>
          <p:nvPr>
            <p:ph type="body" idx="1" hasCustomPrompt="1"/>
          </p:nvPr>
        </p:nvSpPr>
        <p:spPr>
          <a:xfrm>
            <a:off x="2209800" y="226772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312" y="1615416"/>
            <a:ext cx="504825" cy="50482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7235" y="1062615"/>
            <a:ext cx="1078099" cy="2130323"/>
          </a:xfrm>
          <a:prstGeom prst="rect">
            <a:avLst/>
          </a:prstGeom>
        </p:spPr>
      </p:pic>
      <p:pic>
        <p:nvPicPr>
          <p:cNvPr id="13" name="Рисунок 12"/>
          <p:cNvPicPr>
            <a:picLocks noChangeAspect="1"/>
          </p:cNvPicPr>
          <p:nvPr userDrawn="1"/>
        </p:nvPicPr>
        <p:blipFill rotWithShape="1">
          <a:blip r:embed="rId9">
            <a:extLst>
              <a:ext uri="{28A0092B-C50C-407E-A947-70E740481C1C}">
                <a14:useLocalDpi xmlns:a14="http://schemas.microsoft.com/office/drawing/2010/main" val="0"/>
              </a:ext>
            </a:extLst>
          </a:blip>
          <a:srcRect l="47333"/>
          <a:stretch/>
        </p:blipFill>
        <p:spPr>
          <a:xfrm>
            <a:off x="0" y="4579288"/>
            <a:ext cx="2204044" cy="497537"/>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V="1">
            <a:off x="3495675" y="5187380"/>
            <a:ext cx="5200650" cy="398717"/>
          </a:xfrm>
          <a:prstGeom prst="rect">
            <a:avLst/>
          </a:prstGeom>
        </p:spPr>
      </p:pic>
      <p:pic>
        <p:nvPicPr>
          <p:cNvPr id="27" name="Рисунок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76447" y="5048659"/>
            <a:ext cx="504825" cy="504825"/>
          </a:xfrm>
          <a:prstGeom prst="rect">
            <a:avLst/>
          </a:prstGeom>
        </p:spPr>
      </p:pic>
    </p:spTree>
    <p:extLst>
      <p:ext uri="{BB962C8B-B14F-4D97-AF65-F5344CB8AC3E}">
        <p14:creationId xmlns:p14="http://schemas.microsoft.com/office/powerpoint/2010/main" val="3232049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More_text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84"/>
          <a:stretch/>
        </p:blipFill>
        <p:spPr>
          <a:xfrm rot="5400000">
            <a:off x="10852882" y="5110599"/>
            <a:ext cx="2194103" cy="49167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b="34184"/>
          <a:stretch/>
        </p:blipFill>
        <p:spPr>
          <a:xfrm rot="5400000">
            <a:off x="-1959801" y="3227902"/>
            <a:ext cx="5589899" cy="167029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4CC46814-9258-48F8-8ABE-3D9EC8F7C922}" type="datetime1">
              <a:rPr lang="ru-RU" smtClean="0"/>
              <a:t>20.09.2023</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
        <p:nvSpPr>
          <p:cNvPr id="16"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Tree>
    <p:extLst>
      <p:ext uri="{BB962C8B-B14F-4D97-AF65-F5344CB8AC3E}">
        <p14:creationId xmlns:p14="http://schemas.microsoft.com/office/powerpoint/2010/main" val="553798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4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889312" y="889311"/>
            <a:ext cx="3257553" cy="1478929"/>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6854152" y="-2483291"/>
            <a:ext cx="1891417" cy="6858000"/>
          </a:xfrm>
          <a:prstGeom prst="rect">
            <a:avLst/>
          </a:prstGeom>
        </p:spPr>
      </p:pic>
      <p:pic>
        <p:nvPicPr>
          <p:cNvPr id="2" name="Рисунок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14013" y="5081886"/>
            <a:ext cx="4427985" cy="1776114"/>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77B337C1-0B0E-4E15-AA8E-3EEBED116076}" type="datetime1">
              <a:rPr lang="ru-RU" smtClean="0"/>
              <a:t>20.09.2023</a:t>
            </a:fld>
            <a:endParaRPr lang="ru-RU" dirty="0"/>
          </a:p>
        </p:txBody>
      </p:sp>
      <p:sp>
        <p:nvSpPr>
          <p:cNvPr id="5" name="Нижний колонтитул 4"/>
          <p:cNvSpPr>
            <a:spLocks noGrp="1"/>
          </p:cNvSpPr>
          <p:nvPr>
            <p:ph type="ftr" sz="quarter" idx="11"/>
          </p:nvPr>
        </p:nvSpPr>
        <p:spPr>
          <a:xfrm>
            <a:off x="4570605" y="6350000"/>
            <a:ext cx="4114800" cy="365125"/>
          </a:xfrm>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5" name="Рисунок 24"/>
          <p:cNvPicPr>
            <a:picLocks noChangeAspect="1"/>
          </p:cNvPicPr>
          <p:nvPr userDrawn="1"/>
        </p:nvPicPr>
        <p:blipFill rotWithShape="1">
          <a:blip r:embed="rId6" cstate="print">
            <a:extLst>
              <a:ext uri="{28A0092B-C50C-407E-A947-70E740481C1C}">
                <a14:useLocalDpi xmlns:a14="http://schemas.microsoft.com/office/drawing/2010/main" val="0"/>
              </a:ext>
            </a:extLst>
          </a:blip>
          <a:srcRect l="40300"/>
          <a:stretch/>
        </p:blipFill>
        <p:spPr>
          <a:xfrm>
            <a:off x="0" y="5344149"/>
            <a:ext cx="529385" cy="88674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2335" y="587363"/>
            <a:ext cx="504825" cy="504825"/>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0241" y="1092188"/>
            <a:ext cx="862052" cy="866841"/>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70062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03">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76307" cy="3518221"/>
          </a:xfrm>
          <a:prstGeom prst="rect">
            <a:avLst/>
          </a:prstGeom>
        </p:spPr>
      </p:pic>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863471" flipH="1">
            <a:off x="382567" y="1475867"/>
            <a:ext cx="4872218" cy="4024993"/>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0325" y="4458656"/>
            <a:ext cx="4305300" cy="1372912"/>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7765" y="0"/>
            <a:ext cx="8742647" cy="530678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64763719-8D50-4FF1-AFB0-D00D1CF8F0AA}"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013" y="902667"/>
            <a:ext cx="6773645" cy="4630915"/>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93320" y="0"/>
            <a:ext cx="1736561" cy="2506436"/>
          </a:xfrm>
          <a:prstGeom prst="rect">
            <a:avLst/>
          </a:prstGeom>
        </p:spPr>
      </p:pic>
      <p:pic>
        <p:nvPicPr>
          <p:cNvPr id="20" name="Рисунок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V="1">
            <a:off x="6064845" y="2774391"/>
            <a:ext cx="2990850" cy="15552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32337">
            <a:off x="335257" y="62979"/>
            <a:ext cx="1119420" cy="1223153"/>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07368" y="3851205"/>
            <a:ext cx="732419" cy="732419"/>
          </a:xfrm>
          <a:prstGeom prst="rect">
            <a:avLst/>
          </a:prstGeom>
        </p:spPr>
      </p:pic>
      <p:pic>
        <p:nvPicPr>
          <p:cNvPr id="26" name="Рисунок 2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25277" y="187457"/>
            <a:ext cx="900634" cy="905638"/>
          </a:xfrm>
          <a:prstGeom prst="rect">
            <a:avLst/>
          </a:prstGeom>
        </p:spPr>
      </p:pic>
    </p:spTree>
    <p:extLst>
      <p:ext uri="{BB962C8B-B14F-4D97-AF65-F5344CB8AC3E}">
        <p14:creationId xmlns:p14="http://schemas.microsoft.com/office/powerpoint/2010/main" val="3192568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3475" y="0"/>
            <a:ext cx="7248525" cy="3745071"/>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9330" b="32819"/>
          <a:stretch/>
        </p:blipFill>
        <p:spPr>
          <a:xfrm rot="5400000">
            <a:off x="-1567388" y="1568842"/>
            <a:ext cx="5748636" cy="261386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1F56773F-F72E-4863-A220-A5176644D610}" type="datetime1">
              <a:rPr lang="ru-RU" smtClean="0"/>
              <a:t>20.09.2023</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11081" y="3876675"/>
            <a:ext cx="2954244" cy="2981325"/>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29062" y="5824364"/>
            <a:ext cx="4333875" cy="332264"/>
          </a:xfrm>
          <a:prstGeom prst="rect">
            <a:avLst/>
          </a:prstGeom>
        </p:spPr>
      </p:pic>
      <p:pic>
        <p:nvPicPr>
          <p:cNvPr id="15" name="Рисунок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164" y="311035"/>
            <a:ext cx="10058400" cy="138303"/>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503" y="4272891"/>
            <a:ext cx="504825" cy="504825"/>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0895" y="3011121"/>
            <a:ext cx="504825" cy="504825"/>
          </a:xfrm>
          <a:prstGeom prst="rect">
            <a:avLst/>
          </a:prstGeom>
        </p:spPr>
      </p:pic>
    </p:spTree>
    <p:extLst>
      <p:ext uri="{BB962C8B-B14F-4D97-AF65-F5344CB8AC3E}">
        <p14:creationId xmlns:p14="http://schemas.microsoft.com/office/powerpoint/2010/main" val="1188202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069465" y="3401933"/>
            <a:ext cx="5122535" cy="3460557"/>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2845" b="33611"/>
          <a:stretch/>
        </p:blipFill>
        <p:spPr>
          <a:xfrm rot="10800000" flipH="1">
            <a:off x="1" y="0"/>
            <a:ext cx="6477014" cy="342012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C3F8B517-EFB2-4893-BD81-92D9C64DAF83}"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76986" y="4281249"/>
            <a:ext cx="2167339" cy="202375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15166" y="589583"/>
            <a:ext cx="479821" cy="479821"/>
          </a:xfrm>
          <a:prstGeom prst="rect">
            <a:avLst/>
          </a:prstGeom>
        </p:spPr>
      </p:pic>
      <p:pic>
        <p:nvPicPr>
          <p:cNvPr id="21" name="Рисунок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5921" y="5538980"/>
            <a:ext cx="4289653" cy="509992"/>
          </a:xfrm>
          <a:prstGeom prst="rect">
            <a:avLst/>
          </a:prstGeom>
        </p:spPr>
      </p:pic>
    </p:spTree>
    <p:extLst>
      <p:ext uri="{BB962C8B-B14F-4D97-AF65-F5344CB8AC3E}">
        <p14:creationId xmlns:p14="http://schemas.microsoft.com/office/powerpoint/2010/main" val="25153124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7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l="26858"/>
          <a:stretch/>
        </p:blipFill>
        <p:spPr>
          <a:xfrm>
            <a:off x="0" y="0"/>
            <a:ext cx="7810336" cy="6856546"/>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376B9362-4A97-49F5-B665-165E800889AB}" type="datetime1">
              <a:rPr lang="ru-RU" smtClean="0"/>
              <a:t>20.09.2023</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308" y="489858"/>
            <a:ext cx="953552" cy="188421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8259" y="2508757"/>
            <a:ext cx="1771650" cy="21063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179243" y="3035913"/>
            <a:ext cx="2873086" cy="1152427"/>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52570" y="2174169"/>
            <a:ext cx="2905845" cy="4683832"/>
          </a:xfrm>
          <a:prstGeom prst="rect">
            <a:avLst/>
          </a:prstGeom>
        </p:spPr>
      </p:pic>
    </p:spTree>
    <p:extLst>
      <p:ext uri="{BB962C8B-B14F-4D97-AF65-F5344CB8AC3E}">
        <p14:creationId xmlns:p14="http://schemas.microsoft.com/office/powerpoint/2010/main" val="2868962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able_slide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5437762" cy="246874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A0A6E113-339C-441E-8F12-4C6E49CAB16F}" type="datetime1">
              <a:rPr lang="ru-RU" smtClean="0"/>
              <a:t>20.09.2023</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2" name="Рисунок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891573"/>
            <a:ext cx="1399137" cy="2976664"/>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79270" y="6093118"/>
            <a:ext cx="3433459" cy="263232"/>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70632" y="1730702"/>
            <a:ext cx="747385" cy="1476086"/>
          </a:xfrm>
          <a:prstGeom prst="rect">
            <a:avLst/>
          </a:prstGeom>
        </p:spPr>
      </p:pic>
    </p:spTree>
    <p:extLst>
      <p:ext uri="{BB962C8B-B14F-4D97-AF65-F5344CB8AC3E}">
        <p14:creationId xmlns:p14="http://schemas.microsoft.com/office/powerpoint/2010/main" val="32090289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ullet_points_orange">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D9452D10-4EEC-4235-AD57-05D9CBA0A5FD}" type="datetime1">
              <a:rPr lang="ru-RU" smtClean="0"/>
              <a:t>20.09.2023</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5787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bullet_points_orange">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917382" y="-917381"/>
            <a:ext cx="2289621" cy="412438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9813" y="4703591"/>
            <a:ext cx="4767943" cy="216464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F6EA1BDA-3CDB-4C7B-AA7C-60809A8B92C2}" type="datetime1">
              <a:rPr lang="ru-RU" smtClean="0"/>
              <a:t>20.09.2023</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4972" y="854730"/>
            <a:ext cx="921617" cy="182111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3490" y="4929562"/>
            <a:ext cx="1486403" cy="1387929"/>
          </a:xfrm>
          <a:prstGeom prst="rect">
            <a:avLst/>
          </a:prstGeom>
        </p:spPr>
      </p:pic>
    </p:spTree>
    <p:extLst>
      <p:ext uri="{BB962C8B-B14F-4D97-AF65-F5344CB8AC3E}">
        <p14:creationId xmlns:p14="http://schemas.microsoft.com/office/powerpoint/2010/main" val="11942596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8672" y="0"/>
            <a:ext cx="2767693" cy="615404"/>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975756"/>
            <a:ext cx="4344992" cy="4882243"/>
          </a:xfrm>
          <a:prstGeom prst="rect">
            <a:avLst/>
          </a:prstGeom>
        </p:spPr>
      </p:pic>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365125"/>
            <a:ext cx="12192000" cy="779463"/>
          </a:xfrm>
        </p:spPr>
        <p:txBody>
          <a:bodyPr/>
          <a:lstStyle>
            <a:lvl1pPr algn="ctr">
              <a:defRPr/>
            </a:lvl1pPr>
          </a:lstStyle>
          <a:p>
            <a:r>
              <a:rPr lang="da-DK" dirty="0"/>
              <a:t>Lorem ipsum dolor </a:t>
            </a:r>
            <a:endParaRPr lang="ru-RU" dirty="0"/>
          </a:p>
        </p:txBody>
      </p:sp>
      <p:sp>
        <p:nvSpPr>
          <p:cNvPr id="3" name="Объект 2"/>
          <p:cNvSpPr>
            <a:spLocks noGrp="1"/>
          </p:cNvSpPr>
          <p:nvPr>
            <p:ph sz="half" idx="1" hasCustomPrompt="1"/>
          </p:nvPr>
        </p:nvSpPr>
        <p:spPr>
          <a:xfrm>
            <a:off x="838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Объект 3"/>
          <p:cNvSpPr>
            <a:spLocks noGrp="1"/>
          </p:cNvSpPr>
          <p:nvPr>
            <p:ph sz="half" idx="2" hasCustomPrompt="1"/>
          </p:nvPr>
        </p:nvSpPr>
        <p:spPr>
          <a:xfrm>
            <a:off x="6172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Дата 4"/>
          <p:cNvSpPr>
            <a:spLocks noGrp="1"/>
          </p:cNvSpPr>
          <p:nvPr>
            <p:ph type="dt" sz="half" idx="10"/>
          </p:nvPr>
        </p:nvSpPr>
        <p:spPr/>
        <p:txBody>
          <a:bodyPr/>
          <a:lstStyle/>
          <a:p>
            <a:fld id="{27FAA538-FBBD-42A4-9F9B-9876A9BA225E}" type="datetime1">
              <a:rPr lang="ru-RU" smtClean="0"/>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1792" y="1240320"/>
            <a:ext cx="330408" cy="330408"/>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24889" y="1330334"/>
            <a:ext cx="10058400" cy="138302"/>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747975"/>
            <a:ext cx="2233743" cy="219279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832874" flipH="1">
            <a:off x="938553" y="4866917"/>
            <a:ext cx="1556017" cy="161652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4034" y="3469729"/>
            <a:ext cx="1265178" cy="2490107"/>
          </a:xfrm>
          <a:prstGeom prst="rect">
            <a:avLst/>
          </a:prstGeom>
        </p:spPr>
      </p:pic>
      <p:pic>
        <p:nvPicPr>
          <p:cNvPr id="18" name="Рисунок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0122" y="76215"/>
            <a:ext cx="751114" cy="751114"/>
          </a:xfrm>
          <a:prstGeom prst="rect">
            <a:avLst/>
          </a:prstGeom>
        </p:spPr>
      </p:pic>
    </p:spTree>
    <p:extLst>
      <p:ext uri="{BB962C8B-B14F-4D97-AF65-F5344CB8AC3E}">
        <p14:creationId xmlns:p14="http://schemas.microsoft.com/office/powerpoint/2010/main" val="1132819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6" y="1690688"/>
            <a:ext cx="2475652" cy="5167312"/>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9924" y="0"/>
            <a:ext cx="2392152" cy="1044765"/>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800100"/>
            <a:ext cx="10515600" cy="890588"/>
          </a:xfrm>
        </p:spPr>
        <p:txBody>
          <a:bodyPr/>
          <a:lstStyle>
            <a:lvl1pPr algn="ctr">
              <a:defRPr/>
            </a:lvl1pPr>
          </a:lstStyle>
          <a:p>
            <a:r>
              <a:rPr lang="en-US" dirty="0" err="1"/>
              <a:t>Lorem</a:t>
            </a:r>
            <a:r>
              <a:rPr lang="en-US" dirty="0"/>
              <a:t> </a:t>
            </a:r>
            <a:r>
              <a:rPr lang="en-US" dirty="0" err="1"/>
              <a:t>ipsum</a:t>
            </a:r>
            <a:r>
              <a:rPr lang="en-US" dirty="0"/>
              <a:t> dolor </a:t>
            </a:r>
            <a:endParaRPr lang="ru-RU" dirty="0"/>
          </a:p>
        </p:txBody>
      </p:sp>
      <p:sp>
        <p:nvSpPr>
          <p:cNvPr id="3" name="Текст 2"/>
          <p:cNvSpPr>
            <a:spLocks noGrp="1"/>
          </p:cNvSpPr>
          <p:nvPr>
            <p:ph type="body" idx="1" hasCustomPrompt="1"/>
          </p:nvPr>
        </p:nvSpPr>
        <p:spPr>
          <a:xfrm>
            <a:off x="839788" y="1844865"/>
            <a:ext cx="5157787" cy="50482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4" name="Объект 3"/>
          <p:cNvSpPr>
            <a:spLocks noGrp="1"/>
          </p:cNvSpPr>
          <p:nvPr>
            <p:ph sz="half" idx="2" hasCustomPrompt="1"/>
          </p:nvPr>
        </p:nvSpPr>
        <p:spPr>
          <a:xfrm>
            <a:off x="839788" y="2645229"/>
            <a:ext cx="5157787"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Текст 4"/>
          <p:cNvSpPr>
            <a:spLocks noGrp="1"/>
          </p:cNvSpPr>
          <p:nvPr>
            <p:ph type="body" sz="quarter" idx="3" hasCustomPrompt="1"/>
          </p:nvPr>
        </p:nvSpPr>
        <p:spPr>
          <a:xfrm>
            <a:off x="6172200" y="1836738"/>
            <a:ext cx="5183188" cy="51295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6" name="Объект 5"/>
          <p:cNvSpPr>
            <a:spLocks noGrp="1"/>
          </p:cNvSpPr>
          <p:nvPr>
            <p:ph sz="quarter" idx="4" hasCustomPrompt="1"/>
          </p:nvPr>
        </p:nvSpPr>
        <p:spPr>
          <a:xfrm>
            <a:off x="6172200" y="2645229"/>
            <a:ext cx="5183188"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7" name="Дата 6"/>
          <p:cNvSpPr>
            <a:spLocks noGrp="1"/>
          </p:cNvSpPr>
          <p:nvPr>
            <p:ph type="dt" sz="half" idx="10"/>
          </p:nvPr>
        </p:nvSpPr>
        <p:spPr/>
        <p:txBody>
          <a:bodyPr/>
          <a:lstStyle/>
          <a:p>
            <a:fld id="{3493049B-B484-4DD8-9E27-11E65D089405}" type="datetime1">
              <a:rPr lang="ru-RU" smtClean="0"/>
              <a:t>20.09.2023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151164" y="5286489"/>
            <a:ext cx="4301613" cy="333375"/>
          </a:xfrm>
          <a:prstGeom prst="rect">
            <a:avLst/>
          </a:prstGeom>
        </p:spPr>
      </p:pic>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733222" y="5286489"/>
            <a:ext cx="4301613" cy="3333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0" y="1135877"/>
            <a:ext cx="2166257" cy="219033"/>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10025743" y="1135877"/>
            <a:ext cx="2166257" cy="219033"/>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83590" y="4558958"/>
            <a:ext cx="2844800" cy="2121812"/>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19063" y="-94776"/>
            <a:ext cx="1761092" cy="176482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369" y="4833257"/>
            <a:ext cx="2020458" cy="2024743"/>
          </a:xfrm>
          <a:prstGeom prst="rect">
            <a:avLst/>
          </a:prstGeom>
        </p:spPr>
      </p:pic>
    </p:spTree>
    <p:extLst>
      <p:ext uri="{BB962C8B-B14F-4D97-AF65-F5344CB8AC3E}">
        <p14:creationId xmlns:p14="http://schemas.microsoft.com/office/powerpoint/2010/main" val="1085525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pSp>
        <p:nvGrpSpPr>
          <p:cNvPr id="16" name="Группа 15"/>
          <p:cNvGrpSpPr/>
          <p:nvPr userDrawn="1"/>
        </p:nvGrpSpPr>
        <p:grpSpPr>
          <a:xfrm>
            <a:off x="1662" y="0"/>
            <a:ext cx="12203414" cy="7137412"/>
            <a:chOff x="1662" y="0"/>
            <a:chExt cx="12203414" cy="7137412"/>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42" y="5514125"/>
              <a:ext cx="4214242" cy="1343875"/>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5130" y="0"/>
              <a:ext cx="9485477" cy="6858000"/>
            </a:xfrm>
            <a:prstGeom prst="rect">
              <a:avLst/>
            </a:prstGeom>
          </p:spPr>
        </p:pic>
        <p:sp>
          <p:nvSpPr>
            <p:cNvPr id="9" name="TextBox 8"/>
            <p:cNvSpPr txBox="1"/>
            <p:nvPr userDrawn="1"/>
          </p:nvSpPr>
          <p:spPr>
            <a:xfrm>
              <a:off x="11632479" y="6374324"/>
              <a:ext cx="557934" cy="763088"/>
            </a:xfrm>
            <a:prstGeom prst="rect">
              <a:avLst/>
            </a:prstGeom>
            <a:noFill/>
          </p:spPr>
          <p:txBody>
            <a:bodyPr wrap="square" lIns="0" tIns="0" rIns="0" bIns="0" rtlCol="0">
              <a:noAutofit/>
            </a:bodyPr>
            <a:lstStyle/>
            <a:p>
              <a:pPr>
                <a:lnSpc>
                  <a:spcPct val="90000"/>
                </a:lnSpc>
                <a:spcAft>
                  <a:spcPts val="1000"/>
                </a:spcAft>
              </a:pPr>
              <a:r>
                <a:rPr lang="en-US" sz="2400" b="1" dirty="0">
                  <a:solidFill>
                    <a:schemeClr val="bg1"/>
                  </a:solidFill>
                  <a:latin typeface="Century Gothic" panose="020B0502020202020204" pitchFamily="34" charset="0"/>
                </a:rPr>
                <a:t>14</a:t>
              </a:r>
              <a:endParaRPr lang="ru-RU" sz="2400" b="1" dirty="0">
                <a:solidFill>
                  <a:schemeClr val="bg1"/>
                </a:solidFill>
                <a:latin typeface="Century Gothic" panose="020B0502020202020204" pitchFamily="34" charset="0"/>
              </a:endParaRPr>
            </a:p>
          </p:txBody>
        </p:sp>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2" y="1344991"/>
              <a:ext cx="4716524" cy="5513009"/>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80880" y="0"/>
              <a:ext cx="8301547" cy="6858000"/>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2859" y="4014069"/>
              <a:ext cx="2046230" cy="2008716"/>
            </a:xfrm>
            <a:prstGeom prst="rect">
              <a:avLst/>
            </a:prstGeom>
          </p:spPr>
        </p:pic>
        <p:pic>
          <p:nvPicPr>
            <p:cNvPr id="13" name="Рисунок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81558" y="4593980"/>
              <a:ext cx="4762500" cy="247650"/>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62" y="620688"/>
              <a:ext cx="3280880" cy="853029"/>
            </a:xfrm>
            <a:prstGeom prst="rect">
              <a:avLst/>
            </a:prstGeom>
          </p:spPr>
        </p:pic>
        <p:pic>
          <p:nvPicPr>
            <p:cNvPr id="15" name="Рисунок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49030" y="1344991"/>
              <a:ext cx="2856046" cy="4262649"/>
            </a:xfrm>
            <a:prstGeom prst="rect">
              <a:avLst/>
            </a:prstGeom>
          </p:spPr>
        </p:pic>
      </p:grpSp>
      <p:pic>
        <p:nvPicPr>
          <p:cNvPr id="6" name="Рисунок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930729" y="2680792"/>
            <a:ext cx="11259684"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96AC89DA-DB95-4C8C-A018-9B5070FA1EC4}"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8313744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648407AB-1FCE-49F7-973B-8517006C099D}"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8" name="Рисунок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255138" y="4566010"/>
            <a:ext cx="3228040" cy="717764"/>
          </a:xfrm>
          <a:prstGeom prst="rect">
            <a:avLst/>
          </a:prstGeom>
        </p:spPr>
      </p:pic>
      <p:pic>
        <p:nvPicPr>
          <p:cNvPr id="19" name="Рисунок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639" y="3061607"/>
            <a:ext cx="745042" cy="731383"/>
          </a:xfrm>
          <a:prstGeom prst="rect">
            <a:avLst/>
          </a:prstGeom>
        </p:spPr>
      </p:pic>
    </p:spTree>
    <p:extLst>
      <p:ext uri="{BB962C8B-B14F-4D97-AF65-F5344CB8AC3E}">
        <p14:creationId xmlns:p14="http://schemas.microsoft.com/office/powerpoint/2010/main" val="55780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ub-topic-01">
    <p:spTree>
      <p:nvGrpSpPr>
        <p:cNvPr id="1" name=""/>
        <p:cNvGrpSpPr/>
        <p:nvPr/>
      </p:nvGrpSpPr>
      <p:grpSpPr>
        <a:xfrm>
          <a:off x="0" y="0"/>
          <a:ext cx="0" cy="0"/>
          <a:chOff x="0" y="0"/>
          <a:chExt cx="0" cy="0"/>
        </a:xfrm>
      </p:grpSpPr>
      <p:grpSp>
        <p:nvGrpSpPr>
          <p:cNvPr id="17" name="Группа 16"/>
          <p:cNvGrpSpPr/>
          <p:nvPr userDrawn="1"/>
        </p:nvGrpSpPr>
        <p:grpSpPr>
          <a:xfrm>
            <a:off x="0" y="0"/>
            <a:ext cx="12190413" cy="6871807"/>
            <a:chOff x="0" y="0"/>
            <a:chExt cx="12190413" cy="687180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07874" y="0"/>
              <a:ext cx="4147972" cy="6871807"/>
            </a:xfrm>
            <a:prstGeom prst="rect">
              <a:avLst/>
            </a:prstGeom>
          </p:spPr>
        </p:pic>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76" y="0"/>
              <a:ext cx="4139638" cy="68580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9762" y="2929662"/>
              <a:ext cx="3693546" cy="381264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493" y="2708920"/>
              <a:ext cx="3538656" cy="3779194"/>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05918" y="0"/>
              <a:ext cx="2314457" cy="1010832"/>
            </a:xfrm>
            <a:prstGeom prst="rect">
              <a:avLst/>
            </a:prstGeom>
          </p:spPr>
        </p:pic>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4216885" y="5243007"/>
              <a:ext cx="3729391" cy="162880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V="1">
              <a:off x="0" y="1365969"/>
              <a:ext cx="2598973" cy="262785"/>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9591440" y="1365969"/>
              <a:ext cx="2598973" cy="262785"/>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CF5DE0BB-7D7A-4D18-A8F8-3B4EF0B743A8}"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809037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67EE2B07-EF6C-43C4-820F-4F2911601686}"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spTree>
    <p:extLst>
      <p:ext uri="{BB962C8B-B14F-4D97-AF65-F5344CB8AC3E}">
        <p14:creationId xmlns:p14="http://schemas.microsoft.com/office/powerpoint/2010/main" val="16615746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bullet_points_orange">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542137" y="1683882"/>
            <a:ext cx="3646161" cy="5184355"/>
          </a:xfrm>
          <a:prstGeom prst="rect">
            <a:avLst/>
          </a:prstGeom>
        </p:spPr>
      </p:pic>
      <p:pic>
        <p:nvPicPr>
          <p:cNvPr id="2" name="Рисунок 1"/>
          <p:cNvPicPr>
            <a:picLocks noChangeAspect="1"/>
          </p:cNvPicPr>
          <p:nvPr userDrawn="1"/>
        </p:nvPicPr>
        <p:blipFill rotWithShape="1">
          <a:blip r:embed="rId3">
            <a:extLst>
              <a:ext uri="{28A0092B-C50C-407E-A947-70E740481C1C}">
                <a14:useLocalDpi xmlns:a14="http://schemas.microsoft.com/office/drawing/2010/main" val="0"/>
              </a:ext>
            </a:extLst>
          </a:blip>
          <a:srcRect l="40196"/>
          <a:stretch/>
        </p:blipFill>
        <p:spPr>
          <a:xfrm>
            <a:off x="0" y="0"/>
            <a:ext cx="2676825" cy="6868237"/>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4AFDE175-ACF8-45F2-9E80-07AA6E220350}" type="datetime1">
              <a:rPr lang="ru-RU" smtClean="0"/>
              <a:t>20.09.2023</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223" y="3580588"/>
            <a:ext cx="1469114" cy="1442181"/>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672" y="5480877"/>
            <a:ext cx="5502728" cy="426461"/>
          </a:xfrm>
          <a:prstGeom prst="rect">
            <a:avLst/>
          </a:prstGeom>
        </p:spPr>
      </p:pic>
      <p:pic>
        <p:nvPicPr>
          <p:cNvPr id="12" name="Рисунок 11"/>
          <p:cNvPicPr>
            <a:picLocks noChangeAspect="1"/>
          </p:cNvPicPr>
          <p:nvPr userDrawn="1"/>
        </p:nvPicPr>
        <p:blipFill rotWithShape="1">
          <a:blip r:embed="rId7" cstate="print">
            <a:extLst>
              <a:ext uri="{28A0092B-C50C-407E-A947-70E740481C1C}">
                <a14:useLocalDpi xmlns:a14="http://schemas.microsoft.com/office/drawing/2010/main" val="0"/>
              </a:ext>
            </a:extLst>
          </a:blip>
          <a:srcRect t="52060"/>
          <a:stretch/>
        </p:blipFill>
        <p:spPr>
          <a:xfrm>
            <a:off x="9312208" y="-7790"/>
            <a:ext cx="2419661" cy="1162436"/>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732146">
            <a:off x="1071856" y="4648048"/>
            <a:ext cx="883356" cy="96521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10796628" y="432393"/>
            <a:ext cx="1267035" cy="1384447"/>
          </a:xfrm>
          <a:prstGeom prst="rect">
            <a:avLst/>
          </a:prstGeom>
        </p:spPr>
      </p:pic>
    </p:spTree>
    <p:extLst>
      <p:ext uri="{BB962C8B-B14F-4D97-AF65-F5344CB8AC3E}">
        <p14:creationId xmlns:p14="http://schemas.microsoft.com/office/powerpoint/2010/main" val="35796943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0806243-1225-448D-B6F1-A4DEB3B05CA3}"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0" y="4638614"/>
            <a:ext cx="4762500" cy="247650"/>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5400000" flipV="1">
            <a:off x="5259153" y="796258"/>
            <a:ext cx="1771650" cy="179134"/>
          </a:xfrm>
          <a:prstGeom prst="rect">
            <a:avLst/>
          </a:prstGeom>
        </p:spPr>
      </p:pic>
      <p:pic>
        <p:nvPicPr>
          <p:cNvPr id="29" name="Рисунок 2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2957135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5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0806243-1225-448D-B6F1-A4DEB3B05CA3}"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22" name="Рисунок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667337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 y="-4824"/>
            <a:ext cx="4208232" cy="3633107"/>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0976" y="4919648"/>
            <a:ext cx="4463143" cy="223157"/>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6170" y="1589976"/>
            <a:ext cx="8452757" cy="2625637"/>
          </a:xfrm>
          <a:prstGeom prst="rect">
            <a:avLst/>
          </a:prstGeom>
        </p:spPr>
      </p:pic>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6826" y="-4824"/>
            <a:ext cx="5675174" cy="6858000"/>
          </a:xfrm>
          <a:prstGeom prst="rect">
            <a:avLst/>
          </a:prstGeom>
        </p:spPr>
      </p:pic>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19CE5A2F-420D-4626-90B2-78D9F8313110}"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2721" y="2442748"/>
            <a:ext cx="4035879" cy="4415252"/>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311" y="819166"/>
            <a:ext cx="476250" cy="447675"/>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059666">
            <a:off x="10752610" y="493330"/>
            <a:ext cx="476250" cy="44767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20409">
            <a:off x="3595910" y="5758549"/>
            <a:ext cx="476250" cy="447675"/>
          </a:xfrm>
          <a:prstGeom prst="rect">
            <a:avLst/>
          </a:prstGeom>
        </p:spPr>
      </p:pic>
      <p:pic>
        <p:nvPicPr>
          <p:cNvPr id="12" name="Рисунок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30128" y="1069610"/>
            <a:ext cx="982421" cy="987879"/>
          </a:xfrm>
          <a:prstGeom prst="rect">
            <a:avLst/>
          </a:prstGeom>
        </p:spPr>
      </p:pic>
      <p:pic>
        <p:nvPicPr>
          <p:cNvPr id="36" name="Рисунок 3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860171">
            <a:off x="9421231" y="5794673"/>
            <a:ext cx="982421" cy="987879"/>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15499" y="5665000"/>
            <a:ext cx="4762500" cy="247650"/>
          </a:xfrm>
          <a:prstGeom prst="rect">
            <a:avLst/>
          </a:prstGeom>
        </p:spPr>
      </p:pic>
    </p:spTree>
    <p:extLst>
      <p:ext uri="{BB962C8B-B14F-4D97-AF65-F5344CB8AC3E}">
        <p14:creationId xmlns:p14="http://schemas.microsoft.com/office/powerpoint/2010/main" val="23191446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grpSp>
        <p:nvGrpSpPr>
          <p:cNvPr id="31" name="Группа 30"/>
          <p:cNvGrpSpPr/>
          <p:nvPr userDrawn="1"/>
        </p:nvGrpSpPr>
        <p:grpSpPr>
          <a:xfrm>
            <a:off x="-3645" y="0"/>
            <a:ext cx="12194058" cy="6857999"/>
            <a:chOff x="-3645" y="0"/>
            <a:chExt cx="12194058" cy="6857999"/>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997" y="0"/>
              <a:ext cx="10058400" cy="6613398"/>
            </a:xfrm>
            <a:prstGeom prst="rect">
              <a:avLst/>
            </a:prstGeom>
          </p:spPr>
        </p:pic>
        <p:cxnSp>
          <p:nvCxnSpPr>
            <p:cNvPr id="18" name="Linie"/>
            <p:cNvCxnSpPr/>
            <p:nvPr userDrawn="1"/>
          </p:nvCxnSpPr>
          <p:spPr bwMode="gray">
            <a:xfrm>
              <a:off x="375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cxnSp>
          <p:nvCxnSpPr>
            <p:cNvPr id="19" name="Linie"/>
            <p:cNvCxnSpPr/>
            <p:nvPr userDrawn="1"/>
          </p:nvCxnSpPr>
          <p:spPr bwMode="gray">
            <a:xfrm>
              <a:off x="681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grpSp>
          <p:nvGrpSpPr>
            <p:cNvPr id="20" name="Quotation"/>
            <p:cNvGrpSpPr>
              <a:grpSpLocks noChangeAspect="1"/>
            </p:cNvGrpSpPr>
            <p:nvPr userDrawn="1"/>
          </p:nvGrpSpPr>
          <p:grpSpPr bwMode="gray">
            <a:xfrm>
              <a:off x="5771170" y="1357295"/>
              <a:ext cx="648072" cy="543406"/>
              <a:chOff x="537029" y="1572196"/>
              <a:chExt cx="1010860" cy="847602"/>
            </a:xfrm>
            <a:solidFill>
              <a:srgbClr val="083551"/>
            </a:solidFill>
          </p:grpSpPr>
          <p:sp>
            <p:nvSpPr>
              <p:cNvPr id="21"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sp>
            <p:nvSpPr>
              <p:cNvPr id="22"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grpSp>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5" y="2828916"/>
              <a:ext cx="3290539" cy="4029083"/>
            </a:xfrm>
            <a:prstGeom prst="rect">
              <a:avLst/>
            </a:prstGeom>
          </p:spPr>
        </p:pic>
        <p:pic>
          <p:nvPicPr>
            <p:cNvPr id="25" name="Рисунок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3835" y="922847"/>
              <a:ext cx="864096" cy="868896"/>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661869" flipH="1">
              <a:off x="1384363" y="73698"/>
              <a:ext cx="685654" cy="2316366"/>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9655" y="1892377"/>
              <a:ext cx="454572" cy="427298"/>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9583">
              <a:off x="10143269" y="5805264"/>
              <a:ext cx="454572" cy="427298"/>
            </a:xfrm>
            <a:prstGeom prst="rect">
              <a:avLst/>
            </a:prstGeom>
          </p:spPr>
        </p:pic>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2041358">
              <a:off x="7319342" y="168829"/>
              <a:ext cx="454572" cy="427298"/>
            </a:xfrm>
            <a:prstGeom prst="rect">
              <a:avLst/>
            </a:prstGeom>
          </p:spPr>
        </p:pic>
        <p:pic>
          <p:nvPicPr>
            <p:cNvPr id="30" name="Рисунок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05348" y="2828916"/>
              <a:ext cx="1586211" cy="1586211"/>
            </a:xfrm>
            <a:prstGeom prst="rect">
              <a:avLst/>
            </a:prstGeom>
          </p:spPr>
        </p:pic>
      </p:grpSp>
      <p:pic>
        <p:nvPicPr>
          <p:cNvPr id="6" name="Рисунок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2176337" y="2122106"/>
            <a:ext cx="7947498" cy="2271779"/>
          </a:xfrm>
        </p:spPr>
        <p:txBody>
          <a:bodyPr/>
          <a:lstStyle>
            <a:lvl1pPr algn="ctr">
              <a:defRPr sz="240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ru-RU" dirty="0"/>
          </a:p>
        </p:txBody>
      </p:sp>
      <p:sp>
        <p:nvSpPr>
          <p:cNvPr id="3" name="Дата 2"/>
          <p:cNvSpPr>
            <a:spLocks noGrp="1"/>
          </p:cNvSpPr>
          <p:nvPr>
            <p:ph type="dt" sz="half" idx="10"/>
          </p:nvPr>
        </p:nvSpPr>
        <p:spPr/>
        <p:txBody>
          <a:bodyPr/>
          <a:lstStyle/>
          <a:p>
            <a:fld id="{04013631-498B-4A8E-A9CC-B927D28CE561}"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0350800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Только заголовок">
    <p:spTree>
      <p:nvGrpSpPr>
        <p:cNvPr id="1" name=""/>
        <p:cNvGrpSpPr/>
        <p:nvPr/>
      </p:nvGrpSpPr>
      <p:grpSpPr>
        <a:xfrm>
          <a:off x="0" y="0"/>
          <a:ext cx="0" cy="0"/>
          <a:chOff x="0" y="0"/>
          <a:chExt cx="0" cy="0"/>
        </a:xfrm>
      </p:grpSpPr>
      <p:grpSp>
        <p:nvGrpSpPr>
          <p:cNvPr id="9" name="Группа 8"/>
          <p:cNvGrpSpPr/>
          <p:nvPr userDrawn="1"/>
        </p:nvGrpSpPr>
        <p:grpSpPr>
          <a:xfrm>
            <a:off x="1773909" y="1035687"/>
            <a:ext cx="9793906" cy="5054351"/>
            <a:chOff x="1773909" y="1035687"/>
            <a:chExt cx="9793906" cy="5054351"/>
          </a:xfrm>
        </p:grpSpPr>
        <p:pic>
          <p:nvPicPr>
            <p:cNvPr id="35" name="Рисунок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8570619" y="3056386"/>
              <a:ext cx="1010782" cy="4981192"/>
            </a:xfrm>
            <a:prstGeom prst="rect">
              <a:avLst/>
            </a:prstGeom>
          </p:spPr>
        </p:pic>
        <p:pic>
          <p:nvPicPr>
            <p:cNvPr id="36" name="Рисунок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71567" y="1731302"/>
              <a:ext cx="1010095" cy="4982400"/>
            </a:xfrm>
            <a:prstGeom prst="rect">
              <a:avLst/>
            </a:prstGeom>
          </p:spPr>
        </p:pic>
        <p:pic>
          <p:nvPicPr>
            <p:cNvPr id="37" name="Рисунок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8563375" y="399375"/>
              <a:ext cx="1025673" cy="4982400"/>
            </a:xfrm>
            <a:prstGeom prst="rect">
              <a:avLst/>
            </a:prstGeom>
          </p:spPr>
        </p:pic>
        <p:pic>
          <p:nvPicPr>
            <p:cNvPr id="38" name="Рисунок 3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8561805" y="-941509"/>
              <a:ext cx="1028008" cy="4982400"/>
            </a:xfrm>
            <a:prstGeom prst="rect">
              <a:avLst/>
            </a:prstGeom>
          </p:spPr>
        </p:pic>
        <p:pic>
          <p:nvPicPr>
            <p:cNvPr id="39" name="Рисунок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93817" y="5036673"/>
              <a:ext cx="1007721" cy="1020619"/>
            </a:xfrm>
            <a:prstGeom prst="rect">
              <a:avLst/>
            </a:prstGeom>
          </p:spPr>
        </p:pic>
        <p:pic>
          <p:nvPicPr>
            <p:cNvPr id="40" name="Рисунок 3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854030" y="5064725"/>
              <a:ext cx="80797" cy="1025313"/>
            </a:xfrm>
            <a:prstGeom prst="rect">
              <a:avLst/>
            </a:prstGeom>
          </p:spPr>
        </p:pic>
        <p:pic>
          <p:nvPicPr>
            <p:cNvPr id="41" name="Рисунок 4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06194" y="1039204"/>
              <a:ext cx="982966" cy="982966"/>
            </a:xfrm>
            <a:prstGeom prst="rect">
              <a:avLst/>
            </a:prstGeom>
          </p:spPr>
        </p:pic>
        <p:pic>
          <p:nvPicPr>
            <p:cNvPr id="42" name="Рисунок 4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4234" y="2365680"/>
              <a:ext cx="986886" cy="986886"/>
            </a:xfrm>
            <a:prstGeom prst="rect">
              <a:avLst/>
            </a:prstGeom>
          </p:spPr>
        </p:pic>
        <p:pic>
          <p:nvPicPr>
            <p:cNvPr id="43" name="Рисунок 4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92932" y="3701015"/>
              <a:ext cx="1009490" cy="1009490"/>
            </a:xfrm>
            <a:prstGeom prst="rect">
              <a:avLst/>
            </a:prstGeom>
          </p:spPr>
        </p:pic>
        <p:pic>
          <p:nvPicPr>
            <p:cNvPr id="44" name="Рисунок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3388" y="3692760"/>
              <a:ext cx="82080" cy="1026000"/>
            </a:xfrm>
            <a:prstGeom prst="rect">
              <a:avLst/>
            </a:prstGeom>
          </p:spPr>
        </p:pic>
        <p:pic>
          <p:nvPicPr>
            <p:cNvPr id="45" name="Рисунок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4828" y="1035687"/>
              <a:ext cx="79200" cy="990000"/>
            </a:xfrm>
            <a:prstGeom prst="rect">
              <a:avLst/>
            </a:prstGeom>
          </p:spPr>
        </p:pic>
        <p:pic>
          <p:nvPicPr>
            <p:cNvPr id="46" name="Рисунок 4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3909" y="1431007"/>
              <a:ext cx="310376" cy="2827527"/>
            </a:xfrm>
            <a:prstGeom prst="rect">
              <a:avLst/>
            </a:prstGeom>
          </p:spPr>
        </p:pic>
        <p:pic>
          <p:nvPicPr>
            <p:cNvPr id="47" name="Рисунок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4828" y="2364123"/>
              <a:ext cx="79200" cy="990000"/>
            </a:xfrm>
            <a:prstGeom prst="rect">
              <a:avLst/>
            </a:prstGeom>
          </p:spPr>
        </p:pic>
      </p:grpSp>
      <p:grpSp>
        <p:nvGrpSpPr>
          <p:cNvPr id="8" name="Группа 7"/>
          <p:cNvGrpSpPr/>
          <p:nvPr userDrawn="1"/>
        </p:nvGrpSpPr>
        <p:grpSpPr>
          <a:xfrm>
            <a:off x="0" y="345746"/>
            <a:ext cx="12197756" cy="269562"/>
            <a:chOff x="0" y="345746"/>
            <a:chExt cx="12197756" cy="269562"/>
          </a:xfrm>
        </p:grpSpPr>
        <p:pic>
          <p:nvPicPr>
            <p:cNvPr id="33" name="Рисунок 3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45746"/>
              <a:ext cx="2666000" cy="269562"/>
            </a:xfrm>
            <a:prstGeom prst="rect">
              <a:avLst/>
            </a:prstGeom>
          </p:spPr>
        </p:pic>
        <p:pic>
          <p:nvPicPr>
            <p:cNvPr id="34" name="Рисунок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9531756" y="345746"/>
              <a:ext cx="2666000" cy="269562"/>
            </a:xfrm>
            <a:prstGeom prst="rect">
              <a:avLst/>
            </a:prstGeom>
          </p:spPr>
        </p:pic>
      </p:grpSp>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0800000">
            <a:off x="5177281" y="6130057"/>
            <a:ext cx="1689259" cy="737779"/>
          </a:xfrm>
          <a:prstGeom prst="rect">
            <a:avLst/>
          </a:prstGeom>
        </p:spPr>
      </p:pic>
      <p:pic>
        <p:nvPicPr>
          <p:cNvPr id="6" name="Рисунок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187780"/>
            <a:ext cx="12190413" cy="628650"/>
          </a:xfrm>
        </p:spPr>
        <p:txBody>
          <a:bodyPr/>
          <a:lstStyle>
            <a:lvl1pPr algn="ctr">
              <a:defRPr/>
            </a:lvl1pPr>
          </a:lstStyle>
          <a:p>
            <a:r>
              <a:rPr lang="da-DK" dirty="0"/>
              <a:t>Lorem ipsum dolor sit</a:t>
            </a:r>
            <a:endParaRPr lang="ru-RU" dirty="0"/>
          </a:p>
        </p:txBody>
      </p:sp>
      <p:sp>
        <p:nvSpPr>
          <p:cNvPr id="3" name="Дата 2"/>
          <p:cNvSpPr>
            <a:spLocks noGrp="1"/>
          </p:cNvSpPr>
          <p:nvPr>
            <p:ph type="dt" sz="half" idx="10"/>
          </p:nvPr>
        </p:nvSpPr>
        <p:spPr/>
        <p:txBody>
          <a:bodyPr/>
          <a:lstStyle/>
          <a:p>
            <a:fld id="{9FDD7BFB-E9F5-46B6-9DF2-6AF72905959C}" type="datetime1">
              <a:rPr lang="ru-RU" smtClean="0"/>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1" name="Текст 10"/>
          <p:cNvSpPr>
            <a:spLocks noGrp="1"/>
          </p:cNvSpPr>
          <p:nvPr>
            <p:ph type="body" sz="quarter" idx="13" hasCustomPrompt="1"/>
          </p:nvPr>
        </p:nvSpPr>
        <p:spPr>
          <a:xfrm>
            <a:off x="6767513" y="115093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8" name="Текст 10"/>
          <p:cNvSpPr>
            <a:spLocks noGrp="1"/>
          </p:cNvSpPr>
          <p:nvPr>
            <p:ph type="body" sz="quarter" idx="14" hasCustomPrompt="1"/>
          </p:nvPr>
        </p:nvSpPr>
        <p:spPr>
          <a:xfrm>
            <a:off x="6767512" y="253840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9" name="Текст 10"/>
          <p:cNvSpPr>
            <a:spLocks noGrp="1"/>
          </p:cNvSpPr>
          <p:nvPr>
            <p:ph type="body" sz="quarter" idx="15" hasCustomPrompt="1"/>
          </p:nvPr>
        </p:nvSpPr>
        <p:spPr>
          <a:xfrm>
            <a:off x="6767512" y="3838319"/>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0" name="Текст 10"/>
          <p:cNvSpPr>
            <a:spLocks noGrp="1"/>
          </p:cNvSpPr>
          <p:nvPr>
            <p:ph type="body" sz="quarter" idx="16" hasCustomPrompt="1"/>
          </p:nvPr>
        </p:nvSpPr>
        <p:spPr>
          <a:xfrm>
            <a:off x="6767511" y="5145150"/>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13" name="Текст 12"/>
          <p:cNvSpPr>
            <a:spLocks noGrp="1"/>
          </p:cNvSpPr>
          <p:nvPr>
            <p:ph type="body" sz="quarter" idx="17" hasCustomPrompt="1"/>
          </p:nvPr>
        </p:nvSpPr>
        <p:spPr>
          <a:xfrm>
            <a:off x="143356" y="2480271"/>
            <a:ext cx="1480518" cy="729000"/>
          </a:xfrm>
        </p:spPr>
        <p:txBody>
          <a:bodyPr>
            <a:noAutofit/>
          </a:bodyPr>
          <a:lstStyle>
            <a:lvl1pPr>
              <a:defRPr sz="1400" b="1"/>
            </a:lvl1pPr>
          </a:lstStyle>
          <a:p>
            <a:pPr lvl="0"/>
            <a:r>
              <a:rPr lang="da-DK" dirty="0"/>
              <a:t>Lorem ipsum dolor sit amet</a:t>
            </a:r>
            <a:endParaRPr lang="ru-RU" dirty="0"/>
          </a:p>
        </p:txBody>
      </p:sp>
      <p:sp>
        <p:nvSpPr>
          <p:cNvPr id="51" name="Текст 12"/>
          <p:cNvSpPr>
            <a:spLocks noGrp="1"/>
          </p:cNvSpPr>
          <p:nvPr>
            <p:ph type="body" sz="quarter" idx="18" hasCustomPrompt="1"/>
          </p:nvPr>
        </p:nvSpPr>
        <p:spPr>
          <a:xfrm>
            <a:off x="143356" y="5189146"/>
            <a:ext cx="1480518" cy="795276"/>
          </a:xfrm>
        </p:spPr>
        <p:txBody>
          <a:bodyPr>
            <a:normAutofit/>
          </a:bodyPr>
          <a:lstStyle>
            <a:lvl1pPr>
              <a:defRPr sz="1400" b="1"/>
            </a:lvl1pPr>
          </a:lstStyle>
          <a:p>
            <a:pPr lvl="0"/>
            <a:r>
              <a:rPr lang="da-DK" dirty="0"/>
              <a:t>Lorem ipsum dolor sit amet</a:t>
            </a:r>
            <a:endParaRPr lang="ru-RU" dirty="0"/>
          </a:p>
        </p:txBody>
      </p:sp>
      <p:sp>
        <p:nvSpPr>
          <p:cNvPr id="52" name="Текст 12"/>
          <p:cNvSpPr>
            <a:spLocks noGrp="1"/>
          </p:cNvSpPr>
          <p:nvPr>
            <p:ph type="body" sz="quarter" idx="19" hasCustomPrompt="1"/>
          </p:nvPr>
        </p:nvSpPr>
        <p:spPr>
          <a:xfrm>
            <a:off x="4455284" y="1198225"/>
            <a:ext cx="1480518" cy="729000"/>
          </a:xfrm>
        </p:spPr>
        <p:txBody>
          <a:bodyPr>
            <a:normAutofit/>
          </a:bodyPr>
          <a:lstStyle>
            <a:lvl1pPr>
              <a:defRPr sz="1400" b="1"/>
            </a:lvl1pPr>
          </a:lstStyle>
          <a:p>
            <a:pPr lvl="0"/>
            <a:r>
              <a:rPr lang="da-DK" dirty="0"/>
              <a:t>Lorem ipsum dolor sit amet</a:t>
            </a:r>
            <a:endParaRPr lang="ru-RU" dirty="0"/>
          </a:p>
        </p:txBody>
      </p:sp>
      <p:sp>
        <p:nvSpPr>
          <p:cNvPr id="53" name="Текст 12"/>
          <p:cNvSpPr>
            <a:spLocks noGrp="1"/>
          </p:cNvSpPr>
          <p:nvPr>
            <p:ph type="body" sz="quarter" idx="20" hasCustomPrompt="1"/>
          </p:nvPr>
        </p:nvSpPr>
        <p:spPr>
          <a:xfrm>
            <a:off x="4457804" y="2480270"/>
            <a:ext cx="1480518" cy="729000"/>
          </a:xfrm>
        </p:spPr>
        <p:txBody>
          <a:bodyPr>
            <a:normAutofit/>
          </a:bodyPr>
          <a:lstStyle>
            <a:lvl1pPr>
              <a:defRPr sz="1400" b="1"/>
            </a:lvl1pPr>
          </a:lstStyle>
          <a:p>
            <a:pPr lvl="0"/>
            <a:r>
              <a:rPr lang="da-DK" dirty="0"/>
              <a:t>Lorem ipsum dolor sit amet</a:t>
            </a:r>
            <a:endParaRPr lang="ru-RU" dirty="0"/>
          </a:p>
        </p:txBody>
      </p:sp>
      <p:sp>
        <p:nvSpPr>
          <p:cNvPr id="54" name="Текст 12"/>
          <p:cNvSpPr>
            <a:spLocks noGrp="1"/>
          </p:cNvSpPr>
          <p:nvPr>
            <p:ph type="body" sz="quarter" idx="21" hasCustomPrompt="1"/>
          </p:nvPr>
        </p:nvSpPr>
        <p:spPr>
          <a:xfrm>
            <a:off x="4455284" y="3791491"/>
            <a:ext cx="1480518" cy="729000"/>
          </a:xfrm>
        </p:spPr>
        <p:txBody>
          <a:bodyPr>
            <a:normAutofit/>
          </a:bodyPr>
          <a:lstStyle>
            <a:lvl1pPr>
              <a:defRPr sz="1400" b="1"/>
            </a:lvl1pPr>
          </a:lstStyle>
          <a:p>
            <a:pPr lvl="0"/>
            <a:r>
              <a:rPr lang="da-DK" dirty="0"/>
              <a:t>Lorem ipsum dolor sit amet</a:t>
            </a:r>
            <a:endParaRPr lang="ru-RU" dirty="0"/>
          </a:p>
        </p:txBody>
      </p:sp>
      <p:sp>
        <p:nvSpPr>
          <p:cNvPr id="55" name="Текст 12"/>
          <p:cNvSpPr>
            <a:spLocks noGrp="1"/>
          </p:cNvSpPr>
          <p:nvPr>
            <p:ph type="body" sz="quarter" idx="22" hasCustomPrompt="1"/>
          </p:nvPr>
        </p:nvSpPr>
        <p:spPr>
          <a:xfrm>
            <a:off x="4455284" y="5192437"/>
            <a:ext cx="1480518" cy="729000"/>
          </a:xfrm>
        </p:spPr>
        <p:txBody>
          <a:bodyPr>
            <a:normAutofit/>
          </a:bodyPr>
          <a:lstStyle>
            <a:lvl1pPr>
              <a:defRPr sz="1400" b="1"/>
            </a:lvl1pPr>
          </a:lstStyle>
          <a:p>
            <a:pPr lvl="0"/>
            <a:r>
              <a:rPr lang="da-DK" dirty="0"/>
              <a:t>Lorem ipsum dolor sit amet</a:t>
            </a:r>
            <a:endParaRPr lang="ru-RU" dirty="0"/>
          </a:p>
        </p:txBody>
      </p:sp>
    </p:spTree>
    <p:extLst>
      <p:ext uri="{BB962C8B-B14F-4D97-AF65-F5344CB8AC3E}">
        <p14:creationId xmlns:p14="http://schemas.microsoft.com/office/powerpoint/2010/main" val="4756429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0" y="-17325"/>
            <a:ext cx="10997251" cy="6867251"/>
            <a:chOff x="0" y="-17325"/>
            <a:chExt cx="10997251" cy="6867251"/>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8570" y="5044014"/>
              <a:ext cx="4502274" cy="180591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4678" y="4221088"/>
              <a:ext cx="970057" cy="1916832"/>
            </a:xfrm>
            <a:prstGeom prst="rect">
              <a:avLst/>
            </a:prstGeom>
          </p:spPr>
        </p:pic>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3178" y="2996952"/>
              <a:ext cx="249746" cy="249746"/>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8851" y="6505690"/>
              <a:ext cx="10058400" cy="138302"/>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636950"/>
              <a:ext cx="1510212" cy="3212976"/>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63008" y="-17325"/>
              <a:ext cx="2810086" cy="858637"/>
            </a:xfrm>
            <a:prstGeom prst="rect">
              <a:avLst/>
            </a:prstGeom>
          </p:spPr>
        </p:pic>
      </p:grpSp>
      <p:pic>
        <p:nvPicPr>
          <p:cNvPr id="5" name="Рисунок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E7095778-7067-4DC3-B9D2-6B63CCA6A07C}" type="datetime1">
              <a:rPr lang="ru-RU" smtClean="0"/>
              <a:t>20.09.2023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5544033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genda-01">
    <p:spTree>
      <p:nvGrpSpPr>
        <p:cNvPr id="1" name=""/>
        <p:cNvGrpSpPr/>
        <p:nvPr/>
      </p:nvGrpSpPr>
      <p:grpSpPr>
        <a:xfrm>
          <a:off x="0" y="0"/>
          <a:ext cx="0" cy="0"/>
          <a:chOff x="0" y="0"/>
          <a:chExt cx="0" cy="0"/>
        </a:xfrm>
      </p:grpSpPr>
      <p:grpSp>
        <p:nvGrpSpPr>
          <p:cNvPr id="95" name="Группа 94"/>
          <p:cNvGrpSpPr/>
          <p:nvPr userDrawn="1"/>
        </p:nvGrpSpPr>
        <p:grpSpPr>
          <a:xfrm>
            <a:off x="1885163" y="2085384"/>
            <a:ext cx="3635268" cy="3103246"/>
            <a:chOff x="1704655" y="2118352"/>
            <a:chExt cx="3635268" cy="3103246"/>
          </a:xfrm>
        </p:grpSpPr>
        <p:pic>
          <p:nvPicPr>
            <p:cNvPr id="93" name="Рисунок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306896"/>
              <a:ext cx="3635268" cy="367566"/>
            </a:xfrm>
            <a:prstGeom prst="rect">
              <a:avLst/>
            </a:prstGeom>
          </p:spPr>
        </p:pic>
        <p:pic>
          <p:nvPicPr>
            <p:cNvPr id="92" name="Рисунок 9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759760"/>
              <a:ext cx="3635268" cy="367566"/>
            </a:xfrm>
            <a:prstGeom prst="rect">
              <a:avLst/>
            </a:prstGeom>
          </p:spPr>
        </p:pic>
        <p:pic>
          <p:nvPicPr>
            <p:cNvPr id="90" name="Рисунок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665488"/>
              <a:ext cx="3635268" cy="367566"/>
            </a:xfrm>
            <a:prstGeom prst="rect">
              <a:avLst/>
            </a:prstGeom>
          </p:spPr>
        </p:pic>
        <p:pic>
          <p:nvPicPr>
            <p:cNvPr id="89" name="Рисунок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118352"/>
              <a:ext cx="3635268" cy="367566"/>
            </a:xfrm>
            <a:prstGeom prst="rect">
              <a:avLst/>
            </a:prstGeom>
          </p:spPr>
        </p:pic>
        <p:pic>
          <p:nvPicPr>
            <p:cNvPr id="91" name="Рисунок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212624"/>
              <a:ext cx="3635268" cy="367566"/>
            </a:xfrm>
            <a:prstGeom prst="rect">
              <a:avLst/>
            </a:prstGeom>
          </p:spPr>
        </p:pic>
        <p:pic>
          <p:nvPicPr>
            <p:cNvPr id="94" name="Рисунок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854032"/>
              <a:ext cx="3635268" cy="367566"/>
            </a:xfrm>
            <a:prstGeom prst="rect">
              <a:avLst/>
            </a:prstGeom>
          </p:spPr>
        </p:pic>
      </p:grpSp>
      <p:grpSp>
        <p:nvGrpSpPr>
          <p:cNvPr id="84" name="Группа 83"/>
          <p:cNvGrpSpPr/>
          <p:nvPr userDrawn="1"/>
        </p:nvGrpSpPr>
        <p:grpSpPr>
          <a:xfrm>
            <a:off x="-1" y="0"/>
            <a:ext cx="12197757" cy="6895555"/>
            <a:chOff x="-1" y="0"/>
            <a:chExt cx="12197757" cy="6895555"/>
          </a:xfrm>
        </p:grpSpPr>
        <p:pic>
          <p:nvPicPr>
            <p:cNvPr id="72" name="Рисунок 7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4469369" cy="6857999"/>
            </a:xfrm>
            <a:prstGeom prst="rect">
              <a:avLst/>
            </a:prstGeom>
          </p:spPr>
        </p:pic>
        <p:pic>
          <p:nvPicPr>
            <p:cNvPr id="73" name="Рисунок 7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810" y="3368926"/>
              <a:ext cx="2910669" cy="2461227"/>
            </a:xfrm>
            <a:prstGeom prst="rect">
              <a:avLst/>
            </a:prstGeom>
          </p:spPr>
        </p:pic>
        <p:pic>
          <p:nvPicPr>
            <p:cNvPr id="74" name="Рисунок 7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17149" y="0"/>
              <a:ext cx="5375126" cy="1195175"/>
            </a:xfrm>
            <a:prstGeom prst="rect">
              <a:avLst/>
            </a:prstGeom>
          </p:spPr>
        </p:pic>
        <p:pic>
          <p:nvPicPr>
            <p:cNvPr id="75" name="Рисунок 7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0420" y="4810523"/>
              <a:ext cx="2123971" cy="2085032"/>
            </a:xfrm>
            <a:prstGeom prst="rect">
              <a:avLst/>
            </a:prstGeom>
          </p:spPr>
        </p:pic>
        <p:pic>
          <p:nvPicPr>
            <p:cNvPr id="76" name="Рисунок 7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961969" y="3184211"/>
              <a:ext cx="1873982" cy="597592"/>
            </a:xfrm>
            <a:prstGeom prst="rect">
              <a:avLst/>
            </a:prstGeom>
          </p:spPr>
        </p:pic>
        <p:pic>
          <p:nvPicPr>
            <p:cNvPr id="78" name="Рисунок 7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6763" y="195263"/>
              <a:ext cx="1249815" cy="1256759"/>
            </a:xfrm>
            <a:prstGeom prst="rect">
              <a:avLst/>
            </a:prstGeom>
          </p:spPr>
        </p:pic>
        <p:pic>
          <p:nvPicPr>
            <p:cNvPr id="79" name="Рисунок 7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40000" y="5534152"/>
              <a:ext cx="1085473" cy="1085473"/>
            </a:xfrm>
            <a:prstGeom prst="rect">
              <a:avLst/>
            </a:prstGeom>
          </p:spPr>
        </p:pic>
        <p:pic>
          <p:nvPicPr>
            <p:cNvPr id="80" name="Рисунок 7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70063" y="595923"/>
              <a:ext cx="366136" cy="344168"/>
            </a:xfrm>
            <a:prstGeom prst="rect">
              <a:avLst/>
            </a:prstGeom>
          </p:spPr>
        </p:pic>
        <p:pic>
          <p:nvPicPr>
            <p:cNvPr id="81" name="Рисунок 8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940999">
              <a:off x="11401485" y="1968047"/>
              <a:ext cx="366136" cy="344168"/>
            </a:xfrm>
            <a:prstGeom prst="rect">
              <a:avLst/>
            </a:prstGeom>
          </p:spPr>
        </p:pic>
        <p:pic>
          <p:nvPicPr>
            <p:cNvPr id="82" name="Рисунок 8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722126">
              <a:off x="5177123" y="6281402"/>
              <a:ext cx="366136" cy="344168"/>
            </a:xfrm>
            <a:prstGeom prst="rect">
              <a:avLst/>
            </a:prstGeom>
          </p:spPr>
        </p:pic>
      </p:grpSp>
      <p:pic>
        <p:nvPicPr>
          <p:cNvPr id="5" name="Рисунок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411CF7E6-1EAD-41E7-A645-77A2A2EE6EB8}" type="datetime1">
              <a:rPr lang="ru-RU" smtClean="0"/>
              <a:t>20.09.2023</a:t>
            </a:fld>
            <a:endParaRPr lang="ru-RU"/>
          </a:p>
        </p:txBody>
      </p:sp>
      <p:sp>
        <p:nvSpPr>
          <p:cNvPr id="3" name="Нижний колонтитул 2"/>
          <p:cNvSpPr>
            <a:spLocks noGrp="1"/>
          </p:cNvSpPr>
          <p:nvPr>
            <p:ph type="ftr" sz="quarter" idx="11"/>
          </p:nvPr>
        </p:nvSpPr>
        <p:spPr>
          <a:xfrm>
            <a:off x="4030435" y="6215292"/>
            <a:ext cx="4114800" cy="365125"/>
          </a:xfrm>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86" name="Текст 85"/>
          <p:cNvSpPr>
            <a:spLocks noGrp="1"/>
          </p:cNvSpPr>
          <p:nvPr>
            <p:ph type="body" sz="quarter" idx="13" hasCustomPrompt="1"/>
          </p:nvPr>
        </p:nvSpPr>
        <p:spPr>
          <a:xfrm>
            <a:off x="5997026" y="2050448"/>
            <a:ext cx="4523357" cy="3588056"/>
          </a:xfrm>
        </p:spPr>
        <p:txBody>
          <a:bodyPr/>
          <a:lstStyle>
            <a:lvl1pPr>
              <a:spcBef>
                <a:spcPts val="1300"/>
              </a:spcBef>
              <a:defRPr/>
            </a:lvl1pPr>
          </a:lstStyle>
          <a:p>
            <a:pPr lvl="0"/>
            <a:r>
              <a:rPr lang="en-US" dirty="0" err="1"/>
              <a:t>Lorem</a:t>
            </a:r>
            <a:r>
              <a:rPr lang="en-US" dirty="0"/>
              <a:t> </a:t>
            </a:r>
            <a:r>
              <a:rPr lang="en-US" dirty="0" err="1"/>
              <a:t>ipsum</a:t>
            </a:r>
            <a:r>
              <a:rPr lang="en-US" dirty="0"/>
              <a:t> 01</a:t>
            </a:r>
          </a:p>
          <a:p>
            <a:pPr lvl="0"/>
            <a:r>
              <a:rPr lang="en-US" dirty="0" err="1"/>
              <a:t>Lorem</a:t>
            </a:r>
            <a:r>
              <a:rPr lang="en-US" dirty="0"/>
              <a:t> </a:t>
            </a:r>
            <a:r>
              <a:rPr lang="en-US" dirty="0" err="1"/>
              <a:t>ipsum</a:t>
            </a:r>
            <a:r>
              <a:rPr lang="en-US" dirty="0"/>
              <a:t> 02</a:t>
            </a:r>
          </a:p>
          <a:p>
            <a:pPr lvl="0"/>
            <a:r>
              <a:rPr lang="en-US" dirty="0" err="1"/>
              <a:t>Lorem</a:t>
            </a:r>
            <a:r>
              <a:rPr lang="en-US" dirty="0"/>
              <a:t> </a:t>
            </a:r>
            <a:r>
              <a:rPr lang="en-US" dirty="0" err="1"/>
              <a:t>ipsum</a:t>
            </a:r>
            <a:r>
              <a:rPr lang="en-US" dirty="0"/>
              <a:t> 03</a:t>
            </a:r>
          </a:p>
          <a:p>
            <a:pPr lvl="0"/>
            <a:r>
              <a:rPr lang="en-US" dirty="0" err="1"/>
              <a:t>Lorem</a:t>
            </a:r>
            <a:r>
              <a:rPr lang="en-US" dirty="0"/>
              <a:t> </a:t>
            </a:r>
            <a:r>
              <a:rPr lang="en-US" dirty="0" err="1"/>
              <a:t>ipsum</a:t>
            </a:r>
            <a:r>
              <a:rPr lang="en-US" dirty="0"/>
              <a:t> 04</a:t>
            </a:r>
          </a:p>
          <a:p>
            <a:pPr lvl="0"/>
            <a:r>
              <a:rPr lang="en-US" dirty="0" err="1"/>
              <a:t>Lorem</a:t>
            </a:r>
            <a:r>
              <a:rPr lang="en-US" dirty="0"/>
              <a:t> </a:t>
            </a:r>
            <a:r>
              <a:rPr lang="en-US" dirty="0" err="1"/>
              <a:t>ipsum</a:t>
            </a:r>
            <a:r>
              <a:rPr lang="en-US" dirty="0"/>
              <a:t> 05</a:t>
            </a:r>
          </a:p>
          <a:p>
            <a:pPr lvl="0"/>
            <a:r>
              <a:rPr lang="en-US" dirty="0" err="1"/>
              <a:t>Lorem</a:t>
            </a:r>
            <a:r>
              <a:rPr lang="en-US" dirty="0"/>
              <a:t> </a:t>
            </a:r>
            <a:r>
              <a:rPr lang="en-US" dirty="0" err="1"/>
              <a:t>ipsum</a:t>
            </a:r>
            <a:r>
              <a:rPr lang="en-US" dirty="0"/>
              <a:t> 06</a:t>
            </a:r>
            <a:endParaRPr lang="ru-RU" dirty="0"/>
          </a:p>
        </p:txBody>
      </p:sp>
      <p:pic>
        <p:nvPicPr>
          <p:cNvPr id="87" name="Рисунок 8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64391" y="5303630"/>
            <a:ext cx="4320958" cy="334874"/>
          </a:xfrm>
          <a:prstGeom prst="rect">
            <a:avLst/>
          </a:prstGeom>
        </p:spPr>
      </p:pic>
      <p:pic>
        <p:nvPicPr>
          <p:cNvPr id="88" name="Рисунок 8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810" y="1331912"/>
            <a:ext cx="3055617" cy="4707143"/>
          </a:xfrm>
          <a:prstGeom prst="rect">
            <a:avLst/>
          </a:prstGeom>
        </p:spPr>
      </p:pic>
    </p:spTree>
    <p:extLst>
      <p:ext uri="{BB962C8B-B14F-4D97-AF65-F5344CB8AC3E}">
        <p14:creationId xmlns:p14="http://schemas.microsoft.com/office/powerpoint/2010/main" val="42100231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02">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372100" cy="4637913"/>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906342" y="0"/>
            <a:ext cx="3285658"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0093" y="380373"/>
            <a:ext cx="1651907" cy="2465471"/>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4CF4ABBA-F61D-48A1-A3C3-CE4832F6D511}" type="datetime1">
              <a:rPr lang="ru-RU" smtClean="0"/>
              <a:t>20.09.2023</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77153" y="4899807"/>
            <a:ext cx="1051707" cy="1149165"/>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702775">
            <a:off x="136669" y="4532181"/>
            <a:ext cx="1192905" cy="1149165"/>
          </a:xfrm>
          <a:prstGeom prst="rect">
            <a:avLst/>
          </a:prstGeom>
        </p:spPr>
      </p:pic>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13" name="Текст 12"/>
          <p:cNvSpPr>
            <a:spLocks noGrp="1"/>
          </p:cNvSpPr>
          <p:nvPr>
            <p:ph type="body" sz="quarter" idx="13" hasCustomPrompt="1"/>
          </p:nvPr>
        </p:nvSpPr>
        <p:spPr>
          <a:xfrm>
            <a:off x="3115581" y="1487785"/>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7" name="Текст 12"/>
          <p:cNvSpPr>
            <a:spLocks noGrp="1"/>
          </p:cNvSpPr>
          <p:nvPr>
            <p:ph type="body" sz="quarter" idx="14" hasCustomPrompt="1"/>
          </p:nvPr>
        </p:nvSpPr>
        <p:spPr>
          <a:xfrm>
            <a:off x="3115581" y="2668484"/>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528191" flipV="1">
            <a:off x="882163" y="922316"/>
            <a:ext cx="306371" cy="287989"/>
          </a:xfrm>
          <a:prstGeom prst="rect">
            <a:avLst/>
          </a:prstGeom>
        </p:spPr>
      </p:pic>
      <p:pic>
        <p:nvPicPr>
          <p:cNvPr id="43" name="Рисунок 4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77586" flipV="1">
            <a:off x="11599571" y="3414717"/>
            <a:ext cx="306371" cy="287989"/>
          </a:xfrm>
          <a:prstGeom prst="rect">
            <a:avLst/>
          </a:prstGeom>
        </p:spPr>
      </p:pic>
      <p:pic>
        <p:nvPicPr>
          <p:cNvPr id="44" name="Рисунок 4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3858411" flipV="1">
            <a:off x="241060" y="6265971"/>
            <a:ext cx="306371" cy="287989"/>
          </a:xfrm>
          <a:prstGeom prst="rect">
            <a:avLst/>
          </a:prstGeom>
        </p:spPr>
      </p:pic>
      <p:pic>
        <p:nvPicPr>
          <p:cNvPr id="16" name="Рисунок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10770" y="5414580"/>
            <a:ext cx="6667500" cy="333375"/>
          </a:xfrm>
          <a:prstGeom prst="rect">
            <a:avLst/>
          </a:prstGeom>
        </p:spPr>
      </p:pic>
      <p:sp>
        <p:nvSpPr>
          <p:cNvPr id="24" name="Текст 12"/>
          <p:cNvSpPr>
            <a:spLocks noGrp="1"/>
          </p:cNvSpPr>
          <p:nvPr>
            <p:ph type="body" sz="quarter" idx="16" hasCustomPrompt="1"/>
          </p:nvPr>
        </p:nvSpPr>
        <p:spPr>
          <a:xfrm>
            <a:off x="3115581" y="3806741"/>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Tree>
    <p:extLst>
      <p:ext uri="{BB962C8B-B14F-4D97-AF65-F5344CB8AC3E}">
        <p14:creationId xmlns:p14="http://schemas.microsoft.com/office/powerpoint/2010/main" val="134658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ub-topic-02">
    <p:spTree>
      <p:nvGrpSpPr>
        <p:cNvPr id="1" name=""/>
        <p:cNvGrpSpPr/>
        <p:nvPr/>
      </p:nvGrpSpPr>
      <p:grpSpPr>
        <a:xfrm>
          <a:off x="0" y="0"/>
          <a:ext cx="0" cy="0"/>
          <a:chOff x="0" y="0"/>
          <a:chExt cx="0" cy="0"/>
        </a:xfrm>
      </p:grpSpPr>
      <p:grpSp>
        <p:nvGrpSpPr>
          <p:cNvPr id="9" name="Группа 8"/>
          <p:cNvGrpSpPr/>
          <p:nvPr userDrawn="1"/>
        </p:nvGrpSpPr>
        <p:grpSpPr>
          <a:xfrm>
            <a:off x="-7685" y="-1"/>
            <a:ext cx="12215900" cy="5401644"/>
            <a:chOff x="-7685" y="-1"/>
            <a:chExt cx="12215900" cy="5401644"/>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702001" y="1694315"/>
              <a:ext cx="5401643" cy="2013012"/>
            </a:xfrm>
            <a:prstGeom prst="rect">
              <a:avLst/>
            </a:prstGeom>
          </p:spPr>
        </p:pic>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8500887" y="1694316"/>
              <a:ext cx="5401643" cy="2013012"/>
            </a:xfrm>
            <a:prstGeom prst="rect">
              <a:avLst/>
            </a:prstGeom>
          </p:spPr>
        </p:pic>
      </p:grpSp>
      <p:grpSp>
        <p:nvGrpSpPr>
          <p:cNvPr id="29" name="Группа 28"/>
          <p:cNvGrpSpPr/>
          <p:nvPr userDrawn="1"/>
        </p:nvGrpSpPr>
        <p:grpSpPr>
          <a:xfrm>
            <a:off x="-37819" y="0"/>
            <a:ext cx="12200175" cy="6858000"/>
            <a:chOff x="-37819" y="0"/>
            <a:chExt cx="12200175" cy="6858000"/>
          </a:xfrm>
        </p:grpSpPr>
        <p:pic>
          <p:nvPicPr>
            <p:cNvPr id="27" name="Рисунок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7819" y="0"/>
              <a:ext cx="4139638" cy="6858000"/>
            </a:xfrm>
            <a:prstGeom prst="rect">
              <a:avLst/>
            </a:prstGeom>
          </p:spPr>
        </p:pic>
        <p:pic>
          <p:nvPicPr>
            <p:cNvPr id="28" name="Рисунок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8022718" y="0"/>
              <a:ext cx="4139638" cy="6858000"/>
            </a:xfrm>
            <a:prstGeom prst="rect">
              <a:avLst/>
            </a:prstGeom>
          </p:spPr>
        </p:pic>
      </p:grpSp>
      <p:grpSp>
        <p:nvGrpSpPr>
          <p:cNvPr id="26" name="Группа 25"/>
          <p:cNvGrpSpPr/>
          <p:nvPr userDrawn="1"/>
        </p:nvGrpSpPr>
        <p:grpSpPr>
          <a:xfrm>
            <a:off x="387424" y="0"/>
            <a:ext cx="11042132" cy="6859390"/>
            <a:chOff x="387424" y="0"/>
            <a:chExt cx="11042132" cy="6859390"/>
          </a:xfrm>
        </p:grpSpPr>
        <p:pic>
          <p:nvPicPr>
            <p:cNvPr id="18" name="Рисунок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9" name="Рисунок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66348" y="2703637"/>
              <a:ext cx="2263208" cy="3883587"/>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7424" y="2996952"/>
              <a:ext cx="2194636" cy="3765920"/>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4357" y="334062"/>
              <a:ext cx="377577" cy="377577"/>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06259" y="2602805"/>
              <a:ext cx="8579482" cy="117967"/>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5324145" y="6048972"/>
              <a:ext cx="1855578" cy="81041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614" y="0"/>
              <a:ext cx="1272583" cy="555797"/>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56277" y="0"/>
              <a:ext cx="1272583" cy="555797"/>
            </a:xfrm>
            <a:prstGeom prst="rect">
              <a:avLst/>
            </a:prstGeom>
          </p:spPr>
        </p:pic>
      </p:grpSp>
      <p:pic>
        <p:nvPicPr>
          <p:cNvPr id="7" name="Рисунок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noAutofit/>
          </a:bodyPr>
          <a:lstStyle>
            <a:lvl1pPr algn="ctr">
              <a:defRPr sz="54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30D48228-6AC6-46C0-BB19-24FD6348D8AE}"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0026978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03">
    <p:spTree>
      <p:nvGrpSpPr>
        <p:cNvPr id="1" name=""/>
        <p:cNvGrpSpPr/>
        <p:nvPr/>
      </p:nvGrpSpPr>
      <p:grpSpPr>
        <a:xfrm>
          <a:off x="0" y="0"/>
          <a:ext cx="0" cy="0"/>
          <a:chOff x="0" y="0"/>
          <a:chExt cx="0" cy="0"/>
        </a:xfrm>
      </p:grpSpPr>
      <p:pic>
        <p:nvPicPr>
          <p:cNvPr id="20" name="Рисунок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23237" cy="685800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6523" y="0"/>
            <a:ext cx="9485477" cy="6858000"/>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6F78F01C-E953-4C78-A247-8B0E5ABC820D}" type="datetime1">
              <a:rPr lang="ru-RU" smtClean="0"/>
              <a:t>20.09.2023</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9857101" y="465898"/>
            <a:ext cx="2334899" cy="6129110"/>
          </a:xfrm>
          <a:prstGeom prst="rect">
            <a:avLst/>
          </a:prstGeom>
        </p:spPr>
      </p:pic>
      <p:pic>
        <p:nvPicPr>
          <p:cNvPr id="18" name="Рисунок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1443" y="5294767"/>
            <a:ext cx="4762500" cy="247650"/>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57874">
            <a:off x="279457" y="3966116"/>
            <a:ext cx="1349829" cy="1325082"/>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4207326"/>
            <a:ext cx="2712120" cy="274225"/>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3043135"/>
            <a:ext cx="2712120" cy="27422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1910049"/>
            <a:ext cx="2712120" cy="274225"/>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2912" y="219650"/>
            <a:ext cx="1780699" cy="3504747"/>
          </a:xfrm>
          <a:prstGeom prst="rect">
            <a:avLst/>
          </a:prstGeom>
        </p:spPr>
      </p:pic>
    </p:spTree>
    <p:extLst>
      <p:ext uri="{BB962C8B-B14F-4D97-AF65-F5344CB8AC3E}">
        <p14:creationId xmlns:p14="http://schemas.microsoft.com/office/powerpoint/2010/main" val="10506210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0134" y="0"/>
            <a:ext cx="4331866" cy="3403609"/>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811630">
            <a:off x="348697" y="4677002"/>
            <a:ext cx="1319315" cy="2383971"/>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374519" y="0"/>
            <a:ext cx="4823237" cy="6858000"/>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457200"/>
            <a:ext cx="3932237" cy="1600200"/>
          </a:xfrm>
        </p:spPr>
        <p:txBody>
          <a:bodyPr anchor="b"/>
          <a:lstStyle>
            <a:lvl1pPr algn="ctr">
              <a:defRPr sz="3200"/>
            </a:lvl1pPr>
          </a:lstStyle>
          <a:p>
            <a:r>
              <a:rPr lang="en-US" dirty="0" err="1"/>
              <a:t>Lorem</a:t>
            </a:r>
            <a:r>
              <a:rPr lang="en-US" dirty="0"/>
              <a:t> </a:t>
            </a:r>
            <a:r>
              <a:rPr lang="en-US" dirty="0" err="1"/>
              <a:t>ipsum</a:t>
            </a:r>
            <a:r>
              <a:rPr lang="en-US" dirty="0"/>
              <a:t> dolor </a:t>
            </a:r>
            <a:endParaRPr lang="ru-RU" dirty="0"/>
          </a:p>
        </p:txBody>
      </p:sp>
      <p:sp>
        <p:nvSpPr>
          <p:cNvPr id="3" name="Объект 2"/>
          <p:cNvSpPr>
            <a:spLocks noGrp="1"/>
          </p:cNvSpPr>
          <p:nvPr>
            <p:ph idx="1" hasCustomPrompt="1"/>
          </p:nvPr>
        </p:nvSpPr>
        <p:spPr>
          <a:xfrm>
            <a:off x="5603456" y="457201"/>
            <a:ext cx="484683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p:txBody>
      </p:sp>
      <p:sp>
        <p:nvSpPr>
          <p:cNvPr id="4" name="Текст 3"/>
          <p:cNvSpPr>
            <a:spLocks noGrp="1"/>
          </p:cNvSpPr>
          <p:nvPr>
            <p:ph type="body" sz="half" idx="2" hasCustomPrompt="1"/>
          </p:nvPr>
        </p:nvSpPr>
        <p:spPr>
          <a:xfrm>
            <a:off x="839788" y="2465614"/>
            <a:ext cx="3932237" cy="340337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r>
              <a:rPr lang="en-US" dirty="0"/>
              <a:t> dolor </a:t>
            </a:r>
            <a:endParaRPr lang="ru-RU" dirty="0"/>
          </a:p>
        </p:txBody>
      </p:sp>
      <p:sp>
        <p:nvSpPr>
          <p:cNvPr id="5" name="Дата 4"/>
          <p:cNvSpPr>
            <a:spLocks noGrp="1"/>
          </p:cNvSpPr>
          <p:nvPr>
            <p:ph type="dt" sz="half" idx="10"/>
          </p:nvPr>
        </p:nvSpPr>
        <p:spPr/>
        <p:txBody>
          <a:bodyPr/>
          <a:lstStyle/>
          <a:p>
            <a:fld id="{50161948-4C9C-4330-851D-41A393CF77C5}" type="datetime1">
              <a:rPr lang="ru-RU" smtClean="0"/>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81717" y="4479876"/>
            <a:ext cx="635636" cy="635636"/>
          </a:xfrm>
          <a:prstGeom prst="rect">
            <a:avLst/>
          </a:prstGeom>
        </p:spPr>
      </p:pic>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563" y="5764520"/>
            <a:ext cx="635636" cy="635636"/>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64318" y="-170806"/>
            <a:ext cx="1888671" cy="185404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22176" y="1194615"/>
            <a:ext cx="1223697" cy="2408464"/>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82105" y="59472"/>
            <a:ext cx="516691" cy="516691"/>
          </a:xfrm>
          <a:prstGeom prst="rect">
            <a:avLst/>
          </a:prstGeom>
        </p:spPr>
      </p:pic>
    </p:spTree>
    <p:extLst>
      <p:ext uri="{BB962C8B-B14F-4D97-AF65-F5344CB8AC3E}">
        <p14:creationId xmlns:p14="http://schemas.microsoft.com/office/powerpoint/2010/main" val="7070134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a:extLst>
              <a:ext uri="{28A0092B-C50C-407E-A947-70E740481C1C}">
                <a14:useLocalDpi xmlns:a14="http://schemas.microsoft.com/office/drawing/2010/main" val="0"/>
              </a:ext>
            </a:extLst>
          </a:blip>
          <a:srcRect r="66019"/>
          <a:stretch/>
        </p:blipFill>
        <p:spPr>
          <a:xfrm rot="5400000">
            <a:off x="7502418" y="2784167"/>
            <a:ext cx="1289666" cy="6858000"/>
          </a:xfrm>
          <a:prstGeom prst="rect">
            <a:avLst/>
          </a:prstGeom>
        </p:spPr>
      </p:pic>
      <p:pic>
        <p:nvPicPr>
          <p:cNvPr id="9" name="Рисунок 8"/>
          <p:cNvPicPr>
            <a:picLocks noChangeAspect="1"/>
          </p:cNvPicPr>
          <p:nvPr userDrawn="1"/>
        </p:nvPicPr>
        <p:blipFill rotWithShape="1">
          <a:blip r:embed="rId3">
            <a:extLst>
              <a:ext uri="{28A0092B-C50C-407E-A947-70E740481C1C}">
                <a14:useLocalDpi xmlns:a14="http://schemas.microsoft.com/office/drawing/2010/main" val="0"/>
              </a:ext>
            </a:extLst>
          </a:blip>
          <a:srcRect l="41620"/>
          <a:stretch/>
        </p:blipFill>
        <p:spPr>
          <a:xfrm rot="5400000">
            <a:off x="3773754" y="-3773754"/>
            <a:ext cx="4634946" cy="12182454"/>
          </a:xfrm>
          <a:prstGeom prst="rect">
            <a:avLst/>
          </a:prstGeom>
        </p:spPr>
      </p:pic>
      <p:pic>
        <p:nvPicPr>
          <p:cNvPr id="38" name="Рисунок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337876" y="155276"/>
            <a:ext cx="3172531" cy="5437413"/>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457200"/>
            <a:ext cx="12192000" cy="1221971"/>
          </a:xfrm>
        </p:spPr>
        <p:txBody>
          <a:bodyPr anchor="b"/>
          <a:lstStyle>
            <a:lvl1pPr algn="ctr">
              <a:defRPr sz="3200"/>
            </a:lvl1pPr>
          </a:lstStyle>
          <a:p>
            <a:r>
              <a:rPr lang="en-US" dirty="0" err="1"/>
              <a:t>Lorem</a:t>
            </a:r>
            <a:r>
              <a:rPr lang="en-US" dirty="0"/>
              <a:t> </a:t>
            </a:r>
            <a:r>
              <a:rPr lang="en-US" dirty="0" err="1"/>
              <a:t>ipsum</a:t>
            </a:r>
            <a:endParaRPr lang="ru-RU" dirty="0"/>
          </a:p>
        </p:txBody>
      </p:sp>
      <p:sp>
        <p:nvSpPr>
          <p:cNvPr id="3" name="Рисунок 2"/>
          <p:cNvSpPr>
            <a:spLocks noGrp="1"/>
          </p:cNvSpPr>
          <p:nvPr>
            <p:ph type="pic" idx="1"/>
          </p:nvPr>
        </p:nvSpPr>
        <p:spPr>
          <a:xfrm>
            <a:off x="5183188" y="2573951"/>
            <a:ext cx="4436750" cy="32870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p>
        </p:txBody>
      </p:sp>
      <p:sp>
        <p:nvSpPr>
          <p:cNvPr id="4" name="Текст 3"/>
          <p:cNvSpPr>
            <a:spLocks noGrp="1"/>
          </p:cNvSpPr>
          <p:nvPr>
            <p:ph type="body" sz="half" idx="2" hasCustomPrompt="1"/>
          </p:nvPr>
        </p:nvSpPr>
        <p:spPr>
          <a:xfrm>
            <a:off x="839788" y="2573952"/>
            <a:ext cx="3932237" cy="32950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endParaRPr lang="ru-RU" dirty="0"/>
          </a:p>
        </p:txBody>
      </p:sp>
      <p:sp>
        <p:nvSpPr>
          <p:cNvPr id="5" name="Дата 4"/>
          <p:cNvSpPr>
            <a:spLocks noGrp="1"/>
          </p:cNvSpPr>
          <p:nvPr>
            <p:ph type="dt" sz="half" idx="10"/>
          </p:nvPr>
        </p:nvSpPr>
        <p:spPr/>
        <p:txBody>
          <a:bodyPr/>
          <a:lstStyle/>
          <a:p>
            <a:fld id="{42DA9967-186C-4758-BC77-7B569BCD70AB}" type="datetime1">
              <a:rPr lang="ru-RU" smtClean="0"/>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41" name="Рисунок 4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666" y="4771471"/>
            <a:ext cx="4256116" cy="1642435"/>
          </a:xfrm>
          <a:prstGeom prst="rect">
            <a:avLst/>
          </a:prstGeom>
        </p:spPr>
      </p:pic>
      <p:pic>
        <p:nvPicPr>
          <p:cNvPr id="43" name="Рисунок 4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61893" y="1772797"/>
            <a:ext cx="2770040" cy="214678"/>
          </a:xfrm>
          <a:prstGeom prst="rect">
            <a:avLst/>
          </a:prstGeom>
        </p:spPr>
      </p:pic>
    </p:spTree>
    <p:extLst>
      <p:ext uri="{BB962C8B-B14F-4D97-AF65-F5344CB8AC3E}">
        <p14:creationId xmlns:p14="http://schemas.microsoft.com/office/powerpoint/2010/main" val="14290165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t="1314" b="72870"/>
          <a:stretch/>
        </p:blipFill>
        <p:spPr>
          <a:xfrm rot="16200000">
            <a:off x="9409138" y="3586196"/>
            <a:ext cx="3795290" cy="1770435"/>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7802" y="1766204"/>
            <a:ext cx="2054198" cy="2016538"/>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H="1">
            <a:off x="0" y="0"/>
            <a:ext cx="3285658"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FA0DC356-0D27-4B86-9AAA-826EA6D7ECB1}" type="datetime1">
              <a:rPr lang="ru-RU" smtClean="0"/>
              <a:t>20.09.2023</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27583"/>
          <a:stretch/>
        </p:blipFill>
        <p:spPr>
          <a:xfrm flipH="1">
            <a:off x="-5756" y="2912265"/>
            <a:ext cx="862469" cy="2344069"/>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654402">
            <a:off x="11136657" y="3421105"/>
            <a:ext cx="1205815" cy="1317554"/>
          </a:xfrm>
          <a:prstGeom prst="rect">
            <a:avLst/>
          </a:prstGeom>
        </p:spPr>
      </p:pic>
    </p:spTree>
    <p:extLst>
      <p:ext uri="{BB962C8B-B14F-4D97-AF65-F5344CB8AC3E}">
        <p14:creationId xmlns:p14="http://schemas.microsoft.com/office/powerpoint/2010/main" val="37338171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33_Заголовок раздела">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4197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grpSp>
        <p:nvGrpSpPr>
          <p:cNvPr id="10" name="Группа 9"/>
          <p:cNvGrpSpPr/>
          <p:nvPr userDrawn="1"/>
        </p:nvGrpSpPr>
        <p:grpSpPr>
          <a:xfrm>
            <a:off x="0" y="0"/>
            <a:ext cx="12190413" cy="6858000"/>
            <a:chOff x="0" y="0"/>
            <a:chExt cx="12190413" cy="685800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06230" cy="2773986"/>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3791" y="1283487"/>
              <a:ext cx="8746622" cy="5574513"/>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1517" y="6048972"/>
            <a:ext cx="968896" cy="809028"/>
          </a:xfrm>
          <a:prstGeom prst="rect">
            <a:avLst/>
          </a:prstGeom>
        </p:spPr>
      </p:pic>
      <p:sp>
        <p:nvSpPr>
          <p:cNvPr id="2" name="Заголовок 1"/>
          <p:cNvSpPr>
            <a:spLocks noGrp="1"/>
          </p:cNvSpPr>
          <p:nvPr>
            <p:ph type="title" hasCustomPrompt="1"/>
          </p:nvPr>
        </p:nvSpPr>
        <p:spPr>
          <a:xfrm>
            <a:off x="0" y="0"/>
            <a:ext cx="12192000" cy="2334986"/>
          </a:xfrm>
        </p:spPr>
        <p:txBody>
          <a:bodyPr/>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2775857" y="2883291"/>
            <a:ext cx="6330043" cy="2578127"/>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119D0BFC-63F8-4B9A-B6C4-D1EA70FD334B}"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5257" y="1642738"/>
            <a:ext cx="345621" cy="345621"/>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17337">
            <a:off x="360934" y="1371794"/>
            <a:ext cx="768501" cy="1518557"/>
          </a:xfrm>
          <a:prstGeom prst="rect">
            <a:avLst/>
          </a:prstGeom>
        </p:spPr>
      </p:pic>
    </p:spTree>
    <p:extLst>
      <p:ext uri="{BB962C8B-B14F-4D97-AF65-F5344CB8AC3E}">
        <p14:creationId xmlns:p14="http://schemas.microsoft.com/office/powerpoint/2010/main" val="41625845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7" y="3175794"/>
            <a:ext cx="1760174" cy="367392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777752" y="1771996"/>
            <a:ext cx="5649296" cy="210530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Вертикальный заголовок 1"/>
          <p:cNvSpPr>
            <a:spLocks noGrp="1"/>
          </p:cNvSpPr>
          <p:nvPr>
            <p:ph type="title" orient="vert" hasCustomPrompt="1"/>
          </p:nvPr>
        </p:nvSpPr>
        <p:spPr>
          <a:xfrm>
            <a:off x="8724900" y="365125"/>
            <a:ext cx="2628900" cy="5811838"/>
          </a:xfrm>
        </p:spPr>
        <p:txBody>
          <a:bodyPr vert="eaVert"/>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838200" y="365125"/>
            <a:ext cx="7734300" cy="5811838"/>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5196E87-5651-48F9-84AE-91EA7CA502E4}"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7476037" y="3136061"/>
            <a:ext cx="3483429" cy="269966"/>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600000">
            <a:off x="1178613" y="4615007"/>
            <a:ext cx="1319104" cy="2596243"/>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726" y="-1"/>
            <a:ext cx="2215243" cy="217463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3342" y="617713"/>
            <a:ext cx="1270934" cy="1273629"/>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5400000">
            <a:off x="9438160" y="2580013"/>
            <a:ext cx="3581400" cy="1382062"/>
          </a:xfrm>
          <a:prstGeom prst="rect">
            <a:avLst/>
          </a:prstGeom>
        </p:spPr>
      </p:pic>
    </p:spTree>
    <p:extLst>
      <p:ext uri="{BB962C8B-B14F-4D97-AF65-F5344CB8AC3E}">
        <p14:creationId xmlns:p14="http://schemas.microsoft.com/office/powerpoint/2010/main" val="2900134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4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flip="none" rotWithShape="1">
            <a:gsLst>
              <a:gs pos="0">
                <a:schemeClr val="tx1">
                  <a:lumMod val="65000"/>
                  <a:lumOff val="35000"/>
                </a:schemeClr>
              </a:gs>
              <a:gs pos="100000">
                <a:schemeClr val="tx2">
                  <a:lumMod val="40000"/>
                  <a:lumOff val="60000"/>
                  <a:alpha val="45000"/>
                </a:schemeClr>
              </a:gs>
            </a:gsLst>
            <a:lin ang="18900000" scaled="1"/>
            <a:tileRect/>
          </a:gradFill>
        </p:spPr>
        <p:txBody>
          <a:bodyPr lIns="540000" bIns="1404000" anchor="b"/>
          <a:lstStyle>
            <a:lvl1pPr marL="0" indent="0">
              <a:buNone/>
              <a:defRPr sz="48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541409" y="4905375"/>
            <a:ext cx="11106007" cy="903288"/>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8" name="Gerade Verbindung 7"/>
          <p:cNvCxnSpPr/>
          <p:nvPr userDrawn="1"/>
        </p:nvCxnSpPr>
        <p:spPr bwMode="gray">
          <a:xfrm>
            <a:off x="541409" y="465313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5" name="Gruppieren 4"/>
          <p:cNvGrpSpPr/>
          <p:nvPr userDrawn="1"/>
        </p:nvGrpSpPr>
        <p:grpSpPr bwMode="gray">
          <a:xfrm>
            <a:off x="8860092" y="6006238"/>
            <a:ext cx="2783594" cy="599231"/>
            <a:chOff x="8858939" y="6006237"/>
            <a:chExt cx="2783232" cy="599231"/>
          </a:xfrm>
        </p:grpSpPr>
        <p:pic>
          <p:nvPicPr>
            <p:cNvPr id="2" name="Grafik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3"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9" name="Gruppieren 8"/>
            <p:cNvGrpSpPr/>
            <p:nvPr userDrawn="1"/>
          </p:nvGrpSpPr>
          <p:grpSpPr bwMode="gray">
            <a:xfrm>
              <a:off x="10637283" y="6295042"/>
              <a:ext cx="1004888" cy="149281"/>
              <a:chOff x="6096000" y="6184900"/>
              <a:chExt cx="1592263" cy="236538"/>
            </a:xfrm>
            <a:solidFill>
              <a:schemeClr val="bg1">
                <a:lumMod val="85000"/>
              </a:schemeClr>
            </a:solidFill>
          </p:grpSpPr>
          <p:sp>
            <p:nvSpPr>
              <p:cNvPr id="10"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1"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2"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4"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5"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171468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5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4869160"/>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7" name="Layer"/>
          <p:cNvSpPr>
            <a:spLocks noGrp="1"/>
          </p:cNvSpPr>
          <p:nvPr>
            <p:ph type="body" sz="quarter" idx="21"/>
          </p:nvPr>
        </p:nvSpPr>
        <p:spPr bwMode="gray">
          <a:xfrm>
            <a:off x="359715" y="764704"/>
            <a:ext cx="5553796" cy="3618252"/>
          </a:xfrm>
          <a:custGeom>
            <a:avLst/>
            <a:gdLst/>
            <a:ahLst/>
            <a:cxnLst/>
            <a:rect l="l" t="t" r="r" b="b"/>
            <a:pathLst>
              <a:path w="5553073" h="3618252">
                <a:moveTo>
                  <a:pt x="0" y="0"/>
                </a:moveTo>
                <a:lnTo>
                  <a:pt x="5553073" y="0"/>
                </a:lnTo>
                <a:lnTo>
                  <a:pt x="5553073" y="224387"/>
                </a:lnTo>
                <a:lnTo>
                  <a:pt x="5553073" y="2771564"/>
                </a:lnTo>
                <a:lnTo>
                  <a:pt x="5553073" y="2995951"/>
                </a:lnTo>
                <a:lnTo>
                  <a:pt x="4930772" y="3618252"/>
                </a:lnTo>
                <a:lnTo>
                  <a:pt x="0" y="3618252"/>
                </a:lnTo>
                <a:lnTo>
                  <a:pt x="0" y="3393865"/>
                </a:lnTo>
                <a:lnTo>
                  <a:pt x="0" y="224387"/>
                </a:lnTo>
                <a:close/>
              </a:path>
            </a:pathLst>
          </a:custGeom>
          <a:solidFill>
            <a:schemeClr val="tx2">
              <a:alpha val="90000"/>
            </a:schemeClr>
          </a:solidFill>
        </p:spPr>
        <p:txBody>
          <a:bodyPr lIns="180000" bIns="1224000" anchor="b"/>
          <a:lstStyle>
            <a:lvl1pPr marL="0" indent="0">
              <a:buNone/>
              <a:defRPr sz="4800" cap="all" baseline="0">
                <a:solidFill>
                  <a:schemeClr val="bg1"/>
                </a:solidFill>
              </a:defRPr>
            </a:lvl1pPr>
          </a:lstStyle>
          <a:p>
            <a:pPr lvl="0"/>
            <a:endParaRPr lang="de-DE" noProof="0" dirty="0"/>
          </a:p>
        </p:txBody>
      </p:sp>
      <p:sp>
        <p:nvSpPr>
          <p:cNvPr id="20" name="Textplatzhalter 10"/>
          <p:cNvSpPr>
            <a:spLocks noGrp="1"/>
          </p:cNvSpPr>
          <p:nvPr>
            <p:ph type="body" sz="quarter" idx="19"/>
          </p:nvPr>
        </p:nvSpPr>
        <p:spPr bwMode="gray">
          <a:xfrm>
            <a:off x="541409" y="3655696"/>
            <a:ext cx="4730018" cy="431837"/>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1" name="Gerade Verbindung 20"/>
          <p:cNvCxnSpPr/>
          <p:nvPr userDrawn="1"/>
        </p:nvCxnSpPr>
        <p:spPr bwMode="gray">
          <a:xfrm>
            <a:off x="541409" y="340345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81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Bild"/>
          <p:cNvSpPr>
            <a:spLocks noGrp="1"/>
          </p:cNvSpPr>
          <p:nvPr>
            <p:ph type="pic" sz="quarter" idx="14"/>
          </p:nvPr>
        </p:nvSpPr>
        <p:spPr bwMode="gray">
          <a:xfrm>
            <a:off x="0" y="0"/>
            <a:ext cx="4388971" cy="6858000"/>
          </a:xfrm>
          <a:solidFill>
            <a:schemeClr val="bg1">
              <a:lumMod val="85000"/>
            </a:schemeClr>
          </a:solidFill>
        </p:spPr>
        <p:txBody>
          <a:bodyPr lIns="144000" tIns="144000" rIns="144000" bIns="144000"/>
          <a:lstStyle>
            <a:lvl1pPr marL="0" marR="0" indent="0" algn="l" defTabSz="914400" rtl="0" eaLnBrk="1" fontAlgn="auto" latinLnBrk="0" hangingPunct="1">
              <a:lnSpc>
                <a:spcPct val="90000"/>
              </a:lnSpc>
              <a:spcBef>
                <a:spcPts val="0"/>
              </a:spcBef>
              <a:spcAft>
                <a:spcPts val="1000"/>
              </a:spcAft>
              <a:buClrTx/>
              <a:buSzTx/>
              <a:buFont typeface="Wingdings" panose="05000000000000000000" pitchFamily="2" charset="2"/>
              <a:buNone/>
              <a:tabLst/>
              <a:defRPr/>
            </a:lvl1pPr>
          </a:lstStyle>
          <a:p>
            <a:r>
              <a:rPr lang="de-DE" noProof="0" dirty="0"/>
              <a:t>Bild</a:t>
            </a:r>
          </a:p>
        </p:txBody>
      </p:sp>
      <p:sp>
        <p:nvSpPr>
          <p:cNvPr id="4" name="Agenda"/>
          <p:cNvSpPr>
            <a:spLocks noGrp="1"/>
          </p:cNvSpPr>
          <p:nvPr>
            <p:ph type="body" sz="quarter" idx="16"/>
          </p:nvPr>
        </p:nvSpPr>
        <p:spPr>
          <a:xfrm>
            <a:off x="0" y="0"/>
            <a:ext cx="4388971" cy="6858000"/>
          </a:xfrm>
          <a:solidFill>
            <a:srgbClr val="808080">
              <a:alpha val="89804"/>
            </a:srgbClr>
          </a:solidFill>
        </p:spPr>
        <p:txBody>
          <a:bodyPr lIns="540000" tIns="1512000" rIns="540000" bIns="1080000"/>
          <a:lstStyle>
            <a:lvl1pPr marL="0" indent="0">
              <a:buFont typeface="+mj-lt"/>
              <a:buNone/>
              <a:defRPr sz="2400">
                <a:solidFill>
                  <a:schemeClr val="bg1"/>
                </a:solidFill>
              </a:defRPr>
            </a:lvl1pPr>
          </a:lstStyle>
          <a:p>
            <a:pPr lvl="0"/>
            <a:r>
              <a:rPr lang="de-DE" dirty="0"/>
              <a:t>Textmasterformat bearbeiten</a:t>
            </a:r>
          </a:p>
        </p:txBody>
      </p:sp>
      <p:sp>
        <p:nvSpPr>
          <p:cNvPr id="2" name="Titel"/>
          <p:cNvSpPr>
            <a:spLocks noGrp="1"/>
          </p:cNvSpPr>
          <p:nvPr>
            <p:ph type="title"/>
          </p:nvPr>
        </p:nvSpPr>
        <p:spPr bwMode="gray">
          <a:xfrm>
            <a:off x="540070" y="432000"/>
            <a:ext cx="3848901" cy="1080000"/>
          </a:xfrm>
        </p:spPr>
        <p:txBody>
          <a:bodyPr/>
          <a:lstStyle>
            <a:lvl1pPr>
              <a:defRPr>
                <a:solidFill>
                  <a:schemeClr val="bg1"/>
                </a:solidFill>
              </a:defRPr>
            </a:lvl1pPr>
          </a:lstStyle>
          <a:p>
            <a:r>
              <a:rPr lang="de-DE" noProof="0" dirty="0"/>
              <a:t>Titelmasterformat</a:t>
            </a:r>
          </a:p>
        </p:txBody>
      </p:sp>
      <p:pic>
        <p:nvPicPr>
          <p:cNvPr id="56" name="Grafik 5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22120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ub-topic-03">
    <p:spTree>
      <p:nvGrpSpPr>
        <p:cNvPr id="1" name=""/>
        <p:cNvGrpSpPr/>
        <p:nvPr/>
      </p:nvGrpSpPr>
      <p:grpSpPr>
        <a:xfrm>
          <a:off x="0" y="0"/>
          <a:ext cx="0" cy="0"/>
          <a:chOff x="0" y="0"/>
          <a:chExt cx="0" cy="0"/>
        </a:xfrm>
      </p:grpSpPr>
      <p:grpSp>
        <p:nvGrpSpPr>
          <p:cNvPr id="12" name="Группа 11"/>
          <p:cNvGrpSpPr/>
          <p:nvPr userDrawn="1"/>
        </p:nvGrpSpPr>
        <p:grpSpPr>
          <a:xfrm>
            <a:off x="0" y="-15941"/>
            <a:ext cx="12200394" cy="6876669"/>
            <a:chOff x="0" y="-15941"/>
            <a:chExt cx="12200394" cy="6876669"/>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728"/>
              <a:ext cx="3285658" cy="6858000"/>
            </a:xfrm>
            <a:prstGeom prst="rect">
              <a:avLst/>
            </a:prstGeom>
          </p:spPr>
        </p:pic>
        <p:pic>
          <p:nvPicPr>
            <p:cNvPr id="22" name="Рисунок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914736" y="-15941"/>
              <a:ext cx="3285658" cy="6858000"/>
            </a:xfrm>
            <a:prstGeom prst="rect">
              <a:avLst/>
            </a:prstGeom>
          </p:spPr>
        </p:pic>
      </p:grpSp>
      <p:grpSp>
        <p:nvGrpSpPr>
          <p:cNvPr id="10" name="Группа 9"/>
          <p:cNvGrpSpPr/>
          <p:nvPr userDrawn="1"/>
        </p:nvGrpSpPr>
        <p:grpSpPr>
          <a:xfrm>
            <a:off x="1453046" y="2818412"/>
            <a:ext cx="8762986" cy="2505655"/>
            <a:chOff x="1453046" y="2818412"/>
            <a:chExt cx="8762986" cy="2505655"/>
          </a:xfrm>
        </p:grpSpPr>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3046" y="2818412"/>
              <a:ext cx="2468230" cy="2468230"/>
            </a:xfrm>
            <a:prstGeom prst="rect">
              <a:avLst/>
            </a:prstGeom>
          </p:spPr>
        </p:pic>
        <p:pic>
          <p:nvPicPr>
            <p:cNvPr id="39" name="Рисунок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7802" y="2855837"/>
              <a:ext cx="2468230" cy="2468230"/>
            </a:xfrm>
            <a:prstGeom prst="rect">
              <a:avLst/>
            </a:prstGeom>
          </p:spPr>
        </p:pic>
      </p:grpSp>
      <p:grpSp>
        <p:nvGrpSpPr>
          <p:cNvPr id="8" name="Группа 7"/>
          <p:cNvGrpSpPr/>
          <p:nvPr userDrawn="1"/>
        </p:nvGrpSpPr>
        <p:grpSpPr>
          <a:xfrm>
            <a:off x="-133486" y="-15941"/>
            <a:ext cx="12215328" cy="7241745"/>
            <a:chOff x="-133486" y="-15941"/>
            <a:chExt cx="12215328" cy="7241745"/>
          </a:xfrm>
        </p:grpSpPr>
        <p:pic>
          <p:nvPicPr>
            <p:cNvPr id="30" name="Рисунок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5348416" y="6186735"/>
              <a:ext cx="1536966" cy="671265"/>
            </a:xfrm>
            <a:prstGeom prst="rect">
              <a:avLst/>
            </a:prstGeom>
          </p:spPr>
        </p:pic>
        <p:pic>
          <p:nvPicPr>
            <p:cNvPr id="31" name="Рисунок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47134" y="-15941"/>
              <a:ext cx="1190545" cy="519967"/>
            </a:xfrm>
            <a:prstGeom prst="rect">
              <a:avLst/>
            </a:prstGeom>
          </p:spPr>
        </p:pic>
        <p:pic>
          <p:nvPicPr>
            <p:cNvPr id="32" name="Рисунок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93080" y="3279462"/>
              <a:ext cx="4140132" cy="320860"/>
            </a:xfrm>
            <a:prstGeom prst="rect">
              <a:avLst/>
            </a:prstGeom>
          </p:spPr>
        </p:pic>
        <p:pic>
          <p:nvPicPr>
            <p:cNvPr id="33" name="Рисунок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3486" y="2453228"/>
              <a:ext cx="4599527" cy="4599527"/>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81326" y="2280177"/>
              <a:ext cx="4945627" cy="4945627"/>
            </a:xfrm>
            <a:prstGeom prst="rect">
              <a:avLst/>
            </a:prstGeom>
          </p:spPr>
        </p:pic>
        <p:pic>
          <p:nvPicPr>
            <p:cNvPr id="35" name="Рисунок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67976" y="354226"/>
              <a:ext cx="390339" cy="390339"/>
            </a:xfrm>
            <a:prstGeom prst="rect">
              <a:avLst/>
            </a:prstGeom>
          </p:spPr>
        </p:pic>
        <p:pic>
          <p:nvPicPr>
            <p:cNvPr id="36" name="Рисунок 3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3486" y="533875"/>
              <a:ext cx="4762500" cy="247650"/>
            </a:xfrm>
            <a:prstGeom prst="rect">
              <a:avLst/>
            </a:prstGeom>
          </p:spPr>
        </p:pic>
        <p:pic>
          <p:nvPicPr>
            <p:cNvPr id="37" name="Рисунок 3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19342" y="537940"/>
              <a:ext cx="4762500" cy="247650"/>
            </a:xfrm>
            <a:prstGeom prst="rect">
              <a:avLst/>
            </a:prstGeom>
          </p:spPr>
        </p:pic>
        <p:pic>
          <p:nvPicPr>
            <p:cNvPr id="38" name="Рисунок 3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6200000" flipV="1">
              <a:off x="4903745" y="5533169"/>
              <a:ext cx="2406353" cy="243309"/>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495422" y="1696340"/>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D958F7B9-DCC7-41C3-872C-426736F09F81}"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41620335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7" name="Textplatzhalter 7"/>
          <p:cNvSpPr>
            <a:spLocks noGrp="1"/>
          </p:cNvSpPr>
          <p:nvPr>
            <p:ph type="body" sz="quarter" idx="18" hasCustomPrompt="1"/>
          </p:nvPr>
        </p:nvSpPr>
        <p:spPr>
          <a:xfrm>
            <a:off x="5015739" y="1772816"/>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5" name="Textplatzhalter 7"/>
          <p:cNvSpPr>
            <a:spLocks noGrp="1"/>
          </p:cNvSpPr>
          <p:nvPr>
            <p:ph type="body" sz="quarter" idx="19" hasCustomPrompt="1"/>
          </p:nvPr>
        </p:nvSpPr>
        <p:spPr>
          <a:xfrm>
            <a:off x="6204025" y="227676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6" name="Textplatzhalter 7"/>
          <p:cNvSpPr>
            <a:spLocks noGrp="1"/>
          </p:cNvSpPr>
          <p:nvPr>
            <p:ph type="body" sz="quarter" idx="20" hasCustomPrompt="1"/>
          </p:nvPr>
        </p:nvSpPr>
        <p:spPr>
          <a:xfrm>
            <a:off x="5015739" y="292494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7" name="Textplatzhalter 7"/>
          <p:cNvSpPr>
            <a:spLocks noGrp="1"/>
          </p:cNvSpPr>
          <p:nvPr>
            <p:ph type="body" sz="quarter" idx="21" hasCustomPrompt="1"/>
          </p:nvPr>
        </p:nvSpPr>
        <p:spPr>
          <a:xfrm>
            <a:off x="6204025" y="342889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8" name="Textplatzhalter 7"/>
          <p:cNvSpPr>
            <a:spLocks noGrp="1"/>
          </p:cNvSpPr>
          <p:nvPr>
            <p:ph type="body" sz="quarter" idx="22" hasCustomPrompt="1"/>
          </p:nvPr>
        </p:nvSpPr>
        <p:spPr>
          <a:xfrm>
            <a:off x="5015739" y="407707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9" name="Textplatzhalter 7"/>
          <p:cNvSpPr>
            <a:spLocks noGrp="1"/>
          </p:cNvSpPr>
          <p:nvPr>
            <p:ph type="body" sz="quarter" idx="23" hasCustomPrompt="1"/>
          </p:nvPr>
        </p:nvSpPr>
        <p:spPr>
          <a:xfrm>
            <a:off x="6204025" y="4581020"/>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40" name="Textplatzhalter 7"/>
          <p:cNvSpPr>
            <a:spLocks noGrp="1"/>
          </p:cNvSpPr>
          <p:nvPr>
            <p:ph type="body" sz="quarter" idx="24" hasCustomPrompt="1"/>
          </p:nvPr>
        </p:nvSpPr>
        <p:spPr>
          <a:xfrm>
            <a:off x="7176260" y="4581020"/>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1" name="Textplatzhalter 7"/>
          <p:cNvSpPr>
            <a:spLocks noGrp="1"/>
          </p:cNvSpPr>
          <p:nvPr>
            <p:ph type="body" sz="quarter" idx="25" hasCustomPrompt="1"/>
          </p:nvPr>
        </p:nvSpPr>
        <p:spPr>
          <a:xfrm>
            <a:off x="7176260" y="3428892"/>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2" name="Textplatzhalter 7"/>
          <p:cNvSpPr>
            <a:spLocks noGrp="1"/>
          </p:cNvSpPr>
          <p:nvPr>
            <p:ph type="body" sz="quarter" idx="26" hasCustomPrompt="1"/>
          </p:nvPr>
        </p:nvSpPr>
        <p:spPr>
          <a:xfrm>
            <a:off x="7176260" y="2276764"/>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3" name="Textplatzhalter 7"/>
          <p:cNvSpPr>
            <a:spLocks noGrp="1"/>
          </p:cNvSpPr>
          <p:nvPr>
            <p:ph type="body" sz="quarter" idx="27" hasCustomPrompt="1"/>
          </p:nvPr>
        </p:nvSpPr>
        <p:spPr>
          <a:xfrm>
            <a:off x="541408" y="4077072"/>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4" name="Textplatzhalter 7"/>
          <p:cNvSpPr>
            <a:spLocks noGrp="1"/>
          </p:cNvSpPr>
          <p:nvPr>
            <p:ph type="body" sz="quarter" idx="28" hasCustomPrompt="1"/>
          </p:nvPr>
        </p:nvSpPr>
        <p:spPr>
          <a:xfrm>
            <a:off x="541408" y="2924944"/>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5" name="Textplatzhalter 7"/>
          <p:cNvSpPr>
            <a:spLocks noGrp="1"/>
          </p:cNvSpPr>
          <p:nvPr>
            <p:ph type="body" sz="quarter" idx="29" hasCustomPrompt="1"/>
          </p:nvPr>
        </p:nvSpPr>
        <p:spPr>
          <a:xfrm>
            <a:off x="541408" y="1772816"/>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Tree>
    <p:extLst>
      <p:ext uri="{BB962C8B-B14F-4D97-AF65-F5344CB8AC3E}">
        <p14:creationId xmlns:p14="http://schemas.microsoft.com/office/powerpoint/2010/main" val="34046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2" name="Textplatzhalter 7"/>
          <p:cNvSpPr>
            <a:spLocks noGrp="1"/>
          </p:cNvSpPr>
          <p:nvPr>
            <p:ph type="body" sz="quarter" idx="46"/>
          </p:nvPr>
        </p:nvSpPr>
        <p:spPr>
          <a:xfrm>
            <a:off x="541409"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3" name="Textplatzhalter 7"/>
          <p:cNvSpPr>
            <a:spLocks noGrp="1"/>
          </p:cNvSpPr>
          <p:nvPr>
            <p:ph type="body" sz="quarter" idx="47"/>
          </p:nvPr>
        </p:nvSpPr>
        <p:spPr>
          <a:xfrm>
            <a:off x="4329987"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4" name="Textplatzhalter 7"/>
          <p:cNvSpPr>
            <a:spLocks noGrp="1"/>
          </p:cNvSpPr>
          <p:nvPr>
            <p:ph type="body" sz="quarter" idx="48"/>
          </p:nvPr>
        </p:nvSpPr>
        <p:spPr>
          <a:xfrm>
            <a:off x="8118565"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16" name="Textplatzhalter 7"/>
          <p:cNvSpPr>
            <a:spLocks noGrp="1"/>
          </p:cNvSpPr>
          <p:nvPr>
            <p:ph type="body" sz="quarter" idx="29"/>
          </p:nvPr>
        </p:nvSpPr>
        <p:spPr>
          <a:xfrm>
            <a:off x="541409"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0" name="Textplatzhalter 7"/>
          <p:cNvSpPr>
            <a:spLocks noGrp="1"/>
          </p:cNvSpPr>
          <p:nvPr>
            <p:ph type="body" sz="quarter" idx="44"/>
          </p:nvPr>
        </p:nvSpPr>
        <p:spPr>
          <a:xfrm>
            <a:off x="4329987"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1" name="Textplatzhalter 7"/>
          <p:cNvSpPr>
            <a:spLocks noGrp="1"/>
          </p:cNvSpPr>
          <p:nvPr>
            <p:ph type="body" sz="quarter" idx="45"/>
          </p:nvPr>
        </p:nvSpPr>
        <p:spPr>
          <a:xfrm>
            <a:off x="8118565"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38" name="Textplatzhalter 7"/>
          <p:cNvSpPr>
            <a:spLocks noGrp="1"/>
          </p:cNvSpPr>
          <p:nvPr>
            <p:ph type="body" sz="quarter" idx="22" hasCustomPrompt="1"/>
          </p:nvPr>
        </p:nvSpPr>
        <p:spPr>
          <a:xfrm>
            <a:off x="541408"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49" name="Textplatzhalter 7"/>
          <p:cNvSpPr>
            <a:spLocks noGrp="1"/>
          </p:cNvSpPr>
          <p:nvPr>
            <p:ph type="body" sz="quarter" idx="33" hasCustomPrompt="1"/>
          </p:nvPr>
        </p:nvSpPr>
        <p:spPr>
          <a:xfrm>
            <a:off x="8118565"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53" name="Textplatzhalter 7"/>
          <p:cNvSpPr>
            <a:spLocks noGrp="1"/>
          </p:cNvSpPr>
          <p:nvPr>
            <p:ph type="body" sz="quarter" idx="37" hasCustomPrompt="1"/>
          </p:nvPr>
        </p:nvSpPr>
        <p:spPr>
          <a:xfrm>
            <a:off x="4329986"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3" name="Textplatzhalter 7"/>
          <p:cNvSpPr>
            <a:spLocks noGrp="1"/>
          </p:cNvSpPr>
          <p:nvPr>
            <p:ph type="body" sz="quarter" idx="39" hasCustomPrompt="1"/>
          </p:nvPr>
        </p:nvSpPr>
        <p:spPr>
          <a:xfrm>
            <a:off x="541408"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5" name="Textplatzhalter 7"/>
          <p:cNvSpPr>
            <a:spLocks noGrp="1"/>
          </p:cNvSpPr>
          <p:nvPr>
            <p:ph type="body" sz="quarter" idx="41" hasCustomPrompt="1"/>
          </p:nvPr>
        </p:nvSpPr>
        <p:spPr>
          <a:xfrm>
            <a:off x="8118565"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7" name="Textplatzhalter 7"/>
          <p:cNvSpPr>
            <a:spLocks noGrp="1"/>
          </p:cNvSpPr>
          <p:nvPr>
            <p:ph type="body" sz="quarter" idx="43" hasCustomPrompt="1"/>
          </p:nvPr>
        </p:nvSpPr>
        <p:spPr>
          <a:xfrm>
            <a:off x="4329986"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Tree>
    <p:extLst>
      <p:ext uri="{BB962C8B-B14F-4D97-AF65-F5344CB8AC3E}">
        <p14:creationId xmlns:p14="http://schemas.microsoft.com/office/powerpoint/2010/main" val="328781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lIns="0"/>
          <a:lstStyle/>
          <a:p>
            <a:r>
              <a:rPr lang="de-DE" noProof="0" dirty="0"/>
              <a:t>Titelmasterformat durch Klicken bearbeiten</a:t>
            </a:r>
          </a:p>
        </p:txBody>
      </p:sp>
    </p:spTree>
    <p:extLst>
      <p:ext uri="{BB962C8B-B14F-4D97-AF65-F5344CB8AC3E}">
        <p14:creationId xmlns:p14="http://schemas.microsoft.com/office/powerpoint/2010/main" val="99188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a:lstStyle/>
          <a:p>
            <a:r>
              <a:rPr lang="de-DE" noProof="0" dirty="0"/>
              <a:t>Titelmasterformat durch Klicken bearbeiten</a:t>
            </a:r>
          </a:p>
        </p:txBody>
      </p:sp>
      <p:sp>
        <p:nvSpPr>
          <p:cNvPr id="7"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Tree>
    <p:extLst>
      <p:ext uri="{BB962C8B-B14F-4D97-AF65-F5344CB8AC3E}">
        <p14:creationId xmlns:p14="http://schemas.microsoft.com/office/powerpoint/2010/main" val="368595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42984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37145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1"/>
          <p:cNvSpPr>
            <a:spLocks noGrp="1"/>
          </p:cNvSpPr>
          <p:nvPr>
            <p:ph sz="half" idx="1"/>
          </p:nvPr>
        </p:nvSpPr>
        <p:spPr bwMode="gray">
          <a:xfrm>
            <a:off x="540070"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 2"/>
          <p:cNvSpPr>
            <a:spLocks noGrp="1"/>
          </p:cNvSpPr>
          <p:nvPr>
            <p:ph sz="half" idx="2"/>
          </p:nvPr>
        </p:nvSpPr>
        <p:spPr bwMode="gray">
          <a:xfrm>
            <a:off x="6311622"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341439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ext"/>
          <p:cNvSpPr>
            <a:spLocks noGrp="1"/>
          </p:cNvSpPr>
          <p:nvPr>
            <p:ph idx="15"/>
          </p:nvPr>
        </p:nvSpPr>
        <p:spPr bwMode="gray">
          <a:xfrm>
            <a:off x="1200" y="4474800"/>
            <a:ext cx="12191187" cy="2383200"/>
          </a:xfrm>
          <a:custGeom>
            <a:avLst/>
            <a:gdLst/>
            <a:ahLst/>
            <a:cxnLst/>
            <a:rect l="l" t="t" r="r" b="b"/>
            <a:pathLst>
              <a:path w="12189600" h="2383200">
                <a:moveTo>
                  <a:pt x="0" y="0"/>
                </a:moveTo>
                <a:lnTo>
                  <a:pt x="12189600" y="0"/>
                </a:lnTo>
                <a:lnTo>
                  <a:pt x="12189600" y="1765049"/>
                </a:lnTo>
                <a:lnTo>
                  <a:pt x="11571449" y="2383200"/>
                </a:lnTo>
                <a:lnTo>
                  <a:pt x="0" y="2383200"/>
                </a:lnTo>
                <a:close/>
              </a:path>
            </a:pathLst>
          </a:custGeom>
          <a:solidFill>
            <a:srgbClr val="808080"/>
          </a:solidFill>
        </p:spPr>
        <p:txBody>
          <a:bodyPr lIns="540000" tIns="540000" rIns="540000" bIns="540000" anchor="ctr"/>
          <a:lstStyle>
            <a:lvl1pPr marL="0" indent="0">
              <a:buNone/>
              <a:defRPr>
                <a:solidFill>
                  <a:schemeClr val="bg1"/>
                </a:solidFill>
              </a:defRPr>
            </a:lvl1pPr>
            <a:lvl2pPr marL="450000" indent="0">
              <a:buNone/>
              <a:defRPr/>
            </a:lvl2pPr>
            <a:lvl3pPr marL="810000" indent="0">
              <a:buNone/>
              <a:defRPr/>
            </a:lvl3pPr>
            <a:lvl4pPr marL="1170000" indent="0">
              <a:buNone/>
              <a:defRPr/>
            </a:lvl4pPr>
            <a:lvl5pPr marL="1530000" indent="0">
              <a:buNone/>
              <a:defRPr/>
            </a:lvl5pPr>
          </a:lstStyle>
          <a:p>
            <a:pPr lvl="0"/>
            <a:endParaRPr lang="de-DE" noProof="0" dirty="0"/>
          </a:p>
        </p:txBody>
      </p:sp>
      <p:pic>
        <p:nvPicPr>
          <p:cNvPr id="6" name="Grafi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37187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3"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5"/>
          </p:nvPr>
        </p:nvSpPr>
        <p:spPr>
          <a:xfrm>
            <a:off x="541409"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
        <p:nvSpPr>
          <p:cNvPr id="15" name="Textplatzhalter 6"/>
          <p:cNvSpPr>
            <a:spLocks noGrp="1"/>
          </p:cNvSpPr>
          <p:nvPr>
            <p:ph type="body" sz="quarter" idx="16"/>
          </p:nvPr>
        </p:nvSpPr>
        <p:spPr>
          <a:xfrm>
            <a:off x="6311622"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2821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3" name="Text 1"/>
          <p:cNvSpPr>
            <a:spLocks noGrp="1"/>
          </p:cNvSpPr>
          <p:nvPr>
            <p:ph type="body" idx="16" hasCustomPrompt="1"/>
          </p:nvPr>
        </p:nvSpPr>
        <p:spPr bwMode="gray">
          <a:xfrm>
            <a:off x="8228924" y="1512001"/>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5" name="Text 1"/>
          <p:cNvSpPr>
            <a:spLocks noGrp="1"/>
          </p:cNvSpPr>
          <p:nvPr>
            <p:ph type="body" idx="18" hasCustomPrompt="1"/>
          </p:nvPr>
        </p:nvSpPr>
        <p:spPr bwMode="gray">
          <a:xfrm>
            <a:off x="4387701" y="1512002"/>
            <a:ext cx="3416845" cy="360000"/>
          </a:xfrm>
          <a:solidFill>
            <a:schemeClr val="tx2">
              <a:lumMod val="60000"/>
              <a:lumOff val="40000"/>
            </a:schemeClr>
          </a:solidFill>
        </p:spPr>
        <p:txBody>
          <a:bodyPr lIns="252000" rIns="144000" anchor="ctr"/>
          <a:lstStyle>
            <a:lvl1pPr marL="0" indent="0" algn="l">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16" name="Textplatzhalter 2"/>
          <p:cNvSpPr>
            <a:spLocks noGrp="1"/>
          </p:cNvSpPr>
          <p:nvPr>
            <p:ph type="body" sz="quarter" idx="20"/>
          </p:nvPr>
        </p:nvSpPr>
        <p:spPr>
          <a:xfrm>
            <a:off x="541408"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 name="Textplatzhalter 2"/>
          <p:cNvSpPr>
            <a:spLocks noGrp="1"/>
          </p:cNvSpPr>
          <p:nvPr>
            <p:ph type="body" sz="quarter" idx="21"/>
          </p:nvPr>
        </p:nvSpPr>
        <p:spPr>
          <a:xfrm>
            <a:off x="4387701"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vl5pPr algn="l">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4" name="Textplatzhalter 2"/>
          <p:cNvSpPr>
            <a:spLocks noGrp="1"/>
          </p:cNvSpPr>
          <p:nvPr>
            <p:ph type="body" sz="quarter" idx="22"/>
          </p:nvPr>
        </p:nvSpPr>
        <p:spPr>
          <a:xfrm>
            <a:off x="8228924"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vl5pPr algn="l">
              <a:buClr>
                <a:schemeClr val="accent1"/>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231615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1" name="Text 3"/>
          <p:cNvSpPr>
            <a:spLocks noGrp="1"/>
          </p:cNvSpPr>
          <p:nvPr>
            <p:ph type="body" idx="14"/>
          </p:nvPr>
        </p:nvSpPr>
        <p:spPr bwMode="gray">
          <a:xfrm>
            <a:off x="540070" y="3877200"/>
            <a:ext cx="533949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3" name="Text 4"/>
          <p:cNvSpPr>
            <a:spLocks noGrp="1"/>
          </p:cNvSpPr>
          <p:nvPr>
            <p:ph type="body" sz="quarter" idx="16"/>
          </p:nvPr>
        </p:nvSpPr>
        <p:spPr bwMode="gray">
          <a:xfrm>
            <a:off x="6311622" y="3877200"/>
            <a:ext cx="533949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0071"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buClr>
              <a:defRPr lang="de-DE" sz="1600" dirty="0"/>
            </a:lvl1pPr>
            <a:lvl2pPr algn="l">
              <a:buClr>
                <a:schemeClr val="tx2"/>
              </a:buClr>
              <a:defRPr sz="1400"/>
            </a:lvl2pPr>
            <a:lvl3pPr algn="l">
              <a:buClr>
                <a:schemeClr val="tx2"/>
              </a:buClr>
              <a:defRPr sz="1200"/>
            </a:lvl3pPr>
            <a:lvl4pPr algn="l">
              <a:buClr>
                <a:schemeClr val="tx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1" name="Textplatzhalter 6"/>
          <p:cNvSpPr>
            <a:spLocks noGrp="1"/>
          </p:cNvSpPr>
          <p:nvPr>
            <p:ph type="body" sz="quarter" idx="20"/>
          </p:nvPr>
        </p:nvSpPr>
        <p:spPr>
          <a:xfrm>
            <a:off x="6311622"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2" name="Textplatzhalter 6"/>
          <p:cNvSpPr>
            <a:spLocks noGrp="1"/>
          </p:cNvSpPr>
          <p:nvPr>
            <p:ph type="body" sz="quarter" idx="21"/>
          </p:nvPr>
        </p:nvSpPr>
        <p:spPr>
          <a:xfrm>
            <a:off x="540071"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3" name="Textplatzhalter 6"/>
          <p:cNvSpPr>
            <a:spLocks noGrp="1"/>
          </p:cNvSpPr>
          <p:nvPr>
            <p:ph type="body" sz="quarter" idx="22"/>
          </p:nvPr>
        </p:nvSpPr>
        <p:spPr>
          <a:xfrm>
            <a:off x="6311622"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2"/>
              </a:buClr>
              <a:defRPr lang="de-DE" sz="1600" dirty="0"/>
            </a:lvl1pPr>
            <a:lvl2pPr algn="l">
              <a:buClr>
                <a:schemeClr val="accent2"/>
              </a:buClr>
              <a:defRPr sz="1400"/>
            </a:lvl2pPr>
            <a:lvl3pPr algn="l">
              <a:buClr>
                <a:schemeClr val="accent2"/>
              </a:buClr>
              <a:defRPr sz="1200"/>
            </a:lvl3pPr>
            <a:lvl4pPr algn="l">
              <a:buClr>
                <a:schemeClr val="accent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21514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798" y="0"/>
            <a:ext cx="4669971" cy="1038381"/>
          </a:xfrm>
          <a:prstGeom prst="rect">
            <a:avLst/>
          </a:prstGeom>
        </p:spPr>
      </p:pic>
      <p:grpSp>
        <p:nvGrpSpPr>
          <p:cNvPr id="11" name="Группа 10"/>
          <p:cNvGrpSpPr/>
          <p:nvPr userDrawn="1"/>
        </p:nvGrpSpPr>
        <p:grpSpPr>
          <a:xfrm>
            <a:off x="0" y="0"/>
            <a:ext cx="8973927" cy="6858000"/>
            <a:chOff x="0" y="0"/>
            <a:chExt cx="8973927" cy="6858000"/>
          </a:xfrm>
        </p:grpSpPr>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1427" y="6308945"/>
              <a:ext cx="4762500" cy="247650"/>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10" name="Рисунок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1512" y="0"/>
              <a:ext cx="4139638" cy="685800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da-DK" dirty="0"/>
              <a:t>Lorem ipsum dolor </a:t>
            </a:r>
            <a:br>
              <a:rPr lang="ru-RU" dirty="0"/>
            </a:br>
            <a:r>
              <a:rPr lang="da-DK" dirty="0"/>
              <a:t>sit amet</a:t>
            </a:r>
            <a:endParaRPr lang="ru-RU" dirty="0"/>
          </a:p>
        </p:txBody>
      </p:sp>
      <p:sp>
        <p:nvSpPr>
          <p:cNvPr id="3" name="Объект 2"/>
          <p:cNvSpPr>
            <a:spLocks noGrp="1"/>
          </p:cNvSpPr>
          <p:nvPr>
            <p:ph idx="1" hasCustomPrompt="1"/>
          </p:nvPr>
        </p:nvSpPr>
        <p:spPr>
          <a:xfrm>
            <a:off x="5591150" y="2114236"/>
            <a:ext cx="6010299" cy="3602929"/>
          </a:xfrm>
        </p:spPr>
        <p:txBody>
          <a:bodyPr/>
          <a:lstStyle>
            <a:lvl1pPr algn="r">
              <a:defRPr/>
            </a:lvl1pPr>
            <a:lvl2pPr algn="r">
              <a:defRPr/>
            </a:lvl2pPr>
            <a:lvl3pPr algn="r">
              <a:defRPr/>
            </a:lvl3pPr>
            <a:lvl4pPr algn="r">
              <a:defRPr/>
            </a:lvl4pPr>
            <a:lvl5pPr algn="r">
              <a:defRPr/>
            </a:lvl5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a:t>
            </a:r>
            <a:endParaRPr lang="ru-RU" dirty="0"/>
          </a:p>
        </p:txBody>
      </p:sp>
      <p:sp>
        <p:nvSpPr>
          <p:cNvPr id="4" name="Дата 3"/>
          <p:cNvSpPr>
            <a:spLocks noGrp="1"/>
          </p:cNvSpPr>
          <p:nvPr>
            <p:ph type="dt" sz="half" idx="10"/>
          </p:nvPr>
        </p:nvSpPr>
        <p:spPr/>
        <p:txBody>
          <a:bodyPr/>
          <a:lstStyle/>
          <a:p>
            <a:fld id="{6BD8AA49-75D6-409B-8DBD-57CEB4B0E106}" type="datetime1">
              <a:rPr lang="ru-RU" smtClean="0"/>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flipV="1">
            <a:off x="10345265" y="5699345"/>
            <a:ext cx="1846735" cy="313710"/>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947" y="549765"/>
            <a:ext cx="3444606" cy="5903721"/>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9284886" y="0"/>
            <a:ext cx="2428422" cy="2433572"/>
          </a:xfrm>
          <a:prstGeom prst="rect">
            <a:avLst/>
          </a:prstGeom>
        </p:spPr>
      </p:pic>
    </p:spTree>
    <p:extLst>
      <p:ext uri="{BB962C8B-B14F-4D97-AF65-F5344CB8AC3E}">
        <p14:creationId xmlns:p14="http://schemas.microsoft.com/office/powerpoint/2010/main" val="32978515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0" name="Text 2"/>
          <p:cNvSpPr>
            <a:spLocks noGrp="1"/>
          </p:cNvSpPr>
          <p:nvPr>
            <p:ph type="body" idx="22" hasCustomPrompt="1"/>
          </p:nvPr>
        </p:nvSpPr>
        <p:spPr bwMode="gray">
          <a:xfrm>
            <a:off x="4387171" y="1512000"/>
            <a:ext cx="341684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4" name="Text 3"/>
          <p:cNvSpPr>
            <a:spLocks noGrp="1"/>
          </p:cNvSpPr>
          <p:nvPr>
            <p:ph type="body" idx="26" hasCustomPrompt="1"/>
          </p:nvPr>
        </p:nvSpPr>
        <p:spPr bwMode="gray">
          <a:xfrm>
            <a:off x="8230571" y="1512000"/>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6" name="Text 4"/>
          <p:cNvSpPr>
            <a:spLocks noGrp="1"/>
          </p:cNvSpPr>
          <p:nvPr>
            <p:ph type="body" idx="18" hasCustomPrompt="1"/>
          </p:nvPr>
        </p:nvSpPr>
        <p:spPr bwMode="gray">
          <a:xfrm>
            <a:off x="540070" y="3877050"/>
            <a:ext cx="341684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8" name="Text 5"/>
          <p:cNvSpPr>
            <a:spLocks noGrp="1"/>
          </p:cNvSpPr>
          <p:nvPr>
            <p:ph type="body" idx="20" hasCustomPrompt="1"/>
          </p:nvPr>
        </p:nvSpPr>
        <p:spPr bwMode="gray">
          <a:xfrm>
            <a:off x="4387171" y="3877050"/>
            <a:ext cx="3416845" cy="360000"/>
          </a:xfrm>
          <a:solidFill>
            <a:schemeClr val="accent2">
              <a:lumMod val="50000"/>
            </a:schemeClr>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2" name="Text 6"/>
          <p:cNvSpPr>
            <a:spLocks noGrp="1"/>
          </p:cNvSpPr>
          <p:nvPr>
            <p:ph type="body" idx="24" hasCustomPrompt="1"/>
          </p:nvPr>
        </p:nvSpPr>
        <p:spPr bwMode="gray">
          <a:xfrm>
            <a:off x="8230571" y="3877050"/>
            <a:ext cx="3416845" cy="360000"/>
          </a:xfrm>
          <a:solidFill>
            <a:schemeClr val="accent1">
              <a:lumMod val="75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22" name="Textplatzhalter 3"/>
          <p:cNvSpPr>
            <a:spLocks noGrp="1"/>
          </p:cNvSpPr>
          <p:nvPr>
            <p:ph type="body" sz="quarter" idx="27"/>
          </p:nvPr>
        </p:nvSpPr>
        <p:spPr>
          <a:xfrm>
            <a:off x="540070"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5" name="Textplatzhalter 3"/>
          <p:cNvSpPr>
            <a:spLocks noGrp="1"/>
          </p:cNvSpPr>
          <p:nvPr>
            <p:ph type="body" sz="quarter" idx="28"/>
          </p:nvPr>
        </p:nvSpPr>
        <p:spPr>
          <a:xfrm>
            <a:off x="43871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6" name="Textplatzhalter 3"/>
          <p:cNvSpPr>
            <a:spLocks noGrp="1"/>
          </p:cNvSpPr>
          <p:nvPr>
            <p:ph type="body" sz="quarter" idx="29"/>
          </p:nvPr>
        </p:nvSpPr>
        <p:spPr>
          <a:xfrm>
            <a:off x="82305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buClr>
              <a:defRPr lang="de-DE" sz="1600" dirty="0"/>
            </a:lvl1pPr>
            <a:lvl2pPr>
              <a:buClr>
                <a:schemeClr val="accent1"/>
              </a:buClr>
              <a:defRPr sz="1400"/>
            </a:lvl2pPr>
            <a:lvl3pPr>
              <a:buClr>
                <a:schemeClr val="accent1"/>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7" name="Textplatzhalter 3"/>
          <p:cNvSpPr>
            <a:spLocks noGrp="1"/>
          </p:cNvSpPr>
          <p:nvPr>
            <p:ph type="body" sz="quarter" idx="30"/>
          </p:nvPr>
        </p:nvSpPr>
        <p:spPr>
          <a:xfrm>
            <a:off x="540070"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8" name="Textplatzhalter 3"/>
          <p:cNvSpPr>
            <a:spLocks noGrp="1"/>
          </p:cNvSpPr>
          <p:nvPr>
            <p:ph type="body" sz="quarter" idx="31"/>
          </p:nvPr>
        </p:nvSpPr>
        <p:spPr>
          <a:xfrm>
            <a:off x="43871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lumMod val="50000"/>
                </a:schemeClr>
              </a:buClr>
              <a:defRPr lang="de-DE" sz="1600" dirty="0"/>
            </a:lvl1pPr>
            <a:lvl2pPr>
              <a:buClr>
                <a:schemeClr val="accent2">
                  <a:lumMod val="50000"/>
                </a:schemeClr>
              </a:buClr>
              <a:defRPr sz="1400"/>
            </a:lvl2pPr>
            <a:lvl3pPr>
              <a:buClr>
                <a:schemeClr val="accent2">
                  <a:lumMod val="5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9" name="Textplatzhalter 3"/>
          <p:cNvSpPr>
            <a:spLocks noGrp="1"/>
          </p:cNvSpPr>
          <p:nvPr>
            <p:ph type="body" sz="quarter" idx="32"/>
          </p:nvPr>
        </p:nvSpPr>
        <p:spPr>
          <a:xfrm>
            <a:off x="82305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lumMod val="75000"/>
                </a:schemeClr>
              </a:buClr>
              <a:defRPr lang="de-DE" sz="1600" dirty="0"/>
            </a:lvl1pPr>
            <a:lvl2pPr>
              <a:buClr>
                <a:schemeClr val="accent1">
                  <a:lumMod val="75000"/>
                </a:schemeClr>
              </a:buClr>
              <a:defRPr sz="1400"/>
            </a:lvl2pPr>
            <a:lvl3pPr>
              <a:buClr>
                <a:schemeClr val="accent1">
                  <a:lumMod val="75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Tree>
    <p:extLst>
      <p:ext uri="{BB962C8B-B14F-4D97-AF65-F5344CB8AC3E}">
        <p14:creationId xmlns:p14="http://schemas.microsoft.com/office/powerpoint/2010/main" val="38757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hasCustomPrompt="1"/>
          </p:nvPr>
        </p:nvSpPr>
        <p:spPr bwMode="gray">
          <a:xfrm>
            <a:off x="540070" y="1512000"/>
            <a:ext cx="2671548"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7" name="Text 2"/>
          <p:cNvSpPr>
            <a:spLocks noGrp="1"/>
          </p:cNvSpPr>
          <p:nvPr>
            <p:ph type="body" sz="quarter" idx="16" hasCustomPrompt="1"/>
          </p:nvPr>
        </p:nvSpPr>
        <p:spPr bwMode="gray">
          <a:xfrm>
            <a:off x="3353236" y="1512000"/>
            <a:ext cx="2671548"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5" name="Text 3"/>
          <p:cNvSpPr>
            <a:spLocks noGrp="1"/>
          </p:cNvSpPr>
          <p:nvPr>
            <p:ph type="body" sz="quarter" idx="14" hasCustomPrompt="1"/>
          </p:nvPr>
        </p:nvSpPr>
        <p:spPr bwMode="gray">
          <a:xfrm>
            <a:off x="6166403" y="1512000"/>
            <a:ext cx="2671548"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5" name="Text 4"/>
          <p:cNvSpPr>
            <a:spLocks noGrp="1"/>
          </p:cNvSpPr>
          <p:nvPr>
            <p:ph type="body" sz="quarter" idx="3" hasCustomPrompt="1"/>
          </p:nvPr>
        </p:nvSpPr>
        <p:spPr bwMode="gray">
          <a:xfrm>
            <a:off x="8974818" y="1512000"/>
            <a:ext cx="2671548" cy="360000"/>
          </a:xfrm>
          <a:solidFill>
            <a:schemeClr val="accent2"/>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140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19" name="Textplatzhalter 6"/>
          <p:cNvSpPr>
            <a:spLocks noGrp="1"/>
          </p:cNvSpPr>
          <p:nvPr>
            <p:ph type="body" sz="quarter" idx="20"/>
          </p:nvPr>
        </p:nvSpPr>
        <p:spPr>
          <a:xfrm>
            <a:off x="3353236"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0" name="Textplatzhalter 6"/>
          <p:cNvSpPr>
            <a:spLocks noGrp="1"/>
          </p:cNvSpPr>
          <p:nvPr>
            <p:ph type="body" sz="quarter" idx="21"/>
          </p:nvPr>
        </p:nvSpPr>
        <p:spPr>
          <a:xfrm>
            <a:off x="6166402"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defRPr lang="de-DE" sz="1600" dirty="0"/>
            </a:lvl1pPr>
            <a:lvl2pPr>
              <a:defRPr sz="1400"/>
            </a:lvl2pPr>
            <a:lvl3pPr>
              <a:defRPr sz="1200"/>
            </a:lvl3pPr>
            <a:lvl4pPr>
              <a:defRPr sz="1100"/>
            </a:lvl4pPr>
            <a:lvl5pP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1" name="Textplatzhalter 6"/>
          <p:cNvSpPr>
            <a:spLocks noGrp="1"/>
          </p:cNvSpPr>
          <p:nvPr>
            <p:ph type="body" sz="quarter" idx="22"/>
          </p:nvPr>
        </p:nvSpPr>
        <p:spPr>
          <a:xfrm>
            <a:off x="897481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Tree>
    <p:extLst>
      <p:ext uri="{BB962C8B-B14F-4D97-AF65-F5344CB8AC3E}">
        <p14:creationId xmlns:p14="http://schemas.microsoft.com/office/powerpoint/2010/main" val="174106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EXT &amp; BILD">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1" name="Bild 1"/>
          <p:cNvSpPr>
            <a:spLocks noGrp="1"/>
          </p:cNvSpPr>
          <p:nvPr>
            <p:ph type="pic" sz="quarter" idx="15"/>
          </p:nvPr>
        </p:nvSpPr>
        <p:spPr bwMode="gray">
          <a:xfrm>
            <a:off x="540070"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4" name="Text 3"/>
          <p:cNvSpPr>
            <a:spLocks noGrp="1"/>
          </p:cNvSpPr>
          <p:nvPr>
            <p:ph type="body" sz="quarter" idx="29" hasCustomPrompt="1"/>
          </p:nvPr>
        </p:nvSpPr>
        <p:spPr bwMode="gray">
          <a:xfrm>
            <a:off x="540070" y="3517050"/>
            <a:ext cx="3416845" cy="360000"/>
          </a:xfrm>
          <a:solidFill>
            <a:schemeClr val="tx2">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58" name="Bild 2"/>
          <p:cNvSpPr>
            <a:spLocks noGrp="1"/>
          </p:cNvSpPr>
          <p:nvPr>
            <p:ph type="pic" sz="quarter" idx="22"/>
          </p:nvPr>
        </p:nvSpPr>
        <p:spPr bwMode="gray">
          <a:xfrm>
            <a:off x="4387171"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8" name="Text 2"/>
          <p:cNvSpPr>
            <a:spLocks noGrp="1"/>
          </p:cNvSpPr>
          <p:nvPr>
            <p:ph type="body" sz="quarter" idx="30" hasCustomPrompt="1"/>
          </p:nvPr>
        </p:nvSpPr>
        <p:spPr bwMode="gray">
          <a:xfrm>
            <a:off x="4387171" y="3517050"/>
            <a:ext cx="3416845" cy="360000"/>
          </a:xfrm>
          <a:solidFill>
            <a:schemeClr val="tx2">
              <a:lumMod val="60000"/>
              <a:lumOff val="40000"/>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60" name="Bild 3"/>
          <p:cNvSpPr>
            <a:spLocks noGrp="1"/>
          </p:cNvSpPr>
          <p:nvPr>
            <p:ph type="pic" sz="quarter" idx="24"/>
          </p:nvPr>
        </p:nvSpPr>
        <p:spPr bwMode="gray">
          <a:xfrm>
            <a:off x="8234272"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9" name="Text 3"/>
          <p:cNvSpPr>
            <a:spLocks noGrp="1"/>
          </p:cNvSpPr>
          <p:nvPr>
            <p:ph type="body" sz="quarter" idx="31" hasCustomPrompt="1"/>
          </p:nvPr>
        </p:nvSpPr>
        <p:spPr bwMode="gray">
          <a:xfrm>
            <a:off x="8234272" y="3517050"/>
            <a:ext cx="3416845" cy="360000"/>
          </a:xfrm>
          <a:solidFill>
            <a:schemeClr val="accent1">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23" name="Textplatzhalter 8"/>
          <p:cNvSpPr>
            <a:spLocks noGrp="1"/>
          </p:cNvSpPr>
          <p:nvPr>
            <p:ph type="body" sz="quarter" idx="33"/>
          </p:nvPr>
        </p:nvSpPr>
        <p:spPr>
          <a:xfrm>
            <a:off x="540070"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buCl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4" name="Textplatzhalter 8"/>
          <p:cNvSpPr>
            <a:spLocks noGrp="1"/>
          </p:cNvSpPr>
          <p:nvPr>
            <p:ph type="body" sz="quarter" idx="34"/>
          </p:nvPr>
        </p:nvSpPr>
        <p:spPr>
          <a:xfrm>
            <a:off x="4387171"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5" name="Textplatzhalter 8"/>
          <p:cNvSpPr>
            <a:spLocks noGrp="1"/>
          </p:cNvSpPr>
          <p:nvPr>
            <p:ph type="body" sz="quarter" idx="35"/>
          </p:nvPr>
        </p:nvSpPr>
        <p:spPr>
          <a:xfrm>
            <a:off x="8234272"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Tree>
    <p:extLst>
      <p:ext uri="{BB962C8B-B14F-4D97-AF65-F5344CB8AC3E}">
        <p14:creationId xmlns:p14="http://schemas.microsoft.com/office/powerpoint/2010/main" val="44103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bwMode="gray">
          <a:xfrm>
            <a:off x="540070" y="432000"/>
            <a:ext cx="7265746" cy="1080000"/>
          </a:xfrm>
        </p:spPr>
        <p:txBody>
          <a:bodyPr/>
          <a:lstStyle/>
          <a:p>
            <a:r>
              <a:rPr lang="de-DE" noProof="0" dirty="0"/>
              <a:t>Titelmasterformat bearbeiten</a:t>
            </a:r>
          </a:p>
        </p:txBody>
      </p:sp>
      <p:sp>
        <p:nvSpPr>
          <p:cNvPr id="8" name="Untertitel"/>
          <p:cNvSpPr>
            <a:spLocks noGrp="1"/>
          </p:cNvSpPr>
          <p:nvPr>
            <p:ph type="body" sz="quarter" idx="13" hasCustomPrompt="1"/>
          </p:nvPr>
        </p:nvSpPr>
        <p:spPr bwMode="gray">
          <a:xfrm>
            <a:off x="540070" y="972000"/>
            <a:ext cx="72657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7265746"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Bildplatzhalter 3"/>
          <p:cNvSpPr>
            <a:spLocks noGrp="1"/>
          </p:cNvSpPr>
          <p:nvPr>
            <p:ph type="pic" sz="quarter" idx="35"/>
          </p:nvPr>
        </p:nvSpPr>
        <p:spPr>
          <a:xfrm>
            <a:off x="8235086" y="0"/>
            <a:ext cx="3956915" cy="6858000"/>
          </a:xfrm>
          <a:custGeom>
            <a:avLst/>
            <a:gdLst/>
            <a:ahLst/>
            <a:cxnLst/>
            <a:rect l="l" t="t" r="r" b="b"/>
            <a:pathLst>
              <a:path w="3956400" h="6858000">
                <a:moveTo>
                  <a:pt x="0" y="0"/>
                </a:moveTo>
                <a:lnTo>
                  <a:pt x="3956400" y="0"/>
                </a:lnTo>
                <a:lnTo>
                  <a:pt x="3956400" y="6238081"/>
                </a:lnTo>
                <a:lnTo>
                  <a:pt x="333648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dirty="0"/>
          </a:p>
        </p:txBody>
      </p:sp>
    </p:spTree>
    <p:extLst>
      <p:ext uri="{BB962C8B-B14F-4D97-AF65-F5344CB8AC3E}">
        <p14:creationId xmlns:p14="http://schemas.microsoft.com/office/powerpoint/2010/main" val="23731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TEXT &amp; BILD">
    <p:spTree>
      <p:nvGrpSpPr>
        <p:cNvPr id="1" name=""/>
        <p:cNvGrpSpPr/>
        <p:nvPr/>
      </p:nvGrpSpPr>
      <p:grpSpPr>
        <a:xfrm>
          <a:off x="0" y="0"/>
          <a:ext cx="0" cy="0"/>
          <a:chOff x="0" y="0"/>
          <a:chExt cx="0" cy="0"/>
        </a:xfrm>
      </p:grpSpPr>
      <p:sp>
        <p:nvSpPr>
          <p:cNvPr id="14" name="Bildplatzhalter 10"/>
          <p:cNvSpPr>
            <a:spLocks noGrp="1"/>
          </p:cNvSpPr>
          <p:nvPr>
            <p:ph type="pic" sz="quarter" idx="16"/>
          </p:nvPr>
        </p:nvSpPr>
        <p:spPr>
          <a:xfrm>
            <a:off x="4386183" y="0"/>
            <a:ext cx="7805817" cy="6858000"/>
          </a:xfrm>
          <a:custGeom>
            <a:avLst/>
            <a:gdLst/>
            <a:ahLst/>
            <a:cxnLst/>
            <a:rect l="l" t="t" r="r" b="b"/>
            <a:pathLst>
              <a:path w="7804801" h="6858000">
                <a:moveTo>
                  <a:pt x="0" y="0"/>
                </a:moveTo>
                <a:lnTo>
                  <a:pt x="7804801" y="0"/>
                </a:lnTo>
                <a:lnTo>
                  <a:pt x="7804801" y="6235700"/>
                </a:lnTo>
                <a:lnTo>
                  <a:pt x="718250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3416845"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3416845"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341684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5" name="Gruppieren 14"/>
          <p:cNvGrpSpPr/>
          <p:nvPr userDrawn="1"/>
        </p:nvGrpSpPr>
        <p:grpSpPr>
          <a:xfrm>
            <a:off x="10646085" y="432000"/>
            <a:ext cx="1005019" cy="149281"/>
            <a:chOff x="6096000" y="6184900"/>
            <a:chExt cx="1592263" cy="236538"/>
          </a:xfrm>
          <a:solidFill>
            <a:schemeClr val="bg1"/>
          </a:solidFill>
        </p:grpSpPr>
        <p:sp>
          <p:nvSpPr>
            <p:cNvPr id="16"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90925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TEXT &amp; BILD">
    <p:spTree>
      <p:nvGrpSpPr>
        <p:cNvPr id="1" name=""/>
        <p:cNvGrpSpPr/>
        <p:nvPr/>
      </p:nvGrpSpPr>
      <p:grpSpPr>
        <a:xfrm>
          <a:off x="0" y="0"/>
          <a:ext cx="0" cy="0"/>
          <a:chOff x="0" y="0"/>
          <a:chExt cx="0" cy="0"/>
        </a:xfrm>
      </p:grpSpPr>
      <p:sp>
        <p:nvSpPr>
          <p:cNvPr id="8" name="Bildplatzhalter 19"/>
          <p:cNvSpPr>
            <a:spLocks noGrp="1"/>
          </p:cNvSpPr>
          <p:nvPr>
            <p:ph type="pic" sz="quarter" idx="15"/>
          </p:nvPr>
        </p:nvSpPr>
        <p:spPr>
          <a:xfrm>
            <a:off x="-1" y="4474800"/>
            <a:ext cx="12192000" cy="2383200"/>
          </a:xfrm>
          <a:custGeom>
            <a:avLst/>
            <a:gdLst/>
            <a:ahLst/>
            <a:cxnLst/>
            <a:rect l="l" t="t" r="r" b="b"/>
            <a:pathLst>
              <a:path w="12190413" h="2383200">
                <a:moveTo>
                  <a:pt x="0" y="0"/>
                </a:moveTo>
                <a:lnTo>
                  <a:pt x="12190413" y="0"/>
                </a:lnTo>
                <a:lnTo>
                  <a:pt x="12190413" y="1761411"/>
                </a:lnTo>
                <a:lnTo>
                  <a:pt x="11568624" y="2383200"/>
                </a:lnTo>
                <a:lnTo>
                  <a:pt x="0" y="23832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123790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0" name="Bild"/>
          <p:cNvSpPr>
            <a:spLocks noGrp="1"/>
          </p:cNvSpPr>
          <p:nvPr>
            <p:ph type="pic" sz="quarter" idx="15"/>
          </p:nvPr>
        </p:nvSpPr>
        <p:spPr bwMode="gray">
          <a:xfrm>
            <a:off x="1" y="1512000"/>
            <a:ext cx="12192000"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36" name="Text"/>
          <p:cNvSpPr>
            <a:spLocks noGrp="1"/>
          </p:cNvSpPr>
          <p:nvPr>
            <p:ph type="body" sz="quarter" idx="41"/>
          </p:nvPr>
        </p:nvSpPr>
        <p:spPr bwMode="gray">
          <a:xfrm>
            <a:off x="540070" y="1512000"/>
            <a:ext cx="7262145" cy="2365200"/>
          </a:xfrm>
          <a:solidFill>
            <a:srgbClr val="808080">
              <a:alpha val="90000"/>
            </a:srgbClr>
          </a:solidFill>
        </p:spPr>
        <p:txBody>
          <a:bodyPr lIns="540000" tIns="180000" rIns="540000" bIns="180000" anchor="ctr"/>
          <a:lstStyle>
            <a:lvl1pPr marL="0" indent="0" algn="l">
              <a:buFontTx/>
              <a:buNone/>
              <a:defRPr>
                <a:solidFill>
                  <a:schemeClr val="bg1"/>
                </a:solidFill>
              </a:defRPr>
            </a:lvl1pPr>
          </a:lstStyle>
          <a:p>
            <a:pPr lvl="0"/>
            <a:r>
              <a:rPr lang="de-DE" noProof="0" dirty="0"/>
              <a:t>Textmasterformat bearbeiten</a:t>
            </a:r>
          </a:p>
        </p:txBody>
      </p:sp>
      <p:sp>
        <p:nvSpPr>
          <p:cNvPr id="3" name="Inhalt"/>
          <p:cNvSpPr>
            <a:spLocks noGrp="1"/>
          </p:cNvSpPr>
          <p:nvPr>
            <p:ph idx="1"/>
          </p:nvPr>
        </p:nvSpPr>
        <p:spPr>
          <a:xfrm>
            <a:off x="540070" y="4233451"/>
            <a:ext cx="11111046" cy="1575213"/>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p:txBody>
      </p:sp>
    </p:spTree>
    <p:extLst>
      <p:ext uri="{BB962C8B-B14F-4D97-AF65-F5344CB8AC3E}">
        <p14:creationId xmlns:p14="http://schemas.microsoft.com/office/powerpoint/2010/main" val="112180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EXT &amp; BILD">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noProof="0" dirty="0"/>
              <a:t>Titelmasterformat durch Klicken bearbeiten</a:t>
            </a:r>
          </a:p>
        </p:txBody>
      </p:sp>
      <p:sp>
        <p:nvSpPr>
          <p:cNvPr id="8"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2" name="Bild"/>
          <p:cNvSpPr>
            <a:spLocks noGrp="1"/>
          </p:cNvSpPr>
          <p:nvPr>
            <p:ph type="pic" sz="quarter" idx="14"/>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1" name="Text 1"/>
          <p:cNvSpPr>
            <a:spLocks noGrp="1"/>
          </p:cNvSpPr>
          <p:nvPr>
            <p:ph type="body" sz="quarter" idx="17"/>
          </p:nvPr>
        </p:nvSpPr>
        <p:spPr>
          <a:xfrm>
            <a:off x="0"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0" name="Text 2"/>
          <p:cNvSpPr>
            <a:spLocks noGrp="1"/>
          </p:cNvSpPr>
          <p:nvPr>
            <p:ph type="body" sz="quarter" idx="18"/>
          </p:nvPr>
        </p:nvSpPr>
        <p:spPr>
          <a:xfrm>
            <a:off x="4063535"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1" name="Text 3"/>
          <p:cNvSpPr>
            <a:spLocks noGrp="1"/>
          </p:cNvSpPr>
          <p:nvPr>
            <p:ph type="body" sz="quarter" idx="19"/>
          </p:nvPr>
        </p:nvSpPr>
        <p:spPr>
          <a:xfrm>
            <a:off x="8127071"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cxnSp>
        <p:nvCxnSpPr>
          <p:cNvPr id="17" name="Linie"/>
          <p:cNvCxnSpPr/>
          <p:nvPr userDrawn="1"/>
        </p:nvCxnSpPr>
        <p:spPr bwMode="gray">
          <a:xfrm>
            <a:off x="4060632"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Linie"/>
          <p:cNvCxnSpPr/>
          <p:nvPr userDrawn="1"/>
        </p:nvCxnSpPr>
        <p:spPr bwMode="gray">
          <a:xfrm>
            <a:off x="8131368"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84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1" name="Bild"/>
          <p:cNvSpPr>
            <a:spLocks noGrp="1"/>
          </p:cNvSpPr>
          <p:nvPr>
            <p:ph type="pic" sz="quarter" idx="17"/>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9" name="Text"/>
          <p:cNvSpPr>
            <a:spLocks noGrp="1"/>
          </p:cNvSpPr>
          <p:nvPr>
            <p:ph type="body" sz="quarter" idx="19"/>
          </p:nvPr>
        </p:nvSpPr>
        <p:spPr>
          <a:xfrm>
            <a:off x="540070" y="1512000"/>
            <a:ext cx="4450179" cy="42984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275323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5" name="Bildplatzhalter 17"/>
          <p:cNvSpPr>
            <a:spLocks noGrp="1"/>
          </p:cNvSpPr>
          <p:nvPr>
            <p:ph type="pic" sz="quarter" idx="10"/>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solidFill>
            <a:schemeClr val="bg1">
              <a:lumMod val="85000"/>
            </a:schemeClr>
          </a:solidFill>
        </p:spPr>
        <p:txBody>
          <a:bodyPr lIns="144000" tIns="144000" rIns="144000"/>
          <a:lstStyle>
            <a:lvl1pPr marL="0" indent="0">
              <a:buNone/>
              <a:defRPr/>
            </a:lvl1pPr>
          </a:lstStyle>
          <a:p>
            <a:endParaRPr lang="de-DE"/>
          </a:p>
        </p:txBody>
      </p:sp>
      <p:sp>
        <p:nvSpPr>
          <p:cNvPr id="23" name="Textplatzhalter 22"/>
          <p:cNvSpPr>
            <a:spLocks noGrp="1"/>
          </p:cNvSpPr>
          <p:nvPr>
            <p:ph type="body" sz="quarter" idx="11"/>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gradFill>
            <a:gsLst>
              <a:gs pos="0">
                <a:schemeClr val="tx1">
                  <a:lumMod val="50000"/>
                  <a:lumOff val="50000"/>
                  <a:alpha val="95000"/>
                </a:schemeClr>
              </a:gs>
              <a:gs pos="100000">
                <a:schemeClr val="tx2">
                  <a:lumMod val="60000"/>
                  <a:lumOff val="40000"/>
                  <a:alpha val="80000"/>
                </a:schemeClr>
              </a:gs>
            </a:gsLst>
            <a:lin ang="18900000" scaled="1"/>
          </a:gradFill>
        </p:spPr>
        <p:txBody>
          <a:bodyPr anchor="ctr"/>
          <a:lstStyle>
            <a:lvl1pPr marL="0" indent="0" algn="ctr">
              <a:buNone/>
              <a:defRPr sz="3600" b="0">
                <a:solidFill>
                  <a:schemeClr val="bg1"/>
                </a:solidFill>
              </a:defRPr>
            </a:lvl1pPr>
          </a:lstStyle>
          <a:p>
            <a:pPr lvl="0"/>
            <a:endParaRPr lang="de-DE" dirty="0"/>
          </a:p>
        </p:txBody>
      </p:sp>
      <p:pic>
        <p:nvPicPr>
          <p:cNvPr id="15" name="Grafik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
        <p:nvSpPr>
          <p:cNvPr id="13" name="Textplatzhalter 7"/>
          <p:cNvSpPr>
            <a:spLocks noGrp="1"/>
          </p:cNvSpPr>
          <p:nvPr>
            <p:ph type="body" sz="quarter" idx="18" hasCustomPrompt="1"/>
          </p:nvPr>
        </p:nvSpPr>
        <p:spPr>
          <a:xfrm>
            <a:off x="540072" y="4589714"/>
            <a:ext cx="11107344" cy="639284"/>
          </a:xfrm>
        </p:spPr>
        <p:txBody>
          <a:bodyPr anchor="ctr"/>
          <a:lstStyle>
            <a:lvl1pPr marL="0" indent="0" algn="ctr">
              <a:buNone/>
              <a:defRPr sz="1600" i="1" baseline="0">
                <a:solidFill>
                  <a:schemeClr val="bg2"/>
                </a:solidFill>
                <a:latin typeface="+mn-lt"/>
              </a:defRPr>
            </a:lvl1pPr>
          </a:lstStyle>
          <a:p>
            <a:pPr lvl="0"/>
            <a:r>
              <a:rPr lang="de-DE" dirty="0"/>
              <a:t>Name des Autors</a:t>
            </a:r>
          </a:p>
        </p:txBody>
      </p:sp>
      <p:cxnSp>
        <p:nvCxnSpPr>
          <p:cNvPr id="14" name="Linie"/>
          <p:cNvCxnSpPr/>
          <p:nvPr userDrawn="1"/>
        </p:nvCxnSpPr>
        <p:spPr bwMode="gray">
          <a:xfrm>
            <a:off x="3755695"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6" name="Linie"/>
          <p:cNvCxnSpPr/>
          <p:nvPr userDrawn="1"/>
        </p:nvCxnSpPr>
        <p:spPr bwMode="gray">
          <a:xfrm>
            <a:off x="3755695" y="5228998"/>
            <a:ext cx="4680609"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7" name="Linie"/>
          <p:cNvCxnSpPr/>
          <p:nvPr userDrawn="1"/>
        </p:nvCxnSpPr>
        <p:spPr bwMode="gray">
          <a:xfrm>
            <a:off x="6816093"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18" name="Quotation"/>
          <p:cNvGrpSpPr>
            <a:grpSpLocks noChangeAspect="1"/>
          </p:cNvGrpSpPr>
          <p:nvPr userDrawn="1"/>
        </p:nvGrpSpPr>
        <p:grpSpPr bwMode="gray">
          <a:xfrm>
            <a:off x="5771921" y="1357295"/>
            <a:ext cx="648156" cy="543406"/>
            <a:chOff x="537029" y="1572196"/>
            <a:chExt cx="1010860" cy="847602"/>
          </a:xfrm>
        </p:grpSpPr>
        <p:sp>
          <p:nvSpPr>
            <p:cNvPr id="19"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sp>
          <p:nvSpPr>
            <p:cNvPr id="20"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grpSp>
      <p:grpSp>
        <p:nvGrpSpPr>
          <p:cNvPr id="26" name="Gruppieren 25"/>
          <p:cNvGrpSpPr/>
          <p:nvPr userDrawn="1"/>
        </p:nvGrpSpPr>
        <p:grpSpPr>
          <a:xfrm>
            <a:off x="10646085" y="432000"/>
            <a:ext cx="1005019" cy="149281"/>
            <a:chOff x="6096000" y="6184900"/>
            <a:chExt cx="1592263" cy="236538"/>
          </a:xfrm>
          <a:solidFill>
            <a:schemeClr val="bg1">
              <a:lumMod val="85000"/>
            </a:schemeClr>
          </a:solidFill>
        </p:grpSpPr>
        <p:sp>
          <p:nvSpPr>
            <p:cNvPr id="27"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8"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9"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0"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2"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3"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373620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image" Target="../media/image7.png"/><Relationship Id="rId89" Type="http://schemas.openxmlformats.org/officeDocument/2006/relationships/image" Target="../media/image12.png"/><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image" Target="../media/image2.png"/><Relationship Id="rId5" Type="http://schemas.openxmlformats.org/officeDocument/2006/relationships/slideLayout" Target="../slideLayouts/slideLayout5.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3.png"/><Relationship Id="rId85" Type="http://schemas.openxmlformats.org/officeDocument/2006/relationships/image" Target="../media/image8.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6.png"/><Relationship Id="rId88"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png"/><Relationship Id="rId81" Type="http://schemas.openxmlformats.org/officeDocument/2006/relationships/image" Target="../media/image4.png"/><Relationship Id="rId86" Type="http://schemas.openxmlformats.org/officeDocument/2006/relationships/image" Target="../media/image9.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image" Target="../media/image10.png"/><Relationship Id="rId61" Type="http://schemas.openxmlformats.org/officeDocument/2006/relationships/slideLayout" Target="../slideLayouts/slideLayout61.xml"/><Relationship Id="rId82" Type="http://schemas.openxmlformats.org/officeDocument/2006/relationships/image" Target="../media/image5.png"/><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theme" Target="../theme/theme2.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Группа 25"/>
          <p:cNvGrpSpPr/>
          <p:nvPr userDrawn="1"/>
        </p:nvGrpSpPr>
        <p:grpSpPr>
          <a:xfrm>
            <a:off x="0" y="-398436"/>
            <a:ext cx="12190413" cy="7256436"/>
            <a:chOff x="0" y="-398436"/>
            <a:chExt cx="12190413" cy="7256436"/>
          </a:xfrm>
        </p:grpSpPr>
        <p:pic>
          <p:nvPicPr>
            <p:cNvPr id="7" name="Рисунок 6"/>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8" name="Рисунок 7"/>
            <p:cNvPicPr>
              <a:picLocks noChangeAspect="1"/>
            </p:cNvPicPr>
            <p:nvPr userDrawn="1"/>
          </p:nvPicPr>
          <p:blipFill>
            <a:blip r:embed="rId79"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9" name="Группа 8"/>
            <p:cNvGrpSpPr/>
            <p:nvPr userDrawn="1"/>
          </p:nvGrpSpPr>
          <p:grpSpPr>
            <a:xfrm>
              <a:off x="0" y="1587"/>
              <a:ext cx="12176092" cy="5856700"/>
              <a:chOff x="0" y="1587"/>
              <a:chExt cx="12176092" cy="5856700"/>
            </a:xfrm>
          </p:grpSpPr>
          <p:pic>
            <p:nvPicPr>
              <p:cNvPr id="10" name="Рисунок 9"/>
              <p:cNvPicPr>
                <a:picLocks noChangeAspect="1"/>
              </p:cNvPicPr>
              <p:nvPr/>
            </p:nvPicPr>
            <p:blipFill>
              <a:blip r:embed="rId80"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11" name="Рисунок 10"/>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12" name="Рисунок 11"/>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13" name="Рисунок 12"/>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14" name="Рисунок 13"/>
            <p:cNvPicPr>
              <a:picLocks noChangeAspect="1"/>
            </p:cNvPicPr>
            <p:nvPr userDrawn="1"/>
          </p:nvPicPr>
          <p:blipFill>
            <a:blip r:embed="rId84"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15"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6" name="Рисунок 15"/>
            <p:cNvPicPr>
              <a:picLocks noChangeAspect="1"/>
            </p:cNvPicPr>
            <p:nvPr userDrawn="1"/>
          </p:nvPicPr>
          <p:blipFill>
            <a:blip r:embed="rId85"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17" name="Рисунок 16"/>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18" name="Рисунок 17"/>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19" name="Рисунок 18"/>
            <p:cNvPicPr>
              <a:picLocks noChangeAspect="1"/>
            </p:cNvPicPr>
            <p:nvPr userDrawn="1"/>
          </p:nvPicPr>
          <p:blipFill>
            <a:blip r:embed="rId87"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20" name="Рисунок 19"/>
            <p:cNvPicPr>
              <a:picLocks noChangeAspect="1"/>
            </p:cNvPicPr>
            <p:nvPr userDrawn="1"/>
          </p:nvPicPr>
          <p:blipFill>
            <a:blip r:embed="rId87"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21" name="Рисунок 20"/>
            <p:cNvPicPr>
              <a:picLocks noChangeAspect="1"/>
            </p:cNvPicPr>
            <p:nvPr userDrawn="1"/>
          </p:nvPicPr>
          <p:blipFill>
            <a:blip r:embed="rId88"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22" name="Рисунок 21"/>
            <p:cNvPicPr>
              <a:picLocks noChangeAspect="1"/>
            </p:cNvPicPr>
            <p:nvPr userDrawn="1"/>
          </p:nvPicPr>
          <p:blipFill>
            <a:blip r:embed="rId88"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23" name="Рисунок 22"/>
            <p:cNvPicPr>
              <a:picLocks noChangeAspect="1"/>
            </p:cNvPicPr>
            <p:nvPr userDrawn="1"/>
          </p:nvPicPr>
          <p:blipFill>
            <a:blip r:embed="rId88"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24" name="Рисунок 23"/>
            <p:cNvPicPr>
              <a:picLocks noChangeAspect="1"/>
            </p:cNvPicPr>
            <p:nvPr userDrawn="1"/>
          </p:nvPicPr>
          <p:blipFill>
            <a:blip r:embed="rId89"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25" name="Рисунок 24"/>
            <p:cNvPicPr>
              <a:picLocks noChangeAspect="1"/>
            </p:cNvPicPr>
            <p:nvPr userDrawn="1"/>
          </p:nvPicPr>
          <p:blipFill>
            <a:blip r:embed="rId89"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3" name="Текст 2"/>
          <p:cNvSpPr>
            <a:spLocks noGrp="1"/>
          </p:cNvSpPr>
          <p:nvPr>
            <p:ph type="body" idx="1"/>
          </p:nvPr>
        </p:nvSpPr>
        <p:spPr>
          <a:xfrm>
            <a:off x="236765" y="2975647"/>
            <a:ext cx="6295382" cy="2146989"/>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A0633-B9B7-4E2D-9024-B0FA0EAEEBBA}" type="datetime1">
              <a:rPr lang="ru-RU" smtClean="0"/>
              <a:t>20.09.2023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1510081" y="6356350"/>
            <a:ext cx="536009" cy="365125"/>
          </a:xfrm>
          <a:prstGeom prst="rect">
            <a:avLst/>
          </a:prstGeom>
        </p:spPr>
        <p:txBody>
          <a:bodyPr vert="horz" lIns="91440" tIns="45720" rIns="91440" bIns="45720" rtlCol="0" anchor="ctr"/>
          <a:lstStyle>
            <a:lvl1pPr algn="r">
              <a:defRPr sz="2400" b="1">
                <a:solidFill>
                  <a:schemeClr val="bg1"/>
                </a:solidFill>
              </a:defRPr>
            </a:lvl1pPr>
          </a:lstStyle>
          <a:p>
            <a:fld id="{B7E6CA31-DA56-47CF-9891-B6D0296B6AEC}" type="slidenum">
              <a:rPr lang="ru-RU" smtClean="0"/>
              <a:pPr/>
              <a:t>‹Nr.›</a:t>
            </a:fld>
            <a:endParaRPr lang="ru-RU" dirty="0"/>
          </a:p>
        </p:txBody>
      </p:sp>
    </p:spTree>
    <p:extLst>
      <p:ext uri="{BB962C8B-B14F-4D97-AF65-F5344CB8AC3E}">
        <p14:creationId xmlns:p14="http://schemas.microsoft.com/office/powerpoint/2010/main" val="1714536039"/>
      </p:ext>
    </p:extLst>
  </p:cSld>
  <p:clrMap bg1="lt1" tx1="dk1" bg2="lt2" tx2="dk2" accent1="accent1" accent2="accent2" accent3="accent3" accent4="accent4" accent5="accent5" accent6="accent6" hlink="hlink" folHlink="folHlink"/>
  <p:sldLayoutIdLst>
    <p:sldLayoutId id="2147483717" r:id="rId1"/>
    <p:sldLayoutId id="2147483681" r:id="rId2"/>
    <p:sldLayoutId id="2147483839" r:id="rId3"/>
    <p:sldLayoutId id="2147483682" r:id="rId4"/>
    <p:sldLayoutId id="2147483683" r:id="rId5"/>
    <p:sldLayoutId id="2147483661" r:id="rId6"/>
    <p:sldLayoutId id="2147483672" r:id="rId7"/>
    <p:sldLayoutId id="2147483673" r:id="rId8"/>
    <p:sldLayoutId id="2147483662" r:id="rId9"/>
    <p:sldLayoutId id="2147483677" r:id="rId10"/>
    <p:sldLayoutId id="2147483663" r:id="rId11"/>
    <p:sldLayoutId id="2147483688" r:id="rId12"/>
    <p:sldLayoutId id="2147483691" r:id="rId13"/>
    <p:sldLayoutId id="2147483718" r:id="rId14"/>
    <p:sldLayoutId id="2147483689" r:id="rId15"/>
    <p:sldLayoutId id="2147483690" r:id="rId16"/>
    <p:sldLayoutId id="2147483692" r:id="rId17"/>
    <p:sldLayoutId id="2147483693" r:id="rId18"/>
    <p:sldLayoutId id="2147483712" r:id="rId19"/>
    <p:sldLayoutId id="2147483723" r:id="rId20"/>
    <p:sldLayoutId id="2147483674" r:id="rId21"/>
    <p:sldLayoutId id="2147483842" r:id="rId22"/>
    <p:sldLayoutId id="2147483694" r:id="rId23"/>
    <p:sldLayoutId id="2147483695" r:id="rId24"/>
    <p:sldLayoutId id="2147483719" r:id="rId25"/>
    <p:sldLayoutId id="2147483696" r:id="rId26"/>
    <p:sldLayoutId id="2147483697" r:id="rId27"/>
    <p:sldLayoutId id="2147483698" r:id="rId28"/>
    <p:sldLayoutId id="2147483699" r:id="rId29"/>
    <p:sldLayoutId id="2147483713" r:id="rId30"/>
    <p:sldLayoutId id="2147483724" r:id="rId31"/>
    <p:sldLayoutId id="2147483675" r:id="rId32"/>
    <p:sldLayoutId id="2147483766" r:id="rId33"/>
    <p:sldLayoutId id="2147483700" r:id="rId34"/>
    <p:sldLayoutId id="2147483767" r:id="rId35"/>
    <p:sldLayoutId id="2147483720" r:id="rId36"/>
    <p:sldLayoutId id="2147483701" r:id="rId37"/>
    <p:sldLayoutId id="2147483702" r:id="rId38"/>
    <p:sldLayoutId id="2147483703" r:id="rId39"/>
    <p:sldLayoutId id="2147483704" r:id="rId40"/>
    <p:sldLayoutId id="2147483705" r:id="rId41"/>
    <p:sldLayoutId id="2147483714" r:id="rId42"/>
    <p:sldLayoutId id="2147483765" r:id="rId43"/>
    <p:sldLayoutId id="2147483725" r:id="rId44"/>
    <p:sldLayoutId id="2147483676" r:id="rId45"/>
    <p:sldLayoutId id="2147483706" r:id="rId46"/>
    <p:sldLayoutId id="2147483707" r:id="rId47"/>
    <p:sldLayoutId id="2147483721" r:id="rId48"/>
    <p:sldLayoutId id="2147483708" r:id="rId49"/>
    <p:sldLayoutId id="2147483709" r:id="rId50"/>
    <p:sldLayoutId id="2147483710" r:id="rId51"/>
    <p:sldLayoutId id="2147483711" r:id="rId52"/>
    <p:sldLayoutId id="2147483715" r:id="rId53"/>
    <p:sldLayoutId id="2147483726" r:id="rId54"/>
    <p:sldLayoutId id="2147483728" r:id="rId55"/>
    <p:sldLayoutId id="2147483664" r:id="rId56"/>
    <p:sldLayoutId id="2147483665" r:id="rId57"/>
    <p:sldLayoutId id="2147483666" r:id="rId58"/>
    <p:sldLayoutId id="2147483722" r:id="rId59"/>
    <p:sldLayoutId id="2147483764" r:id="rId60"/>
    <p:sldLayoutId id="2147483727" r:id="rId61"/>
    <p:sldLayoutId id="2147483686" r:id="rId62"/>
    <p:sldLayoutId id="2147483841" r:id="rId63"/>
    <p:sldLayoutId id="2147483687" r:id="rId64"/>
    <p:sldLayoutId id="2147483678" r:id="rId65"/>
    <p:sldLayoutId id="2147483680" r:id="rId66"/>
    <p:sldLayoutId id="2147483667" r:id="rId67"/>
    <p:sldLayoutId id="2147483679" r:id="rId68"/>
    <p:sldLayoutId id="2147483684" r:id="rId69"/>
    <p:sldLayoutId id="2147483685" r:id="rId70"/>
    <p:sldLayoutId id="2147483668" r:id="rId71"/>
    <p:sldLayoutId id="2147483669" r:id="rId72"/>
    <p:sldLayoutId id="2147483716" r:id="rId73"/>
    <p:sldLayoutId id="2147483840" r:id="rId74"/>
    <p:sldLayoutId id="2147483670" r:id="rId75"/>
    <p:sldLayoutId id="2147483671" r:id="rId76"/>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3" name="Inhalt"/>
          <p:cNvSpPr>
            <a:spLocks noGrp="1"/>
          </p:cNvSpPr>
          <p:nvPr>
            <p:ph type="body" idx="1"/>
          </p:nvPr>
        </p:nvSpPr>
        <p:spPr bwMode="gray">
          <a:xfrm>
            <a:off x="540070" y="1512000"/>
            <a:ext cx="11111046" cy="42984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1" name="Hilfslinie"/>
          <p:cNvGrpSpPr/>
          <p:nvPr userDrawn="1"/>
        </p:nvGrpSpPr>
        <p:grpSpPr bwMode="gray">
          <a:xfrm>
            <a:off x="540071" y="-739050"/>
            <a:ext cx="900117" cy="720000"/>
            <a:chOff x="540001" y="-720000"/>
            <a:chExt cx="900000" cy="720000"/>
          </a:xfrm>
        </p:grpSpPr>
        <p:cxnSp>
          <p:nvCxnSpPr>
            <p:cNvPr id="24" name="Line"/>
            <p:cNvCxnSpPr/>
            <p:nvPr userDrawn="1"/>
          </p:nvCxnSpPr>
          <p:spPr bwMode="gray">
            <a:xfrm flipV="1">
              <a:off x="540002"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
            <p:cNvSpPr txBox="1"/>
            <p:nvPr userDrawn="1"/>
          </p:nvSpPr>
          <p:spPr bwMode="gray">
            <a:xfrm>
              <a:off x="540001" y="-720000"/>
              <a:ext cx="900000" cy="540000"/>
            </a:xfrm>
            <a:prstGeom prst="rect">
              <a:avLst/>
            </a:prstGeom>
            <a:noFill/>
          </p:spPr>
          <p:txBody>
            <a:bodyPr wrap="square" lIns="72000" tIns="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15,42</a:t>
              </a:r>
            </a:p>
          </p:txBody>
        </p:sp>
      </p:grpSp>
      <p:grpSp>
        <p:nvGrpSpPr>
          <p:cNvPr id="12" name="Hilfslinie"/>
          <p:cNvGrpSpPr/>
          <p:nvPr userDrawn="1"/>
        </p:nvGrpSpPr>
        <p:grpSpPr bwMode="gray">
          <a:xfrm>
            <a:off x="10751001" y="-739050"/>
            <a:ext cx="900117" cy="720000"/>
            <a:chOff x="10749601" y="-720000"/>
            <a:chExt cx="900000" cy="720000"/>
          </a:xfrm>
        </p:grpSpPr>
        <p:cxnSp>
          <p:nvCxnSpPr>
            <p:cNvPr id="22" name="Line"/>
            <p:cNvCxnSpPr/>
            <p:nvPr userDrawn="1"/>
          </p:nvCxnSpPr>
          <p:spPr bwMode="gray">
            <a:xfrm flipV="1">
              <a:off x="11649601"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
            <p:cNvSpPr txBox="1"/>
            <p:nvPr userDrawn="1"/>
          </p:nvSpPr>
          <p:spPr bwMode="gray">
            <a:xfrm>
              <a:off x="10749601" y="-720000"/>
              <a:ext cx="900000" cy="540000"/>
            </a:xfrm>
            <a:prstGeom prst="rect">
              <a:avLst/>
            </a:prstGeom>
            <a:noFill/>
          </p:spPr>
          <p:txBody>
            <a:bodyPr wrap="square" lIns="0" tIns="0" rIns="72000" bIns="0" rtlCol="0">
              <a:noAutofit/>
            </a:bodyPr>
            <a:lstStyle/>
            <a:p>
              <a:pPr algn="r">
                <a:lnSpc>
                  <a:spcPct val="90000"/>
                </a:lnSpc>
                <a:spcAft>
                  <a:spcPts val="1000"/>
                </a:spcAft>
              </a:pPr>
              <a:r>
                <a:rPr lang="de-DE" sz="1200" noProof="0" dirty="0"/>
                <a:t>Position Hilfslinie 15,42</a:t>
              </a:r>
            </a:p>
          </p:txBody>
        </p:sp>
      </p:grpSp>
      <p:grpSp>
        <p:nvGrpSpPr>
          <p:cNvPr id="13" name="Hilfslinie"/>
          <p:cNvGrpSpPr/>
          <p:nvPr userDrawn="1"/>
        </p:nvGrpSpPr>
        <p:grpSpPr bwMode="gray">
          <a:xfrm>
            <a:off x="-739146" y="432000"/>
            <a:ext cx="720094" cy="540000"/>
            <a:chOff x="-720000" y="432000"/>
            <a:chExt cx="720000" cy="540000"/>
          </a:xfrm>
        </p:grpSpPr>
        <p:cxnSp>
          <p:nvCxnSpPr>
            <p:cNvPr id="20" name="Line"/>
            <p:cNvCxnSpPr/>
            <p:nvPr/>
          </p:nvCxnSpPr>
          <p:spPr bwMode="gray">
            <a:xfrm>
              <a:off x="-720000" y="43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
            <p:cNvSpPr txBox="1"/>
            <p:nvPr userDrawn="1"/>
          </p:nvSpPr>
          <p:spPr bwMode="gray">
            <a:xfrm>
              <a:off x="-720000" y="43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8,32</a:t>
              </a:r>
            </a:p>
          </p:txBody>
        </p:sp>
      </p:grpSp>
      <p:grpSp>
        <p:nvGrpSpPr>
          <p:cNvPr id="14" name="Hilfslinie"/>
          <p:cNvGrpSpPr/>
          <p:nvPr userDrawn="1"/>
        </p:nvGrpSpPr>
        <p:grpSpPr bwMode="gray">
          <a:xfrm>
            <a:off x="-739146" y="1512000"/>
            <a:ext cx="720094" cy="540000"/>
            <a:chOff x="-720000" y="1512000"/>
            <a:chExt cx="720000" cy="540000"/>
          </a:xfrm>
        </p:grpSpPr>
        <p:cxnSp>
          <p:nvCxnSpPr>
            <p:cNvPr id="18" name="Line"/>
            <p:cNvCxnSpPr/>
            <p:nvPr userDrawn="1"/>
          </p:nvCxnSpPr>
          <p:spPr bwMode="gray">
            <a:xfrm>
              <a:off x="-720000" y="151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p:cNvSpPr txBox="1"/>
            <p:nvPr userDrawn="1"/>
          </p:nvSpPr>
          <p:spPr bwMode="gray">
            <a:xfrm>
              <a:off x="-720000" y="151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5,33</a:t>
              </a:r>
            </a:p>
          </p:txBody>
        </p:sp>
      </p:grpSp>
      <p:grpSp>
        <p:nvGrpSpPr>
          <p:cNvPr id="15" name="Hilfslinie"/>
          <p:cNvGrpSpPr/>
          <p:nvPr userDrawn="1"/>
        </p:nvGrpSpPr>
        <p:grpSpPr bwMode="gray">
          <a:xfrm>
            <a:off x="-739146" y="5810400"/>
            <a:ext cx="720094" cy="540000"/>
            <a:chOff x="-720000" y="5810400"/>
            <a:chExt cx="720000" cy="540000"/>
          </a:xfrm>
        </p:grpSpPr>
        <p:cxnSp>
          <p:nvCxnSpPr>
            <p:cNvPr id="16" name="Line"/>
            <p:cNvCxnSpPr/>
            <p:nvPr userDrawn="1"/>
          </p:nvCxnSpPr>
          <p:spPr bwMode="gray">
            <a:xfrm>
              <a:off x="-720000" y="58104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
            <p:cNvSpPr txBox="1"/>
            <p:nvPr userDrawn="1"/>
          </p:nvSpPr>
          <p:spPr bwMode="gray">
            <a:xfrm>
              <a:off x="-720000" y="58104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6,61</a:t>
              </a:r>
            </a:p>
          </p:txBody>
        </p:sp>
      </p:grpSp>
    </p:spTree>
    <p:extLst>
      <p:ext uri="{BB962C8B-B14F-4D97-AF65-F5344CB8AC3E}">
        <p14:creationId xmlns:p14="http://schemas.microsoft.com/office/powerpoint/2010/main" val="290146821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3975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Rm6BF4iYNs" TargetMode="External"/><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hyperlink" Target="https://www.youtube.com/watch?v=cGXC-goI0O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7.pn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328.png"/><Relationship Id="rId2" Type="http://schemas.microsoft.com/office/2018/10/relationships/comments" Target="../comments/modernComment_83A_B9CF3170.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327.pn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327.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69D3E-8858-4A05-B3A9-84A618532352}"/>
              </a:ext>
            </a:extLst>
          </p:cNvPr>
          <p:cNvSpPr>
            <a:spLocks noGrp="1"/>
          </p:cNvSpPr>
          <p:nvPr>
            <p:ph type="title"/>
          </p:nvPr>
        </p:nvSpPr>
        <p:spPr>
          <a:xfrm>
            <a:off x="935834" y="5933659"/>
            <a:ext cx="7281574" cy="636104"/>
          </a:xfrm>
        </p:spPr>
        <p:txBody>
          <a:bodyPr>
            <a:noAutofit/>
          </a:bodyPr>
          <a:lstStyle/>
          <a:p>
            <a:pPr algn="l"/>
            <a:r>
              <a:rPr lang="fr-CH" sz="2800" b="0" dirty="0">
                <a:solidFill>
                  <a:srgbClr val="8EB403"/>
                </a:solidFill>
              </a:rPr>
              <a:t>Pensée et action entrepreneuriales</a:t>
            </a:r>
            <a:endParaRPr lang="de-CH" sz="2800" b="0" dirty="0">
              <a:solidFill>
                <a:srgbClr val="8EB403"/>
              </a:solidFill>
            </a:endParaRPr>
          </a:p>
        </p:txBody>
      </p:sp>
      <p:sp>
        <p:nvSpPr>
          <p:cNvPr id="4" name="Rechteck 3">
            <a:extLst>
              <a:ext uri="{FF2B5EF4-FFF2-40B4-BE49-F238E27FC236}">
                <a16:creationId xmlns:a16="http://schemas.microsoft.com/office/drawing/2014/main" id="{2B5132A5-C60A-4155-AB83-FBEB00069D1D}"/>
              </a:ext>
            </a:extLst>
          </p:cNvPr>
          <p:cNvSpPr/>
          <p:nvPr/>
        </p:nvSpPr>
        <p:spPr>
          <a:xfrm>
            <a:off x="925894" y="5322132"/>
            <a:ext cx="3009157" cy="738664"/>
          </a:xfrm>
          <a:prstGeom prst="rect">
            <a:avLst/>
          </a:prstGeom>
        </p:spPr>
        <p:txBody>
          <a:bodyPr wrap="none">
            <a:spAutoFit/>
          </a:bodyPr>
          <a:lstStyle/>
          <a:p>
            <a:r>
              <a:rPr lang="de-CH" sz="4200" dirty="0">
                <a:solidFill>
                  <a:srgbClr val="8EB403"/>
                </a:solidFill>
              </a:rPr>
              <a:t>my</a:t>
            </a:r>
            <a:r>
              <a:rPr lang="de-CH" sz="4200" b="1" dirty="0">
                <a:solidFill>
                  <a:srgbClr val="8EB403"/>
                </a:solidFill>
              </a:rPr>
              <a:t>idea.</a:t>
            </a:r>
            <a:r>
              <a:rPr lang="de-CH" sz="4200" dirty="0">
                <a:solidFill>
                  <a:srgbClr val="8EB403"/>
                </a:solidFill>
              </a:rPr>
              <a:t>ch</a:t>
            </a:r>
          </a:p>
        </p:txBody>
      </p:sp>
      <p:pic>
        <p:nvPicPr>
          <p:cNvPr id="25" name="Grafik 24">
            <a:extLst>
              <a:ext uri="{FF2B5EF4-FFF2-40B4-BE49-F238E27FC236}">
                <a16:creationId xmlns:a16="http://schemas.microsoft.com/office/drawing/2014/main" id="{8A1741F1-01FC-47F9-8DB0-9D5A9C250EE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89436" y="400858"/>
            <a:ext cx="2176672" cy="1043578"/>
          </a:xfrm>
          <a:prstGeom prst="rect">
            <a:avLst/>
          </a:prstGeom>
        </p:spPr>
      </p:pic>
      <p:sp>
        <p:nvSpPr>
          <p:cNvPr id="3" name="Foliennummernplatzhalter 2">
            <a:extLst>
              <a:ext uri="{FF2B5EF4-FFF2-40B4-BE49-F238E27FC236}">
                <a16:creationId xmlns:a16="http://schemas.microsoft.com/office/drawing/2014/main" id="{DBD4B09B-DE92-42CD-A4E8-B762702A2AD8}"/>
              </a:ext>
            </a:extLst>
          </p:cNvPr>
          <p:cNvSpPr>
            <a:spLocks noGrp="1"/>
          </p:cNvSpPr>
          <p:nvPr>
            <p:ph type="sldNum" sz="quarter" idx="12"/>
          </p:nvPr>
        </p:nvSpPr>
        <p:spPr/>
        <p:txBody>
          <a:bodyPr/>
          <a:lstStyle/>
          <a:p>
            <a:fld id="{B7E6CA31-DA56-47CF-9891-B6D0296B6AEC}" type="slidenum">
              <a:rPr lang="ru-RU" smtClean="0"/>
              <a:pPr/>
              <a:t>1</a:t>
            </a:fld>
            <a:endParaRPr lang="ru-RU" dirty="0"/>
          </a:p>
        </p:txBody>
      </p:sp>
    </p:spTree>
    <p:extLst>
      <p:ext uri="{BB962C8B-B14F-4D97-AF65-F5344CB8AC3E}">
        <p14:creationId xmlns:p14="http://schemas.microsoft.com/office/powerpoint/2010/main" val="3329116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96065672-70D5-4DC7-9914-CD86F065E2F2}"/>
              </a:ext>
            </a:extLst>
          </p:cNvPr>
          <p:cNvSpPr txBox="1">
            <a:spLocks/>
          </p:cNvSpPr>
          <p:nvPr/>
        </p:nvSpPr>
        <p:spPr>
          <a:xfrm>
            <a:off x="929586" y="260758"/>
            <a:ext cx="9566963" cy="71997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H" sz="2400">
                <a:solidFill>
                  <a:srgbClr val="0B4874"/>
                </a:solidFill>
                <a:ea typeface="ＭＳ Ｐゴシック" charset="0"/>
                <a:cs typeface="Arial"/>
              </a:rPr>
              <a:t>Filtrez les principales informations</a:t>
            </a:r>
          </a:p>
        </p:txBody>
      </p:sp>
      <p:sp>
        <p:nvSpPr>
          <p:cNvPr id="7" name="Inhaltsplatzhalter 2">
            <a:extLst>
              <a:ext uri="{FF2B5EF4-FFF2-40B4-BE49-F238E27FC236}">
                <a16:creationId xmlns:a16="http://schemas.microsoft.com/office/drawing/2014/main" id="{3EF1E61A-C1CA-4842-84BC-F2D8214E0278}"/>
              </a:ext>
            </a:extLst>
          </p:cNvPr>
          <p:cNvSpPr txBox="1">
            <a:spLocks/>
          </p:cNvSpPr>
          <p:nvPr/>
        </p:nvSpPr>
        <p:spPr>
          <a:xfrm>
            <a:off x="1027604" y="1605195"/>
            <a:ext cx="10144166" cy="428672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lnSpc>
                <a:spcPct val="120000"/>
              </a:lnSpc>
              <a:buFont typeface="Arial" panose="020B0604020202020204" pitchFamily="34" charset="0"/>
              <a:buNone/>
            </a:pPr>
            <a:r>
              <a:rPr lang="fr-CH" sz="2200" b="1" dirty="0">
                <a:solidFill>
                  <a:srgbClr val="0B4874"/>
                </a:solidFill>
                <a:latin typeface="+mj-lt"/>
                <a:cs typeface="Arial" pitchFamily="34" charset="0"/>
              </a:rPr>
              <a:t>Les points importants que vous devez aborder sont les suivants:</a:t>
            </a:r>
          </a:p>
          <a:p>
            <a:pPr marL="631825" lvl="1" indent="-358775">
              <a:lnSpc>
                <a:spcPct val="120000"/>
              </a:lnSpc>
              <a:buClr>
                <a:srgbClr val="96CB00"/>
              </a:buClr>
            </a:pPr>
            <a:r>
              <a:rPr lang="fr-CH" sz="2200" dirty="0">
                <a:solidFill>
                  <a:srgbClr val="0B4874"/>
                </a:solidFill>
                <a:latin typeface="+mj-lt"/>
                <a:cs typeface="Arial" pitchFamily="34" charset="0"/>
              </a:rPr>
              <a:t>Quel problème résolvez-vous pour notre clientèle?</a:t>
            </a:r>
          </a:p>
          <a:p>
            <a:pPr marL="631825" lvl="1" indent="-358775">
              <a:lnSpc>
                <a:spcPct val="120000"/>
              </a:lnSpc>
              <a:buClr>
                <a:srgbClr val="96CB00"/>
              </a:buClr>
            </a:pPr>
            <a:r>
              <a:rPr lang="fr-CH" sz="2200" dirty="0">
                <a:solidFill>
                  <a:srgbClr val="0B4874"/>
                </a:solidFill>
                <a:latin typeface="+mj-lt"/>
                <a:cs typeface="Arial" pitchFamily="34" charset="0"/>
              </a:rPr>
              <a:t>Quel est le cœur de votre idée ?</a:t>
            </a:r>
          </a:p>
          <a:p>
            <a:pPr marL="631825" lvl="1" indent="-358775">
              <a:lnSpc>
                <a:spcPct val="120000"/>
              </a:lnSpc>
              <a:buClr>
                <a:srgbClr val="96CB00"/>
              </a:buClr>
            </a:pPr>
            <a:r>
              <a:rPr lang="fr-CH" sz="2200" dirty="0">
                <a:solidFill>
                  <a:srgbClr val="0B4874"/>
                </a:solidFill>
                <a:latin typeface="+mj-lt"/>
                <a:cs typeface="Arial" pitchFamily="34" charset="0"/>
              </a:rPr>
              <a:t>Quelle est la particularité de votre idée?</a:t>
            </a:r>
          </a:p>
          <a:p>
            <a:pPr marL="631825" lvl="1" indent="-358775">
              <a:lnSpc>
                <a:spcPct val="120000"/>
              </a:lnSpc>
              <a:buClr>
                <a:srgbClr val="96CB00"/>
              </a:buClr>
            </a:pPr>
            <a:r>
              <a:rPr lang="fr-CH" sz="2200" dirty="0">
                <a:solidFill>
                  <a:srgbClr val="0B4874"/>
                </a:solidFill>
                <a:latin typeface="+mj-lt"/>
                <a:cs typeface="Arial" pitchFamily="34" charset="0"/>
              </a:rPr>
              <a:t>Comment générez-vous une valeur ajoutée pour vos client-e-s ?</a:t>
            </a:r>
          </a:p>
          <a:p>
            <a:pPr marL="631825" lvl="1" indent="-358775">
              <a:lnSpc>
                <a:spcPct val="120000"/>
              </a:lnSpc>
              <a:buClr>
                <a:srgbClr val="96CB00"/>
              </a:buClr>
            </a:pPr>
            <a:r>
              <a:rPr lang="fr-CH" sz="2200" dirty="0">
                <a:solidFill>
                  <a:srgbClr val="0B4874"/>
                </a:solidFill>
                <a:latin typeface="+mj-lt"/>
                <a:cs typeface="Arial" pitchFamily="34" charset="0"/>
              </a:rPr>
              <a:t>Comment fournissez-vous les prestations pour vos client-e-s ?</a:t>
            </a:r>
          </a:p>
          <a:p>
            <a:pPr marL="631825" lvl="1" indent="-358775">
              <a:lnSpc>
                <a:spcPct val="120000"/>
              </a:lnSpc>
              <a:buClr>
                <a:srgbClr val="96CB00"/>
              </a:buClr>
            </a:pPr>
            <a:r>
              <a:rPr lang="fr-CH" sz="2200" dirty="0">
                <a:solidFill>
                  <a:srgbClr val="0B4874"/>
                </a:solidFill>
                <a:latin typeface="+mj-lt"/>
                <a:cs typeface="Arial" pitchFamily="34" charset="0"/>
              </a:rPr>
              <a:t>Comment gagnez-vous de l’argent?</a:t>
            </a:r>
          </a:p>
          <a:p>
            <a:pPr marL="631825" lvl="1" indent="-358775">
              <a:lnSpc>
                <a:spcPct val="120000"/>
              </a:lnSpc>
              <a:buClr>
                <a:srgbClr val="0E6E36"/>
              </a:buClr>
              <a:buFont typeface="Arial" panose="020B0604020202020204" pitchFamily="34" charset="0"/>
              <a:buNone/>
            </a:pPr>
            <a:endParaRPr lang="de-DE" sz="2200" b="1" dirty="0">
              <a:solidFill>
                <a:srgbClr val="0B4874"/>
              </a:solidFill>
              <a:latin typeface="+mj-lt"/>
              <a:cs typeface="Arial" pitchFamily="34" charset="0"/>
            </a:endParaRPr>
          </a:p>
          <a:p>
            <a:pPr marL="631825" lvl="1" indent="-358775">
              <a:lnSpc>
                <a:spcPct val="120000"/>
              </a:lnSpc>
              <a:buClr>
                <a:srgbClr val="0E6E36"/>
              </a:buClr>
              <a:buFont typeface="Arial" panose="020B0604020202020204" pitchFamily="34" charset="0"/>
              <a:buNone/>
            </a:pPr>
            <a:r>
              <a:rPr lang="fr-CH" sz="2200" b="1" dirty="0">
                <a:solidFill>
                  <a:srgbClr val="0B4874"/>
                </a:solidFill>
                <a:latin typeface="+mj-lt"/>
                <a:cs typeface="Arial" pitchFamily="34" charset="0"/>
              </a:rPr>
              <a:t>				Posez-vous la question suivante: </a:t>
            </a:r>
            <a:br>
              <a:rPr lang="fr-CH" sz="2200" b="1" dirty="0">
                <a:solidFill>
                  <a:srgbClr val="0B4874"/>
                </a:solidFill>
                <a:latin typeface="+mj-lt"/>
                <a:cs typeface="Arial" pitchFamily="34" charset="0"/>
              </a:rPr>
            </a:br>
            <a:r>
              <a:rPr lang="fr-CH" sz="2200" b="1" dirty="0">
                <a:solidFill>
                  <a:srgbClr val="0B4874"/>
                </a:solidFill>
                <a:latin typeface="+mj-lt"/>
                <a:cs typeface="Arial" pitchFamily="34" charset="0"/>
              </a:rPr>
              <a:t>			Qu’est-ce que votre public doit savoir de plus sur votre </a:t>
            </a:r>
            <a:br>
              <a:rPr lang="fr-CH" sz="2200" b="1" dirty="0">
                <a:solidFill>
                  <a:srgbClr val="0B4874"/>
                </a:solidFill>
                <a:latin typeface="+mj-lt"/>
                <a:cs typeface="Arial" pitchFamily="34" charset="0"/>
              </a:rPr>
            </a:br>
            <a:r>
              <a:rPr lang="fr-CH" sz="2200" b="1" dirty="0">
                <a:solidFill>
                  <a:srgbClr val="0B4874"/>
                </a:solidFill>
                <a:latin typeface="+mj-lt"/>
                <a:cs typeface="Arial" pitchFamily="34" charset="0"/>
              </a:rPr>
              <a:t>			idée entrepreneuriale?</a:t>
            </a:r>
          </a:p>
        </p:txBody>
      </p:sp>
      <p:sp>
        <p:nvSpPr>
          <p:cNvPr id="8" name="Gleichschenkliges Dreieck 7">
            <a:extLst>
              <a:ext uri="{FF2B5EF4-FFF2-40B4-BE49-F238E27FC236}">
                <a16:creationId xmlns:a16="http://schemas.microsoft.com/office/drawing/2014/main" id="{D2814FFB-FE5D-4287-B38F-82904E2F4064}"/>
              </a:ext>
            </a:extLst>
          </p:cNvPr>
          <p:cNvSpPr/>
          <p:nvPr/>
        </p:nvSpPr>
        <p:spPr>
          <a:xfrm rot="5400000">
            <a:off x="3142878" y="5035272"/>
            <a:ext cx="612068" cy="324036"/>
          </a:xfrm>
          <a:prstGeom prst="triangle">
            <a:avLst/>
          </a:prstGeom>
          <a:solidFill>
            <a:srgbClr val="96CB00"/>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err="1">
              <a:solidFill>
                <a:prstClr val="black"/>
              </a:solidFill>
              <a:latin typeface="Malgun Gothic"/>
              <a:ea typeface="+mn-ea"/>
              <a:cs typeface="+mn-cs"/>
            </a:endParaRPr>
          </a:p>
        </p:txBody>
      </p:sp>
      <p:sp>
        <p:nvSpPr>
          <p:cNvPr id="6" name="Foliennummernplatzhalter 1">
            <a:extLst>
              <a:ext uri="{FF2B5EF4-FFF2-40B4-BE49-F238E27FC236}">
                <a16:creationId xmlns:a16="http://schemas.microsoft.com/office/drawing/2014/main" id="{7ED787BD-B122-4CC2-9785-9FE80B6D68C0}"/>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10</a:t>
            </a:fld>
            <a:endParaRPr lang="ru-RU"/>
          </a:p>
        </p:txBody>
      </p:sp>
    </p:spTree>
    <p:extLst>
      <p:ext uri="{BB962C8B-B14F-4D97-AF65-F5344CB8AC3E}">
        <p14:creationId xmlns:p14="http://schemas.microsoft.com/office/powerpoint/2010/main" val="2891894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96065672-70D5-4DC7-9914-CD86F065E2F2}"/>
              </a:ext>
            </a:extLst>
          </p:cNvPr>
          <p:cNvSpPr txBox="1">
            <a:spLocks/>
          </p:cNvSpPr>
          <p:nvPr/>
        </p:nvSpPr>
        <p:spPr>
          <a:xfrm>
            <a:off x="929586" y="177470"/>
            <a:ext cx="9566963" cy="71997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H" sz="2200">
                <a:solidFill>
                  <a:srgbClr val="0B4874"/>
                </a:solidFill>
                <a:ea typeface="ＭＳ Ｐゴシック" charset="0"/>
                <a:cs typeface="Arial"/>
              </a:rPr>
              <a:t>Présenter = vendre son idée. La méthode AIDA est mise en œuvre à l’aide du principe «3PA».</a:t>
            </a:r>
          </a:p>
        </p:txBody>
      </p:sp>
      <p:graphicFrame>
        <p:nvGraphicFramePr>
          <p:cNvPr id="11" name="Diagramm 10">
            <a:extLst>
              <a:ext uri="{FF2B5EF4-FFF2-40B4-BE49-F238E27FC236}">
                <a16:creationId xmlns:a16="http://schemas.microsoft.com/office/drawing/2014/main" id="{D021ED0D-B9CA-4BAB-AD6C-E2E43A465136}"/>
              </a:ext>
            </a:extLst>
          </p:cNvPr>
          <p:cNvGraphicFramePr/>
          <p:nvPr>
            <p:extLst>
              <p:ext uri="{D42A27DB-BD31-4B8C-83A1-F6EECF244321}">
                <p14:modId xmlns:p14="http://schemas.microsoft.com/office/powerpoint/2010/main" val="3190643102"/>
              </p:ext>
            </p:extLst>
          </p:nvPr>
        </p:nvGraphicFramePr>
        <p:xfrm>
          <a:off x="2248241" y="939441"/>
          <a:ext cx="8485719" cy="5822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1">
            <a:extLst>
              <a:ext uri="{FF2B5EF4-FFF2-40B4-BE49-F238E27FC236}">
                <a16:creationId xmlns:a16="http://schemas.microsoft.com/office/drawing/2014/main" id="{85A6F551-7C26-4F7E-ACE0-47E3CD59A42E}"/>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11</a:t>
            </a:fld>
            <a:endParaRPr lang="ru-RU"/>
          </a:p>
        </p:txBody>
      </p:sp>
    </p:spTree>
    <p:extLst>
      <p:ext uri="{BB962C8B-B14F-4D97-AF65-F5344CB8AC3E}">
        <p14:creationId xmlns:p14="http://schemas.microsoft.com/office/powerpoint/2010/main" val="2374758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48BE63DE-A804-4B04-BD70-F71DE8318C71}"/>
              </a:ext>
            </a:extLst>
          </p:cNvPr>
          <p:cNvSpPr txBox="1">
            <a:spLocks/>
          </p:cNvSpPr>
          <p:nvPr/>
        </p:nvSpPr>
        <p:spPr>
          <a:xfrm>
            <a:off x="3061254" y="3088576"/>
            <a:ext cx="6458368" cy="25481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e-CH" b="1" dirty="0">
              <a:solidFill>
                <a:srgbClr val="0B4874"/>
              </a:solidFill>
            </a:endParaRPr>
          </a:p>
          <a:p>
            <a:pPr marL="0" indent="0" algn="ctr">
              <a:buNone/>
            </a:pPr>
            <a:r>
              <a:rPr lang="fr-CH" b="1">
                <a:solidFill>
                  <a:srgbClr val="0B4874"/>
                </a:solidFill>
              </a:rPr>
              <a:t>Vous voulez convaincre?!</a:t>
            </a:r>
          </a:p>
          <a:p>
            <a:pPr marL="0" indent="0" algn="ctr">
              <a:buNone/>
            </a:pPr>
            <a:r>
              <a:rPr lang="fr-CH" b="1">
                <a:solidFill>
                  <a:srgbClr val="0B4874"/>
                </a:solidFill>
              </a:rPr>
              <a:t>Ce à quoi vous devez faire attention lors d’une présentation...</a:t>
            </a:r>
          </a:p>
        </p:txBody>
      </p:sp>
      <p:sp>
        <p:nvSpPr>
          <p:cNvPr id="4" name="Foliennummernplatzhalter 1">
            <a:extLst>
              <a:ext uri="{FF2B5EF4-FFF2-40B4-BE49-F238E27FC236}">
                <a16:creationId xmlns:a16="http://schemas.microsoft.com/office/drawing/2014/main" id="{179AC083-B609-42C7-82B4-C5C42BEC6A1E}"/>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12</a:t>
            </a:fld>
            <a:endParaRPr lang="ru-RU"/>
          </a:p>
        </p:txBody>
      </p:sp>
    </p:spTree>
    <p:extLst>
      <p:ext uri="{BB962C8B-B14F-4D97-AF65-F5344CB8AC3E}">
        <p14:creationId xmlns:p14="http://schemas.microsoft.com/office/powerpoint/2010/main" val="3698390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96065672-70D5-4DC7-9914-CD86F065E2F2}"/>
              </a:ext>
            </a:extLst>
          </p:cNvPr>
          <p:cNvSpPr txBox="1">
            <a:spLocks/>
          </p:cNvSpPr>
          <p:nvPr/>
        </p:nvSpPr>
        <p:spPr>
          <a:xfrm>
            <a:off x="929586" y="260758"/>
            <a:ext cx="10640622" cy="71997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H" sz="2400" dirty="0">
                <a:solidFill>
                  <a:srgbClr val="0B4874"/>
                </a:solidFill>
                <a:ea typeface="ＭＳ Ｐゴシック" charset="0"/>
                <a:cs typeface="Arial"/>
              </a:rPr>
              <a:t>Pour convaincre votre public, vous devez faire une bonne impression</a:t>
            </a:r>
          </a:p>
        </p:txBody>
      </p:sp>
      <p:sp>
        <p:nvSpPr>
          <p:cNvPr id="9" name="Textplatzhalter 2">
            <a:extLst>
              <a:ext uri="{FF2B5EF4-FFF2-40B4-BE49-F238E27FC236}">
                <a16:creationId xmlns:a16="http://schemas.microsoft.com/office/drawing/2014/main" id="{4B6D0033-B1BB-47EA-A6DF-B4AD71D11D43}"/>
              </a:ext>
            </a:extLst>
          </p:cNvPr>
          <p:cNvSpPr txBox="1">
            <a:spLocks/>
          </p:cNvSpPr>
          <p:nvPr/>
        </p:nvSpPr>
        <p:spPr bwMode="gray">
          <a:xfrm>
            <a:off x="1018642" y="6309320"/>
            <a:ext cx="9430689" cy="166199"/>
          </a:xfrm>
          <a:prstGeom prst="rect">
            <a:avLst/>
          </a:prstGeom>
        </p:spPr>
        <p:txBody>
          <a:bodyPr vert="horz" wrap="square" lIns="0" tIns="0" rIns="0" bIns="0" rtlCol="0" anchor="b" anchorCtr="0">
            <a:spAutoFit/>
          </a:bodyPr>
          <a:lstStyle>
            <a:lvl1pPr marL="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000" kern="1200" baseline="0">
                <a:solidFill>
                  <a:schemeClr val="bg1">
                    <a:lumMod val="50000"/>
                  </a:schemeClr>
                </a:solidFill>
                <a:latin typeface="Arial"/>
                <a:ea typeface="+mn-ea"/>
                <a:cs typeface="Arial"/>
              </a:defRPr>
            </a:lvl1pPr>
            <a:lvl2pPr marL="53975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CH" sz="1200" b="1">
                <a:solidFill>
                  <a:srgbClr val="909090"/>
                </a:solidFill>
                <a:latin typeface="+mn-lt"/>
                <a:cs typeface="+mn-cs"/>
              </a:rPr>
              <a:t>Source: </a:t>
            </a:r>
            <a:r>
              <a:rPr lang="fr-CH" sz="1200">
                <a:solidFill>
                  <a:srgbClr val="909090"/>
                </a:solidFill>
                <a:latin typeface="+mn-lt"/>
                <a:cs typeface="+mn-cs"/>
              </a:rPr>
              <a:t>Brian Tracy, </a:t>
            </a:r>
            <a:r>
              <a:rPr lang="fr-CH" sz="1200" i="1">
                <a:solidFill>
                  <a:srgbClr val="909090"/>
                </a:solidFill>
                <a:latin typeface="+mn-lt"/>
                <a:cs typeface="+mn-cs"/>
              </a:rPr>
              <a:t>Everything Counts!</a:t>
            </a:r>
            <a:r>
              <a:rPr lang="fr-CH" sz="1200">
                <a:solidFill>
                  <a:srgbClr val="909090"/>
                </a:solidFill>
                <a:latin typeface="+mn-lt"/>
                <a:cs typeface="+mn-cs"/>
              </a:rPr>
              <a:t> </a:t>
            </a:r>
            <a:r>
              <a:rPr lang="fr-CH" sz="1200" i="1">
                <a:solidFill>
                  <a:srgbClr val="909090"/>
                </a:solidFill>
                <a:latin typeface="+mn-lt"/>
                <a:cs typeface="+mn-cs"/>
              </a:rPr>
              <a:t>How to Make a Good First Impression</a:t>
            </a:r>
            <a:r>
              <a:rPr lang="fr-CH" sz="1200">
                <a:solidFill>
                  <a:srgbClr val="909090"/>
                </a:solidFill>
                <a:latin typeface="+mn-lt"/>
                <a:cs typeface="+mn-cs"/>
              </a:rPr>
              <a:t>. youtube.com/watch?v=BFSXyD-ycjY</a:t>
            </a:r>
          </a:p>
        </p:txBody>
      </p:sp>
      <p:sp>
        <p:nvSpPr>
          <p:cNvPr id="13" name="Textfeld 12">
            <a:extLst>
              <a:ext uri="{FF2B5EF4-FFF2-40B4-BE49-F238E27FC236}">
                <a16:creationId xmlns:a16="http://schemas.microsoft.com/office/drawing/2014/main" id="{3EFD66FF-3783-4DB6-9B00-23DAB7447E1B}"/>
              </a:ext>
            </a:extLst>
          </p:cNvPr>
          <p:cNvSpPr txBox="1"/>
          <p:nvPr/>
        </p:nvSpPr>
        <p:spPr>
          <a:xfrm>
            <a:off x="683808" y="927317"/>
            <a:ext cx="10752287" cy="4734629"/>
          </a:xfrm>
          <a:prstGeom prst="rect">
            <a:avLst/>
          </a:prstGeom>
          <a:noFill/>
        </p:spPr>
        <p:txBody>
          <a:bodyPr wrap="square">
            <a:spAutoFit/>
          </a:bodyPr>
          <a:lstStyle/>
          <a:p>
            <a:pPr marL="273050" lvl="1">
              <a:lnSpc>
                <a:spcPts val="2800"/>
              </a:lnSpc>
              <a:spcAft>
                <a:spcPts val="600"/>
              </a:spcAft>
              <a:buClr>
                <a:srgbClr val="0E6E36"/>
              </a:buClr>
            </a:pPr>
            <a:r>
              <a:rPr lang="fr-CH" sz="2200" b="1" dirty="0">
                <a:solidFill>
                  <a:srgbClr val="0B4874"/>
                </a:solidFill>
                <a:latin typeface="+mj-lt"/>
                <a:cs typeface="Arial" pitchFamily="34" charset="0"/>
              </a:rPr>
              <a:t>Comment voulez-vous être </a:t>
            </a:r>
            <a:r>
              <a:rPr lang="fr-CH" sz="2200" b="1" dirty="0" err="1">
                <a:solidFill>
                  <a:srgbClr val="0B4874"/>
                </a:solidFill>
                <a:latin typeface="+mj-lt"/>
                <a:cs typeface="Arial" pitchFamily="34" charset="0"/>
              </a:rPr>
              <a:t>perçu-e</a:t>
            </a:r>
            <a:r>
              <a:rPr lang="fr-CH" sz="2200" b="1" dirty="0">
                <a:solidFill>
                  <a:srgbClr val="0B4874"/>
                </a:solidFill>
                <a:latin typeface="+mj-lt"/>
                <a:cs typeface="Arial" pitchFamily="34" charset="0"/>
              </a:rPr>
              <a:t> par votre clientèle?</a:t>
            </a:r>
          </a:p>
          <a:p>
            <a:pPr marL="273050" lvl="1">
              <a:lnSpc>
                <a:spcPts val="2800"/>
              </a:lnSpc>
              <a:spcAft>
                <a:spcPts val="600"/>
              </a:spcAft>
              <a:buClr>
                <a:srgbClr val="0E6E36"/>
              </a:buClr>
            </a:pPr>
            <a:endParaRPr lang="de-DE" sz="2200" b="1" dirty="0">
              <a:solidFill>
                <a:srgbClr val="0B4874"/>
              </a:solidFill>
              <a:latin typeface="+mj-lt"/>
              <a:cs typeface="Arial" pitchFamily="34" charset="0"/>
            </a:endParaRPr>
          </a:p>
          <a:p>
            <a:pPr marL="269875">
              <a:lnSpc>
                <a:spcPts val="2800"/>
              </a:lnSpc>
              <a:spcAft>
                <a:spcPts val="600"/>
              </a:spcAft>
              <a:buClr>
                <a:srgbClr val="96CB00"/>
              </a:buClr>
            </a:pPr>
            <a:r>
              <a:rPr lang="fr-CH" sz="2200" b="1" dirty="0">
                <a:solidFill>
                  <a:srgbClr val="0B4874"/>
                </a:solidFill>
                <a:latin typeface="+mj-lt"/>
                <a:cs typeface="Arial" pitchFamily="34" charset="0"/>
              </a:rPr>
              <a:t>Soyez crédible:</a:t>
            </a:r>
            <a:r>
              <a:rPr lang="fr-CH" sz="2200" dirty="0">
                <a:solidFill>
                  <a:srgbClr val="0B4874"/>
                </a:solidFill>
                <a:latin typeface="+mj-lt"/>
                <a:cs typeface="Arial" pitchFamily="34" charset="0"/>
              </a:rPr>
              <a:t> votre discours et votre apparence doivent être cohérents. Tout compte!</a:t>
            </a:r>
          </a:p>
          <a:p>
            <a:pPr marL="631825" lvl="1" indent="-358775">
              <a:lnSpc>
                <a:spcPts val="2800"/>
              </a:lnSpc>
              <a:spcAft>
                <a:spcPts val="600"/>
              </a:spcAft>
              <a:buClr>
                <a:srgbClr val="96CB00"/>
              </a:buClr>
              <a:buFont typeface="Arial" panose="020B0604020202020204" pitchFamily="34" charset="0"/>
              <a:buChar char="•"/>
            </a:pPr>
            <a:r>
              <a:rPr lang="fr-CH" sz="2200" dirty="0">
                <a:solidFill>
                  <a:srgbClr val="0B4874"/>
                </a:solidFill>
                <a:latin typeface="+mj-lt"/>
                <a:cs typeface="Arial" pitchFamily="34" charset="0"/>
              </a:rPr>
              <a:t>Plus vous êtes crédible, plus vous serez capable de convaincre les autres.</a:t>
            </a:r>
          </a:p>
          <a:p>
            <a:pPr marL="631825" lvl="1" indent="-358775">
              <a:lnSpc>
                <a:spcPts val="2800"/>
              </a:lnSpc>
              <a:spcAft>
                <a:spcPts val="600"/>
              </a:spcAft>
              <a:buClr>
                <a:srgbClr val="96CB00"/>
              </a:buClr>
              <a:buFont typeface="Arial" panose="020B0604020202020204" pitchFamily="34" charset="0"/>
              <a:buChar char="•"/>
            </a:pPr>
            <a:r>
              <a:rPr lang="fr-CH" sz="2200" dirty="0">
                <a:solidFill>
                  <a:srgbClr val="0B4874"/>
                </a:solidFill>
                <a:latin typeface="+mj-lt"/>
                <a:cs typeface="Arial" pitchFamily="34" charset="0"/>
              </a:rPr>
              <a:t>Cela commence par votre apparence. La première impression compte.</a:t>
            </a:r>
          </a:p>
          <a:p>
            <a:pPr marL="1133475" lvl="2" indent="-358775">
              <a:lnSpc>
                <a:spcPts val="2800"/>
              </a:lnSpc>
              <a:spcAft>
                <a:spcPts val="600"/>
              </a:spcAft>
              <a:buClr>
                <a:srgbClr val="96CB00"/>
              </a:buClr>
              <a:buFont typeface="Arial" panose="020B0604020202020204" pitchFamily="34" charset="0"/>
              <a:buChar char="•"/>
            </a:pPr>
            <a:r>
              <a:rPr lang="fr-CH" sz="2000" dirty="0">
                <a:solidFill>
                  <a:srgbClr val="0B4874"/>
                </a:solidFill>
                <a:latin typeface="+mj-lt"/>
                <a:cs typeface="Arial" pitchFamily="34" charset="0"/>
              </a:rPr>
              <a:t>Le premier jugement intervient dans les quatre premières secondes.</a:t>
            </a:r>
          </a:p>
          <a:p>
            <a:pPr marL="1133475" lvl="2" indent="-358775">
              <a:lnSpc>
                <a:spcPts val="2800"/>
              </a:lnSpc>
              <a:spcAft>
                <a:spcPts val="600"/>
              </a:spcAft>
              <a:buClr>
                <a:srgbClr val="96CB00"/>
              </a:buClr>
              <a:buFont typeface="Arial" panose="020B0604020202020204" pitchFamily="34" charset="0"/>
              <a:buChar char="•"/>
            </a:pPr>
            <a:r>
              <a:rPr lang="fr-CH" sz="2000" dirty="0">
                <a:solidFill>
                  <a:srgbClr val="0B4874"/>
                </a:solidFill>
                <a:latin typeface="+mj-lt"/>
                <a:cs typeface="Arial" pitchFamily="34" charset="0"/>
              </a:rPr>
              <a:t>Après environ 30 secondes, je jugement est définitif.</a:t>
            </a:r>
          </a:p>
          <a:p>
            <a:pPr marL="631825" lvl="1" indent="-358775">
              <a:lnSpc>
                <a:spcPts val="2800"/>
              </a:lnSpc>
              <a:spcAft>
                <a:spcPts val="600"/>
              </a:spcAft>
              <a:buClr>
                <a:srgbClr val="96CB00"/>
              </a:buClr>
              <a:buFont typeface="Arial" panose="020B0604020202020204" pitchFamily="34" charset="0"/>
              <a:buChar char="•"/>
            </a:pPr>
            <a:r>
              <a:rPr lang="fr-CH" sz="2200" dirty="0">
                <a:solidFill>
                  <a:srgbClr val="0B4874"/>
                </a:solidFill>
                <a:latin typeface="+mj-lt"/>
                <a:cs typeface="Arial" pitchFamily="34" charset="0"/>
              </a:rPr>
              <a:t>Ce sur quoi vous pouvez influer:</a:t>
            </a:r>
          </a:p>
          <a:p>
            <a:pPr marL="1133475" lvl="2" indent="-358775">
              <a:lnSpc>
                <a:spcPts val="2800"/>
              </a:lnSpc>
              <a:spcAft>
                <a:spcPts val="600"/>
              </a:spcAft>
              <a:buClr>
                <a:srgbClr val="96CB00"/>
              </a:buClr>
              <a:buFont typeface="Arial" panose="020B0604020202020204" pitchFamily="34" charset="0"/>
              <a:buChar char="•"/>
            </a:pPr>
            <a:r>
              <a:rPr lang="fr-CH" sz="2000" dirty="0">
                <a:solidFill>
                  <a:srgbClr val="0B4874"/>
                </a:solidFill>
                <a:latin typeface="+mj-lt"/>
                <a:cs typeface="Arial" pitchFamily="34" charset="0"/>
              </a:rPr>
              <a:t>Vos vêtements</a:t>
            </a:r>
          </a:p>
          <a:p>
            <a:pPr marL="1133475" lvl="2" indent="-358775">
              <a:lnSpc>
                <a:spcPts val="2800"/>
              </a:lnSpc>
              <a:spcAft>
                <a:spcPts val="600"/>
              </a:spcAft>
              <a:buClr>
                <a:srgbClr val="96CB00"/>
              </a:buClr>
              <a:buFont typeface="Arial" panose="020B0604020202020204" pitchFamily="34" charset="0"/>
              <a:buChar char="•"/>
            </a:pPr>
            <a:r>
              <a:rPr lang="fr-CH" sz="2000" dirty="0">
                <a:solidFill>
                  <a:srgbClr val="0B4874"/>
                </a:solidFill>
                <a:latin typeface="+mj-lt"/>
                <a:cs typeface="Arial" pitchFamily="34" charset="0"/>
              </a:rPr>
              <a:t>Votre apparence générale (cheveux soignés, barbe rasée, etc.)</a:t>
            </a:r>
          </a:p>
        </p:txBody>
      </p:sp>
      <p:sp>
        <p:nvSpPr>
          <p:cNvPr id="6" name="Foliennummernplatzhalter 1">
            <a:extLst>
              <a:ext uri="{FF2B5EF4-FFF2-40B4-BE49-F238E27FC236}">
                <a16:creationId xmlns:a16="http://schemas.microsoft.com/office/drawing/2014/main" id="{3B9C2E16-E6CC-491D-8B89-13C12BD197B9}"/>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13</a:t>
            </a:fld>
            <a:endParaRPr lang="ru-RU"/>
          </a:p>
        </p:txBody>
      </p:sp>
    </p:spTree>
    <p:extLst>
      <p:ext uri="{BB962C8B-B14F-4D97-AF65-F5344CB8AC3E}">
        <p14:creationId xmlns:p14="http://schemas.microsoft.com/office/powerpoint/2010/main" val="62962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96065672-70D5-4DC7-9914-CD86F065E2F2}"/>
              </a:ext>
            </a:extLst>
          </p:cNvPr>
          <p:cNvSpPr txBox="1">
            <a:spLocks/>
          </p:cNvSpPr>
          <p:nvPr/>
        </p:nvSpPr>
        <p:spPr>
          <a:xfrm>
            <a:off x="929586" y="260758"/>
            <a:ext cx="10823502" cy="71997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H" sz="2400" dirty="0">
                <a:solidFill>
                  <a:srgbClr val="0B4874"/>
                </a:solidFill>
                <a:ea typeface="ＭＳ Ｐゴシック" charset="0"/>
                <a:cs typeface="Arial"/>
              </a:rPr>
              <a:t>Pour convaincre votre public, vous devez faire une bonne impression</a:t>
            </a:r>
          </a:p>
        </p:txBody>
      </p:sp>
      <p:sp>
        <p:nvSpPr>
          <p:cNvPr id="6" name="Inhaltsplatzhalter 2">
            <a:extLst>
              <a:ext uri="{FF2B5EF4-FFF2-40B4-BE49-F238E27FC236}">
                <a16:creationId xmlns:a16="http://schemas.microsoft.com/office/drawing/2014/main" id="{2C40551C-AC13-4642-90D5-B70FE6A903C2}"/>
              </a:ext>
            </a:extLst>
          </p:cNvPr>
          <p:cNvSpPr txBox="1">
            <a:spLocks/>
          </p:cNvSpPr>
          <p:nvPr/>
        </p:nvSpPr>
        <p:spPr bwMode="gray">
          <a:xfrm>
            <a:off x="789943" y="1561876"/>
            <a:ext cx="9929813" cy="4243388"/>
          </a:xfrm>
          <a:prstGeom prst="rect">
            <a:avLst/>
          </a:prstGeom>
        </p:spPr>
        <p:txBody>
          <a:bodyPr vert="horz" lIns="0" tIns="0" rIns="0" bIns="0" rtlCol="0" anchor="ctr">
            <a:noAutofit/>
          </a:bodyPr>
          <a:lstStyle>
            <a:lvl1pPr marL="0" indent="0" algn="l" defTabSz="914400" rtl="0" eaLnBrk="1" latinLnBrk="0" hangingPunct="1">
              <a:lnSpc>
                <a:spcPct val="120000"/>
              </a:lnSpc>
              <a:spcBef>
                <a:spcPts val="0"/>
              </a:spcBef>
              <a:spcAft>
                <a:spcPts val="1000"/>
              </a:spcAft>
              <a:buClrTx/>
              <a:buFontTx/>
              <a:buNone/>
              <a:defRPr sz="2000" b="1" kern="1200" baseline="0">
                <a:solidFill>
                  <a:schemeClr val="bg1">
                    <a:lumMod val="65000"/>
                  </a:schemeClr>
                </a:solidFill>
                <a:latin typeface="Arial"/>
                <a:ea typeface="+mn-ea"/>
                <a:cs typeface="Arial"/>
              </a:defRPr>
            </a:lvl1pPr>
            <a:lvl2pPr marL="577850" indent="-342900" algn="l" defTabSz="914400" rtl="0" eaLnBrk="1" latinLnBrk="0" hangingPunct="1">
              <a:lnSpc>
                <a:spcPct val="120000"/>
              </a:lnSpc>
              <a:spcBef>
                <a:spcPts val="0"/>
              </a:spcBef>
              <a:spcAft>
                <a:spcPts val="1000"/>
              </a:spcAft>
              <a:buClrTx/>
              <a:buFont typeface="Wingdings" charset="2"/>
              <a:buAutoNum type="arabicPlain"/>
              <a:defRPr sz="1800" b="1" kern="1200">
                <a:solidFill>
                  <a:srgbClr val="7F7F7F"/>
                </a:solidFill>
                <a:latin typeface="Arial"/>
                <a:ea typeface="+mn-ea"/>
                <a:cs typeface="Arial"/>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3050" lvl="1" indent="0">
              <a:buClr>
                <a:srgbClr val="0E6E36"/>
              </a:buClr>
              <a:buFont typeface="Wingdings" charset="2"/>
              <a:buNone/>
            </a:pPr>
            <a:r>
              <a:rPr lang="fr-CH" sz="2200" dirty="0">
                <a:solidFill>
                  <a:schemeClr val="tx1"/>
                </a:solidFill>
                <a:latin typeface="+mj-lt"/>
                <a:cs typeface="Arial" pitchFamily="34" charset="0"/>
              </a:rPr>
              <a:t>Quelles sont les règles en matière de tenue et d’apparence?</a:t>
            </a:r>
          </a:p>
          <a:p>
            <a:pPr marL="615950" lvl="1">
              <a:buClr>
                <a:srgbClr val="96CB00"/>
              </a:buClr>
              <a:buFont typeface="Arial" panose="020B0604020202020204" pitchFamily="34" charset="0"/>
              <a:buChar char="•"/>
            </a:pPr>
            <a:r>
              <a:rPr lang="fr-CH" sz="2200" b="0" dirty="0" err="1">
                <a:solidFill>
                  <a:schemeClr val="tx1"/>
                </a:solidFill>
                <a:latin typeface="+mj-lt"/>
                <a:cs typeface="Arial" pitchFamily="34" charset="0"/>
              </a:rPr>
              <a:t>Pitcher</a:t>
            </a:r>
            <a:r>
              <a:rPr lang="fr-CH" sz="2200" b="0" dirty="0">
                <a:solidFill>
                  <a:schemeClr val="tx1"/>
                </a:solidFill>
                <a:latin typeface="+mj-lt"/>
                <a:cs typeface="Arial" pitchFamily="34" charset="0"/>
              </a:rPr>
              <a:t>, présenter: comparable à un entretien d’embauche</a:t>
            </a:r>
          </a:p>
          <a:p>
            <a:pPr marL="615950" lvl="1">
              <a:buClr>
                <a:srgbClr val="96CB00"/>
              </a:buClr>
              <a:buFont typeface="Arial" panose="020B0604020202020204" pitchFamily="34" charset="0"/>
              <a:buChar char="•"/>
            </a:pPr>
            <a:r>
              <a:rPr lang="fr-CH" sz="2200" b="0" dirty="0">
                <a:solidFill>
                  <a:schemeClr val="tx1"/>
                </a:solidFill>
                <a:latin typeface="+mj-lt"/>
                <a:cs typeface="Arial" pitchFamily="34" charset="0"/>
              </a:rPr>
              <a:t>Non pas «moi en tant que personne privée», mais «moi en tant que professionnel/-le»</a:t>
            </a:r>
          </a:p>
          <a:p>
            <a:pPr marL="615950" lvl="1">
              <a:buClr>
                <a:srgbClr val="96CB00"/>
              </a:buClr>
              <a:buFont typeface="Arial" panose="020B0604020202020204" pitchFamily="34" charset="0"/>
              <a:buChar char="•"/>
            </a:pPr>
            <a:endParaRPr lang="de-CH" sz="2200" b="0" dirty="0">
              <a:solidFill>
                <a:schemeClr val="tx1"/>
              </a:solidFill>
              <a:latin typeface="+mj-lt"/>
              <a:cs typeface="Arial" pitchFamily="34" charset="0"/>
            </a:endParaRPr>
          </a:p>
          <a:p>
            <a:pPr marL="615950" lvl="1">
              <a:buClr>
                <a:srgbClr val="96CB00"/>
              </a:buClr>
              <a:buFont typeface="Arial" panose="020B0604020202020204" pitchFamily="34" charset="0"/>
              <a:buChar char="•"/>
            </a:pPr>
            <a:endParaRPr lang="de-CH" sz="2200" b="0" dirty="0">
              <a:solidFill>
                <a:schemeClr val="tx1"/>
              </a:solidFill>
              <a:latin typeface="+mj-lt"/>
              <a:cs typeface="Arial" pitchFamily="34" charset="0"/>
            </a:endParaRPr>
          </a:p>
          <a:p>
            <a:pPr marL="615950" lvl="1">
              <a:buClr>
                <a:srgbClr val="96CB00"/>
              </a:buClr>
              <a:buFont typeface="Arial" panose="020B0604020202020204" pitchFamily="34" charset="0"/>
              <a:buChar char="•"/>
            </a:pPr>
            <a:endParaRPr lang="de-DE" sz="1000" b="0" dirty="0">
              <a:solidFill>
                <a:schemeClr val="tx1"/>
              </a:solidFill>
              <a:latin typeface="+mj-lt"/>
              <a:cs typeface="Arial" pitchFamily="34" charset="0"/>
            </a:endParaRPr>
          </a:p>
          <a:p>
            <a:pPr marL="615950" lvl="1">
              <a:lnSpc>
                <a:spcPct val="100000"/>
              </a:lnSpc>
              <a:buClr>
                <a:srgbClr val="96CB00"/>
              </a:buClr>
              <a:buFont typeface="Arial" panose="020B0604020202020204" pitchFamily="34" charset="0"/>
              <a:buChar char="•"/>
            </a:pPr>
            <a:r>
              <a:rPr lang="fr-CH" sz="2000" b="0" dirty="0">
                <a:solidFill>
                  <a:schemeClr val="tx1"/>
                </a:solidFill>
                <a:latin typeface="+mj-lt"/>
                <a:cs typeface="Arial" pitchFamily="34" charset="0"/>
              </a:rPr>
              <a:t>Conseils pour la tenue et l’apparence </a:t>
            </a:r>
          </a:p>
          <a:p>
            <a:pPr marL="1130300" lvl="2" indent="-285750">
              <a:lnSpc>
                <a:spcPct val="100000"/>
              </a:lnSpc>
              <a:buClr>
                <a:srgbClr val="96CB00"/>
              </a:buClr>
              <a:buFont typeface="Arial" panose="020B0604020202020204" pitchFamily="34" charset="0"/>
              <a:buChar char="•"/>
            </a:pPr>
            <a:r>
              <a:rPr lang="fr-CH" sz="1800" b="0" dirty="0">
                <a:solidFill>
                  <a:schemeClr val="tx1"/>
                </a:solidFill>
                <a:latin typeface="+mj-lt"/>
                <a:cs typeface="Arial" pitchFamily="34" charset="0"/>
              </a:rPr>
              <a:t>Voir la vidéo de Ausbildung.de/</a:t>
            </a:r>
            <a:r>
              <a:rPr lang="fr-CH" sz="1800" b="0" dirty="0" err="1">
                <a:solidFill>
                  <a:schemeClr val="tx1"/>
                </a:solidFill>
                <a:latin typeface="+mj-lt"/>
                <a:cs typeface="Arial" pitchFamily="34" charset="0"/>
              </a:rPr>
              <a:t>Ratgeber</a:t>
            </a:r>
            <a:r>
              <a:rPr lang="fr-CH" sz="1800" b="0" dirty="0">
                <a:solidFill>
                  <a:schemeClr val="tx1"/>
                </a:solidFill>
                <a:latin typeface="+mj-lt"/>
                <a:cs typeface="Arial" pitchFamily="34" charset="0"/>
              </a:rPr>
              <a:t>:</a:t>
            </a:r>
            <a:r>
              <a:rPr lang="fr-CH" sz="1800" dirty="0"/>
              <a:t> </a:t>
            </a:r>
            <a:r>
              <a:rPr lang="fr-CH" u="sng" dirty="0">
                <a:solidFill>
                  <a:srgbClr val="D17930"/>
                </a:solidFill>
                <a:hlinkClick r:id="rId3">
                  <a:extLst>
                    <a:ext uri="{A12FA001-AC4F-418D-AE19-62706E023703}">
                      <ahyp:hlinkClr xmlns:ahyp="http://schemas.microsoft.com/office/drawing/2018/hyperlinkcolor" val="tx"/>
                    </a:ext>
                  </a:extLst>
                </a:hlinkClick>
              </a:rPr>
              <a:t>youtube.com/</a:t>
            </a:r>
            <a:r>
              <a:rPr lang="fr-CH" u="sng" dirty="0" err="1">
                <a:solidFill>
                  <a:srgbClr val="D17930"/>
                </a:solidFill>
                <a:hlinkClick r:id="rId3">
                  <a:extLst>
                    <a:ext uri="{A12FA001-AC4F-418D-AE19-62706E023703}">
                      <ahyp:hlinkClr xmlns:ahyp="http://schemas.microsoft.com/office/drawing/2018/hyperlinkcolor" val="tx"/>
                    </a:ext>
                  </a:extLst>
                </a:hlinkClick>
              </a:rPr>
              <a:t>watch?v</a:t>
            </a:r>
            <a:r>
              <a:rPr lang="fr-CH" u="sng" dirty="0">
                <a:solidFill>
                  <a:srgbClr val="D17930"/>
                </a:solidFill>
                <a:hlinkClick r:id="rId3">
                  <a:extLst>
                    <a:ext uri="{A12FA001-AC4F-418D-AE19-62706E023703}">
                      <ahyp:hlinkClr xmlns:ahyp="http://schemas.microsoft.com/office/drawing/2018/hyperlinkcolor" val="tx"/>
                    </a:ext>
                  </a:extLst>
                </a:hlinkClick>
              </a:rPr>
              <a:t>=tRm6BF4iYNs</a:t>
            </a:r>
            <a:r>
              <a:rPr lang="fr-CH" dirty="0">
                <a:solidFill>
                  <a:srgbClr val="D17930"/>
                </a:solidFill>
              </a:rPr>
              <a:t> </a:t>
            </a:r>
            <a:r>
              <a:rPr lang="fr-CH" dirty="0"/>
              <a:t>(durée: cinq minutes)</a:t>
            </a:r>
          </a:p>
          <a:p>
            <a:pPr marL="615950" lvl="1">
              <a:lnSpc>
                <a:spcPct val="100000"/>
              </a:lnSpc>
              <a:buClr>
                <a:srgbClr val="96CB00"/>
              </a:buClr>
              <a:buFont typeface="Arial" panose="020B0604020202020204" pitchFamily="34" charset="0"/>
              <a:buChar char="•"/>
            </a:pPr>
            <a:r>
              <a:rPr lang="fr-CH" sz="2000" b="0" dirty="0">
                <a:solidFill>
                  <a:schemeClr val="tx1"/>
                </a:solidFill>
                <a:latin typeface="+mj-lt"/>
                <a:cs typeface="Arial" pitchFamily="34" charset="0"/>
              </a:rPr>
              <a:t>Conseils sur les techniques de présentation</a:t>
            </a:r>
          </a:p>
          <a:p>
            <a:pPr marL="1130300" lvl="2" indent="-285750">
              <a:lnSpc>
                <a:spcPct val="100000"/>
              </a:lnSpc>
              <a:buClr>
                <a:srgbClr val="96CB00"/>
              </a:buClr>
              <a:buFont typeface="Arial" panose="020B0604020202020204" pitchFamily="34" charset="0"/>
              <a:buChar char="•"/>
            </a:pPr>
            <a:r>
              <a:rPr lang="fr-CH" sz="1800" dirty="0">
                <a:latin typeface="+mj-lt"/>
                <a:cs typeface="Arial" pitchFamily="34" charset="0"/>
              </a:rPr>
              <a:t>Tupperware </a:t>
            </a:r>
            <a:r>
              <a:rPr lang="fr-CH" sz="1800" dirty="0" err="1">
                <a:latin typeface="+mj-lt"/>
                <a:cs typeface="Arial" pitchFamily="34" charset="0"/>
              </a:rPr>
              <a:t>Deutschland</a:t>
            </a:r>
            <a:r>
              <a:rPr lang="fr-CH" sz="1800" dirty="0">
                <a:latin typeface="+mj-lt"/>
                <a:cs typeface="Arial" pitchFamily="34" charset="0"/>
              </a:rPr>
              <a:t> </a:t>
            </a:r>
            <a:r>
              <a:rPr lang="fr-CH" sz="1800" dirty="0" err="1">
                <a:latin typeface="+mj-lt"/>
                <a:cs typeface="Arial" pitchFamily="34" charset="0"/>
              </a:rPr>
              <a:t>GmbH</a:t>
            </a:r>
            <a:r>
              <a:rPr lang="fr-CH" sz="1800" dirty="0">
                <a:latin typeface="+mj-lt"/>
                <a:cs typeface="Arial" pitchFamily="34" charset="0"/>
              </a:rPr>
              <a:t> – cinq étapes en deux minutes: </a:t>
            </a:r>
            <a:r>
              <a:rPr lang="fr-CH" dirty="0">
                <a:solidFill>
                  <a:srgbClr val="D17930"/>
                </a:solidFill>
                <a:latin typeface="+mj-lt"/>
                <a:cs typeface="Arial" pitchFamily="34" charset="0"/>
                <a:hlinkClick r:id="rId4">
                  <a:extLst>
                    <a:ext uri="{A12FA001-AC4F-418D-AE19-62706E023703}">
                      <ahyp:hlinkClr xmlns:ahyp="http://schemas.microsoft.com/office/drawing/2018/hyperlinkcolor" val="tx"/>
                    </a:ext>
                  </a:extLst>
                </a:hlinkClick>
              </a:rPr>
              <a:t>youtube.com/</a:t>
            </a:r>
            <a:r>
              <a:rPr lang="fr-CH" dirty="0" err="1">
                <a:solidFill>
                  <a:srgbClr val="D17930"/>
                </a:solidFill>
                <a:latin typeface="+mj-lt"/>
                <a:cs typeface="Arial" pitchFamily="34" charset="0"/>
                <a:hlinkClick r:id="rId4">
                  <a:extLst>
                    <a:ext uri="{A12FA001-AC4F-418D-AE19-62706E023703}">
                      <ahyp:hlinkClr xmlns:ahyp="http://schemas.microsoft.com/office/drawing/2018/hyperlinkcolor" val="tx"/>
                    </a:ext>
                  </a:extLst>
                </a:hlinkClick>
              </a:rPr>
              <a:t>watch?v</a:t>
            </a:r>
            <a:r>
              <a:rPr lang="fr-CH" dirty="0">
                <a:solidFill>
                  <a:srgbClr val="D17930"/>
                </a:solidFill>
                <a:latin typeface="+mj-lt"/>
                <a:cs typeface="Arial" pitchFamily="34" charset="0"/>
                <a:hlinkClick r:id="rId4">
                  <a:extLst>
                    <a:ext uri="{A12FA001-AC4F-418D-AE19-62706E023703}">
                      <ahyp:hlinkClr xmlns:ahyp="http://schemas.microsoft.com/office/drawing/2018/hyperlinkcolor" val="tx"/>
                    </a:ext>
                  </a:extLst>
                </a:hlinkClick>
              </a:rPr>
              <a:t>=cGXC-goI0Os</a:t>
            </a:r>
            <a:r>
              <a:rPr lang="fr-CH" dirty="0">
                <a:solidFill>
                  <a:srgbClr val="D17930"/>
                </a:solidFill>
                <a:latin typeface="+mj-lt"/>
                <a:cs typeface="Arial" pitchFamily="34" charset="0"/>
              </a:rPr>
              <a:t> </a:t>
            </a:r>
          </a:p>
          <a:p>
            <a:pPr marL="631825" lvl="1" indent="-358775">
              <a:buClr>
                <a:srgbClr val="0E6E36"/>
              </a:buClr>
              <a:buFont typeface="Wingdings" pitchFamily="2" charset="2"/>
              <a:buChar char="§"/>
            </a:pPr>
            <a:endParaRPr lang="de-DE" sz="2000" dirty="0">
              <a:solidFill>
                <a:srgbClr val="909090"/>
              </a:solidFill>
              <a:latin typeface="+mj-lt"/>
              <a:cs typeface="Arial" pitchFamily="34" charset="0"/>
            </a:endParaRPr>
          </a:p>
        </p:txBody>
      </p:sp>
      <p:sp>
        <p:nvSpPr>
          <p:cNvPr id="8" name="Rechteck 7">
            <a:extLst>
              <a:ext uri="{FF2B5EF4-FFF2-40B4-BE49-F238E27FC236}">
                <a16:creationId xmlns:a16="http://schemas.microsoft.com/office/drawing/2014/main" id="{A427ED14-4EC1-4086-9E9C-C974372A696D}"/>
              </a:ext>
            </a:extLst>
          </p:cNvPr>
          <p:cNvSpPr/>
          <p:nvPr/>
        </p:nvSpPr>
        <p:spPr>
          <a:xfrm>
            <a:off x="1151287" y="2584164"/>
            <a:ext cx="10078688" cy="123700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1" name="Titel 1">
            <a:extLst>
              <a:ext uri="{FF2B5EF4-FFF2-40B4-BE49-F238E27FC236}">
                <a16:creationId xmlns:a16="http://schemas.microsoft.com/office/drawing/2014/main" id="{70313B30-22D4-4EBE-B9D1-EB38822832D3}"/>
              </a:ext>
            </a:extLst>
          </p:cNvPr>
          <p:cNvSpPr txBox="1">
            <a:spLocks/>
          </p:cNvSpPr>
          <p:nvPr/>
        </p:nvSpPr>
        <p:spPr>
          <a:xfrm>
            <a:off x="1030567" y="2724638"/>
            <a:ext cx="9929813" cy="1218453"/>
          </a:xfrm>
          <a:prstGeom prst="rect">
            <a:avLst/>
          </a:prstGeom>
          <a:noFill/>
          <a:ln w="28575">
            <a:solidFill>
              <a:srgbClr val="96CB00"/>
            </a:solidFill>
          </a:ln>
        </p:spPr>
        <p:txBody>
          <a:bodyP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73050" lvl="1"/>
            <a:r>
              <a:rPr lang="fr-CH" sz="2000" b="1">
                <a:solidFill>
                  <a:schemeClr val="tx1"/>
                </a:solidFill>
                <a:cs typeface="Arial" pitchFamily="34" charset="0"/>
              </a:rPr>
              <a:t>Exercice: </a:t>
            </a:r>
            <a:br>
              <a:rPr lang="fr-CH" sz="2000" b="1">
                <a:solidFill>
                  <a:schemeClr val="tx1"/>
                </a:solidFill>
                <a:cs typeface="Arial" pitchFamily="34" charset="0"/>
              </a:rPr>
            </a:br>
            <a:r>
              <a:rPr lang="fr-CH" sz="2000">
                <a:solidFill>
                  <a:schemeClr val="tx1"/>
                </a:solidFill>
                <a:cs typeface="Arial" pitchFamily="34" charset="0"/>
              </a:rPr>
              <a:t>Notez brièvement la différence entre «moi en tant que personne privée» et «moi en tant que professionnel/-le». Partagez vos conclusions en binômes.</a:t>
            </a:r>
          </a:p>
        </p:txBody>
      </p:sp>
      <p:sp>
        <p:nvSpPr>
          <p:cNvPr id="7" name="Foliennummernplatzhalter 1">
            <a:extLst>
              <a:ext uri="{FF2B5EF4-FFF2-40B4-BE49-F238E27FC236}">
                <a16:creationId xmlns:a16="http://schemas.microsoft.com/office/drawing/2014/main" id="{81FDB14C-119D-4E74-B621-3D22EF179F84}"/>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14</a:t>
            </a:fld>
            <a:endParaRPr lang="ru-RU"/>
          </a:p>
        </p:txBody>
      </p:sp>
    </p:spTree>
    <p:extLst>
      <p:ext uri="{BB962C8B-B14F-4D97-AF65-F5344CB8AC3E}">
        <p14:creationId xmlns:p14="http://schemas.microsoft.com/office/powerpoint/2010/main" val="3251842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6246968-3337-40F9-AF3C-0A208230C1D5}"/>
              </a:ext>
            </a:extLst>
          </p:cNvPr>
          <p:cNvSpPr txBox="1">
            <a:spLocks/>
          </p:cNvSpPr>
          <p:nvPr/>
        </p:nvSpPr>
        <p:spPr>
          <a:xfrm>
            <a:off x="5505450" y="2999878"/>
            <a:ext cx="6921464" cy="2622274"/>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lnSpc>
                <a:spcPct val="100000"/>
              </a:lnSpc>
              <a:spcBef>
                <a:spcPts val="600"/>
              </a:spcBef>
              <a:spcAft>
                <a:spcPts val="1200"/>
              </a:spcAft>
            </a:pPr>
            <a:r>
              <a:rPr lang="fr-CH" sz="3200" b="0" dirty="0">
                <a:solidFill>
                  <a:schemeClr val="accent6">
                    <a:lumMod val="50000"/>
                  </a:schemeClr>
                </a:solidFill>
                <a:cs typeface="Arial" pitchFamily="34" charset="0"/>
              </a:rPr>
              <a:t>Module de formation M 6.2</a:t>
            </a:r>
            <a:br>
              <a:rPr lang="fr-CH" sz="3200" b="0" dirty="0">
                <a:solidFill>
                  <a:schemeClr val="accent6">
                    <a:lumMod val="50000"/>
                  </a:schemeClr>
                </a:solidFill>
                <a:cs typeface="Arial" pitchFamily="34" charset="0"/>
              </a:rPr>
            </a:br>
            <a:r>
              <a:rPr lang="fr-CH" sz="3200" b="0" dirty="0">
                <a:solidFill>
                  <a:schemeClr val="accent6">
                    <a:lumMod val="50000"/>
                  </a:schemeClr>
                </a:solidFill>
                <a:cs typeface="Arial" pitchFamily="34" charset="0"/>
              </a:rPr>
              <a:t>Développement de votre </a:t>
            </a:r>
            <a:br>
              <a:rPr lang="fr-CH" sz="3200" b="0" dirty="0">
                <a:solidFill>
                  <a:schemeClr val="accent6">
                    <a:lumMod val="50000"/>
                  </a:schemeClr>
                </a:solidFill>
                <a:cs typeface="Arial" pitchFamily="34" charset="0"/>
              </a:rPr>
            </a:br>
            <a:r>
              <a:rPr lang="fr-CH" sz="3200" b="0" dirty="0">
                <a:solidFill>
                  <a:schemeClr val="accent6">
                    <a:lumMod val="50000"/>
                  </a:schemeClr>
                </a:solidFill>
                <a:cs typeface="Arial" pitchFamily="34" charset="0"/>
              </a:rPr>
              <a:t>propre idée entrepreneuriale</a:t>
            </a:r>
            <a:br>
              <a:rPr lang="fr-CH" sz="3200" b="0" dirty="0">
                <a:solidFill>
                  <a:srgbClr val="D17930"/>
                </a:solidFill>
                <a:cs typeface="Arial" pitchFamily="34" charset="0"/>
              </a:rPr>
            </a:br>
            <a:r>
              <a:rPr lang="fr-CH" sz="3200" dirty="0">
                <a:solidFill>
                  <a:srgbClr val="D17930"/>
                </a:solidFill>
                <a:cs typeface="Arial" pitchFamily="34" charset="0"/>
              </a:rPr>
              <a:t>Préparation des présentations </a:t>
            </a:r>
            <a:br>
              <a:rPr lang="fr-CH" sz="3200" dirty="0">
                <a:solidFill>
                  <a:srgbClr val="D17930"/>
                </a:solidFill>
                <a:cs typeface="Arial" pitchFamily="34" charset="0"/>
              </a:rPr>
            </a:br>
            <a:endParaRPr lang="fr-CH" sz="3200" dirty="0">
              <a:solidFill>
                <a:srgbClr val="D17930"/>
              </a:solidFill>
              <a:cs typeface="Arial" pitchFamily="34" charset="0"/>
            </a:endParaRPr>
          </a:p>
        </p:txBody>
      </p:sp>
      <p:sp>
        <p:nvSpPr>
          <p:cNvPr id="6" name="Foliennummernplatzhalter 1">
            <a:extLst>
              <a:ext uri="{FF2B5EF4-FFF2-40B4-BE49-F238E27FC236}">
                <a16:creationId xmlns:a16="http://schemas.microsoft.com/office/drawing/2014/main" id="{A3B06DCB-29D2-49D8-B4FA-2D6E800F06D4}"/>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15</a:t>
            </a:fld>
            <a:endParaRPr lang="ru-RU"/>
          </a:p>
        </p:txBody>
      </p:sp>
      <p:grpSp>
        <p:nvGrpSpPr>
          <p:cNvPr id="2" name="Gruppieren 1">
            <a:extLst>
              <a:ext uri="{FF2B5EF4-FFF2-40B4-BE49-F238E27FC236}">
                <a16:creationId xmlns:a16="http://schemas.microsoft.com/office/drawing/2014/main" id="{45E5C84F-FC79-C5BC-6A2C-21CED610E6F2}"/>
              </a:ext>
            </a:extLst>
          </p:cNvPr>
          <p:cNvGrpSpPr/>
          <p:nvPr/>
        </p:nvGrpSpPr>
        <p:grpSpPr>
          <a:xfrm>
            <a:off x="9762318" y="1057705"/>
            <a:ext cx="1454331" cy="1277285"/>
            <a:chOff x="10737669" y="0"/>
            <a:chExt cx="1454331" cy="1277285"/>
          </a:xfrm>
        </p:grpSpPr>
        <p:sp>
          <p:nvSpPr>
            <p:cNvPr id="3" name="Rechteck 2">
              <a:extLst>
                <a:ext uri="{FF2B5EF4-FFF2-40B4-BE49-F238E27FC236}">
                  <a16:creationId xmlns:a16="http://schemas.microsoft.com/office/drawing/2014/main" id="{F68CC660-BF3C-7EA7-1EF3-950B87BAD707}"/>
                </a:ext>
              </a:extLst>
            </p:cNvPr>
            <p:cNvSpPr/>
            <p:nvPr/>
          </p:nvSpPr>
          <p:spPr>
            <a:xfrm>
              <a:off x="10737669" y="0"/>
              <a:ext cx="1454331" cy="12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5" name="Grafik 4">
              <a:extLst>
                <a:ext uri="{FF2B5EF4-FFF2-40B4-BE49-F238E27FC236}">
                  <a16:creationId xmlns:a16="http://schemas.microsoft.com/office/drawing/2014/main" id="{E3B87DE0-C2A0-4B4B-231F-E91DEA7BF819}"/>
                </a:ext>
              </a:extLst>
            </p:cNvPr>
            <p:cNvPicPr>
              <a:picLocks noChangeAspect="1"/>
            </p:cNvPicPr>
            <p:nvPr/>
          </p:nvPicPr>
          <p:blipFill>
            <a:blip r:embed="rId3"/>
            <a:stretch>
              <a:fillRect/>
            </a:stretch>
          </p:blipFill>
          <p:spPr>
            <a:xfrm>
              <a:off x="10906137" y="197285"/>
              <a:ext cx="1080000" cy="1080000"/>
            </a:xfrm>
            <a:prstGeom prst="rect">
              <a:avLst/>
            </a:prstGeom>
          </p:spPr>
        </p:pic>
      </p:grpSp>
    </p:spTree>
    <p:extLst>
      <p:ext uri="{BB962C8B-B14F-4D97-AF65-F5344CB8AC3E}">
        <p14:creationId xmlns:p14="http://schemas.microsoft.com/office/powerpoint/2010/main" val="357463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2662E164-C91A-4D58-9BBF-FF18F190F1F4}"/>
              </a:ext>
            </a:extLst>
          </p:cNvPr>
          <p:cNvSpPr/>
          <p:nvPr/>
        </p:nvSpPr>
        <p:spPr>
          <a:xfrm>
            <a:off x="1596761" y="238052"/>
            <a:ext cx="9605007" cy="923330"/>
          </a:xfrm>
          <a:prstGeom prst="rect">
            <a:avLst/>
          </a:prstGeom>
        </p:spPr>
        <p:txBody>
          <a:bodyPr wrap="square">
            <a:spAutoFit/>
          </a:bodyPr>
          <a:lstStyle/>
          <a:p>
            <a:pPr>
              <a:spcBef>
                <a:spcPts val="1200"/>
              </a:spcBef>
              <a:buClr>
                <a:srgbClr val="D17930"/>
              </a:buClr>
              <a:defRPr/>
            </a:pPr>
            <a:r>
              <a:rPr lang="fr-CH" sz="2200" b="1">
                <a:solidFill>
                  <a:srgbClr val="D17930"/>
                </a:solidFill>
                <a:cs typeface="Arial" panose="020B0604020202020204" pitchFamily="34" charset="0"/>
              </a:rPr>
              <a:t>Quels sont les points importants lorsque vous présentez votre idée entrepreneuriale?</a:t>
            </a:r>
          </a:p>
          <a:p>
            <a:pPr fontAlgn="auto">
              <a:spcBef>
                <a:spcPts val="1200"/>
              </a:spcBef>
              <a:spcAft>
                <a:spcPts val="0"/>
              </a:spcAft>
              <a:buClr>
                <a:srgbClr val="D17930"/>
              </a:buClr>
              <a:defRPr/>
            </a:pPr>
            <a:endParaRPr lang="de-CH" sz="2200" b="1" dirty="0">
              <a:solidFill>
                <a:srgbClr val="D17930"/>
              </a:solidFill>
              <a:cs typeface="Arial" panose="020B0604020202020204" pitchFamily="34" charset="0"/>
            </a:endParaRPr>
          </a:p>
        </p:txBody>
      </p:sp>
      <p:pic>
        <p:nvPicPr>
          <p:cNvPr id="8" name="Grafik 7">
            <a:extLst>
              <a:ext uri="{FF2B5EF4-FFF2-40B4-BE49-F238E27FC236}">
                <a16:creationId xmlns:a16="http://schemas.microsoft.com/office/drawing/2014/main" id="{86448CB2-D5AC-4991-9CB7-E97D07BEF419}"/>
              </a:ext>
            </a:extLst>
          </p:cNvPr>
          <p:cNvPicPr>
            <a:picLocks noChangeAspect="1"/>
          </p:cNvPicPr>
          <p:nvPr/>
        </p:nvPicPr>
        <p:blipFill>
          <a:blip r:embed="rId3"/>
          <a:stretch>
            <a:fillRect/>
          </a:stretch>
        </p:blipFill>
        <p:spPr>
          <a:xfrm>
            <a:off x="1471399" y="992325"/>
            <a:ext cx="9605008" cy="5749802"/>
          </a:xfrm>
          <a:prstGeom prst="rect">
            <a:avLst/>
          </a:prstGeom>
        </p:spPr>
      </p:pic>
      <p:sp>
        <p:nvSpPr>
          <p:cNvPr id="7" name="Foliennummernplatzhalter 1">
            <a:extLst>
              <a:ext uri="{FF2B5EF4-FFF2-40B4-BE49-F238E27FC236}">
                <a16:creationId xmlns:a16="http://schemas.microsoft.com/office/drawing/2014/main" id="{B044A1BA-6023-475C-9113-F537A101D22D}"/>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16</a:t>
            </a:fld>
            <a:endParaRPr lang="ru-RU"/>
          </a:p>
        </p:txBody>
      </p:sp>
    </p:spTree>
    <p:extLst>
      <p:ext uri="{BB962C8B-B14F-4D97-AF65-F5344CB8AC3E}">
        <p14:creationId xmlns:p14="http://schemas.microsoft.com/office/powerpoint/2010/main" val="3117363568"/>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2662E164-C91A-4D58-9BBF-FF18F190F1F4}"/>
              </a:ext>
            </a:extLst>
          </p:cNvPr>
          <p:cNvSpPr/>
          <p:nvPr/>
        </p:nvSpPr>
        <p:spPr>
          <a:xfrm>
            <a:off x="1596761" y="238052"/>
            <a:ext cx="9605007" cy="923330"/>
          </a:xfrm>
          <a:prstGeom prst="rect">
            <a:avLst/>
          </a:prstGeom>
        </p:spPr>
        <p:txBody>
          <a:bodyPr wrap="square">
            <a:spAutoFit/>
          </a:bodyPr>
          <a:lstStyle/>
          <a:p>
            <a:pPr>
              <a:spcBef>
                <a:spcPts val="1200"/>
              </a:spcBef>
              <a:buClr>
                <a:srgbClr val="D17930"/>
              </a:buClr>
              <a:defRPr/>
            </a:pPr>
            <a:r>
              <a:rPr lang="fr-CH" sz="2200" b="1">
                <a:solidFill>
                  <a:srgbClr val="D17930"/>
                </a:solidFill>
                <a:cs typeface="Arial" panose="020B0604020202020204" pitchFamily="34" charset="0"/>
              </a:rPr>
              <a:t>Échangez vos feed-back!</a:t>
            </a:r>
          </a:p>
          <a:p>
            <a:pPr fontAlgn="auto">
              <a:spcBef>
                <a:spcPts val="1200"/>
              </a:spcBef>
              <a:spcAft>
                <a:spcPts val="0"/>
              </a:spcAft>
              <a:buClr>
                <a:srgbClr val="D17930"/>
              </a:buClr>
              <a:defRPr/>
            </a:pPr>
            <a:endParaRPr lang="de-CH" sz="2200" b="1" dirty="0">
              <a:solidFill>
                <a:srgbClr val="D17930"/>
              </a:solidFill>
              <a:cs typeface="Arial" panose="020B0604020202020204" pitchFamily="34" charset="0"/>
            </a:endParaRPr>
          </a:p>
        </p:txBody>
      </p:sp>
      <p:sp>
        <p:nvSpPr>
          <p:cNvPr id="2" name="Textfeld 1">
            <a:extLst>
              <a:ext uri="{FF2B5EF4-FFF2-40B4-BE49-F238E27FC236}">
                <a16:creationId xmlns:a16="http://schemas.microsoft.com/office/drawing/2014/main" id="{E0A19A26-0C8A-4550-9478-6613B2CA3307}"/>
              </a:ext>
            </a:extLst>
          </p:cNvPr>
          <p:cNvSpPr txBox="1"/>
          <p:nvPr/>
        </p:nvSpPr>
        <p:spPr>
          <a:xfrm>
            <a:off x="1828800" y="1883391"/>
            <a:ext cx="8625385" cy="2462213"/>
          </a:xfrm>
          <a:prstGeom prst="rect">
            <a:avLst/>
          </a:prstGeom>
          <a:noFill/>
        </p:spPr>
        <p:txBody>
          <a:bodyPr wrap="square" rtlCol="0">
            <a:spAutoFit/>
          </a:bodyPr>
          <a:lstStyle/>
          <a:p>
            <a:pPr marL="342900" indent="-342900">
              <a:buFont typeface="Arial" panose="020B0604020202020204" pitchFamily="34" charset="0"/>
              <a:buChar char="•"/>
            </a:pPr>
            <a:r>
              <a:rPr lang="fr-CH" sz="2200">
                <a:solidFill>
                  <a:schemeClr val="accent6">
                    <a:lumMod val="50000"/>
                  </a:schemeClr>
                </a:solidFill>
              </a:rPr>
              <a:t>Vous pouvez donner un feed-back personnel à chaque membre de l’équipe à l’issue des présentations.  </a:t>
            </a:r>
          </a:p>
          <a:p>
            <a:pPr marL="342900" indent="-342900">
              <a:buFont typeface="Arial" panose="020B0604020202020204" pitchFamily="34" charset="0"/>
              <a:buChar char="•"/>
            </a:pPr>
            <a:r>
              <a:rPr lang="fr-CH" sz="2200">
                <a:solidFill>
                  <a:schemeClr val="accent6">
                    <a:lumMod val="50000"/>
                  </a:schemeClr>
                </a:solidFill>
              </a:rPr>
              <a:t>Vous pouvez exprimer votre avis comme suit: </a:t>
            </a:r>
            <a:br>
              <a:rPr lang="fr-CH" sz="2200">
                <a:solidFill>
                  <a:schemeClr val="accent6">
                    <a:lumMod val="50000"/>
                  </a:schemeClr>
                </a:solidFill>
              </a:rPr>
            </a:br>
            <a:r>
              <a:rPr lang="fr-CH" sz="2200">
                <a:solidFill>
                  <a:schemeClr val="accent6">
                    <a:lumMod val="50000"/>
                  </a:schemeClr>
                </a:solidFill>
              </a:rPr>
              <a:t>«Ce qui m’a plu dans ta présentation, c’est que.../La prochaine fois, tu pourrais... (suggestion d’amélioration)». </a:t>
            </a:r>
          </a:p>
          <a:p>
            <a:pPr marL="342900" indent="-342900">
              <a:buFont typeface="Arial" panose="020B0604020202020204" pitchFamily="34" charset="0"/>
              <a:buChar char="•"/>
            </a:pPr>
            <a:r>
              <a:rPr lang="fr-CH" sz="2200">
                <a:solidFill>
                  <a:schemeClr val="accent6">
                    <a:lumMod val="50000"/>
                  </a:schemeClr>
                </a:solidFill>
              </a:rPr>
              <a:t>Pour ce faire, prenez des notes pendant les présentations.</a:t>
            </a:r>
          </a:p>
          <a:p>
            <a:pPr marL="342900" indent="-342900">
              <a:buFont typeface="Arial" panose="020B0604020202020204" pitchFamily="34" charset="0"/>
              <a:buChar char="•"/>
            </a:pPr>
            <a:endParaRPr lang="de-CH" sz="2200" dirty="0">
              <a:solidFill>
                <a:schemeClr val="accent6">
                  <a:lumMod val="50000"/>
                </a:schemeClr>
              </a:solidFill>
            </a:endParaRPr>
          </a:p>
        </p:txBody>
      </p:sp>
      <p:sp>
        <p:nvSpPr>
          <p:cNvPr id="7" name="Foliennummernplatzhalter 1">
            <a:extLst>
              <a:ext uri="{FF2B5EF4-FFF2-40B4-BE49-F238E27FC236}">
                <a16:creationId xmlns:a16="http://schemas.microsoft.com/office/drawing/2014/main" id="{F4A50E78-5E34-474A-9E4C-2D66369F53DF}"/>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17</a:t>
            </a:fld>
            <a:endParaRPr lang="ru-RU"/>
          </a:p>
        </p:txBody>
      </p:sp>
    </p:spTree>
    <p:extLst>
      <p:ext uri="{BB962C8B-B14F-4D97-AF65-F5344CB8AC3E}">
        <p14:creationId xmlns:p14="http://schemas.microsoft.com/office/powerpoint/2010/main" val="2042321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6246968-3337-40F9-AF3C-0A208230C1D5}"/>
              </a:ext>
            </a:extLst>
          </p:cNvPr>
          <p:cNvSpPr txBox="1">
            <a:spLocks/>
          </p:cNvSpPr>
          <p:nvPr/>
        </p:nvSpPr>
        <p:spPr>
          <a:xfrm>
            <a:off x="5505450" y="2993862"/>
            <a:ext cx="6921464" cy="2622274"/>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lnSpc>
                <a:spcPct val="100000"/>
              </a:lnSpc>
              <a:spcBef>
                <a:spcPts val="600"/>
              </a:spcBef>
              <a:spcAft>
                <a:spcPts val="1200"/>
              </a:spcAft>
            </a:pPr>
            <a:r>
              <a:rPr lang="fr-CH" sz="3200" b="0" dirty="0">
                <a:solidFill>
                  <a:schemeClr val="accent6">
                    <a:lumMod val="50000"/>
                  </a:schemeClr>
                </a:solidFill>
                <a:cs typeface="Arial" pitchFamily="34" charset="0"/>
              </a:rPr>
              <a:t>Module de formation M 6.3</a:t>
            </a:r>
            <a:br>
              <a:rPr lang="fr-CH" sz="3200" b="0" dirty="0">
                <a:solidFill>
                  <a:schemeClr val="accent6">
                    <a:lumMod val="50000"/>
                  </a:schemeClr>
                </a:solidFill>
                <a:cs typeface="Arial" pitchFamily="34" charset="0"/>
              </a:rPr>
            </a:br>
            <a:r>
              <a:rPr lang="fr-CH" sz="3200" b="0" dirty="0">
                <a:solidFill>
                  <a:schemeClr val="accent6">
                    <a:lumMod val="50000"/>
                  </a:schemeClr>
                </a:solidFill>
                <a:cs typeface="Arial" pitchFamily="34" charset="0"/>
              </a:rPr>
              <a:t>Développement de votre </a:t>
            </a:r>
            <a:br>
              <a:rPr lang="fr-CH" sz="3200" b="0" dirty="0">
                <a:solidFill>
                  <a:schemeClr val="accent6">
                    <a:lumMod val="50000"/>
                  </a:schemeClr>
                </a:solidFill>
                <a:cs typeface="Arial" pitchFamily="34" charset="0"/>
              </a:rPr>
            </a:br>
            <a:r>
              <a:rPr lang="fr-CH" sz="3200" b="0" dirty="0">
                <a:solidFill>
                  <a:schemeClr val="accent6">
                    <a:lumMod val="50000"/>
                  </a:schemeClr>
                </a:solidFill>
                <a:cs typeface="Arial" pitchFamily="34" charset="0"/>
              </a:rPr>
              <a:t>propre idée entrepreneuriale</a:t>
            </a:r>
            <a:br>
              <a:rPr lang="fr-CH" sz="3200" b="0" dirty="0">
                <a:solidFill>
                  <a:srgbClr val="D17930"/>
                </a:solidFill>
                <a:cs typeface="Arial" pitchFamily="34" charset="0"/>
              </a:rPr>
            </a:br>
            <a:r>
              <a:rPr lang="fr-CH" sz="3200" dirty="0">
                <a:solidFill>
                  <a:srgbClr val="D17930"/>
                </a:solidFill>
                <a:cs typeface="Arial" pitchFamily="34" charset="0"/>
              </a:rPr>
              <a:t>Présentation de vos idées</a:t>
            </a:r>
            <a:br>
              <a:rPr lang="fr-CH" sz="3200" dirty="0">
                <a:solidFill>
                  <a:srgbClr val="D17930"/>
                </a:solidFill>
                <a:cs typeface="Arial" pitchFamily="34" charset="0"/>
              </a:rPr>
            </a:br>
            <a:endParaRPr lang="fr-CH" sz="3200" dirty="0">
              <a:solidFill>
                <a:srgbClr val="D17930"/>
              </a:solidFill>
              <a:cs typeface="Arial" pitchFamily="34" charset="0"/>
            </a:endParaRPr>
          </a:p>
        </p:txBody>
      </p:sp>
      <p:sp>
        <p:nvSpPr>
          <p:cNvPr id="5" name="Foliennummernplatzhalter 1">
            <a:extLst>
              <a:ext uri="{FF2B5EF4-FFF2-40B4-BE49-F238E27FC236}">
                <a16:creationId xmlns:a16="http://schemas.microsoft.com/office/drawing/2014/main" id="{59B02DA7-E4B0-4226-BCA3-7EF277151D23}"/>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18</a:t>
            </a:fld>
            <a:endParaRPr lang="ru-RU"/>
          </a:p>
        </p:txBody>
      </p:sp>
      <p:grpSp>
        <p:nvGrpSpPr>
          <p:cNvPr id="2" name="Gruppieren 1">
            <a:extLst>
              <a:ext uri="{FF2B5EF4-FFF2-40B4-BE49-F238E27FC236}">
                <a16:creationId xmlns:a16="http://schemas.microsoft.com/office/drawing/2014/main" id="{97BB6765-218F-82F4-C1AA-6E1A90CDD3D6}"/>
              </a:ext>
            </a:extLst>
          </p:cNvPr>
          <p:cNvGrpSpPr/>
          <p:nvPr/>
        </p:nvGrpSpPr>
        <p:grpSpPr>
          <a:xfrm>
            <a:off x="9762318" y="1057705"/>
            <a:ext cx="1454331" cy="1277285"/>
            <a:chOff x="10737669" y="0"/>
            <a:chExt cx="1454331" cy="1277285"/>
          </a:xfrm>
        </p:grpSpPr>
        <p:sp>
          <p:nvSpPr>
            <p:cNvPr id="3" name="Rechteck 2">
              <a:extLst>
                <a:ext uri="{FF2B5EF4-FFF2-40B4-BE49-F238E27FC236}">
                  <a16:creationId xmlns:a16="http://schemas.microsoft.com/office/drawing/2014/main" id="{8D7B6241-4526-5972-33B2-971F79A4B4A9}"/>
                </a:ext>
              </a:extLst>
            </p:cNvPr>
            <p:cNvSpPr/>
            <p:nvPr/>
          </p:nvSpPr>
          <p:spPr>
            <a:xfrm>
              <a:off x="10737669" y="0"/>
              <a:ext cx="1454331" cy="12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 name="Grafik 5">
              <a:extLst>
                <a:ext uri="{FF2B5EF4-FFF2-40B4-BE49-F238E27FC236}">
                  <a16:creationId xmlns:a16="http://schemas.microsoft.com/office/drawing/2014/main" id="{4F6FF028-11B0-FA30-F922-9E06D699F64B}"/>
                </a:ext>
              </a:extLst>
            </p:cNvPr>
            <p:cNvPicPr>
              <a:picLocks noChangeAspect="1"/>
            </p:cNvPicPr>
            <p:nvPr/>
          </p:nvPicPr>
          <p:blipFill>
            <a:blip r:embed="rId3"/>
            <a:stretch>
              <a:fillRect/>
            </a:stretch>
          </p:blipFill>
          <p:spPr>
            <a:xfrm>
              <a:off x="10906137" y="197285"/>
              <a:ext cx="1080000" cy="1080000"/>
            </a:xfrm>
            <a:prstGeom prst="rect">
              <a:avLst/>
            </a:prstGeom>
          </p:spPr>
        </p:pic>
      </p:grpSp>
    </p:spTree>
    <p:extLst>
      <p:ext uri="{BB962C8B-B14F-4D97-AF65-F5344CB8AC3E}">
        <p14:creationId xmlns:p14="http://schemas.microsoft.com/office/powerpoint/2010/main" val="1791410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hteck 2">
            <a:extLst>
              <a:ext uri="{FF2B5EF4-FFF2-40B4-BE49-F238E27FC236}">
                <a16:creationId xmlns:a16="http://schemas.microsoft.com/office/drawing/2014/main" id="{BEA7DAC5-061D-48CC-BAFC-7CD8AC3B976A}"/>
              </a:ext>
            </a:extLst>
          </p:cNvPr>
          <p:cNvSpPr/>
          <p:nvPr/>
        </p:nvSpPr>
        <p:spPr>
          <a:xfrm>
            <a:off x="0" y="6007395"/>
            <a:ext cx="12192000" cy="862110"/>
          </a:xfrm>
          <a:prstGeom prst="rect">
            <a:avLst/>
          </a:prstGeom>
          <a:solidFill>
            <a:srgbClr val="E5E5E5"/>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600" b="0" i="0" u="none" strike="noStrike" kern="0" cap="none" spc="0" normalizeH="0" baseline="0" noProof="0" dirty="0" err="1">
              <a:ln>
                <a:noFill/>
              </a:ln>
              <a:solidFill>
                <a:prstClr val="black"/>
              </a:solidFill>
              <a:effectLst/>
              <a:uLnTx/>
              <a:uFillTx/>
              <a:latin typeface="Malgun Gothic"/>
              <a:ea typeface="+mn-ea"/>
              <a:cs typeface="+mn-cs"/>
            </a:endParaRPr>
          </a:p>
        </p:txBody>
      </p:sp>
      <p:sp>
        <p:nvSpPr>
          <p:cNvPr id="125" name="Pfeil: Fünfeck 3">
            <a:extLst>
              <a:ext uri="{FF2B5EF4-FFF2-40B4-BE49-F238E27FC236}">
                <a16:creationId xmlns:a16="http://schemas.microsoft.com/office/drawing/2014/main" id="{652FE516-498E-4826-9B07-858E9FBD84D5}"/>
              </a:ext>
            </a:extLst>
          </p:cNvPr>
          <p:cNvSpPr/>
          <p:nvPr/>
        </p:nvSpPr>
        <p:spPr>
          <a:xfrm>
            <a:off x="6387221" y="1067641"/>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26" name="Pfeil: Chevron 4">
            <a:extLst>
              <a:ext uri="{FF2B5EF4-FFF2-40B4-BE49-F238E27FC236}">
                <a16:creationId xmlns:a16="http://schemas.microsoft.com/office/drawing/2014/main" id="{9B32E2CB-CE43-4A48-883E-286BAD521AF6}"/>
              </a:ext>
            </a:extLst>
          </p:cNvPr>
          <p:cNvSpPr/>
          <p:nvPr/>
        </p:nvSpPr>
        <p:spPr>
          <a:xfrm>
            <a:off x="7063082" y="1067640"/>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27" name="Rechteck 5">
            <a:extLst>
              <a:ext uri="{FF2B5EF4-FFF2-40B4-BE49-F238E27FC236}">
                <a16:creationId xmlns:a16="http://schemas.microsoft.com/office/drawing/2014/main" id="{CC7AFCA9-CDEE-495A-94C9-2B28397C51CF}"/>
              </a:ext>
            </a:extLst>
          </p:cNvPr>
          <p:cNvSpPr/>
          <p:nvPr/>
        </p:nvSpPr>
        <p:spPr>
          <a:xfrm>
            <a:off x="7217763" y="1085667"/>
            <a:ext cx="1494320"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dirty="0">
                <a:ln>
                  <a:noFill/>
                </a:ln>
                <a:solidFill>
                  <a:prstClr val="white"/>
                </a:solidFill>
                <a:uLnTx/>
                <a:uFillTx/>
                <a:latin typeface="Century Gothic" panose="020B0502020202020204" pitchFamily="34" charset="0"/>
              </a:rPr>
              <a:t>Le Lean Startup</a:t>
            </a:r>
          </a:p>
        </p:txBody>
      </p:sp>
      <p:sp>
        <p:nvSpPr>
          <p:cNvPr id="128" name="Rechteck 6">
            <a:extLst>
              <a:ext uri="{FF2B5EF4-FFF2-40B4-BE49-F238E27FC236}">
                <a16:creationId xmlns:a16="http://schemas.microsoft.com/office/drawing/2014/main" id="{2FB396D9-381C-4B0B-8C64-DBA5E33F5C1D}"/>
              </a:ext>
            </a:extLst>
          </p:cNvPr>
          <p:cNvSpPr/>
          <p:nvPr/>
        </p:nvSpPr>
        <p:spPr>
          <a:xfrm>
            <a:off x="6429261" y="1079042"/>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2.1</a:t>
            </a:r>
          </a:p>
        </p:txBody>
      </p:sp>
      <p:sp>
        <p:nvSpPr>
          <p:cNvPr id="129" name="Rectangle 2">
            <a:extLst>
              <a:ext uri="{FF2B5EF4-FFF2-40B4-BE49-F238E27FC236}">
                <a16:creationId xmlns:a16="http://schemas.microsoft.com/office/drawing/2014/main" id="{54E074D8-2C7D-4F9B-890D-0FCBB65240A6}"/>
              </a:ext>
            </a:extLst>
          </p:cNvPr>
          <p:cNvSpPr txBox="1">
            <a:spLocks noChangeArrowheads="1"/>
          </p:cNvSpPr>
          <p:nvPr/>
        </p:nvSpPr>
        <p:spPr bwMode="auto">
          <a:xfrm>
            <a:off x="936801" y="107479"/>
            <a:ext cx="9406555" cy="657225"/>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400" b="1" i="0" u="none" strike="noStrike" cap="none" normalizeH="0" baseline="0" noProof="0" dirty="0">
                <a:ln>
                  <a:noFill/>
                </a:ln>
                <a:solidFill>
                  <a:srgbClr val="FFFFFF">
                    <a:lumMod val="50000"/>
                  </a:srgbClr>
                </a:solidFill>
                <a:uLnTx/>
                <a:uFillTx/>
                <a:latin typeface="Century Gothic" panose="020B0502020202020204" pitchFamily="34" charset="0"/>
                <a:ea typeface="ＭＳ Ｐゴシック" charset="0"/>
                <a:cs typeface="Arial"/>
              </a:rPr>
              <a:t>Table des matières: modules 1 à 4</a:t>
            </a:r>
          </a:p>
        </p:txBody>
      </p:sp>
      <p:sp>
        <p:nvSpPr>
          <p:cNvPr id="130" name="Rectangle 2">
            <a:extLst>
              <a:ext uri="{FF2B5EF4-FFF2-40B4-BE49-F238E27FC236}">
                <a16:creationId xmlns:a16="http://schemas.microsoft.com/office/drawing/2014/main" id="{6F865A6C-D2E5-4E9B-AA08-BDB171BF5319}"/>
              </a:ext>
            </a:extLst>
          </p:cNvPr>
          <p:cNvSpPr txBox="1">
            <a:spLocks noChangeArrowheads="1"/>
          </p:cNvSpPr>
          <p:nvPr/>
        </p:nvSpPr>
        <p:spPr bwMode="auto">
          <a:xfrm>
            <a:off x="1064355" y="723655"/>
            <a:ext cx="4910116" cy="287199"/>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400" b="1" i="0" u="none" strike="noStrike" cap="none" normalizeH="0" baseline="0" noProof="0" dirty="0">
                <a:ln>
                  <a:noFill/>
                </a:ln>
                <a:solidFill>
                  <a:srgbClr val="FFFFFF">
                    <a:lumMod val="50000"/>
                  </a:srgbClr>
                </a:solidFill>
                <a:uLnTx/>
                <a:uFillTx/>
                <a:latin typeface="Century Gothic" panose="020B0502020202020204" pitchFamily="34" charset="0"/>
                <a:ea typeface="ＭＳ Ｐゴシック" charset="0"/>
                <a:cs typeface="Arial"/>
              </a:rPr>
              <a:t>Module 1: Développement d’idées </a:t>
            </a:r>
          </a:p>
        </p:txBody>
      </p:sp>
      <p:sp>
        <p:nvSpPr>
          <p:cNvPr id="131" name="Rectangle 2">
            <a:extLst>
              <a:ext uri="{FF2B5EF4-FFF2-40B4-BE49-F238E27FC236}">
                <a16:creationId xmlns:a16="http://schemas.microsoft.com/office/drawing/2014/main" id="{EE7B9417-515E-4AA6-A921-F71F99855D09}"/>
              </a:ext>
            </a:extLst>
          </p:cNvPr>
          <p:cNvSpPr txBox="1">
            <a:spLocks noChangeArrowheads="1"/>
          </p:cNvSpPr>
          <p:nvPr/>
        </p:nvSpPr>
        <p:spPr bwMode="auto">
          <a:xfrm>
            <a:off x="6426200" y="729855"/>
            <a:ext cx="4218607" cy="280999"/>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400" b="1" i="0" u="none" strike="noStrike" cap="none" normalizeH="0" baseline="0" noProof="0">
                <a:ln>
                  <a:noFill/>
                </a:ln>
                <a:solidFill>
                  <a:srgbClr val="FFFFFF">
                    <a:lumMod val="50000"/>
                  </a:srgbClr>
                </a:solidFill>
                <a:uLnTx/>
                <a:uFillTx/>
                <a:latin typeface="Century Gothic" panose="020B0502020202020204" pitchFamily="34" charset="0"/>
                <a:ea typeface="ＭＳ Ｐゴシック" charset="0"/>
                <a:cs typeface="Arial"/>
              </a:rPr>
              <a:t>Module 2: Test et perfectionnement des idées</a:t>
            </a:r>
          </a:p>
        </p:txBody>
      </p:sp>
      <p:sp>
        <p:nvSpPr>
          <p:cNvPr id="132" name="Pfeil: Fünfeck 18">
            <a:extLst>
              <a:ext uri="{FF2B5EF4-FFF2-40B4-BE49-F238E27FC236}">
                <a16:creationId xmlns:a16="http://schemas.microsoft.com/office/drawing/2014/main" id="{1CBFE532-ACC2-4D5E-AF0D-67619D144685}"/>
              </a:ext>
            </a:extLst>
          </p:cNvPr>
          <p:cNvSpPr/>
          <p:nvPr/>
        </p:nvSpPr>
        <p:spPr>
          <a:xfrm>
            <a:off x="6380597" y="1389832"/>
            <a:ext cx="781879" cy="288000"/>
          </a:xfrm>
          <a:prstGeom prst="homePlate">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33" name="Pfeil: Chevron 19">
            <a:extLst>
              <a:ext uri="{FF2B5EF4-FFF2-40B4-BE49-F238E27FC236}">
                <a16:creationId xmlns:a16="http://schemas.microsoft.com/office/drawing/2014/main" id="{6EF0A76E-42D5-43B0-B45F-3545EEEF167C}"/>
              </a:ext>
            </a:extLst>
          </p:cNvPr>
          <p:cNvSpPr/>
          <p:nvPr/>
        </p:nvSpPr>
        <p:spPr>
          <a:xfrm>
            <a:off x="7056458" y="1389831"/>
            <a:ext cx="4320000"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34" name="Rechteck 20">
            <a:extLst>
              <a:ext uri="{FF2B5EF4-FFF2-40B4-BE49-F238E27FC236}">
                <a16:creationId xmlns:a16="http://schemas.microsoft.com/office/drawing/2014/main" id="{EA65CA46-ECE9-486F-891D-6A353B804A28}"/>
              </a:ext>
            </a:extLst>
          </p:cNvPr>
          <p:cNvSpPr/>
          <p:nvPr/>
        </p:nvSpPr>
        <p:spPr>
          <a:xfrm>
            <a:off x="7211139" y="1407858"/>
            <a:ext cx="2627642"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dirty="0">
                <a:ln>
                  <a:noFill/>
                </a:ln>
                <a:solidFill>
                  <a:prstClr val="white"/>
                </a:solidFill>
                <a:uLnTx/>
                <a:uFillTx/>
                <a:latin typeface="Century Gothic" panose="020B0502020202020204" pitchFamily="34" charset="0"/>
              </a:rPr>
              <a:t>Le Lean Startup et votre idée </a:t>
            </a:r>
          </a:p>
        </p:txBody>
      </p:sp>
      <p:sp>
        <p:nvSpPr>
          <p:cNvPr id="135" name="Rechteck 21">
            <a:extLst>
              <a:ext uri="{FF2B5EF4-FFF2-40B4-BE49-F238E27FC236}">
                <a16:creationId xmlns:a16="http://schemas.microsoft.com/office/drawing/2014/main" id="{E4EEDC20-66C7-4F98-A7E5-EBC9687FEF02}"/>
              </a:ext>
            </a:extLst>
          </p:cNvPr>
          <p:cNvSpPr/>
          <p:nvPr/>
        </p:nvSpPr>
        <p:spPr>
          <a:xfrm>
            <a:off x="6422637" y="1401233"/>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2.2</a:t>
            </a:r>
          </a:p>
        </p:txBody>
      </p:sp>
      <p:sp>
        <p:nvSpPr>
          <p:cNvPr id="136" name="Pfeil: Fünfeck 22">
            <a:extLst>
              <a:ext uri="{FF2B5EF4-FFF2-40B4-BE49-F238E27FC236}">
                <a16:creationId xmlns:a16="http://schemas.microsoft.com/office/drawing/2014/main" id="{108ADE8E-1D6A-446F-8A9C-0F6A57DA7BAC}"/>
              </a:ext>
            </a:extLst>
          </p:cNvPr>
          <p:cNvSpPr/>
          <p:nvPr/>
        </p:nvSpPr>
        <p:spPr>
          <a:xfrm>
            <a:off x="6373971" y="1712023"/>
            <a:ext cx="781879" cy="288000"/>
          </a:xfrm>
          <a:prstGeom prst="homePlate">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37" name="Pfeil: Chevron 23">
            <a:extLst>
              <a:ext uri="{FF2B5EF4-FFF2-40B4-BE49-F238E27FC236}">
                <a16:creationId xmlns:a16="http://schemas.microsoft.com/office/drawing/2014/main" id="{F0F4B13A-B7FB-4275-83D3-6239A3F71A1C}"/>
              </a:ext>
            </a:extLst>
          </p:cNvPr>
          <p:cNvSpPr/>
          <p:nvPr/>
        </p:nvSpPr>
        <p:spPr>
          <a:xfrm>
            <a:off x="7049832" y="1712022"/>
            <a:ext cx="4320000" cy="288000"/>
          </a:xfrm>
          <a:prstGeom prst="chevron">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38" name="Rechteck 24">
            <a:extLst>
              <a:ext uri="{FF2B5EF4-FFF2-40B4-BE49-F238E27FC236}">
                <a16:creationId xmlns:a16="http://schemas.microsoft.com/office/drawing/2014/main" id="{938213C0-FC05-4568-85FC-8C0C1AA94DC5}"/>
              </a:ext>
            </a:extLst>
          </p:cNvPr>
          <p:cNvSpPr/>
          <p:nvPr/>
        </p:nvSpPr>
        <p:spPr>
          <a:xfrm>
            <a:off x="7204513" y="1730049"/>
            <a:ext cx="4185761" cy="272382"/>
          </a:xfrm>
          <a:prstGeom prst="rect">
            <a:avLst/>
          </a:prstGeom>
        </p:spPr>
        <p:txBody>
          <a:bodyPr wrap="none">
            <a:spAutoFit/>
          </a:bodyPr>
          <a:lstStyle/>
          <a:p>
            <a:pPr lvl="0">
              <a:lnSpc>
                <a:spcPct val="90000"/>
              </a:lnSpc>
              <a:spcAft>
                <a:spcPts val="1000"/>
              </a:spcAft>
              <a:buClr>
                <a:srgbClr val="5F5F5F"/>
              </a:buClr>
              <a:defRPr/>
            </a:pPr>
            <a:r>
              <a:rPr lang="fr-CH" sz="1300" dirty="0">
                <a:solidFill>
                  <a:prstClr val="white"/>
                </a:solidFill>
                <a:latin typeface="Century Gothic" panose="020B0502020202020204" pitchFamily="34" charset="0"/>
              </a:rPr>
              <a:t>Le Lean Startup </a:t>
            </a:r>
            <a:r>
              <a:rPr lang="fr-CH" sz="1300" spc="-40" dirty="0">
                <a:solidFill>
                  <a:prstClr val="white"/>
                </a:solidFill>
                <a:latin typeface="Century Gothic" panose="020B0502020202020204" pitchFamily="34" charset="0"/>
              </a:rPr>
              <a:t>avec l’exemple de </a:t>
            </a:r>
            <a:r>
              <a:rPr lang="fr-CH" sz="1300" spc="-40" dirty="0" err="1">
                <a:solidFill>
                  <a:prstClr val="white"/>
                </a:solidFill>
                <a:latin typeface="Century Gothic" panose="020B0502020202020204" pitchFamily="34" charset="0"/>
              </a:rPr>
              <a:t>MyBambooBike</a:t>
            </a:r>
            <a:endParaRPr lang="fr-CH" sz="1300" spc="-40" dirty="0">
              <a:solidFill>
                <a:prstClr val="white"/>
              </a:solidFill>
              <a:latin typeface="Century Gothic" panose="020B0502020202020204" pitchFamily="34" charset="0"/>
            </a:endParaRPr>
          </a:p>
        </p:txBody>
      </p:sp>
      <p:sp>
        <p:nvSpPr>
          <p:cNvPr id="139" name="Rechteck 25">
            <a:extLst>
              <a:ext uri="{FF2B5EF4-FFF2-40B4-BE49-F238E27FC236}">
                <a16:creationId xmlns:a16="http://schemas.microsoft.com/office/drawing/2014/main" id="{C70FC3C3-6AFC-478F-84DA-189DC62B449D}"/>
              </a:ext>
            </a:extLst>
          </p:cNvPr>
          <p:cNvSpPr/>
          <p:nvPr/>
        </p:nvSpPr>
        <p:spPr>
          <a:xfrm>
            <a:off x="6416011" y="1723424"/>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2.3</a:t>
            </a:r>
          </a:p>
        </p:txBody>
      </p:sp>
      <p:sp>
        <p:nvSpPr>
          <p:cNvPr id="140" name="Pfeil: Fünfeck 26">
            <a:extLst>
              <a:ext uri="{FF2B5EF4-FFF2-40B4-BE49-F238E27FC236}">
                <a16:creationId xmlns:a16="http://schemas.microsoft.com/office/drawing/2014/main" id="{24BDB529-9571-46CD-A040-3541CAE75872}"/>
              </a:ext>
            </a:extLst>
          </p:cNvPr>
          <p:cNvSpPr/>
          <p:nvPr/>
        </p:nvSpPr>
        <p:spPr>
          <a:xfrm>
            <a:off x="1042994" y="3222385"/>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41" name="Pfeil: Chevron 27">
            <a:extLst>
              <a:ext uri="{FF2B5EF4-FFF2-40B4-BE49-F238E27FC236}">
                <a16:creationId xmlns:a16="http://schemas.microsoft.com/office/drawing/2014/main" id="{FAD49B82-BF8F-432A-BC54-8D4CCF4B0DB9}"/>
              </a:ext>
            </a:extLst>
          </p:cNvPr>
          <p:cNvSpPr/>
          <p:nvPr/>
        </p:nvSpPr>
        <p:spPr>
          <a:xfrm>
            <a:off x="1726408" y="3222384"/>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42" name="Rechteck 28">
            <a:extLst>
              <a:ext uri="{FF2B5EF4-FFF2-40B4-BE49-F238E27FC236}">
                <a16:creationId xmlns:a16="http://schemas.microsoft.com/office/drawing/2014/main" id="{2B4A0ABD-683B-4802-9B10-2ECBD15FB9FB}"/>
              </a:ext>
            </a:extLst>
          </p:cNvPr>
          <p:cNvSpPr/>
          <p:nvPr/>
        </p:nvSpPr>
        <p:spPr>
          <a:xfrm>
            <a:off x="1887065" y="3240411"/>
            <a:ext cx="1601721"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Modèle d’entreprise </a:t>
            </a:r>
          </a:p>
        </p:txBody>
      </p:sp>
      <p:sp>
        <p:nvSpPr>
          <p:cNvPr id="143" name="Rechteck 29">
            <a:extLst>
              <a:ext uri="{FF2B5EF4-FFF2-40B4-BE49-F238E27FC236}">
                <a16:creationId xmlns:a16="http://schemas.microsoft.com/office/drawing/2014/main" id="{D2EC012B-D750-4642-B824-C6FEFCEB56D1}"/>
              </a:ext>
            </a:extLst>
          </p:cNvPr>
          <p:cNvSpPr/>
          <p:nvPr/>
        </p:nvSpPr>
        <p:spPr>
          <a:xfrm>
            <a:off x="1098563" y="3233786"/>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3.1</a:t>
            </a:r>
          </a:p>
        </p:txBody>
      </p:sp>
      <p:sp>
        <p:nvSpPr>
          <p:cNvPr id="144" name="Rectangle 2">
            <a:extLst>
              <a:ext uri="{FF2B5EF4-FFF2-40B4-BE49-F238E27FC236}">
                <a16:creationId xmlns:a16="http://schemas.microsoft.com/office/drawing/2014/main" id="{FF5D6835-D10C-4726-B3BC-3A8481622B64}"/>
              </a:ext>
            </a:extLst>
          </p:cNvPr>
          <p:cNvSpPr txBox="1">
            <a:spLocks noChangeArrowheads="1"/>
          </p:cNvSpPr>
          <p:nvPr/>
        </p:nvSpPr>
        <p:spPr bwMode="auto">
          <a:xfrm>
            <a:off x="1052746" y="2901105"/>
            <a:ext cx="5043254" cy="277811"/>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400" b="1" i="0" u="none" strike="noStrike" cap="none" normalizeH="0" baseline="0" noProof="0" dirty="0">
                <a:ln>
                  <a:noFill/>
                </a:ln>
                <a:solidFill>
                  <a:srgbClr val="FFFFFF">
                    <a:lumMod val="50000"/>
                  </a:srgbClr>
                </a:solidFill>
                <a:uLnTx/>
                <a:uFillTx/>
                <a:latin typeface="Century Gothic" panose="020B0502020202020204" pitchFamily="34" charset="0"/>
                <a:ea typeface="ＭＳ Ｐゴシック" charset="0"/>
                <a:cs typeface="Arial"/>
              </a:rPr>
              <a:t>Module 3: Développement de modèles d’entreprise</a:t>
            </a:r>
          </a:p>
        </p:txBody>
      </p:sp>
      <p:sp>
        <p:nvSpPr>
          <p:cNvPr id="145" name="Pfeil: Fünfeck 31">
            <a:extLst>
              <a:ext uri="{FF2B5EF4-FFF2-40B4-BE49-F238E27FC236}">
                <a16:creationId xmlns:a16="http://schemas.microsoft.com/office/drawing/2014/main" id="{89F468AF-3FB0-48F2-91AF-D13FC81CDFE1}"/>
              </a:ext>
            </a:extLst>
          </p:cNvPr>
          <p:cNvSpPr/>
          <p:nvPr/>
        </p:nvSpPr>
        <p:spPr>
          <a:xfrm>
            <a:off x="1042994" y="4214147"/>
            <a:ext cx="781879" cy="288000"/>
          </a:xfrm>
          <a:prstGeom prst="homePlate">
            <a:avLst/>
          </a:prstGeom>
          <a:solidFill>
            <a:srgbClr val="0B4874"/>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46" name="Pfeil: Chevron 32">
            <a:extLst>
              <a:ext uri="{FF2B5EF4-FFF2-40B4-BE49-F238E27FC236}">
                <a16:creationId xmlns:a16="http://schemas.microsoft.com/office/drawing/2014/main" id="{A780254F-F74D-4F32-AD7C-D96974977C1E}"/>
              </a:ext>
            </a:extLst>
          </p:cNvPr>
          <p:cNvSpPr/>
          <p:nvPr/>
        </p:nvSpPr>
        <p:spPr>
          <a:xfrm>
            <a:off x="1726408" y="4214148"/>
            <a:ext cx="4320000" cy="288000"/>
          </a:xfrm>
          <a:prstGeom prst="chevron">
            <a:avLst/>
          </a:prstGeom>
          <a:solidFill>
            <a:srgbClr val="0B4874"/>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47" name="Rechteck 33">
            <a:extLst>
              <a:ext uri="{FF2B5EF4-FFF2-40B4-BE49-F238E27FC236}">
                <a16:creationId xmlns:a16="http://schemas.microsoft.com/office/drawing/2014/main" id="{2FE9DA82-B29D-4C6A-ADEC-F14451D38DBF}"/>
              </a:ext>
            </a:extLst>
          </p:cNvPr>
          <p:cNvSpPr/>
          <p:nvPr/>
        </p:nvSpPr>
        <p:spPr>
          <a:xfrm>
            <a:off x="1872490" y="4232173"/>
            <a:ext cx="2266967"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Business plan et pitch deck</a:t>
            </a:r>
          </a:p>
        </p:txBody>
      </p:sp>
      <p:sp>
        <p:nvSpPr>
          <p:cNvPr id="148" name="Rechteck 34">
            <a:extLst>
              <a:ext uri="{FF2B5EF4-FFF2-40B4-BE49-F238E27FC236}">
                <a16:creationId xmlns:a16="http://schemas.microsoft.com/office/drawing/2014/main" id="{9BC5CD06-AA26-46A2-A5C3-7A98957B8656}"/>
              </a:ext>
            </a:extLst>
          </p:cNvPr>
          <p:cNvSpPr/>
          <p:nvPr/>
        </p:nvSpPr>
        <p:spPr>
          <a:xfrm>
            <a:off x="1083988" y="4225548"/>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3.4</a:t>
            </a:r>
          </a:p>
        </p:txBody>
      </p:sp>
      <p:sp>
        <p:nvSpPr>
          <p:cNvPr id="149" name="Pfeil: Fünfeck 35">
            <a:extLst>
              <a:ext uri="{FF2B5EF4-FFF2-40B4-BE49-F238E27FC236}">
                <a16:creationId xmlns:a16="http://schemas.microsoft.com/office/drawing/2014/main" id="{1D190C5C-596D-4433-8CF3-B3491053457B}"/>
              </a:ext>
            </a:extLst>
          </p:cNvPr>
          <p:cNvSpPr/>
          <p:nvPr/>
        </p:nvSpPr>
        <p:spPr>
          <a:xfrm>
            <a:off x="1042994" y="3874719"/>
            <a:ext cx="781879" cy="288000"/>
          </a:xfrm>
          <a:prstGeom prst="homePlate">
            <a:avLst/>
          </a:prstGeom>
          <a:solidFill>
            <a:srgbClr val="D17930"/>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50" name="Pfeil: Chevron 36">
            <a:extLst>
              <a:ext uri="{FF2B5EF4-FFF2-40B4-BE49-F238E27FC236}">
                <a16:creationId xmlns:a16="http://schemas.microsoft.com/office/drawing/2014/main" id="{A1B78ADE-D57A-44F4-861C-8E20D3D6085E}"/>
              </a:ext>
            </a:extLst>
          </p:cNvPr>
          <p:cNvSpPr/>
          <p:nvPr/>
        </p:nvSpPr>
        <p:spPr>
          <a:xfrm>
            <a:off x="1726408" y="3874718"/>
            <a:ext cx="4320000" cy="288000"/>
          </a:xfrm>
          <a:prstGeom prst="chevron">
            <a:avLst/>
          </a:prstGeom>
          <a:solidFill>
            <a:srgbClr val="D17930"/>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51" name="Rechteck 37">
            <a:extLst>
              <a:ext uri="{FF2B5EF4-FFF2-40B4-BE49-F238E27FC236}">
                <a16:creationId xmlns:a16="http://schemas.microsoft.com/office/drawing/2014/main" id="{8DF23D67-1A9A-450F-AE0F-C4E60A2F508B}"/>
              </a:ext>
            </a:extLst>
          </p:cNvPr>
          <p:cNvSpPr/>
          <p:nvPr/>
        </p:nvSpPr>
        <p:spPr>
          <a:xfrm>
            <a:off x="1873815" y="3892745"/>
            <a:ext cx="1790875"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Votre modèle d’entreprise</a:t>
            </a:r>
          </a:p>
        </p:txBody>
      </p:sp>
      <p:sp>
        <p:nvSpPr>
          <p:cNvPr id="152" name="Rechteck 38">
            <a:extLst>
              <a:ext uri="{FF2B5EF4-FFF2-40B4-BE49-F238E27FC236}">
                <a16:creationId xmlns:a16="http://schemas.microsoft.com/office/drawing/2014/main" id="{6F9F5101-E995-4385-AFB9-D3C413DF4F31}"/>
              </a:ext>
            </a:extLst>
          </p:cNvPr>
          <p:cNvSpPr/>
          <p:nvPr/>
        </p:nvSpPr>
        <p:spPr>
          <a:xfrm>
            <a:off x="1085313" y="3886120"/>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3.3</a:t>
            </a:r>
          </a:p>
        </p:txBody>
      </p:sp>
      <p:sp>
        <p:nvSpPr>
          <p:cNvPr id="153" name="Pfeil: Fünfeck 47">
            <a:extLst>
              <a:ext uri="{FF2B5EF4-FFF2-40B4-BE49-F238E27FC236}">
                <a16:creationId xmlns:a16="http://schemas.microsoft.com/office/drawing/2014/main" id="{B2CEB833-84EC-4B58-9BCB-028CA2DCAF0D}"/>
              </a:ext>
            </a:extLst>
          </p:cNvPr>
          <p:cNvSpPr/>
          <p:nvPr/>
        </p:nvSpPr>
        <p:spPr>
          <a:xfrm>
            <a:off x="1042994" y="4536198"/>
            <a:ext cx="781879" cy="288000"/>
          </a:xfrm>
          <a:prstGeom prst="homePlate">
            <a:avLst/>
          </a:prstGeom>
          <a:solidFill>
            <a:srgbClr val="0B4874"/>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54" name="Pfeil: Chevron 48">
            <a:extLst>
              <a:ext uri="{FF2B5EF4-FFF2-40B4-BE49-F238E27FC236}">
                <a16:creationId xmlns:a16="http://schemas.microsoft.com/office/drawing/2014/main" id="{2A61BC52-F8DE-4948-A6F3-315A975A32F1}"/>
              </a:ext>
            </a:extLst>
          </p:cNvPr>
          <p:cNvSpPr/>
          <p:nvPr/>
        </p:nvSpPr>
        <p:spPr>
          <a:xfrm>
            <a:off x="1726408" y="4536199"/>
            <a:ext cx="4320000" cy="288000"/>
          </a:xfrm>
          <a:prstGeom prst="chevron">
            <a:avLst/>
          </a:prstGeom>
          <a:solidFill>
            <a:srgbClr val="0B4874"/>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155" name="Rechteck 49">
            <a:extLst>
              <a:ext uri="{FF2B5EF4-FFF2-40B4-BE49-F238E27FC236}">
                <a16:creationId xmlns:a16="http://schemas.microsoft.com/office/drawing/2014/main" id="{E4D71184-53F7-4774-BDE7-9C2519C373A9}"/>
              </a:ext>
            </a:extLst>
          </p:cNvPr>
          <p:cNvSpPr/>
          <p:nvPr/>
        </p:nvSpPr>
        <p:spPr>
          <a:xfrm>
            <a:off x="1873350" y="4554224"/>
            <a:ext cx="1997663"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Caractéristique distinctive</a:t>
            </a:r>
          </a:p>
        </p:txBody>
      </p:sp>
      <p:sp>
        <p:nvSpPr>
          <p:cNvPr id="156" name="Rechteck 50">
            <a:extLst>
              <a:ext uri="{FF2B5EF4-FFF2-40B4-BE49-F238E27FC236}">
                <a16:creationId xmlns:a16="http://schemas.microsoft.com/office/drawing/2014/main" id="{142C9ECB-D04C-4BC0-9DB1-D6BED3384A90}"/>
              </a:ext>
            </a:extLst>
          </p:cNvPr>
          <p:cNvSpPr/>
          <p:nvPr/>
        </p:nvSpPr>
        <p:spPr>
          <a:xfrm>
            <a:off x="1084848" y="4547599"/>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3.5</a:t>
            </a:r>
          </a:p>
        </p:txBody>
      </p:sp>
      <p:sp>
        <p:nvSpPr>
          <p:cNvPr id="157" name="Pfeil: Fünfeck 51">
            <a:extLst>
              <a:ext uri="{FF2B5EF4-FFF2-40B4-BE49-F238E27FC236}">
                <a16:creationId xmlns:a16="http://schemas.microsoft.com/office/drawing/2014/main" id="{3673490A-9C03-467D-BB57-94BC8691AEE5}"/>
              </a:ext>
            </a:extLst>
          </p:cNvPr>
          <p:cNvSpPr/>
          <p:nvPr/>
        </p:nvSpPr>
        <p:spPr>
          <a:xfrm>
            <a:off x="1042994" y="3550453"/>
            <a:ext cx="781879" cy="288000"/>
          </a:xfrm>
          <a:prstGeom prst="homePlate">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58" name="Pfeil: Chevron 52">
            <a:extLst>
              <a:ext uri="{FF2B5EF4-FFF2-40B4-BE49-F238E27FC236}">
                <a16:creationId xmlns:a16="http://schemas.microsoft.com/office/drawing/2014/main" id="{94DE58D1-85F1-4EEC-9CEE-BD10484E9AF6}"/>
              </a:ext>
            </a:extLst>
          </p:cNvPr>
          <p:cNvSpPr/>
          <p:nvPr/>
        </p:nvSpPr>
        <p:spPr>
          <a:xfrm>
            <a:off x="1726408" y="3550452"/>
            <a:ext cx="4320000" cy="288000"/>
          </a:xfrm>
          <a:prstGeom prst="chevron">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59" name="Rechteck 53">
            <a:extLst>
              <a:ext uri="{FF2B5EF4-FFF2-40B4-BE49-F238E27FC236}">
                <a16:creationId xmlns:a16="http://schemas.microsoft.com/office/drawing/2014/main" id="{A234BBAF-62A5-4B03-A167-FA39BEF37DCD}"/>
              </a:ext>
            </a:extLst>
          </p:cNvPr>
          <p:cNvSpPr/>
          <p:nvPr/>
        </p:nvSpPr>
        <p:spPr>
          <a:xfrm>
            <a:off x="1873815" y="3568479"/>
            <a:ext cx="3215945"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Modèle d’entreprise de MyBambooBike</a:t>
            </a:r>
          </a:p>
        </p:txBody>
      </p:sp>
      <p:sp>
        <p:nvSpPr>
          <p:cNvPr id="160" name="Pfeil: Fünfeck 59">
            <a:extLst>
              <a:ext uri="{FF2B5EF4-FFF2-40B4-BE49-F238E27FC236}">
                <a16:creationId xmlns:a16="http://schemas.microsoft.com/office/drawing/2014/main" id="{C4EF4760-D127-422D-850F-1DE21F2A00DE}"/>
              </a:ext>
            </a:extLst>
          </p:cNvPr>
          <p:cNvSpPr/>
          <p:nvPr/>
        </p:nvSpPr>
        <p:spPr>
          <a:xfrm>
            <a:off x="1042994" y="4867780"/>
            <a:ext cx="781879" cy="288000"/>
          </a:xfrm>
          <a:prstGeom prst="homePlate">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61" name="Pfeil: Chevron 60">
            <a:extLst>
              <a:ext uri="{FF2B5EF4-FFF2-40B4-BE49-F238E27FC236}">
                <a16:creationId xmlns:a16="http://schemas.microsoft.com/office/drawing/2014/main" id="{B08A55F9-C291-40B1-8A33-69E49B4AD14B}"/>
              </a:ext>
            </a:extLst>
          </p:cNvPr>
          <p:cNvSpPr/>
          <p:nvPr/>
        </p:nvSpPr>
        <p:spPr>
          <a:xfrm>
            <a:off x="1726408" y="4867779"/>
            <a:ext cx="4320000" cy="288000"/>
          </a:xfrm>
          <a:prstGeom prst="chevron">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62" name="Rechteck 61">
            <a:extLst>
              <a:ext uri="{FF2B5EF4-FFF2-40B4-BE49-F238E27FC236}">
                <a16:creationId xmlns:a16="http://schemas.microsoft.com/office/drawing/2014/main" id="{72E38848-83DF-49E5-AA9B-6F4C095365FB}"/>
              </a:ext>
            </a:extLst>
          </p:cNvPr>
          <p:cNvSpPr/>
          <p:nvPr/>
        </p:nvSpPr>
        <p:spPr>
          <a:xfrm>
            <a:off x="1874834" y="4873461"/>
            <a:ext cx="3767378"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Caractéristiques distinctives de MyBambooBike</a:t>
            </a:r>
          </a:p>
        </p:txBody>
      </p:sp>
      <p:sp>
        <p:nvSpPr>
          <p:cNvPr id="163" name="Rechteck 62">
            <a:extLst>
              <a:ext uri="{FF2B5EF4-FFF2-40B4-BE49-F238E27FC236}">
                <a16:creationId xmlns:a16="http://schemas.microsoft.com/office/drawing/2014/main" id="{BD5205D7-FAD2-4D32-A7D3-8E939C862BC1}"/>
              </a:ext>
            </a:extLst>
          </p:cNvPr>
          <p:cNvSpPr/>
          <p:nvPr/>
        </p:nvSpPr>
        <p:spPr>
          <a:xfrm>
            <a:off x="1087928" y="4841081"/>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3.6</a:t>
            </a:r>
          </a:p>
        </p:txBody>
      </p:sp>
      <p:sp>
        <p:nvSpPr>
          <p:cNvPr id="164" name="Pfeil: Fünfeck 63">
            <a:extLst>
              <a:ext uri="{FF2B5EF4-FFF2-40B4-BE49-F238E27FC236}">
                <a16:creationId xmlns:a16="http://schemas.microsoft.com/office/drawing/2014/main" id="{D0CCA76C-090B-412B-B11F-B11222E2452E}"/>
              </a:ext>
            </a:extLst>
          </p:cNvPr>
          <p:cNvSpPr/>
          <p:nvPr/>
        </p:nvSpPr>
        <p:spPr>
          <a:xfrm>
            <a:off x="1042994" y="5195316"/>
            <a:ext cx="781879" cy="288000"/>
          </a:xfrm>
          <a:prstGeom prst="homePlate">
            <a:avLst/>
          </a:prstGeom>
          <a:solidFill>
            <a:srgbClr val="D17930"/>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65" name="Pfeil: Chevron 64">
            <a:extLst>
              <a:ext uri="{FF2B5EF4-FFF2-40B4-BE49-F238E27FC236}">
                <a16:creationId xmlns:a16="http://schemas.microsoft.com/office/drawing/2014/main" id="{15E2557C-182F-436D-B8AD-8B470D887931}"/>
              </a:ext>
            </a:extLst>
          </p:cNvPr>
          <p:cNvSpPr/>
          <p:nvPr/>
        </p:nvSpPr>
        <p:spPr>
          <a:xfrm>
            <a:off x="1726408" y="5195315"/>
            <a:ext cx="4320000" cy="288000"/>
          </a:xfrm>
          <a:prstGeom prst="chevron">
            <a:avLst/>
          </a:prstGeom>
          <a:solidFill>
            <a:srgbClr val="D17930"/>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66" name="Rechteck 65">
            <a:extLst>
              <a:ext uri="{FF2B5EF4-FFF2-40B4-BE49-F238E27FC236}">
                <a16:creationId xmlns:a16="http://schemas.microsoft.com/office/drawing/2014/main" id="{C9546D9E-85A0-4EB7-BDEC-F8B0B16F5C01}"/>
              </a:ext>
            </a:extLst>
          </p:cNvPr>
          <p:cNvSpPr/>
          <p:nvPr/>
        </p:nvSpPr>
        <p:spPr>
          <a:xfrm>
            <a:off x="1883092" y="5213342"/>
            <a:ext cx="223330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Votre caractéristique distinctive</a:t>
            </a:r>
          </a:p>
        </p:txBody>
      </p:sp>
      <p:sp>
        <p:nvSpPr>
          <p:cNvPr id="167" name="Rechteck 66">
            <a:extLst>
              <a:ext uri="{FF2B5EF4-FFF2-40B4-BE49-F238E27FC236}">
                <a16:creationId xmlns:a16="http://schemas.microsoft.com/office/drawing/2014/main" id="{7BAAE6B8-3CCA-48F9-901E-FCA9011DE531}"/>
              </a:ext>
            </a:extLst>
          </p:cNvPr>
          <p:cNvSpPr/>
          <p:nvPr/>
        </p:nvSpPr>
        <p:spPr>
          <a:xfrm>
            <a:off x="1094590" y="5206717"/>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3.7</a:t>
            </a:r>
          </a:p>
        </p:txBody>
      </p:sp>
      <p:sp>
        <p:nvSpPr>
          <p:cNvPr id="168" name="Rectangle 2">
            <a:extLst>
              <a:ext uri="{FF2B5EF4-FFF2-40B4-BE49-F238E27FC236}">
                <a16:creationId xmlns:a16="http://schemas.microsoft.com/office/drawing/2014/main" id="{90F56E34-D935-4658-B570-15D1344577EA}"/>
              </a:ext>
            </a:extLst>
          </p:cNvPr>
          <p:cNvSpPr txBox="1">
            <a:spLocks noChangeArrowheads="1"/>
          </p:cNvSpPr>
          <p:nvPr/>
        </p:nvSpPr>
        <p:spPr bwMode="auto">
          <a:xfrm>
            <a:off x="6431531" y="2897917"/>
            <a:ext cx="4218607" cy="280999"/>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400" b="1" i="0" u="none" strike="noStrike" cap="none" normalizeH="0" baseline="0" noProof="0">
                <a:ln>
                  <a:noFill/>
                </a:ln>
                <a:solidFill>
                  <a:srgbClr val="FFFFFF">
                    <a:lumMod val="50000"/>
                  </a:srgbClr>
                </a:solidFill>
                <a:uLnTx/>
                <a:uFillTx/>
                <a:latin typeface="Century Gothic" panose="020B0502020202020204" pitchFamily="34" charset="0"/>
                <a:ea typeface="ＭＳ Ｐゴシック" charset="0"/>
                <a:cs typeface="Arial"/>
              </a:rPr>
              <a:t>Module 4: Marketing pour fondateurs/-trices</a:t>
            </a:r>
          </a:p>
        </p:txBody>
      </p:sp>
      <p:sp>
        <p:nvSpPr>
          <p:cNvPr id="169" name="Rechteck 45">
            <a:extLst>
              <a:ext uri="{FF2B5EF4-FFF2-40B4-BE49-F238E27FC236}">
                <a16:creationId xmlns:a16="http://schemas.microsoft.com/office/drawing/2014/main" id="{3B49DB26-40C1-499B-8A24-379FA3940A2C}"/>
              </a:ext>
            </a:extLst>
          </p:cNvPr>
          <p:cNvSpPr/>
          <p:nvPr/>
        </p:nvSpPr>
        <p:spPr>
          <a:xfrm>
            <a:off x="1059946" y="3581913"/>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3.2</a:t>
            </a:r>
          </a:p>
        </p:txBody>
      </p:sp>
      <p:sp>
        <p:nvSpPr>
          <p:cNvPr id="170" name="Pfeil: Fünfeck 46">
            <a:extLst>
              <a:ext uri="{FF2B5EF4-FFF2-40B4-BE49-F238E27FC236}">
                <a16:creationId xmlns:a16="http://schemas.microsoft.com/office/drawing/2014/main" id="{F3B22221-CB6B-49AF-80DC-46D9EC9129E9}"/>
              </a:ext>
            </a:extLst>
          </p:cNvPr>
          <p:cNvSpPr/>
          <p:nvPr/>
        </p:nvSpPr>
        <p:spPr>
          <a:xfrm>
            <a:off x="6380932" y="3540287"/>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71" name="Pfeil: Chevron 54">
            <a:extLst>
              <a:ext uri="{FF2B5EF4-FFF2-40B4-BE49-F238E27FC236}">
                <a16:creationId xmlns:a16="http://schemas.microsoft.com/office/drawing/2014/main" id="{6AA029FC-6328-4845-83A6-5B0F48BC0E1C}"/>
              </a:ext>
            </a:extLst>
          </p:cNvPr>
          <p:cNvSpPr/>
          <p:nvPr/>
        </p:nvSpPr>
        <p:spPr>
          <a:xfrm>
            <a:off x="7056793" y="3540286"/>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72" name="Rechteck 55">
            <a:extLst>
              <a:ext uri="{FF2B5EF4-FFF2-40B4-BE49-F238E27FC236}">
                <a16:creationId xmlns:a16="http://schemas.microsoft.com/office/drawing/2014/main" id="{5DCDE093-C8D8-4E8F-8AFF-D089F5F17745}"/>
              </a:ext>
            </a:extLst>
          </p:cNvPr>
          <p:cNvSpPr/>
          <p:nvPr/>
        </p:nvSpPr>
        <p:spPr>
          <a:xfrm>
            <a:off x="7211474" y="3558313"/>
            <a:ext cx="1904689"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Les 4 P du marketing</a:t>
            </a:r>
          </a:p>
        </p:txBody>
      </p:sp>
      <p:sp>
        <p:nvSpPr>
          <p:cNvPr id="173" name="Rechteck 56">
            <a:extLst>
              <a:ext uri="{FF2B5EF4-FFF2-40B4-BE49-F238E27FC236}">
                <a16:creationId xmlns:a16="http://schemas.microsoft.com/office/drawing/2014/main" id="{9554042C-B881-4C1A-8196-94886CF4A365}"/>
              </a:ext>
            </a:extLst>
          </p:cNvPr>
          <p:cNvSpPr/>
          <p:nvPr/>
        </p:nvSpPr>
        <p:spPr>
          <a:xfrm>
            <a:off x="6422972" y="3551688"/>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4.2</a:t>
            </a:r>
          </a:p>
        </p:txBody>
      </p:sp>
      <p:sp>
        <p:nvSpPr>
          <p:cNvPr id="174" name="Pfeil: Fünfeck 58">
            <a:extLst>
              <a:ext uri="{FF2B5EF4-FFF2-40B4-BE49-F238E27FC236}">
                <a16:creationId xmlns:a16="http://schemas.microsoft.com/office/drawing/2014/main" id="{91318C3E-11B3-4B93-A02F-2F166945EFB4}"/>
              </a:ext>
            </a:extLst>
          </p:cNvPr>
          <p:cNvSpPr/>
          <p:nvPr/>
        </p:nvSpPr>
        <p:spPr>
          <a:xfrm>
            <a:off x="6384247" y="4207293"/>
            <a:ext cx="781879" cy="288000"/>
          </a:xfrm>
          <a:prstGeom prst="homePlate">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75" name="Pfeil: Chevron 67">
            <a:extLst>
              <a:ext uri="{FF2B5EF4-FFF2-40B4-BE49-F238E27FC236}">
                <a16:creationId xmlns:a16="http://schemas.microsoft.com/office/drawing/2014/main" id="{3913DC39-A0D6-4C1D-8F3D-D2502D091024}"/>
              </a:ext>
            </a:extLst>
          </p:cNvPr>
          <p:cNvSpPr/>
          <p:nvPr/>
        </p:nvSpPr>
        <p:spPr>
          <a:xfrm>
            <a:off x="7060108" y="4207292"/>
            <a:ext cx="4320000"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76" name="Rechteck 68">
            <a:extLst>
              <a:ext uri="{FF2B5EF4-FFF2-40B4-BE49-F238E27FC236}">
                <a16:creationId xmlns:a16="http://schemas.microsoft.com/office/drawing/2014/main" id="{3C9C0480-126A-46A9-B40D-D559AB48904F}"/>
              </a:ext>
            </a:extLst>
          </p:cNvPr>
          <p:cNvSpPr/>
          <p:nvPr/>
        </p:nvSpPr>
        <p:spPr>
          <a:xfrm>
            <a:off x="7214789" y="4225319"/>
            <a:ext cx="1875835"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Votre concept de marketing</a:t>
            </a:r>
          </a:p>
        </p:txBody>
      </p:sp>
      <p:sp>
        <p:nvSpPr>
          <p:cNvPr id="177" name="Rechteck 69">
            <a:extLst>
              <a:ext uri="{FF2B5EF4-FFF2-40B4-BE49-F238E27FC236}">
                <a16:creationId xmlns:a16="http://schemas.microsoft.com/office/drawing/2014/main" id="{4AB0F61D-C01A-4FCF-87B9-044C75102C63}"/>
              </a:ext>
            </a:extLst>
          </p:cNvPr>
          <p:cNvSpPr/>
          <p:nvPr/>
        </p:nvSpPr>
        <p:spPr>
          <a:xfrm>
            <a:off x="6426287" y="4218694"/>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4.4</a:t>
            </a:r>
          </a:p>
        </p:txBody>
      </p:sp>
      <p:sp>
        <p:nvSpPr>
          <p:cNvPr id="178" name="Pfeil: Fünfeck 70">
            <a:extLst>
              <a:ext uri="{FF2B5EF4-FFF2-40B4-BE49-F238E27FC236}">
                <a16:creationId xmlns:a16="http://schemas.microsoft.com/office/drawing/2014/main" id="{79AD3CCE-3A31-45AD-8DDF-23EFB6E8F323}"/>
              </a:ext>
            </a:extLst>
          </p:cNvPr>
          <p:cNvSpPr/>
          <p:nvPr/>
        </p:nvSpPr>
        <p:spPr>
          <a:xfrm>
            <a:off x="6378348" y="3231851"/>
            <a:ext cx="781879" cy="288000"/>
          </a:xfrm>
          <a:prstGeom prst="homePlate">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79" name="Pfeil: Chevron 72">
            <a:extLst>
              <a:ext uri="{FF2B5EF4-FFF2-40B4-BE49-F238E27FC236}">
                <a16:creationId xmlns:a16="http://schemas.microsoft.com/office/drawing/2014/main" id="{F2F72190-C1CF-4D8E-A016-1510985215B5}"/>
              </a:ext>
            </a:extLst>
          </p:cNvPr>
          <p:cNvSpPr/>
          <p:nvPr/>
        </p:nvSpPr>
        <p:spPr>
          <a:xfrm>
            <a:off x="7054209" y="3231850"/>
            <a:ext cx="4320000" cy="288000"/>
          </a:xfrm>
          <a:prstGeom prst="chevron">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80" name="Rechteck 73">
            <a:extLst>
              <a:ext uri="{FF2B5EF4-FFF2-40B4-BE49-F238E27FC236}">
                <a16:creationId xmlns:a16="http://schemas.microsoft.com/office/drawing/2014/main" id="{51F9A5DE-6D24-442B-868C-A7ECA454DFE7}"/>
              </a:ext>
            </a:extLst>
          </p:cNvPr>
          <p:cNvSpPr/>
          <p:nvPr/>
        </p:nvSpPr>
        <p:spPr>
          <a:xfrm>
            <a:off x="7208890" y="3249877"/>
            <a:ext cx="255871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Marketing pour MyBambooBike</a:t>
            </a:r>
          </a:p>
        </p:txBody>
      </p:sp>
      <p:sp>
        <p:nvSpPr>
          <p:cNvPr id="181" name="Rechteck 74">
            <a:extLst>
              <a:ext uri="{FF2B5EF4-FFF2-40B4-BE49-F238E27FC236}">
                <a16:creationId xmlns:a16="http://schemas.microsoft.com/office/drawing/2014/main" id="{AD11AE00-0088-49BD-89DA-2FD6B5EF9DDE}"/>
              </a:ext>
            </a:extLst>
          </p:cNvPr>
          <p:cNvSpPr/>
          <p:nvPr/>
        </p:nvSpPr>
        <p:spPr>
          <a:xfrm>
            <a:off x="6420388" y="3243252"/>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4.1</a:t>
            </a:r>
          </a:p>
        </p:txBody>
      </p:sp>
      <p:sp>
        <p:nvSpPr>
          <p:cNvPr id="182" name="Pfeil: Fünfeck 79">
            <a:extLst>
              <a:ext uri="{FF2B5EF4-FFF2-40B4-BE49-F238E27FC236}">
                <a16:creationId xmlns:a16="http://schemas.microsoft.com/office/drawing/2014/main" id="{7FEB304A-C0EF-4A43-8B04-43BAD484DC7E}"/>
              </a:ext>
            </a:extLst>
          </p:cNvPr>
          <p:cNvSpPr/>
          <p:nvPr/>
        </p:nvSpPr>
        <p:spPr>
          <a:xfrm>
            <a:off x="6377623" y="4550604"/>
            <a:ext cx="781879" cy="288000"/>
          </a:xfrm>
          <a:prstGeom prst="homePlate">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83" name="Pfeil: Chevron 80">
            <a:extLst>
              <a:ext uri="{FF2B5EF4-FFF2-40B4-BE49-F238E27FC236}">
                <a16:creationId xmlns:a16="http://schemas.microsoft.com/office/drawing/2014/main" id="{C4BFEBD5-DC98-4288-960C-B9FDCDB333FA}"/>
              </a:ext>
            </a:extLst>
          </p:cNvPr>
          <p:cNvSpPr/>
          <p:nvPr/>
        </p:nvSpPr>
        <p:spPr>
          <a:xfrm>
            <a:off x="7053484" y="4550603"/>
            <a:ext cx="4320000" cy="288000"/>
          </a:xfrm>
          <a:prstGeom prst="chevron">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184" name="Rechteck 81">
            <a:extLst>
              <a:ext uri="{FF2B5EF4-FFF2-40B4-BE49-F238E27FC236}">
                <a16:creationId xmlns:a16="http://schemas.microsoft.com/office/drawing/2014/main" id="{DE8BF1DB-9C4D-4BD1-99BC-E94D8A5DEC52}"/>
              </a:ext>
            </a:extLst>
          </p:cNvPr>
          <p:cNvSpPr/>
          <p:nvPr/>
        </p:nvSpPr>
        <p:spPr>
          <a:xfrm>
            <a:off x="7217763" y="4568015"/>
            <a:ext cx="232948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Coffee Circle: étude de cas</a:t>
            </a:r>
          </a:p>
        </p:txBody>
      </p:sp>
      <p:sp>
        <p:nvSpPr>
          <p:cNvPr id="185" name="Rechteck 82">
            <a:extLst>
              <a:ext uri="{FF2B5EF4-FFF2-40B4-BE49-F238E27FC236}">
                <a16:creationId xmlns:a16="http://schemas.microsoft.com/office/drawing/2014/main" id="{16701557-C261-4FEF-9365-C4222275A5BC}"/>
              </a:ext>
            </a:extLst>
          </p:cNvPr>
          <p:cNvSpPr/>
          <p:nvPr/>
        </p:nvSpPr>
        <p:spPr>
          <a:xfrm>
            <a:off x="6419663" y="4562005"/>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4.5</a:t>
            </a:r>
          </a:p>
        </p:txBody>
      </p:sp>
      <p:sp>
        <p:nvSpPr>
          <p:cNvPr id="186" name="Pfeil: Fünfeck 75">
            <a:extLst>
              <a:ext uri="{FF2B5EF4-FFF2-40B4-BE49-F238E27FC236}">
                <a16:creationId xmlns:a16="http://schemas.microsoft.com/office/drawing/2014/main" id="{56B4C91C-866B-4723-9D75-5E1DAA275F4B}"/>
              </a:ext>
            </a:extLst>
          </p:cNvPr>
          <p:cNvSpPr/>
          <p:nvPr/>
        </p:nvSpPr>
        <p:spPr>
          <a:xfrm>
            <a:off x="1042994" y="1098049"/>
            <a:ext cx="781879" cy="288000"/>
          </a:xfrm>
          <a:prstGeom prst="homePlate">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87" name="Pfeil: Chevron 76">
            <a:extLst>
              <a:ext uri="{FF2B5EF4-FFF2-40B4-BE49-F238E27FC236}">
                <a16:creationId xmlns:a16="http://schemas.microsoft.com/office/drawing/2014/main" id="{71D81CE5-EF1A-4311-A791-2D5192FB47EE}"/>
              </a:ext>
            </a:extLst>
          </p:cNvPr>
          <p:cNvSpPr/>
          <p:nvPr/>
        </p:nvSpPr>
        <p:spPr>
          <a:xfrm>
            <a:off x="1726408" y="1098048"/>
            <a:ext cx="4320000" cy="288000"/>
          </a:xfrm>
          <a:prstGeom prst="chevron">
            <a:avLst>
              <a:gd name="adj" fmla="val 50000"/>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188" name="Rechteck 78">
            <a:extLst>
              <a:ext uri="{FF2B5EF4-FFF2-40B4-BE49-F238E27FC236}">
                <a16:creationId xmlns:a16="http://schemas.microsoft.com/office/drawing/2014/main" id="{6B6B3C59-7967-402A-8EB8-EBB18861E264}"/>
              </a:ext>
            </a:extLst>
          </p:cNvPr>
          <p:cNvSpPr/>
          <p:nvPr/>
        </p:nvSpPr>
        <p:spPr>
          <a:xfrm>
            <a:off x="1076807" y="1109450"/>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1.1</a:t>
            </a:r>
          </a:p>
        </p:txBody>
      </p:sp>
      <p:sp>
        <p:nvSpPr>
          <p:cNvPr id="189" name="Pfeil: Fünfeck 84">
            <a:extLst>
              <a:ext uri="{FF2B5EF4-FFF2-40B4-BE49-F238E27FC236}">
                <a16:creationId xmlns:a16="http://schemas.microsoft.com/office/drawing/2014/main" id="{8875EB6D-BBC3-45CE-AC6E-D410FA887737}"/>
              </a:ext>
            </a:extLst>
          </p:cNvPr>
          <p:cNvSpPr/>
          <p:nvPr/>
        </p:nvSpPr>
        <p:spPr>
          <a:xfrm>
            <a:off x="1042994" y="1420240"/>
            <a:ext cx="781879" cy="288000"/>
          </a:xfrm>
          <a:prstGeom prst="homePlate">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90" name="Pfeil: Chevron 85">
            <a:extLst>
              <a:ext uri="{FF2B5EF4-FFF2-40B4-BE49-F238E27FC236}">
                <a16:creationId xmlns:a16="http://schemas.microsoft.com/office/drawing/2014/main" id="{0084D277-AC4B-49F8-9604-F71EEB454D00}"/>
              </a:ext>
            </a:extLst>
          </p:cNvPr>
          <p:cNvSpPr/>
          <p:nvPr/>
        </p:nvSpPr>
        <p:spPr>
          <a:xfrm>
            <a:off x="1726408" y="1420239"/>
            <a:ext cx="4320000"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91" name="Rechteck 87">
            <a:extLst>
              <a:ext uri="{FF2B5EF4-FFF2-40B4-BE49-F238E27FC236}">
                <a16:creationId xmlns:a16="http://schemas.microsoft.com/office/drawing/2014/main" id="{11438DEC-0A33-4226-9040-F3290D3E0AE7}"/>
              </a:ext>
            </a:extLst>
          </p:cNvPr>
          <p:cNvSpPr/>
          <p:nvPr/>
        </p:nvSpPr>
        <p:spPr>
          <a:xfrm>
            <a:off x="1079708" y="1431641"/>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1.2</a:t>
            </a:r>
          </a:p>
        </p:txBody>
      </p:sp>
      <p:sp>
        <p:nvSpPr>
          <p:cNvPr id="192" name="Pfeil: Fünfeck 88">
            <a:extLst>
              <a:ext uri="{FF2B5EF4-FFF2-40B4-BE49-F238E27FC236}">
                <a16:creationId xmlns:a16="http://schemas.microsoft.com/office/drawing/2014/main" id="{4C16D6C3-8521-4F6D-80DC-F278AA2AF30B}"/>
              </a:ext>
            </a:extLst>
          </p:cNvPr>
          <p:cNvSpPr/>
          <p:nvPr/>
        </p:nvSpPr>
        <p:spPr>
          <a:xfrm>
            <a:off x="1042994" y="1742431"/>
            <a:ext cx="781879" cy="288000"/>
          </a:xfrm>
          <a:prstGeom prst="homePlate">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193" name="Pfeil: Chevron 89">
            <a:extLst>
              <a:ext uri="{FF2B5EF4-FFF2-40B4-BE49-F238E27FC236}">
                <a16:creationId xmlns:a16="http://schemas.microsoft.com/office/drawing/2014/main" id="{C338C7E1-E487-4894-B831-EEBE9CFA4461}"/>
              </a:ext>
            </a:extLst>
          </p:cNvPr>
          <p:cNvSpPr/>
          <p:nvPr/>
        </p:nvSpPr>
        <p:spPr>
          <a:xfrm>
            <a:off x="1726408" y="1742430"/>
            <a:ext cx="4320000"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94" name="Rechteck 90">
            <a:extLst>
              <a:ext uri="{FF2B5EF4-FFF2-40B4-BE49-F238E27FC236}">
                <a16:creationId xmlns:a16="http://schemas.microsoft.com/office/drawing/2014/main" id="{410C3AA3-1F43-436E-882E-B89783DF9DA5}"/>
              </a:ext>
            </a:extLst>
          </p:cNvPr>
          <p:cNvSpPr/>
          <p:nvPr/>
        </p:nvSpPr>
        <p:spPr>
          <a:xfrm>
            <a:off x="1861584" y="1760457"/>
            <a:ext cx="2977097"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Évaluation et sélection d’idées</a:t>
            </a:r>
          </a:p>
        </p:txBody>
      </p:sp>
      <p:sp>
        <p:nvSpPr>
          <p:cNvPr id="195" name="Rechteck 91">
            <a:extLst>
              <a:ext uri="{FF2B5EF4-FFF2-40B4-BE49-F238E27FC236}">
                <a16:creationId xmlns:a16="http://schemas.microsoft.com/office/drawing/2014/main" id="{E337EF38-1CE4-4EAD-895A-C23BD80619D6}"/>
              </a:ext>
            </a:extLst>
          </p:cNvPr>
          <p:cNvSpPr/>
          <p:nvPr/>
        </p:nvSpPr>
        <p:spPr>
          <a:xfrm>
            <a:off x="1073082" y="1753832"/>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1.3</a:t>
            </a:r>
          </a:p>
        </p:txBody>
      </p:sp>
      <p:sp>
        <p:nvSpPr>
          <p:cNvPr id="196" name="Pfeil: Fünfeck 92">
            <a:extLst>
              <a:ext uri="{FF2B5EF4-FFF2-40B4-BE49-F238E27FC236}">
                <a16:creationId xmlns:a16="http://schemas.microsoft.com/office/drawing/2014/main" id="{B9827DCB-C56A-4E8E-A087-34DDA2EBA2AA}"/>
              </a:ext>
            </a:extLst>
          </p:cNvPr>
          <p:cNvSpPr/>
          <p:nvPr/>
        </p:nvSpPr>
        <p:spPr>
          <a:xfrm>
            <a:off x="1042994" y="2077176"/>
            <a:ext cx="781879" cy="288000"/>
          </a:xfrm>
          <a:prstGeom prst="homePlate">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197" name="Pfeil: Chevron 93">
            <a:extLst>
              <a:ext uri="{FF2B5EF4-FFF2-40B4-BE49-F238E27FC236}">
                <a16:creationId xmlns:a16="http://schemas.microsoft.com/office/drawing/2014/main" id="{3B6AB07E-5B3C-4D37-9900-BEB08C18DF0A}"/>
              </a:ext>
            </a:extLst>
          </p:cNvPr>
          <p:cNvSpPr/>
          <p:nvPr/>
        </p:nvSpPr>
        <p:spPr>
          <a:xfrm>
            <a:off x="1726408" y="2077175"/>
            <a:ext cx="4320000"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98" name="Rechteck 94">
            <a:extLst>
              <a:ext uri="{FF2B5EF4-FFF2-40B4-BE49-F238E27FC236}">
                <a16:creationId xmlns:a16="http://schemas.microsoft.com/office/drawing/2014/main" id="{62B5C79F-EFA7-493C-9B40-799E9F07B241}"/>
              </a:ext>
            </a:extLst>
          </p:cNvPr>
          <p:cNvSpPr/>
          <p:nvPr/>
        </p:nvSpPr>
        <p:spPr>
          <a:xfrm>
            <a:off x="1861584" y="2095202"/>
            <a:ext cx="3326552"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Formation de groupes et création de logo</a:t>
            </a:r>
          </a:p>
        </p:txBody>
      </p:sp>
      <p:sp>
        <p:nvSpPr>
          <p:cNvPr id="199" name="Rechteck 95">
            <a:extLst>
              <a:ext uri="{FF2B5EF4-FFF2-40B4-BE49-F238E27FC236}">
                <a16:creationId xmlns:a16="http://schemas.microsoft.com/office/drawing/2014/main" id="{0BAF233E-F3C9-43C8-B264-E12B5B952A31}"/>
              </a:ext>
            </a:extLst>
          </p:cNvPr>
          <p:cNvSpPr/>
          <p:nvPr/>
        </p:nvSpPr>
        <p:spPr>
          <a:xfrm>
            <a:off x="1073082" y="2088577"/>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1.4</a:t>
            </a:r>
          </a:p>
        </p:txBody>
      </p:sp>
      <p:sp>
        <p:nvSpPr>
          <p:cNvPr id="200" name="Pfeil: Fünfeck 96">
            <a:extLst>
              <a:ext uri="{FF2B5EF4-FFF2-40B4-BE49-F238E27FC236}">
                <a16:creationId xmlns:a16="http://schemas.microsoft.com/office/drawing/2014/main" id="{74042375-305F-41D2-8251-60E168190FB8}"/>
              </a:ext>
            </a:extLst>
          </p:cNvPr>
          <p:cNvSpPr/>
          <p:nvPr/>
        </p:nvSpPr>
        <p:spPr>
          <a:xfrm>
            <a:off x="1042994" y="2423015"/>
            <a:ext cx="781879" cy="288000"/>
          </a:xfrm>
          <a:prstGeom prst="homePlate">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201" name="Pfeil: Chevron 97">
            <a:extLst>
              <a:ext uri="{FF2B5EF4-FFF2-40B4-BE49-F238E27FC236}">
                <a16:creationId xmlns:a16="http://schemas.microsoft.com/office/drawing/2014/main" id="{7FC547AD-EA34-4663-8594-3B60096A257B}"/>
              </a:ext>
            </a:extLst>
          </p:cNvPr>
          <p:cNvSpPr/>
          <p:nvPr/>
        </p:nvSpPr>
        <p:spPr>
          <a:xfrm>
            <a:off x="1726408" y="2423014"/>
            <a:ext cx="4320000" cy="288000"/>
          </a:xfrm>
          <a:prstGeom prst="chevron">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02" name="Rechteck 98">
            <a:extLst>
              <a:ext uri="{FF2B5EF4-FFF2-40B4-BE49-F238E27FC236}">
                <a16:creationId xmlns:a16="http://schemas.microsoft.com/office/drawing/2014/main" id="{D4C08B9B-E005-4C34-8A3B-74782DE122CB}"/>
              </a:ext>
            </a:extLst>
          </p:cNvPr>
          <p:cNvSpPr/>
          <p:nvPr/>
        </p:nvSpPr>
        <p:spPr>
          <a:xfrm>
            <a:off x="1874834" y="2432093"/>
            <a:ext cx="2501006"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Meublogramm: étude de cas</a:t>
            </a:r>
          </a:p>
        </p:txBody>
      </p:sp>
      <p:sp>
        <p:nvSpPr>
          <p:cNvPr id="203" name="Rechteck 99">
            <a:extLst>
              <a:ext uri="{FF2B5EF4-FFF2-40B4-BE49-F238E27FC236}">
                <a16:creationId xmlns:a16="http://schemas.microsoft.com/office/drawing/2014/main" id="{61DDCD77-E110-4D08-90BF-4EA9DB2F9ABE}"/>
              </a:ext>
            </a:extLst>
          </p:cNvPr>
          <p:cNvSpPr/>
          <p:nvPr/>
        </p:nvSpPr>
        <p:spPr>
          <a:xfrm>
            <a:off x="1073082" y="2434416"/>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1.5</a:t>
            </a:r>
          </a:p>
        </p:txBody>
      </p:sp>
      <p:sp>
        <p:nvSpPr>
          <p:cNvPr id="204" name="Pfeil: Fünfeck 102">
            <a:extLst>
              <a:ext uri="{FF2B5EF4-FFF2-40B4-BE49-F238E27FC236}">
                <a16:creationId xmlns:a16="http://schemas.microsoft.com/office/drawing/2014/main" id="{FA68A563-9835-4703-A4B5-F0EAB56C889A}"/>
              </a:ext>
            </a:extLst>
          </p:cNvPr>
          <p:cNvSpPr/>
          <p:nvPr/>
        </p:nvSpPr>
        <p:spPr>
          <a:xfrm>
            <a:off x="1048519" y="5539493"/>
            <a:ext cx="781879" cy="288000"/>
          </a:xfrm>
          <a:prstGeom prst="homePlate">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205" name="Pfeil: Chevron 103">
            <a:extLst>
              <a:ext uri="{FF2B5EF4-FFF2-40B4-BE49-F238E27FC236}">
                <a16:creationId xmlns:a16="http://schemas.microsoft.com/office/drawing/2014/main" id="{2620366C-60B7-417E-9279-F12804C12CA4}"/>
              </a:ext>
            </a:extLst>
          </p:cNvPr>
          <p:cNvSpPr/>
          <p:nvPr/>
        </p:nvSpPr>
        <p:spPr>
          <a:xfrm>
            <a:off x="1731933" y="5539492"/>
            <a:ext cx="4320000" cy="288000"/>
          </a:xfrm>
          <a:prstGeom prst="chevron">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06" name="Rechteck 104">
            <a:extLst>
              <a:ext uri="{FF2B5EF4-FFF2-40B4-BE49-F238E27FC236}">
                <a16:creationId xmlns:a16="http://schemas.microsoft.com/office/drawing/2014/main" id="{1969B82E-A24E-4521-9C04-EF3F52B3BCCE}"/>
              </a:ext>
            </a:extLst>
          </p:cNvPr>
          <p:cNvSpPr/>
          <p:nvPr/>
        </p:nvSpPr>
        <p:spPr>
          <a:xfrm>
            <a:off x="1881954" y="5557519"/>
            <a:ext cx="3979913" cy="272382"/>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Le café de leurs rêves: étude de cas</a:t>
            </a:r>
          </a:p>
        </p:txBody>
      </p:sp>
      <p:sp>
        <p:nvSpPr>
          <p:cNvPr id="207" name="Rechteck 105">
            <a:extLst>
              <a:ext uri="{FF2B5EF4-FFF2-40B4-BE49-F238E27FC236}">
                <a16:creationId xmlns:a16="http://schemas.microsoft.com/office/drawing/2014/main" id="{2FFB7168-773C-453E-AD1D-182305403492}"/>
              </a:ext>
            </a:extLst>
          </p:cNvPr>
          <p:cNvSpPr/>
          <p:nvPr/>
        </p:nvSpPr>
        <p:spPr>
          <a:xfrm>
            <a:off x="1093453" y="5550894"/>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3.8</a:t>
            </a:r>
          </a:p>
        </p:txBody>
      </p:sp>
      <p:sp>
        <p:nvSpPr>
          <p:cNvPr id="208" name="Pfeil: Fünfeck 110">
            <a:extLst>
              <a:ext uri="{FF2B5EF4-FFF2-40B4-BE49-F238E27FC236}">
                <a16:creationId xmlns:a16="http://schemas.microsoft.com/office/drawing/2014/main" id="{8E305B6E-2917-438D-B669-79DB2753CCC7}"/>
              </a:ext>
            </a:extLst>
          </p:cNvPr>
          <p:cNvSpPr/>
          <p:nvPr/>
        </p:nvSpPr>
        <p:spPr>
          <a:xfrm>
            <a:off x="6384473" y="3875660"/>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209" name="Pfeil: Chevron 111">
            <a:extLst>
              <a:ext uri="{FF2B5EF4-FFF2-40B4-BE49-F238E27FC236}">
                <a16:creationId xmlns:a16="http://schemas.microsoft.com/office/drawing/2014/main" id="{F402A965-185B-475A-A3CF-1C973DF03F1B}"/>
              </a:ext>
            </a:extLst>
          </p:cNvPr>
          <p:cNvSpPr/>
          <p:nvPr/>
        </p:nvSpPr>
        <p:spPr>
          <a:xfrm>
            <a:off x="7060334" y="3875659"/>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210" name="Rechteck 112">
            <a:extLst>
              <a:ext uri="{FF2B5EF4-FFF2-40B4-BE49-F238E27FC236}">
                <a16:creationId xmlns:a16="http://schemas.microsoft.com/office/drawing/2014/main" id="{BCE48B36-769F-4EE9-A1D2-E897D88CC613}"/>
              </a:ext>
            </a:extLst>
          </p:cNvPr>
          <p:cNvSpPr/>
          <p:nvPr/>
        </p:nvSpPr>
        <p:spPr>
          <a:xfrm>
            <a:off x="7215015" y="3893686"/>
            <a:ext cx="1236236"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Réseaux sociaux</a:t>
            </a:r>
          </a:p>
        </p:txBody>
      </p:sp>
      <p:sp>
        <p:nvSpPr>
          <p:cNvPr id="211" name="Rechteck 113">
            <a:extLst>
              <a:ext uri="{FF2B5EF4-FFF2-40B4-BE49-F238E27FC236}">
                <a16:creationId xmlns:a16="http://schemas.microsoft.com/office/drawing/2014/main" id="{BB3C6E81-8E25-44DA-876B-DF846B53A05A}"/>
              </a:ext>
            </a:extLst>
          </p:cNvPr>
          <p:cNvSpPr/>
          <p:nvPr/>
        </p:nvSpPr>
        <p:spPr>
          <a:xfrm>
            <a:off x="6426513" y="3887061"/>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4.3</a:t>
            </a:r>
          </a:p>
        </p:txBody>
      </p:sp>
      <p:sp>
        <p:nvSpPr>
          <p:cNvPr id="212" name="Pfeil: Fünfeck 101">
            <a:extLst>
              <a:ext uri="{FF2B5EF4-FFF2-40B4-BE49-F238E27FC236}">
                <a16:creationId xmlns:a16="http://schemas.microsoft.com/office/drawing/2014/main" id="{4F531F05-DC32-4DF2-8D28-2FF8BAFBFD2E}"/>
              </a:ext>
            </a:extLst>
          </p:cNvPr>
          <p:cNvSpPr/>
          <p:nvPr/>
        </p:nvSpPr>
        <p:spPr>
          <a:xfrm>
            <a:off x="1052746" y="6126050"/>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213" name="Pfeil: Fünfeck 106">
            <a:extLst>
              <a:ext uri="{FF2B5EF4-FFF2-40B4-BE49-F238E27FC236}">
                <a16:creationId xmlns:a16="http://schemas.microsoft.com/office/drawing/2014/main" id="{4BFC46DF-DFAE-47AF-B2E4-76C21AD4730D}"/>
              </a:ext>
            </a:extLst>
          </p:cNvPr>
          <p:cNvSpPr/>
          <p:nvPr/>
        </p:nvSpPr>
        <p:spPr>
          <a:xfrm>
            <a:off x="6346574" y="6123814"/>
            <a:ext cx="781879" cy="288000"/>
          </a:xfrm>
          <a:prstGeom prst="homePlate">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214" name="Pfeil: Chevron 107">
            <a:extLst>
              <a:ext uri="{FF2B5EF4-FFF2-40B4-BE49-F238E27FC236}">
                <a16:creationId xmlns:a16="http://schemas.microsoft.com/office/drawing/2014/main" id="{E051BCFB-A7AC-47D4-BDDD-90E61CDA7E95}"/>
              </a:ext>
            </a:extLst>
          </p:cNvPr>
          <p:cNvSpPr/>
          <p:nvPr/>
        </p:nvSpPr>
        <p:spPr>
          <a:xfrm>
            <a:off x="7022435" y="6123813"/>
            <a:ext cx="4320000" cy="288000"/>
          </a:xfrm>
          <a:prstGeom prst="chevron">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215" name="Rechteck 108">
            <a:extLst>
              <a:ext uri="{FF2B5EF4-FFF2-40B4-BE49-F238E27FC236}">
                <a16:creationId xmlns:a16="http://schemas.microsoft.com/office/drawing/2014/main" id="{34C3D619-3ECF-4B0D-A3EA-B82D16E25700}"/>
              </a:ext>
            </a:extLst>
          </p:cNvPr>
          <p:cNvSpPr/>
          <p:nvPr/>
        </p:nvSpPr>
        <p:spPr>
          <a:xfrm>
            <a:off x="7177116" y="6141840"/>
            <a:ext cx="2993127"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Études de cas sur les entrepreneurs/-ses</a:t>
            </a:r>
          </a:p>
        </p:txBody>
      </p:sp>
      <p:sp>
        <p:nvSpPr>
          <p:cNvPr id="216" name="Pfeil: Fünfeck 114">
            <a:extLst>
              <a:ext uri="{FF2B5EF4-FFF2-40B4-BE49-F238E27FC236}">
                <a16:creationId xmlns:a16="http://schemas.microsoft.com/office/drawing/2014/main" id="{4DB0A6BD-892E-4838-B098-81063FA98E09}"/>
              </a:ext>
            </a:extLst>
          </p:cNvPr>
          <p:cNvSpPr/>
          <p:nvPr/>
        </p:nvSpPr>
        <p:spPr>
          <a:xfrm>
            <a:off x="1042995" y="6443985"/>
            <a:ext cx="802088" cy="288000"/>
          </a:xfrm>
          <a:prstGeom prst="homePlate">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217" name="Pfeil: Chevron 115">
            <a:extLst>
              <a:ext uri="{FF2B5EF4-FFF2-40B4-BE49-F238E27FC236}">
                <a16:creationId xmlns:a16="http://schemas.microsoft.com/office/drawing/2014/main" id="{74687C0B-B065-4738-AE6B-5DF5E10A83D6}"/>
              </a:ext>
            </a:extLst>
          </p:cNvPr>
          <p:cNvSpPr/>
          <p:nvPr/>
        </p:nvSpPr>
        <p:spPr>
          <a:xfrm>
            <a:off x="1739064" y="6443984"/>
            <a:ext cx="4320000"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218" name="Rechteck 116">
            <a:extLst>
              <a:ext uri="{FF2B5EF4-FFF2-40B4-BE49-F238E27FC236}">
                <a16:creationId xmlns:a16="http://schemas.microsoft.com/office/drawing/2014/main" id="{FA449FF2-430D-4333-BD39-A64C82282AA8}"/>
              </a:ext>
            </a:extLst>
          </p:cNvPr>
          <p:cNvSpPr/>
          <p:nvPr/>
        </p:nvSpPr>
        <p:spPr>
          <a:xfrm>
            <a:off x="1893745" y="6462011"/>
            <a:ext cx="3687228"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dirty="0" err="1">
                <a:ln>
                  <a:noFill/>
                </a:ln>
                <a:solidFill>
                  <a:prstClr val="white"/>
                </a:solidFill>
                <a:uLnTx/>
                <a:uFillTx/>
                <a:latin typeface="Century Gothic" panose="020B0502020202020204" pitchFamily="34" charset="0"/>
              </a:rPr>
              <a:t>Dév</a:t>
            </a:r>
            <a:r>
              <a:rPr kumimoji="0" lang="fr-CH" sz="1300" b="0" i="0" u="none" strike="noStrike" cap="none" normalizeH="0" baseline="0" noProof="0" dirty="0">
                <a:ln>
                  <a:noFill/>
                </a:ln>
                <a:solidFill>
                  <a:prstClr val="white"/>
                </a:solidFill>
                <a:uLnTx/>
                <a:uFillTx/>
                <a:latin typeface="Century Gothic" panose="020B0502020202020204" pitchFamily="34" charset="0"/>
              </a:rPr>
              <a:t>. de votre propre idée entrepreneuriale</a:t>
            </a:r>
          </a:p>
        </p:txBody>
      </p:sp>
      <p:sp>
        <p:nvSpPr>
          <p:cNvPr id="219" name="Pfeil: Fünfeck 118">
            <a:extLst>
              <a:ext uri="{FF2B5EF4-FFF2-40B4-BE49-F238E27FC236}">
                <a16:creationId xmlns:a16="http://schemas.microsoft.com/office/drawing/2014/main" id="{435F113E-C5BC-4B59-B61A-2860C79AB9C3}"/>
              </a:ext>
            </a:extLst>
          </p:cNvPr>
          <p:cNvSpPr/>
          <p:nvPr/>
        </p:nvSpPr>
        <p:spPr>
          <a:xfrm>
            <a:off x="6350116" y="6446336"/>
            <a:ext cx="781879" cy="288000"/>
          </a:xfrm>
          <a:prstGeom prst="homePlate">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220" name="Pfeil: Chevron 119">
            <a:extLst>
              <a:ext uri="{FF2B5EF4-FFF2-40B4-BE49-F238E27FC236}">
                <a16:creationId xmlns:a16="http://schemas.microsoft.com/office/drawing/2014/main" id="{9DC06D1D-CB63-4DAF-8664-2A52029B597F}"/>
              </a:ext>
            </a:extLst>
          </p:cNvPr>
          <p:cNvSpPr/>
          <p:nvPr/>
        </p:nvSpPr>
        <p:spPr>
          <a:xfrm>
            <a:off x="7025977" y="6446335"/>
            <a:ext cx="4320000" cy="288000"/>
          </a:xfrm>
          <a:prstGeom prst="chevron">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221" name="Rechteck 120">
            <a:extLst>
              <a:ext uri="{FF2B5EF4-FFF2-40B4-BE49-F238E27FC236}">
                <a16:creationId xmlns:a16="http://schemas.microsoft.com/office/drawing/2014/main" id="{9E6ABDB2-38C4-4345-A8AA-335B6F7F9A46}"/>
              </a:ext>
            </a:extLst>
          </p:cNvPr>
          <p:cNvSpPr/>
          <p:nvPr/>
        </p:nvSpPr>
        <p:spPr>
          <a:xfrm>
            <a:off x="7180658" y="6464362"/>
            <a:ext cx="2089033"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Exemple de MyBambooBike</a:t>
            </a:r>
          </a:p>
        </p:txBody>
      </p:sp>
      <p:sp>
        <p:nvSpPr>
          <p:cNvPr id="222" name="Rechteck 1">
            <a:extLst>
              <a:ext uri="{FF2B5EF4-FFF2-40B4-BE49-F238E27FC236}">
                <a16:creationId xmlns:a16="http://schemas.microsoft.com/office/drawing/2014/main" id="{FF77B241-203C-4943-A1B9-69F64BA9C7DF}"/>
              </a:ext>
            </a:extLst>
          </p:cNvPr>
          <p:cNvSpPr/>
          <p:nvPr/>
        </p:nvSpPr>
        <p:spPr>
          <a:xfrm>
            <a:off x="3655550" y="1098049"/>
            <a:ext cx="2248219" cy="288000"/>
          </a:xfrm>
          <a:prstGeom prst="rect">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6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223" name="Gleichschenkliges Dreieck 7">
            <a:extLst>
              <a:ext uri="{FF2B5EF4-FFF2-40B4-BE49-F238E27FC236}">
                <a16:creationId xmlns:a16="http://schemas.microsoft.com/office/drawing/2014/main" id="{70B12B5E-F95C-42CA-B2A6-10827A83FABD}"/>
              </a:ext>
            </a:extLst>
          </p:cNvPr>
          <p:cNvSpPr/>
          <p:nvPr/>
        </p:nvSpPr>
        <p:spPr>
          <a:xfrm rot="5400000">
            <a:off x="5828342" y="1171488"/>
            <a:ext cx="292259" cy="142159"/>
          </a:xfrm>
          <a:prstGeom prst="triangle">
            <a:avLst>
              <a:gd name="adj" fmla="val 52637"/>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6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224" name="Rechteck 109">
            <a:extLst>
              <a:ext uri="{FF2B5EF4-FFF2-40B4-BE49-F238E27FC236}">
                <a16:creationId xmlns:a16="http://schemas.microsoft.com/office/drawing/2014/main" id="{76DFDF78-105B-4519-9075-E70E723D0778}"/>
              </a:ext>
            </a:extLst>
          </p:cNvPr>
          <p:cNvSpPr/>
          <p:nvPr/>
        </p:nvSpPr>
        <p:spPr>
          <a:xfrm>
            <a:off x="3672684" y="1418621"/>
            <a:ext cx="2248219" cy="288000"/>
          </a:xfrm>
          <a:prstGeom prst="rect">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6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225" name="Gleichschenkliges Dreieck 117">
            <a:extLst>
              <a:ext uri="{FF2B5EF4-FFF2-40B4-BE49-F238E27FC236}">
                <a16:creationId xmlns:a16="http://schemas.microsoft.com/office/drawing/2014/main" id="{12E4C4FC-2033-4EA5-9415-54A8FF529A71}"/>
              </a:ext>
            </a:extLst>
          </p:cNvPr>
          <p:cNvSpPr/>
          <p:nvPr/>
        </p:nvSpPr>
        <p:spPr>
          <a:xfrm rot="5400000">
            <a:off x="5845476" y="1492060"/>
            <a:ext cx="292259" cy="142159"/>
          </a:xfrm>
          <a:prstGeom prst="triangle">
            <a:avLst>
              <a:gd name="adj" fmla="val 52637"/>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6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226" name="Pfeil: Chevron 121">
            <a:extLst>
              <a:ext uri="{FF2B5EF4-FFF2-40B4-BE49-F238E27FC236}">
                <a16:creationId xmlns:a16="http://schemas.microsoft.com/office/drawing/2014/main" id="{491BAC40-540B-4F31-8BAC-A8E683661169}"/>
              </a:ext>
            </a:extLst>
          </p:cNvPr>
          <p:cNvSpPr/>
          <p:nvPr/>
        </p:nvSpPr>
        <p:spPr>
          <a:xfrm>
            <a:off x="1726408" y="6123641"/>
            <a:ext cx="4332656" cy="288000"/>
          </a:xfrm>
          <a:prstGeom prst="chevron">
            <a:avLst/>
          </a:prstGeom>
          <a:solidFill>
            <a:srgbClr val="0B4874"/>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227" name="Rechteck 122">
            <a:extLst>
              <a:ext uri="{FF2B5EF4-FFF2-40B4-BE49-F238E27FC236}">
                <a16:creationId xmlns:a16="http://schemas.microsoft.com/office/drawing/2014/main" id="{58891002-D965-4EC5-8BB3-E761141CA19C}"/>
              </a:ext>
            </a:extLst>
          </p:cNvPr>
          <p:cNvSpPr/>
          <p:nvPr/>
        </p:nvSpPr>
        <p:spPr>
          <a:xfrm>
            <a:off x="1881954" y="6134345"/>
            <a:ext cx="2404826" cy="580672"/>
          </a:xfrm>
          <a:prstGeom prst="rect">
            <a:avLst/>
          </a:prstGeom>
        </p:spPr>
        <p:txBody>
          <a:bodyPr wrap="none">
            <a:spAutoFit/>
          </a:bodyPr>
          <a:lstStyle/>
          <a:p>
            <a:pPr>
              <a:lnSpc>
                <a:spcPct val="90000"/>
              </a:lnSpc>
              <a:spcAft>
                <a:spcPts val="1000"/>
              </a:spcAft>
              <a:buClr>
                <a:srgbClr val="5F5F5F"/>
              </a:buClr>
              <a:defRPr/>
            </a:pPr>
            <a:r>
              <a:rPr lang="fr-CH" sz="1300" dirty="0">
                <a:solidFill>
                  <a:prstClr val="white"/>
                </a:solidFill>
                <a:latin typeface="Century Gothic" panose="020B0502020202020204" pitchFamily="34" charset="0"/>
              </a:rPr>
              <a:t>Connaissances et outils</a:t>
            </a:r>
          </a:p>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228" name="Rechteck 77">
            <a:extLst>
              <a:ext uri="{FF2B5EF4-FFF2-40B4-BE49-F238E27FC236}">
                <a16:creationId xmlns:a16="http://schemas.microsoft.com/office/drawing/2014/main" id="{FB25EA9F-D9A9-46F2-95C2-76F727AB0828}"/>
              </a:ext>
            </a:extLst>
          </p:cNvPr>
          <p:cNvSpPr/>
          <p:nvPr/>
        </p:nvSpPr>
        <p:spPr>
          <a:xfrm>
            <a:off x="1874834" y="1116075"/>
            <a:ext cx="174759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dirty="0">
                <a:ln>
                  <a:noFill/>
                </a:ln>
                <a:solidFill>
                  <a:prstClr val="white"/>
                </a:solidFill>
                <a:uLnTx/>
                <a:uFillTx/>
                <a:latin typeface="Century Gothic" panose="020B0502020202020204" pitchFamily="34" charset="0"/>
              </a:rPr>
              <a:t>Film: Die </a:t>
            </a:r>
            <a:r>
              <a:rPr kumimoji="0" lang="fr-CH" sz="1300" b="0" i="0" u="none" strike="noStrike" cap="none" normalizeH="0" baseline="0" noProof="0" dirty="0" err="1">
                <a:ln>
                  <a:noFill/>
                </a:ln>
                <a:solidFill>
                  <a:prstClr val="white"/>
                </a:solidFill>
                <a:uLnTx/>
                <a:uFillTx/>
                <a:latin typeface="Century Gothic" panose="020B0502020202020204" pitchFamily="34" charset="0"/>
              </a:rPr>
              <a:t>Schrippe</a:t>
            </a:r>
            <a:r>
              <a:rPr kumimoji="0" lang="fr-CH" sz="1300" b="0" i="0" u="none" strike="noStrike" cap="none" normalizeH="0" baseline="0" noProof="0" dirty="0">
                <a:ln>
                  <a:noFill/>
                </a:ln>
                <a:solidFill>
                  <a:prstClr val="white"/>
                </a:solidFill>
                <a:uLnTx/>
                <a:uFillTx/>
                <a:latin typeface="Century Gothic" panose="020B0502020202020204" pitchFamily="34" charset="0"/>
              </a:rPr>
              <a:t> (Le sandwich)</a:t>
            </a:r>
          </a:p>
        </p:txBody>
      </p:sp>
      <p:sp>
        <p:nvSpPr>
          <p:cNvPr id="229" name="Rechteck 86">
            <a:extLst>
              <a:ext uri="{FF2B5EF4-FFF2-40B4-BE49-F238E27FC236}">
                <a16:creationId xmlns:a16="http://schemas.microsoft.com/office/drawing/2014/main" id="{9B0009CD-6256-42ED-BEF9-04006BB48F81}"/>
              </a:ext>
            </a:extLst>
          </p:cNvPr>
          <p:cNvSpPr/>
          <p:nvPr/>
        </p:nvSpPr>
        <p:spPr>
          <a:xfrm>
            <a:off x="1868210" y="1438266"/>
            <a:ext cx="1632178"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dirty="0">
                <a:ln>
                  <a:noFill/>
                </a:ln>
                <a:solidFill>
                  <a:prstClr val="white"/>
                </a:solidFill>
                <a:uLnTx/>
                <a:uFillTx/>
                <a:latin typeface="Century Gothic" panose="020B0502020202020204" pitchFamily="34" charset="0"/>
              </a:rPr>
              <a:t>Développement d’idées</a:t>
            </a:r>
          </a:p>
        </p:txBody>
      </p:sp>
    </p:spTree>
    <p:extLst>
      <p:ext uri="{BB962C8B-B14F-4D97-AF65-F5344CB8AC3E}">
        <p14:creationId xmlns:p14="http://schemas.microsoft.com/office/powerpoint/2010/main" val="359725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2">
            <a:extLst>
              <a:ext uri="{FF2B5EF4-FFF2-40B4-BE49-F238E27FC236}">
                <a16:creationId xmlns:a16="http://schemas.microsoft.com/office/drawing/2014/main" id="{54E074D8-2C7D-4F9B-890D-0FCBB65240A6}"/>
              </a:ext>
            </a:extLst>
          </p:cNvPr>
          <p:cNvSpPr txBox="1">
            <a:spLocks noChangeArrowheads="1"/>
          </p:cNvSpPr>
          <p:nvPr/>
        </p:nvSpPr>
        <p:spPr bwMode="auto">
          <a:xfrm>
            <a:off x="936801" y="107479"/>
            <a:ext cx="9406555" cy="657225"/>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400" b="1" i="0" u="none" strike="noStrike" cap="none" normalizeH="0" baseline="0" noProof="0">
                <a:ln>
                  <a:noFill/>
                </a:ln>
                <a:solidFill>
                  <a:srgbClr val="FFFFFF">
                    <a:lumMod val="50000"/>
                  </a:srgbClr>
                </a:solidFill>
                <a:uLnTx/>
                <a:uFillTx/>
                <a:latin typeface="Century Gothic" panose="020B0502020202020204" pitchFamily="34" charset="0"/>
                <a:ea typeface="ＭＳ Ｐゴシック" charset="0"/>
                <a:cs typeface="Arial"/>
              </a:rPr>
              <a:t>Table des matières: modules 5 et 6</a:t>
            </a:r>
          </a:p>
        </p:txBody>
      </p:sp>
      <p:sp>
        <p:nvSpPr>
          <p:cNvPr id="63" name="Rectangle 2">
            <a:extLst>
              <a:ext uri="{FF2B5EF4-FFF2-40B4-BE49-F238E27FC236}">
                <a16:creationId xmlns:a16="http://schemas.microsoft.com/office/drawing/2014/main" id="{6F865A6C-D2E5-4E9B-AA08-BDB171BF5319}"/>
              </a:ext>
            </a:extLst>
          </p:cNvPr>
          <p:cNvSpPr txBox="1">
            <a:spLocks noChangeArrowheads="1"/>
          </p:cNvSpPr>
          <p:nvPr/>
        </p:nvSpPr>
        <p:spPr bwMode="auto">
          <a:xfrm>
            <a:off x="1064355" y="893778"/>
            <a:ext cx="5014214" cy="280999"/>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400" b="1" i="0" u="none" strike="noStrike" cap="none" normalizeH="0" baseline="0" noProof="0" dirty="0">
                <a:ln>
                  <a:noFill/>
                </a:ln>
                <a:solidFill>
                  <a:srgbClr val="FFFFFF">
                    <a:lumMod val="50000"/>
                  </a:srgbClr>
                </a:solidFill>
                <a:uLnTx/>
                <a:uFillTx/>
                <a:latin typeface="Century Gothic" panose="020B0502020202020204" pitchFamily="34" charset="0"/>
                <a:ea typeface="ＭＳ Ｐゴシック" charset="0"/>
                <a:cs typeface="Arial"/>
              </a:rPr>
              <a:t>Module 5: Finances pour fondateurs/-</a:t>
            </a:r>
            <a:r>
              <a:rPr kumimoji="0" lang="fr-CH" sz="1400" b="1" i="0" u="none" strike="noStrike" cap="none" normalizeH="0" baseline="0" noProof="0" dirty="0" err="1">
                <a:ln>
                  <a:noFill/>
                </a:ln>
                <a:solidFill>
                  <a:srgbClr val="FFFFFF">
                    <a:lumMod val="50000"/>
                  </a:srgbClr>
                </a:solidFill>
                <a:uLnTx/>
                <a:uFillTx/>
                <a:latin typeface="Century Gothic" panose="020B0502020202020204" pitchFamily="34" charset="0"/>
                <a:ea typeface="ＭＳ Ｐゴシック" charset="0"/>
                <a:cs typeface="Arial"/>
              </a:rPr>
              <a:t>trices</a:t>
            </a:r>
            <a:endParaRPr kumimoji="0" lang="fr-CH" sz="1400" b="1" i="0" u="none" strike="noStrike" cap="none" normalizeH="0" baseline="0" noProof="0" dirty="0">
              <a:ln>
                <a:noFill/>
              </a:ln>
              <a:solidFill>
                <a:srgbClr val="FFFFFF">
                  <a:lumMod val="50000"/>
                </a:srgbClr>
              </a:solidFill>
              <a:uLnTx/>
              <a:uFillTx/>
              <a:latin typeface="Century Gothic" panose="020B0502020202020204" pitchFamily="34" charset="0"/>
              <a:ea typeface="ＭＳ Ｐゴシック" charset="0"/>
              <a:cs typeface="Arial"/>
            </a:endParaRPr>
          </a:p>
        </p:txBody>
      </p:sp>
      <p:sp>
        <p:nvSpPr>
          <p:cNvPr id="64" name="Rectangle 2">
            <a:extLst>
              <a:ext uri="{FF2B5EF4-FFF2-40B4-BE49-F238E27FC236}">
                <a16:creationId xmlns:a16="http://schemas.microsoft.com/office/drawing/2014/main" id="{EE7B9417-515E-4AA6-A921-F71F99855D09}"/>
              </a:ext>
            </a:extLst>
          </p:cNvPr>
          <p:cNvSpPr txBox="1">
            <a:spLocks noChangeArrowheads="1"/>
          </p:cNvSpPr>
          <p:nvPr/>
        </p:nvSpPr>
        <p:spPr bwMode="auto">
          <a:xfrm>
            <a:off x="6452327" y="899978"/>
            <a:ext cx="5239801" cy="274799"/>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400" b="1" i="0" u="none" strike="noStrike" cap="none" normalizeH="0" baseline="0" noProof="0" dirty="0">
                <a:ln>
                  <a:noFill/>
                </a:ln>
                <a:solidFill>
                  <a:srgbClr val="FFFFFF">
                    <a:lumMod val="50000"/>
                  </a:srgbClr>
                </a:solidFill>
                <a:uLnTx/>
                <a:uFillTx/>
                <a:latin typeface="Century Gothic" panose="020B0502020202020204" pitchFamily="34" charset="0"/>
                <a:ea typeface="ＭＳ Ｐゴシック" charset="0"/>
                <a:cs typeface="Arial"/>
              </a:rPr>
              <a:t>Module 6: Présentation des idées entrepreneuriales</a:t>
            </a:r>
          </a:p>
        </p:txBody>
      </p:sp>
      <p:sp>
        <p:nvSpPr>
          <p:cNvPr id="65" name="Pfeil: Fünfeck 75">
            <a:extLst>
              <a:ext uri="{FF2B5EF4-FFF2-40B4-BE49-F238E27FC236}">
                <a16:creationId xmlns:a16="http://schemas.microsoft.com/office/drawing/2014/main" id="{56B4C91C-866B-4723-9D75-5E1DAA275F4B}"/>
              </a:ext>
            </a:extLst>
          </p:cNvPr>
          <p:cNvSpPr/>
          <p:nvPr/>
        </p:nvSpPr>
        <p:spPr>
          <a:xfrm>
            <a:off x="1073301" y="1268172"/>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66" name="Pfeil: Chevron 76">
            <a:extLst>
              <a:ext uri="{FF2B5EF4-FFF2-40B4-BE49-F238E27FC236}">
                <a16:creationId xmlns:a16="http://schemas.microsoft.com/office/drawing/2014/main" id="{71D81CE5-EF1A-4311-A791-2D5192FB47EE}"/>
              </a:ext>
            </a:extLst>
          </p:cNvPr>
          <p:cNvSpPr/>
          <p:nvPr/>
        </p:nvSpPr>
        <p:spPr>
          <a:xfrm>
            <a:off x="1756715" y="1268171"/>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67" name="Rechteck 77">
            <a:extLst>
              <a:ext uri="{FF2B5EF4-FFF2-40B4-BE49-F238E27FC236}">
                <a16:creationId xmlns:a16="http://schemas.microsoft.com/office/drawing/2014/main" id="{FB25EA9F-D9A9-46F2-95C2-76F727AB0828}"/>
              </a:ext>
            </a:extLst>
          </p:cNvPr>
          <p:cNvSpPr/>
          <p:nvPr/>
        </p:nvSpPr>
        <p:spPr>
          <a:xfrm>
            <a:off x="1905141" y="1286198"/>
            <a:ext cx="1903085"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Sources de financement </a:t>
            </a:r>
          </a:p>
        </p:txBody>
      </p:sp>
      <p:sp>
        <p:nvSpPr>
          <p:cNvPr id="68" name="Rechteck 78">
            <a:extLst>
              <a:ext uri="{FF2B5EF4-FFF2-40B4-BE49-F238E27FC236}">
                <a16:creationId xmlns:a16="http://schemas.microsoft.com/office/drawing/2014/main" id="{6B6B3C59-7967-402A-8EB8-EBB18861E264}"/>
              </a:ext>
            </a:extLst>
          </p:cNvPr>
          <p:cNvSpPr/>
          <p:nvPr/>
        </p:nvSpPr>
        <p:spPr>
          <a:xfrm>
            <a:off x="1107114" y="1279573"/>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5.1</a:t>
            </a:r>
          </a:p>
        </p:txBody>
      </p:sp>
      <p:sp>
        <p:nvSpPr>
          <p:cNvPr id="69" name="Pfeil: Fünfeck 96">
            <a:extLst>
              <a:ext uri="{FF2B5EF4-FFF2-40B4-BE49-F238E27FC236}">
                <a16:creationId xmlns:a16="http://schemas.microsoft.com/office/drawing/2014/main" id="{74042375-305F-41D2-8251-60E168190FB8}"/>
              </a:ext>
            </a:extLst>
          </p:cNvPr>
          <p:cNvSpPr/>
          <p:nvPr/>
        </p:nvSpPr>
        <p:spPr>
          <a:xfrm>
            <a:off x="1066853" y="3080043"/>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70" name="Pfeil: Chevron 97">
            <a:extLst>
              <a:ext uri="{FF2B5EF4-FFF2-40B4-BE49-F238E27FC236}">
                <a16:creationId xmlns:a16="http://schemas.microsoft.com/office/drawing/2014/main" id="{7FC547AD-EA34-4663-8594-3B60096A257B}"/>
              </a:ext>
            </a:extLst>
          </p:cNvPr>
          <p:cNvSpPr/>
          <p:nvPr/>
        </p:nvSpPr>
        <p:spPr>
          <a:xfrm>
            <a:off x="1750267" y="3080043"/>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71" name="Rechteck 99">
            <a:extLst>
              <a:ext uri="{FF2B5EF4-FFF2-40B4-BE49-F238E27FC236}">
                <a16:creationId xmlns:a16="http://schemas.microsoft.com/office/drawing/2014/main" id="{61DDCD77-E110-4D08-90BF-4EA9DB2F9ABE}"/>
              </a:ext>
            </a:extLst>
          </p:cNvPr>
          <p:cNvSpPr/>
          <p:nvPr/>
        </p:nvSpPr>
        <p:spPr>
          <a:xfrm>
            <a:off x="1096941" y="3091444"/>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5.5</a:t>
            </a:r>
          </a:p>
        </p:txBody>
      </p:sp>
      <p:sp>
        <p:nvSpPr>
          <p:cNvPr id="72" name="Pfeil: Fünfeck 116">
            <a:extLst>
              <a:ext uri="{FF2B5EF4-FFF2-40B4-BE49-F238E27FC236}">
                <a16:creationId xmlns:a16="http://schemas.microsoft.com/office/drawing/2014/main" id="{F7081422-BE5A-40A4-ABE6-87247E181289}"/>
              </a:ext>
            </a:extLst>
          </p:cNvPr>
          <p:cNvSpPr/>
          <p:nvPr/>
        </p:nvSpPr>
        <p:spPr>
          <a:xfrm>
            <a:off x="1054901" y="2706519"/>
            <a:ext cx="781879" cy="288000"/>
          </a:xfrm>
          <a:prstGeom prst="homePlate">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80" name="Pfeil: Chevron 117">
            <a:extLst>
              <a:ext uri="{FF2B5EF4-FFF2-40B4-BE49-F238E27FC236}">
                <a16:creationId xmlns:a16="http://schemas.microsoft.com/office/drawing/2014/main" id="{FB29DF4F-3741-4B37-8C9F-E920D53748AF}"/>
              </a:ext>
            </a:extLst>
          </p:cNvPr>
          <p:cNvSpPr/>
          <p:nvPr/>
        </p:nvSpPr>
        <p:spPr>
          <a:xfrm>
            <a:off x="1730762" y="2706518"/>
            <a:ext cx="4320000" cy="288000"/>
          </a:xfrm>
          <a:prstGeom prst="chevron">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81" name="Rechteck 118">
            <a:extLst>
              <a:ext uri="{FF2B5EF4-FFF2-40B4-BE49-F238E27FC236}">
                <a16:creationId xmlns:a16="http://schemas.microsoft.com/office/drawing/2014/main" id="{DACF2F8E-5807-482D-A01C-507CCD49B86E}"/>
              </a:ext>
            </a:extLst>
          </p:cNvPr>
          <p:cNvSpPr/>
          <p:nvPr/>
        </p:nvSpPr>
        <p:spPr>
          <a:xfrm>
            <a:off x="1894811" y="2724464"/>
            <a:ext cx="2048959"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RatioDrink: étude de cas</a:t>
            </a:r>
          </a:p>
        </p:txBody>
      </p:sp>
      <p:sp>
        <p:nvSpPr>
          <p:cNvPr id="87" name="Rechteck 119">
            <a:extLst>
              <a:ext uri="{FF2B5EF4-FFF2-40B4-BE49-F238E27FC236}">
                <a16:creationId xmlns:a16="http://schemas.microsoft.com/office/drawing/2014/main" id="{A0C130E6-69EB-41B2-BDBF-C432EE1C832D}"/>
              </a:ext>
            </a:extLst>
          </p:cNvPr>
          <p:cNvSpPr/>
          <p:nvPr/>
        </p:nvSpPr>
        <p:spPr>
          <a:xfrm>
            <a:off x="1096941" y="2717920"/>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5.4</a:t>
            </a:r>
          </a:p>
        </p:txBody>
      </p:sp>
      <p:sp>
        <p:nvSpPr>
          <p:cNvPr id="88" name="Rechteck 24">
            <a:extLst>
              <a:ext uri="{FF2B5EF4-FFF2-40B4-BE49-F238E27FC236}">
                <a16:creationId xmlns:a16="http://schemas.microsoft.com/office/drawing/2014/main" id="{39F80703-FA48-4266-B48D-D1D732E332E0}"/>
              </a:ext>
            </a:extLst>
          </p:cNvPr>
          <p:cNvSpPr/>
          <p:nvPr/>
        </p:nvSpPr>
        <p:spPr>
          <a:xfrm>
            <a:off x="0" y="6014769"/>
            <a:ext cx="12192000" cy="862110"/>
          </a:xfrm>
          <a:prstGeom prst="rect">
            <a:avLst/>
          </a:prstGeom>
          <a:solidFill>
            <a:srgbClr val="E5E5E5"/>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600" b="0" i="0" u="none" strike="noStrike" kern="0" cap="none" spc="0" normalizeH="0" baseline="0" noProof="0" dirty="0" err="1">
              <a:ln>
                <a:noFill/>
              </a:ln>
              <a:solidFill>
                <a:prstClr val="black"/>
              </a:solidFill>
              <a:effectLst/>
              <a:uLnTx/>
              <a:uFillTx/>
              <a:latin typeface="Malgun Gothic"/>
              <a:ea typeface="+mn-ea"/>
              <a:cs typeface="+mn-cs"/>
            </a:endParaRPr>
          </a:p>
        </p:txBody>
      </p:sp>
      <p:sp>
        <p:nvSpPr>
          <p:cNvPr id="89" name="Pfeil: Fünfeck 26">
            <a:extLst>
              <a:ext uri="{FF2B5EF4-FFF2-40B4-BE49-F238E27FC236}">
                <a16:creationId xmlns:a16="http://schemas.microsoft.com/office/drawing/2014/main" id="{76F7243A-9B98-4CA5-9EED-3C79DC3CC181}"/>
              </a:ext>
            </a:extLst>
          </p:cNvPr>
          <p:cNvSpPr/>
          <p:nvPr/>
        </p:nvSpPr>
        <p:spPr>
          <a:xfrm>
            <a:off x="1069836" y="6126050"/>
            <a:ext cx="76478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90" name="Pfeil: Fünfeck 27">
            <a:extLst>
              <a:ext uri="{FF2B5EF4-FFF2-40B4-BE49-F238E27FC236}">
                <a16:creationId xmlns:a16="http://schemas.microsoft.com/office/drawing/2014/main" id="{05104D67-ECF7-4795-BEA3-061806EE6AC8}"/>
              </a:ext>
            </a:extLst>
          </p:cNvPr>
          <p:cNvSpPr/>
          <p:nvPr/>
        </p:nvSpPr>
        <p:spPr>
          <a:xfrm>
            <a:off x="6346574" y="6123814"/>
            <a:ext cx="781879" cy="288000"/>
          </a:xfrm>
          <a:prstGeom prst="homePlate">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95" name="Pfeil: Chevron 28">
            <a:extLst>
              <a:ext uri="{FF2B5EF4-FFF2-40B4-BE49-F238E27FC236}">
                <a16:creationId xmlns:a16="http://schemas.microsoft.com/office/drawing/2014/main" id="{50B1B4A8-B7EC-4F4F-9F15-41BF5CEFEA02}"/>
              </a:ext>
            </a:extLst>
          </p:cNvPr>
          <p:cNvSpPr/>
          <p:nvPr/>
        </p:nvSpPr>
        <p:spPr>
          <a:xfrm>
            <a:off x="7022435" y="6123813"/>
            <a:ext cx="4320000" cy="288000"/>
          </a:xfrm>
          <a:prstGeom prst="chevron">
            <a:avLst/>
          </a:prstGeom>
          <a:solidFill>
            <a:srgbClr val="6C0A63"/>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96" name="Rechteck 29">
            <a:extLst>
              <a:ext uri="{FF2B5EF4-FFF2-40B4-BE49-F238E27FC236}">
                <a16:creationId xmlns:a16="http://schemas.microsoft.com/office/drawing/2014/main" id="{AB2B8423-E4A6-403C-AAB3-09070E4E72B4}"/>
              </a:ext>
            </a:extLst>
          </p:cNvPr>
          <p:cNvSpPr/>
          <p:nvPr/>
        </p:nvSpPr>
        <p:spPr>
          <a:xfrm>
            <a:off x="7177116" y="6141840"/>
            <a:ext cx="2993127"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Études de cas sur les entrepreneurs/-ses</a:t>
            </a:r>
          </a:p>
        </p:txBody>
      </p:sp>
      <p:sp>
        <p:nvSpPr>
          <p:cNvPr id="101" name="Pfeil: Fünfeck 30">
            <a:extLst>
              <a:ext uri="{FF2B5EF4-FFF2-40B4-BE49-F238E27FC236}">
                <a16:creationId xmlns:a16="http://schemas.microsoft.com/office/drawing/2014/main" id="{F7FD5C8D-79E8-429B-B5A5-425426140283}"/>
              </a:ext>
            </a:extLst>
          </p:cNvPr>
          <p:cNvSpPr/>
          <p:nvPr/>
        </p:nvSpPr>
        <p:spPr>
          <a:xfrm>
            <a:off x="1063203" y="6443985"/>
            <a:ext cx="781879" cy="288000"/>
          </a:xfrm>
          <a:prstGeom prst="homePlate">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02" name="Pfeil: Chevron 31">
            <a:extLst>
              <a:ext uri="{FF2B5EF4-FFF2-40B4-BE49-F238E27FC236}">
                <a16:creationId xmlns:a16="http://schemas.microsoft.com/office/drawing/2014/main" id="{8A6438EE-B3F1-49F8-9DA1-D7BB73460E19}"/>
              </a:ext>
            </a:extLst>
          </p:cNvPr>
          <p:cNvSpPr/>
          <p:nvPr/>
        </p:nvSpPr>
        <p:spPr>
          <a:xfrm>
            <a:off x="1739064" y="6443984"/>
            <a:ext cx="4320000"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03" name="Rechteck 32">
            <a:extLst>
              <a:ext uri="{FF2B5EF4-FFF2-40B4-BE49-F238E27FC236}">
                <a16:creationId xmlns:a16="http://schemas.microsoft.com/office/drawing/2014/main" id="{F7C4E79D-285A-4E3F-9874-66F624FA828A}"/>
              </a:ext>
            </a:extLst>
          </p:cNvPr>
          <p:cNvSpPr/>
          <p:nvPr/>
        </p:nvSpPr>
        <p:spPr>
          <a:xfrm>
            <a:off x="1893745" y="6462011"/>
            <a:ext cx="3687228"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dirty="0" err="1">
                <a:ln>
                  <a:noFill/>
                </a:ln>
                <a:solidFill>
                  <a:prstClr val="white"/>
                </a:solidFill>
                <a:uLnTx/>
                <a:uFillTx/>
                <a:latin typeface="Century Gothic" panose="020B0502020202020204" pitchFamily="34" charset="0"/>
              </a:rPr>
              <a:t>Dév</a:t>
            </a:r>
            <a:r>
              <a:rPr kumimoji="0" lang="fr-CH" sz="1300" b="0" i="0" u="none" strike="noStrike" cap="none" normalizeH="0" baseline="0" noProof="0" dirty="0">
                <a:ln>
                  <a:noFill/>
                </a:ln>
                <a:solidFill>
                  <a:prstClr val="white"/>
                </a:solidFill>
                <a:uLnTx/>
                <a:uFillTx/>
                <a:latin typeface="Century Gothic" panose="020B0502020202020204" pitchFamily="34" charset="0"/>
              </a:rPr>
              <a:t>. de votre propre idée entrepreneuriale</a:t>
            </a:r>
          </a:p>
        </p:txBody>
      </p:sp>
      <p:sp>
        <p:nvSpPr>
          <p:cNvPr id="104" name="Pfeil: Fünfeck 33">
            <a:extLst>
              <a:ext uri="{FF2B5EF4-FFF2-40B4-BE49-F238E27FC236}">
                <a16:creationId xmlns:a16="http://schemas.microsoft.com/office/drawing/2014/main" id="{FA121BBC-763A-4A0E-BBF7-FE6257AB0BA4}"/>
              </a:ext>
            </a:extLst>
          </p:cNvPr>
          <p:cNvSpPr/>
          <p:nvPr/>
        </p:nvSpPr>
        <p:spPr>
          <a:xfrm>
            <a:off x="6350116" y="6446336"/>
            <a:ext cx="781879" cy="288000"/>
          </a:xfrm>
          <a:prstGeom prst="homePlate">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black"/>
              </a:solidFill>
              <a:effectLst/>
              <a:uLnTx/>
              <a:uFillTx/>
              <a:latin typeface="Century Gothic" panose="020B0502020202020204" pitchFamily="34" charset="0"/>
            </a:endParaRPr>
          </a:p>
        </p:txBody>
      </p:sp>
      <p:sp>
        <p:nvSpPr>
          <p:cNvPr id="105" name="Pfeil: Chevron 34">
            <a:extLst>
              <a:ext uri="{FF2B5EF4-FFF2-40B4-BE49-F238E27FC236}">
                <a16:creationId xmlns:a16="http://schemas.microsoft.com/office/drawing/2014/main" id="{20169212-8B01-4C2C-8523-7951B5D82429}"/>
              </a:ext>
            </a:extLst>
          </p:cNvPr>
          <p:cNvSpPr/>
          <p:nvPr/>
        </p:nvSpPr>
        <p:spPr>
          <a:xfrm>
            <a:off x="7025977" y="6446335"/>
            <a:ext cx="4320000" cy="288000"/>
          </a:xfrm>
          <a:prstGeom prst="chevron">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06" name="Rechteck 35">
            <a:extLst>
              <a:ext uri="{FF2B5EF4-FFF2-40B4-BE49-F238E27FC236}">
                <a16:creationId xmlns:a16="http://schemas.microsoft.com/office/drawing/2014/main" id="{914365C0-932C-4456-AFE5-2DD0DA59355E}"/>
              </a:ext>
            </a:extLst>
          </p:cNvPr>
          <p:cNvSpPr/>
          <p:nvPr/>
        </p:nvSpPr>
        <p:spPr>
          <a:xfrm>
            <a:off x="7180658" y="6464362"/>
            <a:ext cx="2089033"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Exemple de MyBambooBike</a:t>
            </a:r>
          </a:p>
        </p:txBody>
      </p:sp>
      <p:sp>
        <p:nvSpPr>
          <p:cNvPr id="107" name="Pfeil: Fünfeck 36">
            <a:extLst>
              <a:ext uri="{FF2B5EF4-FFF2-40B4-BE49-F238E27FC236}">
                <a16:creationId xmlns:a16="http://schemas.microsoft.com/office/drawing/2014/main" id="{92489BAD-2195-4D66-A165-913609B2684A}"/>
              </a:ext>
            </a:extLst>
          </p:cNvPr>
          <p:cNvSpPr/>
          <p:nvPr/>
        </p:nvSpPr>
        <p:spPr>
          <a:xfrm>
            <a:off x="1069836" y="2343417"/>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108" name="Pfeil: Chevron 37">
            <a:extLst>
              <a:ext uri="{FF2B5EF4-FFF2-40B4-BE49-F238E27FC236}">
                <a16:creationId xmlns:a16="http://schemas.microsoft.com/office/drawing/2014/main" id="{CD300FF2-25F7-4207-8EAD-01F0929A15D1}"/>
              </a:ext>
            </a:extLst>
          </p:cNvPr>
          <p:cNvSpPr/>
          <p:nvPr/>
        </p:nvSpPr>
        <p:spPr>
          <a:xfrm>
            <a:off x="1753250" y="2343416"/>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09" name="Rechteck 38">
            <a:extLst>
              <a:ext uri="{FF2B5EF4-FFF2-40B4-BE49-F238E27FC236}">
                <a16:creationId xmlns:a16="http://schemas.microsoft.com/office/drawing/2014/main" id="{4D83D5F1-6B6A-4B42-9B9A-4A27C33C9E60}"/>
              </a:ext>
            </a:extLst>
          </p:cNvPr>
          <p:cNvSpPr/>
          <p:nvPr/>
        </p:nvSpPr>
        <p:spPr>
          <a:xfrm>
            <a:off x="1906805" y="2351225"/>
            <a:ext cx="4091185"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dirty="0">
                <a:ln>
                  <a:noFill/>
                </a:ln>
                <a:solidFill>
                  <a:prstClr val="white"/>
                </a:solidFill>
                <a:uLnTx/>
                <a:uFillTx/>
                <a:latin typeface="Century Gothic" panose="020B0502020202020204" pitchFamily="34" charset="0"/>
              </a:rPr>
              <a:t>Création d’entreprise avec des composants </a:t>
            </a:r>
            <a:r>
              <a:rPr kumimoji="0" lang="fr-CH" sz="1300" b="0" i="0" u="none" strike="noStrike" cap="none" normalizeH="0" baseline="0" noProof="0" dirty="0" err="1">
                <a:ln>
                  <a:noFill/>
                </a:ln>
                <a:solidFill>
                  <a:prstClr val="white"/>
                </a:solidFill>
                <a:uLnTx/>
                <a:uFillTx/>
                <a:latin typeface="Century Gothic" panose="020B0502020202020204" pitchFamily="34" charset="0"/>
              </a:rPr>
              <a:t>ext</a:t>
            </a:r>
            <a:r>
              <a:rPr kumimoji="0" lang="fr-CH" sz="1300" b="0" i="0" u="none" strike="noStrike" cap="none" normalizeH="0" baseline="0" noProof="0" dirty="0">
                <a:ln>
                  <a:noFill/>
                </a:ln>
                <a:solidFill>
                  <a:prstClr val="white"/>
                </a:solidFill>
                <a:uLnTx/>
                <a:uFillTx/>
                <a:latin typeface="Century Gothic" panose="020B0502020202020204" pitchFamily="34" charset="0"/>
              </a:rPr>
              <a:t>.</a:t>
            </a:r>
          </a:p>
        </p:txBody>
      </p:sp>
      <p:sp>
        <p:nvSpPr>
          <p:cNvPr id="110" name="Rechteck 39">
            <a:extLst>
              <a:ext uri="{FF2B5EF4-FFF2-40B4-BE49-F238E27FC236}">
                <a16:creationId xmlns:a16="http://schemas.microsoft.com/office/drawing/2014/main" id="{857826D2-DF5F-465D-B9E6-6871B0F3275C}"/>
              </a:ext>
            </a:extLst>
          </p:cNvPr>
          <p:cNvSpPr/>
          <p:nvPr/>
        </p:nvSpPr>
        <p:spPr>
          <a:xfrm>
            <a:off x="1087978" y="2339200"/>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5.3</a:t>
            </a:r>
          </a:p>
        </p:txBody>
      </p:sp>
      <p:sp>
        <p:nvSpPr>
          <p:cNvPr id="111" name="Pfeil: Fünfeck 44">
            <a:extLst>
              <a:ext uri="{FF2B5EF4-FFF2-40B4-BE49-F238E27FC236}">
                <a16:creationId xmlns:a16="http://schemas.microsoft.com/office/drawing/2014/main" id="{B3CDD771-DB7D-4339-B175-FC236C5E31E6}"/>
              </a:ext>
            </a:extLst>
          </p:cNvPr>
          <p:cNvSpPr/>
          <p:nvPr/>
        </p:nvSpPr>
        <p:spPr>
          <a:xfrm>
            <a:off x="6466146" y="1270444"/>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112" name="Pfeil: Chevron 45">
            <a:extLst>
              <a:ext uri="{FF2B5EF4-FFF2-40B4-BE49-F238E27FC236}">
                <a16:creationId xmlns:a16="http://schemas.microsoft.com/office/drawing/2014/main" id="{4D0126E1-6D48-41DE-853C-591F3B71EB84}"/>
              </a:ext>
            </a:extLst>
          </p:cNvPr>
          <p:cNvSpPr/>
          <p:nvPr/>
        </p:nvSpPr>
        <p:spPr>
          <a:xfrm>
            <a:off x="7149560" y="1270443"/>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13" name="Rechteck 46">
            <a:extLst>
              <a:ext uri="{FF2B5EF4-FFF2-40B4-BE49-F238E27FC236}">
                <a16:creationId xmlns:a16="http://schemas.microsoft.com/office/drawing/2014/main" id="{29BBA47A-02A0-4542-8877-B982DEA0B122}"/>
              </a:ext>
            </a:extLst>
          </p:cNvPr>
          <p:cNvSpPr/>
          <p:nvPr/>
        </p:nvSpPr>
        <p:spPr>
          <a:xfrm>
            <a:off x="7289033" y="1279573"/>
            <a:ext cx="2468946"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Pitcher des idées entrepreneuriales</a:t>
            </a:r>
          </a:p>
        </p:txBody>
      </p:sp>
      <p:sp>
        <p:nvSpPr>
          <p:cNvPr id="114" name="Rechteck 47">
            <a:extLst>
              <a:ext uri="{FF2B5EF4-FFF2-40B4-BE49-F238E27FC236}">
                <a16:creationId xmlns:a16="http://schemas.microsoft.com/office/drawing/2014/main" id="{B65E04CD-5507-4B0B-BC6B-62BCE948F8FA}"/>
              </a:ext>
            </a:extLst>
          </p:cNvPr>
          <p:cNvSpPr/>
          <p:nvPr/>
        </p:nvSpPr>
        <p:spPr>
          <a:xfrm>
            <a:off x="6472423" y="1294901"/>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6.1</a:t>
            </a:r>
          </a:p>
        </p:txBody>
      </p:sp>
      <p:sp>
        <p:nvSpPr>
          <p:cNvPr id="115" name="Pfeil: Fünfeck 48">
            <a:extLst>
              <a:ext uri="{FF2B5EF4-FFF2-40B4-BE49-F238E27FC236}">
                <a16:creationId xmlns:a16="http://schemas.microsoft.com/office/drawing/2014/main" id="{BA545C91-FF56-4E13-8E31-7ED5A2BA6F73}"/>
              </a:ext>
            </a:extLst>
          </p:cNvPr>
          <p:cNvSpPr/>
          <p:nvPr/>
        </p:nvSpPr>
        <p:spPr>
          <a:xfrm>
            <a:off x="6452497" y="1639987"/>
            <a:ext cx="781879" cy="288000"/>
          </a:xfrm>
          <a:prstGeom prst="homePlate">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116" name="Pfeil: Chevron 49">
            <a:extLst>
              <a:ext uri="{FF2B5EF4-FFF2-40B4-BE49-F238E27FC236}">
                <a16:creationId xmlns:a16="http://schemas.microsoft.com/office/drawing/2014/main" id="{65B5B481-4F81-41A5-AA42-0D743E5224A4}"/>
              </a:ext>
            </a:extLst>
          </p:cNvPr>
          <p:cNvSpPr/>
          <p:nvPr/>
        </p:nvSpPr>
        <p:spPr>
          <a:xfrm>
            <a:off x="7135911" y="1639986"/>
            <a:ext cx="4320000"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21" name="Rechteck 50">
            <a:extLst>
              <a:ext uri="{FF2B5EF4-FFF2-40B4-BE49-F238E27FC236}">
                <a16:creationId xmlns:a16="http://schemas.microsoft.com/office/drawing/2014/main" id="{6142E3C6-CA7F-4418-A223-EEBBF9F0408B}"/>
              </a:ext>
            </a:extLst>
          </p:cNvPr>
          <p:cNvSpPr/>
          <p:nvPr/>
        </p:nvSpPr>
        <p:spPr>
          <a:xfrm>
            <a:off x="7271828" y="1655605"/>
            <a:ext cx="2828018"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Préparation des présentations</a:t>
            </a:r>
          </a:p>
        </p:txBody>
      </p:sp>
      <p:sp>
        <p:nvSpPr>
          <p:cNvPr id="122" name="Rechteck 51">
            <a:extLst>
              <a:ext uri="{FF2B5EF4-FFF2-40B4-BE49-F238E27FC236}">
                <a16:creationId xmlns:a16="http://schemas.microsoft.com/office/drawing/2014/main" id="{D4B66F2E-0BE9-4D79-B879-365F1E7EBBC9}"/>
              </a:ext>
            </a:extLst>
          </p:cNvPr>
          <p:cNvSpPr/>
          <p:nvPr/>
        </p:nvSpPr>
        <p:spPr>
          <a:xfrm>
            <a:off x="6482585" y="1651388"/>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6.2</a:t>
            </a:r>
          </a:p>
        </p:txBody>
      </p:sp>
      <p:sp>
        <p:nvSpPr>
          <p:cNvPr id="123" name="Pfeil: Fünfeck 52">
            <a:extLst>
              <a:ext uri="{FF2B5EF4-FFF2-40B4-BE49-F238E27FC236}">
                <a16:creationId xmlns:a16="http://schemas.microsoft.com/office/drawing/2014/main" id="{E34AD07B-1F46-49CE-B4F8-AB09F6C87788}"/>
              </a:ext>
            </a:extLst>
          </p:cNvPr>
          <p:cNvSpPr/>
          <p:nvPr/>
        </p:nvSpPr>
        <p:spPr>
          <a:xfrm>
            <a:off x="6445675" y="2035775"/>
            <a:ext cx="781879" cy="288000"/>
          </a:xfrm>
          <a:prstGeom prst="homePlate">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124" name="Pfeil: Chevron 53">
            <a:extLst>
              <a:ext uri="{FF2B5EF4-FFF2-40B4-BE49-F238E27FC236}">
                <a16:creationId xmlns:a16="http://schemas.microsoft.com/office/drawing/2014/main" id="{E27270D3-42D3-4742-B33D-16513A0F706E}"/>
              </a:ext>
            </a:extLst>
          </p:cNvPr>
          <p:cNvSpPr/>
          <p:nvPr/>
        </p:nvSpPr>
        <p:spPr>
          <a:xfrm>
            <a:off x="7129089" y="2035774"/>
            <a:ext cx="4320000"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25" name="Rechteck 54">
            <a:extLst>
              <a:ext uri="{FF2B5EF4-FFF2-40B4-BE49-F238E27FC236}">
                <a16:creationId xmlns:a16="http://schemas.microsoft.com/office/drawing/2014/main" id="{382C75CC-B224-4FFC-943B-BB18291BEF2A}"/>
              </a:ext>
            </a:extLst>
          </p:cNvPr>
          <p:cNvSpPr/>
          <p:nvPr/>
        </p:nvSpPr>
        <p:spPr>
          <a:xfrm>
            <a:off x="7280392" y="2043583"/>
            <a:ext cx="2103461"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Présentation de vos idées</a:t>
            </a:r>
          </a:p>
        </p:txBody>
      </p:sp>
      <p:sp>
        <p:nvSpPr>
          <p:cNvPr id="126" name="Rechteck 55">
            <a:extLst>
              <a:ext uri="{FF2B5EF4-FFF2-40B4-BE49-F238E27FC236}">
                <a16:creationId xmlns:a16="http://schemas.microsoft.com/office/drawing/2014/main" id="{6B91B9B9-9BA4-4C51-906D-050E254F189F}"/>
              </a:ext>
            </a:extLst>
          </p:cNvPr>
          <p:cNvSpPr/>
          <p:nvPr/>
        </p:nvSpPr>
        <p:spPr>
          <a:xfrm>
            <a:off x="6475763" y="2047176"/>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6.3</a:t>
            </a:r>
          </a:p>
        </p:txBody>
      </p:sp>
      <p:sp>
        <p:nvSpPr>
          <p:cNvPr id="127" name="Pfeil: Chevron 57">
            <a:extLst>
              <a:ext uri="{FF2B5EF4-FFF2-40B4-BE49-F238E27FC236}">
                <a16:creationId xmlns:a16="http://schemas.microsoft.com/office/drawing/2014/main" id="{F5B84AA4-15A4-4E06-AFC4-E6B1E0BC80EE}"/>
              </a:ext>
            </a:extLst>
          </p:cNvPr>
          <p:cNvSpPr/>
          <p:nvPr/>
        </p:nvSpPr>
        <p:spPr>
          <a:xfrm>
            <a:off x="4970688" y="3077634"/>
            <a:ext cx="1107881" cy="286191"/>
          </a:xfrm>
          <a:prstGeom prst="chevron">
            <a:avLst/>
          </a:prstGeom>
          <a:solidFill>
            <a:srgbClr val="B11B96"/>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28" name="Pfeil: Chevron 58">
            <a:extLst>
              <a:ext uri="{FF2B5EF4-FFF2-40B4-BE49-F238E27FC236}">
                <a16:creationId xmlns:a16="http://schemas.microsoft.com/office/drawing/2014/main" id="{6D36C8BE-5E8F-4514-B906-2F80363ABEE6}"/>
              </a:ext>
            </a:extLst>
          </p:cNvPr>
          <p:cNvSpPr/>
          <p:nvPr/>
        </p:nvSpPr>
        <p:spPr>
          <a:xfrm>
            <a:off x="4008172" y="3077715"/>
            <a:ext cx="1107881" cy="288000"/>
          </a:xfrm>
          <a:prstGeom prst="chevron">
            <a:avLst/>
          </a:prstGeom>
          <a:solidFill>
            <a:srgbClr val="D17930"/>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29" name="Pfeil: Fünfeck 72">
            <a:extLst>
              <a:ext uri="{FF2B5EF4-FFF2-40B4-BE49-F238E27FC236}">
                <a16:creationId xmlns:a16="http://schemas.microsoft.com/office/drawing/2014/main" id="{F2D11AC6-7C46-4A86-A079-2A4C96241D56}"/>
              </a:ext>
            </a:extLst>
          </p:cNvPr>
          <p:cNvSpPr/>
          <p:nvPr/>
        </p:nvSpPr>
        <p:spPr>
          <a:xfrm>
            <a:off x="1069836" y="1618001"/>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130" name="Pfeil: Chevron 73">
            <a:extLst>
              <a:ext uri="{FF2B5EF4-FFF2-40B4-BE49-F238E27FC236}">
                <a16:creationId xmlns:a16="http://schemas.microsoft.com/office/drawing/2014/main" id="{6D133110-D645-421A-8211-319D71CA3E9C}"/>
              </a:ext>
            </a:extLst>
          </p:cNvPr>
          <p:cNvSpPr/>
          <p:nvPr/>
        </p:nvSpPr>
        <p:spPr>
          <a:xfrm>
            <a:off x="1753250" y="1618000"/>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31" name="Rechteck 74">
            <a:extLst>
              <a:ext uri="{FF2B5EF4-FFF2-40B4-BE49-F238E27FC236}">
                <a16:creationId xmlns:a16="http://schemas.microsoft.com/office/drawing/2014/main" id="{AA0DD23A-DEF8-45A1-938C-D4A52279F58A}"/>
              </a:ext>
            </a:extLst>
          </p:cNvPr>
          <p:cNvSpPr/>
          <p:nvPr/>
        </p:nvSpPr>
        <p:spPr>
          <a:xfrm>
            <a:off x="1901676" y="1636027"/>
            <a:ext cx="134684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Crowdfunding</a:t>
            </a:r>
          </a:p>
        </p:txBody>
      </p:sp>
      <p:sp>
        <p:nvSpPr>
          <p:cNvPr id="132" name="Rechteck 81">
            <a:extLst>
              <a:ext uri="{FF2B5EF4-FFF2-40B4-BE49-F238E27FC236}">
                <a16:creationId xmlns:a16="http://schemas.microsoft.com/office/drawing/2014/main" id="{46C95F1D-19F2-470D-9D98-95EFA8DCE3C4}"/>
              </a:ext>
            </a:extLst>
          </p:cNvPr>
          <p:cNvSpPr/>
          <p:nvPr/>
        </p:nvSpPr>
        <p:spPr>
          <a:xfrm>
            <a:off x="1103649" y="1639793"/>
            <a:ext cx="723275"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dirty="0" err="1">
                <a:ln>
                  <a:noFill/>
                </a:ln>
                <a:solidFill>
                  <a:prstClr val="white"/>
                </a:solidFill>
                <a:uLnTx/>
                <a:uFillTx/>
                <a:latin typeface="Century Gothic" panose="020B0502020202020204" pitchFamily="34" charset="0"/>
              </a:rPr>
              <a:t>Digres</a:t>
            </a:r>
            <a:r>
              <a:rPr kumimoji="0" lang="fr-CH" sz="1300" b="0" i="0" u="none" strike="noStrike" cap="none" normalizeH="0" baseline="0" noProof="0" dirty="0">
                <a:ln>
                  <a:noFill/>
                </a:ln>
                <a:solidFill>
                  <a:prstClr val="white"/>
                </a:solidFill>
                <a:uLnTx/>
                <a:uFillTx/>
                <a:latin typeface="Century Gothic" panose="020B0502020202020204" pitchFamily="34" charset="0"/>
              </a:rPr>
              <a:t>.</a:t>
            </a:r>
          </a:p>
        </p:txBody>
      </p:sp>
      <p:sp>
        <p:nvSpPr>
          <p:cNvPr id="133" name="Pfeil: Fünfeck 82">
            <a:extLst>
              <a:ext uri="{FF2B5EF4-FFF2-40B4-BE49-F238E27FC236}">
                <a16:creationId xmlns:a16="http://schemas.microsoft.com/office/drawing/2014/main" id="{38F11C2A-52CC-48C1-8D10-60B41F11B4EA}"/>
              </a:ext>
            </a:extLst>
          </p:cNvPr>
          <p:cNvSpPr/>
          <p:nvPr/>
        </p:nvSpPr>
        <p:spPr>
          <a:xfrm>
            <a:off x="1066371" y="1978221"/>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134" name="Pfeil: Chevron 83">
            <a:extLst>
              <a:ext uri="{FF2B5EF4-FFF2-40B4-BE49-F238E27FC236}">
                <a16:creationId xmlns:a16="http://schemas.microsoft.com/office/drawing/2014/main" id="{915E3590-DD9D-4F21-B3A3-0FED29534062}"/>
              </a:ext>
            </a:extLst>
          </p:cNvPr>
          <p:cNvSpPr/>
          <p:nvPr/>
        </p:nvSpPr>
        <p:spPr>
          <a:xfrm>
            <a:off x="1749785" y="1978220"/>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35" name="Rechteck 84">
            <a:extLst>
              <a:ext uri="{FF2B5EF4-FFF2-40B4-BE49-F238E27FC236}">
                <a16:creationId xmlns:a16="http://schemas.microsoft.com/office/drawing/2014/main" id="{712B2261-2528-4213-BF25-7BB5E502FC2D}"/>
              </a:ext>
            </a:extLst>
          </p:cNvPr>
          <p:cNvSpPr/>
          <p:nvPr/>
        </p:nvSpPr>
        <p:spPr>
          <a:xfrm>
            <a:off x="1898211" y="1996247"/>
            <a:ext cx="1313180"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Bootstrapping</a:t>
            </a:r>
          </a:p>
        </p:txBody>
      </p:sp>
      <p:sp>
        <p:nvSpPr>
          <p:cNvPr id="136" name="Rechteck 85">
            <a:extLst>
              <a:ext uri="{FF2B5EF4-FFF2-40B4-BE49-F238E27FC236}">
                <a16:creationId xmlns:a16="http://schemas.microsoft.com/office/drawing/2014/main" id="{175781FD-0B0B-4974-BE38-FF3160317AE6}"/>
              </a:ext>
            </a:extLst>
          </p:cNvPr>
          <p:cNvSpPr/>
          <p:nvPr/>
        </p:nvSpPr>
        <p:spPr>
          <a:xfrm>
            <a:off x="1100184" y="2000013"/>
            <a:ext cx="615874"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M 5.2</a:t>
            </a:r>
          </a:p>
        </p:txBody>
      </p:sp>
      <p:sp>
        <p:nvSpPr>
          <p:cNvPr id="137" name="Pfeil: Fünfeck 90">
            <a:extLst>
              <a:ext uri="{FF2B5EF4-FFF2-40B4-BE49-F238E27FC236}">
                <a16:creationId xmlns:a16="http://schemas.microsoft.com/office/drawing/2014/main" id="{13960E68-A077-44A0-8967-C36F1190098F}"/>
              </a:ext>
            </a:extLst>
          </p:cNvPr>
          <p:cNvSpPr/>
          <p:nvPr/>
        </p:nvSpPr>
        <p:spPr>
          <a:xfrm>
            <a:off x="1065593" y="3429873"/>
            <a:ext cx="781879" cy="288000"/>
          </a:xfrm>
          <a:prstGeom prst="homePlate">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err="1">
              <a:ln>
                <a:noFill/>
              </a:ln>
              <a:solidFill>
                <a:prstClr val="white"/>
              </a:solidFill>
              <a:effectLst/>
              <a:uLnTx/>
              <a:uFillTx/>
              <a:latin typeface="Century Gothic" panose="020B0502020202020204" pitchFamily="34" charset="0"/>
            </a:endParaRPr>
          </a:p>
        </p:txBody>
      </p:sp>
      <p:sp>
        <p:nvSpPr>
          <p:cNvPr id="138" name="Pfeil: Chevron 91">
            <a:extLst>
              <a:ext uri="{FF2B5EF4-FFF2-40B4-BE49-F238E27FC236}">
                <a16:creationId xmlns:a16="http://schemas.microsoft.com/office/drawing/2014/main" id="{4AA30CF9-BED2-4DE5-B303-7059B0A4AAE7}"/>
              </a:ext>
            </a:extLst>
          </p:cNvPr>
          <p:cNvSpPr/>
          <p:nvPr/>
        </p:nvSpPr>
        <p:spPr>
          <a:xfrm>
            <a:off x="1749007" y="3429872"/>
            <a:ext cx="4320000" cy="288000"/>
          </a:xfrm>
          <a:prstGeom prst="chevron">
            <a:avLst/>
          </a:prstGeom>
          <a:solidFill>
            <a:srgbClr val="0B4874"/>
          </a:solidFill>
          <a:ln>
            <a:noFill/>
          </a:ln>
          <a:effectLst/>
        </p:spPr>
        <p:txBody>
          <a:bodyPr vert="horz" lIns="252000" tIns="252000" rIns="252000" bIns="252000" rtlCol="0" anchor="ctr">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39" name="Rechteck 92">
            <a:extLst>
              <a:ext uri="{FF2B5EF4-FFF2-40B4-BE49-F238E27FC236}">
                <a16:creationId xmlns:a16="http://schemas.microsoft.com/office/drawing/2014/main" id="{5CFA127A-8D82-4280-8FEA-03D8BF41E7BD}"/>
              </a:ext>
            </a:extLst>
          </p:cNvPr>
          <p:cNvSpPr/>
          <p:nvPr/>
        </p:nvSpPr>
        <p:spPr>
          <a:xfrm>
            <a:off x="1897433" y="3447899"/>
            <a:ext cx="2491388"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a:ln>
                  <a:noFill/>
                </a:ln>
                <a:solidFill>
                  <a:prstClr val="white"/>
                </a:solidFill>
                <a:uLnTx/>
                <a:uFillTx/>
                <a:latin typeface="Century Gothic" panose="020B0502020202020204" pitchFamily="34" charset="0"/>
              </a:rPr>
              <a:t>Formes juridiques en Suisse</a:t>
            </a:r>
          </a:p>
        </p:txBody>
      </p:sp>
      <p:sp>
        <p:nvSpPr>
          <p:cNvPr id="140" name="Rechteck 93">
            <a:extLst>
              <a:ext uri="{FF2B5EF4-FFF2-40B4-BE49-F238E27FC236}">
                <a16:creationId xmlns:a16="http://schemas.microsoft.com/office/drawing/2014/main" id="{F47C8FE2-9E1A-4719-824E-3994142134E9}"/>
              </a:ext>
            </a:extLst>
          </p:cNvPr>
          <p:cNvSpPr/>
          <p:nvPr/>
        </p:nvSpPr>
        <p:spPr>
          <a:xfrm>
            <a:off x="1099406" y="3451665"/>
            <a:ext cx="723275" cy="272382"/>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r>
              <a:rPr kumimoji="0" lang="fr-CH" sz="1300" b="0" i="0" u="none" strike="noStrike" cap="none" normalizeH="0" baseline="0" noProof="0" dirty="0" err="1">
                <a:ln>
                  <a:noFill/>
                </a:ln>
                <a:solidFill>
                  <a:prstClr val="white"/>
                </a:solidFill>
                <a:uLnTx/>
                <a:uFillTx/>
                <a:latin typeface="Century Gothic" panose="020B0502020202020204" pitchFamily="34" charset="0"/>
              </a:rPr>
              <a:t>Digres</a:t>
            </a:r>
            <a:r>
              <a:rPr kumimoji="0" lang="fr-CH" sz="1300" b="0" i="0" u="none" strike="noStrike" cap="none" normalizeH="0" baseline="0" noProof="0" dirty="0">
                <a:ln>
                  <a:noFill/>
                </a:ln>
                <a:solidFill>
                  <a:prstClr val="white"/>
                </a:solidFill>
                <a:uLnTx/>
                <a:uFillTx/>
                <a:latin typeface="Century Gothic" panose="020B0502020202020204" pitchFamily="34" charset="0"/>
              </a:rPr>
              <a:t>.</a:t>
            </a:r>
          </a:p>
        </p:txBody>
      </p:sp>
      <p:sp>
        <p:nvSpPr>
          <p:cNvPr id="141" name="Pfeil: Chevron 59">
            <a:extLst>
              <a:ext uri="{FF2B5EF4-FFF2-40B4-BE49-F238E27FC236}">
                <a16:creationId xmlns:a16="http://schemas.microsoft.com/office/drawing/2014/main" id="{FA464819-0563-4886-B7C3-24E9A6B3439D}"/>
              </a:ext>
            </a:extLst>
          </p:cNvPr>
          <p:cNvSpPr/>
          <p:nvPr/>
        </p:nvSpPr>
        <p:spPr>
          <a:xfrm>
            <a:off x="1726408" y="6123641"/>
            <a:ext cx="4320000" cy="288000"/>
          </a:xfrm>
          <a:prstGeom prst="chevron">
            <a:avLst/>
          </a:prstGeom>
          <a:solidFill>
            <a:srgbClr val="0B4874"/>
          </a:solidFill>
          <a:ln>
            <a:noFill/>
          </a:ln>
          <a:effectLst/>
        </p:spPr>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42" name="Rechteck 60">
            <a:extLst>
              <a:ext uri="{FF2B5EF4-FFF2-40B4-BE49-F238E27FC236}">
                <a16:creationId xmlns:a16="http://schemas.microsoft.com/office/drawing/2014/main" id="{61F928A7-2285-43B6-A33E-9972ED210659}"/>
              </a:ext>
            </a:extLst>
          </p:cNvPr>
          <p:cNvSpPr/>
          <p:nvPr/>
        </p:nvSpPr>
        <p:spPr>
          <a:xfrm>
            <a:off x="1881954" y="6134345"/>
            <a:ext cx="2404826" cy="580672"/>
          </a:xfrm>
          <a:prstGeom prst="rect">
            <a:avLst/>
          </a:prstGeom>
        </p:spPr>
        <p:txBody>
          <a:bodyPr wrap="none">
            <a:spAutoFit/>
          </a:bodyPr>
          <a:lstStyle/>
          <a:p>
            <a:pPr>
              <a:lnSpc>
                <a:spcPct val="90000"/>
              </a:lnSpc>
              <a:spcAft>
                <a:spcPts val="1000"/>
              </a:spcAft>
              <a:buClr>
                <a:srgbClr val="5F5F5F"/>
              </a:buClr>
              <a:defRPr/>
            </a:pPr>
            <a:r>
              <a:rPr lang="fr-CH" sz="1300" dirty="0">
                <a:solidFill>
                  <a:prstClr val="white"/>
                </a:solidFill>
                <a:latin typeface="Century Gothic" panose="020B0502020202020204" pitchFamily="34" charset="0"/>
              </a:rPr>
              <a:t>Connaissances et outils</a:t>
            </a:r>
          </a:p>
          <a:p>
            <a:pPr marL="0" marR="0" lvl="0" indent="0" algn="l" defTabSz="914400" rtl="0" eaLnBrk="1" fontAlgn="auto" latinLnBrk="0" hangingPunct="1">
              <a:lnSpc>
                <a:spcPct val="90000"/>
              </a:lnSpc>
              <a:spcBef>
                <a:spcPts val="0"/>
              </a:spcBef>
              <a:spcAft>
                <a:spcPts val="1000"/>
              </a:spcAft>
              <a:buClr>
                <a:srgbClr val="5F5F5F"/>
              </a:buClr>
              <a:buSzTx/>
              <a:buFontTx/>
              <a:buNone/>
              <a:tabLst/>
              <a:defRPr/>
            </a:pPr>
            <a:endParaRPr kumimoji="0" lang="de-CH" sz="13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43" name="Rechteck 98">
            <a:extLst>
              <a:ext uri="{FF2B5EF4-FFF2-40B4-BE49-F238E27FC236}">
                <a16:creationId xmlns:a16="http://schemas.microsoft.com/office/drawing/2014/main" id="{D4C08B9B-E005-4C34-8A3B-74782DE122CB}"/>
              </a:ext>
            </a:extLst>
          </p:cNvPr>
          <p:cNvSpPr/>
          <p:nvPr/>
        </p:nvSpPr>
        <p:spPr>
          <a:xfrm>
            <a:off x="1885443" y="3098069"/>
            <a:ext cx="3209533" cy="286232"/>
          </a:xfrm>
          <a:prstGeom prst="rect">
            <a:avLst/>
          </a:prstGeom>
        </p:spPr>
        <p:txBody>
          <a:bodyPr wrap="none">
            <a:spAutoFit/>
          </a:bodyPr>
          <a:lstStyle/>
          <a:p>
            <a:pPr lvl="0">
              <a:lnSpc>
                <a:spcPct val="90000"/>
              </a:lnSpc>
              <a:spcAft>
                <a:spcPts val="1000"/>
              </a:spcAft>
              <a:buClr>
                <a:srgbClr val="5F5F5F"/>
              </a:buClr>
              <a:defRPr/>
            </a:pPr>
            <a:r>
              <a:rPr kumimoji="0" lang="fr-CH" sz="1300" b="0" i="0" u="none" strike="noStrike" cap="none" normalizeH="0" baseline="0" noProof="0" dirty="0">
                <a:ln>
                  <a:noFill/>
                </a:ln>
                <a:solidFill>
                  <a:prstClr val="white"/>
                </a:solidFill>
                <a:uLnTx/>
                <a:uFillTx/>
                <a:latin typeface="Century Gothic" panose="020B0502020202020204" pitchFamily="34" charset="0"/>
              </a:rPr>
              <a:t>Marge sur </a:t>
            </a:r>
            <a:r>
              <a:rPr lang="fr-FR" sz="1300" dirty="0">
                <a:solidFill>
                  <a:prstClr val="white"/>
                </a:solidFill>
                <a:latin typeface="Century Gothic" panose="020B0502020202020204" pitchFamily="34" charset="0"/>
              </a:rPr>
              <a:t>coûts</a:t>
            </a:r>
            <a:r>
              <a:rPr lang="fr-FR" sz="1400" dirty="0"/>
              <a:t> </a:t>
            </a:r>
            <a:r>
              <a:rPr kumimoji="0" lang="fr-CH" sz="1300" b="0" i="0" u="none" strike="noStrike" cap="none" normalizeH="0" baseline="0" noProof="0" dirty="0">
                <a:ln>
                  <a:noFill/>
                </a:ln>
                <a:solidFill>
                  <a:prstClr val="white"/>
                </a:solidFill>
                <a:uLnTx/>
                <a:uFillTx/>
                <a:latin typeface="Century Gothic" panose="020B0502020202020204" pitchFamily="34" charset="0"/>
              </a:rPr>
              <a:t>et seuil de rentabilité</a:t>
            </a:r>
          </a:p>
        </p:txBody>
      </p:sp>
    </p:spTree>
    <p:extLst>
      <p:ext uri="{BB962C8B-B14F-4D97-AF65-F5344CB8AC3E}">
        <p14:creationId xmlns:p14="http://schemas.microsoft.com/office/powerpoint/2010/main" val="205358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59622-24B8-42BF-9CDC-3B434C16A31C}"/>
              </a:ext>
            </a:extLst>
          </p:cNvPr>
          <p:cNvSpPr>
            <a:spLocks noGrp="1"/>
          </p:cNvSpPr>
          <p:nvPr>
            <p:ph type="title"/>
          </p:nvPr>
        </p:nvSpPr>
        <p:spPr>
          <a:xfrm>
            <a:off x="227264" y="3406466"/>
            <a:ext cx="2621014" cy="846756"/>
          </a:xfrm>
        </p:spPr>
        <p:txBody>
          <a:bodyPr>
            <a:normAutofit fontScale="90000"/>
          </a:bodyPr>
          <a:lstStyle/>
          <a:p>
            <a:r>
              <a:rPr lang="de-CH" dirty="0">
                <a:solidFill>
                  <a:schemeClr val="bg1"/>
                </a:solidFill>
              </a:rPr>
              <a:t>Module 6</a:t>
            </a:r>
          </a:p>
        </p:txBody>
      </p:sp>
      <p:sp>
        <p:nvSpPr>
          <p:cNvPr id="3" name="Textplatzhalter 2">
            <a:extLst>
              <a:ext uri="{FF2B5EF4-FFF2-40B4-BE49-F238E27FC236}">
                <a16:creationId xmlns:a16="http://schemas.microsoft.com/office/drawing/2014/main" id="{49B7FCD7-9190-4974-9995-7E8783BA24BA}"/>
              </a:ext>
            </a:extLst>
          </p:cNvPr>
          <p:cNvSpPr>
            <a:spLocks noGrp="1"/>
          </p:cNvSpPr>
          <p:nvPr>
            <p:ph type="body" sz="quarter" idx="13"/>
          </p:nvPr>
        </p:nvSpPr>
        <p:spPr>
          <a:xfrm>
            <a:off x="227264" y="4204009"/>
            <a:ext cx="4024013" cy="644216"/>
          </a:xfrm>
        </p:spPr>
        <p:txBody>
          <a:bodyPr>
            <a:normAutofit/>
          </a:bodyPr>
          <a:lstStyle/>
          <a:p>
            <a:pPr marL="0" indent="0">
              <a:buNone/>
            </a:pPr>
            <a:r>
              <a:rPr lang="fr-CH" sz="2000" b="1" dirty="0">
                <a:solidFill>
                  <a:schemeClr val="bg1"/>
                </a:solidFill>
              </a:rPr>
              <a:t>Présentation des idées entrepreneuriales</a:t>
            </a:r>
            <a:endParaRPr lang="de-CH" sz="2000" b="1" dirty="0">
              <a:solidFill>
                <a:schemeClr val="bg1"/>
              </a:solidFill>
            </a:endParaRPr>
          </a:p>
        </p:txBody>
      </p:sp>
      <p:sp>
        <p:nvSpPr>
          <p:cNvPr id="4" name="Textplatzhalter 2">
            <a:extLst>
              <a:ext uri="{FF2B5EF4-FFF2-40B4-BE49-F238E27FC236}">
                <a16:creationId xmlns:a16="http://schemas.microsoft.com/office/drawing/2014/main" id="{558B1124-076F-4F1C-80E1-6327EB8214B9}"/>
              </a:ext>
            </a:extLst>
          </p:cNvPr>
          <p:cNvSpPr txBox="1">
            <a:spLocks/>
          </p:cNvSpPr>
          <p:nvPr/>
        </p:nvSpPr>
        <p:spPr>
          <a:xfrm>
            <a:off x="265514" y="5584165"/>
            <a:ext cx="12011830" cy="10738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sz="1900" dirty="0">
                <a:solidFill>
                  <a:schemeClr val="accent6">
                    <a:lumMod val="50000"/>
                  </a:schemeClr>
                </a:solidFill>
              </a:rPr>
              <a:t>Module 1: Développement d’idées | Module 2: Test et perfectionnement des idées | </a:t>
            </a:r>
            <a:br>
              <a:rPr lang="fr-CH" sz="1900" dirty="0">
                <a:solidFill>
                  <a:schemeClr val="accent6">
                    <a:lumMod val="50000"/>
                  </a:schemeClr>
                </a:solidFill>
              </a:rPr>
            </a:br>
            <a:r>
              <a:rPr lang="fr-CH" sz="1900" dirty="0">
                <a:solidFill>
                  <a:schemeClr val="accent6">
                    <a:lumMod val="50000"/>
                  </a:schemeClr>
                </a:solidFill>
              </a:rPr>
              <a:t>Module 3: Développement de modèles d’entreprise | Module 4: Marketing pour fondateurs/-</a:t>
            </a:r>
            <a:r>
              <a:rPr lang="fr-CH" sz="1900" dirty="0" err="1">
                <a:solidFill>
                  <a:schemeClr val="accent6">
                    <a:lumMod val="50000"/>
                  </a:schemeClr>
                </a:solidFill>
              </a:rPr>
              <a:t>trices</a:t>
            </a:r>
            <a:r>
              <a:rPr lang="fr-CH" sz="1900" dirty="0">
                <a:solidFill>
                  <a:schemeClr val="accent6">
                    <a:lumMod val="50000"/>
                  </a:schemeClr>
                </a:solidFill>
              </a:rPr>
              <a:t> | </a:t>
            </a:r>
            <a:br>
              <a:rPr lang="fr-CH" sz="1900" dirty="0">
                <a:solidFill>
                  <a:schemeClr val="accent6">
                    <a:lumMod val="50000"/>
                  </a:schemeClr>
                </a:solidFill>
              </a:rPr>
            </a:br>
            <a:r>
              <a:rPr lang="fr-CH" sz="1900" dirty="0">
                <a:solidFill>
                  <a:schemeClr val="accent6">
                    <a:lumMod val="50000"/>
                  </a:schemeClr>
                </a:solidFill>
              </a:rPr>
              <a:t>Module 5: Finances pour fondateurs/-</a:t>
            </a:r>
            <a:r>
              <a:rPr lang="fr-CH" sz="1900" dirty="0" err="1">
                <a:solidFill>
                  <a:schemeClr val="accent6">
                    <a:lumMod val="50000"/>
                  </a:schemeClr>
                </a:solidFill>
              </a:rPr>
              <a:t>trices</a:t>
            </a:r>
            <a:r>
              <a:rPr lang="fr-CH" sz="1900" dirty="0">
                <a:solidFill>
                  <a:schemeClr val="accent6">
                    <a:lumMod val="50000"/>
                  </a:schemeClr>
                </a:solidFill>
              </a:rPr>
              <a:t> | </a:t>
            </a:r>
            <a:r>
              <a:rPr lang="fr-CH" sz="1900" b="1" dirty="0">
                <a:solidFill>
                  <a:srgbClr val="B11B96"/>
                </a:solidFill>
              </a:rPr>
              <a:t>Module 6: Présentation des idées entrepreneuriales</a:t>
            </a:r>
          </a:p>
        </p:txBody>
      </p:sp>
      <p:sp>
        <p:nvSpPr>
          <p:cNvPr id="5" name="Foliennummernplatzhalter 4">
            <a:extLst>
              <a:ext uri="{FF2B5EF4-FFF2-40B4-BE49-F238E27FC236}">
                <a16:creationId xmlns:a16="http://schemas.microsoft.com/office/drawing/2014/main" id="{A35F409C-0461-476A-AB3C-23423F631DC5}"/>
              </a:ext>
            </a:extLst>
          </p:cNvPr>
          <p:cNvSpPr>
            <a:spLocks noGrp="1"/>
          </p:cNvSpPr>
          <p:nvPr>
            <p:ph type="sldNum" sz="quarter" idx="12"/>
          </p:nvPr>
        </p:nvSpPr>
        <p:spPr/>
        <p:txBody>
          <a:bodyPr/>
          <a:lstStyle/>
          <a:p>
            <a:fld id="{B7E6CA31-DA56-47CF-9891-B6D0296B6AEC}" type="slidenum">
              <a:rPr lang="ru-RU" smtClean="0"/>
              <a:pPr/>
              <a:t>4</a:t>
            </a:fld>
            <a:endParaRPr lang="ru-RU" dirty="0"/>
          </a:p>
        </p:txBody>
      </p:sp>
    </p:spTree>
    <p:extLst>
      <p:ext uri="{BB962C8B-B14F-4D97-AF65-F5344CB8AC3E}">
        <p14:creationId xmlns:p14="http://schemas.microsoft.com/office/powerpoint/2010/main" val="3043830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5BF81B5-3425-414F-AE66-F61593BD5B89}"/>
              </a:ext>
            </a:extLst>
          </p:cNvPr>
          <p:cNvSpPr>
            <a:spLocks noGrp="1"/>
          </p:cNvSpPr>
          <p:nvPr>
            <p:ph type="title"/>
          </p:nvPr>
        </p:nvSpPr>
        <p:spPr>
          <a:xfrm>
            <a:off x="5124864" y="1818448"/>
            <a:ext cx="6921464" cy="1590674"/>
          </a:xfrm>
        </p:spPr>
        <p:txBody>
          <a:bodyPr>
            <a:noAutofit/>
          </a:bodyPr>
          <a:lstStyle/>
          <a:p>
            <a:pPr>
              <a:lnSpc>
                <a:spcPct val="100000"/>
              </a:lnSpc>
              <a:spcBef>
                <a:spcPts val="600"/>
              </a:spcBef>
              <a:spcAft>
                <a:spcPts val="1200"/>
              </a:spcAft>
            </a:pPr>
            <a:r>
              <a:rPr lang="fr-CH" sz="3200" b="0">
                <a:solidFill>
                  <a:schemeClr val="accent6">
                    <a:lumMod val="50000"/>
                  </a:schemeClr>
                </a:solidFill>
                <a:cs typeface="Arial" pitchFamily="34" charset="0"/>
              </a:rPr>
              <a:t>Module de formation M 6.1</a:t>
            </a:r>
            <a:br>
              <a:rPr lang="fr-CH" sz="3200" b="0">
                <a:solidFill>
                  <a:schemeClr val="accent6">
                    <a:lumMod val="50000"/>
                  </a:schemeClr>
                </a:solidFill>
                <a:cs typeface="Arial" pitchFamily="34" charset="0"/>
              </a:rPr>
            </a:br>
            <a:r>
              <a:rPr lang="fr-CH" sz="3200" b="0">
                <a:solidFill>
                  <a:schemeClr val="accent6">
                    <a:lumMod val="50000"/>
                  </a:schemeClr>
                </a:solidFill>
                <a:cs typeface="Arial" pitchFamily="34" charset="0"/>
              </a:rPr>
              <a:t>Connaissances et outils</a:t>
            </a:r>
            <a:br>
              <a:rPr lang="fr-CH" sz="3200" b="0">
                <a:solidFill>
                  <a:srgbClr val="898F97"/>
                </a:solidFill>
                <a:cs typeface="Arial" pitchFamily="34" charset="0"/>
              </a:rPr>
            </a:br>
            <a:r>
              <a:rPr lang="fr-CH" sz="3200">
                <a:solidFill>
                  <a:srgbClr val="0B4874"/>
                </a:solidFill>
                <a:cs typeface="Arial" pitchFamily="34" charset="0"/>
              </a:rPr>
              <a:t>Pitchs d’idées entrepreneuriales</a:t>
            </a:r>
          </a:p>
        </p:txBody>
      </p:sp>
      <p:sp>
        <p:nvSpPr>
          <p:cNvPr id="5" name="Foliennummernplatzhalter 1">
            <a:extLst>
              <a:ext uri="{FF2B5EF4-FFF2-40B4-BE49-F238E27FC236}">
                <a16:creationId xmlns:a16="http://schemas.microsoft.com/office/drawing/2014/main" id="{B1DB898A-9E9B-4CCF-8810-085B8BDEBB49}"/>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5</a:t>
            </a:fld>
            <a:endParaRPr lang="ru-RU"/>
          </a:p>
        </p:txBody>
      </p:sp>
    </p:spTree>
    <p:extLst>
      <p:ext uri="{BB962C8B-B14F-4D97-AF65-F5344CB8AC3E}">
        <p14:creationId xmlns:p14="http://schemas.microsoft.com/office/powerpoint/2010/main" val="242177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96065672-70D5-4DC7-9914-CD86F065E2F2}"/>
              </a:ext>
            </a:extLst>
          </p:cNvPr>
          <p:cNvSpPr txBox="1">
            <a:spLocks/>
          </p:cNvSpPr>
          <p:nvPr/>
        </p:nvSpPr>
        <p:spPr>
          <a:xfrm>
            <a:off x="929586" y="260758"/>
            <a:ext cx="9566963" cy="71997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H" sz="2400">
                <a:solidFill>
                  <a:srgbClr val="0B4874"/>
                </a:solidFill>
                <a:ea typeface="ＭＳ Ｐゴシック" charset="0"/>
                <a:cs typeface="Arial"/>
              </a:rPr>
              <a:t>Qu’est-ce qu’un pitch?</a:t>
            </a:r>
          </a:p>
        </p:txBody>
      </p:sp>
      <p:sp>
        <p:nvSpPr>
          <p:cNvPr id="21" name="Inhaltsplatzhalter 2">
            <a:extLst>
              <a:ext uri="{FF2B5EF4-FFF2-40B4-BE49-F238E27FC236}">
                <a16:creationId xmlns:a16="http://schemas.microsoft.com/office/drawing/2014/main" id="{DF23717F-BAB3-4854-BF64-494261B7B335}"/>
              </a:ext>
            </a:extLst>
          </p:cNvPr>
          <p:cNvSpPr txBox="1">
            <a:spLocks/>
          </p:cNvSpPr>
          <p:nvPr/>
        </p:nvSpPr>
        <p:spPr>
          <a:xfrm>
            <a:off x="1027604" y="1029132"/>
            <a:ext cx="10144166" cy="13197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buFont typeface="Arial" panose="020B0604020202020204" pitchFamily="34" charset="0"/>
              <a:buNone/>
            </a:pPr>
            <a:r>
              <a:rPr lang="fr-CH" sz="2000" b="1">
                <a:solidFill>
                  <a:srgbClr val="0B4874"/>
                </a:solidFill>
                <a:latin typeface="+mj-lt"/>
                <a:cs typeface="Arial" pitchFamily="34" charset="0"/>
              </a:rPr>
              <a:t>Pitch = présentation d’une idée entrepreneuriale devant un public </a:t>
            </a:r>
          </a:p>
          <a:p>
            <a:pPr marL="631825" lvl="1" indent="-358775">
              <a:buClr>
                <a:srgbClr val="0E6E36"/>
              </a:buClr>
              <a:buFont typeface="Wingdings" pitchFamily="2" charset="2"/>
              <a:buChar char="§"/>
            </a:pPr>
            <a:endParaRPr lang="de-DE" sz="2000" dirty="0">
              <a:solidFill>
                <a:srgbClr val="0B4874"/>
              </a:solidFill>
              <a:latin typeface="+mj-lt"/>
              <a:cs typeface="Arial" pitchFamily="34" charset="0"/>
            </a:endParaRPr>
          </a:p>
          <a:p>
            <a:pPr marL="631825" lvl="1" indent="-358775">
              <a:buClr>
                <a:srgbClr val="0E6E36"/>
              </a:buClr>
              <a:buFont typeface="Wingdings" pitchFamily="2" charset="2"/>
              <a:buChar char="§"/>
            </a:pPr>
            <a:endParaRPr lang="de-DE" sz="2000" dirty="0">
              <a:solidFill>
                <a:srgbClr val="0B4874"/>
              </a:solidFill>
              <a:latin typeface="+mj-lt"/>
              <a:cs typeface="Arial" pitchFamily="34" charset="0"/>
            </a:endParaRPr>
          </a:p>
          <a:p>
            <a:pPr marL="631825" lvl="1" indent="-358775">
              <a:buClr>
                <a:srgbClr val="0E6E36"/>
              </a:buClr>
              <a:buFont typeface="Wingdings" pitchFamily="2" charset="2"/>
              <a:buChar char="§"/>
            </a:pPr>
            <a:endParaRPr lang="de-DE" sz="2000" dirty="0">
              <a:solidFill>
                <a:srgbClr val="0B4874"/>
              </a:solidFill>
              <a:latin typeface="+mj-lt"/>
              <a:cs typeface="Arial" pitchFamily="34" charset="0"/>
            </a:endParaRPr>
          </a:p>
          <a:p>
            <a:pPr marL="631825" lvl="1" indent="-358775">
              <a:buClr>
                <a:srgbClr val="0E6E36"/>
              </a:buClr>
              <a:buFont typeface="Wingdings" pitchFamily="2" charset="2"/>
              <a:buChar char="§"/>
            </a:pPr>
            <a:endParaRPr lang="de-DE" sz="2000" dirty="0">
              <a:solidFill>
                <a:srgbClr val="0B4874"/>
              </a:solidFill>
              <a:latin typeface="+mj-lt"/>
              <a:cs typeface="Arial" pitchFamily="34" charset="0"/>
            </a:endParaRPr>
          </a:p>
          <a:p>
            <a:pPr marL="631825" lvl="1" indent="-358775">
              <a:buClr>
                <a:srgbClr val="0E6E36"/>
              </a:buClr>
              <a:buFont typeface="Wingdings" pitchFamily="2" charset="2"/>
              <a:buChar char="§"/>
            </a:pPr>
            <a:endParaRPr lang="de-DE" sz="2000" dirty="0">
              <a:solidFill>
                <a:srgbClr val="0B4874"/>
              </a:solidFill>
              <a:latin typeface="+mj-lt"/>
              <a:cs typeface="Arial" pitchFamily="34" charset="0"/>
            </a:endParaRPr>
          </a:p>
          <a:p>
            <a:pPr marL="631825" lvl="1" indent="-358775">
              <a:buClr>
                <a:srgbClr val="0E6E36"/>
              </a:buClr>
              <a:buFont typeface="Wingdings" pitchFamily="2" charset="2"/>
              <a:buChar char="§"/>
            </a:pPr>
            <a:endParaRPr lang="de-DE" sz="2000" dirty="0">
              <a:solidFill>
                <a:srgbClr val="0B4874"/>
              </a:solidFill>
              <a:latin typeface="+mj-lt"/>
              <a:cs typeface="Arial" pitchFamily="34" charset="0"/>
            </a:endParaRPr>
          </a:p>
          <a:p>
            <a:pPr marL="631825" lvl="1" indent="-358775">
              <a:buClr>
                <a:srgbClr val="0E6E36"/>
              </a:buClr>
              <a:buFont typeface="Wingdings" pitchFamily="2" charset="2"/>
              <a:buChar char="§"/>
            </a:pPr>
            <a:endParaRPr lang="de-DE" sz="2000" dirty="0">
              <a:solidFill>
                <a:srgbClr val="0B4874"/>
              </a:solidFill>
              <a:latin typeface="+mj-lt"/>
              <a:cs typeface="Arial" pitchFamily="34" charset="0"/>
            </a:endParaRPr>
          </a:p>
          <a:p>
            <a:pPr marL="631825" lvl="1" indent="-358775">
              <a:buClr>
                <a:srgbClr val="0E6E36"/>
              </a:buClr>
              <a:buFont typeface="Arial" panose="020B0604020202020204" pitchFamily="34" charset="0"/>
              <a:buNone/>
            </a:pPr>
            <a:endParaRPr lang="de-DE" sz="2000" b="1" dirty="0">
              <a:solidFill>
                <a:srgbClr val="0B4874"/>
              </a:solidFill>
              <a:latin typeface="+mj-lt"/>
              <a:cs typeface="Arial" pitchFamily="34" charset="0"/>
            </a:endParaRPr>
          </a:p>
          <a:p>
            <a:pPr marL="631825" lvl="1" indent="-358775">
              <a:buClr>
                <a:srgbClr val="0E6E36"/>
              </a:buClr>
              <a:buFont typeface="Arial" panose="020B0604020202020204" pitchFamily="34" charset="0"/>
              <a:buNone/>
            </a:pPr>
            <a:r>
              <a:rPr lang="fr-CH" sz="2000" b="1">
                <a:solidFill>
                  <a:srgbClr val="0B4874"/>
                </a:solidFill>
                <a:latin typeface="+mj-lt"/>
                <a:cs typeface="Arial" pitchFamily="34" charset="0"/>
              </a:rPr>
              <a:t>				</a:t>
            </a:r>
          </a:p>
        </p:txBody>
      </p:sp>
      <p:sp>
        <p:nvSpPr>
          <p:cNvPr id="23" name="Rechteck 22">
            <a:extLst>
              <a:ext uri="{FF2B5EF4-FFF2-40B4-BE49-F238E27FC236}">
                <a16:creationId xmlns:a16="http://schemas.microsoft.com/office/drawing/2014/main" id="{BE811DFC-58DA-49E6-B71E-C0B4652F9228}"/>
              </a:ext>
            </a:extLst>
          </p:cNvPr>
          <p:cNvSpPr/>
          <p:nvPr/>
        </p:nvSpPr>
        <p:spPr>
          <a:xfrm>
            <a:off x="1140477" y="1950239"/>
            <a:ext cx="9069813" cy="4231105"/>
          </a:xfrm>
          <a:prstGeom prst="rect">
            <a:avLst/>
          </a:prstGeom>
          <a:noFill/>
          <a:ln w="28575">
            <a:solidFill>
              <a:srgbClr val="96CB00"/>
            </a:solidFill>
          </a:ln>
        </p:spPr>
        <p:style>
          <a:lnRef idx="1">
            <a:schemeClr val="accent1"/>
          </a:lnRef>
          <a:fillRef idx="3">
            <a:schemeClr val="accent1"/>
          </a:fillRef>
          <a:effectRef idx="2">
            <a:schemeClr val="accent1"/>
          </a:effectRef>
          <a:fontRef idx="minor">
            <a:schemeClr val="lt1"/>
          </a:fontRef>
        </p:style>
        <p:txBody>
          <a:bodyPr rtlCol="0" anchor="ctr"/>
          <a:lstStyle/>
          <a:p>
            <a:pPr marL="715963" indent="-358775"/>
            <a:r>
              <a:rPr lang="fr-CH" sz="2000" b="1" dirty="0">
                <a:solidFill>
                  <a:schemeClr val="tx1"/>
                </a:solidFill>
              </a:rPr>
              <a:t>Exercice:</a:t>
            </a:r>
          </a:p>
          <a:p>
            <a:pPr marL="715963" indent="-358775">
              <a:spcBef>
                <a:spcPts val="200"/>
              </a:spcBef>
            </a:pPr>
            <a:endParaRPr lang="de-CH" sz="1000" dirty="0">
              <a:solidFill>
                <a:schemeClr val="tx1"/>
              </a:solidFill>
            </a:endParaRPr>
          </a:p>
          <a:p>
            <a:pPr marL="715963" indent="-358775">
              <a:spcBef>
                <a:spcPts val="200"/>
              </a:spcBef>
            </a:pPr>
            <a:r>
              <a:rPr lang="fr-CH" sz="2000" dirty="0">
                <a:solidFill>
                  <a:schemeClr val="tx1"/>
                </a:solidFill>
              </a:rPr>
              <a:t>Nous allons maintenant découvrir ensemble deux </a:t>
            </a:r>
            <a:r>
              <a:rPr lang="fr-CH" sz="2000" dirty="0" err="1">
                <a:solidFill>
                  <a:schemeClr val="tx1"/>
                </a:solidFill>
              </a:rPr>
              <a:t>pitchs</a:t>
            </a:r>
            <a:r>
              <a:rPr lang="fr-CH" sz="2000" dirty="0">
                <a:solidFill>
                  <a:schemeClr val="tx1"/>
                </a:solidFill>
              </a:rPr>
              <a:t> présentés dans le cadre de l’émission suisse</a:t>
            </a:r>
            <a:br>
              <a:rPr lang="fr-CH" sz="2000" dirty="0">
                <a:solidFill>
                  <a:schemeClr val="tx1"/>
                </a:solidFill>
              </a:rPr>
            </a:br>
            <a:r>
              <a:rPr lang="fr-CH" sz="2000" i="1" dirty="0" err="1">
                <a:solidFill>
                  <a:schemeClr val="tx1"/>
                </a:solidFill>
              </a:rPr>
              <a:t>Höhle</a:t>
            </a:r>
            <a:r>
              <a:rPr lang="fr-CH" sz="2000" i="1" dirty="0">
                <a:solidFill>
                  <a:schemeClr val="tx1"/>
                </a:solidFill>
              </a:rPr>
              <a:t> der </a:t>
            </a:r>
            <a:r>
              <a:rPr lang="fr-CH" sz="2000" i="1" dirty="0" err="1">
                <a:solidFill>
                  <a:schemeClr val="tx1"/>
                </a:solidFill>
              </a:rPr>
              <a:t>Löwen</a:t>
            </a:r>
            <a:r>
              <a:rPr lang="fr-CH" sz="2000" dirty="0">
                <a:solidFill>
                  <a:schemeClr val="tx1"/>
                </a:solidFill>
              </a:rPr>
              <a:t>. Veuillez prendre des notes:</a:t>
            </a:r>
          </a:p>
          <a:p>
            <a:pPr marL="715963" indent="-358775">
              <a:spcBef>
                <a:spcPts val="200"/>
              </a:spcBef>
              <a:buFont typeface="Arial" panose="020B0604020202020204" pitchFamily="34" charset="0"/>
              <a:buChar char="•"/>
            </a:pPr>
            <a:r>
              <a:rPr lang="fr-CH" sz="2000" dirty="0">
                <a:solidFill>
                  <a:schemeClr val="tx1"/>
                </a:solidFill>
              </a:rPr>
              <a:t>Quel effet ces </a:t>
            </a:r>
            <a:r>
              <a:rPr lang="fr-CH" sz="2000" dirty="0" err="1">
                <a:solidFill>
                  <a:schemeClr val="tx1"/>
                </a:solidFill>
              </a:rPr>
              <a:t>pitchs</a:t>
            </a:r>
            <a:r>
              <a:rPr lang="fr-CH" sz="2000" dirty="0">
                <a:solidFill>
                  <a:schemeClr val="tx1"/>
                </a:solidFill>
              </a:rPr>
              <a:t> ont-ils sur vous?</a:t>
            </a:r>
          </a:p>
          <a:p>
            <a:pPr marL="715963" indent="-358775">
              <a:spcBef>
                <a:spcPts val="200"/>
              </a:spcBef>
              <a:buFont typeface="Arial" panose="020B0604020202020204" pitchFamily="34" charset="0"/>
              <a:buChar char="•"/>
            </a:pPr>
            <a:r>
              <a:rPr lang="fr-CH" sz="2000" dirty="0">
                <a:solidFill>
                  <a:schemeClr val="tx1"/>
                </a:solidFill>
              </a:rPr>
              <a:t>Quels aspects de l’idée entrepreneuriale vous semblent convaincants? Quels aspects ne le sont pas?</a:t>
            </a:r>
          </a:p>
          <a:p>
            <a:pPr marL="715963" indent="-358775">
              <a:spcBef>
                <a:spcPts val="200"/>
              </a:spcBef>
              <a:buFont typeface="Arial" panose="020B0604020202020204" pitchFamily="34" charset="0"/>
              <a:buChar char="•"/>
            </a:pPr>
            <a:r>
              <a:rPr lang="fr-CH" sz="2000" dirty="0">
                <a:solidFill>
                  <a:schemeClr val="tx1"/>
                </a:solidFill>
              </a:rPr>
              <a:t>Quels aspects de la présentation vous semblent convaincants? Quels aspects ne le sont pas?</a:t>
            </a:r>
          </a:p>
          <a:p>
            <a:pPr marL="715963" indent="-358775">
              <a:spcBef>
                <a:spcPts val="200"/>
              </a:spcBef>
              <a:buFont typeface="Wingdings" panose="05000000000000000000" pitchFamily="2" charset="2"/>
              <a:buChar char="§"/>
            </a:pPr>
            <a:endParaRPr lang="de-CH" sz="2000" dirty="0">
              <a:solidFill>
                <a:schemeClr val="tx1"/>
              </a:solidFill>
            </a:endParaRPr>
          </a:p>
          <a:p>
            <a:pPr marL="715963" indent="-358775">
              <a:spcBef>
                <a:spcPts val="200"/>
              </a:spcBef>
            </a:pPr>
            <a:r>
              <a:rPr lang="fr-CH" sz="2000" dirty="0">
                <a:solidFill>
                  <a:schemeClr val="tx1"/>
                </a:solidFill>
              </a:rPr>
              <a:t>Discutez-en ensuite en binômes:</a:t>
            </a:r>
          </a:p>
          <a:p>
            <a:pPr marL="715963" indent="-358775">
              <a:spcBef>
                <a:spcPts val="200"/>
              </a:spcBef>
              <a:buFont typeface="Arial" panose="020B0604020202020204" pitchFamily="34" charset="0"/>
              <a:buChar char="•"/>
            </a:pPr>
            <a:r>
              <a:rPr lang="fr-CH" sz="2000" dirty="0">
                <a:solidFill>
                  <a:schemeClr val="tx1"/>
                </a:solidFill>
              </a:rPr>
              <a:t>Lequel des deux </a:t>
            </a:r>
            <a:r>
              <a:rPr lang="fr-CH" sz="2000" dirty="0" err="1">
                <a:solidFill>
                  <a:schemeClr val="tx1"/>
                </a:solidFill>
              </a:rPr>
              <a:t>pitchs</a:t>
            </a:r>
            <a:r>
              <a:rPr lang="fr-CH" sz="2000" dirty="0">
                <a:solidFill>
                  <a:schemeClr val="tx1"/>
                </a:solidFill>
              </a:rPr>
              <a:t> est le meilleur? Pourquoi ?</a:t>
            </a:r>
          </a:p>
        </p:txBody>
      </p:sp>
      <p:sp>
        <p:nvSpPr>
          <p:cNvPr id="6" name="Foliennummernplatzhalter 1">
            <a:extLst>
              <a:ext uri="{FF2B5EF4-FFF2-40B4-BE49-F238E27FC236}">
                <a16:creationId xmlns:a16="http://schemas.microsoft.com/office/drawing/2014/main" id="{14E34AC0-2349-4C0E-B21C-2CA13E4BD630}"/>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6</a:t>
            </a:fld>
            <a:endParaRPr lang="ru-RU"/>
          </a:p>
        </p:txBody>
      </p:sp>
      <p:grpSp>
        <p:nvGrpSpPr>
          <p:cNvPr id="2" name="Gruppieren 1">
            <a:extLst>
              <a:ext uri="{FF2B5EF4-FFF2-40B4-BE49-F238E27FC236}">
                <a16:creationId xmlns:a16="http://schemas.microsoft.com/office/drawing/2014/main" id="{C1EBC1EF-42E4-ADBE-7F2E-4733224B367D}"/>
              </a:ext>
            </a:extLst>
          </p:cNvPr>
          <p:cNvGrpSpPr/>
          <p:nvPr/>
        </p:nvGrpSpPr>
        <p:grpSpPr>
          <a:xfrm>
            <a:off x="10737669" y="0"/>
            <a:ext cx="1454331" cy="1277285"/>
            <a:chOff x="10737669" y="0"/>
            <a:chExt cx="1454331" cy="1277285"/>
          </a:xfrm>
        </p:grpSpPr>
        <p:sp>
          <p:nvSpPr>
            <p:cNvPr id="3" name="Rechteck 2">
              <a:extLst>
                <a:ext uri="{FF2B5EF4-FFF2-40B4-BE49-F238E27FC236}">
                  <a16:creationId xmlns:a16="http://schemas.microsoft.com/office/drawing/2014/main" id="{78F84AA4-A76C-14BB-E61A-55E083B44726}"/>
                </a:ext>
              </a:extLst>
            </p:cNvPr>
            <p:cNvSpPr/>
            <p:nvPr/>
          </p:nvSpPr>
          <p:spPr>
            <a:xfrm>
              <a:off x="10737669" y="0"/>
              <a:ext cx="1454331" cy="12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a:extLst>
                <a:ext uri="{FF2B5EF4-FFF2-40B4-BE49-F238E27FC236}">
                  <a16:creationId xmlns:a16="http://schemas.microsoft.com/office/drawing/2014/main" id="{EF5C2C3C-407B-63AA-4162-495737CBDA0B}"/>
                </a:ext>
              </a:extLst>
            </p:cNvPr>
            <p:cNvPicPr>
              <a:picLocks noChangeAspect="1"/>
            </p:cNvPicPr>
            <p:nvPr/>
          </p:nvPicPr>
          <p:blipFill>
            <a:blip r:embed="rId3"/>
            <a:stretch>
              <a:fillRect/>
            </a:stretch>
          </p:blipFill>
          <p:spPr>
            <a:xfrm>
              <a:off x="10906137" y="197285"/>
              <a:ext cx="1080000" cy="1080000"/>
            </a:xfrm>
            <a:prstGeom prst="rect">
              <a:avLst/>
            </a:prstGeom>
          </p:spPr>
        </p:pic>
      </p:grpSp>
    </p:spTree>
    <p:extLst>
      <p:ext uri="{BB962C8B-B14F-4D97-AF65-F5344CB8AC3E}">
        <p14:creationId xmlns:p14="http://schemas.microsoft.com/office/powerpoint/2010/main" val="303571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17A328E-0515-4DFE-BCAB-319448BB7880}"/>
              </a:ext>
            </a:extLst>
          </p:cNvPr>
          <p:cNvSpPr>
            <a:spLocks noGrp="1"/>
          </p:cNvSpPr>
          <p:nvPr>
            <p:ph type="body" idx="1"/>
          </p:nvPr>
        </p:nvSpPr>
        <p:spPr>
          <a:xfrm>
            <a:off x="1863431" y="1767086"/>
            <a:ext cx="7817304" cy="2548117"/>
          </a:xfrm>
        </p:spPr>
        <p:txBody>
          <a:bodyPr>
            <a:normAutofit lnSpcReduction="10000"/>
          </a:bodyPr>
          <a:lstStyle/>
          <a:p>
            <a:pPr algn="l"/>
            <a:r>
              <a:rPr lang="fr-CH" b="1" dirty="0">
                <a:solidFill>
                  <a:schemeClr val="accent6">
                    <a:lumMod val="50000"/>
                  </a:schemeClr>
                </a:solidFill>
              </a:rPr>
              <a:t>Pitch </a:t>
            </a:r>
            <a:r>
              <a:rPr lang="fr-CH" b="1" dirty="0" err="1">
                <a:solidFill>
                  <a:schemeClr val="accent6">
                    <a:lumMod val="50000"/>
                  </a:schemeClr>
                </a:solidFill>
              </a:rPr>
              <a:t>Vatorex</a:t>
            </a:r>
            <a:r>
              <a:rPr lang="fr-CH" b="1" dirty="0">
                <a:solidFill>
                  <a:schemeClr val="accent6">
                    <a:lumMod val="50000"/>
                  </a:schemeClr>
                </a:solidFill>
              </a:rPr>
              <a:t>: </a:t>
            </a:r>
            <a:r>
              <a:rPr lang="fr-CH" dirty="0">
                <a:solidFill>
                  <a:srgbClr val="96CB00"/>
                </a:solidFill>
              </a:rPr>
              <a:t>youtube.com/watch?v=QrDuPNtz8W8&amp;ab_channel=TV24</a:t>
            </a:r>
            <a:endParaRPr lang="de-CH" dirty="0">
              <a:solidFill>
                <a:srgbClr val="96CB00"/>
              </a:solidFill>
            </a:endParaRPr>
          </a:p>
          <a:p>
            <a:pPr algn="l"/>
            <a:endParaRPr lang="fr-CH" b="1" dirty="0">
              <a:solidFill>
                <a:schemeClr val="accent6">
                  <a:lumMod val="50000"/>
                </a:schemeClr>
              </a:solidFill>
            </a:endParaRPr>
          </a:p>
          <a:p>
            <a:pPr algn="l"/>
            <a:r>
              <a:rPr lang="fr-CH" b="1" dirty="0">
                <a:solidFill>
                  <a:schemeClr val="accent6">
                    <a:lumMod val="50000"/>
                  </a:schemeClr>
                </a:solidFill>
              </a:rPr>
              <a:t>Pitch </a:t>
            </a:r>
            <a:r>
              <a:rPr lang="fr-CH" b="1" dirty="0" err="1">
                <a:solidFill>
                  <a:schemeClr val="accent6">
                    <a:lumMod val="50000"/>
                  </a:schemeClr>
                </a:solidFill>
              </a:rPr>
              <a:t>Alver</a:t>
            </a:r>
            <a:r>
              <a:rPr lang="fr-CH" b="1" dirty="0">
                <a:solidFill>
                  <a:schemeClr val="accent6">
                    <a:lumMod val="50000"/>
                  </a:schemeClr>
                </a:solidFill>
              </a:rPr>
              <a:t>: </a:t>
            </a:r>
            <a:r>
              <a:rPr lang="fr-CH" dirty="0">
                <a:solidFill>
                  <a:srgbClr val="96CB00"/>
                </a:solidFill>
              </a:rPr>
              <a:t>youtube.com/watch?v=4z9g4Axe6Pw&amp;ab_channel=AlverWorld</a:t>
            </a:r>
            <a:endParaRPr lang="fr-CH" dirty="0">
              <a:solidFill>
                <a:srgbClr val="92D050"/>
              </a:solidFill>
            </a:endParaRPr>
          </a:p>
        </p:txBody>
      </p:sp>
      <p:sp>
        <p:nvSpPr>
          <p:cNvPr id="4" name="Foliennummernplatzhalter 1">
            <a:extLst>
              <a:ext uri="{FF2B5EF4-FFF2-40B4-BE49-F238E27FC236}">
                <a16:creationId xmlns:a16="http://schemas.microsoft.com/office/drawing/2014/main" id="{2938E8F8-5E61-4870-A489-19AD0985BE34}"/>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7</a:t>
            </a:fld>
            <a:endParaRPr lang="ru-RU"/>
          </a:p>
        </p:txBody>
      </p:sp>
    </p:spTree>
    <p:extLst>
      <p:ext uri="{BB962C8B-B14F-4D97-AF65-F5344CB8AC3E}">
        <p14:creationId xmlns:p14="http://schemas.microsoft.com/office/powerpoint/2010/main" val="2978617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17A328E-0515-4DFE-BCAB-319448BB7880}"/>
              </a:ext>
            </a:extLst>
          </p:cNvPr>
          <p:cNvSpPr>
            <a:spLocks noGrp="1"/>
          </p:cNvSpPr>
          <p:nvPr>
            <p:ph type="body" idx="1"/>
          </p:nvPr>
        </p:nvSpPr>
        <p:spPr/>
        <p:txBody>
          <a:bodyPr>
            <a:normAutofit/>
          </a:bodyPr>
          <a:lstStyle/>
          <a:p>
            <a:endParaRPr lang="de-CH" sz="3200" b="1" dirty="0">
              <a:solidFill>
                <a:srgbClr val="0B4874"/>
              </a:solidFill>
            </a:endParaRPr>
          </a:p>
          <a:p>
            <a:r>
              <a:rPr lang="fr-CH" sz="3200" b="1">
                <a:solidFill>
                  <a:srgbClr val="0B4874"/>
                </a:solidFill>
              </a:rPr>
              <a:t>Des conseils pour votre présentation</a:t>
            </a:r>
          </a:p>
        </p:txBody>
      </p:sp>
      <p:sp>
        <p:nvSpPr>
          <p:cNvPr id="4" name="Foliennummernplatzhalter 1">
            <a:extLst>
              <a:ext uri="{FF2B5EF4-FFF2-40B4-BE49-F238E27FC236}">
                <a16:creationId xmlns:a16="http://schemas.microsoft.com/office/drawing/2014/main" id="{94233B92-DD47-4052-B439-0888BB09DBF0}"/>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8</a:t>
            </a:fld>
            <a:endParaRPr lang="ru-RU"/>
          </a:p>
        </p:txBody>
      </p:sp>
    </p:spTree>
    <p:extLst>
      <p:ext uri="{BB962C8B-B14F-4D97-AF65-F5344CB8AC3E}">
        <p14:creationId xmlns:p14="http://schemas.microsoft.com/office/powerpoint/2010/main" val="78729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96065672-70D5-4DC7-9914-CD86F065E2F2}"/>
              </a:ext>
            </a:extLst>
          </p:cNvPr>
          <p:cNvSpPr txBox="1">
            <a:spLocks/>
          </p:cNvSpPr>
          <p:nvPr/>
        </p:nvSpPr>
        <p:spPr>
          <a:xfrm>
            <a:off x="929586" y="260758"/>
            <a:ext cx="9566963" cy="71997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H" sz="2400">
                <a:solidFill>
                  <a:srgbClr val="0B4874"/>
                </a:solidFill>
                <a:ea typeface="ＭＳ Ｐゴシック" charset="0"/>
                <a:cs typeface="Arial"/>
              </a:rPr>
              <a:t>AIDA: veillez à capter l’attention et à susciter l’intérêt!</a:t>
            </a:r>
          </a:p>
        </p:txBody>
      </p:sp>
      <p:sp>
        <p:nvSpPr>
          <p:cNvPr id="6" name="Inhaltsplatzhalter 2">
            <a:extLst>
              <a:ext uri="{FF2B5EF4-FFF2-40B4-BE49-F238E27FC236}">
                <a16:creationId xmlns:a16="http://schemas.microsoft.com/office/drawing/2014/main" id="{3CF1C88F-6A4D-43FE-BD1A-48F8F79BC066}"/>
              </a:ext>
            </a:extLst>
          </p:cNvPr>
          <p:cNvSpPr txBox="1">
            <a:spLocks/>
          </p:cNvSpPr>
          <p:nvPr/>
        </p:nvSpPr>
        <p:spPr>
          <a:xfrm>
            <a:off x="957022" y="964602"/>
            <a:ext cx="3483426" cy="7920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H" sz="4200" b="1">
                <a:solidFill>
                  <a:srgbClr val="0B4874"/>
                </a:solidFill>
              </a:rPr>
              <a:t>A</a:t>
            </a:r>
            <a:r>
              <a:rPr lang="fr-CH" b="1">
                <a:solidFill>
                  <a:srgbClr val="0B4874"/>
                </a:solidFill>
              </a:rPr>
              <a:t> </a:t>
            </a:r>
            <a:r>
              <a:rPr lang="fr-CH" sz="1800" b="1">
                <a:solidFill>
                  <a:srgbClr val="0B4874"/>
                </a:solidFill>
              </a:rPr>
              <a:t>pour attention: captez l’attention</a:t>
            </a:r>
            <a:r>
              <a:rPr lang="fr-CH" sz="1800" b="1">
                <a:solidFill>
                  <a:srgbClr val="0B4874"/>
                </a:solidFill>
                <a:cs typeface="Arial" pitchFamily="34" charset="0"/>
              </a:rPr>
              <a:t>. </a:t>
            </a:r>
          </a:p>
        </p:txBody>
      </p:sp>
      <p:sp>
        <p:nvSpPr>
          <p:cNvPr id="9" name="Rechteck 8">
            <a:extLst>
              <a:ext uri="{FF2B5EF4-FFF2-40B4-BE49-F238E27FC236}">
                <a16:creationId xmlns:a16="http://schemas.microsoft.com/office/drawing/2014/main" id="{08C91E52-76B0-415D-A2D8-27322E6D652F}"/>
              </a:ext>
            </a:extLst>
          </p:cNvPr>
          <p:cNvSpPr/>
          <p:nvPr/>
        </p:nvSpPr>
        <p:spPr>
          <a:xfrm>
            <a:off x="952821" y="6222280"/>
            <a:ext cx="7956884" cy="276999"/>
          </a:xfrm>
          <a:prstGeom prst="rect">
            <a:avLst/>
          </a:prstGeom>
        </p:spPr>
        <p:txBody>
          <a:bodyPr wrap="square">
            <a:spAutoFit/>
          </a:bodyPr>
          <a:lstStyle/>
          <a:p>
            <a:r>
              <a:rPr lang="fr-CH" sz="1200" b="1">
                <a:solidFill>
                  <a:srgbClr val="909090"/>
                </a:solidFill>
              </a:rPr>
              <a:t>Source: </a:t>
            </a:r>
            <a:r>
              <a:rPr lang="fr-CH" sz="1200">
                <a:solidFill>
                  <a:srgbClr val="909090"/>
                </a:solidFill>
              </a:rPr>
              <a:t>fuer-gruender.de/kapital/eigenkapital/elevator-pitch/richtig-vorbereiten/</a:t>
            </a:r>
          </a:p>
        </p:txBody>
      </p:sp>
      <p:sp>
        <p:nvSpPr>
          <p:cNvPr id="11" name="Rechteck 10">
            <a:extLst>
              <a:ext uri="{FF2B5EF4-FFF2-40B4-BE49-F238E27FC236}">
                <a16:creationId xmlns:a16="http://schemas.microsoft.com/office/drawing/2014/main" id="{672B5FCA-9070-43C9-AB61-774B6168BA6B}"/>
              </a:ext>
            </a:extLst>
          </p:cNvPr>
          <p:cNvSpPr/>
          <p:nvPr/>
        </p:nvSpPr>
        <p:spPr>
          <a:xfrm>
            <a:off x="4547034" y="1213278"/>
            <a:ext cx="6516724" cy="923330"/>
          </a:xfrm>
          <a:prstGeom prst="rect">
            <a:avLst/>
          </a:prstGeom>
        </p:spPr>
        <p:txBody>
          <a:bodyPr wrap="square">
            <a:spAutoFit/>
          </a:bodyPr>
          <a:lstStyle/>
          <a:p>
            <a:r>
              <a:rPr lang="fr-CH">
                <a:solidFill>
                  <a:schemeClr val="accent6">
                    <a:lumMod val="50000"/>
                  </a:schemeClr>
                </a:solidFill>
              </a:rPr>
              <a:t>Les premières secondes sont cruciales. C’est pourquoi il est d’autant plus important de capter l’attention de votre public dès le début. Pensez à créer un effet de surprise. </a:t>
            </a:r>
          </a:p>
        </p:txBody>
      </p:sp>
      <p:sp>
        <p:nvSpPr>
          <p:cNvPr id="12" name="Rechteck 11">
            <a:extLst>
              <a:ext uri="{FF2B5EF4-FFF2-40B4-BE49-F238E27FC236}">
                <a16:creationId xmlns:a16="http://schemas.microsoft.com/office/drawing/2014/main" id="{A4CCFB62-DAB2-4F4C-B905-BBBDFACACD2E}"/>
              </a:ext>
            </a:extLst>
          </p:cNvPr>
          <p:cNvSpPr/>
          <p:nvPr/>
        </p:nvSpPr>
        <p:spPr>
          <a:xfrm>
            <a:off x="920569" y="2116730"/>
            <a:ext cx="3312368" cy="1015663"/>
          </a:xfrm>
          <a:prstGeom prst="rect">
            <a:avLst/>
          </a:prstGeom>
        </p:spPr>
        <p:txBody>
          <a:bodyPr wrap="square">
            <a:spAutoFit/>
          </a:bodyPr>
          <a:lstStyle/>
          <a:p>
            <a:r>
              <a:rPr lang="fr-CH" sz="4200" b="1">
                <a:solidFill>
                  <a:srgbClr val="0B4874"/>
                </a:solidFill>
              </a:rPr>
              <a:t>I</a:t>
            </a:r>
            <a:r>
              <a:rPr lang="fr-CH" b="1">
                <a:solidFill>
                  <a:srgbClr val="0B4874"/>
                </a:solidFill>
              </a:rPr>
              <a:t> pour intérêt: suscitez l’intérêt du public. </a:t>
            </a:r>
          </a:p>
        </p:txBody>
      </p:sp>
      <p:sp>
        <p:nvSpPr>
          <p:cNvPr id="13" name="Rechteck 12">
            <a:extLst>
              <a:ext uri="{FF2B5EF4-FFF2-40B4-BE49-F238E27FC236}">
                <a16:creationId xmlns:a16="http://schemas.microsoft.com/office/drawing/2014/main" id="{53AFDA3C-48C4-40A9-8C84-EB4546CF3A6A}"/>
              </a:ext>
            </a:extLst>
          </p:cNvPr>
          <p:cNvSpPr/>
          <p:nvPr/>
        </p:nvSpPr>
        <p:spPr>
          <a:xfrm>
            <a:off x="4556973" y="2417536"/>
            <a:ext cx="6634675" cy="923330"/>
          </a:xfrm>
          <a:prstGeom prst="rect">
            <a:avLst/>
          </a:prstGeom>
        </p:spPr>
        <p:txBody>
          <a:bodyPr wrap="square">
            <a:spAutoFit/>
          </a:bodyPr>
          <a:lstStyle/>
          <a:p>
            <a:r>
              <a:rPr lang="fr-CH">
                <a:solidFill>
                  <a:schemeClr val="accent6">
                    <a:lumMod val="50000"/>
                  </a:schemeClr>
                </a:solidFill>
              </a:rPr>
              <a:t>Vous avez l’attention du public. Présentez maintenant les principaux  faits. Rendez les chiffres et les faits plus vivants en utilisant des comparaisons, des images ou des exemples.</a:t>
            </a:r>
          </a:p>
        </p:txBody>
      </p:sp>
      <p:sp>
        <p:nvSpPr>
          <p:cNvPr id="14" name="Rechteck 13">
            <a:extLst>
              <a:ext uri="{FF2B5EF4-FFF2-40B4-BE49-F238E27FC236}">
                <a16:creationId xmlns:a16="http://schemas.microsoft.com/office/drawing/2014/main" id="{8A6EBECA-3577-48E3-BDDD-25BFD8A8A744}"/>
              </a:ext>
            </a:extLst>
          </p:cNvPr>
          <p:cNvSpPr/>
          <p:nvPr/>
        </p:nvSpPr>
        <p:spPr>
          <a:xfrm>
            <a:off x="920569" y="3324740"/>
            <a:ext cx="3564396" cy="1015663"/>
          </a:xfrm>
          <a:prstGeom prst="rect">
            <a:avLst/>
          </a:prstGeom>
        </p:spPr>
        <p:txBody>
          <a:bodyPr wrap="square">
            <a:spAutoFit/>
          </a:bodyPr>
          <a:lstStyle/>
          <a:p>
            <a:r>
              <a:rPr lang="fr-CH" sz="4200" b="1" dirty="0">
                <a:solidFill>
                  <a:srgbClr val="0B4874"/>
                </a:solidFill>
              </a:rPr>
              <a:t>D</a:t>
            </a:r>
            <a:r>
              <a:rPr lang="fr-CH" sz="1600" b="1" dirty="0">
                <a:solidFill>
                  <a:srgbClr val="0B4874"/>
                </a:solidFill>
              </a:rPr>
              <a:t> </a:t>
            </a:r>
            <a:r>
              <a:rPr lang="fr-CH" b="1" dirty="0">
                <a:solidFill>
                  <a:srgbClr val="0B4874"/>
                </a:solidFill>
              </a:rPr>
              <a:t>pour désir: éveillez le désir. </a:t>
            </a:r>
          </a:p>
        </p:txBody>
      </p:sp>
      <p:sp>
        <p:nvSpPr>
          <p:cNvPr id="15" name="Rechteck 14">
            <a:extLst>
              <a:ext uri="{FF2B5EF4-FFF2-40B4-BE49-F238E27FC236}">
                <a16:creationId xmlns:a16="http://schemas.microsoft.com/office/drawing/2014/main" id="{C4BC7B6E-7695-4A48-8559-1D2907F8DB9C}"/>
              </a:ext>
            </a:extLst>
          </p:cNvPr>
          <p:cNvSpPr/>
          <p:nvPr/>
        </p:nvSpPr>
        <p:spPr>
          <a:xfrm>
            <a:off x="4566912" y="3616701"/>
            <a:ext cx="6300700" cy="923330"/>
          </a:xfrm>
          <a:prstGeom prst="rect">
            <a:avLst/>
          </a:prstGeom>
        </p:spPr>
        <p:txBody>
          <a:bodyPr wrap="square">
            <a:spAutoFit/>
          </a:bodyPr>
          <a:lstStyle/>
          <a:p>
            <a:r>
              <a:rPr lang="fr-CH">
                <a:solidFill>
                  <a:schemeClr val="accent6">
                    <a:lumMod val="50000"/>
                  </a:schemeClr>
                </a:solidFill>
              </a:rPr>
              <a:t>Un pitch vise avant tout à convaincre les autres de votre idée. Montrez pourquoi cela vaut la peine de vous soutenir ou de travailler avec vous.</a:t>
            </a:r>
          </a:p>
        </p:txBody>
      </p:sp>
      <p:sp>
        <p:nvSpPr>
          <p:cNvPr id="16" name="Inhaltsplatzhalter 2">
            <a:extLst>
              <a:ext uri="{FF2B5EF4-FFF2-40B4-BE49-F238E27FC236}">
                <a16:creationId xmlns:a16="http://schemas.microsoft.com/office/drawing/2014/main" id="{F748F64B-CB08-4360-B0F0-1C80981FAC1B}"/>
              </a:ext>
            </a:extLst>
          </p:cNvPr>
          <p:cNvSpPr txBox="1">
            <a:spLocks/>
          </p:cNvSpPr>
          <p:nvPr/>
        </p:nvSpPr>
        <p:spPr>
          <a:xfrm>
            <a:off x="959010" y="4601006"/>
            <a:ext cx="3564396" cy="9721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H" sz="4200" b="1">
                <a:solidFill>
                  <a:srgbClr val="0B4874"/>
                </a:solidFill>
                <a:latin typeface="+mj-lt"/>
              </a:rPr>
              <a:t>A</a:t>
            </a:r>
            <a:r>
              <a:rPr lang="fr-CH" b="1">
                <a:solidFill>
                  <a:srgbClr val="0B4874"/>
                </a:solidFill>
                <a:latin typeface="+mj-lt"/>
              </a:rPr>
              <a:t> </a:t>
            </a:r>
            <a:r>
              <a:rPr lang="fr-CH" sz="1800" b="1">
                <a:solidFill>
                  <a:srgbClr val="0B4874"/>
                </a:solidFill>
              </a:rPr>
              <a:t>pour action: Un, deux, trois, partez! </a:t>
            </a:r>
          </a:p>
          <a:p>
            <a:pPr marL="358775" indent="-358775">
              <a:buFont typeface="Arial" panose="020B0604020202020204" pitchFamily="34" charset="0"/>
              <a:buNone/>
            </a:pPr>
            <a:endParaRPr lang="de-DE" b="1" dirty="0">
              <a:solidFill>
                <a:srgbClr val="0B4874"/>
              </a:solidFill>
              <a:latin typeface="+mj-lt"/>
              <a:cs typeface="Arial" pitchFamily="34" charset="0"/>
            </a:endParaRPr>
          </a:p>
        </p:txBody>
      </p:sp>
      <p:sp>
        <p:nvSpPr>
          <p:cNvPr id="17" name="Rechteck 16">
            <a:extLst>
              <a:ext uri="{FF2B5EF4-FFF2-40B4-BE49-F238E27FC236}">
                <a16:creationId xmlns:a16="http://schemas.microsoft.com/office/drawing/2014/main" id="{E4846AB0-078F-4772-99E7-0CCC51589055}"/>
              </a:ext>
            </a:extLst>
          </p:cNvPr>
          <p:cNvSpPr/>
          <p:nvPr/>
        </p:nvSpPr>
        <p:spPr>
          <a:xfrm>
            <a:off x="4560724" y="4820782"/>
            <a:ext cx="6827069" cy="1200329"/>
          </a:xfrm>
          <a:prstGeom prst="rect">
            <a:avLst/>
          </a:prstGeom>
        </p:spPr>
        <p:txBody>
          <a:bodyPr wrap="square">
            <a:spAutoFit/>
          </a:bodyPr>
          <a:lstStyle/>
          <a:p>
            <a:r>
              <a:rPr lang="fr-CH">
                <a:solidFill>
                  <a:schemeClr val="accent6">
                    <a:lumMod val="50000"/>
                  </a:schemeClr>
                </a:solidFill>
              </a:rPr>
              <a:t>Indiquez clairement que vous êtes prêt-e-s à 100% à vous lancer. Expliquez les prochaines étapes et résumez une fois encore brièvement pourquoi votre idée mérite d’être soutenue.</a:t>
            </a:r>
          </a:p>
        </p:txBody>
      </p:sp>
      <p:sp>
        <p:nvSpPr>
          <p:cNvPr id="18" name="Foliennummernplatzhalter 1">
            <a:extLst>
              <a:ext uri="{FF2B5EF4-FFF2-40B4-BE49-F238E27FC236}">
                <a16:creationId xmlns:a16="http://schemas.microsoft.com/office/drawing/2014/main" id="{91AB425B-92CA-492C-933E-8F362AB2A78B}"/>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9</a:t>
            </a:fld>
            <a:endParaRPr lang="ru-RU"/>
          </a:p>
        </p:txBody>
      </p:sp>
    </p:spTree>
    <p:extLst>
      <p:ext uri="{BB962C8B-B14F-4D97-AF65-F5344CB8AC3E}">
        <p14:creationId xmlns:p14="http://schemas.microsoft.com/office/powerpoint/2010/main" val="1558529349"/>
      </p:ext>
    </p:extLst>
  </p:cSld>
  <p:clrMapOvr>
    <a:masterClrMapping/>
  </p:clrMapOvr>
</p:sld>
</file>

<file path=ppt/theme/theme1.xml><?xml version="1.0" encoding="utf-8"?>
<a:theme xmlns:a="http://schemas.openxmlformats.org/drawingml/2006/main" name="myidea">
  <a:themeElements>
    <a:clrScheme name="myidea-01">
      <a:dk1>
        <a:srgbClr val="073450"/>
      </a:dk1>
      <a:lt1>
        <a:sysClr val="window" lastClr="FFFFFF"/>
      </a:lt1>
      <a:dk2>
        <a:srgbClr val="135B87"/>
      </a:dk2>
      <a:lt2>
        <a:srgbClr val="D0D0D0"/>
      </a:lt2>
      <a:accent1>
        <a:srgbClr val="8EB403"/>
      </a:accent1>
      <a:accent2>
        <a:srgbClr val="FFC424"/>
      </a:accent2>
      <a:accent3>
        <a:srgbClr val="E7AB14"/>
      </a:accent3>
      <a:accent4>
        <a:srgbClr val="FF9E61"/>
      </a:accent4>
      <a:accent5>
        <a:srgbClr val="D17930"/>
      </a:accent5>
      <a:accent6>
        <a:srgbClr val="D0D0D0"/>
      </a:accent6>
      <a:hlink>
        <a:srgbClr val="96CB00"/>
      </a:hlink>
      <a:folHlink>
        <a:srgbClr val="B11B96"/>
      </a:folHlink>
    </a:clrScheme>
    <a:fontScheme name="myidea">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idea" id="{188F9B45-897C-40C9-85A2-A9C2BA700BD4}" vid="{19FBC268-E0C9-463F-9190-6FDD742A0217}"/>
    </a:ext>
  </a:extLst>
</a:theme>
</file>

<file path=ppt/theme/theme2.xml><?xml version="1.0" encoding="utf-8"?>
<a:theme xmlns:a="http://schemas.openxmlformats.org/drawingml/2006/main" name="KMU-HSG">
  <a:themeElements>
    <a:clrScheme name="Benutzerdefiniert 13">
      <a:dk1>
        <a:sysClr val="windowText" lastClr="000000"/>
      </a:dk1>
      <a:lt1>
        <a:sysClr val="window" lastClr="FFFFFF"/>
      </a:lt1>
      <a:dk2>
        <a:srgbClr val="5F5F5F"/>
      </a:dk2>
      <a:lt2>
        <a:srgbClr val="FFFFFF"/>
      </a:lt2>
      <a:accent1>
        <a:srgbClr val="00802F"/>
      </a:accent1>
      <a:accent2>
        <a:srgbClr val="ACCC3D"/>
      </a:accent2>
      <a:accent3>
        <a:srgbClr val="0067B1"/>
      </a:accent3>
      <a:accent4>
        <a:srgbClr val="95C7E8"/>
      </a:accent4>
      <a:accent5>
        <a:srgbClr val="FFFFFF"/>
      </a:accent5>
      <a:accent6>
        <a:srgbClr val="FFFFFF"/>
      </a:accent6>
      <a:hlink>
        <a:srgbClr val="7F7F7F"/>
      </a:hlink>
      <a:folHlink>
        <a:srgbClr val="7F7F7F"/>
      </a:folHlink>
    </a:clrScheme>
    <a:fontScheme name="KMU">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F5F5F"/>
        </a:solidFill>
        <a:ln>
          <a:noFill/>
        </a:ln>
        <a:effectLst>
          <a:outerShdw blurRad="50800" dist="38100" dir="2700000" algn="tl" rotWithShape="0">
            <a:prstClr val="black">
              <a:alpha val="40000"/>
            </a:prstClr>
          </a:outerShdw>
        </a:effectLst>
      </a:spPr>
      <a:bodyPr vert="horz" lIns="252000" tIns="252000" rIns="252000" bIns="252000" rtlCol="0">
        <a:noAutofit/>
      </a:bodyPr>
      <a:lstStyle>
        <a:defPPr algn="l" eaLnBrk="1" fontAlgn="auto" hangingPunct="1">
          <a:lnSpc>
            <a:spcPct val="90000"/>
          </a:lnSpc>
          <a:spcBef>
            <a:spcPts val="0"/>
          </a:spcBef>
          <a:spcAft>
            <a:spcPts val="1000"/>
          </a:spcAft>
          <a:buClr>
            <a:srgbClr val="5F5F5F"/>
          </a:buClr>
          <a:defRPr sz="1600" kern="0" dirty="0" err="1">
            <a:solidFill>
              <a:prstClr val="black"/>
            </a:solidFill>
            <a:latin typeface="Malgun Gothic"/>
            <a:ea typeface="+mn-ea"/>
            <a:cs typeface="+mn-cs"/>
          </a:defRPr>
        </a:defPPr>
      </a:lstStyle>
    </a:spDef>
    <a:lnDef>
      <a:spPr>
        <a:ln w="28575">
          <a:solidFill>
            <a:schemeClr val="bg1">
              <a:lumMod val="50000"/>
            </a:schemeClr>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1310</Words>
  <Application>Microsoft Office PowerPoint</Application>
  <PresentationFormat>Breitbild</PresentationFormat>
  <Paragraphs>208</Paragraphs>
  <Slides>18</Slides>
  <Notes>13</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18</vt:i4>
      </vt:variant>
    </vt:vector>
  </HeadingPairs>
  <TitlesOfParts>
    <vt:vector size="25" baseType="lpstr">
      <vt:lpstr>Malgun Gothic</vt:lpstr>
      <vt:lpstr>Arial</vt:lpstr>
      <vt:lpstr>Calibri</vt:lpstr>
      <vt:lpstr>Century Gothic</vt:lpstr>
      <vt:lpstr>Wingdings</vt:lpstr>
      <vt:lpstr>myidea</vt:lpstr>
      <vt:lpstr>KMU-HSG</vt:lpstr>
      <vt:lpstr>Pensée et action entrepreneuriales</vt:lpstr>
      <vt:lpstr>PowerPoint-Präsentation</vt:lpstr>
      <vt:lpstr>PowerPoint-Präsentation</vt:lpstr>
      <vt:lpstr>Module 6</vt:lpstr>
      <vt:lpstr>Module de formation M 6.1 Connaissances et outils Pitchs d’idées entrepreneuriales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Semantis Translation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01-6 Slides Lernende Modul 6.pptx</dc:title>
  <dc:subject>210659_1</dc:subject>
  <dc:creator>Ramon Wittwer</dc:creator>
  <cp:keywords>avril 21</cp:keywords>
  <dc:description>1</dc:description>
  <cp:lastModifiedBy>Gauss Joël</cp:lastModifiedBy>
  <cp:revision>11</cp:revision>
  <cp:lastPrinted>2021-01-20T19:01:33Z</cp:lastPrinted>
  <dcterms:created xsi:type="dcterms:W3CDTF">2020-11-11T18:04:37Z</dcterms:created>
  <dcterms:modified xsi:type="dcterms:W3CDTF">2023-09-20T08:31:50Z</dcterms:modified>
  <cp:category>210659</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eb5799-d0fd-4e27-b9df-61ef8d68c68c_Enabled">
    <vt:lpwstr>true</vt:lpwstr>
  </property>
  <property fmtid="{D5CDD505-2E9C-101B-9397-08002B2CF9AE}" pid="3" name="MSIP_Label_89eb5799-d0fd-4e27-b9df-61ef8d68c68c_SetDate">
    <vt:lpwstr>2020-12-27T13:36:00Z</vt:lpwstr>
  </property>
  <property fmtid="{D5CDD505-2E9C-101B-9397-08002B2CF9AE}" pid="4" name="MSIP_Label_89eb5799-d0fd-4e27-b9df-61ef8d68c68c_Method">
    <vt:lpwstr>Privileged</vt:lpwstr>
  </property>
  <property fmtid="{D5CDD505-2E9C-101B-9397-08002B2CF9AE}" pid="5" name="MSIP_Label_89eb5799-d0fd-4e27-b9df-61ef8d68c68c_Name">
    <vt:lpwstr>89eb5799-d0fd-4e27-b9df-61ef8d68c68c</vt:lpwstr>
  </property>
  <property fmtid="{D5CDD505-2E9C-101B-9397-08002B2CF9AE}" pid="6" name="MSIP_Label_89eb5799-d0fd-4e27-b9df-61ef8d68c68c_SiteId">
    <vt:lpwstr>d6a1cf8c-768e-4187-a738-b6e50c4deb4a</vt:lpwstr>
  </property>
  <property fmtid="{D5CDD505-2E9C-101B-9397-08002B2CF9AE}" pid="7" name="MSIP_Label_89eb5799-d0fd-4e27-b9df-61ef8d68c68c_ActionId">
    <vt:lpwstr>389c2b07-49a2-45df-bd3a-f01433ce34e9</vt:lpwstr>
  </property>
  <property fmtid="{D5CDD505-2E9C-101B-9397-08002B2CF9AE}" pid="8" name="MSIP_Label_89eb5799-d0fd-4e27-b9df-61ef8d68c68c_ContentBits">
    <vt:lpwstr>0</vt:lpwstr>
  </property>
</Properties>
</file>