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859_40E4ED4C.xml" ContentType="application/vnd.ms-powerpoint.comments+xml"/>
  <Override PartName="/ppt/notesSlides/notesSlide3.xml" ContentType="application/vnd.openxmlformats-officedocument.presentationml.notesSlide+xml"/>
  <Override PartName="/ppt/comments/modernComment_85A_A747B342.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33"/>
  </p:notesMasterIdLst>
  <p:sldIdLst>
    <p:sldId id="1881" r:id="rId2"/>
    <p:sldId id="2137" r:id="rId3"/>
    <p:sldId id="2138" r:id="rId4"/>
    <p:sldId id="1846" r:id="rId5"/>
    <p:sldId id="2125" r:id="rId6"/>
    <p:sldId id="1983" r:id="rId7"/>
    <p:sldId id="1945" r:id="rId8"/>
    <p:sldId id="1955" r:id="rId9"/>
    <p:sldId id="1956" r:id="rId10"/>
    <p:sldId id="1957" r:id="rId11"/>
    <p:sldId id="1948" r:id="rId12"/>
    <p:sldId id="1848" r:id="rId13"/>
    <p:sldId id="1850" r:id="rId14"/>
    <p:sldId id="1851" r:id="rId15"/>
    <p:sldId id="1852" r:id="rId16"/>
    <p:sldId id="1854" r:id="rId17"/>
    <p:sldId id="1855" r:id="rId18"/>
    <p:sldId id="1856" r:id="rId19"/>
    <p:sldId id="1857" r:id="rId20"/>
    <p:sldId id="1858" r:id="rId21"/>
    <p:sldId id="1859" r:id="rId22"/>
    <p:sldId id="1950" r:id="rId23"/>
    <p:sldId id="1946" r:id="rId24"/>
    <p:sldId id="1871" r:id="rId25"/>
    <p:sldId id="1872" r:id="rId26"/>
    <p:sldId id="1867" r:id="rId27"/>
    <p:sldId id="1869" r:id="rId28"/>
    <p:sldId id="1870" r:id="rId29"/>
    <p:sldId id="1873" r:id="rId30"/>
    <p:sldId id="1874" r:id="rId31"/>
    <p:sldId id="1875" r:id="rId32"/>
  </p:sldIdLst>
  <p:sldSz cx="12192000" cy="6858000"/>
  <p:notesSz cx="6797675" cy="9926638"/>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17"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ED04712-6E14-8F35-AF62-9C642AEBA134}" name="Gauss Joël" initials="GJ" userId="S::joel.gauss@hep-verlag.ch::184f1392-360a-4d42-b7e2-5266ec87bad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üller Susan" initials="MS" lastIdx="1" clrIdx="0">
    <p:extLst>
      <p:ext uri="{19B8F6BF-5375-455C-9EA6-DF929625EA0E}">
        <p15:presenceInfo xmlns:p15="http://schemas.microsoft.com/office/powerpoint/2012/main" userId="S::mls9@bfh.ch::130eb5c5-9aed-44bf-b216-64bd859fac5e" providerId="AD"/>
      </p:ext>
    </p:extLst>
  </p:cmAuthor>
  <p:cmAuthor id="2" name="Eveline Gutzwiller" initials="EG" lastIdx="25" clrIdx="1">
    <p:extLst>
      <p:ext uri="{19B8F6BF-5375-455C-9EA6-DF929625EA0E}">
        <p15:presenceInfo xmlns:p15="http://schemas.microsoft.com/office/powerpoint/2012/main" userId="8d34d96c0307f392" providerId="Windows Live"/>
      </p:ext>
    </p:extLst>
  </p:cmAuthor>
  <p:cmAuthor id="3" name="Jossen Bettina" initials="JB" lastIdx="1" clrIdx="2">
    <p:extLst>
      <p:ext uri="{19B8F6BF-5375-455C-9EA6-DF929625EA0E}">
        <p15:presenceInfo xmlns:p15="http://schemas.microsoft.com/office/powerpoint/2012/main" userId="S::bettina.jossen@hep-verlag.ch::6f1b67fc-60ee-4bfb-9fc4-dead9e29589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1B96"/>
    <a:srgbClr val="6C0A63"/>
    <a:srgbClr val="909090"/>
    <a:srgbClr val="0B4874"/>
    <a:srgbClr val="135B87"/>
    <a:srgbClr val="FFFF99"/>
    <a:srgbClr val="898F97"/>
    <a:srgbClr val="8EB403"/>
    <a:srgbClr val="738D05"/>
    <a:srgbClr val="D179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54" autoAdjust="0"/>
    <p:restoredTop sz="93775" autoAdjust="0"/>
  </p:normalViewPr>
  <p:slideViewPr>
    <p:cSldViewPr snapToGrid="0">
      <p:cViewPr varScale="1">
        <p:scale>
          <a:sx n="60" d="100"/>
          <a:sy n="60" d="100"/>
        </p:scale>
        <p:origin x="138" y="1296"/>
      </p:cViewPr>
      <p:guideLst>
        <p:guide orient="horz" pos="2183"/>
        <p:guide pos="3817"/>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p:scale>
          <a:sx n="100" d="100"/>
          <a:sy n="100" d="100"/>
        </p:scale>
        <p:origin x="3486" y="-81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8/10/relationships/authors" Target="authors.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omments/modernComment_859_40E4ED4C.xml><?xml version="1.0" encoding="utf-8"?>
<p188:cmLst xmlns:a="http://schemas.openxmlformats.org/drawingml/2006/main" xmlns:r="http://schemas.openxmlformats.org/officeDocument/2006/relationships" xmlns:p188="http://schemas.microsoft.com/office/powerpoint/2018/8/main">
  <p188:cm id="{3B4AB280-3799-4C5C-87A3-0A6D0EEA6749}" authorId="{2ED04712-6E14-8F35-AF62-9C642AEBA134}" created="2023-09-19T14:25:15.044">
    <ac:txMkLst xmlns:ac="http://schemas.microsoft.com/office/drawing/2013/main/command">
      <pc:docMk xmlns:pc="http://schemas.microsoft.com/office/powerpoint/2013/main/command"/>
      <pc:sldMk xmlns:pc="http://schemas.microsoft.com/office/powerpoint/2013/main/command" cId="1088744780" sldId="2137"/>
      <ac:spMk id="16" creationId="{54E074D8-2C7D-4F9B-890D-0FCBB65240A6}"/>
      <ac:txMk cp="21" len="5">
        <ac:context len="35" hash="1033656353"/>
      </ac:txMk>
    </ac:txMkLst>
    <p188:pos x="4030615" y="708067"/>
    <p188:txBody>
      <a:bodyPr/>
      <a:lstStyle/>
      <a:p>
        <a:r>
          <a:rPr lang="de-CH"/>
          <a:t>Module</a:t>
        </a:r>
      </a:p>
    </p188:txBody>
  </p188:cm>
</p188:cmLst>
</file>

<file path=ppt/comments/modernComment_85A_A747B342.xml><?xml version="1.0" encoding="utf-8"?>
<p188:cmLst xmlns:a="http://schemas.openxmlformats.org/drawingml/2006/main" xmlns:r="http://schemas.openxmlformats.org/officeDocument/2006/relationships" xmlns:p188="http://schemas.microsoft.com/office/powerpoint/2018/8/main">
  <p188:cm id="{41D28F3A-F7E0-404C-8A70-10ED41E1E65C}" authorId="{2ED04712-6E14-8F35-AF62-9C642AEBA134}" created="2023-09-19T14:25:24.790">
    <ac:txMkLst xmlns:ac="http://schemas.microsoft.com/office/drawing/2013/main/command">
      <pc:docMk xmlns:pc="http://schemas.microsoft.com/office/powerpoint/2013/main/command"/>
      <pc:sldMk xmlns:pc="http://schemas.microsoft.com/office/powerpoint/2013/main/command" cId="2806494018" sldId="2138"/>
      <ac:spMk id="16" creationId="{54E074D8-2C7D-4F9B-890D-0FCBB65240A6}"/>
      <ac:txMk cp="21" len="5">
        <ac:context len="35" hash="457699504"/>
      </ac:txMk>
    </ac:txMkLst>
    <p188:pos x="4030615" y="708067"/>
    <p188:txBody>
      <a:bodyPr/>
      <a:lstStyle/>
      <a:p>
        <a:r>
          <a:rPr lang="de-CH"/>
          <a:t>Module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CA63D0C0-5BDE-495E-A54C-EA63650EE5ED}" type="datetimeFigureOut">
              <a:rPr lang="ru-RU" smtClean="0"/>
              <a:t>19.09.2023</a:t>
            </a:fld>
            <a:endParaRPr lang="ru-RU"/>
          </a:p>
        </p:txBody>
      </p:sp>
      <p:sp>
        <p:nvSpPr>
          <p:cNvPr id="4" name="Образ слайда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endParaRPr lang="ru-RU" dirty="0"/>
          </a:p>
        </p:txBody>
      </p:sp>
      <p:sp>
        <p:nvSpPr>
          <p:cNvPr id="6" name="Нижний колонтитул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552985BD-394C-4249-9520-F7128BE881DD}" type="slidenum">
              <a:rPr lang="ru-RU" smtClean="0"/>
              <a:t>‹Nr.›</a:t>
            </a:fld>
            <a:endParaRPr lang="ru-RU"/>
          </a:p>
        </p:txBody>
      </p:sp>
    </p:spTree>
    <p:extLst>
      <p:ext uri="{BB962C8B-B14F-4D97-AF65-F5344CB8AC3E}">
        <p14:creationId xmlns:p14="http://schemas.microsoft.com/office/powerpoint/2010/main" val="3836305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552985BD-394C-4249-9520-F7128BE881DD}" type="slidenum">
              <a:rPr lang="ru-RU" smtClean="0"/>
              <a:t>1</a:t>
            </a:fld>
            <a:endParaRPr lang="ru-RU"/>
          </a:p>
        </p:txBody>
      </p:sp>
    </p:spTree>
    <p:extLst>
      <p:ext uri="{BB962C8B-B14F-4D97-AF65-F5344CB8AC3E}">
        <p14:creationId xmlns:p14="http://schemas.microsoft.com/office/powerpoint/2010/main" val="25424572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14</a:t>
            </a:fld>
            <a:endParaRPr lang="ru-RU"/>
          </a:p>
        </p:txBody>
      </p:sp>
    </p:spTree>
    <p:extLst>
      <p:ext uri="{BB962C8B-B14F-4D97-AF65-F5344CB8AC3E}">
        <p14:creationId xmlns:p14="http://schemas.microsoft.com/office/powerpoint/2010/main" val="10716943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15</a:t>
            </a:fld>
            <a:endParaRPr lang="ru-RU"/>
          </a:p>
        </p:txBody>
      </p:sp>
    </p:spTree>
    <p:extLst>
      <p:ext uri="{BB962C8B-B14F-4D97-AF65-F5344CB8AC3E}">
        <p14:creationId xmlns:p14="http://schemas.microsoft.com/office/powerpoint/2010/main" val="31724286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16</a:t>
            </a:fld>
            <a:endParaRPr lang="ru-RU"/>
          </a:p>
        </p:txBody>
      </p:sp>
    </p:spTree>
    <p:extLst>
      <p:ext uri="{BB962C8B-B14F-4D97-AF65-F5344CB8AC3E}">
        <p14:creationId xmlns:p14="http://schemas.microsoft.com/office/powerpoint/2010/main" val="39991828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17</a:t>
            </a:fld>
            <a:endParaRPr lang="ru-RU"/>
          </a:p>
        </p:txBody>
      </p:sp>
    </p:spTree>
    <p:extLst>
      <p:ext uri="{BB962C8B-B14F-4D97-AF65-F5344CB8AC3E}">
        <p14:creationId xmlns:p14="http://schemas.microsoft.com/office/powerpoint/2010/main" val="19628736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18</a:t>
            </a:fld>
            <a:endParaRPr lang="ru-RU"/>
          </a:p>
        </p:txBody>
      </p:sp>
    </p:spTree>
    <p:extLst>
      <p:ext uri="{BB962C8B-B14F-4D97-AF65-F5344CB8AC3E}">
        <p14:creationId xmlns:p14="http://schemas.microsoft.com/office/powerpoint/2010/main" val="34795265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19</a:t>
            </a:fld>
            <a:endParaRPr lang="ru-RU"/>
          </a:p>
        </p:txBody>
      </p:sp>
    </p:spTree>
    <p:extLst>
      <p:ext uri="{BB962C8B-B14F-4D97-AF65-F5344CB8AC3E}">
        <p14:creationId xmlns:p14="http://schemas.microsoft.com/office/powerpoint/2010/main" val="19707582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20</a:t>
            </a:fld>
            <a:endParaRPr lang="ru-RU"/>
          </a:p>
        </p:txBody>
      </p:sp>
    </p:spTree>
    <p:extLst>
      <p:ext uri="{BB962C8B-B14F-4D97-AF65-F5344CB8AC3E}">
        <p14:creationId xmlns:p14="http://schemas.microsoft.com/office/powerpoint/2010/main" val="20534644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21</a:t>
            </a:fld>
            <a:endParaRPr lang="ru-RU"/>
          </a:p>
        </p:txBody>
      </p:sp>
    </p:spTree>
    <p:extLst>
      <p:ext uri="{BB962C8B-B14F-4D97-AF65-F5344CB8AC3E}">
        <p14:creationId xmlns:p14="http://schemas.microsoft.com/office/powerpoint/2010/main" val="1637285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22</a:t>
            </a:fld>
            <a:endParaRPr lang="ru-RU"/>
          </a:p>
        </p:txBody>
      </p:sp>
    </p:spTree>
    <p:extLst>
      <p:ext uri="{BB962C8B-B14F-4D97-AF65-F5344CB8AC3E}">
        <p14:creationId xmlns:p14="http://schemas.microsoft.com/office/powerpoint/2010/main" val="31469724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23</a:t>
            </a:fld>
            <a:endParaRPr lang="ru-RU"/>
          </a:p>
        </p:txBody>
      </p:sp>
    </p:spTree>
    <p:extLst>
      <p:ext uri="{BB962C8B-B14F-4D97-AF65-F5344CB8AC3E}">
        <p14:creationId xmlns:p14="http://schemas.microsoft.com/office/powerpoint/2010/main" val="28278539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985BD-394C-4249-9520-F7128BE881DD}"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24867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24</a:t>
            </a:fld>
            <a:endParaRPr lang="ru-RU"/>
          </a:p>
        </p:txBody>
      </p:sp>
    </p:spTree>
    <p:extLst>
      <p:ext uri="{BB962C8B-B14F-4D97-AF65-F5344CB8AC3E}">
        <p14:creationId xmlns:p14="http://schemas.microsoft.com/office/powerpoint/2010/main" val="10671437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25</a:t>
            </a:fld>
            <a:endParaRPr lang="ru-RU"/>
          </a:p>
        </p:txBody>
      </p:sp>
    </p:spTree>
    <p:extLst>
      <p:ext uri="{BB962C8B-B14F-4D97-AF65-F5344CB8AC3E}">
        <p14:creationId xmlns:p14="http://schemas.microsoft.com/office/powerpoint/2010/main" val="5306870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26</a:t>
            </a:fld>
            <a:endParaRPr lang="ru-RU"/>
          </a:p>
        </p:txBody>
      </p:sp>
    </p:spTree>
    <p:extLst>
      <p:ext uri="{BB962C8B-B14F-4D97-AF65-F5344CB8AC3E}">
        <p14:creationId xmlns:p14="http://schemas.microsoft.com/office/powerpoint/2010/main" val="28406925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552985BD-394C-4249-9520-F7128BE881DD}" type="slidenum">
              <a:rPr lang="ru-RU" smtClean="0"/>
              <a:t>27</a:t>
            </a:fld>
            <a:endParaRPr lang="ru-RU"/>
          </a:p>
        </p:txBody>
      </p:sp>
    </p:spTree>
    <p:extLst>
      <p:ext uri="{BB962C8B-B14F-4D97-AF65-F5344CB8AC3E}">
        <p14:creationId xmlns:p14="http://schemas.microsoft.com/office/powerpoint/2010/main" val="39936070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28</a:t>
            </a:fld>
            <a:endParaRPr lang="ru-RU"/>
          </a:p>
        </p:txBody>
      </p:sp>
    </p:spTree>
    <p:extLst>
      <p:ext uri="{BB962C8B-B14F-4D97-AF65-F5344CB8AC3E}">
        <p14:creationId xmlns:p14="http://schemas.microsoft.com/office/powerpoint/2010/main" val="39534237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29</a:t>
            </a:fld>
            <a:endParaRPr lang="ru-RU"/>
          </a:p>
        </p:txBody>
      </p:sp>
    </p:spTree>
    <p:extLst>
      <p:ext uri="{BB962C8B-B14F-4D97-AF65-F5344CB8AC3E}">
        <p14:creationId xmlns:p14="http://schemas.microsoft.com/office/powerpoint/2010/main" val="36911022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30</a:t>
            </a:fld>
            <a:endParaRPr lang="ru-RU"/>
          </a:p>
        </p:txBody>
      </p:sp>
    </p:spTree>
    <p:extLst>
      <p:ext uri="{BB962C8B-B14F-4D97-AF65-F5344CB8AC3E}">
        <p14:creationId xmlns:p14="http://schemas.microsoft.com/office/powerpoint/2010/main" val="34525320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31</a:t>
            </a:fld>
            <a:endParaRPr lang="ru-RU"/>
          </a:p>
        </p:txBody>
      </p:sp>
    </p:spTree>
    <p:extLst>
      <p:ext uri="{BB962C8B-B14F-4D97-AF65-F5344CB8AC3E}">
        <p14:creationId xmlns:p14="http://schemas.microsoft.com/office/powerpoint/2010/main" val="153369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985BD-394C-4249-9520-F7128BE881DD}"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53694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4</a:t>
            </a:fld>
            <a:endParaRPr lang="ru-RU"/>
          </a:p>
        </p:txBody>
      </p:sp>
    </p:spTree>
    <p:extLst>
      <p:ext uri="{BB962C8B-B14F-4D97-AF65-F5344CB8AC3E}">
        <p14:creationId xmlns:p14="http://schemas.microsoft.com/office/powerpoint/2010/main" val="989134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6</a:t>
            </a:fld>
            <a:endParaRPr lang="ru-RU"/>
          </a:p>
        </p:txBody>
      </p:sp>
    </p:spTree>
    <p:extLst>
      <p:ext uri="{BB962C8B-B14F-4D97-AF65-F5344CB8AC3E}">
        <p14:creationId xmlns:p14="http://schemas.microsoft.com/office/powerpoint/2010/main" val="27087778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7</a:t>
            </a:fld>
            <a:endParaRPr lang="ru-RU"/>
          </a:p>
        </p:txBody>
      </p:sp>
    </p:spTree>
    <p:extLst>
      <p:ext uri="{BB962C8B-B14F-4D97-AF65-F5344CB8AC3E}">
        <p14:creationId xmlns:p14="http://schemas.microsoft.com/office/powerpoint/2010/main" val="29004733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11</a:t>
            </a:fld>
            <a:endParaRPr lang="ru-RU"/>
          </a:p>
        </p:txBody>
      </p:sp>
    </p:spTree>
    <p:extLst>
      <p:ext uri="{BB962C8B-B14F-4D97-AF65-F5344CB8AC3E}">
        <p14:creationId xmlns:p14="http://schemas.microsoft.com/office/powerpoint/2010/main" val="6685107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12</a:t>
            </a:fld>
            <a:endParaRPr lang="ru-RU"/>
          </a:p>
        </p:txBody>
      </p:sp>
    </p:spTree>
    <p:extLst>
      <p:ext uri="{BB962C8B-B14F-4D97-AF65-F5344CB8AC3E}">
        <p14:creationId xmlns:p14="http://schemas.microsoft.com/office/powerpoint/2010/main" val="9288476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13</a:t>
            </a:fld>
            <a:endParaRPr lang="ru-RU"/>
          </a:p>
        </p:txBody>
      </p:sp>
    </p:spTree>
    <p:extLst>
      <p:ext uri="{BB962C8B-B14F-4D97-AF65-F5344CB8AC3E}">
        <p14:creationId xmlns:p14="http://schemas.microsoft.com/office/powerpoint/2010/main" val="2175495606"/>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3" Type="http://schemas.openxmlformats.org/officeDocument/2006/relationships/image" Target="../media/image68.png"/><Relationship Id="rId7" Type="http://schemas.openxmlformats.org/officeDocument/2006/relationships/image" Target="../media/image71.png"/><Relationship Id="rId12" Type="http://schemas.openxmlformats.org/officeDocument/2006/relationships/image" Target="../media/image76.png"/><Relationship Id="rId2" Type="http://schemas.openxmlformats.org/officeDocument/2006/relationships/image" Target="../media/image67.png"/><Relationship Id="rId1" Type="http://schemas.openxmlformats.org/officeDocument/2006/relationships/slideMaster" Target="../slideMasters/slideMaster1.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4.png"/><Relationship Id="rId15" Type="http://schemas.openxmlformats.org/officeDocument/2006/relationships/image" Target="../media/image46.png"/><Relationship Id="rId10" Type="http://schemas.openxmlformats.org/officeDocument/2006/relationships/image" Target="../media/image74.png"/><Relationship Id="rId4" Type="http://schemas.openxmlformats.org/officeDocument/2006/relationships/image" Target="../media/image69.png"/><Relationship Id="rId9" Type="http://schemas.openxmlformats.org/officeDocument/2006/relationships/image" Target="../media/image73.png"/><Relationship Id="rId14" Type="http://schemas.openxmlformats.org/officeDocument/2006/relationships/image" Target="../media/image78.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80.png"/><Relationship Id="rId7" Type="http://schemas.openxmlformats.org/officeDocument/2006/relationships/image" Target="../media/image64.png"/><Relationship Id="rId2" Type="http://schemas.openxmlformats.org/officeDocument/2006/relationships/image" Target="../media/image79.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0.png"/><Relationship Id="rId4" Type="http://schemas.openxmlformats.org/officeDocument/2006/relationships/image" Target="../media/image81.png"/><Relationship Id="rId9" Type="http://schemas.openxmlformats.org/officeDocument/2006/relationships/image" Target="../media/image46.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0.png"/><Relationship Id="rId3" Type="http://schemas.openxmlformats.org/officeDocument/2006/relationships/image" Target="../media/image46.png"/><Relationship Id="rId7" Type="http://schemas.openxmlformats.org/officeDocument/2006/relationships/image" Target="../media/image85.png"/><Relationship Id="rId12" Type="http://schemas.openxmlformats.org/officeDocument/2006/relationships/image" Target="../media/image89.png"/><Relationship Id="rId2" Type="http://schemas.openxmlformats.org/officeDocument/2006/relationships/image" Target="../media/image68.png"/><Relationship Id="rId1" Type="http://schemas.openxmlformats.org/officeDocument/2006/relationships/slideMaster" Target="../slideMasters/slideMaster1.xml"/><Relationship Id="rId6" Type="http://schemas.openxmlformats.org/officeDocument/2006/relationships/image" Target="../media/image84.png"/><Relationship Id="rId11" Type="http://schemas.openxmlformats.org/officeDocument/2006/relationships/image" Target="../media/image76.png"/><Relationship Id="rId5" Type="http://schemas.openxmlformats.org/officeDocument/2006/relationships/image" Target="../media/image77.png"/><Relationship Id="rId10" Type="http://schemas.openxmlformats.org/officeDocument/2006/relationships/image" Target="../media/image88.png"/><Relationship Id="rId4" Type="http://schemas.openxmlformats.org/officeDocument/2006/relationships/image" Target="../media/image83.png"/><Relationship Id="rId9" Type="http://schemas.openxmlformats.org/officeDocument/2006/relationships/image" Target="../media/image87.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46.png"/><Relationship Id="rId7" Type="http://schemas.openxmlformats.org/officeDocument/2006/relationships/image" Target="../media/image93.png"/><Relationship Id="rId2" Type="http://schemas.openxmlformats.org/officeDocument/2006/relationships/image" Target="../media/image91.png"/><Relationship Id="rId1" Type="http://schemas.openxmlformats.org/officeDocument/2006/relationships/slideMaster" Target="../slideMasters/slideMaster1.xml"/><Relationship Id="rId6" Type="http://schemas.openxmlformats.org/officeDocument/2006/relationships/image" Target="../media/image92.png"/><Relationship Id="rId11" Type="http://schemas.openxmlformats.org/officeDocument/2006/relationships/image" Target="../media/image97.png"/><Relationship Id="rId5" Type="http://schemas.openxmlformats.org/officeDocument/2006/relationships/image" Target="../media/image77.png"/><Relationship Id="rId10" Type="http://schemas.openxmlformats.org/officeDocument/2006/relationships/image" Target="../media/image96.png"/><Relationship Id="rId4" Type="http://schemas.openxmlformats.org/officeDocument/2006/relationships/image" Target="../media/image83.png"/><Relationship Id="rId9" Type="http://schemas.openxmlformats.org/officeDocument/2006/relationships/image" Target="../media/image9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100.png"/><Relationship Id="rId2" Type="http://schemas.openxmlformats.org/officeDocument/2006/relationships/image" Target="../media/image98.png"/><Relationship Id="rId1" Type="http://schemas.openxmlformats.org/officeDocument/2006/relationships/slideMaster" Target="../slideMasters/slideMaster1.xml"/><Relationship Id="rId6" Type="http://schemas.openxmlformats.org/officeDocument/2006/relationships/image" Target="../media/image99.png"/><Relationship Id="rId5" Type="http://schemas.openxmlformats.org/officeDocument/2006/relationships/image" Target="../media/image77.png"/><Relationship Id="rId4" Type="http://schemas.openxmlformats.org/officeDocument/2006/relationships/image" Target="../media/image83.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2.png"/><Relationship Id="rId7" Type="http://schemas.openxmlformats.org/officeDocument/2006/relationships/image" Target="../media/image104.png"/><Relationship Id="rId2" Type="http://schemas.openxmlformats.org/officeDocument/2006/relationships/image" Target="../media/image101.png"/><Relationship Id="rId1" Type="http://schemas.openxmlformats.org/officeDocument/2006/relationships/slideMaster" Target="../slideMasters/slideMaster1.xml"/><Relationship Id="rId6" Type="http://schemas.openxmlformats.org/officeDocument/2006/relationships/image" Target="../media/image83.png"/><Relationship Id="rId5" Type="http://schemas.openxmlformats.org/officeDocument/2006/relationships/image" Target="../media/image46.png"/><Relationship Id="rId4" Type="http://schemas.openxmlformats.org/officeDocument/2006/relationships/image" Target="../media/image103.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46.png"/><Relationship Id="rId7" Type="http://schemas.openxmlformats.org/officeDocument/2006/relationships/image" Target="../media/image107.png"/><Relationship Id="rId2" Type="http://schemas.openxmlformats.org/officeDocument/2006/relationships/image" Target="../media/image79.png"/><Relationship Id="rId1" Type="http://schemas.openxmlformats.org/officeDocument/2006/relationships/slideMaster" Target="../slideMasters/slideMaster1.xml"/><Relationship Id="rId6" Type="http://schemas.openxmlformats.org/officeDocument/2006/relationships/image" Target="../media/image106.png"/><Relationship Id="rId5" Type="http://schemas.openxmlformats.org/officeDocument/2006/relationships/image" Target="../media/image82.png"/><Relationship Id="rId4" Type="http://schemas.openxmlformats.org/officeDocument/2006/relationships/image" Target="../media/image83.png"/><Relationship Id="rId9" Type="http://schemas.openxmlformats.org/officeDocument/2006/relationships/image" Target="../media/image109.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46.png"/><Relationship Id="rId7" Type="http://schemas.openxmlformats.org/officeDocument/2006/relationships/image" Target="../media/image111.png"/><Relationship Id="rId2" Type="http://schemas.openxmlformats.org/officeDocument/2006/relationships/image" Target="../media/image102.png"/><Relationship Id="rId1" Type="http://schemas.openxmlformats.org/officeDocument/2006/relationships/slideMaster" Target="../slideMasters/slideMaster1.xml"/><Relationship Id="rId6" Type="http://schemas.openxmlformats.org/officeDocument/2006/relationships/image" Target="../media/image110.png"/><Relationship Id="rId5" Type="http://schemas.openxmlformats.org/officeDocument/2006/relationships/image" Target="../media/image82.png"/><Relationship Id="rId4" Type="http://schemas.openxmlformats.org/officeDocument/2006/relationships/image" Target="../media/image83.png"/><Relationship Id="rId9" Type="http://schemas.openxmlformats.org/officeDocument/2006/relationships/image" Target="../media/image112.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46.png"/><Relationship Id="rId7" Type="http://schemas.openxmlformats.org/officeDocument/2006/relationships/image" Target="../media/image113.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11.png"/><Relationship Id="rId11" Type="http://schemas.openxmlformats.org/officeDocument/2006/relationships/image" Target="../media/image116.png"/><Relationship Id="rId5" Type="http://schemas.openxmlformats.org/officeDocument/2006/relationships/image" Target="../media/image82.png"/><Relationship Id="rId10" Type="http://schemas.openxmlformats.org/officeDocument/2006/relationships/image" Target="../media/image115.png"/><Relationship Id="rId4" Type="http://schemas.openxmlformats.org/officeDocument/2006/relationships/image" Target="../media/image83.png"/><Relationship Id="rId9" Type="http://schemas.openxmlformats.org/officeDocument/2006/relationships/image" Target="../media/image110.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117.png"/><Relationship Id="rId7" Type="http://schemas.openxmlformats.org/officeDocument/2006/relationships/image" Target="../media/image119.png"/><Relationship Id="rId2" Type="http://schemas.openxmlformats.org/officeDocument/2006/relationships/image" Target="../media/image68.png"/><Relationship Id="rId1" Type="http://schemas.openxmlformats.org/officeDocument/2006/relationships/slideMaster" Target="../slideMasters/slideMaster1.xml"/><Relationship Id="rId6" Type="http://schemas.openxmlformats.org/officeDocument/2006/relationships/image" Target="../media/image118.png"/><Relationship Id="rId5" Type="http://schemas.openxmlformats.org/officeDocument/2006/relationships/image" Target="../media/image83.png"/><Relationship Id="rId4" Type="http://schemas.openxmlformats.org/officeDocument/2006/relationships/image" Target="../media/image46.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20.png"/><Relationship Id="rId7" Type="http://schemas.openxmlformats.org/officeDocument/2006/relationships/image" Target="../media/image121.png"/><Relationship Id="rId2" Type="http://schemas.openxmlformats.org/officeDocument/2006/relationships/image" Target="../media/image102.png"/><Relationship Id="rId1" Type="http://schemas.openxmlformats.org/officeDocument/2006/relationships/slideMaster" Target="../slideMasters/slideMaster1.xml"/><Relationship Id="rId6" Type="http://schemas.openxmlformats.org/officeDocument/2006/relationships/image" Target="../media/image82.png"/><Relationship Id="rId5" Type="http://schemas.openxmlformats.org/officeDocument/2006/relationships/image" Target="../media/image83.png"/><Relationship Id="rId4" Type="http://schemas.openxmlformats.org/officeDocument/2006/relationships/image" Target="../media/image46.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2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23.png"/><Relationship Id="rId1" Type="http://schemas.openxmlformats.org/officeDocument/2006/relationships/slideMaster" Target="../slideMasters/slideMaster1.xml"/><Relationship Id="rId6" Type="http://schemas.openxmlformats.org/officeDocument/2006/relationships/image" Target="../media/image125.png"/><Relationship Id="rId11" Type="http://schemas.openxmlformats.org/officeDocument/2006/relationships/image" Target="../media/image22.png"/><Relationship Id="rId5" Type="http://schemas.microsoft.com/office/2007/relationships/hdphoto" Target="../media/hdphoto2.wdp"/><Relationship Id="rId10" Type="http://schemas.openxmlformats.org/officeDocument/2006/relationships/image" Target="../media/image46.png"/><Relationship Id="rId4" Type="http://schemas.openxmlformats.org/officeDocument/2006/relationships/image" Target="../media/image124.png"/><Relationship Id="rId9" Type="http://schemas.microsoft.com/office/2007/relationships/hdphoto" Target="../media/hdphoto4.wdp"/></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30.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27.png"/><Relationship Id="rId1" Type="http://schemas.openxmlformats.org/officeDocument/2006/relationships/slideMaster" Target="../slideMasters/slideMaster1.xml"/><Relationship Id="rId6" Type="http://schemas.openxmlformats.org/officeDocument/2006/relationships/image" Target="../media/image129.png"/><Relationship Id="rId5" Type="http://schemas.microsoft.com/office/2007/relationships/hdphoto" Target="../media/hdphoto2.wdp"/><Relationship Id="rId10" Type="http://schemas.openxmlformats.org/officeDocument/2006/relationships/image" Target="../media/image22.png"/><Relationship Id="rId4" Type="http://schemas.openxmlformats.org/officeDocument/2006/relationships/image" Target="../media/image128.png"/><Relationship Id="rId9" Type="http://schemas.openxmlformats.org/officeDocument/2006/relationships/image" Target="../media/image46.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46.png"/><Relationship Id="rId7" Type="http://schemas.openxmlformats.org/officeDocument/2006/relationships/image" Target="../media/image135.png"/><Relationship Id="rId2" Type="http://schemas.openxmlformats.org/officeDocument/2006/relationships/image" Target="../media/image131.png"/><Relationship Id="rId1" Type="http://schemas.openxmlformats.org/officeDocument/2006/relationships/slideMaster" Target="../slideMasters/slideMaster1.xml"/><Relationship Id="rId6" Type="http://schemas.openxmlformats.org/officeDocument/2006/relationships/image" Target="../media/image134.png"/><Relationship Id="rId11" Type="http://schemas.openxmlformats.org/officeDocument/2006/relationships/image" Target="../media/image139.png"/><Relationship Id="rId5" Type="http://schemas.openxmlformats.org/officeDocument/2006/relationships/image" Target="../media/image133.png"/><Relationship Id="rId10" Type="http://schemas.openxmlformats.org/officeDocument/2006/relationships/image" Target="../media/image138.png"/><Relationship Id="rId4" Type="http://schemas.openxmlformats.org/officeDocument/2006/relationships/image" Target="../media/image132.png"/><Relationship Id="rId9" Type="http://schemas.openxmlformats.org/officeDocument/2006/relationships/image" Target="../media/image137.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46.png"/><Relationship Id="rId7" Type="http://schemas.openxmlformats.org/officeDocument/2006/relationships/image" Target="../media/image132.png"/><Relationship Id="rId2" Type="http://schemas.openxmlformats.org/officeDocument/2006/relationships/image" Target="../media/image140.png"/><Relationship Id="rId1" Type="http://schemas.openxmlformats.org/officeDocument/2006/relationships/slideMaster" Target="../slideMasters/slideMaster1.xml"/><Relationship Id="rId6" Type="http://schemas.openxmlformats.org/officeDocument/2006/relationships/image" Target="../media/image139.png"/><Relationship Id="rId5" Type="http://schemas.openxmlformats.org/officeDocument/2006/relationships/image" Target="../media/image141.png"/><Relationship Id="rId10" Type="http://schemas.openxmlformats.org/officeDocument/2006/relationships/image" Target="../media/image144.png"/><Relationship Id="rId4" Type="http://schemas.openxmlformats.org/officeDocument/2006/relationships/image" Target="../media/image133.png"/><Relationship Id="rId9" Type="http://schemas.openxmlformats.org/officeDocument/2006/relationships/image" Target="../media/image143.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146.png"/><Relationship Id="rId7" Type="http://schemas.openxmlformats.org/officeDocument/2006/relationships/image" Target="../media/image147.png"/><Relationship Id="rId2" Type="http://schemas.openxmlformats.org/officeDocument/2006/relationships/image" Target="../media/image145.png"/><Relationship Id="rId1" Type="http://schemas.openxmlformats.org/officeDocument/2006/relationships/slideMaster" Target="../slideMasters/slideMaster1.xml"/><Relationship Id="rId6" Type="http://schemas.openxmlformats.org/officeDocument/2006/relationships/image" Target="../media/image139.png"/><Relationship Id="rId5" Type="http://schemas.openxmlformats.org/officeDocument/2006/relationships/image" Target="../media/image133.png"/><Relationship Id="rId4" Type="http://schemas.openxmlformats.org/officeDocument/2006/relationships/image" Target="../media/image46.png"/><Relationship Id="rId9" Type="http://schemas.openxmlformats.org/officeDocument/2006/relationships/image" Target="../media/image149.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39.png"/><Relationship Id="rId7" Type="http://schemas.openxmlformats.org/officeDocument/2006/relationships/image" Target="../media/image133.png"/><Relationship Id="rId2" Type="http://schemas.openxmlformats.org/officeDocument/2006/relationships/image" Target="../media/image150.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131.png"/><Relationship Id="rId10" Type="http://schemas.openxmlformats.org/officeDocument/2006/relationships/image" Target="../media/image151.png"/><Relationship Id="rId4" Type="http://schemas.openxmlformats.org/officeDocument/2006/relationships/image" Target="../media/image32.png"/><Relationship Id="rId9" Type="http://schemas.openxmlformats.org/officeDocument/2006/relationships/image" Target="../media/image139.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52.png"/><Relationship Id="rId7" Type="http://schemas.openxmlformats.org/officeDocument/2006/relationships/image" Target="../media/image139.png"/><Relationship Id="rId2" Type="http://schemas.openxmlformats.org/officeDocument/2006/relationships/image" Target="../media/image72.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154.png"/><Relationship Id="rId4" Type="http://schemas.openxmlformats.org/officeDocument/2006/relationships/image" Target="../media/image153.png"/><Relationship Id="rId9" Type="http://schemas.openxmlformats.org/officeDocument/2006/relationships/image" Target="../media/image64.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image" Target="../media/image157.png"/><Relationship Id="rId7" Type="http://schemas.openxmlformats.org/officeDocument/2006/relationships/image" Target="../media/image159.png"/><Relationship Id="rId2" Type="http://schemas.openxmlformats.org/officeDocument/2006/relationships/image" Target="../media/image156.png"/><Relationship Id="rId1" Type="http://schemas.openxmlformats.org/officeDocument/2006/relationships/slideMaster" Target="../slideMasters/slideMaster1.xml"/><Relationship Id="rId6" Type="http://schemas.openxmlformats.org/officeDocument/2006/relationships/image" Target="../media/image158.png"/><Relationship Id="rId5" Type="http://schemas.openxmlformats.org/officeDocument/2006/relationships/image" Target="../media/image139.png"/><Relationship Id="rId4" Type="http://schemas.openxmlformats.org/officeDocument/2006/relationships/image" Target="../media/image46.png"/><Relationship Id="rId9" Type="http://schemas.openxmlformats.org/officeDocument/2006/relationships/image" Target="../media/image32.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163.png"/><Relationship Id="rId2" Type="http://schemas.openxmlformats.org/officeDocument/2006/relationships/image" Target="../media/image161.png"/><Relationship Id="rId1" Type="http://schemas.openxmlformats.org/officeDocument/2006/relationships/slideMaster" Target="../slideMasters/slideMaster1.xml"/><Relationship Id="rId6" Type="http://schemas.openxmlformats.org/officeDocument/2006/relationships/image" Target="../media/image132.png"/><Relationship Id="rId5" Type="http://schemas.openxmlformats.org/officeDocument/2006/relationships/image" Target="../media/image162.png"/><Relationship Id="rId4" Type="http://schemas.openxmlformats.org/officeDocument/2006/relationships/image" Target="../media/image139.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165.png"/><Relationship Id="rId7" Type="http://schemas.openxmlformats.org/officeDocument/2006/relationships/image" Target="../media/image166.png"/><Relationship Id="rId2" Type="http://schemas.openxmlformats.org/officeDocument/2006/relationships/image" Target="../media/image164.png"/><Relationship Id="rId1" Type="http://schemas.openxmlformats.org/officeDocument/2006/relationships/slideMaster" Target="../slideMasters/slideMaster1.xml"/><Relationship Id="rId6" Type="http://schemas.openxmlformats.org/officeDocument/2006/relationships/image" Target="../media/image139.png"/><Relationship Id="rId5" Type="http://schemas.openxmlformats.org/officeDocument/2006/relationships/image" Target="../media/image46.png"/><Relationship Id="rId4" Type="http://schemas.openxmlformats.org/officeDocument/2006/relationships/image" Target="../media/image131.png"/><Relationship Id="rId9"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8" Type="http://schemas.microsoft.com/office/2007/relationships/hdphoto" Target="../media/hdphoto6.wdp"/><Relationship Id="rId3" Type="http://schemas.microsoft.com/office/2007/relationships/hdphoto" Target="../media/hdphoto5.wdp"/><Relationship Id="rId7"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Master" Target="../slideMasters/slideMaster1.xml"/><Relationship Id="rId6" Type="http://schemas.openxmlformats.org/officeDocument/2006/relationships/image" Target="../media/image46.png"/><Relationship Id="rId5" Type="http://schemas.microsoft.com/office/2007/relationships/hdphoto" Target="../media/hdphoto3.wdp"/><Relationship Id="rId10" Type="http://schemas.microsoft.com/office/2007/relationships/hdphoto" Target="../media/hdphoto7.wdp"/><Relationship Id="rId4" Type="http://schemas.openxmlformats.org/officeDocument/2006/relationships/image" Target="../media/image125.png"/><Relationship Id="rId9" Type="http://schemas.openxmlformats.org/officeDocument/2006/relationships/image" Target="../media/image170.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2.png"/><Relationship Id="rId7" Type="http://schemas.openxmlformats.org/officeDocument/2006/relationships/image" Target="../media/image46.png"/><Relationship Id="rId2" Type="http://schemas.openxmlformats.org/officeDocument/2006/relationships/image" Target="../media/image171.png"/><Relationship Id="rId1" Type="http://schemas.openxmlformats.org/officeDocument/2006/relationships/slideMaster" Target="../slideMasters/slideMaster1.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17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3.png"/><Relationship Id="rId7" Type="http://schemas.openxmlformats.org/officeDocument/2006/relationships/image" Target="../media/image22.png"/><Relationship Id="rId2" Type="http://schemas.openxmlformats.org/officeDocument/2006/relationships/image" Target="../media/image172.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175.png"/><Relationship Id="rId4" Type="http://schemas.openxmlformats.org/officeDocument/2006/relationships/image" Target="../media/image174.png"/></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77.png"/><Relationship Id="rId7" Type="http://schemas.openxmlformats.org/officeDocument/2006/relationships/image" Target="../media/image179.png"/><Relationship Id="rId2" Type="http://schemas.openxmlformats.org/officeDocument/2006/relationships/image" Target="../media/image176.png"/><Relationship Id="rId1" Type="http://schemas.openxmlformats.org/officeDocument/2006/relationships/slideMaster" Target="../slideMasters/slideMaster1.xml"/><Relationship Id="rId6" Type="http://schemas.openxmlformats.org/officeDocument/2006/relationships/image" Target="../media/image174.png"/><Relationship Id="rId5" Type="http://schemas.openxmlformats.org/officeDocument/2006/relationships/image" Target="../media/image178.png"/><Relationship Id="rId10" Type="http://schemas.openxmlformats.org/officeDocument/2006/relationships/image" Target="../media/image181.png"/><Relationship Id="rId4" Type="http://schemas.openxmlformats.org/officeDocument/2006/relationships/image" Target="../media/image46.png"/><Relationship Id="rId9" Type="http://schemas.openxmlformats.org/officeDocument/2006/relationships/image" Target="../media/image180.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77.png"/><Relationship Id="rId7" Type="http://schemas.openxmlformats.org/officeDocument/2006/relationships/image" Target="../media/image180.png"/><Relationship Id="rId2" Type="http://schemas.openxmlformats.org/officeDocument/2006/relationships/image" Target="../media/image176.png"/><Relationship Id="rId1" Type="http://schemas.openxmlformats.org/officeDocument/2006/relationships/slideMaster" Target="../slideMasters/slideMaster1.xml"/><Relationship Id="rId6" Type="http://schemas.openxmlformats.org/officeDocument/2006/relationships/image" Target="../media/image109.png"/><Relationship Id="rId5" Type="http://schemas.openxmlformats.org/officeDocument/2006/relationships/image" Target="../media/image178.png"/><Relationship Id="rId4" Type="http://schemas.openxmlformats.org/officeDocument/2006/relationships/image" Target="../media/image46.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82.png"/><Relationship Id="rId1" Type="http://schemas.openxmlformats.org/officeDocument/2006/relationships/slideMaster" Target="../slideMasters/slideMaster1.xml"/><Relationship Id="rId6" Type="http://schemas.openxmlformats.org/officeDocument/2006/relationships/image" Target="../media/image184.png"/><Relationship Id="rId5" Type="http://schemas.openxmlformats.org/officeDocument/2006/relationships/image" Target="../media/image183.png"/><Relationship Id="rId4" Type="http://schemas.openxmlformats.org/officeDocument/2006/relationships/image" Target="../media/image178.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180.png"/><Relationship Id="rId2" Type="http://schemas.openxmlformats.org/officeDocument/2006/relationships/image" Target="../media/image176.png"/><Relationship Id="rId1" Type="http://schemas.openxmlformats.org/officeDocument/2006/relationships/slideMaster" Target="../slideMasters/slideMaster1.xml"/><Relationship Id="rId6" Type="http://schemas.openxmlformats.org/officeDocument/2006/relationships/image" Target="../media/image174.png"/><Relationship Id="rId5" Type="http://schemas.openxmlformats.org/officeDocument/2006/relationships/image" Target="../media/image178.png"/><Relationship Id="rId4" Type="http://schemas.openxmlformats.org/officeDocument/2006/relationships/image" Target="../media/image46.png"/></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187.png"/><Relationship Id="rId3" Type="http://schemas.openxmlformats.org/officeDocument/2006/relationships/image" Target="../media/image175.png"/><Relationship Id="rId7"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Master" Target="../slideMasters/slideMaster1.xml"/><Relationship Id="rId6" Type="http://schemas.openxmlformats.org/officeDocument/2006/relationships/image" Target="../media/image180.png"/><Relationship Id="rId5" Type="http://schemas.openxmlformats.org/officeDocument/2006/relationships/image" Target="../media/image178.png"/><Relationship Id="rId4" Type="http://schemas.openxmlformats.org/officeDocument/2006/relationships/image" Target="../media/image46.png"/></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192.png"/><Relationship Id="rId3" Type="http://schemas.openxmlformats.org/officeDocument/2006/relationships/image" Target="../media/image189.png"/><Relationship Id="rId7" Type="http://schemas.openxmlformats.org/officeDocument/2006/relationships/image" Target="../media/image191.png"/><Relationship Id="rId2" Type="http://schemas.openxmlformats.org/officeDocument/2006/relationships/image" Target="../media/image188.png"/><Relationship Id="rId1" Type="http://schemas.openxmlformats.org/officeDocument/2006/relationships/slideMaster" Target="../slideMasters/slideMaster1.xml"/><Relationship Id="rId6" Type="http://schemas.openxmlformats.org/officeDocument/2006/relationships/image" Target="../media/image190.png"/><Relationship Id="rId5" Type="http://schemas.openxmlformats.org/officeDocument/2006/relationships/image" Target="../media/image178.png"/><Relationship Id="rId4" Type="http://schemas.openxmlformats.org/officeDocument/2006/relationships/image" Target="../media/image46.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29.png"/><Relationship Id="rId4" Type="http://schemas.openxmlformats.org/officeDocument/2006/relationships/image" Target="../media/image24.png"/><Relationship Id="rId9" Type="http://schemas.openxmlformats.org/officeDocument/2006/relationships/image" Target="../media/image28.png"/></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196.png"/><Relationship Id="rId3" Type="http://schemas.openxmlformats.org/officeDocument/2006/relationships/image" Target="../media/image172.png"/><Relationship Id="rId7" Type="http://schemas.openxmlformats.org/officeDocument/2006/relationships/image" Target="../media/image195.png"/><Relationship Id="rId2" Type="http://schemas.openxmlformats.org/officeDocument/2006/relationships/image" Target="../media/image193.png"/><Relationship Id="rId1" Type="http://schemas.openxmlformats.org/officeDocument/2006/relationships/slideMaster" Target="../slideMasters/slideMaster1.xml"/><Relationship Id="rId6" Type="http://schemas.openxmlformats.org/officeDocument/2006/relationships/image" Target="../media/image194.png"/><Relationship Id="rId5" Type="http://schemas.openxmlformats.org/officeDocument/2006/relationships/image" Target="../media/image178.png"/><Relationship Id="rId4" Type="http://schemas.openxmlformats.org/officeDocument/2006/relationships/image" Target="../media/image46.pn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76.png"/><Relationship Id="rId7" Type="http://schemas.openxmlformats.org/officeDocument/2006/relationships/image" Target="../media/image199.png"/><Relationship Id="rId2" Type="http://schemas.openxmlformats.org/officeDocument/2006/relationships/image" Target="../media/image197.png"/><Relationship Id="rId1" Type="http://schemas.openxmlformats.org/officeDocument/2006/relationships/slideMaster" Target="../slideMasters/slideMaster1.xml"/><Relationship Id="rId6" Type="http://schemas.openxmlformats.org/officeDocument/2006/relationships/image" Target="../media/image198.png"/><Relationship Id="rId5" Type="http://schemas.openxmlformats.org/officeDocument/2006/relationships/image" Target="../media/image178.png"/><Relationship Id="rId4" Type="http://schemas.openxmlformats.org/officeDocument/2006/relationships/image" Target="../media/image46.png"/><Relationship Id="rId9" Type="http://schemas.openxmlformats.org/officeDocument/2006/relationships/image" Target="../media/image200.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01.png"/><Relationship Id="rId1" Type="http://schemas.openxmlformats.org/officeDocument/2006/relationships/slideMaster" Target="../slideMasters/slideMaster1.xml"/><Relationship Id="rId6" Type="http://schemas.openxmlformats.org/officeDocument/2006/relationships/image" Target="../media/image203.png"/><Relationship Id="rId5" Type="http://schemas.openxmlformats.org/officeDocument/2006/relationships/image" Target="../media/image178.png"/><Relationship Id="rId4" Type="http://schemas.openxmlformats.org/officeDocument/2006/relationships/image" Target="../media/image202.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206.png"/><Relationship Id="rId3" Type="http://schemas.openxmlformats.org/officeDocument/2006/relationships/image" Target="../media/image177.png"/><Relationship Id="rId7" Type="http://schemas.openxmlformats.org/officeDocument/2006/relationships/image" Target="../media/image109.png"/><Relationship Id="rId2" Type="http://schemas.openxmlformats.org/officeDocument/2006/relationships/image" Target="../media/image204.png"/><Relationship Id="rId1" Type="http://schemas.openxmlformats.org/officeDocument/2006/relationships/slideMaster" Target="../slideMasters/slideMaster1.xml"/><Relationship Id="rId6" Type="http://schemas.openxmlformats.org/officeDocument/2006/relationships/image" Target="../media/image205.png"/><Relationship Id="rId5" Type="http://schemas.openxmlformats.org/officeDocument/2006/relationships/image" Target="../media/image178.png"/><Relationship Id="rId4" Type="http://schemas.openxmlformats.org/officeDocument/2006/relationships/image" Target="../media/image46.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08.png"/><Relationship Id="rId7" Type="http://schemas.openxmlformats.org/officeDocument/2006/relationships/image" Target="../media/image22.png"/><Relationship Id="rId2" Type="http://schemas.openxmlformats.org/officeDocument/2006/relationships/image" Target="../media/image207.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64.png"/><Relationship Id="rId4" Type="http://schemas.openxmlformats.org/officeDocument/2006/relationships/image" Target="../media/image209.pn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213.png"/><Relationship Id="rId3" Type="http://schemas.openxmlformats.org/officeDocument/2006/relationships/image" Target="../media/image210.png"/><Relationship Id="rId7" Type="http://schemas.openxmlformats.org/officeDocument/2006/relationships/image" Target="../media/image212.png"/><Relationship Id="rId2" Type="http://schemas.openxmlformats.org/officeDocument/2006/relationships/image" Target="../media/image64.png"/><Relationship Id="rId1" Type="http://schemas.openxmlformats.org/officeDocument/2006/relationships/slideMaster" Target="../slideMasters/slideMaster1.xml"/><Relationship Id="rId6" Type="http://schemas.openxmlformats.org/officeDocument/2006/relationships/image" Target="../media/image209.png"/><Relationship Id="rId5" Type="http://schemas.openxmlformats.org/officeDocument/2006/relationships/image" Target="../media/image46.png"/><Relationship Id="rId10" Type="http://schemas.openxmlformats.org/officeDocument/2006/relationships/image" Target="../media/image215.png"/><Relationship Id="rId4" Type="http://schemas.openxmlformats.org/officeDocument/2006/relationships/image" Target="../media/image211.png"/><Relationship Id="rId9" Type="http://schemas.openxmlformats.org/officeDocument/2006/relationships/image" Target="../media/image214.png"/></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219.png"/><Relationship Id="rId3" Type="http://schemas.openxmlformats.org/officeDocument/2006/relationships/image" Target="../media/image217.png"/><Relationship Id="rId7" Type="http://schemas.openxmlformats.org/officeDocument/2006/relationships/image" Target="../media/image213.png"/><Relationship Id="rId2" Type="http://schemas.openxmlformats.org/officeDocument/2006/relationships/image" Target="../media/image216.png"/><Relationship Id="rId1" Type="http://schemas.openxmlformats.org/officeDocument/2006/relationships/slideMaster" Target="../slideMasters/slideMaster1.xml"/><Relationship Id="rId6" Type="http://schemas.openxmlformats.org/officeDocument/2006/relationships/image" Target="../media/image109.png"/><Relationship Id="rId5" Type="http://schemas.openxmlformats.org/officeDocument/2006/relationships/image" Target="../media/image46.png"/><Relationship Id="rId10" Type="http://schemas.openxmlformats.org/officeDocument/2006/relationships/image" Target="../media/image171.png"/><Relationship Id="rId4" Type="http://schemas.openxmlformats.org/officeDocument/2006/relationships/image" Target="../media/image218.png"/><Relationship Id="rId9" Type="http://schemas.openxmlformats.org/officeDocument/2006/relationships/image" Target="../media/image209.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20.png"/><Relationship Id="rId1" Type="http://schemas.openxmlformats.org/officeDocument/2006/relationships/slideMaster" Target="../slideMasters/slideMaster1.xml"/><Relationship Id="rId5" Type="http://schemas.openxmlformats.org/officeDocument/2006/relationships/image" Target="../media/image213.png"/><Relationship Id="rId4" Type="http://schemas.openxmlformats.org/officeDocument/2006/relationships/image" Target="../media/image46.png"/></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213.png"/><Relationship Id="rId3" Type="http://schemas.openxmlformats.org/officeDocument/2006/relationships/image" Target="../media/image223.png"/><Relationship Id="rId7" Type="http://schemas.openxmlformats.org/officeDocument/2006/relationships/image" Target="../media/image187.png"/><Relationship Id="rId2" Type="http://schemas.openxmlformats.org/officeDocument/2006/relationships/image" Target="../media/image222.png"/><Relationship Id="rId1" Type="http://schemas.openxmlformats.org/officeDocument/2006/relationships/slideMaster" Target="../slideMasters/slideMaster1.xml"/><Relationship Id="rId6" Type="http://schemas.openxmlformats.org/officeDocument/2006/relationships/image" Target="../media/image109.png"/><Relationship Id="rId5" Type="http://schemas.openxmlformats.org/officeDocument/2006/relationships/image" Target="../media/image46.png"/><Relationship Id="rId4" Type="http://schemas.openxmlformats.org/officeDocument/2006/relationships/image" Target="../media/image22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Master" Target="../slideMasters/slideMaster1.xml"/><Relationship Id="rId6" Type="http://schemas.openxmlformats.org/officeDocument/2006/relationships/image" Target="../media/image34.png"/><Relationship Id="rId11" Type="http://schemas.openxmlformats.org/officeDocument/2006/relationships/image" Target="../media/image38.png"/><Relationship Id="rId5" Type="http://schemas.openxmlformats.org/officeDocument/2006/relationships/image" Target="../media/image33.png"/><Relationship Id="rId10" Type="http://schemas.openxmlformats.org/officeDocument/2006/relationships/image" Target="../media/image37.png"/><Relationship Id="rId4" Type="http://schemas.openxmlformats.org/officeDocument/2006/relationships/image" Target="../media/image32.png"/><Relationship Id="rId9" Type="http://schemas.openxmlformats.org/officeDocument/2006/relationships/image" Target="../media/image36.png"/></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25.png"/><Relationship Id="rId7" Type="http://schemas.openxmlformats.org/officeDocument/2006/relationships/image" Target="../media/image171.png"/><Relationship Id="rId2" Type="http://schemas.openxmlformats.org/officeDocument/2006/relationships/image" Target="../media/image210.png"/><Relationship Id="rId1" Type="http://schemas.openxmlformats.org/officeDocument/2006/relationships/slideMaster" Target="../slideMasters/slideMaster1.xml"/><Relationship Id="rId6" Type="http://schemas.openxmlformats.org/officeDocument/2006/relationships/image" Target="../media/image226.png"/><Relationship Id="rId5" Type="http://schemas.openxmlformats.org/officeDocument/2006/relationships/image" Target="../media/image213.png"/><Relationship Id="rId4" Type="http://schemas.openxmlformats.org/officeDocument/2006/relationships/image" Target="../media/image46.png"/><Relationship Id="rId9" Type="http://schemas.openxmlformats.org/officeDocument/2006/relationships/image" Target="../media/image109.png"/></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209.png"/><Relationship Id="rId3" Type="http://schemas.openxmlformats.org/officeDocument/2006/relationships/image" Target="../media/image228.png"/><Relationship Id="rId7" Type="http://schemas.openxmlformats.org/officeDocument/2006/relationships/image" Target="../media/image230.png"/><Relationship Id="rId2" Type="http://schemas.openxmlformats.org/officeDocument/2006/relationships/image" Target="../media/image227.png"/><Relationship Id="rId1" Type="http://schemas.openxmlformats.org/officeDocument/2006/relationships/slideMaster" Target="../slideMasters/slideMaster1.xml"/><Relationship Id="rId6" Type="http://schemas.openxmlformats.org/officeDocument/2006/relationships/image" Target="../media/image229.png"/><Relationship Id="rId5" Type="http://schemas.openxmlformats.org/officeDocument/2006/relationships/image" Target="../media/image213.png"/><Relationship Id="rId4" Type="http://schemas.openxmlformats.org/officeDocument/2006/relationships/image" Target="../media/image46.png"/></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234.png"/><Relationship Id="rId3" Type="http://schemas.openxmlformats.org/officeDocument/2006/relationships/image" Target="../media/image46.png"/><Relationship Id="rId7" Type="http://schemas.openxmlformats.org/officeDocument/2006/relationships/image" Target="../media/image224.png"/><Relationship Id="rId2" Type="http://schemas.openxmlformats.org/officeDocument/2006/relationships/image" Target="../media/image231.png"/><Relationship Id="rId1" Type="http://schemas.openxmlformats.org/officeDocument/2006/relationships/slideMaster" Target="../slideMasters/slideMaster1.xml"/><Relationship Id="rId6" Type="http://schemas.openxmlformats.org/officeDocument/2006/relationships/image" Target="../media/image233.png"/><Relationship Id="rId5" Type="http://schemas.openxmlformats.org/officeDocument/2006/relationships/image" Target="../media/image232.png"/><Relationship Id="rId4" Type="http://schemas.openxmlformats.org/officeDocument/2006/relationships/image" Target="../media/image213.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236.png"/><Relationship Id="rId2" Type="http://schemas.openxmlformats.org/officeDocument/2006/relationships/image" Target="../media/image235.png"/><Relationship Id="rId1" Type="http://schemas.openxmlformats.org/officeDocument/2006/relationships/slideMaster" Target="../slideMasters/slideMaster1.xml"/><Relationship Id="rId6" Type="http://schemas.openxmlformats.org/officeDocument/2006/relationships/image" Target="../media/image171.png"/><Relationship Id="rId5" Type="http://schemas.openxmlformats.org/officeDocument/2006/relationships/image" Target="../media/image212.png"/><Relationship Id="rId4" Type="http://schemas.openxmlformats.org/officeDocument/2006/relationships/image" Target="../media/image213.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38.png"/><Relationship Id="rId7" Type="http://schemas.openxmlformats.org/officeDocument/2006/relationships/image" Target="../media/image240.png"/><Relationship Id="rId2" Type="http://schemas.openxmlformats.org/officeDocument/2006/relationships/image" Target="../media/image237.png"/><Relationship Id="rId1" Type="http://schemas.openxmlformats.org/officeDocument/2006/relationships/slideMaster" Target="../slideMasters/slideMaster1.xml"/><Relationship Id="rId6" Type="http://schemas.openxmlformats.org/officeDocument/2006/relationships/image" Target="../media/image239.png"/><Relationship Id="rId5" Type="http://schemas.openxmlformats.org/officeDocument/2006/relationships/image" Target="../media/image213.png"/><Relationship Id="rId4" Type="http://schemas.openxmlformats.org/officeDocument/2006/relationships/image" Target="../media/image46.png"/></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244.png"/><Relationship Id="rId3" Type="http://schemas.openxmlformats.org/officeDocument/2006/relationships/image" Target="../media/image242.png"/><Relationship Id="rId7" Type="http://schemas.openxmlformats.org/officeDocument/2006/relationships/image" Target="../media/image5.png"/><Relationship Id="rId2" Type="http://schemas.openxmlformats.org/officeDocument/2006/relationships/image" Target="../media/image241.png"/><Relationship Id="rId1" Type="http://schemas.openxmlformats.org/officeDocument/2006/relationships/slideMaster" Target="../slideMasters/slideMaster1.xml"/><Relationship Id="rId6" Type="http://schemas.openxmlformats.org/officeDocument/2006/relationships/image" Target="../media/image51.png"/><Relationship Id="rId5" Type="http://schemas.openxmlformats.org/officeDocument/2006/relationships/image" Target="../media/image243.png"/><Relationship Id="rId10" Type="http://schemas.openxmlformats.org/officeDocument/2006/relationships/image" Target="../media/image246.png"/><Relationship Id="rId4" Type="http://schemas.openxmlformats.org/officeDocument/2006/relationships/image" Target="../media/image46.png"/><Relationship Id="rId9" Type="http://schemas.openxmlformats.org/officeDocument/2006/relationships/image" Target="../media/image245.png"/></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251.png"/><Relationship Id="rId3" Type="http://schemas.openxmlformats.org/officeDocument/2006/relationships/image" Target="../media/image248.png"/><Relationship Id="rId7" Type="http://schemas.openxmlformats.org/officeDocument/2006/relationships/image" Target="../media/image250.png"/><Relationship Id="rId2" Type="http://schemas.openxmlformats.org/officeDocument/2006/relationships/image" Target="../media/image247.png"/><Relationship Id="rId1" Type="http://schemas.openxmlformats.org/officeDocument/2006/relationships/slideMaster" Target="../slideMasters/slideMaster1.xml"/><Relationship Id="rId6" Type="http://schemas.openxmlformats.org/officeDocument/2006/relationships/image" Target="../media/image249.png"/><Relationship Id="rId5" Type="http://schemas.openxmlformats.org/officeDocument/2006/relationships/image" Target="../media/image40.png"/><Relationship Id="rId4" Type="http://schemas.openxmlformats.org/officeDocument/2006/relationships/image" Target="../media/image46.png"/><Relationship Id="rId9" Type="http://schemas.openxmlformats.org/officeDocument/2006/relationships/image" Target="../media/image252.png"/></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253.png"/><Relationship Id="rId7"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255.png"/><Relationship Id="rId10" Type="http://schemas.openxmlformats.org/officeDocument/2006/relationships/image" Target="../media/image46.png"/><Relationship Id="rId4" Type="http://schemas.openxmlformats.org/officeDocument/2006/relationships/image" Target="../media/image254.png"/><Relationship Id="rId9" Type="http://schemas.openxmlformats.org/officeDocument/2006/relationships/image" Target="../media/image89.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image" Target="../media/image46.png"/><Relationship Id="rId1" Type="http://schemas.openxmlformats.org/officeDocument/2006/relationships/slideMaster" Target="../slideMasters/slideMaster1.xml"/><Relationship Id="rId5" Type="http://schemas.openxmlformats.org/officeDocument/2006/relationships/image" Target="../media/image258.png"/><Relationship Id="rId4" Type="http://schemas.openxmlformats.org/officeDocument/2006/relationships/image" Target="../media/image257.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Master" Target="../slideMasters/slideMaster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262.png"/><Relationship Id="rId3" Type="http://schemas.openxmlformats.org/officeDocument/2006/relationships/image" Target="../media/image15.png"/><Relationship Id="rId7" Type="http://schemas.openxmlformats.org/officeDocument/2006/relationships/image" Target="../media/image261.png"/><Relationship Id="rId2" Type="http://schemas.openxmlformats.org/officeDocument/2006/relationships/image" Target="../media/image259.png"/><Relationship Id="rId1" Type="http://schemas.openxmlformats.org/officeDocument/2006/relationships/slideMaster" Target="../slideMasters/slideMaster1.xml"/><Relationship Id="rId6" Type="http://schemas.openxmlformats.org/officeDocument/2006/relationships/image" Target="../media/image40.png"/><Relationship Id="rId5" Type="http://schemas.openxmlformats.org/officeDocument/2006/relationships/image" Target="../media/image260.png"/><Relationship Id="rId4" Type="http://schemas.openxmlformats.org/officeDocument/2006/relationships/image" Target="../media/image46.png"/><Relationship Id="rId9" Type="http://schemas.openxmlformats.org/officeDocument/2006/relationships/image" Target="../media/image263.png"/></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267.png"/><Relationship Id="rId13" Type="http://schemas.openxmlformats.org/officeDocument/2006/relationships/image" Target="../media/image272.png"/><Relationship Id="rId3" Type="http://schemas.openxmlformats.org/officeDocument/2006/relationships/image" Target="../media/image46.png"/><Relationship Id="rId7" Type="http://schemas.openxmlformats.org/officeDocument/2006/relationships/image" Target="../media/image266.png"/><Relationship Id="rId12" Type="http://schemas.openxmlformats.org/officeDocument/2006/relationships/image" Target="../media/image271.png"/><Relationship Id="rId2" Type="http://schemas.openxmlformats.org/officeDocument/2006/relationships/image" Target="../media/image63.png"/><Relationship Id="rId1" Type="http://schemas.openxmlformats.org/officeDocument/2006/relationships/slideMaster" Target="../slideMasters/slideMaster1.xml"/><Relationship Id="rId6" Type="http://schemas.openxmlformats.org/officeDocument/2006/relationships/image" Target="../media/image265.png"/><Relationship Id="rId11" Type="http://schemas.openxmlformats.org/officeDocument/2006/relationships/image" Target="../media/image270.png"/><Relationship Id="rId5" Type="http://schemas.openxmlformats.org/officeDocument/2006/relationships/image" Target="../media/image264.png"/><Relationship Id="rId10" Type="http://schemas.openxmlformats.org/officeDocument/2006/relationships/image" Target="../media/image269.png"/><Relationship Id="rId4" Type="http://schemas.openxmlformats.org/officeDocument/2006/relationships/image" Target="../media/image1.png"/><Relationship Id="rId9" Type="http://schemas.openxmlformats.org/officeDocument/2006/relationships/image" Target="../media/image268.png"/></Relationships>
</file>

<file path=ppt/slideLayouts/_rels/slideLayout63.xml.rels><?xml version="1.0" encoding="UTF-8" standalone="yes"?>
<Relationships xmlns="http://schemas.openxmlformats.org/package/2006/relationships"><Relationship Id="rId8" Type="http://schemas.openxmlformats.org/officeDocument/2006/relationships/image" Target="../media/image268.png"/><Relationship Id="rId3" Type="http://schemas.openxmlformats.org/officeDocument/2006/relationships/image" Target="../media/image46.png"/><Relationship Id="rId7" Type="http://schemas.openxmlformats.org/officeDocument/2006/relationships/image" Target="../media/image267.png"/><Relationship Id="rId2" Type="http://schemas.openxmlformats.org/officeDocument/2006/relationships/image" Target="../media/image63.png"/><Relationship Id="rId1" Type="http://schemas.openxmlformats.org/officeDocument/2006/relationships/slideMaster" Target="../slideMasters/slideMaster1.xml"/><Relationship Id="rId6" Type="http://schemas.openxmlformats.org/officeDocument/2006/relationships/image" Target="../media/image266.png"/><Relationship Id="rId11" Type="http://schemas.openxmlformats.org/officeDocument/2006/relationships/image" Target="../media/image272.png"/><Relationship Id="rId5" Type="http://schemas.openxmlformats.org/officeDocument/2006/relationships/image" Target="../media/image265.png"/><Relationship Id="rId10" Type="http://schemas.openxmlformats.org/officeDocument/2006/relationships/image" Target="../media/image271.png"/><Relationship Id="rId4" Type="http://schemas.openxmlformats.org/officeDocument/2006/relationships/image" Target="../media/image264.png"/><Relationship Id="rId9" Type="http://schemas.openxmlformats.org/officeDocument/2006/relationships/image" Target="../media/image269.png"/></Relationships>
</file>

<file path=ppt/slideLayouts/_rels/slideLayout64.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7.png"/><Relationship Id="rId7" Type="http://schemas.openxmlformats.org/officeDocument/2006/relationships/image" Target="../media/image273.png"/><Relationship Id="rId2" Type="http://schemas.openxmlformats.org/officeDocument/2006/relationships/image" Target="../media/image69.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68.png"/><Relationship Id="rId10" Type="http://schemas.openxmlformats.org/officeDocument/2006/relationships/image" Target="../media/image1.png"/><Relationship Id="rId4" Type="http://schemas.openxmlformats.org/officeDocument/2006/relationships/image" Target="../media/image67.png"/><Relationship Id="rId9" Type="http://schemas.openxmlformats.org/officeDocument/2006/relationships/image" Target="../media/image274.png"/></Relationships>
</file>

<file path=ppt/slideLayouts/_rels/slideLayout65.xml.rels><?xml version="1.0" encoding="UTF-8" standalone="yes"?>
<Relationships xmlns="http://schemas.openxmlformats.org/package/2006/relationships"><Relationship Id="rId8" Type="http://schemas.openxmlformats.org/officeDocument/2006/relationships/image" Target="../media/image279.png"/><Relationship Id="rId3" Type="http://schemas.openxmlformats.org/officeDocument/2006/relationships/image" Target="../media/image70.png"/><Relationship Id="rId7" Type="http://schemas.openxmlformats.org/officeDocument/2006/relationships/image" Target="../media/image81.png"/><Relationship Id="rId2" Type="http://schemas.openxmlformats.org/officeDocument/2006/relationships/image" Target="../media/image275.png"/><Relationship Id="rId1" Type="http://schemas.openxmlformats.org/officeDocument/2006/relationships/slideMaster" Target="../slideMasters/slideMaster1.xml"/><Relationship Id="rId6" Type="http://schemas.openxmlformats.org/officeDocument/2006/relationships/image" Target="../media/image278.png"/><Relationship Id="rId5" Type="http://schemas.openxmlformats.org/officeDocument/2006/relationships/image" Target="../media/image277.png"/><Relationship Id="rId4" Type="http://schemas.openxmlformats.org/officeDocument/2006/relationships/image" Target="../media/image276.png"/><Relationship Id="rId9" Type="http://schemas.openxmlformats.org/officeDocument/2006/relationships/image" Target="../media/image46.png"/></Relationships>
</file>

<file path=ppt/slideLayouts/_rels/slideLayout66.xml.rels><?xml version="1.0" encoding="UTF-8" standalone="yes"?>
<Relationships xmlns="http://schemas.openxmlformats.org/package/2006/relationships"><Relationship Id="rId8" Type="http://schemas.openxmlformats.org/officeDocument/2006/relationships/image" Target="../media/image286.png"/><Relationship Id="rId13" Type="http://schemas.openxmlformats.org/officeDocument/2006/relationships/image" Target="../media/image291.png"/><Relationship Id="rId3" Type="http://schemas.openxmlformats.org/officeDocument/2006/relationships/image" Target="../media/image281.png"/><Relationship Id="rId7" Type="http://schemas.openxmlformats.org/officeDocument/2006/relationships/image" Target="../media/image285.png"/><Relationship Id="rId12" Type="http://schemas.openxmlformats.org/officeDocument/2006/relationships/image" Target="../media/image290.png"/><Relationship Id="rId2" Type="http://schemas.openxmlformats.org/officeDocument/2006/relationships/image" Target="../media/image280.png"/><Relationship Id="rId1" Type="http://schemas.openxmlformats.org/officeDocument/2006/relationships/slideMaster" Target="../slideMasters/slideMaster1.xml"/><Relationship Id="rId6" Type="http://schemas.openxmlformats.org/officeDocument/2006/relationships/image" Target="../media/image284.png"/><Relationship Id="rId11" Type="http://schemas.openxmlformats.org/officeDocument/2006/relationships/image" Target="../media/image289.png"/><Relationship Id="rId5" Type="http://schemas.openxmlformats.org/officeDocument/2006/relationships/image" Target="../media/image283.png"/><Relationship Id="rId10" Type="http://schemas.openxmlformats.org/officeDocument/2006/relationships/image" Target="../media/image288.png"/><Relationship Id="rId4" Type="http://schemas.openxmlformats.org/officeDocument/2006/relationships/image" Target="../media/image282.png"/><Relationship Id="rId9" Type="http://schemas.openxmlformats.org/officeDocument/2006/relationships/image" Target="../media/image287.png"/><Relationship Id="rId14" Type="http://schemas.openxmlformats.org/officeDocument/2006/relationships/image" Target="../media/image46.png"/></Relationships>
</file>

<file path=ppt/slideLayouts/_rels/slideLayout6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92.png"/><Relationship Id="rId7" Type="http://schemas.openxmlformats.org/officeDocument/2006/relationships/image" Target="../media/image217.png"/><Relationship Id="rId2" Type="http://schemas.openxmlformats.org/officeDocument/2006/relationships/image" Target="../media/image224.png"/><Relationship Id="rId1" Type="http://schemas.openxmlformats.org/officeDocument/2006/relationships/slideMaster" Target="../slideMasters/slideMaster1.xml"/><Relationship Id="rId6" Type="http://schemas.openxmlformats.org/officeDocument/2006/relationships/image" Target="../media/image212.png"/><Relationship Id="rId5" Type="http://schemas.openxmlformats.org/officeDocument/2006/relationships/image" Target="../media/image51.png"/><Relationship Id="rId4" Type="http://schemas.openxmlformats.org/officeDocument/2006/relationships/image" Target="../media/image230.png"/></Relationships>
</file>

<file path=ppt/slideLayouts/_rels/slideLayout68.xml.rels><?xml version="1.0" encoding="UTF-8" standalone="yes"?>
<Relationships xmlns="http://schemas.openxmlformats.org/package/2006/relationships"><Relationship Id="rId8" Type="http://schemas.openxmlformats.org/officeDocument/2006/relationships/image" Target="../media/image296.png"/><Relationship Id="rId13" Type="http://schemas.openxmlformats.org/officeDocument/2006/relationships/image" Target="../media/image299.png"/><Relationship Id="rId3" Type="http://schemas.openxmlformats.org/officeDocument/2006/relationships/image" Target="../media/image15.png"/><Relationship Id="rId7" Type="http://schemas.openxmlformats.org/officeDocument/2006/relationships/image" Target="../media/image295.png"/><Relationship Id="rId12" Type="http://schemas.openxmlformats.org/officeDocument/2006/relationships/image" Target="../media/image40.png"/><Relationship Id="rId2" Type="http://schemas.openxmlformats.org/officeDocument/2006/relationships/image" Target="../media/image18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46.png"/><Relationship Id="rId5" Type="http://schemas.openxmlformats.org/officeDocument/2006/relationships/image" Target="../media/image294.png"/><Relationship Id="rId10" Type="http://schemas.openxmlformats.org/officeDocument/2006/relationships/image" Target="../media/image298.png"/><Relationship Id="rId4" Type="http://schemas.openxmlformats.org/officeDocument/2006/relationships/image" Target="../media/image293.png"/><Relationship Id="rId9" Type="http://schemas.openxmlformats.org/officeDocument/2006/relationships/image" Target="../media/image297.png"/></Relationships>
</file>

<file path=ppt/slideLayouts/_rels/slideLayout69.xml.rels><?xml version="1.0" encoding="UTF-8" standalone="yes"?>
<Relationships xmlns="http://schemas.openxmlformats.org/package/2006/relationships"><Relationship Id="rId8" Type="http://schemas.openxmlformats.org/officeDocument/2006/relationships/image" Target="../media/image302.png"/><Relationship Id="rId3" Type="http://schemas.openxmlformats.org/officeDocument/2006/relationships/image" Target="../media/image54.png"/><Relationship Id="rId7" Type="http://schemas.openxmlformats.org/officeDocument/2006/relationships/image" Target="../media/image301.png"/><Relationship Id="rId2" Type="http://schemas.openxmlformats.org/officeDocument/2006/relationships/image" Target="../media/image69.png"/><Relationship Id="rId1" Type="http://schemas.openxmlformats.org/officeDocument/2006/relationships/slideMaster" Target="../slideMasters/slideMaster1.xml"/><Relationship Id="rId6" Type="http://schemas.openxmlformats.org/officeDocument/2006/relationships/image" Target="../media/image300.png"/><Relationship Id="rId5" Type="http://schemas.openxmlformats.org/officeDocument/2006/relationships/image" Target="../media/image46.png"/><Relationship Id="rId4" Type="http://schemas.openxmlformats.org/officeDocument/2006/relationships/image" Target="../media/image89.png"/><Relationship Id="rId9" Type="http://schemas.openxmlformats.org/officeDocument/2006/relationships/image" Target="../media/image77.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39.png"/><Relationship Id="rId7" Type="http://schemas.openxmlformats.org/officeDocument/2006/relationships/image" Target="../media/image50.png"/><Relationship Id="rId2" Type="http://schemas.openxmlformats.org/officeDocument/2006/relationships/image" Target="../media/image47.png"/><Relationship Id="rId1" Type="http://schemas.openxmlformats.org/officeDocument/2006/relationships/slideMaster" Target="../slideMasters/slideMaster1.xml"/><Relationship Id="rId6" Type="http://schemas.openxmlformats.org/officeDocument/2006/relationships/image" Target="../media/image49.png"/><Relationship Id="rId11" Type="http://schemas.openxmlformats.org/officeDocument/2006/relationships/image" Target="../media/image46.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0.png"/><Relationship Id="rId9" Type="http://schemas.openxmlformats.org/officeDocument/2006/relationships/image" Target="../media/image52.png"/></Relationships>
</file>

<file path=ppt/slideLayouts/_rels/slideLayout70.xml.rels><?xml version="1.0" encoding="UTF-8" standalone="yes"?>
<Relationships xmlns="http://schemas.openxmlformats.org/package/2006/relationships"><Relationship Id="rId8" Type="http://schemas.openxmlformats.org/officeDocument/2006/relationships/image" Target="../media/image306.png"/><Relationship Id="rId3" Type="http://schemas.openxmlformats.org/officeDocument/2006/relationships/image" Target="../media/image253.png"/><Relationship Id="rId7" Type="http://schemas.openxmlformats.org/officeDocument/2006/relationships/image" Target="../media/image305.png"/><Relationship Id="rId2" Type="http://schemas.openxmlformats.org/officeDocument/2006/relationships/image" Target="../media/image303.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304.png"/><Relationship Id="rId4" Type="http://schemas.openxmlformats.org/officeDocument/2006/relationships/image" Target="../media/image46.png"/><Relationship Id="rId9" Type="http://schemas.openxmlformats.org/officeDocument/2006/relationships/image" Target="../media/image307.png"/></Relationships>
</file>

<file path=ppt/slideLayouts/_rels/slideLayout71.xml.rels><?xml version="1.0" encoding="UTF-8" standalone="yes"?>
<Relationships xmlns="http://schemas.openxmlformats.org/package/2006/relationships"><Relationship Id="rId8" Type="http://schemas.openxmlformats.org/officeDocument/2006/relationships/image" Target="../media/image310.png"/><Relationship Id="rId3" Type="http://schemas.openxmlformats.org/officeDocument/2006/relationships/image" Target="../media/image308.png"/><Relationship Id="rId7" Type="http://schemas.openxmlformats.org/officeDocument/2006/relationships/image" Target="../media/image309.png"/><Relationship Id="rId2" Type="http://schemas.openxmlformats.org/officeDocument/2006/relationships/image" Target="../media/image131.png"/><Relationship Id="rId1" Type="http://schemas.openxmlformats.org/officeDocument/2006/relationships/slideMaster" Target="../slideMasters/slideMaster1.xml"/><Relationship Id="rId6" Type="http://schemas.openxmlformats.org/officeDocument/2006/relationships/image" Target="../media/image109.png"/><Relationship Id="rId5" Type="http://schemas.openxmlformats.org/officeDocument/2006/relationships/image" Target="../media/image46.png"/><Relationship Id="rId4" Type="http://schemas.openxmlformats.org/officeDocument/2006/relationships/image" Target="../media/image303.png"/><Relationship Id="rId9" Type="http://schemas.openxmlformats.org/officeDocument/2006/relationships/image" Target="../media/image311.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40.png"/><Relationship Id="rId2" Type="http://schemas.openxmlformats.org/officeDocument/2006/relationships/image" Target="../media/image312.png"/><Relationship Id="rId1" Type="http://schemas.openxmlformats.org/officeDocument/2006/relationships/slideMaster" Target="../slideMasters/slideMaster1.xml"/><Relationship Id="rId6" Type="http://schemas.openxmlformats.org/officeDocument/2006/relationships/image" Target="../media/image313.png"/><Relationship Id="rId5" Type="http://schemas.openxmlformats.org/officeDocument/2006/relationships/image" Target="../media/image46.png"/><Relationship Id="rId4" Type="http://schemas.openxmlformats.org/officeDocument/2006/relationships/image" Target="../media/image269.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15.png"/><Relationship Id="rId2" Type="http://schemas.openxmlformats.org/officeDocument/2006/relationships/image" Target="../media/image312.png"/><Relationship Id="rId1" Type="http://schemas.openxmlformats.org/officeDocument/2006/relationships/slideMaster" Target="../slideMasters/slideMaster1.xml"/><Relationship Id="rId6" Type="http://schemas.openxmlformats.org/officeDocument/2006/relationships/image" Target="../media/image314.png"/><Relationship Id="rId5" Type="http://schemas.openxmlformats.org/officeDocument/2006/relationships/image" Target="../media/image46.png"/><Relationship Id="rId4" Type="http://schemas.openxmlformats.org/officeDocument/2006/relationships/image" Target="../media/image54.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16.png"/><Relationship Id="rId2" Type="http://schemas.openxmlformats.org/officeDocument/2006/relationships/image" Target="../media/image227.png"/><Relationship Id="rId1" Type="http://schemas.openxmlformats.org/officeDocument/2006/relationships/slideMaster" Target="../slideMasters/slideMaster1.xml"/><Relationship Id="rId6" Type="http://schemas.openxmlformats.org/officeDocument/2006/relationships/image" Target="../media/image317.png"/><Relationship Id="rId5" Type="http://schemas.openxmlformats.org/officeDocument/2006/relationships/image" Target="../media/image230.png"/><Relationship Id="rId4" Type="http://schemas.openxmlformats.org/officeDocument/2006/relationships/image" Target="../media/image46.png"/></Relationships>
</file>

<file path=ppt/slideLayouts/_rels/slideLayout76.xml.rels><?xml version="1.0" encoding="UTF-8" standalone="yes"?>
<Relationships xmlns="http://schemas.openxmlformats.org/package/2006/relationships"><Relationship Id="rId8" Type="http://schemas.openxmlformats.org/officeDocument/2006/relationships/image" Target="../media/image321.png"/><Relationship Id="rId3" Type="http://schemas.openxmlformats.org/officeDocument/2006/relationships/image" Target="../media/image319.png"/><Relationship Id="rId7" Type="http://schemas.openxmlformats.org/officeDocument/2006/relationships/image" Target="../media/image5.png"/><Relationship Id="rId2" Type="http://schemas.openxmlformats.org/officeDocument/2006/relationships/image" Target="../media/image318.png"/><Relationship Id="rId1" Type="http://schemas.openxmlformats.org/officeDocument/2006/relationships/slideMaster" Target="../slideMasters/slideMaster1.xml"/><Relationship Id="rId6" Type="http://schemas.openxmlformats.org/officeDocument/2006/relationships/image" Target="../media/image320.png"/><Relationship Id="rId5" Type="http://schemas.openxmlformats.org/officeDocument/2006/relationships/image" Target="../media/image40.png"/><Relationship Id="rId4" Type="http://schemas.openxmlformats.org/officeDocument/2006/relationships/image" Target="../media/image46.png"/><Relationship Id="rId9" Type="http://schemas.openxmlformats.org/officeDocument/2006/relationships/image" Target="../media/image322.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5.png"/><Relationship Id="rId7" Type="http://schemas.openxmlformats.org/officeDocument/2006/relationships/image" Target="../media/image58.png"/><Relationship Id="rId12" Type="http://schemas.openxmlformats.org/officeDocument/2006/relationships/image" Target="../media/image46.png"/><Relationship Id="rId2" Type="http://schemas.openxmlformats.org/officeDocument/2006/relationships/image" Target="../media/image54.png"/><Relationship Id="rId1" Type="http://schemas.openxmlformats.org/officeDocument/2006/relationships/slideMaster" Target="../slideMasters/slideMaster1.xml"/><Relationship Id="rId6" Type="http://schemas.openxmlformats.org/officeDocument/2006/relationships/image" Target="../media/image40.png"/><Relationship Id="rId11" Type="http://schemas.openxmlformats.org/officeDocument/2006/relationships/image" Target="../media/image61.png"/><Relationship Id="rId5" Type="http://schemas.openxmlformats.org/officeDocument/2006/relationships/image" Target="../media/image57.png"/><Relationship Id="rId10" Type="http://schemas.openxmlformats.org/officeDocument/2006/relationships/image" Target="../media/image1.png"/><Relationship Id="rId4" Type="http://schemas.openxmlformats.org/officeDocument/2006/relationships/image" Target="../media/image56.png"/><Relationship Id="rId9" Type="http://schemas.openxmlformats.org/officeDocument/2006/relationships/image" Target="../media/image60.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1.png"/><Relationship Id="rId7" Type="http://schemas.openxmlformats.org/officeDocument/2006/relationships/image" Target="../media/image64.png"/><Relationship Id="rId2" Type="http://schemas.openxmlformats.org/officeDocument/2006/relationships/image" Target="../media/image62.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39.png"/><Relationship Id="rId4" Type="http://schemas.openxmlformats.org/officeDocument/2006/relationships/image" Target="../media/image63.png"/><Relationship Id="rId9" Type="http://schemas.openxmlformats.org/officeDocument/2006/relationships/image" Target="../media/image66.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01">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1B083106-A84E-4281-A585-98572AF67B47}" type="datetime1">
              <a:rPr lang="ru-RU" smtClean="0"/>
              <a:t>19.09.2023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pPr/>
              <a:t>‹Nr.›</a:t>
            </a:fld>
            <a:endParaRPr lang="ru-RU" dirty="0"/>
          </a:p>
        </p:txBody>
      </p:sp>
      <p:sp>
        <p:nvSpPr>
          <p:cNvPr id="10"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grpSp>
        <p:nvGrpSpPr>
          <p:cNvPr id="18" name="Группа 17"/>
          <p:cNvGrpSpPr/>
          <p:nvPr userDrawn="1"/>
        </p:nvGrpSpPr>
        <p:grpSpPr>
          <a:xfrm>
            <a:off x="0" y="-398436"/>
            <a:ext cx="12190413" cy="7256436"/>
            <a:chOff x="0" y="-398436"/>
            <a:chExt cx="12190413" cy="7256436"/>
          </a:xfrm>
        </p:grpSpPr>
        <p:pic>
          <p:nvPicPr>
            <p:cNvPr id="23" name="Рисунок 2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3981696" y="405923"/>
              <a:ext cx="2746327" cy="142809"/>
            </a:xfrm>
            <a:prstGeom prst="rect">
              <a:avLst/>
            </a:prstGeom>
          </p:spPr>
        </p:pic>
        <p:pic>
          <p:nvPicPr>
            <p:cNvPr id="24" name="Рисунок 2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60283" y="1587"/>
              <a:ext cx="5730130" cy="2135428"/>
            </a:xfrm>
            <a:prstGeom prst="rect">
              <a:avLst/>
            </a:prstGeom>
          </p:spPr>
        </p:pic>
        <p:grpSp>
          <p:nvGrpSpPr>
            <p:cNvPr id="25" name="Группа 24"/>
            <p:cNvGrpSpPr/>
            <p:nvPr userDrawn="1"/>
          </p:nvGrpSpPr>
          <p:grpSpPr>
            <a:xfrm>
              <a:off x="0" y="1587"/>
              <a:ext cx="12176092" cy="5856700"/>
              <a:chOff x="0" y="1587"/>
              <a:chExt cx="12176092" cy="5856700"/>
            </a:xfrm>
          </p:grpSpPr>
          <p:pic>
            <p:nvPicPr>
              <p:cNvPr id="40" name="Рисунок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587"/>
                <a:ext cx="12176092" cy="5856700"/>
              </a:xfrm>
              <a:prstGeom prst="rect">
                <a:avLst/>
              </a:prstGeom>
            </p:spPr>
          </p:pic>
          <p:pic>
            <p:nvPicPr>
              <p:cNvPr id="41" name="Рисунок 4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56824" y="1587"/>
                <a:ext cx="9389267" cy="5552186"/>
              </a:xfrm>
              <a:prstGeom prst="rect">
                <a:avLst/>
              </a:prstGeom>
            </p:spPr>
          </p:pic>
        </p:grpSp>
        <p:pic>
          <p:nvPicPr>
            <p:cNvPr id="26" name="Рисунок 2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847671">
              <a:off x="1910818" y="-398436"/>
              <a:ext cx="4354233" cy="4274405"/>
            </a:xfrm>
            <a:prstGeom prst="rect">
              <a:avLst/>
            </a:prstGeom>
          </p:spPr>
        </p:pic>
        <p:pic>
          <p:nvPicPr>
            <p:cNvPr id="27" name="Рисунок 2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486511" y="3474791"/>
              <a:ext cx="3768633" cy="1982301"/>
            </a:xfrm>
            <a:prstGeom prst="rect">
              <a:avLst/>
            </a:prstGeom>
          </p:spPr>
        </p:pic>
        <p:pic>
          <p:nvPicPr>
            <p:cNvPr id="28" name="Рисунок 2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320030" y="353039"/>
              <a:ext cx="4959752" cy="5688835"/>
            </a:xfrm>
            <a:prstGeom prst="rect">
              <a:avLst/>
            </a:prstGeom>
          </p:spPr>
        </p:pic>
        <p:sp>
          <p:nvSpPr>
            <p:cNvPr id="29"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pic>
          <p:nvPicPr>
            <p:cNvPr id="30" name="Рисунок 2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1334" y="95349"/>
              <a:ext cx="1458438" cy="1515155"/>
            </a:xfrm>
            <a:prstGeom prst="rect">
              <a:avLst/>
            </a:prstGeom>
          </p:spPr>
        </p:pic>
        <p:pic>
          <p:nvPicPr>
            <p:cNvPr id="31" name="Рисунок 3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0" y="4829074"/>
              <a:ext cx="2746327" cy="142809"/>
            </a:xfrm>
            <a:prstGeom prst="rect">
              <a:avLst/>
            </a:prstGeom>
          </p:spPr>
        </p:pic>
        <p:pic>
          <p:nvPicPr>
            <p:cNvPr id="32" name="Рисунок 3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H="1">
              <a:off x="4028374" y="540984"/>
              <a:ext cx="1416169" cy="2787284"/>
            </a:xfrm>
            <a:prstGeom prst="rect">
              <a:avLst/>
            </a:prstGeom>
          </p:spPr>
        </p:pic>
        <p:pic>
          <p:nvPicPr>
            <p:cNvPr id="33" name="Рисунок 32"/>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224785" y="904031"/>
              <a:ext cx="210077" cy="210077"/>
            </a:xfrm>
            <a:prstGeom prst="rect">
              <a:avLst/>
            </a:prstGeom>
          </p:spPr>
        </p:pic>
        <p:pic>
          <p:nvPicPr>
            <p:cNvPr id="34" name="Рисунок 3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510081" y="4448891"/>
              <a:ext cx="210077" cy="210077"/>
            </a:xfrm>
            <a:prstGeom prst="rect">
              <a:avLst/>
            </a:prstGeom>
          </p:spPr>
        </p:pic>
        <p:pic>
          <p:nvPicPr>
            <p:cNvPr id="35" name="Рисунок 3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405452" y="1208990"/>
              <a:ext cx="233464" cy="233464"/>
            </a:xfrm>
            <a:prstGeom prst="rect">
              <a:avLst/>
            </a:prstGeom>
          </p:spPr>
        </p:pic>
        <p:pic>
          <p:nvPicPr>
            <p:cNvPr id="36" name="Рисунок 35"/>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1703056" y="3728389"/>
              <a:ext cx="233464" cy="233464"/>
            </a:xfrm>
            <a:prstGeom prst="rect">
              <a:avLst/>
            </a:prstGeom>
          </p:spPr>
        </p:pic>
        <p:pic>
          <p:nvPicPr>
            <p:cNvPr id="37" name="Рисунок 3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99622" y="404057"/>
              <a:ext cx="233464" cy="233464"/>
            </a:xfrm>
            <a:prstGeom prst="rect">
              <a:avLst/>
            </a:prstGeom>
          </p:spPr>
        </p:pic>
        <p:pic>
          <p:nvPicPr>
            <p:cNvPr id="38" name="Рисунок 3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17827223">
              <a:off x="6681181" y="3023484"/>
              <a:ext cx="269823" cy="253634"/>
            </a:xfrm>
            <a:prstGeom prst="rect">
              <a:avLst/>
            </a:prstGeom>
          </p:spPr>
        </p:pic>
        <p:pic>
          <p:nvPicPr>
            <p:cNvPr id="39" name="Рисунок 3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15425848">
              <a:off x="2351600" y="202530"/>
              <a:ext cx="269823" cy="253634"/>
            </a:xfrm>
            <a:prstGeom prst="rect">
              <a:avLst/>
            </a:prstGeom>
          </p:spPr>
        </p:pic>
      </p:grpSp>
      <p:sp>
        <p:nvSpPr>
          <p:cNvPr id="42" name="Заголовок 1"/>
          <p:cNvSpPr>
            <a:spLocks noGrp="1"/>
          </p:cNvSpPr>
          <p:nvPr>
            <p:ph type="title"/>
          </p:nvPr>
        </p:nvSpPr>
        <p:spPr>
          <a:xfrm>
            <a:off x="236764" y="365125"/>
            <a:ext cx="4049486" cy="3363264"/>
          </a:xfrm>
          <a:prstGeom prst="rect">
            <a:avLst/>
          </a:prstGeom>
        </p:spPr>
        <p:txBody>
          <a:bodyPr vert="horz" lIns="91440" tIns="45720" rIns="91440" bIns="45720" rtlCol="0" anchor="ctr">
            <a:normAutofit/>
          </a:bodyPr>
          <a:lstStyle/>
          <a:p>
            <a:r>
              <a:rPr lang="da-DK" dirty="0"/>
              <a:t>Lorem ipsum dolor sit amet</a:t>
            </a:r>
            <a:endParaRPr lang="ru-RU" dirty="0"/>
          </a:p>
        </p:txBody>
      </p:sp>
      <p:sp>
        <p:nvSpPr>
          <p:cNvPr id="43" name="Текст 2"/>
          <p:cNvSpPr>
            <a:spLocks noGrp="1"/>
          </p:cNvSpPr>
          <p:nvPr>
            <p:ph idx="1" hasCustomPrompt="1"/>
          </p:nvPr>
        </p:nvSpPr>
        <p:spPr>
          <a:xfrm>
            <a:off x="236765" y="2975647"/>
            <a:ext cx="3465676" cy="2146989"/>
          </a:xfrm>
          <a:prstGeom prst="rect">
            <a:avLst/>
          </a:prstGeom>
        </p:spPr>
        <p:txBody>
          <a:bodyPr vert="horz" lIns="91440" tIns="45720" rIns="91440" bIns="45720" rtlCol="0">
            <a:normAutofit/>
          </a:bodyPr>
          <a:lstStyle>
            <a:lvl1pPr marL="0" indent="0">
              <a:buNone/>
              <a:defRPr sz="1800"/>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sp>
        <p:nvSpPr>
          <p:cNvPr id="44" name="Дата 3"/>
          <p:cNvSpPr txBox="1">
            <a:spLocks/>
          </p:cNvSpPr>
          <p:nvPr userDrawn="1"/>
        </p:nvSpPr>
        <p:spPr>
          <a:xfrm>
            <a:off x="838200" y="6356350"/>
            <a:ext cx="2743200" cy="365125"/>
          </a:xfrm>
          <a:prstGeom prst="rect">
            <a:avLst/>
          </a:prstGeom>
        </p:spPr>
        <p:txBody>
          <a:bodyPr vert="horz" lIns="91440" tIns="45720" rIns="91440" bIns="45720" rtlCol="0" anchor="ctr"/>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77DD9B-16CA-464A-A3D4-4D175F1ACCD1}" type="datetimeFigureOut">
              <a:rPr lang="ru-RU" smtClean="0">
                <a:solidFill>
                  <a:schemeClr val="tx1"/>
                </a:solidFill>
              </a:rPr>
              <a:pPr/>
              <a:t>19.09.2023</a:t>
            </a:fld>
            <a:endParaRPr lang="ru-RU" dirty="0">
              <a:solidFill>
                <a:schemeClr val="tx1"/>
              </a:solidFill>
            </a:endParaRPr>
          </a:p>
        </p:txBody>
      </p:sp>
      <p:sp>
        <p:nvSpPr>
          <p:cNvPr id="45" name="Номер слайда 5"/>
          <p:cNvSpPr txBox="1">
            <a:spLocks/>
          </p:cNvSpPr>
          <p:nvPr userDrawn="1"/>
        </p:nvSpPr>
        <p:spPr>
          <a:xfrm>
            <a:off x="11381363" y="6356350"/>
            <a:ext cx="664728" cy="365125"/>
          </a:xfrm>
          <a:prstGeom prst="rect">
            <a:avLst/>
          </a:prstGeom>
        </p:spPr>
        <p:txBody>
          <a:bodyPr vert="horz" lIns="91440" tIns="45720" rIns="91440" bIns="45720" rtlCol="0" anchor="ctr"/>
          <a:lstStyle>
            <a:defPPr>
              <a:defRPr lang="ru-RU"/>
            </a:defPPr>
            <a:lvl1pPr marL="0" algn="r" defTabSz="914400" rtl="0" eaLnBrk="1" latinLnBrk="0" hangingPunct="1">
              <a:defRPr sz="24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E6CA31-DA56-47CF-9891-B6D0296B6AEC}" type="slidenum">
              <a:rPr lang="ru-RU" b="0" cap="none" spc="0" smtClean="0">
                <a:ln w="0"/>
                <a:solidFill>
                  <a:schemeClr val="tx1"/>
                </a:solidFill>
                <a:effectLst>
                  <a:outerShdw blurRad="38100" dist="19050" dir="2700000" algn="tl" rotWithShape="0">
                    <a:schemeClr val="dk1">
                      <a:alpha val="40000"/>
                    </a:schemeClr>
                  </a:outerShdw>
                </a:effectLst>
              </a:rPr>
              <a:pPr/>
              <a:t>‹Nr.›</a:t>
            </a:fld>
            <a:endParaRPr lang="ru-RU" dirty="0"/>
          </a:p>
        </p:txBody>
      </p:sp>
    </p:spTree>
    <p:extLst>
      <p:ext uri="{BB962C8B-B14F-4D97-AF65-F5344CB8AC3E}">
        <p14:creationId xmlns:p14="http://schemas.microsoft.com/office/powerpoint/2010/main" val="31917998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Заголовок и объект">
    <p:spTree>
      <p:nvGrpSpPr>
        <p:cNvPr id="1" name=""/>
        <p:cNvGrpSpPr/>
        <p:nvPr/>
      </p:nvGrpSpPr>
      <p:grpSpPr>
        <a:xfrm>
          <a:off x="0" y="0"/>
          <a:ext cx="0" cy="0"/>
          <a:chOff x="0" y="0"/>
          <a:chExt cx="0" cy="0"/>
        </a:xfrm>
      </p:grpSpPr>
      <p:grpSp>
        <p:nvGrpSpPr>
          <p:cNvPr id="31" name="Группа 30"/>
          <p:cNvGrpSpPr/>
          <p:nvPr userDrawn="1"/>
        </p:nvGrpSpPr>
        <p:grpSpPr>
          <a:xfrm>
            <a:off x="-9326" y="0"/>
            <a:ext cx="12203410" cy="6877876"/>
            <a:chOff x="-9326" y="0"/>
            <a:chExt cx="12203410" cy="6877876"/>
          </a:xfrm>
        </p:grpSpPr>
        <p:pic>
          <p:nvPicPr>
            <p:cNvPr id="13" name="Рисунок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05936" y="4185084"/>
              <a:ext cx="7290489" cy="2264608"/>
            </a:xfrm>
            <a:prstGeom prst="rect">
              <a:avLst/>
            </a:prstGeom>
          </p:spPr>
        </p:pic>
        <p:pic>
          <p:nvPicPr>
            <p:cNvPr id="14" name="Рисунок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54781" y="2600907"/>
              <a:ext cx="3539303" cy="4276969"/>
            </a:xfrm>
            <a:prstGeom prst="rect">
              <a:avLst/>
            </a:prstGeom>
          </p:spPr>
        </p:pic>
        <p:pic>
          <p:nvPicPr>
            <p:cNvPr id="15" name="Рисунок 1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5290467" cy="4567437"/>
            </a:xfrm>
            <a:prstGeom prst="rect">
              <a:avLst/>
            </a:prstGeom>
          </p:spPr>
        </p:pic>
        <p:pic>
          <p:nvPicPr>
            <p:cNvPr id="16" name="Рисунок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3848927"/>
              <a:ext cx="2001020" cy="300153"/>
            </a:xfrm>
            <a:prstGeom prst="rect">
              <a:avLst/>
            </a:prstGeom>
          </p:spPr>
        </p:pic>
        <p:pic>
          <p:nvPicPr>
            <p:cNvPr id="17" name="Рисунок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189938" y="0"/>
              <a:ext cx="1000475" cy="842400"/>
            </a:xfrm>
            <a:prstGeom prst="rect">
              <a:avLst/>
            </a:prstGeom>
          </p:spPr>
        </p:pic>
        <p:pic>
          <p:nvPicPr>
            <p:cNvPr id="18" name="Рисунок 1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151305" y="3916928"/>
              <a:ext cx="2706534" cy="2960948"/>
            </a:xfrm>
            <a:prstGeom prst="rect">
              <a:avLst/>
            </a:prstGeom>
          </p:spPr>
        </p:pic>
        <p:pic>
          <p:nvPicPr>
            <p:cNvPr id="19" name="Рисунок 18"/>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0"/>
              <a:ext cx="4201160" cy="3753036"/>
            </a:xfrm>
            <a:prstGeom prst="rect">
              <a:avLst/>
            </a:prstGeom>
          </p:spPr>
        </p:pic>
        <p:pic>
          <p:nvPicPr>
            <p:cNvPr id="20" name="Рисунок 1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0" y="1138203"/>
              <a:ext cx="2000970" cy="5253658"/>
            </a:xfrm>
            <a:prstGeom prst="rect">
              <a:avLst/>
            </a:prstGeom>
          </p:spPr>
        </p:pic>
        <p:pic>
          <p:nvPicPr>
            <p:cNvPr id="24" name="Рисунок 2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5992472" flipV="1">
              <a:off x="2070776" y="4677340"/>
              <a:ext cx="376436" cy="353850"/>
            </a:xfrm>
            <a:prstGeom prst="rect">
              <a:avLst/>
            </a:prstGeom>
          </p:spPr>
        </p:pic>
        <p:pic>
          <p:nvPicPr>
            <p:cNvPr id="25" name="Рисунок 2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2901090" flipV="1">
              <a:off x="10397548" y="1487071"/>
              <a:ext cx="376436" cy="353850"/>
            </a:xfrm>
            <a:prstGeom prst="rect">
              <a:avLst/>
            </a:prstGeom>
          </p:spPr>
        </p:pic>
        <p:pic>
          <p:nvPicPr>
            <p:cNvPr id="26" name="Рисунок 2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4481458" flipV="1">
              <a:off x="5513787" y="73347"/>
              <a:ext cx="376436" cy="353850"/>
            </a:xfrm>
            <a:prstGeom prst="rect">
              <a:avLst/>
            </a:prstGeom>
          </p:spPr>
        </p:pic>
        <p:pic>
          <p:nvPicPr>
            <p:cNvPr id="27" name="Рисунок 2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885158" y="1016732"/>
              <a:ext cx="1301918" cy="1943112"/>
            </a:xfrm>
            <a:prstGeom prst="rect">
              <a:avLst/>
            </a:prstGeom>
          </p:spPr>
        </p:pic>
        <p:pic>
          <p:nvPicPr>
            <p:cNvPr id="28" name="Рисунок 27"/>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flipV="1">
              <a:off x="-9326" y="6304149"/>
              <a:ext cx="1716784" cy="446364"/>
            </a:xfrm>
            <a:prstGeom prst="rect">
              <a:avLst/>
            </a:prstGeom>
          </p:spPr>
        </p:pic>
        <p:pic>
          <p:nvPicPr>
            <p:cNvPr id="29" name="Рисунок 28"/>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flipV="1">
              <a:off x="3921834" y="6581967"/>
              <a:ext cx="3858692" cy="192935"/>
            </a:xfrm>
            <a:prstGeom prst="rect">
              <a:avLst/>
            </a:prstGeom>
          </p:spPr>
        </p:pic>
        <p:pic>
          <p:nvPicPr>
            <p:cNvPr id="30" name="Рисунок 29"/>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768336" y="1492354"/>
              <a:ext cx="358329" cy="358329"/>
            </a:xfrm>
            <a:prstGeom prst="rect">
              <a:avLst/>
            </a:prstGeom>
          </p:spPr>
        </p:pic>
      </p:grpSp>
      <p:pic>
        <p:nvPicPr>
          <p:cNvPr id="7" name="Рисунок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1228484" y="6068848"/>
            <a:ext cx="968896" cy="809028"/>
          </a:xfrm>
          <a:prstGeom prst="rect">
            <a:avLst/>
          </a:prstGeom>
        </p:spPr>
      </p:pic>
      <p:sp>
        <p:nvSpPr>
          <p:cNvPr id="2" name="Заголовок 1"/>
          <p:cNvSpPr>
            <a:spLocks noGrp="1"/>
          </p:cNvSpPr>
          <p:nvPr>
            <p:ph type="title" hasCustomPrompt="1"/>
          </p:nvPr>
        </p:nvSpPr>
        <p:spPr>
          <a:xfrm>
            <a:off x="0" y="528411"/>
            <a:ext cx="12192000" cy="1186089"/>
          </a:xfrm>
        </p:spPr>
        <p:txBody>
          <a:bodyPr/>
          <a:lstStyle>
            <a:lvl1pPr algn="ctr">
              <a:defRPr/>
            </a:lvl1pPr>
          </a:lstStyle>
          <a:p>
            <a:r>
              <a:rPr lang="en-US" dirty="0" err="1"/>
              <a:t>Lorem</a:t>
            </a:r>
            <a:r>
              <a:rPr lang="en-US" dirty="0"/>
              <a:t> </a:t>
            </a:r>
            <a:r>
              <a:rPr lang="en-US" dirty="0" err="1"/>
              <a:t>ipsum</a:t>
            </a:r>
            <a:r>
              <a:rPr lang="en-US" dirty="0"/>
              <a:t> dolor</a:t>
            </a:r>
            <a:endParaRPr lang="ru-RU" dirty="0"/>
          </a:p>
        </p:txBody>
      </p:sp>
      <p:sp>
        <p:nvSpPr>
          <p:cNvPr id="3" name="Объект 2"/>
          <p:cNvSpPr>
            <a:spLocks noGrp="1"/>
          </p:cNvSpPr>
          <p:nvPr>
            <p:ph idx="1" hasCustomPrompt="1"/>
          </p:nvPr>
        </p:nvSpPr>
        <p:spPr>
          <a:xfrm>
            <a:off x="3477986" y="2114237"/>
            <a:ext cx="5176795" cy="2041810"/>
          </a:xfrm>
        </p:spPr>
        <p:txBody>
          <a:bodyPr/>
          <a:lstStyle>
            <a:lvl1pPr algn="ctr">
              <a:defRPr/>
            </a:lvl1pPr>
            <a:lvl2pPr algn="ctr">
              <a:defRPr/>
            </a:lvl2pPr>
            <a:lvl3pPr algn="ctr">
              <a:defRPr/>
            </a:lvl3pPr>
            <a:lvl4pPr algn="ctr">
              <a:defRPr/>
            </a:lvl4pPr>
            <a:lvl5pPr algn="ctr">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sp>
        <p:nvSpPr>
          <p:cNvPr id="4" name="Дата 3"/>
          <p:cNvSpPr>
            <a:spLocks noGrp="1"/>
          </p:cNvSpPr>
          <p:nvPr>
            <p:ph type="dt" sz="half" idx="10"/>
          </p:nvPr>
        </p:nvSpPr>
        <p:spPr/>
        <p:txBody>
          <a:bodyPr/>
          <a:lstStyle/>
          <a:p>
            <a:fld id="{ACCF059B-CE98-477A-91A0-E014015D0EA3}" type="datetime1">
              <a:rPr lang="ru-RU" smtClean="0"/>
              <a:t>19.09.2023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33" name="Текст 32"/>
          <p:cNvSpPr>
            <a:spLocks noGrp="1"/>
          </p:cNvSpPr>
          <p:nvPr>
            <p:ph type="body" sz="quarter" idx="13" hasCustomPrompt="1"/>
          </p:nvPr>
        </p:nvSpPr>
        <p:spPr>
          <a:xfrm>
            <a:off x="3122451" y="4967174"/>
            <a:ext cx="5608864" cy="2014729"/>
          </a:xfrm>
        </p:spPr>
        <p:txBody>
          <a:bodyPr/>
          <a:lstStyle>
            <a:lvl1pPr algn="ctr">
              <a:defRPr sz="1600" b="1"/>
            </a:lvl1pPr>
            <a:lvl2pPr algn="ctr">
              <a:defRPr b="1"/>
            </a:lvl2pPr>
            <a:lvl3pPr algn="ctr">
              <a:defRPr b="1"/>
            </a:lvl3pPr>
            <a:lvl4pPr>
              <a:defRPr b="1"/>
            </a:lvl4pPr>
            <a:lvl5pPr>
              <a:defRPr b="1"/>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spTree>
    <p:extLst>
      <p:ext uri="{BB962C8B-B14F-4D97-AF65-F5344CB8AC3E}">
        <p14:creationId xmlns:p14="http://schemas.microsoft.com/office/powerpoint/2010/main" val="270988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grpSp>
        <p:nvGrpSpPr>
          <p:cNvPr id="17" name="Группа 16"/>
          <p:cNvGrpSpPr/>
          <p:nvPr userDrawn="1"/>
        </p:nvGrpSpPr>
        <p:grpSpPr>
          <a:xfrm>
            <a:off x="0" y="0"/>
            <a:ext cx="12197756" cy="6868237"/>
            <a:chOff x="0" y="0"/>
            <a:chExt cx="12197756" cy="6868237"/>
          </a:xfrm>
        </p:grpSpPr>
        <p:pic>
          <p:nvPicPr>
            <p:cNvPr id="8" name="Рисунок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38251" y="0"/>
              <a:ext cx="9059505" cy="6868237"/>
            </a:xfrm>
            <a:prstGeom prst="rect">
              <a:avLst/>
            </a:prstGeom>
          </p:spPr>
        </p:pic>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39222" y="507696"/>
              <a:ext cx="3477333" cy="5049860"/>
            </a:xfrm>
            <a:prstGeom prst="rect">
              <a:avLst/>
            </a:prstGeom>
          </p:spPr>
        </p:pic>
        <p:pic>
          <p:nvPicPr>
            <p:cNvPr id="10" name="Рисунок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222258" y="620688"/>
              <a:ext cx="484448" cy="455381"/>
            </a:xfrm>
            <a:prstGeom prst="rect">
              <a:avLst/>
            </a:prstGeom>
          </p:spPr>
        </p:pic>
        <p:pic>
          <p:nvPicPr>
            <p:cNvPr id="11" name="Рисунок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6791128">
              <a:off x="11244834" y="4257092"/>
              <a:ext cx="484448" cy="455381"/>
            </a:xfrm>
            <a:prstGeom prst="rect">
              <a:avLst/>
            </a:prstGeom>
          </p:spPr>
        </p:pic>
        <p:pic>
          <p:nvPicPr>
            <p:cNvPr id="12" name="Рисунок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2598309">
              <a:off x="292020" y="6146633"/>
              <a:ext cx="484448" cy="455381"/>
            </a:xfrm>
            <a:prstGeom prst="rect">
              <a:avLst/>
            </a:prstGeom>
          </p:spPr>
        </p:pic>
        <p:pic>
          <p:nvPicPr>
            <p:cNvPr id="13" name="Рисунок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115171" y="3656060"/>
              <a:ext cx="390339" cy="390339"/>
            </a:xfrm>
            <a:prstGeom prst="rect">
              <a:avLst/>
            </a:prstGeom>
          </p:spPr>
        </p:pic>
        <p:pic>
          <p:nvPicPr>
            <p:cNvPr id="14" name="Рисунок 1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239222" y="6112226"/>
              <a:ext cx="4762500" cy="247650"/>
            </a:xfrm>
            <a:prstGeom prst="rect">
              <a:avLst/>
            </a:prstGeom>
          </p:spPr>
        </p:pic>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1404200"/>
              <a:ext cx="2098762" cy="314814"/>
            </a:xfrm>
            <a:prstGeom prst="rect">
              <a:avLst/>
            </a:prstGeom>
          </p:spPr>
        </p:pic>
        <p:pic>
          <p:nvPicPr>
            <p:cNvPr id="16" name="Рисунок 15"/>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442578" y="5561664"/>
              <a:ext cx="5630831" cy="225233"/>
            </a:xfrm>
            <a:prstGeom prst="rect">
              <a:avLst/>
            </a:prstGeom>
          </p:spPr>
        </p:pic>
      </p:grpSp>
      <p:pic>
        <p:nvPicPr>
          <p:cNvPr id="7" name="Рисунок 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2" name="Заголовок 1"/>
          <p:cNvSpPr>
            <a:spLocks noGrp="1"/>
          </p:cNvSpPr>
          <p:nvPr>
            <p:ph type="title" hasCustomPrompt="1"/>
          </p:nvPr>
        </p:nvSpPr>
        <p:spPr>
          <a:xfrm>
            <a:off x="675790" y="2049738"/>
            <a:ext cx="5164406" cy="1343397"/>
          </a:xfrm>
        </p:spPr>
        <p:txBody>
          <a:bodyPr anchor="b"/>
          <a:lstStyle>
            <a:lvl1pPr algn="ctr">
              <a:defRPr sz="6000"/>
            </a:lvl1pPr>
          </a:lstStyle>
          <a:p>
            <a:r>
              <a:rPr lang="da-DK" dirty="0"/>
              <a:t>Lorem ipsum dolor</a:t>
            </a:r>
            <a:endParaRPr lang="ru-RU" dirty="0"/>
          </a:p>
        </p:txBody>
      </p:sp>
      <p:sp>
        <p:nvSpPr>
          <p:cNvPr id="3" name="Текст 2"/>
          <p:cNvSpPr>
            <a:spLocks noGrp="1"/>
          </p:cNvSpPr>
          <p:nvPr>
            <p:ph type="body" idx="1" hasCustomPrompt="1"/>
          </p:nvPr>
        </p:nvSpPr>
        <p:spPr>
          <a:xfrm>
            <a:off x="1847254" y="4242117"/>
            <a:ext cx="2926171"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a:t>
            </a:r>
            <a:endParaRPr lang="ru-RU" dirty="0"/>
          </a:p>
        </p:txBody>
      </p:sp>
      <p:sp>
        <p:nvSpPr>
          <p:cNvPr id="4" name="Дата 3"/>
          <p:cNvSpPr>
            <a:spLocks noGrp="1"/>
          </p:cNvSpPr>
          <p:nvPr>
            <p:ph type="dt" sz="half" idx="10"/>
          </p:nvPr>
        </p:nvSpPr>
        <p:spPr/>
        <p:txBody>
          <a:bodyPr/>
          <a:lstStyle/>
          <a:p>
            <a:fld id="{38681E92-CF5A-44DE-A223-5FF7178439E7}" type="datetime1">
              <a:rPr lang="ru-RU" smtClean="0"/>
              <a:t>19.09.2023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23056524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reserve="1">
  <p:cSld name="4_Заголовок раздела">
    <p:spTree>
      <p:nvGrpSpPr>
        <p:cNvPr id="1" name=""/>
        <p:cNvGrpSpPr/>
        <p:nvPr/>
      </p:nvGrpSpPr>
      <p:grpSpPr>
        <a:xfrm>
          <a:off x="0" y="0"/>
          <a:ext cx="0" cy="0"/>
          <a:chOff x="0" y="0"/>
          <a:chExt cx="0" cy="0"/>
        </a:xfrm>
      </p:grpSpPr>
      <p:pic>
        <p:nvPicPr>
          <p:cNvPr id="21" name="Рисунок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8336" y="2139043"/>
            <a:ext cx="3913531" cy="4729194"/>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2" name="Заголовок 1"/>
          <p:cNvSpPr>
            <a:spLocks noGrp="1"/>
          </p:cNvSpPr>
          <p:nvPr>
            <p:ph type="title" hasCustomPrompt="1"/>
          </p:nvPr>
        </p:nvSpPr>
        <p:spPr>
          <a:xfrm>
            <a:off x="0" y="449036"/>
            <a:ext cx="12192000" cy="980767"/>
          </a:xfrm>
        </p:spPr>
        <p:txBody>
          <a:bodyPr anchor="b">
            <a:normAutofit/>
          </a:bodyPr>
          <a:lstStyle>
            <a:lvl1pPr algn="ctr">
              <a:defRPr sz="4400"/>
            </a:lvl1pPr>
          </a:lstStyle>
          <a:p>
            <a:r>
              <a:rPr lang="da-DK" dirty="0"/>
              <a:t>Lorem ipsum dolor</a:t>
            </a:r>
            <a:endParaRPr lang="ru-RU" dirty="0"/>
          </a:p>
        </p:txBody>
      </p:sp>
      <p:sp>
        <p:nvSpPr>
          <p:cNvPr id="3" name="Текст 2"/>
          <p:cNvSpPr>
            <a:spLocks noGrp="1"/>
          </p:cNvSpPr>
          <p:nvPr>
            <p:ph type="body" idx="1" hasCustomPrompt="1"/>
          </p:nvPr>
        </p:nvSpPr>
        <p:spPr>
          <a:xfrm>
            <a:off x="2183945" y="258721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4" name="Дата 3"/>
          <p:cNvSpPr>
            <a:spLocks noGrp="1"/>
          </p:cNvSpPr>
          <p:nvPr>
            <p:ph type="dt" sz="half" idx="10"/>
          </p:nvPr>
        </p:nvSpPr>
        <p:spPr/>
        <p:txBody>
          <a:bodyPr/>
          <a:lstStyle/>
          <a:p>
            <a:fld id="{8355D2B3-0EBE-4E98-9739-14C6400DA930}" type="datetime1">
              <a:rPr lang="ru-RU" smtClean="0"/>
              <a:t>19.09.2023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pic>
        <p:nvPicPr>
          <p:cNvPr id="19" name="Рисунок 1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901042" y="5579155"/>
            <a:ext cx="6667500" cy="333375"/>
          </a:xfrm>
          <a:prstGeom prst="rect">
            <a:avLst/>
          </a:prstGeom>
        </p:spPr>
      </p:pic>
      <p:pic>
        <p:nvPicPr>
          <p:cNvPr id="20" name="Рисунок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61956" y="1777869"/>
            <a:ext cx="461282" cy="461282"/>
          </a:xfrm>
          <a:prstGeom prst="rect">
            <a:avLst/>
          </a:prstGeom>
        </p:spPr>
      </p:pic>
      <p:pic>
        <p:nvPicPr>
          <p:cNvPr id="22" name="Рисунок 2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73084" flipH="1">
            <a:off x="955944" y="2143335"/>
            <a:ext cx="253722" cy="1902279"/>
          </a:xfrm>
          <a:prstGeom prst="rect">
            <a:avLst/>
          </a:prstGeom>
        </p:spPr>
      </p:pic>
      <p:pic>
        <p:nvPicPr>
          <p:cNvPr id="23" name="Рисунок 2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4152103">
            <a:off x="841407" y="3203981"/>
            <a:ext cx="552355" cy="1866039"/>
          </a:xfrm>
          <a:prstGeom prst="rect">
            <a:avLst/>
          </a:prstGeom>
        </p:spPr>
      </p:pic>
      <p:pic>
        <p:nvPicPr>
          <p:cNvPr id="24" name="Рисунок 2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171353" y="4726477"/>
            <a:ext cx="794378" cy="798791"/>
          </a:xfrm>
          <a:prstGeom prst="rect">
            <a:avLst/>
          </a:prstGeom>
        </p:spPr>
      </p:pic>
      <p:pic>
        <p:nvPicPr>
          <p:cNvPr id="26" name="Рисунок 2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721418" y="1453508"/>
            <a:ext cx="3014884" cy="3014884"/>
          </a:xfrm>
          <a:prstGeom prst="rect">
            <a:avLst/>
          </a:prstGeom>
        </p:spPr>
      </p:pic>
      <p:pic>
        <p:nvPicPr>
          <p:cNvPr id="27" name="Рисунок 2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10056488" y="4482131"/>
            <a:ext cx="2135512" cy="555233"/>
          </a:xfrm>
          <a:prstGeom prst="rect">
            <a:avLst/>
          </a:prstGeom>
        </p:spPr>
      </p:pic>
      <p:pic>
        <p:nvPicPr>
          <p:cNvPr id="28" name="Рисунок 27"/>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flipH="1">
            <a:off x="-18336" y="11333"/>
            <a:ext cx="1670956" cy="2493902"/>
          </a:xfrm>
          <a:prstGeom prst="rect">
            <a:avLst/>
          </a:prstGeom>
        </p:spPr>
      </p:pic>
      <p:pic>
        <p:nvPicPr>
          <p:cNvPr id="29" name="Рисунок 2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19384488">
            <a:off x="960166" y="4715367"/>
            <a:ext cx="342550" cy="321997"/>
          </a:xfrm>
          <a:prstGeom prst="rect">
            <a:avLst/>
          </a:prstGeom>
        </p:spPr>
      </p:pic>
      <p:pic>
        <p:nvPicPr>
          <p:cNvPr id="30" name="Рисунок 29"/>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639368">
            <a:off x="1542630" y="237020"/>
            <a:ext cx="342550" cy="321997"/>
          </a:xfrm>
          <a:prstGeom prst="rect">
            <a:avLst/>
          </a:prstGeom>
        </p:spPr>
      </p:pic>
      <p:pic>
        <p:nvPicPr>
          <p:cNvPr id="31" name="Рисунок 30"/>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17410889">
            <a:off x="10754876" y="5534789"/>
            <a:ext cx="342550" cy="321997"/>
          </a:xfrm>
          <a:prstGeom prst="rect">
            <a:avLst/>
          </a:prstGeom>
        </p:spPr>
      </p:pic>
    </p:spTree>
    <p:extLst>
      <p:ext uri="{BB962C8B-B14F-4D97-AF65-F5344CB8AC3E}">
        <p14:creationId xmlns:p14="http://schemas.microsoft.com/office/powerpoint/2010/main" val="34670965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7_Заголовок раздела">
    <p:spTree>
      <p:nvGrpSpPr>
        <p:cNvPr id="1" name=""/>
        <p:cNvGrpSpPr/>
        <p:nvPr/>
      </p:nvGrpSpPr>
      <p:grpSpPr>
        <a:xfrm>
          <a:off x="0" y="0"/>
          <a:ext cx="0" cy="0"/>
          <a:chOff x="0" y="0"/>
          <a:chExt cx="0" cy="0"/>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3546882" cy="6858000"/>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3" name="Текст 2"/>
          <p:cNvSpPr>
            <a:spLocks noGrp="1"/>
          </p:cNvSpPr>
          <p:nvPr>
            <p:ph type="body" idx="1" hasCustomPrompt="1"/>
          </p:nvPr>
        </p:nvSpPr>
        <p:spPr>
          <a:xfrm>
            <a:off x="2187348" y="1738132"/>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4" name="Дата 3"/>
          <p:cNvSpPr>
            <a:spLocks noGrp="1"/>
          </p:cNvSpPr>
          <p:nvPr>
            <p:ph type="dt" sz="half" idx="10"/>
          </p:nvPr>
        </p:nvSpPr>
        <p:spPr/>
        <p:txBody>
          <a:bodyPr/>
          <a:lstStyle/>
          <a:p>
            <a:fld id="{7ACBA8B6-FF0C-43DA-B7A5-9AE7C560BBE7}" type="datetime1">
              <a:rPr lang="ru-RU" smtClean="0"/>
              <a:t>19.09.2023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pic>
        <p:nvPicPr>
          <p:cNvPr id="19" name="Рисунок 1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469821" y="5648183"/>
            <a:ext cx="5252358" cy="262618"/>
          </a:xfrm>
          <a:prstGeom prst="rect">
            <a:avLst/>
          </a:prstGeom>
        </p:spPr>
      </p:pic>
      <p:pic>
        <p:nvPicPr>
          <p:cNvPr id="9" name="Рисунок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325349">
            <a:off x="9456734" y="1616909"/>
            <a:ext cx="2058636" cy="4201298"/>
          </a:xfrm>
          <a:prstGeom prst="rect">
            <a:avLst/>
          </a:prstGeom>
        </p:spPr>
      </p:pic>
      <p:pic>
        <p:nvPicPr>
          <p:cNvPr id="10" name="Рисунок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3325727">
            <a:off x="9439892" y="1537917"/>
            <a:ext cx="2092319" cy="4270039"/>
          </a:xfrm>
          <a:prstGeom prst="rect">
            <a:avLst/>
          </a:prstGeom>
        </p:spPr>
      </p:pic>
      <p:pic>
        <p:nvPicPr>
          <p:cNvPr id="2" name="Рисунок 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a:off x="105843" y="3279407"/>
            <a:ext cx="2872260" cy="2872260"/>
          </a:xfrm>
          <a:prstGeom prst="rect">
            <a:avLst/>
          </a:prstGeom>
        </p:spPr>
      </p:pic>
      <p:pic>
        <p:nvPicPr>
          <p:cNvPr id="11" name="Рисунок 1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59534" y="3972227"/>
            <a:ext cx="1371600" cy="1371600"/>
          </a:xfrm>
          <a:prstGeom prst="rect">
            <a:avLst/>
          </a:prstGeom>
        </p:spPr>
      </p:pic>
      <p:pic>
        <p:nvPicPr>
          <p:cNvPr id="12" name="Рисунок 1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688757" y="286906"/>
            <a:ext cx="853216" cy="857956"/>
          </a:xfrm>
          <a:prstGeom prst="rect">
            <a:avLst/>
          </a:prstGeom>
        </p:spPr>
      </p:pic>
      <p:pic>
        <p:nvPicPr>
          <p:cNvPr id="13" name="Рисунок 12"/>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12192444">
            <a:off x="1083050" y="1247203"/>
            <a:ext cx="399721" cy="375738"/>
          </a:xfrm>
          <a:prstGeom prst="rect">
            <a:avLst/>
          </a:prstGeom>
        </p:spPr>
      </p:pic>
      <p:pic>
        <p:nvPicPr>
          <p:cNvPr id="16" name="Рисунок 15"/>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10800000">
            <a:off x="10259673" y="2281347"/>
            <a:ext cx="399721" cy="375738"/>
          </a:xfrm>
          <a:prstGeom prst="rect">
            <a:avLst/>
          </a:prstGeom>
        </p:spPr>
      </p:pic>
      <p:pic>
        <p:nvPicPr>
          <p:cNvPr id="17" name="Рисунок 1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8536621">
            <a:off x="317286" y="5563248"/>
            <a:ext cx="399721" cy="375738"/>
          </a:xfrm>
          <a:prstGeom prst="rect">
            <a:avLst/>
          </a:prstGeom>
        </p:spPr>
      </p:pic>
    </p:spTree>
    <p:extLst>
      <p:ext uri="{BB962C8B-B14F-4D97-AF65-F5344CB8AC3E}">
        <p14:creationId xmlns:p14="http://schemas.microsoft.com/office/powerpoint/2010/main" val="29323281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More_text_yellow">
    <p:spTree>
      <p:nvGrpSpPr>
        <p:cNvPr id="1" name=""/>
        <p:cNvGrpSpPr/>
        <p:nvPr/>
      </p:nvGrpSpPr>
      <p:grpSpPr>
        <a:xfrm>
          <a:off x="0" y="0"/>
          <a:ext cx="0" cy="0"/>
          <a:chOff x="0" y="0"/>
          <a:chExt cx="0" cy="0"/>
        </a:xfrm>
      </p:grpSpPr>
      <p:pic>
        <p:nvPicPr>
          <p:cNvPr id="15" name="Рисунок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5842" y="2998366"/>
            <a:ext cx="1261914" cy="3869871"/>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3" name="Текст 2"/>
          <p:cNvSpPr>
            <a:spLocks noGrp="1"/>
          </p:cNvSpPr>
          <p:nvPr>
            <p:ph type="body" idx="1" hasCustomPrompt="1"/>
          </p:nvPr>
        </p:nvSpPr>
        <p:spPr>
          <a:xfrm>
            <a:off x="877169" y="375556"/>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sp>
        <p:nvSpPr>
          <p:cNvPr id="4" name="Дата 3"/>
          <p:cNvSpPr>
            <a:spLocks noGrp="1"/>
          </p:cNvSpPr>
          <p:nvPr>
            <p:ph type="dt" sz="half" idx="10"/>
          </p:nvPr>
        </p:nvSpPr>
        <p:spPr/>
        <p:txBody>
          <a:bodyPr/>
          <a:lstStyle/>
          <a:p>
            <a:fld id="{11008D1A-76FF-4BB6-A144-A282012ABF72}" type="datetime1">
              <a:rPr lang="ru-RU" smtClean="0"/>
              <a:t>19.09.2023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pic>
        <p:nvPicPr>
          <p:cNvPr id="19" name="Рисунок 1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4038600" y="6059209"/>
            <a:ext cx="3529495" cy="176475"/>
          </a:xfrm>
          <a:prstGeom prst="rect">
            <a:avLst/>
          </a:prstGeom>
        </p:spPr>
      </p:pic>
      <p:pic>
        <p:nvPicPr>
          <p:cNvPr id="14" name="Рисунок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0"/>
            <a:ext cx="877169" cy="5802284"/>
          </a:xfrm>
          <a:prstGeom prst="rect">
            <a:avLst/>
          </a:prstGeom>
        </p:spPr>
      </p:pic>
      <p:pic>
        <p:nvPicPr>
          <p:cNvPr id="20" name="Рисунок 1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713308" y="4942988"/>
            <a:ext cx="302079" cy="283954"/>
          </a:xfrm>
          <a:prstGeom prst="rect">
            <a:avLst/>
          </a:prstGeom>
        </p:spPr>
      </p:pic>
    </p:spTree>
    <p:extLst>
      <p:ext uri="{BB962C8B-B14F-4D97-AF65-F5344CB8AC3E}">
        <p14:creationId xmlns:p14="http://schemas.microsoft.com/office/powerpoint/2010/main" val="31861835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5_Заголовок раздела">
    <p:spTree>
      <p:nvGrpSpPr>
        <p:cNvPr id="1" name=""/>
        <p:cNvGrpSpPr/>
        <p:nvPr/>
      </p:nvGrpSpPr>
      <p:grpSpPr>
        <a:xfrm>
          <a:off x="0" y="0"/>
          <a:ext cx="0" cy="0"/>
          <a:chOff x="0" y="0"/>
          <a:chExt cx="0" cy="0"/>
        </a:xfrm>
      </p:grpSpPr>
      <p:pic>
        <p:nvPicPr>
          <p:cNvPr id="13" name="Рисунок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64131">
            <a:off x="5577950" y="5921853"/>
            <a:ext cx="1120784" cy="1224643"/>
          </a:xfrm>
          <a:prstGeom prst="rect">
            <a:avLst/>
          </a:prstGeom>
        </p:spPr>
      </p:pic>
      <p:pic>
        <p:nvPicPr>
          <p:cNvPr id="12" name="Рисунок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0"/>
            <a:ext cx="5504013" cy="6858000"/>
          </a:xfrm>
          <a:prstGeom prst="rect">
            <a:avLst/>
          </a:prstGeom>
        </p:spPr>
      </p:pic>
      <p:pic>
        <p:nvPicPr>
          <p:cNvPr id="10" name="Рисунок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0" y="4977310"/>
            <a:ext cx="1513408" cy="1880690"/>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2"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sp>
        <p:nvSpPr>
          <p:cNvPr id="3" name="Текст 2"/>
          <p:cNvSpPr>
            <a:spLocks noGrp="1"/>
          </p:cNvSpPr>
          <p:nvPr>
            <p:ph type="body" idx="1" hasCustomPrompt="1"/>
          </p:nvPr>
        </p:nvSpPr>
        <p:spPr>
          <a:xfrm>
            <a:off x="726616" y="2325182"/>
            <a:ext cx="5184321" cy="3487789"/>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4" name="Дата 3"/>
          <p:cNvSpPr>
            <a:spLocks noGrp="1"/>
          </p:cNvSpPr>
          <p:nvPr>
            <p:ph type="dt" sz="half" idx="10"/>
          </p:nvPr>
        </p:nvSpPr>
        <p:spPr>
          <a:xfrm>
            <a:off x="2061026" y="6356349"/>
            <a:ext cx="2743200" cy="365125"/>
          </a:xfrm>
        </p:spPr>
        <p:txBody>
          <a:bodyPr/>
          <a:lstStyle/>
          <a:p>
            <a:fld id="{B1C2B6F7-EF03-4497-B29D-CB7D612AD2DE}" type="datetime1">
              <a:rPr lang="ru-RU" smtClean="0"/>
              <a:t>19.09.2023</a:t>
            </a:fld>
            <a:endParaRPr lang="ru-RU"/>
          </a:p>
        </p:txBody>
      </p:sp>
      <p:sp>
        <p:nvSpPr>
          <p:cNvPr id="5" name="Нижний колонтитул 4"/>
          <p:cNvSpPr>
            <a:spLocks noGrp="1"/>
          </p:cNvSpPr>
          <p:nvPr>
            <p:ph type="ftr" sz="quarter" idx="11"/>
          </p:nvPr>
        </p:nvSpPr>
        <p:spPr>
          <a:xfrm>
            <a:off x="6316436" y="6356349"/>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sp>
        <p:nvSpPr>
          <p:cNvPr id="9" name="Рисунок 8"/>
          <p:cNvSpPr>
            <a:spLocks noGrp="1"/>
          </p:cNvSpPr>
          <p:nvPr>
            <p:ph type="pic" sz="quarter" idx="13"/>
          </p:nvPr>
        </p:nvSpPr>
        <p:spPr>
          <a:xfrm>
            <a:off x="7179597" y="2325182"/>
            <a:ext cx="4179887" cy="3462338"/>
          </a:xfrm>
        </p:spPr>
        <p:txBody>
          <a:bodyPr/>
          <a:lstStyle/>
          <a:p>
            <a:endParaRPr lang="ru-RU" dirty="0"/>
          </a:p>
        </p:txBody>
      </p:sp>
      <p:pic>
        <p:nvPicPr>
          <p:cNvPr id="14" name="Рисунок 1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758376">
            <a:off x="10450307" y="230235"/>
            <a:ext cx="1557105" cy="1500011"/>
          </a:xfrm>
          <a:prstGeom prst="rect">
            <a:avLst/>
          </a:prstGeom>
        </p:spPr>
      </p:pic>
      <p:pic>
        <p:nvPicPr>
          <p:cNvPr id="15" name="Рисунок 14"/>
          <p:cNvPicPr>
            <a:picLocks noChangeAspect="1"/>
          </p:cNvPicPr>
          <p:nvPr userDrawn="1"/>
        </p:nvPicPr>
        <p:blipFill rotWithShape="1">
          <a:blip r:embed="rId8" cstate="print">
            <a:extLst>
              <a:ext uri="{28A0092B-C50C-407E-A947-70E740481C1C}">
                <a14:useLocalDpi xmlns:a14="http://schemas.microsoft.com/office/drawing/2010/main" val="0"/>
              </a:ext>
            </a:extLst>
          </a:blip>
          <a:srcRect l="-4425" t="2003" r="45637" b="-2003"/>
          <a:stretch/>
        </p:blipFill>
        <p:spPr>
          <a:xfrm>
            <a:off x="11228859" y="3823359"/>
            <a:ext cx="976061" cy="1629861"/>
          </a:xfrm>
          <a:prstGeom prst="rect">
            <a:avLst/>
          </a:prstGeom>
        </p:spPr>
      </p:pic>
    </p:spTree>
    <p:extLst>
      <p:ext uri="{BB962C8B-B14F-4D97-AF65-F5344CB8AC3E}">
        <p14:creationId xmlns:p14="http://schemas.microsoft.com/office/powerpoint/2010/main" val="2529077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6_Заголовок раздела">
    <p:spTree>
      <p:nvGrpSpPr>
        <p:cNvPr id="1" name=""/>
        <p:cNvGrpSpPr/>
        <p:nvPr/>
      </p:nvGrpSpPr>
      <p:grpSpPr>
        <a:xfrm>
          <a:off x="0" y="0"/>
          <a:ext cx="0" cy="0"/>
          <a:chOff x="0" y="0"/>
          <a:chExt cx="0" cy="0"/>
        </a:xfrm>
      </p:grpSpPr>
      <p:pic>
        <p:nvPicPr>
          <p:cNvPr id="11" name="Рисунок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9046002" cy="6858000"/>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379764" y="6356349"/>
            <a:ext cx="2743200" cy="365125"/>
          </a:xfrm>
        </p:spPr>
        <p:txBody>
          <a:bodyPr/>
          <a:lstStyle/>
          <a:p>
            <a:fld id="{5DCF5F25-5CA5-4AD8-9FB2-893AB81C3556}" type="datetime1">
              <a:rPr lang="ru-RU" smtClean="0"/>
              <a:t>19.09.2023</a:t>
            </a:fld>
            <a:endParaRPr lang="ru-RU"/>
          </a:p>
        </p:txBody>
      </p:sp>
      <p:sp>
        <p:nvSpPr>
          <p:cNvPr id="5" name="Нижний колонтитул 4"/>
          <p:cNvSpPr>
            <a:spLocks noGrp="1"/>
          </p:cNvSpPr>
          <p:nvPr>
            <p:ph type="ftr" sz="quarter" idx="11"/>
          </p:nvPr>
        </p:nvSpPr>
        <p:spPr>
          <a:xfrm>
            <a:off x="6697677"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sp>
        <p:nvSpPr>
          <p:cNvPr id="9" name="Рисунок 8"/>
          <p:cNvSpPr>
            <a:spLocks noGrp="1"/>
          </p:cNvSpPr>
          <p:nvPr>
            <p:ph type="pic" sz="quarter" idx="13"/>
          </p:nvPr>
        </p:nvSpPr>
        <p:spPr>
          <a:xfrm>
            <a:off x="1379764" y="739549"/>
            <a:ext cx="9432713" cy="5047971"/>
          </a:xfrm>
        </p:spPr>
        <p:txBody>
          <a:bodyPr/>
          <a:lstStyle/>
          <a:p>
            <a:endParaRPr lang="ru-RU" dirty="0"/>
          </a:p>
        </p:txBody>
      </p:sp>
      <p:pic>
        <p:nvPicPr>
          <p:cNvPr id="8" name="Рисунок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86120" y="6009338"/>
            <a:ext cx="7620000" cy="304800"/>
          </a:xfrm>
          <a:prstGeom prst="rect">
            <a:avLst/>
          </a:prstGeom>
        </p:spPr>
      </p:pic>
      <p:pic>
        <p:nvPicPr>
          <p:cNvPr id="16" name="Рисунок 15"/>
          <p:cNvPicPr>
            <a:picLocks noChangeAspect="1"/>
          </p:cNvPicPr>
          <p:nvPr userDrawn="1"/>
        </p:nvPicPr>
        <p:blipFill rotWithShape="1">
          <a:blip r:embed="rId6" cstate="print">
            <a:extLst>
              <a:ext uri="{28A0092B-C50C-407E-A947-70E740481C1C}">
                <a14:useLocalDpi xmlns:a14="http://schemas.microsoft.com/office/drawing/2010/main" val="0"/>
              </a:ext>
            </a:extLst>
          </a:blip>
          <a:srcRect r="40770"/>
          <a:stretch/>
        </p:blipFill>
        <p:spPr>
          <a:xfrm>
            <a:off x="9299121" y="739549"/>
            <a:ext cx="2892879" cy="4884117"/>
          </a:xfrm>
          <a:prstGeom prst="rect">
            <a:avLst/>
          </a:prstGeom>
        </p:spPr>
      </p:pic>
      <p:pic>
        <p:nvPicPr>
          <p:cNvPr id="17" name="Рисунок 1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5789456">
            <a:off x="293914" y="5875035"/>
            <a:ext cx="285750" cy="268605"/>
          </a:xfrm>
          <a:prstGeom prst="rect">
            <a:avLst/>
          </a:prstGeom>
        </p:spPr>
      </p:pic>
      <p:pic>
        <p:nvPicPr>
          <p:cNvPr id="19" name="Рисунок 1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218060">
            <a:off x="10602684" y="194276"/>
            <a:ext cx="285750" cy="268605"/>
          </a:xfrm>
          <a:prstGeom prst="rect">
            <a:avLst/>
          </a:prstGeom>
        </p:spPr>
      </p:pic>
      <p:pic>
        <p:nvPicPr>
          <p:cNvPr id="20" name="Рисунок 1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3962161">
            <a:off x="462494" y="5516354"/>
            <a:ext cx="285750" cy="268605"/>
          </a:xfrm>
          <a:prstGeom prst="rect">
            <a:avLst/>
          </a:prstGeom>
        </p:spPr>
      </p:pic>
      <p:pic>
        <p:nvPicPr>
          <p:cNvPr id="21" name="Рисунок 20"/>
          <p:cNvPicPr>
            <a:picLocks noChangeAspect="1"/>
          </p:cNvPicPr>
          <p:nvPr userDrawn="1"/>
        </p:nvPicPr>
        <p:blipFill rotWithShape="1">
          <a:blip r:embed="rId8" cstate="print">
            <a:extLst>
              <a:ext uri="{28A0092B-C50C-407E-A947-70E740481C1C}">
                <a14:useLocalDpi xmlns:a14="http://schemas.microsoft.com/office/drawing/2010/main" val="0"/>
              </a:ext>
            </a:extLst>
          </a:blip>
          <a:srcRect l="41348"/>
          <a:stretch/>
        </p:blipFill>
        <p:spPr>
          <a:xfrm>
            <a:off x="0" y="1367779"/>
            <a:ext cx="991303" cy="1699528"/>
          </a:xfrm>
          <a:prstGeom prst="rect">
            <a:avLst/>
          </a:prstGeom>
        </p:spPr>
      </p:pic>
      <p:pic>
        <p:nvPicPr>
          <p:cNvPr id="22" name="Рисунок 21"/>
          <p:cNvPicPr>
            <a:picLocks noChangeAspect="1"/>
          </p:cNvPicPr>
          <p:nvPr userDrawn="1"/>
        </p:nvPicPr>
        <p:blipFill rotWithShape="1">
          <a:blip r:embed="rId9" cstate="print">
            <a:extLst>
              <a:ext uri="{28A0092B-C50C-407E-A947-70E740481C1C}">
                <a14:useLocalDpi xmlns:a14="http://schemas.microsoft.com/office/drawing/2010/main" val="0"/>
              </a:ext>
            </a:extLst>
          </a:blip>
          <a:srcRect t="37724"/>
          <a:stretch/>
        </p:blipFill>
        <p:spPr>
          <a:xfrm>
            <a:off x="798783" y="0"/>
            <a:ext cx="505255" cy="314653"/>
          </a:xfrm>
          <a:prstGeom prst="rect">
            <a:avLst/>
          </a:prstGeom>
        </p:spPr>
      </p:pic>
    </p:spTree>
    <p:extLst>
      <p:ext uri="{BB962C8B-B14F-4D97-AF65-F5344CB8AC3E}">
        <p14:creationId xmlns:p14="http://schemas.microsoft.com/office/powerpoint/2010/main" val="36933161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8_Заголовок раздела">
    <p:spTree>
      <p:nvGrpSpPr>
        <p:cNvPr id="1" name=""/>
        <p:cNvGrpSpPr/>
        <p:nvPr/>
      </p:nvGrpSpPr>
      <p:grpSpPr>
        <a:xfrm>
          <a:off x="0" y="0"/>
          <a:ext cx="0" cy="0"/>
          <a:chOff x="0" y="0"/>
          <a:chExt cx="0" cy="0"/>
        </a:xfrm>
      </p:grpSpPr>
      <p:pic>
        <p:nvPicPr>
          <p:cNvPr id="14" name="Рисунок 13"/>
          <p:cNvPicPr>
            <a:picLocks noChangeAspect="1"/>
          </p:cNvPicPr>
          <p:nvPr userDrawn="1"/>
        </p:nvPicPr>
        <p:blipFill rotWithShape="1">
          <a:blip r:embed="rId2" cstate="print">
            <a:extLst>
              <a:ext uri="{28A0092B-C50C-407E-A947-70E740481C1C}">
                <a14:useLocalDpi xmlns:a14="http://schemas.microsoft.com/office/drawing/2010/main" val="0"/>
              </a:ext>
            </a:extLst>
          </a:blip>
          <a:srcRect l="18897"/>
          <a:stretch/>
        </p:blipFill>
        <p:spPr>
          <a:xfrm flipV="1">
            <a:off x="-8165" y="0"/>
            <a:ext cx="4463906" cy="6858000"/>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379764" y="6356349"/>
            <a:ext cx="2743200" cy="365125"/>
          </a:xfrm>
        </p:spPr>
        <p:txBody>
          <a:bodyPr/>
          <a:lstStyle/>
          <a:p>
            <a:fld id="{538A7483-B222-4158-8CAE-EB2B45992326}" type="datetime1">
              <a:rPr lang="ru-RU" smtClean="0"/>
              <a:t>19.09.2023</a:t>
            </a:fld>
            <a:endParaRPr lang="ru-RU"/>
          </a:p>
        </p:txBody>
      </p:sp>
      <p:sp>
        <p:nvSpPr>
          <p:cNvPr id="5" name="Нижний колонтитул 4"/>
          <p:cNvSpPr>
            <a:spLocks noGrp="1"/>
          </p:cNvSpPr>
          <p:nvPr>
            <p:ph type="ftr" sz="quarter" idx="11"/>
          </p:nvPr>
        </p:nvSpPr>
        <p:spPr>
          <a:xfrm>
            <a:off x="6697677"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sp>
        <p:nvSpPr>
          <p:cNvPr id="3" name="Диаграмма 2"/>
          <p:cNvSpPr>
            <a:spLocks noGrp="1"/>
          </p:cNvSpPr>
          <p:nvPr>
            <p:ph type="chart" sz="quarter" idx="13"/>
          </p:nvPr>
        </p:nvSpPr>
        <p:spPr>
          <a:xfrm>
            <a:off x="865867" y="1314449"/>
            <a:ext cx="4449763" cy="4138613"/>
          </a:xfrm>
        </p:spPr>
        <p:txBody>
          <a:bodyPr/>
          <a:lstStyle/>
          <a:p>
            <a:endParaRPr lang="ru-RU"/>
          </a:p>
        </p:txBody>
      </p:sp>
      <p:sp>
        <p:nvSpPr>
          <p:cNvPr id="12" name="Текст 11"/>
          <p:cNvSpPr>
            <a:spLocks noGrp="1"/>
          </p:cNvSpPr>
          <p:nvPr>
            <p:ph type="body" sz="quarter" idx="14" hasCustomPrompt="1"/>
          </p:nvPr>
        </p:nvSpPr>
        <p:spPr>
          <a:xfrm>
            <a:off x="6477014" y="1314449"/>
            <a:ext cx="4556125" cy="4138613"/>
          </a:xfrm>
        </p:spPr>
        <p:txBody>
          <a:bodyPr>
            <a:normAutofit/>
          </a:bodyPr>
          <a:lstStyle>
            <a:lvl1pPr marL="0" indent="0">
              <a:buNone/>
              <a:defRPr sz="2400"/>
            </a:lvl1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13" name="Рисунок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6677266" y="5892984"/>
            <a:ext cx="4155621" cy="166225"/>
          </a:xfrm>
          <a:prstGeom prst="rect">
            <a:avLst/>
          </a:prstGeom>
        </p:spPr>
      </p:pic>
      <p:pic>
        <p:nvPicPr>
          <p:cNvPr id="23" name="Рисунок 2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1012938" y="5892984"/>
            <a:ext cx="4155621" cy="166225"/>
          </a:xfrm>
          <a:prstGeom prst="rect">
            <a:avLst/>
          </a:prstGeom>
        </p:spPr>
      </p:pic>
      <p:pic>
        <p:nvPicPr>
          <p:cNvPr id="24" name="Рисунок 2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3815681" y="158990"/>
            <a:ext cx="713336" cy="713336"/>
          </a:xfrm>
          <a:prstGeom prst="rect">
            <a:avLst/>
          </a:prstGeom>
        </p:spPr>
      </p:pic>
      <p:pic>
        <p:nvPicPr>
          <p:cNvPr id="25" name="Рисунок 2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20363" y="5976096"/>
            <a:ext cx="653248" cy="656877"/>
          </a:xfrm>
          <a:prstGeom prst="rect">
            <a:avLst/>
          </a:prstGeom>
        </p:spPr>
      </p:pic>
      <p:pic>
        <p:nvPicPr>
          <p:cNvPr id="26" name="Рисунок 2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345946" y="3255459"/>
            <a:ext cx="713336" cy="713336"/>
          </a:xfrm>
          <a:prstGeom prst="rect">
            <a:avLst/>
          </a:prstGeom>
        </p:spPr>
      </p:pic>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902236" y="2501524"/>
            <a:ext cx="653248" cy="656877"/>
          </a:xfrm>
          <a:prstGeom prst="rect">
            <a:avLst/>
          </a:prstGeom>
        </p:spPr>
      </p:pic>
      <p:pic>
        <p:nvPicPr>
          <p:cNvPr id="27" name="Рисунок 26"/>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306318" y="3161716"/>
            <a:ext cx="1885682" cy="2814380"/>
          </a:xfrm>
          <a:prstGeom prst="rect">
            <a:avLst/>
          </a:prstGeom>
        </p:spPr>
      </p:pic>
      <p:pic>
        <p:nvPicPr>
          <p:cNvPr id="28" name="Рисунок 27"/>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854043" y="196568"/>
            <a:ext cx="2326821" cy="897920"/>
          </a:xfrm>
          <a:prstGeom prst="rect">
            <a:avLst/>
          </a:prstGeom>
        </p:spPr>
      </p:pic>
    </p:spTree>
    <p:extLst>
      <p:ext uri="{BB962C8B-B14F-4D97-AF65-F5344CB8AC3E}">
        <p14:creationId xmlns:p14="http://schemas.microsoft.com/office/powerpoint/2010/main" val="6438718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9_Заголовок раздела">
    <p:spTree>
      <p:nvGrpSpPr>
        <p:cNvPr id="1" name=""/>
        <p:cNvGrpSpPr/>
        <p:nvPr/>
      </p:nvGrpSpPr>
      <p:grpSpPr>
        <a:xfrm>
          <a:off x="0" y="0"/>
          <a:ext cx="0" cy="0"/>
          <a:chOff x="0" y="0"/>
          <a:chExt cx="0" cy="0"/>
        </a:xfrm>
      </p:grpSpPr>
      <p:pic>
        <p:nvPicPr>
          <p:cNvPr id="9" name="Рисунок 8"/>
          <p:cNvPicPr>
            <a:picLocks noChangeAspect="1"/>
          </p:cNvPicPr>
          <p:nvPr userDrawn="1"/>
        </p:nvPicPr>
        <p:blipFill rotWithShape="1">
          <a:blip r:embed="rId2">
            <a:extLst>
              <a:ext uri="{28A0092B-C50C-407E-A947-70E740481C1C}">
                <a14:useLocalDpi xmlns:a14="http://schemas.microsoft.com/office/drawing/2010/main" val="0"/>
              </a:ext>
            </a:extLst>
          </a:blip>
          <a:srcRect l="-38320" t="7971" r="38320" b="-7971"/>
          <a:stretch/>
        </p:blipFill>
        <p:spPr>
          <a:xfrm flipH="1">
            <a:off x="-1" y="846989"/>
            <a:ext cx="7223672" cy="7091238"/>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379764" y="6356349"/>
            <a:ext cx="2743200" cy="365125"/>
          </a:xfrm>
        </p:spPr>
        <p:txBody>
          <a:bodyPr/>
          <a:lstStyle/>
          <a:p>
            <a:fld id="{7F9650E3-60C7-40CD-8DF4-D763ED4691DB}" type="datetime1">
              <a:rPr lang="ru-RU" smtClean="0"/>
              <a:t>19.09.2023</a:t>
            </a:fld>
            <a:endParaRPr lang="ru-RU"/>
          </a:p>
        </p:txBody>
      </p:sp>
      <p:sp>
        <p:nvSpPr>
          <p:cNvPr id="5" name="Нижний колонтитул 4"/>
          <p:cNvSpPr>
            <a:spLocks noGrp="1"/>
          </p:cNvSpPr>
          <p:nvPr>
            <p:ph type="ftr" sz="quarter" idx="11"/>
          </p:nvPr>
        </p:nvSpPr>
        <p:spPr>
          <a:xfrm>
            <a:off x="6697677"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sp>
        <p:nvSpPr>
          <p:cNvPr id="3" name="Диаграмма 2"/>
          <p:cNvSpPr>
            <a:spLocks noGrp="1"/>
          </p:cNvSpPr>
          <p:nvPr>
            <p:ph type="chart" sz="quarter" idx="13"/>
          </p:nvPr>
        </p:nvSpPr>
        <p:spPr>
          <a:xfrm>
            <a:off x="3707778" y="1542820"/>
            <a:ext cx="4449763" cy="4138613"/>
          </a:xfrm>
        </p:spPr>
        <p:txBody>
          <a:bodyPr/>
          <a:lstStyle/>
          <a:p>
            <a:endParaRPr lang="ru-RU" dirty="0"/>
          </a:p>
        </p:txBody>
      </p:sp>
      <p:pic>
        <p:nvPicPr>
          <p:cNvPr id="13" name="Рисунок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3854849" y="5976096"/>
            <a:ext cx="4155621" cy="166225"/>
          </a:xfrm>
          <a:prstGeom prst="rect">
            <a:avLst/>
          </a:prstGeom>
        </p:spPr>
      </p:pic>
      <p:pic>
        <p:nvPicPr>
          <p:cNvPr id="25" name="Рисунок 2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91701" y="6142321"/>
            <a:ext cx="653248" cy="656877"/>
          </a:xfrm>
          <a:prstGeom prst="rect">
            <a:avLst/>
          </a:prstGeom>
        </p:spPr>
      </p:pic>
      <p:sp>
        <p:nvSpPr>
          <p:cNvPr id="20"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pic>
        <p:nvPicPr>
          <p:cNvPr id="10" name="Рисунок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890700">
            <a:off x="10081963" y="4267376"/>
            <a:ext cx="1461027" cy="1596415"/>
          </a:xfrm>
          <a:prstGeom prst="rect">
            <a:avLst/>
          </a:prstGeom>
        </p:spPr>
      </p:pic>
      <p:pic>
        <p:nvPicPr>
          <p:cNvPr id="11" name="Рисунок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84942" y="-55596"/>
            <a:ext cx="1687650" cy="1625770"/>
          </a:xfrm>
          <a:prstGeom prst="rect">
            <a:avLst/>
          </a:prstGeom>
        </p:spPr>
      </p:pic>
      <p:pic>
        <p:nvPicPr>
          <p:cNvPr id="24" name="Рисунок 2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a:off x="868806" y="757289"/>
            <a:ext cx="713336" cy="713336"/>
          </a:xfrm>
          <a:prstGeom prst="rect">
            <a:avLst/>
          </a:prstGeom>
        </p:spPr>
      </p:pic>
      <p:pic>
        <p:nvPicPr>
          <p:cNvPr id="16" name="Рисунок 15"/>
          <p:cNvPicPr>
            <a:picLocks noChangeAspect="1"/>
          </p:cNvPicPr>
          <p:nvPr userDrawn="1"/>
        </p:nvPicPr>
        <p:blipFill rotWithShape="1">
          <a:blip r:embed="rId2">
            <a:extLst>
              <a:ext uri="{28A0092B-C50C-407E-A947-70E740481C1C}">
                <a14:useLocalDpi xmlns:a14="http://schemas.microsoft.com/office/drawing/2010/main" val="0"/>
              </a:ext>
            </a:extLst>
          </a:blip>
          <a:srcRect l="45279" r="382"/>
          <a:stretch/>
        </p:blipFill>
        <p:spPr>
          <a:xfrm flipH="1">
            <a:off x="9682660" y="489858"/>
            <a:ext cx="2509394" cy="4516061"/>
          </a:xfrm>
          <a:prstGeom prst="rect">
            <a:avLst/>
          </a:prstGeom>
        </p:spPr>
      </p:pic>
      <p:pic>
        <p:nvPicPr>
          <p:cNvPr id="29" name="Рисунок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485852" y="913297"/>
            <a:ext cx="653248" cy="656877"/>
          </a:xfrm>
          <a:prstGeom prst="rect">
            <a:avLst/>
          </a:prstGeom>
        </p:spPr>
      </p:pic>
      <p:pic>
        <p:nvPicPr>
          <p:cNvPr id="30" name="Рисунок 2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a:off x="8969324" y="4392608"/>
            <a:ext cx="713336" cy="713336"/>
          </a:xfrm>
          <a:prstGeom prst="rect">
            <a:avLst/>
          </a:prstGeom>
        </p:spPr>
      </p:pic>
      <p:pic>
        <p:nvPicPr>
          <p:cNvPr id="17" name="Рисунок 1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682660" y="1971813"/>
            <a:ext cx="1345251" cy="1348104"/>
          </a:xfrm>
          <a:prstGeom prst="rect">
            <a:avLst/>
          </a:prstGeom>
        </p:spPr>
      </p:pic>
      <p:pic>
        <p:nvPicPr>
          <p:cNvPr id="19" name="Рисунок 18"/>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905741" y="4444186"/>
            <a:ext cx="1729928" cy="1733597"/>
          </a:xfrm>
          <a:prstGeom prst="rect">
            <a:avLst/>
          </a:prstGeom>
        </p:spPr>
      </p:pic>
    </p:spTree>
    <p:extLst>
      <p:ext uri="{BB962C8B-B14F-4D97-AF65-F5344CB8AC3E}">
        <p14:creationId xmlns:p14="http://schemas.microsoft.com/office/powerpoint/2010/main" val="35048941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able_slide_yellow">
    <p:spTree>
      <p:nvGrpSpPr>
        <p:cNvPr id="1" name=""/>
        <p:cNvGrpSpPr/>
        <p:nvPr/>
      </p:nvGrpSpPr>
      <p:grpSpPr>
        <a:xfrm>
          <a:off x="0" y="0"/>
          <a:ext cx="0" cy="0"/>
          <a:chOff x="0" y="0"/>
          <a:chExt cx="0" cy="0"/>
        </a:xfrm>
      </p:grpSpPr>
      <p:pic>
        <p:nvPicPr>
          <p:cNvPr id="14" name="Рисунок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72950" y="2374058"/>
            <a:ext cx="3719050" cy="4494179"/>
          </a:xfrm>
          <a:prstGeom prst="rect">
            <a:avLst/>
          </a:prstGeom>
        </p:spPr>
      </p:pic>
      <p:pic>
        <p:nvPicPr>
          <p:cNvPr id="12" name="Рисунок 11"/>
          <p:cNvPicPr>
            <a:picLocks noChangeAspect="1"/>
          </p:cNvPicPr>
          <p:nvPr userDrawn="1"/>
        </p:nvPicPr>
        <p:blipFill rotWithShape="1">
          <a:blip r:embed="rId3" cstate="print">
            <a:extLst>
              <a:ext uri="{28A0092B-C50C-407E-A947-70E740481C1C}">
                <a14:useLocalDpi xmlns:a14="http://schemas.microsoft.com/office/drawing/2010/main" val="0"/>
              </a:ext>
            </a:extLst>
          </a:blip>
          <a:srcRect r="25619" b="14310"/>
          <a:stretch/>
        </p:blipFill>
        <p:spPr>
          <a:xfrm rot="10800000">
            <a:off x="0" y="0"/>
            <a:ext cx="2538920" cy="5969261"/>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899913" y="6374600"/>
            <a:ext cx="2743200" cy="365125"/>
          </a:xfrm>
        </p:spPr>
        <p:txBody>
          <a:bodyPr/>
          <a:lstStyle/>
          <a:p>
            <a:fld id="{DACE4FB2-92A7-46F0-A41B-2443ADA8015F}" type="datetime1">
              <a:rPr lang="ru-RU" smtClean="0"/>
              <a:t>19.09.2023</a:t>
            </a:fld>
            <a:endParaRPr lang="ru-RU"/>
          </a:p>
        </p:txBody>
      </p:sp>
      <p:sp>
        <p:nvSpPr>
          <p:cNvPr id="5" name="Нижний колонтитул 4"/>
          <p:cNvSpPr>
            <a:spLocks noGrp="1"/>
          </p:cNvSpPr>
          <p:nvPr>
            <p:ph type="ftr" sz="quarter" idx="11"/>
          </p:nvPr>
        </p:nvSpPr>
        <p:spPr>
          <a:xfrm>
            <a:off x="5107021" y="6369059"/>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sp>
        <p:nvSpPr>
          <p:cNvPr id="8" name="Таблица 7"/>
          <p:cNvSpPr>
            <a:spLocks noGrp="1"/>
          </p:cNvSpPr>
          <p:nvPr>
            <p:ph type="tbl" sz="quarter" idx="13"/>
          </p:nvPr>
        </p:nvSpPr>
        <p:spPr>
          <a:xfrm>
            <a:off x="885522" y="447597"/>
            <a:ext cx="10382250" cy="5573713"/>
          </a:xfrm>
        </p:spPr>
        <p:txBody>
          <a:bodyPr/>
          <a:lstStyle/>
          <a:p>
            <a:endParaRPr lang="ru-RU"/>
          </a:p>
        </p:txBody>
      </p:sp>
      <p:pic>
        <p:nvPicPr>
          <p:cNvPr id="15" name="Рисунок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626336" y="1225684"/>
            <a:ext cx="253004" cy="1896894"/>
          </a:xfrm>
          <a:prstGeom prst="rect">
            <a:avLst/>
          </a:prstGeom>
        </p:spPr>
      </p:pic>
      <p:pic>
        <p:nvPicPr>
          <p:cNvPr id="22" name="Рисунок 2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92018">
            <a:off x="272307" y="649803"/>
            <a:ext cx="383150" cy="360161"/>
          </a:xfrm>
          <a:prstGeom prst="rect">
            <a:avLst/>
          </a:prstGeom>
        </p:spPr>
      </p:pic>
      <p:pic>
        <p:nvPicPr>
          <p:cNvPr id="27" name="Рисунок 2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3012286">
            <a:off x="11521734" y="5555199"/>
            <a:ext cx="383150" cy="360161"/>
          </a:xfrm>
          <a:prstGeom prst="rect">
            <a:avLst/>
          </a:prstGeom>
        </p:spPr>
      </p:pic>
      <p:pic>
        <p:nvPicPr>
          <p:cNvPr id="23" name="Рисунок 22"/>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363821" y="6036429"/>
            <a:ext cx="7620000" cy="304800"/>
          </a:xfrm>
          <a:prstGeom prst="rect">
            <a:avLst/>
          </a:prstGeom>
        </p:spPr>
      </p:pic>
    </p:spTree>
    <p:extLst>
      <p:ext uri="{BB962C8B-B14F-4D97-AF65-F5344CB8AC3E}">
        <p14:creationId xmlns:p14="http://schemas.microsoft.com/office/powerpoint/2010/main" val="1900703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02">
    <p:spTree>
      <p:nvGrpSpPr>
        <p:cNvPr id="1" name=""/>
        <p:cNvGrpSpPr/>
        <p:nvPr/>
      </p:nvGrpSpPr>
      <p:grpSpPr>
        <a:xfrm>
          <a:off x="0" y="0"/>
          <a:ext cx="0" cy="0"/>
          <a:chOff x="0" y="0"/>
          <a:chExt cx="0" cy="0"/>
        </a:xfrm>
      </p:grpSpPr>
      <p:pic>
        <p:nvPicPr>
          <p:cNvPr id="15" name="Рисунок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00646" y="1256699"/>
            <a:ext cx="4988975" cy="4121448"/>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7472528" y="4436779"/>
            <a:ext cx="4573562" cy="1016945"/>
          </a:xfrm>
          <a:prstGeom prst="rect">
            <a:avLst/>
          </a:prstGeom>
        </p:spPr>
      </p:pic>
      <p:pic>
        <p:nvPicPr>
          <p:cNvPr id="6" name="Рисунок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0"/>
            <a:ext cx="7184571" cy="6858000"/>
          </a:xfrm>
          <a:prstGeom prst="rect">
            <a:avLst/>
          </a:prstGeom>
        </p:spPr>
      </p:pic>
      <p:sp>
        <p:nvSpPr>
          <p:cNvPr id="2" name="Заголовок 1"/>
          <p:cNvSpPr>
            <a:spLocks noGrp="1"/>
          </p:cNvSpPr>
          <p:nvPr>
            <p:ph type="title" hasCustomPrompt="1"/>
          </p:nvPr>
        </p:nvSpPr>
        <p:spPr>
          <a:xfrm>
            <a:off x="541589" y="88265"/>
            <a:ext cx="2621014" cy="3803007"/>
          </a:xfrm>
        </p:spPr>
        <p:txBody>
          <a:bodyPr/>
          <a:lstStyle>
            <a:lvl1pPr algn="l">
              <a:defRPr/>
            </a:lvl1pPr>
          </a:lstStyle>
          <a:p>
            <a:r>
              <a:rPr lang="da-DK" dirty="0"/>
              <a:t>Lorem ipsum dolor sit amet</a:t>
            </a:r>
            <a:endParaRPr lang="ru-RU" dirty="0"/>
          </a:p>
        </p:txBody>
      </p:sp>
      <p:sp>
        <p:nvSpPr>
          <p:cNvPr id="3" name="Дата 2"/>
          <p:cNvSpPr>
            <a:spLocks noGrp="1"/>
          </p:cNvSpPr>
          <p:nvPr>
            <p:ph type="dt" sz="half" idx="10"/>
          </p:nvPr>
        </p:nvSpPr>
        <p:spPr/>
        <p:txBody>
          <a:bodyPr/>
          <a:lstStyle/>
          <a:p>
            <a:fld id="{95E497E8-5E48-411D-B632-55C12A1740B3}" type="datetime1">
              <a:rPr lang="ru-RU" smtClean="0"/>
              <a:t>19.09.2023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pPr/>
              <a:t>‹Nr.›</a:t>
            </a:fld>
            <a:endParaRPr lang="ru-RU" dirty="0"/>
          </a:p>
        </p:txBody>
      </p:sp>
      <p:pic>
        <p:nvPicPr>
          <p:cNvPr id="9" name="Рисунок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867100" y="0"/>
            <a:ext cx="7323313" cy="5568043"/>
          </a:xfrm>
          <a:prstGeom prst="rect">
            <a:avLst/>
          </a:prstGeom>
        </p:spPr>
      </p:pic>
      <p:sp>
        <p:nvSpPr>
          <p:cNvPr id="10"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sp>
        <p:nvSpPr>
          <p:cNvPr id="13" name="Текст 12"/>
          <p:cNvSpPr>
            <a:spLocks noGrp="1"/>
          </p:cNvSpPr>
          <p:nvPr>
            <p:ph type="body" sz="quarter" idx="13" hasCustomPrompt="1"/>
          </p:nvPr>
        </p:nvSpPr>
        <p:spPr>
          <a:xfrm>
            <a:off x="236538" y="3641725"/>
            <a:ext cx="3502025" cy="1411288"/>
          </a:xfrm>
        </p:spPr>
        <p:txBody>
          <a:bodyPr/>
          <a:lstStyle>
            <a:lvl1pPr>
              <a:defRPr sz="1600"/>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pic>
        <p:nvPicPr>
          <p:cNvPr id="14" name="Рисунок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2" y="0"/>
            <a:ext cx="5257800" cy="1959407"/>
          </a:xfrm>
          <a:prstGeom prst="rect">
            <a:avLst/>
          </a:prstGeom>
        </p:spPr>
      </p:pic>
      <p:pic>
        <p:nvPicPr>
          <p:cNvPr id="16" name="Рисунок 1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246839" y="2606379"/>
            <a:ext cx="1263242" cy="2486296"/>
          </a:xfrm>
          <a:prstGeom prst="rect">
            <a:avLst/>
          </a:prstGeom>
        </p:spPr>
      </p:pic>
      <p:pic>
        <p:nvPicPr>
          <p:cNvPr id="19" name="Рисунок 1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459857">
            <a:off x="5242899" y="1331043"/>
            <a:ext cx="926692" cy="1012566"/>
          </a:xfrm>
          <a:prstGeom prst="rect">
            <a:avLst/>
          </a:prstGeom>
        </p:spPr>
      </p:pic>
      <p:pic>
        <p:nvPicPr>
          <p:cNvPr id="20" name="Рисунок 1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938280" flipH="1">
            <a:off x="9536973" y="4109079"/>
            <a:ext cx="926692" cy="1012566"/>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707986">
            <a:off x="4442763" y="3321250"/>
            <a:ext cx="1357793" cy="1308007"/>
          </a:xfrm>
          <a:prstGeom prst="rect">
            <a:avLst/>
          </a:prstGeom>
        </p:spPr>
      </p:pic>
      <p:pic>
        <p:nvPicPr>
          <p:cNvPr id="22" name="Рисунок 2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0120386">
            <a:off x="3794195" y="174220"/>
            <a:ext cx="2115711" cy="1974095"/>
          </a:xfrm>
          <a:prstGeom prst="rect">
            <a:avLst/>
          </a:prstGeom>
        </p:spPr>
      </p:pic>
      <p:pic>
        <p:nvPicPr>
          <p:cNvPr id="18" name="Grafik 17">
            <a:extLst>
              <a:ext uri="{FF2B5EF4-FFF2-40B4-BE49-F238E27FC236}">
                <a16:creationId xmlns:a16="http://schemas.microsoft.com/office/drawing/2014/main" id="{FF7B1472-3DEC-4DCD-A253-94BE0B66709F}"/>
              </a:ext>
            </a:extLst>
          </p:cNvPr>
          <p:cNvPicPr>
            <a:picLocks noChangeAspect="1"/>
          </p:cNvPicPr>
          <p:nvPr userDrawn="1"/>
        </p:nvPicPr>
        <p:blipFill>
          <a:blip r:embed="rId11" cstate="print">
            <a:extLst>
              <a:ext uri="{28A0092B-C50C-407E-A947-70E740481C1C}">
                <a14:useLocalDpi xmlns:a14="http://schemas.microsoft.com/office/drawing/2010/main" val="0"/>
              </a:ext>
            </a:extLst>
          </a:blip>
          <a:srcRect/>
          <a:stretch/>
        </p:blipFill>
        <p:spPr>
          <a:xfrm>
            <a:off x="250136" y="1440687"/>
            <a:ext cx="1363283" cy="653609"/>
          </a:xfrm>
          <a:prstGeom prst="rect">
            <a:avLst/>
          </a:prstGeom>
        </p:spPr>
      </p:pic>
    </p:spTree>
    <p:extLst>
      <p:ext uri="{BB962C8B-B14F-4D97-AF65-F5344CB8AC3E}">
        <p14:creationId xmlns:p14="http://schemas.microsoft.com/office/powerpoint/2010/main" val="6555650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bullet_points_yellow">
    <p:spTree>
      <p:nvGrpSpPr>
        <p:cNvPr id="1" name=""/>
        <p:cNvGrpSpPr/>
        <p:nvPr/>
      </p:nvGrpSpPr>
      <p:grpSpPr>
        <a:xfrm>
          <a:off x="0" y="0"/>
          <a:ext cx="0" cy="0"/>
          <a:chOff x="0" y="0"/>
          <a:chExt cx="0" cy="0"/>
        </a:xfrm>
      </p:grpSpPr>
      <p:pic>
        <p:nvPicPr>
          <p:cNvPr id="15" name="Рисунок 14"/>
          <p:cNvPicPr>
            <a:picLocks noChangeAspect="1"/>
          </p:cNvPicPr>
          <p:nvPr userDrawn="1"/>
        </p:nvPicPr>
        <p:blipFill rotWithShape="1">
          <a:blip r:embed="rId2" cstate="print">
            <a:extLst>
              <a:ext uri="{28A0092B-C50C-407E-A947-70E740481C1C}">
                <a14:useLocalDpi xmlns:a14="http://schemas.microsoft.com/office/drawing/2010/main" val="0"/>
              </a:ext>
            </a:extLst>
          </a:blip>
          <a:srcRect l="29233"/>
          <a:stretch/>
        </p:blipFill>
        <p:spPr>
          <a:xfrm>
            <a:off x="0" y="0"/>
            <a:ext cx="3895006" cy="6858000"/>
          </a:xfrm>
          <a:prstGeom prst="rect">
            <a:avLst/>
          </a:prstGeom>
        </p:spPr>
      </p:pic>
      <p:pic>
        <p:nvPicPr>
          <p:cNvPr id="21" name="Рисунок 20"/>
          <p:cNvPicPr>
            <a:picLocks noChangeAspect="1"/>
          </p:cNvPicPr>
          <p:nvPr userDrawn="1"/>
        </p:nvPicPr>
        <p:blipFill rotWithShape="1">
          <a:blip r:embed="rId3" cstate="print">
            <a:extLst>
              <a:ext uri="{28A0092B-C50C-407E-A947-70E740481C1C}">
                <a14:useLocalDpi xmlns:a14="http://schemas.microsoft.com/office/drawing/2010/main" val="0"/>
              </a:ext>
            </a:extLst>
          </a:blip>
          <a:srcRect r="55750"/>
          <a:stretch/>
        </p:blipFill>
        <p:spPr>
          <a:xfrm>
            <a:off x="11176132" y="2061256"/>
            <a:ext cx="1021624" cy="4711735"/>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379764" y="6356349"/>
            <a:ext cx="2743200" cy="365125"/>
          </a:xfrm>
        </p:spPr>
        <p:txBody>
          <a:bodyPr/>
          <a:lstStyle>
            <a:lvl1pPr>
              <a:defRPr>
                <a:solidFill>
                  <a:schemeClr val="tx1"/>
                </a:solidFill>
              </a:defRPr>
            </a:lvl1pPr>
          </a:lstStyle>
          <a:p>
            <a:fld id="{ECD16398-92CD-437F-86EC-887C697D72E4}" type="datetime1">
              <a:rPr lang="ru-RU" smtClean="0"/>
              <a:t>19.09.2023</a:t>
            </a:fld>
            <a:endParaRPr lang="ru-RU" dirty="0"/>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pic>
        <p:nvPicPr>
          <p:cNvPr id="14" name="Рисунок 1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276841" y="5708485"/>
            <a:ext cx="6841672" cy="273667"/>
          </a:xfrm>
          <a:prstGeom prst="rect">
            <a:avLst/>
          </a:prstGeom>
        </p:spPr>
      </p:pic>
      <p:pic>
        <p:nvPicPr>
          <p:cNvPr id="22" name="Рисунок 2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22145" y="5510650"/>
            <a:ext cx="841026" cy="845698"/>
          </a:xfrm>
          <a:prstGeom prst="rect">
            <a:avLst/>
          </a:prstGeom>
        </p:spPr>
      </p:pic>
      <p:pic>
        <p:nvPicPr>
          <p:cNvPr id="33" name="Рисунок 3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635558" flipV="1">
            <a:off x="11592097" y="2836229"/>
            <a:ext cx="321481" cy="302192"/>
          </a:xfrm>
          <a:prstGeom prst="rect">
            <a:avLst/>
          </a:prstGeom>
        </p:spPr>
      </p:pic>
      <p:pic>
        <p:nvPicPr>
          <p:cNvPr id="34" name="Рисунок 3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2752199" flipV="1">
            <a:off x="492111" y="218678"/>
            <a:ext cx="321481" cy="302192"/>
          </a:xfrm>
          <a:prstGeom prst="rect">
            <a:avLst/>
          </a:prstGeom>
        </p:spPr>
      </p:pic>
      <p:sp>
        <p:nvSpPr>
          <p:cNvPr id="39" name="Текст 38"/>
          <p:cNvSpPr>
            <a:spLocks noGrp="1"/>
          </p:cNvSpPr>
          <p:nvPr>
            <p:ph type="body" sz="quarter" idx="17" hasCustomPrompt="1"/>
          </p:nvPr>
        </p:nvSpPr>
        <p:spPr>
          <a:xfrm>
            <a:off x="1851559" y="1323726"/>
            <a:ext cx="9456360" cy="560183"/>
          </a:xfrm>
        </p:spPr>
        <p:txBody>
          <a:bodyPr/>
          <a:lstStyle>
            <a:lvl1pPr marL="228600" indent="-228600">
              <a:buClr>
                <a:schemeClr val="accent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chemeClr val="accent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44" name="Текст 38"/>
          <p:cNvSpPr>
            <a:spLocks noGrp="1"/>
          </p:cNvSpPr>
          <p:nvPr>
            <p:ph type="body" sz="quarter" idx="19" hasCustomPrompt="1"/>
          </p:nvPr>
        </p:nvSpPr>
        <p:spPr>
          <a:xfrm>
            <a:off x="1851559" y="3205616"/>
            <a:ext cx="9456360" cy="560183"/>
          </a:xfrm>
        </p:spPr>
        <p:txBody>
          <a:bodyPr/>
          <a:lstStyle>
            <a:lvl1pPr marL="228600" indent="-228600">
              <a:buClr>
                <a:schemeClr val="accent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45" name="Текст 38"/>
          <p:cNvSpPr>
            <a:spLocks noGrp="1"/>
          </p:cNvSpPr>
          <p:nvPr>
            <p:ph type="body" sz="quarter" idx="20" hasCustomPrompt="1"/>
          </p:nvPr>
        </p:nvSpPr>
        <p:spPr>
          <a:xfrm>
            <a:off x="1851559" y="4112708"/>
            <a:ext cx="9456360" cy="560183"/>
          </a:xfrm>
        </p:spPr>
        <p:txBody>
          <a:bodyPr/>
          <a:lstStyle>
            <a:lvl1pPr marL="228600" indent="-228600">
              <a:buClr>
                <a:schemeClr val="accent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Tree>
    <p:extLst>
      <p:ext uri="{BB962C8B-B14F-4D97-AF65-F5344CB8AC3E}">
        <p14:creationId xmlns:p14="http://schemas.microsoft.com/office/powerpoint/2010/main" val="35670548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ЗBambooBike">
    <p:spTree>
      <p:nvGrpSpPr>
        <p:cNvPr id="1" name=""/>
        <p:cNvGrpSpPr/>
        <p:nvPr/>
      </p:nvGrpSpPr>
      <p:grpSpPr>
        <a:xfrm>
          <a:off x="0" y="0"/>
          <a:ext cx="0" cy="0"/>
          <a:chOff x="0" y="0"/>
          <a:chExt cx="0" cy="0"/>
        </a:xfrm>
      </p:grpSpPr>
      <p:pic>
        <p:nvPicPr>
          <p:cNvPr id="19" name="Рисунок 18"/>
          <p:cNvPicPr>
            <a:picLocks noChangeAspect="1"/>
          </p:cNvPicPr>
          <p:nvPr userDrawn="1"/>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3150"/>
            <a:ext cx="12186402" cy="6854850"/>
          </a:xfrm>
          <a:prstGeom prst="rect">
            <a:avLst/>
          </a:prstGeom>
        </p:spPr>
      </p:pic>
      <p:pic>
        <p:nvPicPr>
          <p:cNvPr id="20" name="Рисунок 19"/>
          <p:cNvPicPr>
            <a:picLocks noChangeAspect="1"/>
          </p:cNvPicPr>
          <p:nvPr userDrawn="1"/>
        </p:nvPicPr>
        <p:blipFill>
          <a:blip r:embed="rId4">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tretch>
            <a:fillRect/>
          </a:stretch>
        </p:blipFill>
        <p:spPr>
          <a:xfrm>
            <a:off x="460490" y="721422"/>
            <a:ext cx="4068452" cy="4404099"/>
          </a:xfrm>
          <a:prstGeom prst="rect">
            <a:avLst/>
          </a:prstGeom>
        </p:spPr>
      </p:pic>
      <p:pic>
        <p:nvPicPr>
          <p:cNvPr id="21" name="Рисунок 20"/>
          <p:cNvPicPr>
            <a:picLocks noChangeAspect="1"/>
          </p:cNvPicPr>
          <p:nvPr userDrawn="1"/>
        </p:nvPicPr>
        <p:blipFill>
          <a:blip r:embed="rId6">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tretch>
            <a:fillRect/>
          </a:stretch>
        </p:blipFill>
        <p:spPr>
          <a:xfrm>
            <a:off x="7941474" y="-14121"/>
            <a:ext cx="4250215" cy="3339455"/>
          </a:xfrm>
          <a:prstGeom prst="rect">
            <a:avLst/>
          </a:prstGeom>
        </p:spPr>
      </p:pic>
      <p:pic>
        <p:nvPicPr>
          <p:cNvPr id="22" name="Рисунок 21"/>
          <p:cNvPicPr>
            <a:picLocks noChangeAspect="1"/>
          </p:cNvPicPr>
          <p:nvPr userDrawn="1"/>
        </p:nvPicPr>
        <p:blipFill>
          <a:blip r:embed="rId8">
            <a:extLst>
              <a:ext uri="{BEBA8EAE-BF5A-486C-A8C5-ECC9F3942E4B}">
                <a14:imgProps xmlns:a14="http://schemas.microsoft.com/office/drawing/2010/main">
                  <a14:imgLayer r:embed="rId9">
                    <a14:imgEffect>
                      <a14:saturation sat="66000"/>
                    </a14:imgEffect>
                  </a14:imgLayer>
                </a14:imgProps>
              </a:ext>
              <a:ext uri="{28A0092B-C50C-407E-A947-70E740481C1C}">
                <a14:useLocalDpi xmlns:a14="http://schemas.microsoft.com/office/drawing/2010/main" val="0"/>
              </a:ext>
            </a:extLst>
          </a:blip>
          <a:stretch>
            <a:fillRect/>
          </a:stretch>
        </p:blipFill>
        <p:spPr>
          <a:xfrm>
            <a:off x="-250925" y="5607344"/>
            <a:ext cx="5724636" cy="381642"/>
          </a:xfrm>
          <a:prstGeom prst="rect">
            <a:avLst/>
          </a:prstGeom>
        </p:spPr>
      </p:pic>
      <p:pic>
        <p:nvPicPr>
          <p:cNvPr id="7" name="Рисунок 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userDrawn="1">
            <p:ph type="title" hasCustomPrompt="1"/>
          </p:nvPr>
        </p:nvSpPr>
        <p:spPr>
          <a:xfrm>
            <a:off x="5571197" y="1580074"/>
            <a:ext cx="5164406" cy="1343397"/>
          </a:xfrm>
        </p:spPr>
        <p:txBody>
          <a:bodyPr anchor="b"/>
          <a:lstStyle>
            <a:lvl1pPr algn="ctr">
              <a:defRPr sz="6000"/>
            </a:lvl1pPr>
          </a:lstStyle>
          <a:p>
            <a:r>
              <a:rPr lang="da-DK" dirty="0"/>
              <a:t>Lorem ipsum dolor </a:t>
            </a:r>
            <a:endParaRPr lang="ru-RU" dirty="0"/>
          </a:p>
        </p:txBody>
      </p:sp>
      <p:sp>
        <p:nvSpPr>
          <p:cNvPr id="4" name="Дата 3"/>
          <p:cNvSpPr>
            <a:spLocks noGrp="1"/>
          </p:cNvSpPr>
          <p:nvPr userDrawn="1">
            <p:ph type="dt" sz="half" idx="10"/>
          </p:nvPr>
        </p:nvSpPr>
        <p:spPr/>
        <p:txBody>
          <a:bodyPr/>
          <a:lstStyle/>
          <a:p>
            <a:fld id="{3F4D2415-C807-467F-8A8A-582CCD79BE13}" type="datetime1">
              <a:rPr lang="ru-RU" smtClean="0"/>
              <a:t>19.09.2023</a:t>
            </a:fld>
            <a:endParaRPr lang="ru-RU"/>
          </a:p>
        </p:txBody>
      </p:sp>
      <p:sp>
        <p:nvSpPr>
          <p:cNvPr id="5" name="Нижний колонтитул 4"/>
          <p:cNvSpPr>
            <a:spLocks noGrp="1"/>
          </p:cNvSpPr>
          <p:nvPr userDrawn="1">
            <p:ph type="ftr" sz="quarter" idx="11"/>
          </p:nvPr>
        </p:nvSpPr>
        <p:spPr/>
        <p:txBody>
          <a:bodyPr/>
          <a:lstStyle/>
          <a:p>
            <a:endParaRPr lang="ru-RU"/>
          </a:p>
        </p:txBody>
      </p:sp>
      <p:sp>
        <p:nvSpPr>
          <p:cNvPr id="6" name="Номер слайда 5"/>
          <p:cNvSpPr>
            <a:spLocks noGrp="1"/>
          </p:cNvSpPr>
          <p:nvPr userDrawn="1">
            <p:ph type="sldNum" sz="quarter" idx="12"/>
          </p:nvPr>
        </p:nvSpPr>
        <p:spPr/>
        <p:txBody>
          <a:bodyPr/>
          <a:lstStyle/>
          <a:p>
            <a:fld id="{B7E6CA31-DA56-47CF-9891-B6D0296B6AEC}" type="slidenum">
              <a:rPr lang="ru-RU" smtClean="0"/>
              <a:t>‹Nr.›</a:t>
            </a:fld>
            <a:endParaRPr lang="ru-RU"/>
          </a:p>
        </p:txBody>
      </p:sp>
      <p:pic>
        <p:nvPicPr>
          <p:cNvPr id="11" name="Grafik 10">
            <a:extLst>
              <a:ext uri="{FF2B5EF4-FFF2-40B4-BE49-F238E27FC236}">
                <a16:creationId xmlns:a16="http://schemas.microsoft.com/office/drawing/2014/main" id="{EACF3009-F710-4C74-98C6-C320D2B50195}"/>
              </a:ext>
            </a:extLst>
          </p:cNvPr>
          <p:cNvPicPr>
            <a:picLocks noChangeAspect="1"/>
          </p:cNvPicPr>
          <p:nvPr userDrawn="1"/>
        </p:nvPicPr>
        <p:blipFill>
          <a:blip r:embed="rId11" cstate="print">
            <a:extLst>
              <a:ext uri="{28A0092B-C50C-407E-A947-70E740481C1C}">
                <a14:useLocalDpi xmlns:a14="http://schemas.microsoft.com/office/drawing/2010/main" val="0"/>
              </a:ext>
            </a:extLst>
          </a:blip>
          <a:srcRect/>
          <a:stretch/>
        </p:blipFill>
        <p:spPr>
          <a:xfrm>
            <a:off x="250136" y="354837"/>
            <a:ext cx="1363283" cy="653609"/>
          </a:xfrm>
          <a:prstGeom prst="rect">
            <a:avLst/>
          </a:prstGeom>
        </p:spPr>
      </p:pic>
    </p:spTree>
    <p:extLst>
      <p:ext uri="{BB962C8B-B14F-4D97-AF65-F5344CB8AC3E}">
        <p14:creationId xmlns:p14="http://schemas.microsoft.com/office/powerpoint/2010/main" val="14506651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_ЗBambooBike_Pink">
    <p:spTree>
      <p:nvGrpSpPr>
        <p:cNvPr id="1" name=""/>
        <p:cNvGrpSpPr/>
        <p:nvPr/>
      </p:nvGrpSpPr>
      <p:grpSpPr>
        <a:xfrm>
          <a:off x="0" y="0"/>
          <a:ext cx="0" cy="0"/>
          <a:chOff x="0" y="0"/>
          <a:chExt cx="0" cy="0"/>
        </a:xfrm>
      </p:grpSpPr>
      <p:pic>
        <p:nvPicPr>
          <p:cNvPr id="19" name="Рисунок 18"/>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3150"/>
            <a:ext cx="12186402" cy="6854850"/>
          </a:xfrm>
          <a:prstGeom prst="rect">
            <a:avLst/>
          </a:prstGeom>
        </p:spPr>
      </p:pic>
      <p:pic>
        <p:nvPicPr>
          <p:cNvPr id="20" name="Рисунок 19"/>
          <p:cNvPicPr>
            <a:picLocks noChangeAspect="1"/>
          </p:cNvPicPr>
          <p:nvPr userDrawn="1"/>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460490" y="721422"/>
            <a:ext cx="4068452" cy="4404099"/>
          </a:xfrm>
          <a:prstGeom prst="rect">
            <a:avLst/>
          </a:prstGeom>
        </p:spPr>
      </p:pic>
      <p:pic>
        <p:nvPicPr>
          <p:cNvPr id="21" name="Рисунок 20"/>
          <p:cNvPicPr>
            <a:picLocks noChangeAspect="1"/>
          </p:cNvPicPr>
          <p:nvPr userDrawn="1"/>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7941474" y="-14121"/>
            <a:ext cx="4250215" cy="3339455"/>
          </a:xfrm>
          <a:prstGeom prst="rect">
            <a:avLst/>
          </a:prstGeom>
        </p:spPr>
      </p:pic>
      <p:pic>
        <p:nvPicPr>
          <p:cNvPr id="22" name="Рисунок 21"/>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50925" y="5607344"/>
            <a:ext cx="5724636" cy="381642"/>
          </a:xfrm>
          <a:prstGeom prst="rect">
            <a:avLst/>
          </a:prstGeom>
        </p:spPr>
      </p:pic>
      <p:pic>
        <p:nvPicPr>
          <p:cNvPr id="7" name="Рисунок 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userDrawn="1">
            <p:ph type="title" hasCustomPrompt="1"/>
          </p:nvPr>
        </p:nvSpPr>
        <p:spPr>
          <a:xfrm>
            <a:off x="5571197" y="1580074"/>
            <a:ext cx="5164406" cy="1343397"/>
          </a:xfrm>
        </p:spPr>
        <p:txBody>
          <a:bodyPr anchor="b"/>
          <a:lstStyle>
            <a:lvl1pPr algn="ctr">
              <a:defRPr sz="6000"/>
            </a:lvl1pPr>
          </a:lstStyle>
          <a:p>
            <a:r>
              <a:rPr lang="da-DK" dirty="0"/>
              <a:t>Lorem ipsum dolor </a:t>
            </a:r>
            <a:endParaRPr lang="ru-RU" dirty="0"/>
          </a:p>
        </p:txBody>
      </p:sp>
      <p:sp>
        <p:nvSpPr>
          <p:cNvPr id="4" name="Дата 3"/>
          <p:cNvSpPr>
            <a:spLocks noGrp="1"/>
          </p:cNvSpPr>
          <p:nvPr userDrawn="1">
            <p:ph type="dt" sz="half" idx="10"/>
          </p:nvPr>
        </p:nvSpPr>
        <p:spPr/>
        <p:txBody>
          <a:bodyPr/>
          <a:lstStyle/>
          <a:p>
            <a:fld id="{3F4D2415-C807-467F-8A8A-582CCD79BE13}" type="datetime1">
              <a:rPr lang="ru-RU" smtClean="0"/>
              <a:t>19.09.2023</a:t>
            </a:fld>
            <a:endParaRPr lang="ru-RU"/>
          </a:p>
        </p:txBody>
      </p:sp>
      <p:sp>
        <p:nvSpPr>
          <p:cNvPr id="5" name="Нижний колонтитул 4"/>
          <p:cNvSpPr>
            <a:spLocks noGrp="1"/>
          </p:cNvSpPr>
          <p:nvPr userDrawn="1">
            <p:ph type="ftr" sz="quarter" idx="11"/>
          </p:nvPr>
        </p:nvSpPr>
        <p:spPr/>
        <p:txBody>
          <a:bodyPr/>
          <a:lstStyle/>
          <a:p>
            <a:endParaRPr lang="ru-RU"/>
          </a:p>
        </p:txBody>
      </p:sp>
      <p:sp>
        <p:nvSpPr>
          <p:cNvPr id="6" name="Номер слайда 5"/>
          <p:cNvSpPr>
            <a:spLocks noGrp="1"/>
          </p:cNvSpPr>
          <p:nvPr userDrawn="1">
            <p:ph type="sldNum" sz="quarter" idx="12"/>
          </p:nvPr>
        </p:nvSpPr>
        <p:spPr/>
        <p:txBody>
          <a:bodyPr/>
          <a:lstStyle/>
          <a:p>
            <a:fld id="{B7E6CA31-DA56-47CF-9891-B6D0296B6AEC}" type="slidenum">
              <a:rPr lang="ru-RU" smtClean="0"/>
              <a:t>‹Nr.›</a:t>
            </a:fld>
            <a:endParaRPr lang="ru-RU"/>
          </a:p>
        </p:txBody>
      </p:sp>
      <p:pic>
        <p:nvPicPr>
          <p:cNvPr id="11" name="Grafik 10">
            <a:extLst>
              <a:ext uri="{FF2B5EF4-FFF2-40B4-BE49-F238E27FC236}">
                <a16:creationId xmlns:a16="http://schemas.microsoft.com/office/drawing/2014/main" id="{EACF3009-F710-4C74-98C6-C320D2B50195}"/>
              </a:ext>
            </a:extLst>
          </p:cNvPr>
          <p:cNvPicPr>
            <a:picLocks noChangeAspect="1"/>
          </p:cNvPicPr>
          <p:nvPr userDrawn="1"/>
        </p:nvPicPr>
        <p:blipFill>
          <a:blip r:embed="rId10" cstate="print">
            <a:extLst>
              <a:ext uri="{28A0092B-C50C-407E-A947-70E740481C1C}">
                <a14:useLocalDpi xmlns:a14="http://schemas.microsoft.com/office/drawing/2010/main" val="0"/>
              </a:ext>
            </a:extLst>
          </a:blip>
          <a:srcRect/>
          <a:stretch/>
        </p:blipFill>
        <p:spPr>
          <a:xfrm>
            <a:off x="250136" y="354837"/>
            <a:ext cx="1363283" cy="653609"/>
          </a:xfrm>
          <a:prstGeom prst="rect">
            <a:avLst/>
          </a:prstGeom>
        </p:spPr>
      </p:pic>
    </p:spTree>
    <p:extLst>
      <p:ext uri="{BB962C8B-B14F-4D97-AF65-F5344CB8AC3E}">
        <p14:creationId xmlns:p14="http://schemas.microsoft.com/office/powerpoint/2010/main" val="15615438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0_Заголовок раздела">
    <p:spTree>
      <p:nvGrpSpPr>
        <p:cNvPr id="1" name=""/>
        <p:cNvGrpSpPr/>
        <p:nvPr/>
      </p:nvGrpSpPr>
      <p:grpSpPr>
        <a:xfrm>
          <a:off x="0" y="0"/>
          <a:ext cx="0" cy="0"/>
          <a:chOff x="0" y="0"/>
          <a:chExt cx="0" cy="0"/>
        </a:xfrm>
      </p:grpSpPr>
      <p:pic>
        <p:nvPicPr>
          <p:cNvPr id="10" name="Рисунок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flipV="1">
            <a:off x="0" y="1619250"/>
            <a:ext cx="6667500" cy="5238750"/>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3D228742-3425-4956-9D94-5C60B741C40B}" type="datetime1">
              <a:rPr lang="ru-RU" smtClean="0"/>
              <a:t>19.09.2023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17" name="Заголовок 1"/>
          <p:cNvSpPr>
            <a:spLocks noGrp="1"/>
          </p:cNvSpPr>
          <p:nvPr>
            <p:ph type="title" hasCustomPrompt="1"/>
          </p:nvPr>
        </p:nvSpPr>
        <p:spPr>
          <a:xfrm>
            <a:off x="0" y="449036"/>
            <a:ext cx="12192000" cy="980767"/>
          </a:xfrm>
        </p:spPr>
        <p:txBody>
          <a:bodyPr anchor="b">
            <a:normAutofit/>
          </a:bodyPr>
          <a:lstStyle>
            <a:lvl1pPr algn="ctr">
              <a:defRPr sz="4400"/>
            </a:lvl1pPr>
          </a:lstStyle>
          <a:p>
            <a:r>
              <a:rPr lang="da-DK" dirty="0"/>
              <a:t>Lorem ipsum dolor</a:t>
            </a:r>
            <a:endParaRPr lang="ru-RU" dirty="0"/>
          </a:p>
        </p:txBody>
      </p:sp>
      <p:sp>
        <p:nvSpPr>
          <p:cNvPr id="27" name="Текст 2"/>
          <p:cNvSpPr>
            <a:spLocks noGrp="1"/>
          </p:cNvSpPr>
          <p:nvPr>
            <p:ph type="body" idx="1" hasCustomPrompt="1"/>
          </p:nvPr>
        </p:nvSpPr>
        <p:spPr>
          <a:xfrm>
            <a:off x="2183945" y="258721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8" name="Рисунок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900736" y="1908878"/>
            <a:ext cx="383722" cy="383722"/>
          </a:xfrm>
          <a:prstGeom prst="rect">
            <a:avLst/>
          </a:prstGeom>
        </p:spPr>
      </p:pic>
      <p:pic>
        <p:nvPicPr>
          <p:cNvPr id="9" name="Рисунок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25065" y="5436733"/>
            <a:ext cx="5535064" cy="369004"/>
          </a:xfrm>
          <a:prstGeom prst="rect">
            <a:avLst/>
          </a:prstGeom>
        </p:spPr>
      </p:pic>
      <p:pic>
        <p:nvPicPr>
          <p:cNvPr id="11" name="Рисунок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01463" y="372001"/>
            <a:ext cx="1134836" cy="1134836"/>
          </a:xfrm>
          <a:prstGeom prst="rect">
            <a:avLst/>
          </a:prstGeom>
        </p:spPr>
      </p:pic>
      <p:pic>
        <p:nvPicPr>
          <p:cNvPr id="28" name="Рисунок 2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221609" y="4963193"/>
            <a:ext cx="576943" cy="576943"/>
          </a:xfrm>
          <a:prstGeom prst="rect">
            <a:avLst/>
          </a:prstGeom>
        </p:spPr>
      </p:pic>
      <p:pic>
        <p:nvPicPr>
          <p:cNvPr id="13" name="Рисунок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83697" y="2167500"/>
            <a:ext cx="2064526" cy="3132708"/>
          </a:xfrm>
          <a:prstGeom prst="rect">
            <a:avLst/>
          </a:prstGeom>
        </p:spPr>
      </p:pic>
      <p:pic>
        <p:nvPicPr>
          <p:cNvPr id="14" name="Рисунок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2761581">
            <a:off x="1149490" y="928885"/>
            <a:ext cx="1173619" cy="1780847"/>
          </a:xfrm>
          <a:prstGeom prst="rect">
            <a:avLst/>
          </a:prstGeom>
        </p:spPr>
      </p:pic>
      <p:pic>
        <p:nvPicPr>
          <p:cNvPr id="15" name="Рисунок 1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H="1">
            <a:off x="8770596" y="4788917"/>
            <a:ext cx="2069193" cy="2073581"/>
          </a:xfrm>
          <a:prstGeom prst="rect">
            <a:avLst/>
          </a:prstGeom>
        </p:spPr>
      </p:pic>
      <p:pic>
        <p:nvPicPr>
          <p:cNvPr id="16" name="Рисунок 15"/>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Tree>
    <p:extLst>
      <p:ext uri="{BB962C8B-B14F-4D97-AF65-F5344CB8AC3E}">
        <p14:creationId xmlns:p14="http://schemas.microsoft.com/office/powerpoint/2010/main" val="36506238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1_Заголовок раздела">
    <p:spTree>
      <p:nvGrpSpPr>
        <p:cNvPr id="1" name=""/>
        <p:cNvGrpSpPr/>
        <p:nvPr/>
      </p:nvGrpSpPr>
      <p:grpSpPr>
        <a:xfrm>
          <a:off x="0" y="0"/>
          <a:ext cx="0" cy="0"/>
          <a:chOff x="0" y="0"/>
          <a:chExt cx="0" cy="0"/>
        </a:xfrm>
      </p:grpSpPr>
      <p:pic>
        <p:nvPicPr>
          <p:cNvPr id="2" name="Рисунок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2493"/>
            <a:ext cx="5549221" cy="5549221"/>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1E73A779-53A5-4CE4-AF60-1E7C4DFADBF1}" type="datetime1">
              <a:rPr lang="ru-RU" smtClean="0"/>
              <a:t>19.09.2023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9" name="Рисунок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8467" y="5982880"/>
            <a:ext cx="5535064" cy="369004"/>
          </a:xfrm>
          <a:prstGeom prst="rect">
            <a:avLst/>
          </a:prstGeom>
        </p:spPr>
      </p:pic>
      <p:pic>
        <p:nvPicPr>
          <p:cNvPr id="14" name="Рисунок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100218" y="3431493"/>
            <a:ext cx="1991563" cy="3021993"/>
          </a:xfrm>
          <a:prstGeom prst="rect">
            <a:avLst/>
          </a:prstGeom>
        </p:spPr>
      </p:pic>
      <p:sp>
        <p:nvSpPr>
          <p:cNvPr id="19" name="Текст 2"/>
          <p:cNvSpPr>
            <a:spLocks noGrp="1"/>
          </p:cNvSpPr>
          <p:nvPr>
            <p:ph type="body" idx="1" hasCustomPrompt="1"/>
          </p:nvPr>
        </p:nvSpPr>
        <p:spPr>
          <a:xfrm>
            <a:off x="2187347" y="1689146"/>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20" name="Рисунок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pic>
        <p:nvPicPr>
          <p:cNvPr id="3" name="Рисунок 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934074" y="813707"/>
            <a:ext cx="536121" cy="536121"/>
          </a:xfrm>
          <a:prstGeom prst="rect">
            <a:avLst/>
          </a:prstGeom>
        </p:spPr>
      </p:pic>
      <p:pic>
        <p:nvPicPr>
          <p:cNvPr id="16" name="Рисунок 1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46863" y="2777103"/>
            <a:ext cx="4436079" cy="3927021"/>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645401">
            <a:off x="10492162" y="2590571"/>
            <a:ext cx="1252973" cy="1681843"/>
          </a:xfrm>
          <a:prstGeom prst="rect">
            <a:avLst/>
          </a:prstGeom>
        </p:spPr>
      </p:pic>
      <p:pic>
        <p:nvPicPr>
          <p:cNvPr id="22" name="Рисунок 21"/>
          <p:cNvPicPr>
            <a:picLocks noChangeAspect="1"/>
          </p:cNvPicPr>
          <p:nvPr userDrawn="1"/>
        </p:nvPicPr>
        <p:blipFill rotWithShape="1">
          <a:blip r:embed="rId10" cstate="print">
            <a:extLst>
              <a:ext uri="{28A0092B-C50C-407E-A947-70E740481C1C}">
                <a14:useLocalDpi xmlns:a14="http://schemas.microsoft.com/office/drawing/2010/main" val="0"/>
              </a:ext>
            </a:extLst>
          </a:blip>
          <a:srcRect l="1" t="5851" r="40936"/>
          <a:stretch/>
        </p:blipFill>
        <p:spPr>
          <a:xfrm>
            <a:off x="9769285" y="0"/>
            <a:ext cx="2422715" cy="2413605"/>
          </a:xfrm>
          <a:prstGeom prst="rect">
            <a:avLst/>
          </a:prstGeom>
        </p:spPr>
      </p:pic>
      <p:pic>
        <p:nvPicPr>
          <p:cNvPr id="23" name="Рисунок 2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166653" y="1206802"/>
            <a:ext cx="952500" cy="952500"/>
          </a:xfrm>
          <a:prstGeom prst="rect">
            <a:avLst/>
          </a:prstGeom>
        </p:spPr>
      </p:pic>
    </p:spTree>
    <p:extLst>
      <p:ext uri="{BB962C8B-B14F-4D97-AF65-F5344CB8AC3E}">
        <p14:creationId xmlns:p14="http://schemas.microsoft.com/office/powerpoint/2010/main" val="21928899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More-text-purple">
    <p:spTree>
      <p:nvGrpSpPr>
        <p:cNvPr id="1" name=""/>
        <p:cNvGrpSpPr/>
        <p:nvPr/>
      </p:nvGrpSpPr>
      <p:grpSpPr>
        <a:xfrm>
          <a:off x="0" y="0"/>
          <a:ext cx="0" cy="0"/>
          <a:chOff x="0" y="0"/>
          <a:chExt cx="0" cy="0"/>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96219" y="5673479"/>
            <a:ext cx="4801537" cy="1392445"/>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9358960" y="3564409"/>
            <a:ext cx="4937760" cy="72832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425B5B91-2D54-42DE-856E-8ABA321A5717}" type="datetime1">
              <a:rPr lang="ru-RU" smtClean="0"/>
              <a:t>19.09.2023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9" name="Рисунок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28467" y="6155874"/>
            <a:ext cx="5535064" cy="130698"/>
          </a:xfrm>
          <a:prstGeom prst="rect">
            <a:avLst/>
          </a:prstGeom>
        </p:spPr>
      </p:pic>
      <p:pic>
        <p:nvPicPr>
          <p:cNvPr id="20" name="Рисунок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17" name="Текст 2"/>
          <p:cNvSpPr>
            <a:spLocks noGrp="1"/>
          </p:cNvSpPr>
          <p:nvPr>
            <p:ph type="body" idx="1" hasCustomPrompt="1"/>
          </p:nvPr>
        </p:nvSpPr>
        <p:spPr>
          <a:xfrm>
            <a:off x="877169" y="375556"/>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pic>
        <p:nvPicPr>
          <p:cNvPr id="10" name="Рисунок 9"/>
          <p:cNvPicPr>
            <a:picLocks noChangeAspect="1"/>
          </p:cNvPicPr>
          <p:nvPr userDrawn="1"/>
        </p:nvPicPr>
        <p:blipFill rotWithShape="1">
          <a:blip r:embed="rId7" cstate="print">
            <a:extLst>
              <a:ext uri="{28A0092B-C50C-407E-A947-70E740481C1C}">
                <a14:useLocalDpi xmlns:a14="http://schemas.microsoft.com/office/drawing/2010/main" val="0"/>
              </a:ext>
            </a:extLst>
          </a:blip>
          <a:srcRect t="10129"/>
          <a:stretch/>
        </p:blipFill>
        <p:spPr>
          <a:xfrm>
            <a:off x="-258515" y="0"/>
            <a:ext cx="1135684" cy="4646815"/>
          </a:xfrm>
          <a:prstGeom prst="rect">
            <a:avLst/>
          </a:prstGeom>
        </p:spPr>
      </p:pic>
      <p:pic>
        <p:nvPicPr>
          <p:cNvPr id="12" name="Рисунок 1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89658" y="6419243"/>
            <a:ext cx="239337" cy="239337"/>
          </a:xfrm>
          <a:prstGeom prst="rect">
            <a:avLst/>
          </a:prstGeom>
        </p:spPr>
      </p:pic>
      <p:pic>
        <p:nvPicPr>
          <p:cNvPr id="13" name="Рисунок 1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2135961">
            <a:off x="11555838" y="4812463"/>
            <a:ext cx="426027" cy="400465"/>
          </a:xfrm>
          <a:prstGeom prst="rect">
            <a:avLst/>
          </a:prstGeom>
        </p:spPr>
      </p:pic>
    </p:spTree>
    <p:extLst>
      <p:ext uri="{BB962C8B-B14F-4D97-AF65-F5344CB8AC3E}">
        <p14:creationId xmlns:p14="http://schemas.microsoft.com/office/powerpoint/2010/main" val="42786369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2_Заголовок раздела">
    <p:spTree>
      <p:nvGrpSpPr>
        <p:cNvPr id="1" name=""/>
        <p:cNvGrpSpPr/>
        <p:nvPr/>
      </p:nvGrpSpPr>
      <p:grpSpPr>
        <a:xfrm>
          <a:off x="0" y="0"/>
          <a:ext cx="0" cy="0"/>
          <a:chOff x="0" y="0"/>
          <a:chExt cx="0" cy="0"/>
        </a:xfrm>
      </p:grpSpPr>
      <p:pic>
        <p:nvPicPr>
          <p:cNvPr id="13" name="Рисунок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2934" y="2922352"/>
            <a:ext cx="1117547" cy="1176676"/>
          </a:xfrm>
          <a:prstGeom prst="rect">
            <a:avLst/>
          </a:prstGeom>
        </p:spPr>
      </p:pic>
      <p:pic>
        <p:nvPicPr>
          <p:cNvPr id="12" name="Рисунок 11"/>
          <p:cNvPicPr>
            <a:picLocks noChangeAspect="1"/>
          </p:cNvPicPr>
          <p:nvPr userDrawn="1"/>
        </p:nvPicPr>
        <p:blipFill rotWithShape="1">
          <a:blip r:embed="rId3">
            <a:extLst>
              <a:ext uri="{28A0092B-C50C-407E-A947-70E740481C1C}">
                <a14:useLocalDpi xmlns:a14="http://schemas.microsoft.com/office/drawing/2010/main" val="0"/>
              </a:ext>
            </a:extLst>
          </a:blip>
          <a:srcRect l="27270"/>
          <a:stretch/>
        </p:blipFill>
        <p:spPr>
          <a:xfrm flipH="1">
            <a:off x="9176797" y="0"/>
            <a:ext cx="3010756" cy="6858000"/>
          </a:xfrm>
          <a:prstGeom prst="rect">
            <a:avLst/>
          </a:prstGeom>
        </p:spPr>
      </p:pic>
      <p:pic>
        <p:nvPicPr>
          <p:cNvPr id="11" name="Рисунок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224" y="5359968"/>
            <a:ext cx="4697660" cy="1498032"/>
          </a:xfrm>
          <a:prstGeom prst="rect">
            <a:avLst/>
          </a:prstGeom>
        </p:spPr>
      </p:pic>
      <p:pic>
        <p:nvPicPr>
          <p:cNvPr id="8" name="Рисунок 7"/>
          <p:cNvPicPr>
            <a:picLocks noChangeAspect="1"/>
          </p:cNvPicPr>
          <p:nvPr userDrawn="1"/>
        </p:nvPicPr>
        <p:blipFill rotWithShape="1">
          <a:blip r:embed="rId5">
            <a:extLst>
              <a:ext uri="{28A0092B-C50C-407E-A947-70E740481C1C}">
                <a14:useLocalDpi xmlns:a14="http://schemas.microsoft.com/office/drawing/2010/main" val="0"/>
              </a:ext>
            </a:extLst>
          </a:blip>
          <a:srcRect r="21520"/>
          <a:stretch/>
        </p:blipFill>
        <p:spPr>
          <a:xfrm rot="16200000">
            <a:off x="3056" y="-3056"/>
            <a:ext cx="5232638" cy="5238750"/>
          </a:xfrm>
          <a:prstGeom prst="rect">
            <a:avLst/>
          </a:prstGeom>
        </p:spPr>
      </p:pic>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ECD4BB71-6221-478C-9E96-2490BE563AA2}" type="datetime1">
              <a:rPr lang="ru-RU" smtClean="0"/>
              <a:t>19.09.2023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9" name="Рисунок 8"/>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502008" y="5987346"/>
            <a:ext cx="5535064" cy="369004"/>
          </a:xfrm>
          <a:prstGeom prst="rect">
            <a:avLst/>
          </a:prstGeom>
        </p:spPr>
      </p:pic>
      <p:pic>
        <p:nvPicPr>
          <p:cNvPr id="14" name="Рисунок 13"/>
          <p:cNvPicPr>
            <a:picLocks noChangeAspect="1"/>
          </p:cNvPicPr>
          <p:nvPr userDrawn="1"/>
        </p:nvPicPr>
        <p:blipFill rotWithShape="1">
          <a:blip r:embed="rId8" cstate="print">
            <a:extLst>
              <a:ext uri="{28A0092B-C50C-407E-A947-70E740481C1C}">
                <a14:useLocalDpi xmlns:a14="http://schemas.microsoft.com/office/drawing/2010/main" val="0"/>
              </a:ext>
            </a:extLst>
          </a:blip>
          <a:srcRect b="32565"/>
          <a:stretch/>
        </p:blipFill>
        <p:spPr>
          <a:xfrm rot="10800000">
            <a:off x="-54782" y="0"/>
            <a:ext cx="1991563" cy="2037867"/>
          </a:xfrm>
          <a:prstGeom prst="rect">
            <a:avLst/>
          </a:prstGeom>
        </p:spPr>
      </p:pic>
      <p:pic>
        <p:nvPicPr>
          <p:cNvPr id="20" name="Рисунок 1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25"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sp>
        <p:nvSpPr>
          <p:cNvPr id="26" name="Текст 2"/>
          <p:cNvSpPr>
            <a:spLocks noGrp="1"/>
          </p:cNvSpPr>
          <p:nvPr>
            <p:ph type="body" idx="1" hasCustomPrompt="1"/>
          </p:nvPr>
        </p:nvSpPr>
        <p:spPr>
          <a:xfrm>
            <a:off x="726616" y="2325182"/>
            <a:ext cx="5184321" cy="3487789"/>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27" name="Рисунок 8"/>
          <p:cNvSpPr>
            <a:spLocks noGrp="1"/>
          </p:cNvSpPr>
          <p:nvPr>
            <p:ph type="pic" sz="quarter" idx="13"/>
          </p:nvPr>
        </p:nvSpPr>
        <p:spPr>
          <a:xfrm>
            <a:off x="7179597" y="2325182"/>
            <a:ext cx="4179887" cy="3462338"/>
          </a:xfrm>
        </p:spPr>
        <p:txBody>
          <a:bodyPr/>
          <a:lstStyle/>
          <a:p>
            <a:endParaRPr lang="ru-RU" dirty="0"/>
          </a:p>
        </p:txBody>
      </p:sp>
      <p:pic>
        <p:nvPicPr>
          <p:cNvPr id="10" name="Рисунок 9"/>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69225" y="489857"/>
            <a:ext cx="606829" cy="606829"/>
          </a:xfrm>
          <a:prstGeom prst="rect">
            <a:avLst/>
          </a:prstGeom>
        </p:spPr>
      </p:pic>
      <p:pic>
        <p:nvPicPr>
          <p:cNvPr id="28" name="Рисунок 27"/>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276520" y="5206142"/>
            <a:ext cx="606829" cy="606829"/>
          </a:xfrm>
          <a:prstGeom prst="rect">
            <a:avLst/>
          </a:prstGeom>
        </p:spPr>
      </p:pic>
    </p:spTree>
    <p:extLst>
      <p:ext uri="{BB962C8B-B14F-4D97-AF65-F5344CB8AC3E}">
        <p14:creationId xmlns:p14="http://schemas.microsoft.com/office/powerpoint/2010/main" val="6646795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3_Заголовок раздела">
    <p:spTree>
      <p:nvGrpSpPr>
        <p:cNvPr id="1" name=""/>
        <p:cNvGrpSpPr/>
        <p:nvPr/>
      </p:nvGrpSpPr>
      <p:grpSpPr>
        <a:xfrm>
          <a:off x="0" y="0"/>
          <a:ext cx="0" cy="0"/>
          <a:chOff x="0" y="0"/>
          <a:chExt cx="0" cy="0"/>
        </a:xfrm>
      </p:grpSpPr>
      <p:pic>
        <p:nvPicPr>
          <p:cNvPr id="21" name="Рисунок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750"/>
            <a:ext cx="5064952" cy="4524690"/>
          </a:xfrm>
          <a:prstGeom prst="rect">
            <a:avLst/>
          </a:prstGeom>
        </p:spPr>
      </p:pic>
      <p:pic>
        <p:nvPicPr>
          <p:cNvPr id="23" name="Рисунок 22"/>
          <p:cNvPicPr>
            <a:picLocks noChangeAspect="1"/>
          </p:cNvPicPr>
          <p:nvPr userDrawn="1"/>
        </p:nvPicPr>
        <p:blipFill rotWithShape="1">
          <a:blip r:embed="rId3" cstate="print">
            <a:extLst>
              <a:ext uri="{28A0092B-C50C-407E-A947-70E740481C1C}">
                <a14:useLocalDpi xmlns:a14="http://schemas.microsoft.com/office/drawing/2010/main" val="0"/>
              </a:ext>
            </a:extLst>
          </a:blip>
          <a:srcRect b="37149"/>
          <a:stretch/>
        </p:blipFill>
        <p:spPr>
          <a:xfrm flipV="1">
            <a:off x="4239782" y="0"/>
            <a:ext cx="3712436" cy="2333310"/>
          </a:xfrm>
          <a:prstGeom prst="rect">
            <a:avLst/>
          </a:prstGeom>
        </p:spPr>
      </p:pic>
      <p:pic>
        <p:nvPicPr>
          <p:cNvPr id="16" name="Рисунок 15"/>
          <p:cNvPicPr>
            <a:picLocks noChangeAspect="1"/>
          </p:cNvPicPr>
          <p:nvPr userDrawn="1"/>
        </p:nvPicPr>
        <p:blipFill rotWithShape="1">
          <a:blip r:embed="rId4" cstate="print">
            <a:extLst>
              <a:ext uri="{28A0092B-C50C-407E-A947-70E740481C1C}">
                <a14:useLocalDpi xmlns:a14="http://schemas.microsoft.com/office/drawing/2010/main" val="0"/>
              </a:ext>
            </a:extLst>
          </a:blip>
          <a:srcRect b="37149"/>
          <a:stretch/>
        </p:blipFill>
        <p:spPr>
          <a:xfrm>
            <a:off x="5053327" y="5527270"/>
            <a:ext cx="2117271" cy="1330730"/>
          </a:xfrm>
          <a:prstGeom prst="rect">
            <a:avLst/>
          </a:prstGeom>
        </p:spPr>
      </p:pic>
      <p:pic>
        <p:nvPicPr>
          <p:cNvPr id="3" name="Рисунок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0489430">
            <a:off x="120478" y="4317215"/>
            <a:ext cx="2355886" cy="2384681"/>
          </a:xfrm>
          <a:prstGeom prst="rect">
            <a:avLst/>
          </a:prstGeom>
        </p:spPr>
      </p:pic>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01AB2FC3-EC92-4FED-A226-213A4523CE84}" type="datetime1">
              <a:rPr lang="ru-RU" smtClean="0"/>
              <a:t>19.09.2023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20" name="Рисунок 1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18" name="Рисунок 8"/>
          <p:cNvSpPr>
            <a:spLocks noGrp="1"/>
          </p:cNvSpPr>
          <p:nvPr>
            <p:ph type="pic" sz="quarter" idx="13"/>
          </p:nvPr>
        </p:nvSpPr>
        <p:spPr>
          <a:xfrm>
            <a:off x="1379764" y="739549"/>
            <a:ext cx="9432713" cy="5047971"/>
          </a:xfrm>
        </p:spPr>
        <p:txBody>
          <a:bodyPr/>
          <a:lstStyle/>
          <a:p>
            <a:endParaRPr lang="ru-RU" dirty="0"/>
          </a:p>
        </p:txBody>
      </p:sp>
      <p:pic>
        <p:nvPicPr>
          <p:cNvPr id="2" name="Рисунок 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084" y="2943679"/>
            <a:ext cx="2215318" cy="3412671"/>
          </a:xfrm>
          <a:prstGeom prst="rect">
            <a:avLst/>
          </a:prstGeom>
        </p:spPr>
      </p:pic>
      <p:pic>
        <p:nvPicPr>
          <p:cNvPr id="22" name="Рисунок 2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flipV="1">
            <a:off x="9900923" y="4810805"/>
            <a:ext cx="2291077" cy="343662"/>
          </a:xfrm>
          <a:prstGeom prst="rect">
            <a:avLst/>
          </a:prstGeom>
        </p:spPr>
      </p:pic>
    </p:spTree>
    <p:extLst>
      <p:ext uri="{BB962C8B-B14F-4D97-AF65-F5344CB8AC3E}">
        <p14:creationId xmlns:p14="http://schemas.microsoft.com/office/powerpoint/2010/main" val="34066938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4_Заголовок раздела">
    <p:spTree>
      <p:nvGrpSpPr>
        <p:cNvPr id="1" name=""/>
        <p:cNvGrpSpPr/>
        <p:nvPr/>
      </p:nvGrpSpPr>
      <p:grpSpPr>
        <a:xfrm>
          <a:off x="0" y="0"/>
          <a:ext cx="0" cy="0"/>
          <a:chOff x="0" y="0"/>
          <a:chExt cx="0" cy="0"/>
        </a:xfrm>
      </p:grpSpPr>
      <p:pic>
        <p:nvPicPr>
          <p:cNvPr id="13" name="Рисунок 12"/>
          <p:cNvPicPr>
            <a:picLocks noChangeAspect="1"/>
          </p:cNvPicPr>
          <p:nvPr userDrawn="1"/>
        </p:nvPicPr>
        <p:blipFill rotWithShape="1">
          <a:blip r:embed="rId2">
            <a:extLst>
              <a:ext uri="{28A0092B-C50C-407E-A947-70E740481C1C}">
                <a14:useLocalDpi xmlns:a14="http://schemas.microsoft.com/office/drawing/2010/main" val="0"/>
              </a:ext>
            </a:extLst>
          </a:blip>
          <a:srcRect b="27133"/>
          <a:stretch/>
        </p:blipFill>
        <p:spPr>
          <a:xfrm>
            <a:off x="-1514180" y="3841352"/>
            <a:ext cx="7530961" cy="2886473"/>
          </a:xfrm>
          <a:prstGeom prst="rect">
            <a:avLst/>
          </a:prstGeom>
        </p:spPr>
      </p:pic>
      <p:pic>
        <p:nvPicPr>
          <p:cNvPr id="8" name="Рисунок 7"/>
          <p:cNvPicPr>
            <a:picLocks noChangeAspect="1"/>
          </p:cNvPicPr>
          <p:nvPr userDrawn="1"/>
        </p:nvPicPr>
        <p:blipFill rotWithShape="1">
          <a:blip r:embed="rId3" cstate="print">
            <a:extLst>
              <a:ext uri="{28A0092B-C50C-407E-A947-70E740481C1C}">
                <a14:useLocalDpi xmlns:a14="http://schemas.microsoft.com/office/drawing/2010/main" val="0"/>
              </a:ext>
            </a:extLst>
          </a:blip>
          <a:srcRect l="26208" b="27313"/>
          <a:stretch/>
        </p:blipFill>
        <p:spPr>
          <a:xfrm>
            <a:off x="0" y="1246771"/>
            <a:ext cx="5627738" cy="5611229"/>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F82EB7B6-B28A-4048-9AE8-B02C5B2F7210}" type="datetime1">
              <a:rPr lang="ru-RU" smtClean="0"/>
              <a:t>19.09.2023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20" name="Рисунок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14" name="Диаграмма 2"/>
          <p:cNvSpPr>
            <a:spLocks noGrp="1"/>
          </p:cNvSpPr>
          <p:nvPr>
            <p:ph type="chart" sz="quarter" idx="13"/>
          </p:nvPr>
        </p:nvSpPr>
        <p:spPr>
          <a:xfrm>
            <a:off x="865867" y="1314449"/>
            <a:ext cx="4449763" cy="4138613"/>
          </a:xfrm>
        </p:spPr>
        <p:txBody>
          <a:bodyPr/>
          <a:lstStyle/>
          <a:p>
            <a:endParaRPr lang="ru-RU"/>
          </a:p>
        </p:txBody>
      </p:sp>
      <p:sp>
        <p:nvSpPr>
          <p:cNvPr id="15" name="Текст 11"/>
          <p:cNvSpPr>
            <a:spLocks noGrp="1"/>
          </p:cNvSpPr>
          <p:nvPr>
            <p:ph type="body" sz="quarter" idx="14" hasCustomPrompt="1"/>
          </p:nvPr>
        </p:nvSpPr>
        <p:spPr>
          <a:xfrm>
            <a:off x="6477014" y="1314449"/>
            <a:ext cx="4556125" cy="4138613"/>
          </a:xfrm>
        </p:spPr>
        <p:txBody>
          <a:bodyPr>
            <a:normAutofit/>
          </a:bodyPr>
          <a:lstStyle>
            <a:lvl1pPr marL="0" indent="0">
              <a:buNone/>
              <a:defRPr sz="2400"/>
            </a:lvl1pPr>
          </a:lstStyle>
          <a:p>
            <a:pPr lvl="0"/>
            <a:r>
              <a:rPr lang="en-US" dirty="0"/>
              <a:t>L</a:t>
            </a:r>
            <a:r>
              <a:rPr lang="da-DK" dirty="0"/>
              <a:t>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9" name="Рисунок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273423" y="4552117"/>
            <a:ext cx="882393" cy="1804233"/>
          </a:xfrm>
          <a:prstGeom prst="rect">
            <a:avLst/>
          </a:prstGeom>
        </p:spPr>
      </p:pic>
      <p:pic>
        <p:nvPicPr>
          <p:cNvPr id="10" name="Рисунок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360426">
            <a:off x="8953994" y="4777960"/>
            <a:ext cx="1261955" cy="2253491"/>
          </a:xfrm>
          <a:prstGeom prst="rect">
            <a:avLst/>
          </a:prstGeom>
        </p:spPr>
      </p:pic>
      <p:pic>
        <p:nvPicPr>
          <p:cNvPr id="11" name="Рисунок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281249">
            <a:off x="65761" y="4480771"/>
            <a:ext cx="1544875" cy="2344190"/>
          </a:xfrm>
          <a:prstGeom prst="rect">
            <a:avLst/>
          </a:prstGeom>
        </p:spPr>
      </p:pic>
      <p:pic>
        <p:nvPicPr>
          <p:cNvPr id="12" name="Рисунок 11"/>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rot="10800000">
            <a:off x="5841646" y="0"/>
            <a:ext cx="3743325" cy="1193705"/>
          </a:xfrm>
          <a:prstGeom prst="rect">
            <a:avLst/>
          </a:prstGeom>
        </p:spPr>
      </p:pic>
    </p:spTree>
    <p:extLst>
      <p:ext uri="{BB962C8B-B14F-4D97-AF65-F5344CB8AC3E}">
        <p14:creationId xmlns:p14="http://schemas.microsoft.com/office/powerpoint/2010/main" val="9214435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5_Заголовок раздела">
    <p:spTree>
      <p:nvGrpSpPr>
        <p:cNvPr id="1" name=""/>
        <p:cNvGrpSpPr/>
        <p:nvPr/>
      </p:nvGrpSpPr>
      <p:grpSpPr>
        <a:xfrm>
          <a:off x="0" y="0"/>
          <a:ext cx="0" cy="0"/>
          <a:chOff x="0" y="0"/>
          <a:chExt cx="0" cy="0"/>
        </a:xfrm>
      </p:grpSpPr>
      <p:pic>
        <p:nvPicPr>
          <p:cNvPr id="19" name="Рисунок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6244" y="0"/>
            <a:ext cx="10058400" cy="6283853"/>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A0477826-3039-4177-A68B-27FB098EC521}" type="datetime1">
              <a:rPr lang="ru-RU" smtClean="0"/>
              <a:t>19.09.2023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20" name="Рисунок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16" name="Диаграмма 2"/>
          <p:cNvSpPr>
            <a:spLocks noGrp="1"/>
          </p:cNvSpPr>
          <p:nvPr>
            <p:ph type="chart" sz="quarter" idx="13"/>
          </p:nvPr>
        </p:nvSpPr>
        <p:spPr>
          <a:xfrm>
            <a:off x="3707778" y="1542820"/>
            <a:ext cx="4449763" cy="4138613"/>
          </a:xfrm>
        </p:spPr>
        <p:txBody>
          <a:bodyPr/>
          <a:lstStyle/>
          <a:p>
            <a:endParaRPr lang="ru-RU" dirty="0"/>
          </a:p>
        </p:txBody>
      </p:sp>
      <p:sp>
        <p:nvSpPr>
          <p:cNvPr id="17"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pic>
        <p:nvPicPr>
          <p:cNvPr id="2" name="Рисунок 1"/>
          <p:cNvPicPr>
            <a:picLocks noChangeAspect="1"/>
          </p:cNvPicPr>
          <p:nvPr userDrawn="1"/>
        </p:nvPicPr>
        <p:blipFill rotWithShape="1">
          <a:blip r:embed="rId5" cstate="print">
            <a:extLst>
              <a:ext uri="{28A0092B-C50C-407E-A947-70E740481C1C}">
                <a14:useLocalDpi xmlns:a14="http://schemas.microsoft.com/office/drawing/2010/main" val="0"/>
              </a:ext>
            </a:extLst>
          </a:blip>
          <a:srcRect r="31496"/>
          <a:stretch/>
        </p:blipFill>
        <p:spPr>
          <a:xfrm>
            <a:off x="9705974" y="1619020"/>
            <a:ext cx="2486025" cy="3629025"/>
          </a:xfrm>
          <a:prstGeom prst="rect">
            <a:avLst/>
          </a:prstGeom>
        </p:spPr>
      </p:pic>
      <p:pic>
        <p:nvPicPr>
          <p:cNvPr id="18" name="Рисунок 17"/>
          <p:cNvPicPr>
            <a:picLocks noChangeAspect="1"/>
          </p:cNvPicPr>
          <p:nvPr userDrawn="1"/>
        </p:nvPicPr>
        <p:blipFill rotWithShape="1">
          <a:blip r:embed="rId5" cstate="print">
            <a:extLst>
              <a:ext uri="{28A0092B-C50C-407E-A947-70E740481C1C}">
                <a14:useLocalDpi xmlns:a14="http://schemas.microsoft.com/office/drawing/2010/main" val="0"/>
              </a:ext>
            </a:extLst>
          </a:blip>
          <a:srcRect r="31496"/>
          <a:stretch/>
        </p:blipFill>
        <p:spPr>
          <a:xfrm flipH="1">
            <a:off x="0" y="1619020"/>
            <a:ext cx="2486025" cy="3629025"/>
          </a:xfrm>
          <a:prstGeom prst="rect">
            <a:avLst/>
          </a:prstGeom>
        </p:spPr>
      </p:pic>
      <p:pic>
        <p:nvPicPr>
          <p:cNvPr id="3" name="Рисунок 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779344" y="1231842"/>
            <a:ext cx="621956" cy="621956"/>
          </a:xfrm>
          <a:prstGeom prst="rect">
            <a:avLst/>
          </a:prstGeom>
        </p:spPr>
      </p:pic>
      <p:pic>
        <p:nvPicPr>
          <p:cNvPr id="21" name="Рисунок 2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90961" y="4991031"/>
            <a:ext cx="801650" cy="801650"/>
          </a:xfrm>
          <a:prstGeom prst="rect">
            <a:avLst/>
          </a:prstGeom>
        </p:spPr>
      </p:pic>
    </p:spTree>
    <p:extLst>
      <p:ext uri="{BB962C8B-B14F-4D97-AF65-F5344CB8AC3E}">
        <p14:creationId xmlns:p14="http://schemas.microsoft.com/office/powerpoint/2010/main" val="1066671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02">
    <p:spTree>
      <p:nvGrpSpPr>
        <p:cNvPr id="1" name=""/>
        <p:cNvGrpSpPr/>
        <p:nvPr/>
      </p:nvGrpSpPr>
      <p:grpSpPr>
        <a:xfrm>
          <a:off x="0" y="0"/>
          <a:ext cx="0" cy="0"/>
          <a:chOff x="0" y="0"/>
          <a:chExt cx="0" cy="0"/>
        </a:xfrm>
      </p:grpSpPr>
      <p:pic>
        <p:nvPicPr>
          <p:cNvPr id="15" name="Рисунок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00646" y="1256699"/>
            <a:ext cx="4988975" cy="4121448"/>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7472528" y="4436779"/>
            <a:ext cx="4573562" cy="1016945"/>
          </a:xfrm>
          <a:prstGeom prst="rect">
            <a:avLst/>
          </a:prstGeom>
        </p:spPr>
      </p:pic>
      <p:pic>
        <p:nvPicPr>
          <p:cNvPr id="6" name="Рисунок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0"/>
            <a:ext cx="7184571" cy="6858000"/>
          </a:xfrm>
          <a:prstGeom prst="rect">
            <a:avLst/>
          </a:prstGeom>
        </p:spPr>
      </p:pic>
      <p:sp>
        <p:nvSpPr>
          <p:cNvPr id="2" name="Заголовок 1"/>
          <p:cNvSpPr>
            <a:spLocks noGrp="1"/>
          </p:cNvSpPr>
          <p:nvPr>
            <p:ph type="title" hasCustomPrompt="1"/>
          </p:nvPr>
        </p:nvSpPr>
        <p:spPr>
          <a:xfrm>
            <a:off x="541589" y="88265"/>
            <a:ext cx="2621014" cy="3803007"/>
          </a:xfrm>
        </p:spPr>
        <p:txBody>
          <a:bodyPr/>
          <a:lstStyle>
            <a:lvl1pPr algn="l">
              <a:defRPr/>
            </a:lvl1pPr>
          </a:lstStyle>
          <a:p>
            <a:r>
              <a:rPr lang="da-DK" dirty="0"/>
              <a:t>Lorem ipsum dolor sit amet</a:t>
            </a:r>
            <a:endParaRPr lang="ru-RU" dirty="0"/>
          </a:p>
        </p:txBody>
      </p:sp>
      <p:sp>
        <p:nvSpPr>
          <p:cNvPr id="3" name="Дата 2"/>
          <p:cNvSpPr>
            <a:spLocks noGrp="1"/>
          </p:cNvSpPr>
          <p:nvPr>
            <p:ph type="dt" sz="half" idx="10"/>
          </p:nvPr>
        </p:nvSpPr>
        <p:spPr/>
        <p:txBody>
          <a:bodyPr/>
          <a:lstStyle/>
          <a:p>
            <a:fld id="{95E497E8-5E48-411D-B632-55C12A1740B3}" type="datetime1">
              <a:rPr lang="ru-RU" smtClean="0"/>
              <a:t>19.09.2023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pPr/>
              <a:t>‹Nr.›</a:t>
            </a:fld>
            <a:endParaRPr lang="ru-RU" dirty="0"/>
          </a:p>
        </p:txBody>
      </p:sp>
      <p:pic>
        <p:nvPicPr>
          <p:cNvPr id="9" name="Рисунок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867100" y="0"/>
            <a:ext cx="7323313" cy="5568043"/>
          </a:xfrm>
          <a:prstGeom prst="rect">
            <a:avLst/>
          </a:prstGeom>
        </p:spPr>
      </p:pic>
      <p:sp>
        <p:nvSpPr>
          <p:cNvPr id="10"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sp>
        <p:nvSpPr>
          <p:cNvPr id="13" name="Текст 12"/>
          <p:cNvSpPr>
            <a:spLocks noGrp="1"/>
          </p:cNvSpPr>
          <p:nvPr>
            <p:ph type="body" sz="quarter" idx="13" hasCustomPrompt="1"/>
          </p:nvPr>
        </p:nvSpPr>
        <p:spPr>
          <a:xfrm>
            <a:off x="236538" y="3641725"/>
            <a:ext cx="3502025" cy="1411288"/>
          </a:xfrm>
        </p:spPr>
        <p:txBody>
          <a:bodyPr/>
          <a:lstStyle>
            <a:lvl1pPr>
              <a:defRPr sz="1600"/>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pic>
        <p:nvPicPr>
          <p:cNvPr id="14" name="Рисунок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2" y="0"/>
            <a:ext cx="5257800" cy="1959407"/>
          </a:xfrm>
          <a:prstGeom prst="rect">
            <a:avLst/>
          </a:prstGeom>
        </p:spPr>
      </p:pic>
      <p:pic>
        <p:nvPicPr>
          <p:cNvPr id="16" name="Рисунок 1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246839" y="2606379"/>
            <a:ext cx="1263242" cy="2486296"/>
          </a:xfrm>
          <a:prstGeom prst="rect">
            <a:avLst/>
          </a:prstGeom>
        </p:spPr>
      </p:pic>
      <p:pic>
        <p:nvPicPr>
          <p:cNvPr id="19" name="Рисунок 1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459857">
            <a:off x="5242899" y="1331043"/>
            <a:ext cx="926692" cy="1012566"/>
          </a:xfrm>
          <a:prstGeom prst="rect">
            <a:avLst/>
          </a:prstGeom>
        </p:spPr>
      </p:pic>
      <p:pic>
        <p:nvPicPr>
          <p:cNvPr id="20" name="Рисунок 1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938280" flipH="1">
            <a:off x="9536973" y="4109079"/>
            <a:ext cx="926692" cy="1012566"/>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707986">
            <a:off x="4442763" y="3321250"/>
            <a:ext cx="1357793" cy="1308007"/>
          </a:xfrm>
          <a:prstGeom prst="rect">
            <a:avLst/>
          </a:prstGeom>
        </p:spPr>
      </p:pic>
      <p:pic>
        <p:nvPicPr>
          <p:cNvPr id="22" name="Рисунок 2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0120386">
            <a:off x="3794195" y="174220"/>
            <a:ext cx="2115711" cy="1974095"/>
          </a:xfrm>
          <a:prstGeom prst="rect">
            <a:avLst/>
          </a:prstGeom>
        </p:spPr>
      </p:pic>
    </p:spTree>
    <p:extLst>
      <p:ext uri="{BB962C8B-B14F-4D97-AF65-F5344CB8AC3E}">
        <p14:creationId xmlns:p14="http://schemas.microsoft.com/office/powerpoint/2010/main" val="12690245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able_slide_purplr">
    <p:spTree>
      <p:nvGrpSpPr>
        <p:cNvPr id="1" name=""/>
        <p:cNvGrpSpPr/>
        <p:nvPr/>
      </p:nvGrpSpPr>
      <p:grpSpPr>
        <a:xfrm>
          <a:off x="0" y="0"/>
          <a:ext cx="0" cy="0"/>
          <a:chOff x="0" y="0"/>
          <a:chExt cx="0" cy="0"/>
        </a:xfrm>
      </p:grpSpPr>
      <p:pic>
        <p:nvPicPr>
          <p:cNvPr id="10" name="Рисунок 9"/>
          <p:cNvPicPr>
            <a:picLocks noChangeAspect="1"/>
          </p:cNvPicPr>
          <p:nvPr userDrawn="1"/>
        </p:nvPicPr>
        <p:blipFill rotWithShape="1">
          <a:blip r:embed="rId2" cstate="print">
            <a:extLst>
              <a:ext uri="{28A0092B-C50C-407E-A947-70E740481C1C}">
                <a14:useLocalDpi xmlns:a14="http://schemas.microsoft.com/office/drawing/2010/main" val="0"/>
              </a:ext>
            </a:extLst>
          </a:blip>
          <a:srcRect r="25447"/>
          <a:stretch/>
        </p:blipFill>
        <p:spPr>
          <a:xfrm rot="10800000">
            <a:off x="-5756" y="2896358"/>
            <a:ext cx="4727642" cy="3961642"/>
          </a:xfrm>
          <a:prstGeom prst="rect">
            <a:avLst/>
          </a:prstGeom>
        </p:spPr>
      </p:pic>
      <p:pic>
        <p:nvPicPr>
          <p:cNvPr id="3" name="Рисунок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7571362" y="2247599"/>
            <a:ext cx="4620638" cy="4620638"/>
          </a:xfrm>
          <a:prstGeom prst="rect">
            <a:avLst/>
          </a:prstGeom>
        </p:spPr>
      </p:pic>
      <p:pic>
        <p:nvPicPr>
          <p:cNvPr id="2" name="Рисунок 1"/>
          <p:cNvPicPr>
            <a:picLocks noChangeAspect="1"/>
          </p:cNvPicPr>
          <p:nvPr userDrawn="1"/>
        </p:nvPicPr>
        <p:blipFill rotWithShape="1">
          <a:blip r:embed="rId4">
            <a:extLst>
              <a:ext uri="{28A0092B-C50C-407E-A947-70E740481C1C}">
                <a14:useLocalDpi xmlns:a14="http://schemas.microsoft.com/office/drawing/2010/main" val="0"/>
              </a:ext>
            </a:extLst>
          </a:blip>
          <a:srcRect r="20863"/>
          <a:stretch/>
        </p:blipFill>
        <p:spPr>
          <a:xfrm rot="16200000">
            <a:off x="-18847" y="18848"/>
            <a:ext cx="5276445" cy="5238750"/>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899913" y="6374600"/>
            <a:ext cx="2743200" cy="365125"/>
          </a:xfrm>
        </p:spPr>
        <p:txBody>
          <a:bodyPr/>
          <a:lstStyle/>
          <a:p>
            <a:fld id="{C6846739-8583-4C1E-992E-D5AE0A7E44D2}" type="datetime1">
              <a:rPr lang="ru-RU" smtClean="0"/>
              <a:t>19.09.2023</a:t>
            </a:fld>
            <a:endParaRPr lang="ru-RU"/>
          </a:p>
        </p:txBody>
      </p:sp>
      <p:sp>
        <p:nvSpPr>
          <p:cNvPr id="5" name="Нижний колонтитул 4"/>
          <p:cNvSpPr>
            <a:spLocks noGrp="1"/>
          </p:cNvSpPr>
          <p:nvPr>
            <p:ph type="ftr" sz="quarter" idx="11"/>
          </p:nvPr>
        </p:nvSpPr>
        <p:spPr>
          <a:xfrm>
            <a:off x="5107021" y="6369059"/>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8" name="Таблица 7"/>
          <p:cNvSpPr>
            <a:spLocks noGrp="1"/>
          </p:cNvSpPr>
          <p:nvPr>
            <p:ph type="tbl" sz="quarter" idx="13"/>
          </p:nvPr>
        </p:nvSpPr>
        <p:spPr>
          <a:xfrm>
            <a:off x="904875" y="447597"/>
            <a:ext cx="10382250" cy="5573713"/>
          </a:xfrm>
        </p:spPr>
        <p:txBody>
          <a:bodyPr/>
          <a:lstStyle/>
          <a:p>
            <a:endParaRPr lang="ru-RU"/>
          </a:p>
        </p:txBody>
      </p:sp>
      <p:pic>
        <p:nvPicPr>
          <p:cNvPr id="16" name="Рисунок 1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pic>
        <p:nvPicPr>
          <p:cNvPr id="9" name="Рисунок 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164043" y="2130357"/>
            <a:ext cx="1166757" cy="1770434"/>
          </a:xfrm>
          <a:prstGeom prst="rect">
            <a:avLst/>
          </a:prstGeom>
        </p:spPr>
      </p:pic>
      <p:pic>
        <p:nvPicPr>
          <p:cNvPr id="11" name="Рисунок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44813" y="5523049"/>
            <a:ext cx="798791" cy="798791"/>
          </a:xfrm>
          <a:prstGeom prst="rect">
            <a:avLst/>
          </a:prstGeom>
        </p:spPr>
      </p:pic>
      <p:pic>
        <p:nvPicPr>
          <p:cNvPr id="13" name="Рисунок 12"/>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714750" y="6071359"/>
            <a:ext cx="4762500" cy="247650"/>
          </a:xfrm>
          <a:prstGeom prst="rect">
            <a:avLst/>
          </a:prstGeom>
        </p:spPr>
      </p:pic>
    </p:spTree>
    <p:extLst>
      <p:ext uri="{BB962C8B-B14F-4D97-AF65-F5344CB8AC3E}">
        <p14:creationId xmlns:p14="http://schemas.microsoft.com/office/powerpoint/2010/main" val="39729264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bullet_points_purple">
    <p:spTree>
      <p:nvGrpSpPr>
        <p:cNvPr id="1" name=""/>
        <p:cNvGrpSpPr/>
        <p:nvPr/>
      </p:nvGrpSpPr>
      <p:grpSpPr>
        <a:xfrm>
          <a:off x="0" y="0"/>
          <a:ext cx="0" cy="0"/>
          <a:chOff x="0" y="0"/>
          <a:chExt cx="0" cy="0"/>
        </a:xfrm>
      </p:grpSpPr>
      <p:pic>
        <p:nvPicPr>
          <p:cNvPr id="9" name="Рисунок 8"/>
          <p:cNvPicPr>
            <a:picLocks noChangeAspect="1"/>
          </p:cNvPicPr>
          <p:nvPr userDrawn="1"/>
        </p:nvPicPr>
        <p:blipFill>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rot="5400000">
            <a:off x="9362875" y="3653944"/>
            <a:ext cx="4930936" cy="727313"/>
          </a:xfrm>
          <a:prstGeom prst="rect">
            <a:avLst/>
          </a:prstGeom>
        </p:spPr>
      </p:pic>
      <p:pic>
        <p:nvPicPr>
          <p:cNvPr id="3" name="Рисунок 2"/>
          <p:cNvPicPr>
            <a:picLocks noChangeAspect="1"/>
          </p:cNvPicPr>
          <p:nvPr userDrawn="1"/>
        </p:nvPicPr>
        <p:blipFill rotWithShape="1">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r="16985"/>
          <a:stretch/>
        </p:blipFill>
        <p:spPr>
          <a:xfrm rot="10800000">
            <a:off x="0" y="3836631"/>
            <a:ext cx="3192236" cy="3021369"/>
          </a:xfrm>
          <a:prstGeom prst="rect">
            <a:avLst/>
          </a:prstGeom>
        </p:spPr>
      </p:pic>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379764" y="6356349"/>
            <a:ext cx="2743200" cy="365125"/>
          </a:xfrm>
        </p:spPr>
        <p:txBody>
          <a:bodyPr/>
          <a:lstStyle>
            <a:lvl1pPr>
              <a:defRPr>
                <a:solidFill>
                  <a:schemeClr val="bg1"/>
                </a:solidFill>
              </a:defRPr>
            </a:lvl1pPr>
          </a:lstStyle>
          <a:p>
            <a:fld id="{C2E501A0-54C8-4CA6-847B-9F004AB5782B}" type="datetime1">
              <a:rPr lang="ru-RU" smtClean="0"/>
              <a:t>19.09.2023</a:t>
            </a:fld>
            <a:endParaRPr lang="ru-RU" dirty="0"/>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rgbClr val="B11B96"/>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17" name="Рисунок 16"/>
          <p:cNvPicPr>
            <a:picLocks noChangeAspect="1"/>
          </p:cNvPicPr>
          <p:nvPr userDrawn="1"/>
        </p:nvPicPr>
        <p:blipFill>
          <a:blip r:embed="rId7" cstate="print">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19" name="Текст 38"/>
          <p:cNvSpPr>
            <a:spLocks noGrp="1"/>
          </p:cNvSpPr>
          <p:nvPr>
            <p:ph type="body" sz="quarter" idx="21" hasCustomPrompt="1"/>
          </p:nvPr>
        </p:nvSpPr>
        <p:spPr>
          <a:xfrm>
            <a:off x="1851559" y="1350158"/>
            <a:ext cx="9456360" cy="560183"/>
          </a:xfrm>
        </p:spPr>
        <p:txBody>
          <a:bodyPr/>
          <a:lstStyle>
            <a:lvl1pPr marL="228600" indent="-228600">
              <a:buClr>
                <a:srgbClr val="B11B96"/>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0" name="Текст 38"/>
          <p:cNvSpPr>
            <a:spLocks noGrp="1"/>
          </p:cNvSpPr>
          <p:nvPr>
            <p:ph type="body" sz="quarter" idx="22" hasCustomPrompt="1"/>
          </p:nvPr>
        </p:nvSpPr>
        <p:spPr>
          <a:xfrm>
            <a:off x="1851559" y="3229080"/>
            <a:ext cx="9456360" cy="560183"/>
          </a:xfrm>
        </p:spPr>
        <p:txBody>
          <a:bodyPr/>
          <a:lstStyle>
            <a:lvl1pPr marL="228600" indent="-228600">
              <a:buClr>
                <a:srgbClr val="B11B96"/>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3" name="Текст 38"/>
          <p:cNvSpPr>
            <a:spLocks noGrp="1"/>
          </p:cNvSpPr>
          <p:nvPr>
            <p:ph type="body" sz="quarter" idx="23" hasCustomPrompt="1"/>
          </p:nvPr>
        </p:nvSpPr>
        <p:spPr>
          <a:xfrm>
            <a:off x="1851559" y="4104551"/>
            <a:ext cx="9456360" cy="560183"/>
          </a:xfrm>
        </p:spPr>
        <p:txBody>
          <a:bodyPr/>
          <a:lstStyle>
            <a:lvl1pPr marL="228600" indent="-228600">
              <a:buClr>
                <a:srgbClr val="B11B96"/>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8" name="Рисунок 7"/>
          <p:cNvPicPr>
            <a:picLocks noChangeAspect="1"/>
          </p:cNvPicPr>
          <p:nvPr userDrawn="1"/>
        </p:nvPicPr>
        <p:blipFill>
          <a:blip r:embed="rId9" cstate="print">
            <a:extLst>
              <a:ext uri="{BEBA8EAE-BF5A-486C-A8C5-ECC9F3942E4B}">
                <a14:imgProps xmlns:a14="http://schemas.microsoft.com/office/drawing/2010/main">
                  <a14:imgLayer r:embed="rId10">
                    <a14:imgEffect>
                      <a14:saturation sat="33000"/>
                    </a14:imgEffect>
                  </a14:imgLayer>
                </a14:imgProps>
              </a:ext>
              <a:ext uri="{28A0092B-C50C-407E-A947-70E740481C1C}">
                <a14:useLocalDpi xmlns:a14="http://schemas.microsoft.com/office/drawing/2010/main" val="0"/>
              </a:ext>
            </a:extLst>
          </a:blip>
          <a:stretch>
            <a:fillRect/>
          </a:stretch>
        </p:blipFill>
        <p:spPr>
          <a:xfrm>
            <a:off x="-10556" y="4664734"/>
            <a:ext cx="1268847" cy="1925346"/>
          </a:xfrm>
          <a:prstGeom prst="rect">
            <a:avLst/>
          </a:prstGeom>
        </p:spPr>
      </p:pic>
    </p:spTree>
    <p:extLst>
      <p:ext uri="{BB962C8B-B14F-4D97-AF65-F5344CB8AC3E}">
        <p14:creationId xmlns:p14="http://schemas.microsoft.com/office/powerpoint/2010/main" val="27649247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2_Заголовок раздела">
    <p:spTree>
      <p:nvGrpSpPr>
        <p:cNvPr id="1" name=""/>
        <p:cNvGrpSpPr/>
        <p:nvPr/>
      </p:nvGrpSpPr>
      <p:grpSpPr>
        <a:xfrm>
          <a:off x="0" y="0"/>
          <a:ext cx="0" cy="0"/>
          <a:chOff x="0" y="0"/>
          <a:chExt cx="0" cy="0"/>
        </a:xfrm>
      </p:grpSpPr>
      <p:pic>
        <p:nvPicPr>
          <p:cNvPr id="17" name="Рисунок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82448" y="736116"/>
            <a:ext cx="4466270" cy="342414"/>
          </a:xfrm>
          <a:prstGeom prst="rect">
            <a:avLst/>
          </a:prstGeom>
        </p:spPr>
      </p:pic>
      <p:pic>
        <p:nvPicPr>
          <p:cNvPr id="27" name="Рисунок 2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724" y="0"/>
            <a:ext cx="7458615" cy="6858000"/>
          </a:xfrm>
          <a:prstGeom prst="rect">
            <a:avLst/>
          </a:prstGeom>
        </p:spPr>
      </p:pic>
      <p:pic>
        <p:nvPicPr>
          <p:cNvPr id="28" name="Рисунок 2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41728" y="1355354"/>
            <a:ext cx="3683260" cy="4686240"/>
          </a:xfrm>
          <a:prstGeom prst="rect">
            <a:avLst/>
          </a:prstGeom>
        </p:spPr>
      </p:pic>
      <p:pic>
        <p:nvPicPr>
          <p:cNvPr id="29" name="Рисунок 2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V="1">
            <a:off x="-304974" y="6139499"/>
            <a:ext cx="5976664" cy="216654"/>
          </a:xfrm>
          <a:prstGeom prst="rect">
            <a:avLst/>
          </a:prstGeom>
        </p:spPr>
      </p:pic>
      <p:pic>
        <p:nvPicPr>
          <p:cNvPr id="32" name="Рисунок 3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669156" y="0"/>
            <a:ext cx="2712926" cy="907323"/>
          </a:xfrm>
          <a:prstGeom prst="rect">
            <a:avLst/>
          </a:prstGeom>
        </p:spPr>
      </p:pic>
      <p:pic>
        <p:nvPicPr>
          <p:cNvPr id="7" name="Рисунок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userDrawn="1">
            <p:ph type="title" hasCustomPrompt="1"/>
          </p:nvPr>
        </p:nvSpPr>
        <p:spPr>
          <a:xfrm>
            <a:off x="6319533" y="1638729"/>
            <a:ext cx="5164406" cy="1343397"/>
          </a:xfrm>
        </p:spPr>
        <p:txBody>
          <a:bodyPr anchor="b"/>
          <a:lstStyle>
            <a:lvl1pPr algn="ctr">
              <a:defRPr sz="6000"/>
            </a:lvl1pPr>
          </a:lstStyle>
          <a:p>
            <a:r>
              <a:rPr lang="da-DK" dirty="0"/>
              <a:t>Lorem ipsum dolor </a:t>
            </a:r>
            <a:endParaRPr lang="ru-RU" dirty="0"/>
          </a:p>
        </p:txBody>
      </p:sp>
      <p:sp>
        <p:nvSpPr>
          <p:cNvPr id="4" name="Дата 3"/>
          <p:cNvSpPr>
            <a:spLocks noGrp="1"/>
          </p:cNvSpPr>
          <p:nvPr userDrawn="1">
            <p:ph type="dt" sz="half" idx="10"/>
          </p:nvPr>
        </p:nvSpPr>
        <p:spPr/>
        <p:txBody>
          <a:bodyPr/>
          <a:lstStyle>
            <a:lvl1pPr>
              <a:defRPr>
                <a:solidFill>
                  <a:schemeClr val="bg1"/>
                </a:solidFill>
              </a:defRPr>
            </a:lvl1pPr>
          </a:lstStyle>
          <a:p>
            <a:fld id="{4DCCEF2B-8D4E-4B18-AB2C-5F967D1E39F0}" type="datetime1">
              <a:rPr lang="ru-RU" smtClean="0"/>
              <a:t>19.09.2023</a:t>
            </a:fld>
            <a:endParaRPr lang="ru-RU" dirty="0"/>
          </a:p>
        </p:txBody>
      </p:sp>
      <p:sp>
        <p:nvSpPr>
          <p:cNvPr id="5" name="Нижний колонтитул 4"/>
          <p:cNvSpPr>
            <a:spLocks noGrp="1"/>
          </p:cNvSpPr>
          <p:nvPr userDrawn="1">
            <p:ph type="ftr" sz="quarter" idx="11"/>
          </p:nvPr>
        </p:nvSpPr>
        <p:spPr/>
        <p:txBody>
          <a:bodyPr/>
          <a:lstStyle>
            <a:lvl1pPr>
              <a:defRPr>
                <a:solidFill>
                  <a:schemeClr val="bg1"/>
                </a:solidFill>
              </a:defRPr>
            </a:lvl1pPr>
          </a:lstStyle>
          <a:p>
            <a:endParaRPr lang="ru-RU" dirty="0"/>
          </a:p>
        </p:txBody>
      </p:sp>
      <p:sp>
        <p:nvSpPr>
          <p:cNvPr id="12" name="Номер слайда 5">
            <a:extLst>
              <a:ext uri="{FF2B5EF4-FFF2-40B4-BE49-F238E27FC236}">
                <a16:creationId xmlns:a16="http://schemas.microsoft.com/office/drawing/2014/main" id="{05E709D6-8460-4D56-BA89-897BE402CFD1}"/>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15405749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28_Заголовок раздела">
    <p:spTree>
      <p:nvGrpSpPr>
        <p:cNvPr id="1" name=""/>
        <p:cNvGrpSpPr/>
        <p:nvPr/>
      </p:nvGrpSpPr>
      <p:grpSpPr>
        <a:xfrm>
          <a:off x="0" y="0"/>
          <a:ext cx="0" cy="0"/>
          <a:chOff x="0" y="0"/>
          <a:chExt cx="0" cy="0"/>
        </a:xfrm>
      </p:grpSpPr>
      <p:pic>
        <p:nvPicPr>
          <p:cNvPr id="27" name="Рисунок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24" y="0"/>
            <a:ext cx="7458615" cy="6858000"/>
          </a:xfrm>
          <a:prstGeom prst="rect">
            <a:avLst/>
          </a:prstGeom>
        </p:spPr>
      </p:pic>
      <p:pic>
        <p:nvPicPr>
          <p:cNvPr id="28" name="Рисунок 2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728" y="1355354"/>
            <a:ext cx="3683260" cy="4686240"/>
          </a:xfrm>
          <a:prstGeom prst="rect">
            <a:avLst/>
          </a:prstGeom>
        </p:spPr>
      </p:pic>
      <p:pic>
        <p:nvPicPr>
          <p:cNvPr id="29" name="Рисунок 2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304974" y="6139499"/>
            <a:ext cx="5976664" cy="216654"/>
          </a:xfrm>
          <a:prstGeom prst="rect">
            <a:avLst/>
          </a:prstGeom>
        </p:spPr>
      </p:pic>
      <p:pic>
        <p:nvPicPr>
          <p:cNvPr id="32" name="Рисунок 3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669156" y="0"/>
            <a:ext cx="2712926" cy="907323"/>
          </a:xfrm>
          <a:prstGeom prst="rect">
            <a:avLst/>
          </a:prstGeom>
        </p:spPr>
      </p:pic>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userDrawn="1">
            <p:ph type="title" hasCustomPrompt="1"/>
          </p:nvPr>
        </p:nvSpPr>
        <p:spPr>
          <a:xfrm>
            <a:off x="6319533" y="1638729"/>
            <a:ext cx="5164406" cy="1343397"/>
          </a:xfrm>
        </p:spPr>
        <p:txBody>
          <a:bodyPr anchor="b"/>
          <a:lstStyle>
            <a:lvl1pPr algn="ctr">
              <a:defRPr sz="6000"/>
            </a:lvl1pPr>
          </a:lstStyle>
          <a:p>
            <a:r>
              <a:rPr lang="da-DK" dirty="0"/>
              <a:t>Lorem ipsum dolor </a:t>
            </a:r>
            <a:endParaRPr lang="ru-RU" dirty="0"/>
          </a:p>
        </p:txBody>
      </p:sp>
      <p:sp>
        <p:nvSpPr>
          <p:cNvPr id="4" name="Дата 3"/>
          <p:cNvSpPr>
            <a:spLocks noGrp="1"/>
          </p:cNvSpPr>
          <p:nvPr userDrawn="1">
            <p:ph type="dt" sz="half" idx="10"/>
          </p:nvPr>
        </p:nvSpPr>
        <p:spPr/>
        <p:txBody>
          <a:bodyPr/>
          <a:lstStyle>
            <a:lvl1pPr>
              <a:defRPr>
                <a:solidFill>
                  <a:schemeClr val="bg1"/>
                </a:solidFill>
              </a:defRPr>
            </a:lvl1pPr>
          </a:lstStyle>
          <a:p>
            <a:fld id="{030EDC82-0967-4745-B010-910D2EE3BBBD}" type="datetime1">
              <a:rPr lang="ru-RU" smtClean="0"/>
              <a:t>19.09.2023</a:t>
            </a:fld>
            <a:endParaRPr lang="ru-RU" dirty="0"/>
          </a:p>
        </p:txBody>
      </p:sp>
      <p:sp>
        <p:nvSpPr>
          <p:cNvPr id="5" name="Нижний колонтитул 4"/>
          <p:cNvSpPr>
            <a:spLocks noGrp="1"/>
          </p:cNvSpPr>
          <p:nvPr userDrawn="1">
            <p:ph type="ftr" sz="quarter" idx="11"/>
          </p:nvPr>
        </p:nvSpPr>
        <p:spPr/>
        <p:txBody>
          <a:bodyPr/>
          <a:lstStyle>
            <a:lvl1pPr>
              <a:defRPr>
                <a:solidFill>
                  <a:schemeClr val="bg1"/>
                </a:solidFill>
              </a:defRPr>
            </a:lvl1pPr>
          </a:lstStyle>
          <a:p>
            <a:endParaRPr lang="ru-RU" dirty="0"/>
          </a:p>
        </p:txBody>
      </p:sp>
      <p:pic>
        <p:nvPicPr>
          <p:cNvPr id="11" name="Grafik 10">
            <a:extLst>
              <a:ext uri="{FF2B5EF4-FFF2-40B4-BE49-F238E27FC236}">
                <a16:creationId xmlns:a16="http://schemas.microsoft.com/office/drawing/2014/main" id="{0397603C-DD10-4E01-A745-0F9B617653D4}"/>
              </a:ext>
            </a:extLst>
          </p:cNvPr>
          <p:cNvPicPr>
            <a:picLocks noChangeAspect="1"/>
          </p:cNvPicPr>
          <p:nvPr userDrawn="1"/>
        </p:nvPicPr>
        <p:blipFill>
          <a:blip r:embed="rId7" cstate="print">
            <a:extLst>
              <a:ext uri="{28A0092B-C50C-407E-A947-70E740481C1C}">
                <a14:useLocalDpi xmlns:a14="http://schemas.microsoft.com/office/drawing/2010/main" val="0"/>
              </a:ext>
            </a:extLst>
          </a:blip>
          <a:srcRect/>
          <a:stretch/>
        </p:blipFill>
        <p:spPr>
          <a:xfrm>
            <a:off x="250136" y="354837"/>
            <a:ext cx="1363283" cy="653609"/>
          </a:xfrm>
          <a:prstGeom prst="rect">
            <a:avLst/>
          </a:prstGeom>
        </p:spPr>
      </p:pic>
      <p:sp>
        <p:nvSpPr>
          <p:cNvPr id="12" name="Номер слайда 5">
            <a:extLst>
              <a:ext uri="{FF2B5EF4-FFF2-40B4-BE49-F238E27FC236}">
                <a16:creationId xmlns:a16="http://schemas.microsoft.com/office/drawing/2014/main" id="{0223FFBA-7918-4A10-B457-FF2D180F059D}"/>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14452627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6_Заголовок раздела">
    <p:spTree>
      <p:nvGrpSpPr>
        <p:cNvPr id="1" name=""/>
        <p:cNvGrpSpPr/>
        <p:nvPr/>
      </p:nvGrpSpPr>
      <p:grpSpPr>
        <a:xfrm>
          <a:off x="0" y="0"/>
          <a:ext cx="0" cy="0"/>
          <a:chOff x="0" y="0"/>
          <a:chExt cx="0" cy="0"/>
        </a:xfrm>
      </p:grpSpPr>
      <p:pic>
        <p:nvPicPr>
          <p:cNvPr id="10" name="Рисунок 9"/>
          <p:cNvPicPr>
            <a:picLocks noChangeAspect="1"/>
          </p:cNvPicPr>
          <p:nvPr userDrawn="1"/>
        </p:nvPicPr>
        <p:blipFill rotWithShape="1">
          <a:blip r:embed="rId2" cstate="print">
            <a:extLst>
              <a:ext uri="{28A0092B-C50C-407E-A947-70E740481C1C}">
                <a14:useLocalDpi xmlns:a14="http://schemas.microsoft.com/office/drawing/2010/main" val="0"/>
              </a:ext>
            </a:extLst>
          </a:blip>
          <a:srcRect r="40745" b="16181"/>
          <a:stretch/>
        </p:blipFill>
        <p:spPr>
          <a:xfrm>
            <a:off x="9386846" y="1109662"/>
            <a:ext cx="2805154" cy="5748338"/>
          </a:xfrm>
          <a:prstGeom prst="rect">
            <a:avLst/>
          </a:prstGeom>
        </p:spPr>
      </p:pic>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
            <a:ext cx="2647950" cy="6705199"/>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7B0E277B-1919-4863-B9E7-77B57AB647EB}" type="datetime1">
              <a:rPr lang="ru-RU" smtClean="0"/>
              <a:t>19.09.2023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18" name="Заголовок 1"/>
          <p:cNvSpPr>
            <a:spLocks noGrp="1"/>
          </p:cNvSpPr>
          <p:nvPr>
            <p:ph type="title" hasCustomPrompt="1"/>
          </p:nvPr>
        </p:nvSpPr>
        <p:spPr>
          <a:xfrm>
            <a:off x="0" y="449036"/>
            <a:ext cx="12192000" cy="980767"/>
          </a:xfrm>
        </p:spPr>
        <p:txBody>
          <a:bodyPr anchor="b">
            <a:normAutofit/>
          </a:bodyPr>
          <a:lstStyle>
            <a:lvl1pPr algn="ctr">
              <a:defRPr sz="4400"/>
            </a:lvl1pPr>
          </a:lstStyle>
          <a:p>
            <a:r>
              <a:rPr lang="da-DK" dirty="0"/>
              <a:t>Lorem ipsum dolor</a:t>
            </a:r>
            <a:endParaRPr lang="ru-RU" dirty="0"/>
          </a:p>
        </p:txBody>
      </p:sp>
      <p:sp>
        <p:nvSpPr>
          <p:cNvPr id="19" name="Текст 2"/>
          <p:cNvSpPr>
            <a:spLocks noGrp="1"/>
          </p:cNvSpPr>
          <p:nvPr>
            <p:ph type="body" idx="1" hasCustomPrompt="1"/>
          </p:nvPr>
        </p:nvSpPr>
        <p:spPr>
          <a:xfrm>
            <a:off x="2183945" y="258721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11" name="Рисунок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V="1">
            <a:off x="2865910" y="5774611"/>
            <a:ext cx="6125690" cy="222056"/>
          </a:xfrm>
          <a:prstGeom prst="rect">
            <a:avLst/>
          </a:prstGeom>
        </p:spPr>
      </p:pic>
      <p:pic>
        <p:nvPicPr>
          <p:cNvPr id="13" name="Рисунок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878964" y="1632968"/>
            <a:ext cx="436111" cy="436111"/>
          </a:xfrm>
          <a:prstGeom prst="rect">
            <a:avLst/>
          </a:prstGeom>
        </p:spPr>
      </p:pic>
      <p:pic>
        <p:nvPicPr>
          <p:cNvPr id="14" name="Рисунок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728746" y="196623"/>
            <a:ext cx="504825" cy="504825"/>
          </a:xfrm>
          <a:prstGeom prst="rect">
            <a:avLst/>
          </a:prstGeom>
        </p:spPr>
      </p:pic>
      <p:pic>
        <p:nvPicPr>
          <p:cNvPr id="25" name="Рисунок 2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869460" y="6048972"/>
            <a:ext cx="504825" cy="504825"/>
          </a:xfrm>
          <a:prstGeom prst="rect">
            <a:avLst/>
          </a:prstGeom>
        </p:spPr>
      </p:pic>
      <p:pic>
        <p:nvPicPr>
          <p:cNvPr id="15" name="Рисунок 1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320171" y="3754337"/>
            <a:ext cx="2743200" cy="2743200"/>
          </a:xfrm>
          <a:prstGeom prst="rect">
            <a:avLst/>
          </a:prstGeom>
        </p:spPr>
      </p:pic>
      <p:pic>
        <p:nvPicPr>
          <p:cNvPr id="21" name="Рисунок 2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V="1">
            <a:off x="0" y="937878"/>
            <a:ext cx="3267075" cy="330338"/>
          </a:xfrm>
          <a:prstGeom prst="rect">
            <a:avLst/>
          </a:prstGeom>
        </p:spPr>
      </p:pic>
      <p:pic>
        <p:nvPicPr>
          <p:cNvPr id="34" name="Рисунок 3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H="1" flipV="1">
            <a:off x="8924925" y="937878"/>
            <a:ext cx="3267075" cy="330338"/>
          </a:xfrm>
          <a:prstGeom prst="rect">
            <a:avLst/>
          </a:prstGeom>
        </p:spPr>
      </p:pic>
      <p:sp>
        <p:nvSpPr>
          <p:cNvPr id="20" name="Номер слайда 5">
            <a:extLst>
              <a:ext uri="{FF2B5EF4-FFF2-40B4-BE49-F238E27FC236}">
                <a16:creationId xmlns:a16="http://schemas.microsoft.com/office/drawing/2014/main" id="{DACEC39B-9194-4D0B-8EB0-107D8DD954F1}"/>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12615697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29_Заголовок раздела">
    <p:spTree>
      <p:nvGrpSpPr>
        <p:cNvPr id="1" name=""/>
        <p:cNvGrpSpPr/>
        <p:nvPr/>
      </p:nvGrpSpPr>
      <p:grpSpPr>
        <a:xfrm>
          <a:off x="0" y="0"/>
          <a:ext cx="0" cy="0"/>
          <a:chOff x="0" y="0"/>
          <a:chExt cx="0" cy="0"/>
        </a:xfrm>
      </p:grpSpPr>
      <p:pic>
        <p:nvPicPr>
          <p:cNvPr id="10" name="Рисунок 9"/>
          <p:cNvPicPr>
            <a:picLocks noChangeAspect="1"/>
          </p:cNvPicPr>
          <p:nvPr userDrawn="1"/>
        </p:nvPicPr>
        <p:blipFill rotWithShape="1">
          <a:blip r:embed="rId2" cstate="print">
            <a:extLst>
              <a:ext uri="{28A0092B-C50C-407E-A947-70E740481C1C}">
                <a14:useLocalDpi xmlns:a14="http://schemas.microsoft.com/office/drawing/2010/main" val="0"/>
              </a:ext>
            </a:extLst>
          </a:blip>
          <a:srcRect r="40745" b="16181"/>
          <a:stretch/>
        </p:blipFill>
        <p:spPr>
          <a:xfrm>
            <a:off x="9386846" y="1109662"/>
            <a:ext cx="2805154" cy="5748338"/>
          </a:xfrm>
          <a:prstGeom prst="rect">
            <a:avLst/>
          </a:prstGeom>
        </p:spPr>
      </p:pic>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
            <a:ext cx="2647950" cy="6705199"/>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C3A4A5BC-76DF-48B0-BE7C-AD1E49CF65A6}" type="datetime1">
              <a:rPr lang="ru-RU" smtClean="0"/>
              <a:t>19.09.2023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18" name="Заголовок 1"/>
          <p:cNvSpPr>
            <a:spLocks noGrp="1"/>
          </p:cNvSpPr>
          <p:nvPr>
            <p:ph type="title" hasCustomPrompt="1"/>
          </p:nvPr>
        </p:nvSpPr>
        <p:spPr>
          <a:xfrm>
            <a:off x="0" y="449036"/>
            <a:ext cx="12192000" cy="980767"/>
          </a:xfrm>
        </p:spPr>
        <p:txBody>
          <a:bodyPr anchor="b">
            <a:normAutofit/>
          </a:bodyPr>
          <a:lstStyle>
            <a:lvl1pPr algn="ctr">
              <a:defRPr sz="4400"/>
            </a:lvl1pPr>
          </a:lstStyle>
          <a:p>
            <a:r>
              <a:rPr lang="da-DK" dirty="0"/>
              <a:t>Lorem ipsum dolor</a:t>
            </a:r>
            <a:endParaRPr lang="ru-RU" dirty="0"/>
          </a:p>
        </p:txBody>
      </p:sp>
      <p:sp>
        <p:nvSpPr>
          <p:cNvPr id="19" name="Текст 2"/>
          <p:cNvSpPr>
            <a:spLocks noGrp="1"/>
          </p:cNvSpPr>
          <p:nvPr>
            <p:ph type="body" idx="1" hasCustomPrompt="1"/>
          </p:nvPr>
        </p:nvSpPr>
        <p:spPr>
          <a:xfrm>
            <a:off x="2183945" y="258721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11" name="Рисунок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14" name="Рисунок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728746" y="196623"/>
            <a:ext cx="504825" cy="504825"/>
          </a:xfrm>
          <a:prstGeom prst="rect">
            <a:avLst/>
          </a:prstGeom>
        </p:spPr>
      </p:pic>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320171" y="3754337"/>
            <a:ext cx="2743200" cy="2743200"/>
          </a:xfrm>
          <a:prstGeom prst="rect">
            <a:avLst/>
          </a:prstGeom>
        </p:spPr>
      </p:pic>
      <p:sp>
        <p:nvSpPr>
          <p:cNvPr id="13" name="Номер слайда 5">
            <a:extLst>
              <a:ext uri="{FF2B5EF4-FFF2-40B4-BE49-F238E27FC236}">
                <a16:creationId xmlns:a16="http://schemas.microsoft.com/office/drawing/2014/main" id="{1AD2C02B-51A2-4AF1-9D1C-36DDDF061335}"/>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12447959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More-text_blue">
    <p:spTree>
      <p:nvGrpSpPr>
        <p:cNvPr id="1" name=""/>
        <p:cNvGrpSpPr/>
        <p:nvPr/>
      </p:nvGrpSpPr>
      <p:grpSpPr>
        <a:xfrm>
          <a:off x="0" y="0"/>
          <a:ext cx="0" cy="0"/>
          <a:chOff x="0" y="0"/>
          <a:chExt cx="0" cy="0"/>
        </a:xfrm>
      </p:grpSpPr>
      <p:pic>
        <p:nvPicPr>
          <p:cNvPr id="2" name="Рисунок 1"/>
          <p:cNvPicPr>
            <a:picLocks noChangeAspect="1"/>
          </p:cNvPicPr>
          <p:nvPr userDrawn="1"/>
        </p:nvPicPr>
        <p:blipFill rotWithShape="1">
          <a:blip r:embed="rId2" cstate="print">
            <a:extLst>
              <a:ext uri="{28A0092B-C50C-407E-A947-70E740481C1C}">
                <a14:useLocalDpi xmlns:a14="http://schemas.microsoft.com/office/drawing/2010/main" val="0"/>
              </a:ext>
            </a:extLst>
          </a:blip>
          <a:srcRect r="7402"/>
          <a:stretch/>
        </p:blipFill>
        <p:spPr>
          <a:xfrm>
            <a:off x="0" y="0"/>
            <a:ext cx="963140" cy="6858000"/>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3"/>
            <a:ext cx="968896" cy="809028"/>
          </a:xfrm>
          <a:prstGeom prst="rect">
            <a:avLst/>
          </a:prstGeom>
        </p:spPr>
      </p:pic>
      <p:sp>
        <p:nvSpPr>
          <p:cNvPr id="4" name="Дата 3"/>
          <p:cNvSpPr>
            <a:spLocks noGrp="1"/>
          </p:cNvSpPr>
          <p:nvPr>
            <p:ph type="dt" sz="half" idx="10"/>
          </p:nvPr>
        </p:nvSpPr>
        <p:spPr>
          <a:xfrm>
            <a:off x="838200" y="6356351"/>
            <a:ext cx="2743200" cy="365125"/>
          </a:xfrm>
        </p:spPr>
        <p:txBody>
          <a:bodyPr/>
          <a:lstStyle/>
          <a:p>
            <a:fld id="{88AC984A-D5EB-4D41-9F81-9F355C751AF1}" type="datetime1">
              <a:rPr lang="ru-RU" smtClean="0"/>
              <a:t>19.09.2023</a:t>
            </a:fld>
            <a:endParaRPr lang="ru-RU"/>
          </a:p>
        </p:txBody>
      </p:sp>
      <p:sp>
        <p:nvSpPr>
          <p:cNvPr id="5" name="Нижний колонтитул 4"/>
          <p:cNvSpPr>
            <a:spLocks noGrp="1"/>
          </p:cNvSpPr>
          <p:nvPr>
            <p:ph type="ftr" sz="quarter" idx="11"/>
          </p:nvPr>
        </p:nvSpPr>
        <p:spPr>
          <a:xfrm>
            <a:off x="4038600" y="6356351"/>
            <a:ext cx="4114800" cy="365125"/>
          </a:xfrm>
        </p:spPr>
        <p:txBody>
          <a:bodyPr/>
          <a:lstStyle/>
          <a:p>
            <a:endParaRPr lang="ru-RU"/>
          </a:p>
        </p:txBody>
      </p:sp>
      <p:pic>
        <p:nvPicPr>
          <p:cNvPr id="11" name="Рисунок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1228860" y="0"/>
            <a:ext cx="963140" cy="801332"/>
          </a:xfrm>
          <a:prstGeom prst="rect">
            <a:avLst/>
          </a:prstGeom>
        </p:spPr>
      </p:pic>
      <p:sp>
        <p:nvSpPr>
          <p:cNvPr id="22" name="Текст 2"/>
          <p:cNvSpPr>
            <a:spLocks noGrp="1"/>
          </p:cNvSpPr>
          <p:nvPr>
            <p:ph type="body" idx="1" hasCustomPrompt="1"/>
          </p:nvPr>
        </p:nvSpPr>
        <p:spPr>
          <a:xfrm>
            <a:off x="877169" y="375557"/>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pic>
        <p:nvPicPr>
          <p:cNvPr id="3" name="Рисунок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99842" y="1690007"/>
            <a:ext cx="592158" cy="3224893"/>
          </a:xfrm>
          <a:prstGeom prst="rect">
            <a:avLst/>
          </a:prstGeom>
        </p:spPr>
      </p:pic>
      <p:pic>
        <p:nvPicPr>
          <p:cNvPr id="8" name="Рисунок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48955" y="4212773"/>
            <a:ext cx="450396" cy="450396"/>
          </a:xfrm>
          <a:prstGeom prst="rect">
            <a:avLst/>
          </a:prstGeom>
        </p:spPr>
      </p:pic>
      <p:sp>
        <p:nvSpPr>
          <p:cNvPr id="12" name="Номер слайда 5">
            <a:extLst>
              <a:ext uri="{FF2B5EF4-FFF2-40B4-BE49-F238E27FC236}">
                <a16:creationId xmlns:a16="http://schemas.microsoft.com/office/drawing/2014/main" id="{E7990F20-F833-45AB-B898-C8109790D124}"/>
              </a:ext>
            </a:extLst>
          </p:cNvPr>
          <p:cNvSpPr>
            <a:spLocks noGrp="1"/>
          </p:cNvSpPr>
          <p:nvPr>
            <p:ph type="sldNum" sz="quarter" idx="12"/>
          </p:nvPr>
        </p:nvSpPr>
        <p:spPr>
          <a:xfrm>
            <a:off x="10897386" y="6330754"/>
            <a:ext cx="1268493"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14888114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7_Заголовок раздела">
    <p:spTree>
      <p:nvGrpSpPr>
        <p:cNvPr id="1" name=""/>
        <p:cNvGrpSpPr/>
        <p:nvPr/>
      </p:nvGrpSpPr>
      <p:grpSpPr>
        <a:xfrm>
          <a:off x="0" y="0"/>
          <a:ext cx="0" cy="0"/>
          <a:chOff x="0" y="0"/>
          <a:chExt cx="0" cy="0"/>
        </a:xfrm>
      </p:grpSpPr>
      <p:pic>
        <p:nvPicPr>
          <p:cNvPr id="24" name="Рисунок 23"/>
          <p:cNvPicPr>
            <a:picLocks noChangeAspect="1"/>
          </p:cNvPicPr>
          <p:nvPr userDrawn="1"/>
        </p:nvPicPr>
        <p:blipFill rotWithShape="1">
          <a:blip r:embed="rId2" cstate="print">
            <a:extLst>
              <a:ext uri="{28A0092B-C50C-407E-A947-70E740481C1C}">
                <a14:useLocalDpi xmlns:a14="http://schemas.microsoft.com/office/drawing/2010/main" val="0"/>
              </a:ext>
            </a:extLst>
          </a:blip>
          <a:srcRect l="34376" b="49048"/>
          <a:stretch/>
        </p:blipFill>
        <p:spPr>
          <a:xfrm flipH="1">
            <a:off x="9085379" y="3369263"/>
            <a:ext cx="3106621" cy="3494315"/>
          </a:xfrm>
          <a:prstGeom prst="rect">
            <a:avLst/>
          </a:prstGeom>
        </p:spPr>
      </p:pic>
      <p:pic>
        <p:nvPicPr>
          <p:cNvPr id="8" name="Рисунок 7"/>
          <p:cNvPicPr>
            <a:picLocks noChangeAspect="1"/>
          </p:cNvPicPr>
          <p:nvPr userDrawn="1"/>
        </p:nvPicPr>
        <p:blipFill rotWithShape="1">
          <a:blip r:embed="rId2" cstate="print">
            <a:extLst>
              <a:ext uri="{28A0092B-C50C-407E-A947-70E740481C1C}">
                <a14:useLocalDpi xmlns:a14="http://schemas.microsoft.com/office/drawing/2010/main" val="0"/>
              </a:ext>
            </a:extLst>
          </a:blip>
          <a:srcRect l="34376" b="49048"/>
          <a:stretch/>
        </p:blipFill>
        <p:spPr>
          <a:xfrm>
            <a:off x="-4736" y="3369264"/>
            <a:ext cx="3106621" cy="3494315"/>
          </a:xfrm>
          <a:prstGeom prst="rect">
            <a:avLst/>
          </a:prstGeom>
        </p:spPr>
      </p:pic>
      <p:grpSp>
        <p:nvGrpSpPr>
          <p:cNvPr id="3" name="Группа 2"/>
          <p:cNvGrpSpPr/>
          <p:nvPr userDrawn="1"/>
        </p:nvGrpSpPr>
        <p:grpSpPr>
          <a:xfrm>
            <a:off x="114206" y="-3847"/>
            <a:ext cx="11889642" cy="6861847"/>
            <a:chOff x="114206" y="-3848"/>
            <a:chExt cx="11889642" cy="6861847"/>
          </a:xfrm>
        </p:grpSpPr>
        <p:pic>
          <p:nvPicPr>
            <p:cNvPr id="2" name="Рисунок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206" y="-1"/>
              <a:ext cx="4139638" cy="6858000"/>
            </a:xfrm>
            <a:prstGeom prst="rect">
              <a:avLst/>
            </a:prstGeom>
          </p:spPr>
        </p:pic>
        <p:pic>
          <p:nvPicPr>
            <p:cNvPr id="23" name="Рисунок 2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7864210" y="-3848"/>
              <a:ext cx="4139638" cy="6858000"/>
            </a:xfrm>
            <a:prstGeom prst="rect">
              <a:avLst/>
            </a:prstGeom>
          </p:spPr>
        </p:pic>
      </p:grpSp>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bg1"/>
                </a:solidFill>
              </a:defRPr>
            </a:lvl1pPr>
          </a:lstStyle>
          <a:p>
            <a:fld id="{C7D89DAC-95AA-43F2-BDC0-558475E472CD}" type="datetime1">
              <a:rPr lang="ru-RU" smtClean="0"/>
              <a:t>19.09.2023</a:t>
            </a:fld>
            <a:endParaRPr lang="ru-RU" dirty="0"/>
          </a:p>
        </p:txBody>
      </p:sp>
      <p:sp>
        <p:nvSpPr>
          <p:cNvPr id="5" name="Нижний колонтитул 4"/>
          <p:cNvSpPr>
            <a:spLocks noGrp="1"/>
          </p:cNvSpPr>
          <p:nvPr>
            <p:ph type="ftr" sz="quarter" idx="11"/>
          </p:nvPr>
        </p:nvSpPr>
        <p:spPr/>
        <p:txBody>
          <a:bodyPr/>
          <a:lstStyle/>
          <a:p>
            <a:endParaRPr lang="ru-RU"/>
          </a:p>
        </p:txBody>
      </p:sp>
      <p:pic>
        <p:nvPicPr>
          <p:cNvPr id="11" name="Рисунок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V="1">
            <a:off x="2996182" y="5373849"/>
            <a:ext cx="6125690" cy="222056"/>
          </a:xfrm>
          <a:prstGeom prst="rect">
            <a:avLst/>
          </a:prstGeom>
        </p:spPr>
      </p:pic>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687427" y="3051953"/>
            <a:ext cx="2743200" cy="2743200"/>
          </a:xfrm>
          <a:prstGeom prst="rect">
            <a:avLst/>
          </a:prstGeom>
        </p:spPr>
      </p:pic>
      <p:sp>
        <p:nvSpPr>
          <p:cNvPr id="22" name="Текст 2"/>
          <p:cNvSpPr>
            <a:spLocks noGrp="1"/>
          </p:cNvSpPr>
          <p:nvPr>
            <p:ph type="body" idx="1" hasCustomPrompt="1"/>
          </p:nvPr>
        </p:nvSpPr>
        <p:spPr>
          <a:xfrm>
            <a:off x="2187347" y="1689146"/>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16" name="Номер слайда 5">
            <a:extLst>
              <a:ext uri="{FF2B5EF4-FFF2-40B4-BE49-F238E27FC236}">
                <a16:creationId xmlns:a16="http://schemas.microsoft.com/office/drawing/2014/main" id="{78E9EA52-B11F-4994-812C-FE2C50EDC117}"/>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29580467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8_Заголовок раздела">
    <p:spTree>
      <p:nvGrpSpPr>
        <p:cNvPr id="1" name=""/>
        <p:cNvGrpSpPr/>
        <p:nvPr/>
      </p:nvGrpSpPr>
      <p:grpSpPr>
        <a:xfrm>
          <a:off x="0" y="0"/>
          <a:ext cx="0" cy="0"/>
          <a:chOff x="0" y="0"/>
          <a:chExt cx="0" cy="0"/>
        </a:xfrm>
      </p:grpSpPr>
      <p:pic>
        <p:nvPicPr>
          <p:cNvPr id="32" name="Рисунок 3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92464" y="3067960"/>
            <a:ext cx="4299535" cy="3790040"/>
          </a:xfrm>
          <a:prstGeom prst="rect">
            <a:avLst/>
          </a:prstGeom>
        </p:spPr>
      </p:pic>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57578" y="-10948"/>
            <a:ext cx="3314700" cy="1108583"/>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bg1"/>
                </a:solidFill>
              </a:defRPr>
            </a:lvl1pPr>
          </a:lstStyle>
          <a:p>
            <a:fld id="{F37A9BE5-57A2-44D8-8F9F-1542AEE623AB}" type="datetime1">
              <a:rPr lang="ru-RU" smtClean="0"/>
              <a:t>19.09.2023</a:t>
            </a:fld>
            <a:endParaRPr lang="ru-RU" dirty="0"/>
          </a:p>
        </p:txBody>
      </p:sp>
      <p:sp>
        <p:nvSpPr>
          <p:cNvPr id="5" name="Нижний колонтитул 4"/>
          <p:cNvSpPr>
            <a:spLocks noGrp="1"/>
          </p:cNvSpPr>
          <p:nvPr>
            <p:ph type="ftr" sz="quarter" idx="11"/>
          </p:nvPr>
        </p:nvSpPr>
        <p:spPr/>
        <p:txBody>
          <a:bodyPr/>
          <a:lstStyle/>
          <a:p>
            <a:endParaRPr lang="ru-RU"/>
          </a:p>
        </p:txBody>
      </p:sp>
      <p:pic>
        <p:nvPicPr>
          <p:cNvPr id="11" name="Рисунок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sp>
        <p:nvSpPr>
          <p:cNvPr id="21"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sp>
        <p:nvSpPr>
          <p:cNvPr id="27" name="Текст 2"/>
          <p:cNvSpPr>
            <a:spLocks noGrp="1"/>
          </p:cNvSpPr>
          <p:nvPr>
            <p:ph type="body" idx="1" hasCustomPrompt="1"/>
          </p:nvPr>
        </p:nvSpPr>
        <p:spPr>
          <a:xfrm>
            <a:off x="726616" y="2269039"/>
            <a:ext cx="5184321" cy="3487789"/>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15" name="Рисунок 14"/>
          <p:cNvPicPr>
            <a:picLocks noChangeAspect="1"/>
          </p:cNvPicPr>
          <p:nvPr userDrawn="1"/>
        </p:nvPicPr>
        <p:blipFill rotWithShape="1">
          <a:blip r:embed="rId6" cstate="print">
            <a:extLst>
              <a:ext uri="{28A0092B-C50C-407E-A947-70E740481C1C}">
                <a14:useLocalDpi xmlns:a14="http://schemas.microsoft.com/office/drawing/2010/main" val="0"/>
              </a:ext>
            </a:extLst>
          </a:blip>
          <a:srcRect r="39972"/>
          <a:stretch/>
        </p:blipFill>
        <p:spPr>
          <a:xfrm>
            <a:off x="10545660" y="3710286"/>
            <a:ext cx="1646698" cy="2743200"/>
          </a:xfrm>
          <a:prstGeom prst="rect">
            <a:avLst/>
          </a:prstGeom>
        </p:spPr>
      </p:pic>
      <p:pic>
        <p:nvPicPr>
          <p:cNvPr id="13" name="Рисунок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38687" y="489858"/>
            <a:ext cx="1634833" cy="1638300"/>
          </a:xfrm>
          <a:prstGeom prst="rect">
            <a:avLst/>
          </a:prstGeom>
        </p:spPr>
      </p:pic>
      <p:pic>
        <p:nvPicPr>
          <p:cNvPr id="30" name="Рисунок 29"/>
          <p:cNvPicPr>
            <a:picLocks noChangeAspect="1"/>
          </p:cNvPicPr>
          <p:nvPr userDrawn="1"/>
        </p:nvPicPr>
        <p:blipFill rotWithShape="1">
          <a:blip r:embed="rId8" cstate="print">
            <a:extLst>
              <a:ext uri="{28A0092B-C50C-407E-A947-70E740481C1C}">
                <a14:useLocalDpi xmlns:a14="http://schemas.microsoft.com/office/drawing/2010/main" val="0"/>
              </a:ext>
            </a:extLst>
          </a:blip>
          <a:srcRect t="24697"/>
          <a:stretch/>
        </p:blipFill>
        <p:spPr>
          <a:xfrm>
            <a:off x="510350" y="-10948"/>
            <a:ext cx="862052" cy="652756"/>
          </a:xfrm>
          <a:prstGeom prst="rect">
            <a:avLst/>
          </a:prstGeom>
        </p:spPr>
      </p:pic>
      <p:pic>
        <p:nvPicPr>
          <p:cNvPr id="31" name="Рисунок 3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678210" y="5627361"/>
            <a:ext cx="862052" cy="866841"/>
          </a:xfrm>
          <a:prstGeom prst="rect">
            <a:avLst/>
          </a:prstGeom>
        </p:spPr>
      </p:pic>
      <p:sp>
        <p:nvSpPr>
          <p:cNvPr id="16" name="Номер слайда 5">
            <a:extLst>
              <a:ext uri="{FF2B5EF4-FFF2-40B4-BE49-F238E27FC236}">
                <a16:creationId xmlns:a16="http://schemas.microsoft.com/office/drawing/2014/main" id="{332BE0DE-B0B1-445F-93C4-562E60D408E5}"/>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3069066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9_Заголовок раздела">
    <p:spTree>
      <p:nvGrpSpPr>
        <p:cNvPr id="1" name=""/>
        <p:cNvGrpSpPr/>
        <p:nvPr/>
      </p:nvGrpSpPr>
      <p:grpSpPr>
        <a:xfrm>
          <a:off x="0" y="0"/>
          <a:ext cx="0" cy="0"/>
          <a:chOff x="0" y="0"/>
          <a:chExt cx="0" cy="0"/>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0539144" y="5271809"/>
            <a:ext cx="1652856" cy="247928"/>
          </a:xfrm>
          <a:prstGeom prst="rect">
            <a:avLst/>
          </a:prstGeom>
        </p:spPr>
      </p:pic>
      <p:pic>
        <p:nvPicPr>
          <p:cNvPr id="2" name="Рисунок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3027" y="0"/>
            <a:ext cx="7779921" cy="685800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bg1"/>
                </a:solidFill>
              </a:defRPr>
            </a:lvl1pPr>
          </a:lstStyle>
          <a:p>
            <a:fld id="{66B68987-A7F8-4124-B526-5018E4966EFB}" type="datetime1">
              <a:rPr lang="ru-RU" smtClean="0"/>
              <a:t>19.09.2023</a:t>
            </a:fld>
            <a:endParaRPr lang="ru-RU" dirty="0"/>
          </a:p>
        </p:txBody>
      </p:sp>
      <p:sp>
        <p:nvSpPr>
          <p:cNvPr id="5" name="Нижний колонтитул 4"/>
          <p:cNvSpPr>
            <a:spLocks noGrp="1"/>
          </p:cNvSpPr>
          <p:nvPr>
            <p:ph type="ftr" sz="quarter" idx="11"/>
          </p:nvPr>
        </p:nvSpPr>
        <p:spPr/>
        <p:txBody>
          <a:bodyPr/>
          <a:lstStyle/>
          <a:p>
            <a:endParaRPr lang="ru-RU"/>
          </a:p>
        </p:txBody>
      </p:sp>
      <p:pic>
        <p:nvPicPr>
          <p:cNvPr id="22" name="Рисунок 2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3" name="Рисунок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70094" y="2828925"/>
            <a:ext cx="2266950" cy="2266950"/>
          </a:xfrm>
          <a:prstGeom prst="rect">
            <a:avLst/>
          </a:prstGeom>
        </p:spPr>
      </p:pic>
      <p:pic>
        <p:nvPicPr>
          <p:cNvPr id="16" name="Рисунок 1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10391091" y="1820349"/>
            <a:ext cx="1675538" cy="3297771"/>
          </a:xfrm>
          <a:prstGeom prst="rect">
            <a:avLst/>
          </a:prstGeom>
        </p:spPr>
      </p:pic>
      <p:pic>
        <p:nvPicPr>
          <p:cNvPr id="17" name="Рисунок 16"/>
          <p:cNvPicPr>
            <a:picLocks noChangeAspect="1"/>
          </p:cNvPicPr>
          <p:nvPr userDrawn="1"/>
        </p:nvPicPr>
        <p:blipFill rotWithShape="1">
          <a:blip r:embed="rId8">
            <a:extLst>
              <a:ext uri="{28A0092B-C50C-407E-A947-70E740481C1C}">
                <a14:useLocalDpi xmlns:a14="http://schemas.microsoft.com/office/drawing/2010/main" val="0"/>
              </a:ext>
            </a:extLst>
          </a:blip>
          <a:srcRect r="18280"/>
          <a:stretch/>
        </p:blipFill>
        <p:spPr>
          <a:xfrm>
            <a:off x="11131392" y="4716518"/>
            <a:ext cx="1066364" cy="490868"/>
          </a:xfrm>
          <a:prstGeom prst="rect">
            <a:avLst/>
          </a:prstGeom>
        </p:spPr>
      </p:pic>
      <p:sp>
        <p:nvSpPr>
          <p:cNvPr id="12" name="Номер слайда 5">
            <a:extLst>
              <a:ext uri="{FF2B5EF4-FFF2-40B4-BE49-F238E27FC236}">
                <a16:creationId xmlns:a16="http://schemas.microsoft.com/office/drawing/2014/main" id="{831CE1BE-1D0C-499A-8308-30E88913B3D7}"/>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26395493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03">
    <p:spTree>
      <p:nvGrpSpPr>
        <p:cNvPr id="1" name=""/>
        <p:cNvGrpSpPr/>
        <p:nvPr/>
      </p:nvGrpSpPr>
      <p:grpSpPr>
        <a:xfrm>
          <a:off x="0" y="0"/>
          <a:ext cx="0" cy="0"/>
          <a:chOff x="0" y="0"/>
          <a:chExt cx="0" cy="0"/>
        </a:xfrm>
      </p:grpSpPr>
      <p:pic>
        <p:nvPicPr>
          <p:cNvPr id="27" name="Рисунок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06" y="0"/>
            <a:ext cx="6239483" cy="2407816"/>
          </a:xfrm>
          <a:prstGeom prst="rect">
            <a:avLst/>
          </a:prstGeom>
        </p:spPr>
      </p:pic>
      <p:pic>
        <p:nvPicPr>
          <p:cNvPr id="25" name="Рисунок 2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V="1">
            <a:off x="5261969" y="3493788"/>
            <a:ext cx="3169481" cy="164813"/>
          </a:xfrm>
          <a:prstGeom prst="rect">
            <a:avLst/>
          </a:prstGeom>
        </p:spPr>
      </p:pic>
      <p:pic>
        <p:nvPicPr>
          <p:cNvPr id="24" name="Рисунок 2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23059" y="0"/>
            <a:ext cx="1936759" cy="3208564"/>
          </a:xfrm>
          <a:prstGeom prst="rect">
            <a:avLst/>
          </a:prstGeom>
        </p:spPr>
      </p:pic>
      <p:pic>
        <p:nvPicPr>
          <p:cNvPr id="12" name="Рисунок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133600" y="0"/>
            <a:ext cx="10058400" cy="5957925"/>
          </a:xfrm>
          <a:prstGeom prst="rect">
            <a:avLst/>
          </a:prstGeom>
        </p:spPr>
      </p:pic>
      <p:pic>
        <p:nvPicPr>
          <p:cNvPr id="8" name="Рисунок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 y="-203086"/>
            <a:ext cx="4713111" cy="6701416"/>
          </a:xfrm>
          <a:prstGeom prst="rect">
            <a:avLst/>
          </a:prstGeom>
        </p:spPr>
      </p:pic>
      <p:sp>
        <p:nvSpPr>
          <p:cNvPr id="2" name="Заголовок 1"/>
          <p:cNvSpPr>
            <a:spLocks noGrp="1"/>
          </p:cNvSpPr>
          <p:nvPr>
            <p:ph type="title" hasCustomPrompt="1"/>
          </p:nvPr>
        </p:nvSpPr>
        <p:spPr>
          <a:xfrm>
            <a:off x="9054193" y="169908"/>
            <a:ext cx="2517624" cy="2761071"/>
          </a:xfrm>
        </p:spPr>
        <p:txBody>
          <a:bodyPr/>
          <a:lstStyle>
            <a:lvl1pPr algn="r">
              <a:defRPr>
                <a:solidFill>
                  <a:schemeClr val="tx1"/>
                </a:solidFill>
              </a:defRPr>
            </a:lvl1pPr>
          </a:lstStyle>
          <a:p>
            <a:r>
              <a:rPr lang="da-DK" dirty="0"/>
              <a:t>Lorem ipsum dolor sit amet</a:t>
            </a:r>
            <a:endParaRPr lang="ru-RU" dirty="0"/>
          </a:p>
        </p:txBody>
      </p:sp>
      <p:sp>
        <p:nvSpPr>
          <p:cNvPr id="3" name="Дата 2"/>
          <p:cNvSpPr>
            <a:spLocks noGrp="1"/>
          </p:cNvSpPr>
          <p:nvPr>
            <p:ph type="dt" sz="half" idx="10"/>
          </p:nvPr>
        </p:nvSpPr>
        <p:spPr/>
        <p:txBody>
          <a:bodyPr/>
          <a:lstStyle/>
          <a:p>
            <a:fld id="{391E936C-AE85-4B49-A06B-40B621270838}" type="datetime1">
              <a:rPr lang="ru-RU" smtClean="0"/>
              <a:t>19.09.2023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pPr/>
              <a:t>‹Nr.›</a:t>
            </a:fld>
            <a:endParaRPr lang="ru-RU" dirty="0"/>
          </a:p>
        </p:txBody>
      </p:sp>
      <p:sp>
        <p:nvSpPr>
          <p:cNvPr id="13" name="Текст 12"/>
          <p:cNvSpPr>
            <a:spLocks noGrp="1"/>
          </p:cNvSpPr>
          <p:nvPr>
            <p:ph type="body" sz="quarter" idx="13" hasCustomPrompt="1"/>
          </p:nvPr>
        </p:nvSpPr>
        <p:spPr>
          <a:xfrm>
            <a:off x="8069792" y="3225914"/>
            <a:ext cx="3502025" cy="1411288"/>
          </a:xfrm>
        </p:spPr>
        <p:txBody>
          <a:bodyPr/>
          <a:lstStyle>
            <a:lvl1pPr algn="r">
              <a:defRPr sz="1600"/>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pic>
        <p:nvPicPr>
          <p:cNvPr id="7" name="Рисунок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6213" y="0"/>
            <a:ext cx="6381890" cy="5355771"/>
          </a:xfrm>
          <a:prstGeom prst="rect">
            <a:avLst/>
          </a:prstGeom>
        </p:spPr>
      </p:pic>
      <p:sp>
        <p:nvSpPr>
          <p:cNvPr id="10"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pic>
        <p:nvPicPr>
          <p:cNvPr id="18" name="Рисунок 17"/>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708809" y="27720"/>
            <a:ext cx="2852057" cy="2799769"/>
          </a:xfrm>
          <a:prstGeom prst="rect">
            <a:avLst/>
          </a:prstGeom>
        </p:spPr>
      </p:pic>
      <p:pic>
        <p:nvPicPr>
          <p:cNvPr id="17" name="Рисунок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244789" y="1333867"/>
            <a:ext cx="2013559" cy="2180685"/>
          </a:xfrm>
          <a:prstGeom prst="rect">
            <a:avLst/>
          </a:prstGeom>
        </p:spPr>
      </p:pic>
      <p:pic>
        <p:nvPicPr>
          <p:cNvPr id="23" name="Рисунок 2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20296" y="60695"/>
            <a:ext cx="1165197" cy="1273172"/>
          </a:xfrm>
          <a:prstGeom prst="rect">
            <a:avLst/>
          </a:prstGeom>
        </p:spPr>
      </p:pic>
    </p:spTree>
    <p:extLst>
      <p:ext uri="{BB962C8B-B14F-4D97-AF65-F5344CB8AC3E}">
        <p14:creationId xmlns:p14="http://schemas.microsoft.com/office/powerpoint/2010/main" val="18466599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0_Заголовок раздела">
    <p:spTree>
      <p:nvGrpSpPr>
        <p:cNvPr id="1" name=""/>
        <p:cNvGrpSpPr/>
        <p:nvPr/>
      </p:nvGrpSpPr>
      <p:grpSpPr>
        <a:xfrm>
          <a:off x="0" y="0"/>
          <a:ext cx="0" cy="0"/>
          <a:chOff x="0" y="0"/>
          <a:chExt cx="0" cy="0"/>
        </a:xfrm>
      </p:grpSpPr>
      <p:pic>
        <p:nvPicPr>
          <p:cNvPr id="18" name="Рисунок 17"/>
          <p:cNvPicPr>
            <a:picLocks noChangeAspect="1"/>
          </p:cNvPicPr>
          <p:nvPr userDrawn="1"/>
        </p:nvPicPr>
        <p:blipFill rotWithShape="1">
          <a:blip r:embed="rId2" cstate="print">
            <a:extLst>
              <a:ext uri="{28A0092B-C50C-407E-A947-70E740481C1C}">
                <a14:useLocalDpi xmlns:a14="http://schemas.microsoft.com/office/drawing/2010/main" val="0"/>
              </a:ext>
            </a:extLst>
          </a:blip>
          <a:srcRect r="57066"/>
          <a:stretch/>
        </p:blipFill>
        <p:spPr>
          <a:xfrm flipH="1">
            <a:off x="0" y="0"/>
            <a:ext cx="2657475" cy="3866889"/>
          </a:xfrm>
          <a:prstGeom prst="rect">
            <a:avLst/>
          </a:prstGeom>
        </p:spPr>
      </p:pic>
      <p:pic>
        <p:nvPicPr>
          <p:cNvPr id="2" name="Рисунок 1"/>
          <p:cNvPicPr>
            <a:picLocks noChangeAspect="1"/>
          </p:cNvPicPr>
          <p:nvPr userDrawn="1"/>
        </p:nvPicPr>
        <p:blipFill rotWithShape="1">
          <a:blip r:embed="rId3" cstate="print">
            <a:extLst>
              <a:ext uri="{28A0092B-C50C-407E-A947-70E740481C1C}">
                <a14:useLocalDpi xmlns:a14="http://schemas.microsoft.com/office/drawing/2010/main" val="0"/>
              </a:ext>
            </a:extLst>
          </a:blip>
          <a:srcRect l="35314"/>
          <a:stretch/>
        </p:blipFill>
        <p:spPr>
          <a:xfrm>
            <a:off x="0" y="0"/>
            <a:ext cx="4824682" cy="685800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4358E8E6-3485-4D26-8F3C-1D7BCE5F13FE}" type="datetime1">
              <a:rPr lang="ru-RU" smtClean="0"/>
              <a:t>19.09.2023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14" name="Диаграмма 2"/>
          <p:cNvSpPr>
            <a:spLocks noGrp="1"/>
          </p:cNvSpPr>
          <p:nvPr>
            <p:ph type="chart" sz="quarter" idx="13"/>
          </p:nvPr>
        </p:nvSpPr>
        <p:spPr>
          <a:xfrm>
            <a:off x="865867" y="1314449"/>
            <a:ext cx="4449763" cy="4138613"/>
          </a:xfrm>
        </p:spPr>
        <p:txBody>
          <a:bodyPr/>
          <a:lstStyle/>
          <a:p>
            <a:endParaRPr lang="ru-RU"/>
          </a:p>
        </p:txBody>
      </p:sp>
      <p:sp>
        <p:nvSpPr>
          <p:cNvPr id="15" name="Текст 11"/>
          <p:cNvSpPr>
            <a:spLocks noGrp="1"/>
          </p:cNvSpPr>
          <p:nvPr>
            <p:ph type="body" sz="quarter" idx="14" hasCustomPrompt="1"/>
          </p:nvPr>
        </p:nvSpPr>
        <p:spPr>
          <a:xfrm>
            <a:off x="6477014" y="1314449"/>
            <a:ext cx="4556125" cy="4138613"/>
          </a:xfrm>
        </p:spPr>
        <p:txBody>
          <a:bodyPr>
            <a:normAutofit/>
          </a:bodyPr>
          <a:lstStyle>
            <a:lvl1pPr marL="0" indent="0">
              <a:buNone/>
              <a:defRPr sz="2400"/>
            </a:lvl1pPr>
          </a:lstStyle>
          <a:p>
            <a:pPr lvl="0"/>
            <a:r>
              <a:rPr lang="en-US" dirty="0"/>
              <a:t>L</a:t>
            </a:r>
            <a:r>
              <a:rPr lang="da-DK" dirty="0"/>
              <a:t>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16" name="Рисунок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3" name="Рисунок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940689" y="4638674"/>
            <a:ext cx="1628775" cy="1628775"/>
          </a:xfrm>
          <a:prstGeom prst="rect">
            <a:avLst/>
          </a:prstGeom>
        </p:spPr>
      </p:pic>
      <p:pic>
        <p:nvPicPr>
          <p:cNvPr id="17" name="Рисунок 1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605844" y="652099"/>
            <a:ext cx="298464" cy="298464"/>
          </a:xfrm>
          <a:prstGeom prst="rect">
            <a:avLst/>
          </a:prstGeom>
        </p:spPr>
      </p:pic>
      <p:pic>
        <p:nvPicPr>
          <p:cNvPr id="19" name="Рисунок 18"/>
          <p:cNvPicPr>
            <a:picLocks noChangeAspect="1"/>
          </p:cNvPicPr>
          <p:nvPr userDrawn="1"/>
        </p:nvPicPr>
        <p:blipFill rotWithShape="1">
          <a:blip r:embed="rId8" cstate="print">
            <a:extLst>
              <a:ext uri="{28A0092B-C50C-407E-A947-70E740481C1C}">
                <a14:useLocalDpi xmlns:a14="http://schemas.microsoft.com/office/drawing/2010/main" val="0"/>
              </a:ext>
            </a:extLst>
          </a:blip>
          <a:srcRect r="40696"/>
          <a:stretch/>
        </p:blipFill>
        <p:spPr>
          <a:xfrm>
            <a:off x="10623550" y="2397444"/>
            <a:ext cx="1568450" cy="1972622"/>
          </a:xfrm>
          <a:prstGeom prst="rect">
            <a:avLst/>
          </a:prstGeom>
        </p:spPr>
      </p:pic>
      <p:sp>
        <p:nvSpPr>
          <p:cNvPr id="20" name="Номер слайда 5">
            <a:extLst>
              <a:ext uri="{FF2B5EF4-FFF2-40B4-BE49-F238E27FC236}">
                <a16:creationId xmlns:a16="http://schemas.microsoft.com/office/drawing/2014/main" id="{8F547336-B97F-4E4B-B2FF-0ECE69196A6F}"/>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11925232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21_Заголовок раздела">
    <p:spTree>
      <p:nvGrpSpPr>
        <p:cNvPr id="1" name=""/>
        <p:cNvGrpSpPr/>
        <p:nvPr/>
      </p:nvGrpSpPr>
      <p:grpSpPr>
        <a:xfrm>
          <a:off x="0" y="0"/>
          <a:ext cx="0" cy="0"/>
          <a:chOff x="0" y="0"/>
          <a:chExt cx="0" cy="0"/>
        </a:xfrm>
      </p:grpSpPr>
      <p:pic>
        <p:nvPicPr>
          <p:cNvPr id="10" name="Рисунок 9"/>
          <p:cNvPicPr>
            <a:picLocks noChangeAspect="1"/>
          </p:cNvPicPr>
          <p:nvPr userDrawn="1"/>
        </p:nvPicPr>
        <p:blipFill rotWithShape="1">
          <a:blip r:embed="rId2" cstate="print">
            <a:extLst>
              <a:ext uri="{28A0092B-C50C-407E-A947-70E740481C1C}">
                <a14:useLocalDpi xmlns:a14="http://schemas.microsoft.com/office/drawing/2010/main" val="0"/>
              </a:ext>
            </a:extLst>
          </a:blip>
          <a:srcRect t="46667"/>
          <a:stretch/>
        </p:blipFill>
        <p:spPr>
          <a:xfrm rot="5400000">
            <a:off x="8494816" y="2972427"/>
            <a:ext cx="4171429" cy="3222939"/>
          </a:xfrm>
          <a:prstGeom prst="rect">
            <a:avLst/>
          </a:prstGeom>
        </p:spPr>
      </p:pic>
      <p:pic>
        <p:nvPicPr>
          <p:cNvPr id="9" name="Рисунок 8"/>
          <p:cNvPicPr>
            <a:picLocks noChangeAspect="1"/>
          </p:cNvPicPr>
          <p:nvPr userDrawn="1"/>
        </p:nvPicPr>
        <p:blipFill rotWithShape="1">
          <a:blip r:embed="rId3" cstate="print">
            <a:extLst>
              <a:ext uri="{28A0092B-C50C-407E-A947-70E740481C1C}">
                <a14:useLocalDpi xmlns:a14="http://schemas.microsoft.com/office/drawing/2010/main" val="0"/>
              </a:ext>
            </a:extLst>
          </a:blip>
          <a:srcRect l="31603" t="16879"/>
          <a:stretch/>
        </p:blipFill>
        <p:spPr>
          <a:xfrm>
            <a:off x="-11695" y="0"/>
            <a:ext cx="3237901" cy="5700483"/>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BED00DA3-BF74-471C-8744-745468C58709}" type="datetime1">
              <a:rPr lang="ru-RU" smtClean="0"/>
              <a:t>19.09.2023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16" name="Диаграмма 2"/>
          <p:cNvSpPr>
            <a:spLocks noGrp="1"/>
          </p:cNvSpPr>
          <p:nvPr>
            <p:ph type="chart" sz="quarter" idx="13"/>
          </p:nvPr>
        </p:nvSpPr>
        <p:spPr>
          <a:xfrm>
            <a:off x="3707778" y="1542820"/>
            <a:ext cx="4449763" cy="4138613"/>
          </a:xfrm>
        </p:spPr>
        <p:txBody>
          <a:bodyPr/>
          <a:lstStyle/>
          <a:p>
            <a:endParaRPr lang="ru-RU" dirty="0"/>
          </a:p>
        </p:txBody>
      </p:sp>
      <p:sp>
        <p:nvSpPr>
          <p:cNvPr id="17"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pic>
        <p:nvPicPr>
          <p:cNvPr id="14" name="Рисунок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8" name="Рисунок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66410" y="2101927"/>
            <a:ext cx="4963941" cy="4963941"/>
          </a:xfrm>
          <a:prstGeom prst="rect">
            <a:avLst/>
          </a:prstGeom>
        </p:spPr>
      </p:pic>
      <p:pic>
        <p:nvPicPr>
          <p:cNvPr id="11" name="Рисунок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607590" y="4239222"/>
            <a:ext cx="1809750" cy="1809750"/>
          </a:xfrm>
          <a:prstGeom prst="rect">
            <a:avLst/>
          </a:prstGeom>
        </p:spPr>
      </p:pic>
      <p:pic>
        <p:nvPicPr>
          <p:cNvPr id="12" name="Рисунок 1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80530" y="1156300"/>
            <a:ext cx="628650" cy="628650"/>
          </a:xfrm>
          <a:prstGeom prst="rect">
            <a:avLst/>
          </a:prstGeom>
        </p:spPr>
      </p:pic>
      <p:pic>
        <p:nvPicPr>
          <p:cNvPr id="22" name="Рисунок 2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42875" y="5727700"/>
            <a:ext cx="628650" cy="628650"/>
          </a:xfrm>
          <a:prstGeom prst="rect">
            <a:avLst/>
          </a:prstGeom>
        </p:spPr>
      </p:pic>
      <p:pic>
        <p:nvPicPr>
          <p:cNvPr id="23" name="Рисунок 2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098251" y="1877543"/>
            <a:ext cx="319089" cy="319089"/>
          </a:xfrm>
          <a:prstGeom prst="rect">
            <a:avLst/>
          </a:prstGeom>
        </p:spPr>
      </p:pic>
      <p:pic>
        <p:nvPicPr>
          <p:cNvPr id="24" name="Рисунок 2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747573" y="736542"/>
            <a:ext cx="319089" cy="319089"/>
          </a:xfrm>
          <a:prstGeom prst="rect">
            <a:avLst/>
          </a:prstGeom>
        </p:spPr>
      </p:pic>
      <p:sp>
        <p:nvSpPr>
          <p:cNvPr id="18" name="Номер слайда 5">
            <a:extLst>
              <a:ext uri="{FF2B5EF4-FFF2-40B4-BE49-F238E27FC236}">
                <a16:creationId xmlns:a16="http://schemas.microsoft.com/office/drawing/2014/main" id="{A2DE17D8-2603-485F-B20B-6F53B672E618}"/>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3664376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able_slide_blue">
    <p:spTree>
      <p:nvGrpSpPr>
        <p:cNvPr id="1" name=""/>
        <p:cNvGrpSpPr/>
        <p:nvPr/>
      </p:nvGrpSpPr>
      <p:grpSpPr>
        <a:xfrm>
          <a:off x="0" y="0"/>
          <a:ext cx="0" cy="0"/>
          <a:chOff x="0" y="0"/>
          <a:chExt cx="0" cy="0"/>
        </a:xfrm>
      </p:grpSpPr>
      <p:pic>
        <p:nvPicPr>
          <p:cNvPr id="18" name="Рисунок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161500" y="4304006"/>
            <a:ext cx="2725731" cy="2402732"/>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899913" y="6374600"/>
            <a:ext cx="2743200" cy="365125"/>
          </a:xfrm>
        </p:spPr>
        <p:txBody>
          <a:bodyPr/>
          <a:lstStyle/>
          <a:p>
            <a:fld id="{3A20286A-6229-4348-B1D1-B0275B889723}" type="datetime1">
              <a:rPr lang="ru-RU" smtClean="0"/>
              <a:t>19.09.2023</a:t>
            </a:fld>
            <a:endParaRPr lang="ru-RU"/>
          </a:p>
        </p:txBody>
      </p:sp>
      <p:sp>
        <p:nvSpPr>
          <p:cNvPr id="5" name="Нижний колонтитул 4"/>
          <p:cNvSpPr>
            <a:spLocks noGrp="1"/>
          </p:cNvSpPr>
          <p:nvPr>
            <p:ph type="ftr" sz="quarter" idx="11"/>
          </p:nvPr>
        </p:nvSpPr>
        <p:spPr>
          <a:xfrm>
            <a:off x="5107021" y="6369059"/>
            <a:ext cx="4114800" cy="365125"/>
          </a:xfrm>
        </p:spPr>
        <p:txBody>
          <a:bodyPr/>
          <a:lstStyle/>
          <a:p>
            <a:endParaRPr lang="ru-RU" dirty="0"/>
          </a:p>
        </p:txBody>
      </p:sp>
      <p:pic>
        <p:nvPicPr>
          <p:cNvPr id="14" name="Рисунок 13"/>
          <p:cNvPicPr>
            <a:picLocks noChangeAspect="1"/>
          </p:cNvPicPr>
          <p:nvPr userDrawn="1"/>
        </p:nvPicPr>
        <p:blipFill rotWithShape="1">
          <a:blip r:embed="rId4" cstate="print">
            <a:extLst>
              <a:ext uri="{28A0092B-C50C-407E-A947-70E740481C1C}">
                <a14:useLocalDpi xmlns:a14="http://schemas.microsoft.com/office/drawing/2010/main" val="0"/>
              </a:ext>
            </a:extLst>
          </a:blip>
          <a:srcRect r="33044"/>
          <a:stretch/>
        </p:blipFill>
        <p:spPr>
          <a:xfrm rot="5400000">
            <a:off x="9624386" y="4936789"/>
            <a:ext cx="1547205" cy="2315693"/>
          </a:xfrm>
          <a:prstGeom prst="rect">
            <a:avLst/>
          </a:prstGeom>
        </p:spPr>
      </p:pic>
      <p:pic>
        <p:nvPicPr>
          <p:cNvPr id="17" name="Рисунок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21" name="Рисунок 20"/>
          <p:cNvPicPr>
            <a:picLocks noChangeAspect="1"/>
          </p:cNvPicPr>
          <p:nvPr userDrawn="1"/>
        </p:nvPicPr>
        <p:blipFill rotWithShape="1">
          <a:blip r:embed="rId6" cstate="print">
            <a:extLst>
              <a:ext uri="{28A0092B-C50C-407E-A947-70E740481C1C}">
                <a14:useLocalDpi xmlns:a14="http://schemas.microsoft.com/office/drawing/2010/main" val="0"/>
              </a:ext>
            </a:extLst>
          </a:blip>
          <a:srcRect l="32736"/>
          <a:stretch/>
        </p:blipFill>
        <p:spPr>
          <a:xfrm>
            <a:off x="0" y="4333878"/>
            <a:ext cx="1419874" cy="2110896"/>
          </a:xfrm>
          <a:prstGeom prst="rect">
            <a:avLst/>
          </a:prstGeom>
        </p:spPr>
      </p:pic>
      <p:sp>
        <p:nvSpPr>
          <p:cNvPr id="10" name="Номер слайда 5">
            <a:extLst>
              <a:ext uri="{FF2B5EF4-FFF2-40B4-BE49-F238E27FC236}">
                <a16:creationId xmlns:a16="http://schemas.microsoft.com/office/drawing/2014/main" id="{B5D41614-D43A-469A-AC4B-9B2C31344C71}"/>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38810042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_Table_slide_blue">
    <p:spTree>
      <p:nvGrpSpPr>
        <p:cNvPr id="1" name=""/>
        <p:cNvGrpSpPr/>
        <p:nvPr/>
      </p:nvGrpSpPr>
      <p:grpSpPr>
        <a:xfrm>
          <a:off x="0" y="0"/>
          <a:ext cx="0" cy="0"/>
          <a:chOff x="0" y="0"/>
          <a:chExt cx="0" cy="0"/>
        </a:xfrm>
      </p:grpSpPr>
      <p:pic>
        <p:nvPicPr>
          <p:cNvPr id="7" name="Рисунок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6" name="Номер слайда 5"/>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pic>
        <p:nvPicPr>
          <p:cNvPr id="17" name="Рисунок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spTree>
    <p:extLst>
      <p:ext uri="{BB962C8B-B14F-4D97-AF65-F5344CB8AC3E}">
        <p14:creationId xmlns:p14="http://schemas.microsoft.com/office/powerpoint/2010/main" val="26272929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bullet_points_blue">
    <p:spTree>
      <p:nvGrpSpPr>
        <p:cNvPr id="1" name=""/>
        <p:cNvGrpSpPr/>
        <p:nvPr/>
      </p:nvGrpSpPr>
      <p:grpSpPr>
        <a:xfrm>
          <a:off x="0" y="0"/>
          <a:ext cx="0" cy="0"/>
          <a:chOff x="0" y="0"/>
          <a:chExt cx="0" cy="0"/>
        </a:xfrm>
      </p:grpSpPr>
      <p:pic>
        <p:nvPicPr>
          <p:cNvPr id="12" name="Рисунок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66671"/>
          <a:stretch/>
        </p:blipFill>
        <p:spPr>
          <a:xfrm>
            <a:off x="11202039" y="2130441"/>
            <a:ext cx="989961" cy="4302951"/>
          </a:xfrm>
          <a:prstGeom prst="rect">
            <a:avLst/>
          </a:prstGeom>
        </p:spPr>
      </p:pic>
      <p:pic>
        <p:nvPicPr>
          <p:cNvPr id="2" name="Рисунок 1"/>
          <p:cNvPicPr>
            <a:picLocks noChangeAspect="1"/>
          </p:cNvPicPr>
          <p:nvPr userDrawn="1"/>
        </p:nvPicPr>
        <p:blipFill rotWithShape="1">
          <a:blip r:embed="rId3" cstate="print">
            <a:extLst>
              <a:ext uri="{28A0092B-C50C-407E-A947-70E740481C1C}">
                <a14:useLocalDpi xmlns:a14="http://schemas.microsoft.com/office/drawing/2010/main" val="0"/>
              </a:ext>
            </a:extLst>
          </a:blip>
          <a:srcRect l="22969"/>
          <a:stretch/>
        </p:blipFill>
        <p:spPr>
          <a:xfrm>
            <a:off x="0" y="-136527"/>
            <a:ext cx="2086210" cy="685800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851559" y="6363424"/>
            <a:ext cx="2743200" cy="365125"/>
          </a:xfrm>
        </p:spPr>
        <p:txBody>
          <a:bodyPr/>
          <a:lstStyle>
            <a:lvl1pPr>
              <a:defRPr>
                <a:solidFill>
                  <a:schemeClr val="tx1"/>
                </a:solidFill>
              </a:defRPr>
            </a:lvl1pPr>
          </a:lstStyle>
          <a:p>
            <a:fld id="{0DAA6EB7-0D3E-4789-8E9A-916270F13517}" type="datetime1">
              <a:rPr lang="ru-RU" smtClean="0"/>
              <a:t>19.09.2023</a:t>
            </a:fld>
            <a:endParaRPr lang="ru-RU" dirty="0"/>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chemeClr val="tx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19" name="Текст 38"/>
          <p:cNvSpPr>
            <a:spLocks noGrp="1"/>
          </p:cNvSpPr>
          <p:nvPr>
            <p:ph type="body" sz="quarter" idx="21" hasCustomPrompt="1"/>
          </p:nvPr>
        </p:nvSpPr>
        <p:spPr>
          <a:xfrm>
            <a:off x="1851559" y="1350158"/>
            <a:ext cx="9456360" cy="560183"/>
          </a:xfrm>
        </p:spPr>
        <p:txBody>
          <a:bodyPr/>
          <a:lstStyle>
            <a:lvl1pPr marL="228600" indent="-228600">
              <a:buClr>
                <a:schemeClr val="tx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0" name="Текст 38"/>
          <p:cNvSpPr>
            <a:spLocks noGrp="1"/>
          </p:cNvSpPr>
          <p:nvPr>
            <p:ph type="body" sz="quarter" idx="22" hasCustomPrompt="1"/>
          </p:nvPr>
        </p:nvSpPr>
        <p:spPr>
          <a:xfrm>
            <a:off x="1851559" y="3229080"/>
            <a:ext cx="9456360" cy="560183"/>
          </a:xfrm>
        </p:spPr>
        <p:txBody>
          <a:bodyPr/>
          <a:lstStyle>
            <a:lvl1pPr marL="228600" indent="-228600">
              <a:buClr>
                <a:schemeClr val="tx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3" name="Текст 38"/>
          <p:cNvSpPr>
            <a:spLocks noGrp="1"/>
          </p:cNvSpPr>
          <p:nvPr>
            <p:ph type="body" sz="quarter" idx="23" hasCustomPrompt="1"/>
          </p:nvPr>
        </p:nvSpPr>
        <p:spPr>
          <a:xfrm>
            <a:off x="1851559" y="4104551"/>
            <a:ext cx="9456360" cy="560183"/>
          </a:xfrm>
        </p:spPr>
        <p:txBody>
          <a:bodyPr/>
          <a:lstStyle>
            <a:lvl1pPr marL="228600" indent="-228600">
              <a:buClr>
                <a:schemeClr val="tx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15" name="Рисунок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11" name="Рисунок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33535" y="4104551"/>
            <a:ext cx="1384489" cy="1761496"/>
          </a:xfrm>
          <a:prstGeom prst="rect">
            <a:avLst/>
          </a:prstGeom>
        </p:spPr>
      </p:pic>
      <p:pic>
        <p:nvPicPr>
          <p:cNvPr id="13" name="Рисунок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23675" y="3116035"/>
            <a:ext cx="502104" cy="502104"/>
          </a:xfrm>
          <a:prstGeom prst="rect">
            <a:avLst/>
          </a:prstGeom>
        </p:spPr>
      </p:pic>
      <p:pic>
        <p:nvPicPr>
          <p:cNvPr id="21" name="Рисунок 2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737945" y="5742792"/>
            <a:ext cx="502104" cy="502104"/>
          </a:xfrm>
          <a:prstGeom prst="rect">
            <a:avLst/>
          </a:prstGeom>
        </p:spPr>
      </p:pic>
      <p:pic>
        <p:nvPicPr>
          <p:cNvPr id="14" name="Рисунок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710430" y="2220927"/>
            <a:ext cx="409575" cy="409575"/>
          </a:xfrm>
          <a:prstGeom prst="rect">
            <a:avLst/>
          </a:prstGeom>
        </p:spPr>
      </p:pic>
      <p:sp>
        <p:nvSpPr>
          <p:cNvPr id="17" name="Номер слайда 5">
            <a:extLst>
              <a:ext uri="{FF2B5EF4-FFF2-40B4-BE49-F238E27FC236}">
                <a16:creationId xmlns:a16="http://schemas.microsoft.com/office/drawing/2014/main" id="{B992BA25-1136-45A6-8E50-274E90DC597D}"/>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25184801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_Заголовок раздела">
    <p:spTree>
      <p:nvGrpSpPr>
        <p:cNvPr id="1" name=""/>
        <p:cNvGrpSpPr/>
        <p:nvPr/>
      </p:nvGrpSpPr>
      <p:grpSpPr>
        <a:xfrm>
          <a:off x="0" y="0"/>
          <a:ext cx="0" cy="0"/>
          <a:chOff x="0" y="0"/>
          <a:chExt cx="0" cy="0"/>
        </a:xfrm>
      </p:grpSpPr>
      <p:pic>
        <p:nvPicPr>
          <p:cNvPr id="10" name="Рисунок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9" name="Группа 8"/>
          <p:cNvGrpSpPr/>
          <p:nvPr userDrawn="1"/>
        </p:nvGrpSpPr>
        <p:grpSpPr>
          <a:xfrm>
            <a:off x="0" y="1152497"/>
            <a:ext cx="4988476" cy="5568978"/>
            <a:chOff x="7185" y="1103455"/>
            <a:chExt cx="4988476" cy="5568978"/>
          </a:xfrm>
        </p:grpSpPr>
        <p:pic>
          <p:nvPicPr>
            <p:cNvPr id="34" name="Рисунок 3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4606" y="1103455"/>
              <a:ext cx="4021096" cy="4057956"/>
            </a:xfrm>
            <a:prstGeom prst="rect">
              <a:avLst/>
            </a:prstGeom>
          </p:spPr>
        </p:pic>
        <p:pic>
          <p:nvPicPr>
            <p:cNvPr id="36" name="Рисунок 3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V="1">
              <a:off x="694606" y="5661248"/>
              <a:ext cx="4301055" cy="511348"/>
            </a:xfrm>
            <a:prstGeom prst="rect">
              <a:avLst/>
            </a:prstGeom>
          </p:spPr>
        </p:pic>
        <p:pic>
          <p:nvPicPr>
            <p:cNvPr id="37" name="Рисунок 3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185" y="6226376"/>
              <a:ext cx="2973710" cy="446057"/>
            </a:xfrm>
            <a:prstGeom prst="rect">
              <a:avLst/>
            </a:prstGeom>
          </p:spPr>
        </p:pic>
      </p:grpSp>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3" name="Текст 2"/>
          <p:cNvSpPr>
            <a:spLocks noGrp="1"/>
          </p:cNvSpPr>
          <p:nvPr>
            <p:ph type="body" idx="1" hasCustomPrompt="1"/>
          </p:nvPr>
        </p:nvSpPr>
        <p:spPr>
          <a:xfrm>
            <a:off x="7246149" y="2154404"/>
            <a:ext cx="2926171"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a:t>
            </a:r>
            <a:endParaRPr lang="ru-RU" dirty="0"/>
          </a:p>
        </p:txBody>
      </p:sp>
      <p:sp>
        <p:nvSpPr>
          <p:cNvPr id="4" name="Дата 3"/>
          <p:cNvSpPr>
            <a:spLocks noGrp="1"/>
          </p:cNvSpPr>
          <p:nvPr>
            <p:ph type="dt" sz="half" idx="10"/>
          </p:nvPr>
        </p:nvSpPr>
        <p:spPr/>
        <p:txBody>
          <a:bodyPr/>
          <a:lstStyle/>
          <a:p>
            <a:fld id="{8ADE0A67-336C-4C89-B66A-9FEBB1C2F3F2}" type="datetime1">
              <a:rPr lang="ru-RU" smtClean="0"/>
              <a:t>19.09.2023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2" name="Grafik 11">
            <a:extLst>
              <a:ext uri="{FF2B5EF4-FFF2-40B4-BE49-F238E27FC236}">
                <a16:creationId xmlns:a16="http://schemas.microsoft.com/office/drawing/2014/main" id="{94C9A596-E182-4A6F-B34B-1274394AA66F}"/>
              </a:ext>
            </a:extLst>
          </p:cNvPr>
          <p:cNvPicPr>
            <a:picLocks noChangeAspect="1"/>
          </p:cNvPicPr>
          <p:nvPr userDrawn="1"/>
        </p:nvPicPr>
        <p:blipFill>
          <a:blip r:embed="rId7" cstate="print">
            <a:extLst>
              <a:ext uri="{28A0092B-C50C-407E-A947-70E740481C1C}">
                <a14:useLocalDpi xmlns:a14="http://schemas.microsoft.com/office/drawing/2010/main" val="0"/>
              </a:ext>
            </a:extLst>
          </a:blip>
          <a:srcRect/>
          <a:stretch/>
        </p:blipFill>
        <p:spPr>
          <a:xfrm>
            <a:off x="250136" y="354837"/>
            <a:ext cx="1363283" cy="653609"/>
          </a:xfrm>
          <a:prstGeom prst="rect">
            <a:avLst/>
          </a:prstGeom>
        </p:spPr>
      </p:pic>
    </p:spTree>
    <p:extLst>
      <p:ext uri="{BB962C8B-B14F-4D97-AF65-F5344CB8AC3E}">
        <p14:creationId xmlns:p14="http://schemas.microsoft.com/office/powerpoint/2010/main" val="11443129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22_Заголовок раздела">
    <p:spTree>
      <p:nvGrpSpPr>
        <p:cNvPr id="1" name=""/>
        <p:cNvGrpSpPr/>
        <p:nvPr/>
      </p:nvGrpSpPr>
      <p:grpSpPr>
        <a:xfrm>
          <a:off x="0" y="0"/>
          <a:ext cx="0" cy="0"/>
          <a:chOff x="0" y="0"/>
          <a:chExt cx="0" cy="0"/>
        </a:xfrm>
      </p:grpSpPr>
      <p:pic>
        <p:nvPicPr>
          <p:cNvPr id="26" name="Рисунок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0" y="2085395"/>
            <a:ext cx="2743200" cy="411480"/>
          </a:xfrm>
          <a:prstGeom prst="rect">
            <a:avLst/>
          </a:prstGeom>
        </p:spPr>
      </p:pic>
      <p:pic>
        <p:nvPicPr>
          <p:cNvPr id="23" name="Рисунок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7656" y="0"/>
            <a:ext cx="3679723" cy="1901190"/>
          </a:xfrm>
          <a:prstGeom prst="rect">
            <a:avLst/>
          </a:prstGeom>
        </p:spPr>
      </p:pic>
      <p:pic>
        <p:nvPicPr>
          <p:cNvPr id="20" name="Рисунок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33600" y="2291487"/>
            <a:ext cx="10058400" cy="4566513"/>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tx1"/>
                </a:solidFill>
              </a:defRPr>
            </a:lvl1pPr>
          </a:lstStyle>
          <a:p>
            <a:fld id="{931CCF97-9C54-4340-AF26-C159CE15BE24}" type="datetime1">
              <a:rPr lang="ru-RU" smtClean="0"/>
              <a:t>19.09.2023</a:t>
            </a:fld>
            <a:endParaRPr lang="ru-RU"/>
          </a:p>
        </p:txBody>
      </p:sp>
      <p:sp>
        <p:nvSpPr>
          <p:cNvPr id="5" name="Нижний колонтитул 4"/>
          <p:cNvSpPr>
            <a:spLocks noGrp="1"/>
          </p:cNvSpPr>
          <p:nvPr>
            <p:ph type="ftr" sz="quarter" idx="11"/>
          </p:nvPr>
        </p:nvSpPr>
        <p:spPr/>
        <p:txBody>
          <a:bodyPr/>
          <a:lstStyle>
            <a:lvl1pPr>
              <a:defRPr>
                <a:solidFill>
                  <a:schemeClr val="tx1"/>
                </a:solidFill>
              </a:defRPr>
            </a:lvl1p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18" name="Заголовок 1"/>
          <p:cNvSpPr>
            <a:spLocks noGrp="1"/>
          </p:cNvSpPr>
          <p:nvPr>
            <p:ph type="title" hasCustomPrompt="1"/>
          </p:nvPr>
        </p:nvSpPr>
        <p:spPr>
          <a:xfrm>
            <a:off x="0" y="449036"/>
            <a:ext cx="12192000" cy="980767"/>
          </a:xfrm>
        </p:spPr>
        <p:txBody>
          <a:bodyPr anchor="b">
            <a:normAutofit/>
          </a:bodyPr>
          <a:lstStyle>
            <a:lvl1pPr algn="ctr">
              <a:defRPr sz="4400"/>
            </a:lvl1pPr>
          </a:lstStyle>
          <a:p>
            <a:r>
              <a:rPr lang="da-DK" dirty="0"/>
              <a:t>Lorem ipsum dolor</a:t>
            </a:r>
            <a:endParaRPr lang="ru-RU" dirty="0"/>
          </a:p>
        </p:txBody>
      </p:sp>
      <p:sp>
        <p:nvSpPr>
          <p:cNvPr id="19" name="Текст 2"/>
          <p:cNvSpPr>
            <a:spLocks noGrp="1"/>
          </p:cNvSpPr>
          <p:nvPr>
            <p:ph type="body" idx="1" hasCustomPrompt="1"/>
          </p:nvPr>
        </p:nvSpPr>
        <p:spPr>
          <a:xfrm>
            <a:off x="2183945" y="258721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2" name="Рисунок 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947770" y="5538980"/>
            <a:ext cx="4289653" cy="509992"/>
          </a:xfrm>
          <a:prstGeom prst="rect">
            <a:avLst/>
          </a:prstGeom>
        </p:spPr>
      </p:pic>
      <p:pic>
        <p:nvPicPr>
          <p:cNvPr id="3" name="Рисунок 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656" y="2727265"/>
            <a:ext cx="1941591" cy="4130735"/>
          </a:xfrm>
          <a:prstGeom prst="rect">
            <a:avLst/>
          </a:prstGeom>
        </p:spPr>
      </p:pic>
      <p:pic>
        <p:nvPicPr>
          <p:cNvPr id="8" name="Рисунок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17" name="Рисунок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066243" y="765590"/>
            <a:ext cx="993253" cy="1961675"/>
          </a:xfrm>
          <a:prstGeom prst="rect">
            <a:avLst/>
          </a:prstGeom>
        </p:spPr>
      </p:pic>
      <p:pic>
        <p:nvPicPr>
          <p:cNvPr id="29" name="Рисунок 28"/>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H="1" flipV="1">
            <a:off x="10601325" y="2699913"/>
            <a:ext cx="1593553" cy="239033"/>
          </a:xfrm>
          <a:prstGeom prst="rect">
            <a:avLst/>
          </a:prstGeom>
        </p:spPr>
      </p:pic>
    </p:spTree>
    <p:extLst>
      <p:ext uri="{BB962C8B-B14F-4D97-AF65-F5344CB8AC3E}">
        <p14:creationId xmlns:p14="http://schemas.microsoft.com/office/powerpoint/2010/main" val="10454583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23_Заголовок раздела">
    <p:spTree>
      <p:nvGrpSpPr>
        <p:cNvPr id="1" name=""/>
        <p:cNvGrpSpPr/>
        <p:nvPr/>
      </p:nvGrpSpPr>
      <p:grpSpPr>
        <a:xfrm>
          <a:off x="0" y="0"/>
          <a:ext cx="0" cy="0"/>
          <a:chOff x="0" y="0"/>
          <a:chExt cx="0" cy="0"/>
        </a:xfrm>
      </p:grpSpPr>
      <p:pic>
        <p:nvPicPr>
          <p:cNvPr id="20" name="Рисунок 19"/>
          <p:cNvPicPr>
            <a:picLocks noChangeAspect="1"/>
          </p:cNvPicPr>
          <p:nvPr userDrawn="1"/>
        </p:nvPicPr>
        <p:blipFill rotWithShape="1">
          <a:blip r:embed="rId2" cstate="print">
            <a:extLst>
              <a:ext uri="{28A0092B-C50C-407E-A947-70E740481C1C}">
                <a14:useLocalDpi xmlns:a14="http://schemas.microsoft.com/office/drawing/2010/main" val="0"/>
              </a:ext>
            </a:extLst>
          </a:blip>
          <a:srcRect l="51701"/>
          <a:stretch/>
        </p:blipFill>
        <p:spPr>
          <a:xfrm>
            <a:off x="11713" y="3192938"/>
            <a:ext cx="2142819" cy="3665062"/>
          </a:xfrm>
          <a:prstGeom prst="rect">
            <a:avLst/>
          </a:prstGeom>
        </p:spPr>
      </p:pic>
      <p:pic>
        <p:nvPicPr>
          <p:cNvPr id="17" name="Рисунок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9831281" y="4045974"/>
            <a:ext cx="3616419" cy="1105017"/>
          </a:xfrm>
          <a:prstGeom prst="rect">
            <a:avLst/>
          </a:prstGeom>
        </p:spPr>
      </p:pic>
      <p:pic>
        <p:nvPicPr>
          <p:cNvPr id="9" name="Рисунок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5400000" flipH="1">
            <a:off x="2112431" y="-2110977"/>
            <a:ext cx="2633137" cy="6858000"/>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tx1"/>
                </a:solidFill>
              </a:defRPr>
            </a:lvl1pPr>
          </a:lstStyle>
          <a:p>
            <a:fld id="{7798BF48-DE08-466B-A630-CB53ADA2B1D5}" type="datetime1">
              <a:rPr lang="ru-RU" smtClean="0"/>
              <a:t>19.09.2023</a:t>
            </a:fld>
            <a:endParaRPr lang="ru-RU" dirty="0"/>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22" name="Текст 2"/>
          <p:cNvSpPr>
            <a:spLocks noGrp="1"/>
          </p:cNvSpPr>
          <p:nvPr>
            <p:ph type="body" idx="1" hasCustomPrompt="1"/>
          </p:nvPr>
        </p:nvSpPr>
        <p:spPr>
          <a:xfrm>
            <a:off x="2209800" y="226772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26" name="Рисунок 2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81312" y="1615416"/>
            <a:ext cx="504825" cy="504825"/>
          </a:xfrm>
          <a:prstGeom prst="rect">
            <a:avLst/>
          </a:prstGeom>
        </p:spPr>
      </p:pic>
      <p:pic>
        <p:nvPicPr>
          <p:cNvPr id="18" name="Рисунок 1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10" name="Рисунок 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77235" y="1062615"/>
            <a:ext cx="1078099" cy="2130323"/>
          </a:xfrm>
          <a:prstGeom prst="rect">
            <a:avLst/>
          </a:prstGeom>
        </p:spPr>
      </p:pic>
      <p:pic>
        <p:nvPicPr>
          <p:cNvPr id="13" name="Рисунок 12"/>
          <p:cNvPicPr>
            <a:picLocks noChangeAspect="1"/>
          </p:cNvPicPr>
          <p:nvPr userDrawn="1"/>
        </p:nvPicPr>
        <p:blipFill rotWithShape="1">
          <a:blip r:embed="rId9">
            <a:extLst>
              <a:ext uri="{28A0092B-C50C-407E-A947-70E740481C1C}">
                <a14:useLocalDpi xmlns:a14="http://schemas.microsoft.com/office/drawing/2010/main" val="0"/>
              </a:ext>
            </a:extLst>
          </a:blip>
          <a:srcRect l="47333"/>
          <a:stretch/>
        </p:blipFill>
        <p:spPr>
          <a:xfrm>
            <a:off x="0" y="4579288"/>
            <a:ext cx="2204044" cy="497537"/>
          </a:xfrm>
          <a:prstGeom prst="rect">
            <a:avLst/>
          </a:prstGeom>
        </p:spPr>
      </p:pic>
      <p:pic>
        <p:nvPicPr>
          <p:cNvPr id="14" name="Рисунок 13"/>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flipV="1">
            <a:off x="3495675" y="5187380"/>
            <a:ext cx="5200650" cy="398717"/>
          </a:xfrm>
          <a:prstGeom prst="rect">
            <a:avLst/>
          </a:prstGeom>
        </p:spPr>
      </p:pic>
      <p:pic>
        <p:nvPicPr>
          <p:cNvPr id="27" name="Рисунок 2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76447" y="5048659"/>
            <a:ext cx="504825" cy="504825"/>
          </a:xfrm>
          <a:prstGeom prst="rect">
            <a:avLst/>
          </a:prstGeom>
        </p:spPr>
      </p:pic>
    </p:spTree>
    <p:extLst>
      <p:ext uri="{BB962C8B-B14F-4D97-AF65-F5344CB8AC3E}">
        <p14:creationId xmlns:p14="http://schemas.microsoft.com/office/powerpoint/2010/main" val="32320496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More_text_orange">
    <p:spTree>
      <p:nvGrpSpPr>
        <p:cNvPr id="1" name=""/>
        <p:cNvGrpSpPr/>
        <p:nvPr/>
      </p:nvGrpSpPr>
      <p:grpSpPr>
        <a:xfrm>
          <a:off x="0" y="0"/>
          <a:ext cx="0" cy="0"/>
          <a:chOff x="0" y="0"/>
          <a:chExt cx="0" cy="0"/>
        </a:xfrm>
      </p:grpSpPr>
      <p:pic>
        <p:nvPicPr>
          <p:cNvPr id="3" name="Рисунок 2"/>
          <p:cNvPicPr>
            <a:picLocks noChangeAspect="1"/>
          </p:cNvPicPr>
          <p:nvPr userDrawn="1"/>
        </p:nvPicPr>
        <p:blipFill rotWithShape="1">
          <a:blip r:embed="rId2" cstate="print">
            <a:extLst>
              <a:ext uri="{28A0092B-C50C-407E-A947-70E740481C1C}">
                <a14:useLocalDpi xmlns:a14="http://schemas.microsoft.com/office/drawing/2010/main" val="0"/>
              </a:ext>
            </a:extLst>
          </a:blip>
          <a:srcRect t="63484"/>
          <a:stretch/>
        </p:blipFill>
        <p:spPr>
          <a:xfrm rot="5400000">
            <a:off x="10852882" y="5110599"/>
            <a:ext cx="2194103" cy="491671"/>
          </a:xfrm>
          <a:prstGeom prst="rect">
            <a:avLst/>
          </a:prstGeom>
        </p:spPr>
      </p:pic>
      <p:pic>
        <p:nvPicPr>
          <p:cNvPr id="2" name="Рисунок 1"/>
          <p:cNvPicPr>
            <a:picLocks noChangeAspect="1"/>
          </p:cNvPicPr>
          <p:nvPr userDrawn="1"/>
        </p:nvPicPr>
        <p:blipFill rotWithShape="1">
          <a:blip r:embed="rId3" cstate="print">
            <a:extLst>
              <a:ext uri="{28A0092B-C50C-407E-A947-70E740481C1C}">
                <a14:useLocalDpi xmlns:a14="http://schemas.microsoft.com/office/drawing/2010/main" val="0"/>
              </a:ext>
            </a:extLst>
          </a:blip>
          <a:srcRect b="34184"/>
          <a:stretch/>
        </p:blipFill>
        <p:spPr>
          <a:xfrm rot="5400000">
            <a:off x="-1959801" y="3227902"/>
            <a:ext cx="5589899" cy="1670296"/>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tx1"/>
                </a:solidFill>
              </a:defRPr>
            </a:lvl1pPr>
          </a:lstStyle>
          <a:p>
            <a:fld id="{4CC46814-9258-48F8-8ABE-3D9EC8F7C922}" type="datetime1">
              <a:rPr lang="ru-RU" smtClean="0"/>
              <a:t>19.09.2023</a:t>
            </a:fld>
            <a:endParaRPr lang="ru-RU" dirty="0"/>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sp>
        <p:nvSpPr>
          <p:cNvPr id="16" name="Текст 2"/>
          <p:cNvSpPr>
            <a:spLocks noGrp="1"/>
          </p:cNvSpPr>
          <p:nvPr>
            <p:ph type="body" idx="1" hasCustomPrompt="1"/>
          </p:nvPr>
        </p:nvSpPr>
        <p:spPr>
          <a:xfrm>
            <a:off x="877169" y="375556"/>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spTree>
    <p:extLst>
      <p:ext uri="{BB962C8B-B14F-4D97-AF65-F5344CB8AC3E}">
        <p14:creationId xmlns:p14="http://schemas.microsoft.com/office/powerpoint/2010/main" val="5537985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24_Заголовок раздела">
    <p:spTree>
      <p:nvGrpSpPr>
        <p:cNvPr id="1" name=""/>
        <p:cNvGrpSpPr/>
        <p:nvPr/>
      </p:nvGrpSpPr>
      <p:grpSpPr>
        <a:xfrm>
          <a:off x="0" y="0"/>
          <a:ext cx="0" cy="0"/>
          <a:chOff x="0" y="0"/>
          <a:chExt cx="0" cy="0"/>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889312" y="889311"/>
            <a:ext cx="3257553" cy="1478929"/>
          </a:xfrm>
          <a:prstGeom prst="rect">
            <a:avLst/>
          </a:prstGeom>
        </p:spPr>
      </p:pic>
      <p:pic>
        <p:nvPicPr>
          <p:cNvPr id="3" name="Рисунок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6854152" y="-2483291"/>
            <a:ext cx="1891417" cy="6858000"/>
          </a:xfrm>
          <a:prstGeom prst="rect">
            <a:avLst/>
          </a:prstGeom>
        </p:spPr>
      </p:pic>
      <p:pic>
        <p:nvPicPr>
          <p:cNvPr id="2" name="Рисунок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14013" y="5081886"/>
            <a:ext cx="4427985" cy="1776114"/>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tx1"/>
                </a:solidFill>
              </a:defRPr>
            </a:lvl1pPr>
          </a:lstStyle>
          <a:p>
            <a:fld id="{77B337C1-0B0E-4E15-AA8E-3EEBED116076}" type="datetime1">
              <a:rPr lang="ru-RU" smtClean="0"/>
              <a:t>19.09.2023</a:t>
            </a:fld>
            <a:endParaRPr lang="ru-RU" dirty="0"/>
          </a:p>
        </p:txBody>
      </p:sp>
      <p:sp>
        <p:nvSpPr>
          <p:cNvPr id="5" name="Нижний колонтитул 4"/>
          <p:cNvSpPr>
            <a:spLocks noGrp="1"/>
          </p:cNvSpPr>
          <p:nvPr>
            <p:ph type="ftr" sz="quarter" idx="11"/>
          </p:nvPr>
        </p:nvSpPr>
        <p:spPr>
          <a:xfrm>
            <a:off x="4570605" y="6350000"/>
            <a:ext cx="4114800" cy="365125"/>
          </a:xfrm>
        </p:spPr>
        <p:txBody>
          <a:bodyPr/>
          <a:lstStyle>
            <a:lvl1pPr>
              <a:defRPr>
                <a:solidFill>
                  <a:schemeClr val="tx1"/>
                </a:solidFill>
              </a:defRPr>
            </a:lvl1p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25" name="Рисунок 24"/>
          <p:cNvPicPr>
            <a:picLocks noChangeAspect="1"/>
          </p:cNvPicPr>
          <p:nvPr userDrawn="1"/>
        </p:nvPicPr>
        <p:blipFill rotWithShape="1">
          <a:blip r:embed="rId6" cstate="print">
            <a:extLst>
              <a:ext uri="{28A0092B-C50C-407E-A947-70E740481C1C}">
                <a14:useLocalDpi xmlns:a14="http://schemas.microsoft.com/office/drawing/2010/main" val="0"/>
              </a:ext>
            </a:extLst>
          </a:blip>
          <a:srcRect l="40300"/>
          <a:stretch/>
        </p:blipFill>
        <p:spPr>
          <a:xfrm>
            <a:off x="0" y="5344149"/>
            <a:ext cx="529385" cy="886742"/>
          </a:xfrm>
          <a:prstGeom prst="rect">
            <a:avLst/>
          </a:prstGeom>
        </p:spPr>
      </p:pic>
      <p:sp>
        <p:nvSpPr>
          <p:cNvPr id="21"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sp>
        <p:nvSpPr>
          <p:cNvPr id="27" name="Текст 2"/>
          <p:cNvSpPr>
            <a:spLocks noGrp="1"/>
          </p:cNvSpPr>
          <p:nvPr>
            <p:ph type="body" idx="1" hasCustomPrompt="1"/>
          </p:nvPr>
        </p:nvSpPr>
        <p:spPr>
          <a:xfrm>
            <a:off x="726616" y="2325182"/>
            <a:ext cx="5184321" cy="3487789"/>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28" name="Рисунок 8"/>
          <p:cNvSpPr>
            <a:spLocks noGrp="1"/>
          </p:cNvSpPr>
          <p:nvPr>
            <p:ph type="pic" sz="quarter" idx="13"/>
          </p:nvPr>
        </p:nvSpPr>
        <p:spPr>
          <a:xfrm>
            <a:off x="7179597" y="2325182"/>
            <a:ext cx="4179887" cy="3462338"/>
          </a:xfrm>
        </p:spPr>
        <p:txBody>
          <a:bodyPr/>
          <a:lstStyle/>
          <a:p>
            <a:endParaRPr lang="ru-RU" dirty="0"/>
          </a:p>
        </p:txBody>
      </p:sp>
      <p:pic>
        <p:nvPicPr>
          <p:cNvPr id="29" name="Рисунок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612335" y="587363"/>
            <a:ext cx="504825" cy="504825"/>
          </a:xfrm>
          <a:prstGeom prst="rect">
            <a:avLst/>
          </a:prstGeom>
        </p:spPr>
      </p:pic>
      <p:pic>
        <p:nvPicPr>
          <p:cNvPr id="31" name="Рисунок 3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520241" y="1092188"/>
            <a:ext cx="862052" cy="866841"/>
          </a:xfrm>
          <a:prstGeom prst="rect">
            <a:avLst/>
          </a:prstGeom>
        </p:spPr>
      </p:pic>
      <p:pic>
        <p:nvPicPr>
          <p:cNvPr id="20" name="Рисунок 1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spTree>
    <p:extLst>
      <p:ext uri="{BB962C8B-B14F-4D97-AF65-F5344CB8AC3E}">
        <p14:creationId xmlns:p14="http://schemas.microsoft.com/office/powerpoint/2010/main" val="3700627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title-03">
    <p:spTree>
      <p:nvGrpSpPr>
        <p:cNvPr id="1" name=""/>
        <p:cNvGrpSpPr/>
        <p:nvPr/>
      </p:nvGrpSpPr>
      <p:grpSpPr>
        <a:xfrm>
          <a:off x="0" y="0"/>
          <a:ext cx="0" cy="0"/>
          <a:chOff x="0" y="0"/>
          <a:chExt cx="0" cy="0"/>
        </a:xfrm>
      </p:grpSpPr>
      <p:pic>
        <p:nvPicPr>
          <p:cNvPr id="11" name="Рисунок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376307" cy="3518221"/>
          </a:xfrm>
          <a:prstGeom prst="rect">
            <a:avLst/>
          </a:prstGeom>
        </p:spPr>
      </p:pic>
      <p:pic>
        <p:nvPicPr>
          <p:cNvPr id="19" name="Рисунок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0863471" flipH="1">
            <a:off x="382567" y="1475867"/>
            <a:ext cx="4872218" cy="4024993"/>
          </a:xfrm>
          <a:prstGeom prst="rect">
            <a:avLst/>
          </a:prstGeom>
        </p:spPr>
      </p:pic>
      <p:pic>
        <p:nvPicPr>
          <p:cNvPr id="16" name="Рисунок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40325" y="4458656"/>
            <a:ext cx="4305300" cy="1372912"/>
          </a:xfrm>
          <a:prstGeom prst="rect">
            <a:avLst/>
          </a:prstGeom>
        </p:spPr>
      </p:pic>
      <p:pic>
        <p:nvPicPr>
          <p:cNvPr id="14" name="Рисунок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447765" y="0"/>
            <a:ext cx="8742647" cy="5306786"/>
          </a:xfrm>
          <a:prstGeom prst="rect">
            <a:avLst/>
          </a:prstGeom>
        </p:spPr>
      </p:pic>
      <p:sp>
        <p:nvSpPr>
          <p:cNvPr id="2" name="Заголовок 1"/>
          <p:cNvSpPr>
            <a:spLocks noGrp="1"/>
          </p:cNvSpPr>
          <p:nvPr>
            <p:ph type="title" hasCustomPrompt="1"/>
          </p:nvPr>
        </p:nvSpPr>
        <p:spPr>
          <a:xfrm>
            <a:off x="9054193" y="169908"/>
            <a:ext cx="2517624" cy="2761071"/>
          </a:xfrm>
        </p:spPr>
        <p:txBody>
          <a:bodyPr/>
          <a:lstStyle>
            <a:lvl1pPr algn="r">
              <a:defRPr>
                <a:solidFill>
                  <a:schemeClr val="tx1"/>
                </a:solidFill>
              </a:defRPr>
            </a:lvl1pPr>
          </a:lstStyle>
          <a:p>
            <a:r>
              <a:rPr lang="da-DK" dirty="0"/>
              <a:t>Lorem ipsum dolor sit amet</a:t>
            </a:r>
            <a:endParaRPr lang="ru-RU" dirty="0"/>
          </a:p>
        </p:txBody>
      </p:sp>
      <p:sp>
        <p:nvSpPr>
          <p:cNvPr id="3" name="Дата 2"/>
          <p:cNvSpPr>
            <a:spLocks noGrp="1"/>
          </p:cNvSpPr>
          <p:nvPr>
            <p:ph type="dt" sz="half" idx="10"/>
          </p:nvPr>
        </p:nvSpPr>
        <p:spPr/>
        <p:txBody>
          <a:bodyPr/>
          <a:lstStyle/>
          <a:p>
            <a:fld id="{64763719-8D50-4FF1-AFB0-D00D1CF8F0AA}" type="datetime1">
              <a:rPr lang="ru-RU" smtClean="0"/>
              <a:t>19.09.2023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pPr/>
              <a:t>‹Nr.›</a:t>
            </a:fld>
            <a:endParaRPr lang="ru-RU" dirty="0"/>
          </a:p>
        </p:txBody>
      </p:sp>
      <p:sp>
        <p:nvSpPr>
          <p:cNvPr id="13" name="Текст 12"/>
          <p:cNvSpPr>
            <a:spLocks noGrp="1"/>
          </p:cNvSpPr>
          <p:nvPr>
            <p:ph type="body" sz="quarter" idx="13" hasCustomPrompt="1"/>
          </p:nvPr>
        </p:nvSpPr>
        <p:spPr>
          <a:xfrm>
            <a:off x="8069792" y="3225914"/>
            <a:ext cx="3502025" cy="1411288"/>
          </a:xfrm>
        </p:spPr>
        <p:txBody>
          <a:bodyPr/>
          <a:lstStyle>
            <a:lvl1pPr algn="r">
              <a:defRPr sz="1600"/>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pic>
        <p:nvPicPr>
          <p:cNvPr id="6" name="Рисунок 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7013" y="902667"/>
            <a:ext cx="6773645" cy="4630915"/>
          </a:xfrm>
          <a:prstGeom prst="rect">
            <a:avLst/>
          </a:prstGeom>
        </p:spPr>
      </p:pic>
      <p:sp>
        <p:nvSpPr>
          <p:cNvPr id="10"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493320" y="0"/>
            <a:ext cx="1736561" cy="2506436"/>
          </a:xfrm>
          <a:prstGeom prst="rect">
            <a:avLst/>
          </a:prstGeom>
        </p:spPr>
      </p:pic>
      <p:pic>
        <p:nvPicPr>
          <p:cNvPr id="20" name="Рисунок 19"/>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flipV="1">
            <a:off x="6064845" y="2774391"/>
            <a:ext cx="2990850" cy="155524"/>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932337">
            <a:off x="335257" y="62979"/>
            <a:ext cx="1119420" cy="1223153"/>
          </a:xfrm>
          <a:prstGeom prst="rect">
            <a:avLst/>
          </a:prstGeom>
        </p:spPr>
      </p:pic>
      <p:pic>
        <p:nvPicPr>
          <p:cNvPr id="22" name="Рисунок 2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107368" y="3851205"/>
            <a:ext cx="732419" cy="732419"/>
          </a:xfrm>
          <a:prstGeom prst="rect">
            <a:avLst/>
          </a:prstGeom>
        </p:spPr>
      </p:pic>
      <p:pic>
        <p:nvPicPr>
          <p:cNvPr id="26" name="Рисунок 25"/>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625277" y="187457"/>
            <a:ext cx="900634" cy="905638"/>
          </a:xfrm>
          <a:prstGeom prst="rect">
            <a:avLst/>
          </a:prstGeom>
        </p:spPr>
      </p:pic>
    </p:spTree>
    <p:extLst>
      <p:ext uri="{BB962C8B-B14F-4D97-AF65-F5344CB8AC3E}">
        <p14:creationId xmlns:p14="http://schemas.microsoft.com/office/powerpoint/2010/main" val="31925685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25_Заголовок раздела">
    <p:spTree>
      <p:nvGrpSpPr>
        <p:cNvPr id="1" name=""/>
        <p:cNvGrpSpPr/>
        <p:nvPr/>
      </p:nvGrpSpPr>
      <p:grpSpPr>
        <a:xfrm>
          <a:off x="0" y="0"/>
          <a:ext cx="0" cy="0"/>
          <a:chOff x="0" y="0"/>
          <a:chExt cx="0" cy="0"/>
        </a:xfrm>
      </p:grpSpPr>
      <p:pic>
        <p:nvPicPr>
          <p:cNvPr id="13" name="Рисунок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43475" y="0"/>
            <a:ext cx="7248525" cy="3745071"/>
          </a:xfrm>
          <a:prstGeom prst="rect">
            <a:avLst/>
          </a:prstGeom>
        </p:spPr>
      </p:pic>
      <p:pic>
        <p:nvPicPr>
          <p:cNvPr id="10" name="Рисунок 9"/>
          <p:cNvPicPr>
            <a:picLocks noChangeAspect="1"/>
          </p:cNvPicPr>
          <p:nvPr userDrawn="1"/>
        </p:nvPicPr>
        <p:blipFill rotWithShape="1">
          <a:blip r:embed="rId3" cstate="print">
            <a:extLst>
              <a:ext uri="{28A0092B-C50C-407E-A947-70E740481C1C}">
                <a14:useLocalDpi xmlns:a14="http://schemas.microsoft.com/office/drawing/2010/main" val="0"/>
              </a:ext>
            </a:extLst>
          </a:blip>
          <a:srcRect l="9330" b="32819"/>
          <a:stretch/>
        </p:blipFill>
        <p:spPr>
          <a:xfrm rot="5400000">
            <a:off x="-1567388" y="1568842"/>
            <a:ext cx="5748636" cy="261386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bg1"/>
                </a:solidFill>
              </a:defRPr>
            </a:lvl1pPr>
          </a:lstStyle>
          <a:p>
            <a:fld id="{1F56773F-F72E-4863-A220-A5176644D610}" type="datetime1">
              <a:rPr lang="ru-RU" smtClean="0"/>
              <a:t>19.09.2023</a:t>
            </a:fld>
            <a:endParaRPr lang="ru-RU" dirty="0"/>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20" name="Рисунок 8"/>
          <p:cNvSpPr>
            <a:spLocks noGrp="1"/>
          </p:cNvSpPr>
          <p:nvPr>
            <p:ph type="pic" sz="quarter" idx="13"/>
          </p:nvPr>
        </p:nvSpPr>
        <p:spPr>
          <a:xfrm>
            <a:off x="1379764" y="739549"/>
            <a:ext cx="9432713" cy="5047971"/>
          </a:xfrm>
        </p:spPr>
        <p:txBody>
          <a:bodyPr/>
          <a:lstStyle/>
          <a:p>
            <a:endParaRPr lang="ru-RU" dirty="0"/>
          </a:p>
        </p:txBody>
      </p:sp>
      <p:pic>
        <p:nvPicPr>
          <p:cNvPr id="14" name="Рисунок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9" name="Рисунок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811081" y="3876675"/>
            <a:ext cx="2954244" cy="2981325"/>
          </a:xfrm>
          <a:prstGeom prst="rect">
            <a:avLst/>
          </a:prstGeom>
        </p:spPr>
      </p:pic>
      <p:pic>
        <p:nvPicPr>
          <p:cNvPr id="11" name="Рисунок 1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929062" y="5824364"/>
            <a:ext cx="4333875" cy="332264"/>
          </a:xfrm>
          <a:prstGeom prst="rect">
            <a:avLst/>
          </a:prstGeom>
        </p:spPr>
      </p:pic>
      <p:pic>
        <p:nvPicPr>
          <p:cNvPr id="15" name="Рисунок 14"/>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96164" y="311035"/>
            <a:ext cx="10058400" cy="138303"/>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74503" y="4272891"/>
            <a:ext cx="504825" cy="504825"/>
          </a:xfrm>
          <a:prstGeom prst="rect">
            <a:avLst/>
          </a:prstGeom>
        </p:spPr>
      </p:pic>
      <p:pic>
        <p:nvPicPr>
          <p:cNvPr id="23" name="Рисунок 2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460895" y="3011121"/>
            <a:ext cx="504825" cy="504825"/>
          </a:xfrm>
          <a:prstGeom prst="rect">
            <a:avLst/>
          </a:prstGeom>
        </p:spPr>
      </p:pic>
    </p:spTree>
    <p:extLst>
      <p:ext uri="{BB962C8B-B14F-4D97-AF65-F5344CB8AC3E}">
        <p14:creationId xmlns:p14="http://schemas.microsoft.com/office/powerpoint/2010/main" val="1188202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26_Заголовок раздела">
    <p:spTree>
      <p:nvGrpSpPr>
        <p:cNvPr id="1" name=""/>
        <p:cNvGrpSpPr/>
        <p:nvPr/>
      </p:nvGrpSpPr>
      <p:grpSpPr>
        <a:xfrm>
          <a:off x="0" y="0"/>
          <a:ext cx="0" cy="0"/>
          <a:chOff x="0" y="0"/>
          <a:chExt cx="0" cy="0"/>
        </a:xfrm>
      </p:grpSpPr>
      <p:pic>
        <p:nvPicPr>
          <p:cNvPr id="11" name="Рисунок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7069465" y="3401933"/>
            <a:ext cx="5122535" cy="3460557"/>
          </a:xfrm>
          <a:prstGeom prst="rect">
            <a:avLst/>
          </a:prstGeom>
        </p:spPr>
      </p:pic>
      <p:pic>
        <p:nvPicPr>
          <p:cNvPr id="9" name="Рисунок 8"/>
          <p:cNvPicPr>
            <a:picLocks noChangeAspect="1"/>
          </p:cNvPicPr>
          <p:nvPr userDrawn="1"/>
        </p:nvPicPr>
        <p:blipFill rotWithShape="1">
          <a:blip r:embed="rId3" cstate="print">
            <a:extLst>
              <a:ext uri="{28A0092B-C50C-407E-A947-70E740481C1C}">
                <a14:useLocalDpi xmlns:a14="http://schemas.microsoft.com/office/drawing/2010/main" val="0"/>
              </a:ext>
            </a:extLst>
          </a:blip>
          <a:srcRect l="22845" b="33611"/>
          <a:stretch/>
        </p:blipFill>
        <p:spPr>
          <a:xfrm rot="10800000" flipH="1">
            <a:off x="1" y="0"/>
            <a:ext cx="6477014" cy="3420126"/>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C3F8B517-EFB2-4893-BD81-92D9C64DAF83}" type="datetime1">
              <a:rPr lang="ru-RU" smtClean="0"/>
              <a:t>19.09.2023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14" name="Диаграмма 2"/>
          <p:cNvSpPr>
            <a:spLocks noGrp="1"/>
          </p:cNvSpPr>
          <p:nvPr>
            <p:ph type="chart" sz="quarter" idx="13"/>
          </p:nvPr>
        </p:nvSpPr>
        <p:spPr>
          <a:xfrm>
            <a:off x="865867" y="1314449"/>
            <a:ext cx="4449763" cy="4138613"/>
          </a:xfrm>
        </p:spPr>
        <p:txBody>
          <a:bodyPr/>
          <a:lstStyle/>
          <a:p>
            <a:endParaRPr lang="ru-RU"/>
          </a:p>
        </p:txBody>
      </p:sp>
      <p:sp>
        <p:nvSpPr>
          <p:cNvPr id="15" name="Текст 11"/>
          <p:cNvSpPr>
            <a:spLocks noGrp="1"/>
          </p:cNvSpPr>
          <p:nvPr>
            <p:ph type="body" sz="quarter" idx="14" hasCustomPrompt="1"/>
          </p:nvPr>
        </p:nvSpPr>
        <p:spPr>
          <a:xfrm>
            <a:off x="6477014" y="1314449"/>
            <a:ext cx="4556125" cy="4138613"/>
          </a:xfrm>
        </p:spPr>
        <p:txBody>
          <a:bodyPr>
            <a:normAutofit/>
          </a:bodyPr>
          <a:lstStyle>
            <a:lvl1pPr marL="0" indent="0">
              <a:buNone/>
              <a:defRPr sz="2400"/>
            </a:lvl1pPr>
          </a:lstStyle>
          <a:p>
            <a:pPr lvl="0"/>
            <a:r>
              <a:rPr lang="en-US" dirty="0"/>
              <a:t>L</a:t>
            </a:r>
            <a:r>
              <a:rPr lang="da-DK" dirty="0"/>
              <a:t>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20" name="Рисунок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8" name="Рисунок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576986" y="4281249"/>
            <a:ext cx="2167339" cy="2023753"/>
          </a:xfrm>
          <a:prstGeom prst="rect">
            <a:avLst/>
          </a:prstGeom>
        </p:spPr>
      </p:pic>
      <p:pic>
        <p:nvPicPr>
          <p:cNvPr id="10" name="Рисунок 9"/>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515166" y="589583"/>
            <a:ext cx="479821" cy="479821"/>
          </a:xfrm>
          <a:prstGeom prst="rect">
            <a:avLst/>
          </a:prstGeom>
        </p:spPr>
      </p:pic>
      <p:pic>
        <p:nvPicPr>
          <p:cNvPr id="21" name="Рисунок 20"/>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45921" y="5538980"/>
            <a:ext cx="4289653" cy="509992"/>
          </a:xfrm>
          <a:prstGeom prst="rect">
            <a:avLst/>
          </a:prstGeom>
        </p:spPr>
      </p:pic>
    </p:spTree>
    <p:extLst>
      <p:ext uri="{BB962C8B-B14F-4D97-AF65-F5344CB8AC3E}">
        <p14:creationId xmlns:p14="http://schemas.microsoft.com/office/powerpoint/2010/main" val="25153124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27_Заголовок раздела">
    <p:spTree>
      <p:nvGrpSpPr>
        <p:cNvPr id="1" name=""/>
        <p:cNvGrpSpPr/>
        <p:nvPr/>
      </p:nvGrpSpPr>
      <p:grpSpPr>
        <a:xfrm>
          <a:off x="0" y="0"/>
          <a:ext cx="0" cy="0"/>
          <a:chOff x="0" y="0"/>
          <a:chExt cx="0" cy="0"/>
        </a:xfrm>
      </p:grpSpPr>
      <p:pic>
        <p:nvPicPr>
          <p:cNvPr id="2" name="Рисунок 1"/>
          <p:cNvPicPr>
            <a:picLocks noChangeAspect="1"/>
          </p:cNvPicPr>
          <p:nvPr userDrawn="1"/>
        </p:nvPicPr>
        <p:blipFill rotWithShape="1">
          <a:blip r:embed="rId2">
            <a:extLst>
              <a:ext uri="{28A0092B-C50C-407E-A947-70E740481C1C}">
                <a14:useLocalDpi xmlns:a14="http://schemas.microsoft.com/office/drawing/2010/main" val="0"/>
              </a:ext>
            </a:extLst>
          </a:blip>
          <a:srcRect l="26858"/>
          <a:stretch/>
        </p:blipFill>
        <p:spPr>
          <a:xfrm>
            <a:off x="0" y="0"/>
            <a:ext cx="7810336" cy="6856546"/>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tx1"/>
                </a:solidFill>
              </a:defRPr>
            </a:lvl1pPr>
          </a:lstStyle>
          <a:p>
            <a:fld id="{376B9362-4A97-49F5-B665-165E800889AB}" type="datetime1">
              <a:rPr lang="ru-RU" smtClean="0"/>
              <a:t>19.09.2023</a:t>
            </a:fld>
            <a:endParaRPr lang="ru-RU"/>
          </a:p>
        </p:txBody>
      </p:sp>
      <p:sp>
        <p:nvSpPr>
          <p:cNvPr id="5" name="Нижний колонтитул 4"/>
          <p:cNvSpPr>
            <a:spLocks noGrp="1"/>
          </p:cNvSpPr>
          <p:nvPr>
            <p:ph type="ftr" sz="quarter" idx="11"/>
          </p:nvPr>
        </p:nvSpPr>
        <p:spPr/>
        <p:txBody>
          <a:bodyPr/>
          <a:lstStyle>
            <a:lvl1pPr>
              <a:defRPr>
                <a:solidFill>
                  <a:schemeClr val="tx1"/>
                </a:solidFill>
              </a:defRPr>
            </a:lvl1p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16" name="Диаграмма 2"/>
          <p:cNvSpPr>
            <a:spLocks noGrp="1"/>
          </p:cNvSpPr>
          <p:nvPr>
            <p:ph type="chart" sz="quarter" idx="13"/>
          </p:nvPr>
        </p:nvSpPr>
        <p:spPr>
          <a:xfrm>
            <a:off x="3707778" y="1542820"/>
            <a:ext cx="4449763" cy="4138613"/>
          </a:xfrm>
        </p:spPr>
        <p:txBody>
          <a:bodyPr/>
          <a:lstStyle/>
          <a:p>
            <a:endParaRPr lang="ru-RU" dirty="0"/>
          </a:p>
        </p:txBody>
      </p:sp>
      <p:sp>
        <p:nvSpPr>
          <p:cNvPr id="17"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3" name="Рисунок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27308" y="489858"/>
            <a:ext cx="953552" cy="1884218"/>
          </a:xfrm>
          <a:prstGeom prst="rect">
            <a:avLst/>
          </a:prstGeom>
        </p:spPr>
      </p:pic>
      <p:pic>
        <p:nvPicPr>
          <p:cNvPr id="13" name="Рисунок 1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18259" y="2508757"/>
            <a:ext cx="1771650" cy="210630"/>
          </a:xfrm>
          <a:prstGeom prst="rect">
            <a:avLst/>
          </a:prstGeom>
        </p:spPr>
      </p:pic>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200000">
            <a:off x="10179243" y="3035913"/>
            <a:ext cx="2873086" cy="1152427"/>
          </a:xfrm>
          <a:prstGeom prst="rect">
            <a:avLst/>
          </a:prstGeom>
        </p:spPr>
      </p:pic>
      <p:pic>
        <p:nvPicPr>
          <p:cNvPr id="20" name="Рисунок 1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452570" y="2174169"/>
            <a:ext cx="2905845" cy="4683832"/>
          </a:xfrm>
          <a:prstGeom prst="rect">
            <a:avLst/>
          </a:prstGeom>
        </p:spPr>
      </p:pic>
    </p:spTree>
    <p:extLst>
      <p:ext uri="{BB962C8B-B14F-4D97-AF65-F5344CB8AC3E}">
        <p14:creationId xmlns:p14="http://schemas.microsoft.com/office/powerpoint/2010/main" val="28689628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able_slide_orange">
    <p:spTree>
      <p:nvGrpSpPr>
        <p:cNvPr id="1" name=""/>
        <p:cNvGrpSpPr/>
        <p:nvPr/>
      </p:nvGrpSpPr>
      <p:grpSpPr>
        <a:xfrm>
          <a:off x="0" y="0"/>
          <a:ext cx="0" cy="0"/>
          <a:chOff x="0" y="0"/>
          <a:chExt cx="0" cy="0"/>
        </a:xfrm>
      </p:grpSpPr>
      <p:pic>
        <p:nvPicPr>
          <p:cNvPr id="3" name="Рисунок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0800000">
            <a:off x="0" y="0"/>
            <a:ext cx="5437762" cy="2468744"/>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899913" y="6374600"/>
            <a:ext cx="2743200" cy="365125"/>
          </a:xfrm>
        </p:spPr>
        <p:txBody>
          <a:bodyPr/>
          <a:lstStyle/>
          <a:p>
            <a:fld id="{A0A6E113-339C-441E-8F12-4C6E49CAB16F}" type="datetime1">
              <a:rPr lang="ru-RU" smtClean="0"/>
              <a:t>19.09.2023</a:t>
            </a:fld>
            <a:endParaRPr lang="ru-RU"/>
          </a:p>
        </p:txBody>
      </p:sp>
      <p:sp>
        <p:nvSpPr>
          <p:cNvPr id="5" name="Нижний колонтитул 4"/>
          <p:cNvSpPr>
            <a:spLocks noGrp="1"/>
          </p:cNvSpPr>
          <p:nvPr>
            <p:ph type="ftr" sz="quarter" idx="11"/>
          </p:nvPr>
        </p:nvSpPr>
        <p:spPr>
          <a:xfrm>
            <a:off x="5107021" y="6369059"/>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8" name="Таблица 7"/>
          <p:cNvSpPr>
            <a:spLocks noGrp="1"/>
          </p:cNvSpPr>
          <p:nvPr>
            <p:ph type="tbl" sz="quarter" idx="13"/>
          </p:nvPr>
        </p:nvSpPr>
        <p:spPr>
          <a:xfrm>
            <a:off x="904875" y="447597"/>
            <a:ext cx="10382250" cy="5573713"/>
          </a:xfrm>
        </p:spPr>
        <p:txBody>
          <a:bodyPr/>
          <a:lstStyle/>
          <a:p>
            <a:endParaRPr lang="ru-RU"/>
          </a:p>
        </p:txBody>
      </p:sp>
      <p:pic>
        <p:nvPicPr>
          <p:cNvPr id="16" name="Рисунок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2" name="Рисунок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3891573"/>
            <a:ext cx="1399137" cy="2976664"/>
          </a:xfrm>
          <a:prstGeom prst="rect">
            <a:avLst/>
          </a:prstGeom>
        </p:spPr>
      </p:pic>
      <p:pic>
        <p:nvPicPr>
          <p:cNvPr id="10" name="Рисунок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379270" y="6093118"/>
            <a:ext cx="3433459" cy="263232"/>
          </a:xfrm>
          <a:prstGeom prst="rect">
            <a:avLst/>
          </a:prstGeom>
        </p:spPr>
      </p:pic>
      <p:pic>
        <p:nvPicPr>
          <p:cNvPr id="11" name="Рисунок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370632" y="1730702"/>
            <a:ext cx="747385" cy="1476086"/>
          </a:xfrm>
          <a:prstGeom prst="rect">
            <a:avLst/>
          </a:prstGeom>
        </p:spPr>
      </p:pic>
    </p:spTree>
    <p:extLst>
      <p:ext uri="{BB962C8B-B14F-4D97-AF65-F5344CB8AC3E}">
        <p14:creationId xmlns:p14="http://schemas.microsoft.com/office/powerpoint/2010/main" val="32090289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bullet_points_orange">
    <p:spTree>
      <p:nvGrpSpPr>
        <p:cNvPr id="1" name=""/>
        <p:cNvGrpSpPr/>
        <p:nvPr/>
      </p:nvGrpSpPr>
      <p:grpSpPr>
        <a:xfrm>
          <a:off x="0" y="0"/>
          <a:ext cx="0" cy="0"/>
          <a:chOff x="0" y="0"/>
          <a:chExt cx="0" cy="0"/>
        </a:xfrm>
      </p:grpSpPr>
      <p:pic>
        <p:nvPicPr>
          <p:cNvPr id="7" name="Рисунок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851559" y="6363424"/>
            <a:ext cx="2743200" cy="365125"/>
          </a:xfrm>
        </p:spPr>
        <p:txBody>
          <a:bodyPr/>
          <a:lstStyle>
            <a:lvl1pPr>
              <a:defRPr>
                <a:solidFill>
                  <a:schemeClr val="tx1"/>
                </a:solidFill>
              </a:defRPr>
            </a:lvl1pPr>
          </a:lstStyle>
          <a:p>
            <a:fld id="{D9452D10-4EEC-4235-AD57-05D9CBA0A5FD}" type="datetime1">
              <a:rPr lang="ru-RU" smtClean="0"/>
              <a:t>19.09.2023</a:t>
            </a:fld>
            <a:endParaRPr lang="ru-RU" dirty="0"/>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19" name="Текст 38"/>
          <p:cNvSpPr>
            <a:spLocks noGrp="1"/>
          </p:cNvSpPr>
          <p:nvPr>
            <p:ph type="body" sz="quarter" idx="21" hasCustomPrompt="1"/>
          </p:nvPr>
        </p:nvSpPr>
        <p:spPr>
          <a:xfrm>
            <a:off x="1851559" y="1350158"/>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0" name="Текст 38"/>
          <p:cNvSpPr>
            <a:spLocks noGrp="1"/>
          </p:cNvSpPr>
          <p:nvPr>
            <p:ph type="body" sz="quarter" idx="22" hasCustomPrompt="1"/>
          </p:nvPr>
        </p:nvSpPr>
        <p:spPr>
          <a:xfrm>
            <a:off x="1851559" y="3229080"/>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3" name="Текст 38"/>
          <p:cNvSpPr>
            <a:spLocks noGrp="1"/>
          </p:cNvSpPr>
          <p:nvPr>
            <p:ph type="body" sz="quarter" idx="23" hasCustomPrompt="1"/>
          </p:nvPr>
        </p:nvSpPr>
        <p:spPr>
          <a:xfrm>
            <a:off x="1851559" y="4104551"/>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17" name="Рисунок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spTree>
    <p:extLst>
      <p:ext uri="{BB962C8B-B14F-4D97-AF65-F5344CB8AC3E}">
        <p14:creationId xmlns:p14="http://schemas.microsoft.com/office/powerpoint/2010/main" val="357878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2_bullet_points_orange">
    <p:spTree>
      <p:nvGrpSpPr>
        <p:cNvPr id="1" name=""/>
        <p:cNvGrpSpPr/>
        <p:nvPr/>
      </p:nvGrpSpPr>
      <p:grpSpPr>
        <a:xfrm>
          <a:off x="0" y="0"/>
          <a:ext cx="0" cy="0"/>
          <a:chOff x="0" y="0"/>
          <a:chExt cx="0" cy="0"/>
        </a:xfrm>
      </p:grpSpPr>
      <p:pic>
        <p:nvPicPr>
          <p:cNvPr id="16" name="Рисунок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flipH="1">
            <a:off x="917382" y="-917381"/>
            <a:ext cx="2289621" cy="4124382"/>
          </a:xfrm>
          <a:prstGeom prst="rect">
            <a:avLst/>
          </a:prstGeom>
        </p:spPr>
      </p:pic>
      <p:pic>
        <p:nvPicPr>
          <p:cNvPr id="3" name="Рисунок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813" y="4703591"/>
            <a:ext cx="4767943" cy="2164646"/>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851559" y="6363424"/>
            <a:ext cx="2743200" cy="365125"/>
          </a:xfrm>
        </p:spPr>
        <p:txBody>
          <a:bodyPr/>
          <a:lstStyle>
            <a:lvl1pPr>
              <a:defRPr>
                <a:solidFill>
                  <a:schemeClr val="tx1"/>
                </a:solidFill>
              </a:defRPr>
            </a:lvl1pPr>
          </a:lstStyle>
          <a:p>
            <a:fld id="{F6EA1BDA-3CDB-4C7B-AA7C-60809A8B92C2}" type="datetime1">
              <a:rPr lang="ru-RU" smtClean="0"/>
              <a:t>19.09.2023</a:t>
            </a:fld>
            <a:endParaRPr lang="ru-RU" dirty="0"/>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19" name="Текст 38"/>
          <p:cNvSpPr>
            <a:spLocks noGrp="1"/>
          </p:cNvSpPr>
          <p:nvPr>
            <p:ph type="body" sz="quarter" idx="21" hasCustomPrompt="1"/>
          </p:nvPr>
        </p:nvSpPr>
        <p:spPr>
          <a:xfrm>
            <a:off x="1851559" y="1350158"/>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0" name="Текст 38"/>
          <p:cNvSpPr>
            <a:spLocks noGrp="1"/>
          </p:cNvSpPr>
          <p:nvPr>
            <p:ph type="body" sz="quarter" idx="22" hasCustomPrompt="1"/>
          </p:nvPr>
        </p:nvSpPr>
        <p:spPr>
          <a:xfrm>
            <a:off x="1851559" y="3229080"/>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3" name="Текст 38"/>
          <p:cNvSpPr>
            <a:spLocks noGrp="1"/>
          </p:cNvSpPr>
          <p:nvPr>
            <p:ph type="body" sz="quarter" idx="23" hasCustomPrompt="1"/>
          </p:nvPr>
        </p:nvSpPr>
        <p:spPr>
          <a:xfrm>
            <a:off x="1851559" y="4104551"/>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17" name="Рисунок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9" name="Рисунок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64972" y="854730"/>
            <a:ext cx="921617" cy="1821115"/>
          </a:xfrm>
          <a:prstGeom prst="rect">
            <a:avLst/>
          </a:prstGeom>
        </p:spPr>
      </p:pic>
      <p:pic>
        <p:nvPicPr>
          <p:cNvPr id="18" name="Рисунок 1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903490" y="4929562"/>
            <a:ext cx="1486403" cy="1387929"/>
          </a:xfrm>
          <a:prstGeom prst="rect">
            <a:avLst/>
          </a:prstGeom>
        </p:spPr>
      </p:pic>
    </p:spTree>
    <p:extLst>
      <p:ext uri="{BB962C8B-B14F-4D97-AF65-F5344CB8AC3E}">
        <p14:creationId xmlns:p14="http://schemas.microsoft.com/office/powerpoint/2010/main" val="11942596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pic>
        <p:nvPicPr>
          <p:cNvPr id="16" name="Рисунок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58672" y="0"/>
            <a:ext cx="2767693" cy="615404"/>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1975756"/>
            <a:ext cx="4344992" cy="4882243"/>
          </a:xfrm>
          <a:prstGeom prst="rect">
            <a:avLst/>
          </a:prstGeom>
        </p:spPr>
      </p:pic>
      <p:pic>
        <p:nvPicPr>
          <p:cNvPr id="8" name="Рисунок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0" y="365125"/>
            <a:ext cx="12192000" cy="779463"/>
          </a:xfrm>
        </p:spPr>
        <p:txBody>
          <a:bodyPr/>
          <a:lstStyle>
            <a:lvl1pPr algn="ctr">
              <a:defRPr/>
            </a:lvl1pPr>
          </a:lstStyle>
          <a:p>
            <a:r>
              <a:rPr lang="da-DK" dirty="0"/>
              <a:t>Lorem ipsum dolor </a:t>
            </a:r>
            <a:endParaRPr lang="ru-RU" dirty="0"/>
          </a:p>
        </p:txBody>
      </p:sp>
      <p:sp>
        <p:nvSpPr>
          <p:cNvPr id="3" name="Объект 2"/>
          <p:cNvSpPr>
            <a:spLocks noGrp="1"/>
          </p:cNvSpPr>
          <p:nvPr>
            <p:ph sz="half" idx="1" hasCustomPrompt="1"/>
          </p:nvPr>
        </p:nvSpPr>
        <p:spPr>
          <a:xfrm>
            <a:off x="838200" y="1825625"/>
            <a:ext cx="5181600" cy="4351338"/>
          </a:xfrm>
        </p:spPr>
        <p:txBody>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4" name="Объект 3"/>
          <p:cNvSpPr>
            <a:spLocks noGrp="1"/>
          </p:cNvSpPr>
          <p:nvPr>
            <p:ph sz="half" idx="2" hasCustomPrompt="1"/>
          </p:nvPr>
        </p:nvSpPr>
        <p:spPr>
          <a:xfrm>
            <a:off x="6172200" y="1825625"/>
            <a:ext cx="5181600" cy="4351338"/>
          </a:xfrm>
        </p:spPr>
        <p:txBody>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5" name="Дата 4"/>
          <p:cNvSpPr>
            <a:spLocks noGrp="1"/>
          </p:cNvSpPr>
          <p:nvPr>
            <p:ph type="dt" sz="half" idx="10"/>
          </p:nvPr>
        </p:nvSpPr>
        <p:spPr/>
        <p:txBody>
          <a:bodyPr/>
          <a:lstStyle/>
          <a:p>
            <a:fld id="{27FAA538-FBBD-42A4-9F9B-9876A9BA225E}" type="datetime1">
              <a:rPr lang="ru-RU" smtClean="0"/>
              <a:t>19.09.2023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7E6CA31-DA56-47CF-9891-B6D0296B6AEC}" type="slidenum">
              <a:rPr lang="ru-RU" smtClean="0"/>
              <a:t>‹Nr.›</a:t>
            </a:fld>
            <a:endParaRPr lang="ru-RU"/>
          </a:p>
        </p:txBody>
      </p:sp>
      <p:pic>
        <p:nvPicPr>
          <p:cNvPr id="9" name="Рисунок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841792" y="1240320"/>
            <a:ext cx="330408" cy="330408"/>
          </a:xfrm>
          <a:prstGeom prst="rect">
            <a:avLst/>
          </a:prstGeom>
        </p:spPr>
      </p:pic>
      <p:pic>
        <p:nvPicPr>
          <p:cNvPr id="10" name="Рисунок 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24889" y="1330334"/>
            <a:ext cx="10058400" cy="138302"/>
          </a:xfrm>
          <a:prstGeom prst="rect">
            <a:avLst/>
          </a:prstGeom>
        </p:spPr>
      </p:pic>
      <p:pic>
        <p:nvPicPr>
          <p:cNvPr id="13" name="Рисунок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3747975"/>
            <a:ext cx="2233743" cy="2192791"/>
          </a:xfrm>
          <a:prstGeom prst="rect">
            <a:avLst/>
          </a:prstGeom>
        </p:spPr>
      </p:pic>
      <p:pic>
        <p:nvPicPr>
          <p:cNvPr id="14" name="Рисунок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832874" flipH="1">
            <a:off x="938553" y="4866917"/>
            <a:ext cx="1556017" cy="1616529"/>
          </a:xfrm>
          <a:prstGeom prst="rect">
            <a:avLst/>
          </a:prstGeom>
        </p:spPr>
      </p:pic>
      <p:pic>
        <p:nvPicPr>
          <p:cNvPr id="17" name="Рисунок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794034" y="3469729"/>
            <a:ext cx="1265178" cy="2490107"/>
          </a:xfrm>
          <a:prstGeom prst="rect">
            <a:avLst/>
          </a:prstGeom>
        </p:spPr>
      </p:pic>
      <p:pic>
        <p:nvPicPr>
          <p:cNvPr id="18" name="Рисунок 17"/>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680122" y="76215"/>
            <a:ext cx="751114" cy="751114"/>
          </a:xfrm>
          <a:prstGeom prst="rect">
            <a:avLst/>
          </a:prstGeom>
        </p:spPr>
      </p:pic>
    </p:spTree>
    <p:extLst>
      <p:ext uri="{BB962C8B-B14F-4D97-AF65-F5344CB8AC3E}">
        <p14:creationId xmlns:p14="http://schemas.microsoft.com/office/powerpoint/2010/main" val="11328192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pic>
        <p:nvPicPr>
          <p:cNvPr id="16" name="Рисунок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76" y="1690688"/>
            <a:ext cx="2475652" cy="5167312"/>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99924" y="0"/>
            <a:ext cx="2392152" cy="1044765"/>
          </a:xfrm>
          <a:prstGeom prst="rect">
            <a:avLst/>
          </a:prstGeom>
        </p:spPr>
      </p:pic>
      <p:pic>
        <p:nvPicPr>
          <p:cNvPr id="10" name="Рисунок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839788" y="800100"/>
            <a:ext cx="10515600" cy="890588"/>
          </a:xfrm>
        </p:spPr>
        <p:txBody>
          <a:bodyPr/>
          <a:lstStyle>
            <a:lvl1pPr algn="ctr">
              <a:defRPr/>
            </a:lvl1pPr>
          </a:lstStyle>
          <a:p>
            <a:r>
              <a:rPr lang="en-US" dirty="0" err="1"/>
              <a:t>Lorem</a:t>
            </a:r>
            <a:r>
              <a:rPr lang="en-US" dirty="0"/>
              <a:t> </a:t>
            </a:r>
            <a:r>
              <a:rPr lang="en-US" dirty="0" err="1"/>
              <a:t>ipsum</a:t>
            </a:r>
            <a:r>
              <a:rPr lang="en-US" dirty="0"/>
              <a:t> dolor </a:t>
            </a:r>
            <a:endParaRPr lang="ru-RU" dirty="0"/>
          </a:p>
        </p:txBody>
      </p:sp>
      <p:sp>
        <p:nvSpPr>
          <p:cNvPr id="3" name="Текст 2"/>
          <p:cNvSpPr>
            <a:spLocks noGrp="1"/>
          </p:cNvSpPr>
          <p:nvPr>
            <p:ph type="body" idx="1" hasCustomPrompt="1"/>
          </p:nvPr>
        </p:nvSpPr>
        <p:spPr>
          <a:xfrm>
            <a:off x="839788" y="1844865"/>
            <a:ext cx="5157787" cy="504825"/>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err="1"/>
              <a:t>Lorem</a:t>
            </a:r>
            <a:r>
              <a:rPr lang="en-US" dirty="0"/>
              <a:t> </a:t>
            </a:r>
            <a:r>
              <a:rPr lang="en-US" dirty="0" err="1"/>
              <a:t>ipsum</a:t>
            </a:r>
            <a:r>
              <a:rPr lang="en-US" dirty="0"/>
              <a:t> dolor </a:t>
            </a:r>
            <a:endParaRPr lang="ru-RU" dirty="0"/>
          </a:p>
        </p:txBody>
      </p:sp>
      <p:sp>
        <p:nvSpPr>
          <p:cNvPr id="4" name="Объект 3"/>
          <p:cNvSpPr>
            <a:spLocks noGrp="1"/>
          </p:cNvSpPr>
          <p:nvPr>
            <p:ph sz="half" idx="2" hasCustomPrompt="1"/>
          </p:nvPr>
        </p:nvSpPr>
        <p:spPr>
          <a:xfrm>
            <a:off x="839788" y="2645229"/>
            <a:ext cx="5157787" cy="3544434"/>
          </a:xfrm>
        </p:spPr>
        <p:txBody>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5" name="Текст 4"/>
          <p:cNvSpPr>
            <a:spLocks noGrp="1"/>
          </p:cNvSpPr>
          <p:nvPr>
            <p:ph type="body" sz="quarter" idx="3" hasCustomPrompt="1"/>
          </p:nvPr>
        </p:nvSpPr>
        <p:spPr>
          <a:xfrm>
            <a:off x="6172200" y="1836738"/>
            <a:ext cx="5183188" cy="51295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err="1"/>
              <a:t>Lorem</a:t>
            </a:r>
            <a:r>
              <a:rPr lang="en-US" dirty="0"/>
              <a:t> </a:t>
            </a:r>
            <a:r>
              <a:rPr lang="en-US" dirty="0" err="1"/>
              <a:t>ipsum</a:t>
            </a:r>
            <a:r>
              <a:rPr lang="en-US" dirty="0"/>
              <a:t> dolor </a:t>
            </a:r>
            <a:endParaRPr lang="ru-RU" dirty="0"/>
          </a:p>
        </p:txBody>
      </p:sp>
      <p:sp>
        <p:nvSpPr>
          <p:cNvPr id="6" name="Объект 5"/>
          <p:cNvSpPr>
            <a:spLocks noGrp="1"/>
          </p:cNvSpPr>
          <p:nvPr>
            <p:ph sz="quarter" idx="4" hasCustomPrompt="1"/>
          </p:nvPr>
        </p:nvSpPr>
        <p:spPr>
          <a:xfrm>
            <a:off x="6172200" y="2645229"/>
            <a:ext cx="5183188" cy="3544434"/>
          </a:xfrm>
        </p:spPr>
        <p:txBody>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7" name="Дата 6"/>
          <p:cNvSpPr>
            <a:spLocks noGrp="1"/>
          </p:cNvSpPr>
          <p:nvPr>
            <p:ph type="dt" sz="half" idx="10"/>
          </p:nvPr>
        </p:nvSpPr>
        <p:spPr/>
        <p:txBody>
          <a:bodyPr/>
          <a:lstStyle/>
          <a:p>
            <a:fld id="{3493049B-B484-4DD8-9E27-11E65D089405}" type="datetime1">
              <a:rPr lang="ru-RU" smtClean="0"/>
              <a:t>19.09.2023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7E6CA31-DA56-47CF-9891-B6D0296B6AEC}" type="slidenum">
              <a:rPr lang="ru-RU" smtClean="0"/>
              <a:t>‹Nr.›</a:t>
            </a:fld>
            <a:endParaRPr lang="ru-RU"/>
          </a:p>
        </p:txBody>
      </p:sp>
      <p:pic>
        <p:nvPicPr>
          <p:cNvPr id="12" name="Рисунок 1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1151164" y="5286489"/>
            <a:ext cx="4301613" cy="333375"/>
          </a:xfrm>
          <a:prstGeom prst="rect">
            <a:avLst/>
          </a:prstGeom>
        </p:spPr>
      </p:pic>
      <p:pic>
        <p:nvPicPr>
          <p:cNvPr id="13" name="Рисунок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6733222" y="5286489"/>
            <a:ext cx="4301613" cy="333375"/>
          </a:xfrm>
          <a:prstGeom prst="rect">
            <a:avLst/>
          </a:prstGeom>
        </p:spPr>
      </p:pic>
      <p:pic>
        <p:nvPicPr>
          <p:cNvPr id="14" name="Рисунок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V="1">
            <a:off x="0" y="1135877"/>
            <a:ext cx="2166257" cy="219033"/>
          </a:xfrm>
          <a:prstGeom prst="rect">
            <a:avLst/>
          </a:prstGeom>
        </p:spPr>
      </p:pic>
      <p:pic>
        <p:nvPicPr>
          <p:cNvPr id="15" name="Рисунок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flipV="1">
            <a:off x="10025743" y="1135877"/>
            <a:ext cx="2166257" cy="219033"/>
          </a:xfrm>
          <a:prstGeom prst="rect">
            <a:avLst/>
          </a:prstGeom>
        </p:spPr>
      </p:pic>
      <p:pic>
        <p:nvPicPr>
          <p:cNvPr id="18" name="Рисунок 1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783590" y="4558958"/>
            <a:ext cx="2844800" cy="2121812"/>
          </a:xfrm>
          <a:prstGeom prst="rect">
            <a:avLst/>
          </a:prstGeom>
        </p:spPr>
      </p:pic>
      <p:pic>
        <p:nvPicPr>
          <p:cNvPr id="19" name="Рисунок 1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19063" y="-94776"/>
            <a:ext cx="1761092" cy="1764827"/>
          </a:xfrm>
          <a:prstGeom prst="rect">
            <a:avLst/>
          </a:prstGeom>
        </p:spPr>
      </p:pic>
      <p:pic>
        <p:nvPicPr>
          <p:cNvPr id="20" name="Рисунок 1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0369" y="4833257"/>
            <a:ext cx="2020458" cy="2024743"/>
          </a:xfrm>
          <a:prstGeom prst="rect">
            <a:avLst/>
          </a:prstGeom>
        </p:spPr>
      </p:pic>
    </p:spTree>
    <p:extLst>
      <p:ext uri="{BB962C8B-B14F-4D97-AF65-F5344CB8AC3E}">
        <p14:creationId xmlns:p14="http://schemas.microsoft.com/office/powerpoint/2010/main" val="1085525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grpSp>
        <p:nvGrpSpPr>
          <p:cNvPr id="16" name="Группа 15"/>
          <p:cNvGrpSpPr/>
          <p:nvPr userDrawn="1"/>
        </p:nvGrpSpPr>
        <p:grpSpPr>
          <a:xfrm>
            <a:off x="1662" y="0"/>
            <a:ext cx="12203414" cy="7137412"/>
            <a:chOff x="1662" y="0"/>
            <a:chExt cx="12203414" cy="7137412"/>
          </a:xfrm>
        </p:grpSpPr>
        <p:pic>
          <p:nvPicPr>
            <p:cNvPr id="7" name="Рисунок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42" y="5514125"/>
              <a:ext cx="4214242" cy="1343875"/>
            </a:xfrm>
            <a:prstGeom prst="rect">
              <a:avLst/>
            </a:prstGeom>
          </p:spPr>
        </p:pic>
        <p:pic>
          <p:nvPicPr>
            <p:cNvPr id="8" name="Рисунок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15130" y="0"/>
              <a:ext cx="9485477" cy="6858000"/>
            </a:xfrm>
            <a:prstGeom prst="rect">
              <a:avLst/>
            </a:prstGeom>
          </p:spPr>
        </p:pic>
        <p:sp>
          <p:nvSpPr>
            <p:cNvPr id="9" name="TextBox 8"/>
            <p:cNvSpPr txBox="1"/>
            <p:nvPr userDrawn="1"/>
          </p:nvSpPr>
          <p:spPr>
            <a:xfrm>
              <a:off x="11632479" y="6374324"/>
              <a:ext cx="557934" cy="763088"/>
            </a:xfrm>
            <a:prstGeom prst="rect">
              <a:avLst/>
            </a:prstGeom>
            <a:noFill/>
          </p:spPr>
          <p:txBody>
            <a:bodyPr wrap="square" lIns="0" tIns="0" rIns="0" bIns="0" rtlCol="0">
              <a:noAutofit/>
            </a:bodyPr>
            <a:lstStyle/>
            <a:p>
              <a:pPr>
                <a:lnSpc>
                  <a:spcPct val="90000"/>
                </a:lnSpc>
                <a:spcAft>
                  <a:spcPts val="1000"/>
                </a:spcAft>
              </a:pPr>
              <a:r>
                <a:rPr lang="en-US" sz="2400" b="1" dirty="0">
                  <a:solidFill>
                    <a:schemeClr val="bg1"/>
                  </a:solidFill>
                  <a:latin typeface="Century Gothic" panose="020B0502020202020204" pitchFamily="34" charset="0"/>
                </a:rPr>
                <a:t>14</a:t>
              </a:r>
              <a:endParaRPr lang="ru-RU" sz="2400" b="1" dirty="0">
                <a:solidFill>
                  <a:schemeClr val="bg1"/>
                </a:solidFill>
                <a:latin typeface="Century Gothic" panose="020B0502020202020204" pitchFamily="34" charset="0"/>
              </a:endParaRPr>
            </a:p>
          </p:txBody>
        </p:sp>
        <p:pic>
          <p:nvPicPr>
            <p:cNvPr id="10" name="Рисунок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62" y="1344991"/>
              <a:ext cx="4716524" cy="5513009"/>
            </a:xfrm>
            <a:prstGeom prst="rect">
              <a:avLst/>
            </a:prstGeom>
          </p:spPr>
        </p:pic>
        <p:pic>
          <p:nvPicPr>
            <p:cNvPr id="11" name="Рисунок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280880" y="0"/>
              <a:ext cx="8301547" cy="6858000"/>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02859" y="4014069"/>
              <a:ext cx="2046230" cy="2008716"/>
            </a:xfrm>
            <a:prstGeom prst="rect">
              <a:avLst/>
            </a:prstGeom>
          </p:spPr>
        </p:pic>
        <p:pic>
          <p:nvPicPr>
            <p:cNvPr id="13" name="Рисунок 1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281558" y="4593980"/>
              <a:ext cx="4762500" cy="247650"/>
            </a:xfrm>
            <a:prstGeom prst="rect">
              <a:avLst/>
            </a:prstGeom>
          </p:spPr>
        </p:pic>
        <p:pic>
          <p:nvPicPr>
            <p:cNvPr id="14" name="Рисунок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662" y="620688"/>
              <a:ext cx="3280880" cy="853029"/>
            </a:xfrm>
            <a:prstGeom prst="rect">
              <a:avLst/>
            </a:prstGeom>
          </p:spPr>
        </p:pic>
        <p:pic>
          <p:nvPicPr>
            <p:cNvPr id="15" name="Рисунок 14"/>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9349030" y="1344991"/>
              <a:ext cx="2856046" cy="4262649"/>
            </a:xfrm>
            <a:prstGeom prst="rect">
              <a:avLst/>
            </a:prstGeom>
          </p:spPr>
        </p:pic>
      </p:grpSp>
      <p:pic>
        <p:nvPicPr>
          <p:cNvPr id="6" name="Рисунок 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930729" y="2680792"/>
            <a:ext cx="11259684" cy="1112611"/>
          </a:xfrm>
        </p:spPr>
        <p:txBody>
          <a:bodyPr/>
          <a:lstStyle>
            <a:lvl1pPr algn="ctr">
              <a:defRPr/>
            </a:lvl1pPr>
          </a:lstStyle>
          <a:p>
            <a:r>
              <a:rPr lang="en-US" dirty="0" err="1"/>
              <a:t>Lorem</a:t>
            </a:r>
            <a:r>
              <a:rPr lang="en-US" dirty="0"/>
              <a:t> </a:t>
            </a:r>
            <a:r>
              <a:rPr lang="en-US" dirty="0" err="1"/>
              <a:t>ipsum</a:t>
            </a:r>
            <a:r>
              <a:rPr lang="en-US" dirty="0"/>
              <a:t> </a:t>
            </a:r>
            <a:br>
              <a:rPr lang="ru-RU" dirty="0"/>
            </a:br>
            <a:r>
              <a:rPr lang="en-US" dirty="0"/>
              <a:t>dolor </a:t>
            </a:r>
            <a:endParaRPr lang="ru-RU" dirty="0"/>
          </a:p>
        </p:txBody>
      </p:sp>
      <p:sp>
        <p:nvSpPr>
          <p:cNvPr id="3" name="Дата 2"/>
          <p:cNvSpPr>
            <a:spLocks noGrp="1"/>
          </p:cNvSpPr>
          <p:nvPr>
            <p:ph type="dt" sz="half" idx="10"/>
          </p:nvPr>
        </p:nvSpPr>
        <p:spPr/>
        <p:txBody>
          <a:bodyPr/>
          <a:lstStyle/>
          <a:p>
            <a:fld id="{96AC89DA-DB95-4C8C-A018-9B5070FA1EC4}" type="datetime1">
              <a:rPr lang="ru-RU" smtClean="0"/>
              <a:t>19.09.2023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8313744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More_text_green">
    <p:spTree>
      <p:nvGrpSpPr>
        <p:cNvPr id="1" name=""/>
        <p:cNvGrpSpPr/>
        <p:nvPr/>
      </p:nvGrpSpPr>
      <p:grpSpPr>
        <a:xfrm>
          <a:off x="0" y="0"/>
          <a:ext cx="0" cy="0"/>
          <a:chOff x="0" y="0"/>
          <a:chExt cx="0" cy="0"/>
        </a:xfrm>
      </p:grpSpPr>
      <p:pic>
        <p:nvPicPr>
          <p:cNvPr id="6" name="Рисунок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3" name="Дата 2"/>
          <p:cNvSpPr>
            <a:spLocks noGrp="1"/>
          </p:cNvSpPr>
          <p:nvPr>
            <p:ph type="dt" sz="half" idx="10"/>
          </p:nvPr>
        </p:nvSpPr>
        <p:spPr/>
        <p:txBody>
          <a:bodyPr/>
          <a:lstStyle/>
          <a:p>
            <a:fld id="{648407AB-1FCE-49F7-973B-8517006C099D}" type="datetime1">
              <a:rPr lang="ru-RU" smtClean="0"/>
              <a:t>19.09.2023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sp>
        <p:nvSpPr>
          <p:cNvPr id="17" name="Текст 2"/>
          <p:cNvSpPr>
            <a:spLocks noGrp="1"/>
          </p:cNvSpPr>
          <p:nvPr>
            <p:ph type="body" idx="1" hasCustomPrompt="1"/>
          </p:nvPr>
        </p:nvSpPr>
        <p:spPr>
          <a:xfrm>
            <a:off x="877169" y="375556"/>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pic>
        <p:nvPicPr>
          <p:cNvPr id="18" name="Рисунок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255138" y="4566010"/>
            <a:ext cx="3228040" cy="717764"/>
          </a:xfrm>
          <a:prstGeom prst="rect">
            <a:avLst/>
          </a:prstGeom>
        </p:spPr>
      </p:pic>
      <p:pic>
        <p:nvPicPr>
          <p:cNvPr id="19" name="Рисунок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0800000">
            <a:off x="11026374" y="0"/>
            <a:ext cx="1165626" cy="2432957"/>
          </a:xfrm>
          <a:prstGeom prst="rect">
            <a:avLst/>
          </a:prstGeom>
        </p:spPr>
      </p:pic>
      <p:pic>
        <p:nvPicPr>
          <p:cNvPr id="20" name="Рисунок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3639" y="3061607"/>
            <a:ext cx="745042" cy="731383"/>
          </a:xfrm>
          <a:prstGeom prst="rect">
            <a:avLst/>
          </a:prstGeom>
        </p:spPr>
      </p:pic>
    </p:spTree>
    <p:extLst>
      <p:ext uri="{BB962C8B-B14F-4D97-AF65-F5344CB8AC3E}">
        <p14:creationId xmlns:p14="http://schemas.microsoft.com/office/powerpoint/2010/main" val="557805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sub-topic-01">
    <p:spTree>
      <p:nvGrpSpPr>
        <p:cNvPr id="1" name=""/>
        <p:cNvGrpSpPr/>
        <p:nvPr/>
      </p:nvGrpSpPr>
      <p:grpSpPr>
        <a:xfrm>
          <a:off x="0" y="0"/>
          <a:ext cx="0" cy="0"/>
          <a:chOff x="0" y="0"/>
          <a:chExt cx="0" cy="0"/>
        </a:xfrm>
      </p:grpSpPr>
      <p:grpSp>
        <p:nvGrpSpPr>
          <p:cNvPr id="17" name="Группа 16"/>
          <p:cNvGrpSpPr/>
          <p:nvPr userDrawn="1"/>
        </p:nvGrpSpPr>
        <p:grpSpPr>
          <a:xfrm>
            <a:off x="0" y="0"/>
            <a:ext cx="12190413" cy="6871807"/>
            <a:chOff x="0" y="0"/>
            <a:chExt cx="12190413" cy="6871807"/>
          </a:xfrm>
        </p:grpSpPr>
        <p:pic>
          <p:nvPicPr>
            <p:cNvPr id="8" name="Рисунок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7707874" y="0"/>
              <a:ext cx="4147972" cy="6871807"/>
            </a:xfrm>
            <a:prstGeom prst="rect">
              <a:avLst/>
            </a:prstGeom>
          </p:spPr>
        </p:pic>
        <p:pic>
          <p:nvPicPr>
            <p:cNvPr id="9" name="Рисунок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7376" y="0"/>
              <a:ext cx="4139638" cy="6858000"/>
            </a:xfrm>
            <a:prstGeom prst="rect">
              <a:avLst/>
            </a:prstGeom>
          </p:spPr>
        </p:pic>
        <p:pic>
          <p:nvPicPr>
            <p:cNvPr id="10" name="Рисунок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44625" y="3478929"/>
              <a:ext cx="4837042" cy="374871"/>
            </a:xfrm>
            <a:prstGeom prst="rect">
              <a:avLst/>
            </a:prstGeom>
          </p:spPr>
        </p:pic>
        <p:pic>
          <p:nvPicPr>
            <p:cNvPr id="11" name="Рисунок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019762" y="2929662"/>
              <a:ext cx="3693546" cy="3812642"/>
            </a:xfrm>
            <a:prstGeom prst="rect">
              <a:avLst/>
            </a:prstGeom>
          </p:spPr>
        </p:pic>
        <p:pic>
          <p:nvPicPr>
            <p:cNvPr id="12" name="Рисунок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55493" y="2708920"/>
              <a:ext cx="3538656" cy="3779194"/>
            </a:xfrm>
            <a:prstGeom prst="rect">
              <a:avLst/>
            </a:prstGeom>
          </p:spPr>
        </p:pic>
        <p:pic>
          <p:nvPicPr>
            <p:cNvPr id="13" name="Рисунок 1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905918" y="0"/>
              <a:ext cx="2314457" cy="1010832"/>
            </a:xfrm>
            <a:prstGeom prst="rect">
              <a:avLst/>
            </a:prstGeom>
          </p:spPr>
        </p:pic>
        <p:pic>
          <p:nvPicPr>
            <p:cNvPr id="14" name="Рисунок 1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V="1">
              <a:off x="4216885" y="5243007"/>
              <a:ext cx="3729391" cy="1628800"/>
            </a:xfrm>
            <a:prstGeom prst="rect">
              <a:avLst/>
            </a:prstGeom>
          </p:spPr>
        </p:pic>
        <p:pic>
          <p:nvPicPr>
            <p:cNvPr id="15" name="Рисунок 1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V="1">
              <a:off x="0" y="1365969"/>
              <a:ext cx="2598973" cy="262785"/>
            </a:xfrm>
            <a:prstGeom prst="rect">
              <a:avLst/>
            </a:prstGeom>
          </p:spPr>
        </p:pic>
        <p:pic>
          <p:nvPicPr>
            <p:cNvPr id="16" name="Рисунок 1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flipV="1">
              <a:off x="9591440" y="1365969"/>
              <a:ext cx="2598973" cy="262785"/>
            </a:xfrm>
            <a:prstGeom prst="rect">
              <a:avLst/>
            </a:prstGeom>
          </p:spPr>
        </p:pic>
      </p:grpSp>
      <p:pic>
        <p:nvPicPr>
          <p:cNvPr id="7" name="Рисунок 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ctrTitle" hasCustomPrompt="1"/>
          </p:nvPr>
        </p:nvSpPr>
        <p:spPr>
          <a:xfrm>
            <a:off x="1529246" y="1643883"/>
            <a:ext cx="9144000" cy="828901"/>
          </a:xfrm>
        </p:spPr>
        <p:txBody>
          <a:bodyPr anchor="b"/>
          <a:lstStyle>
            <a:lvl1pPr algn="ctr">
              <a:defRPr sz="6000"/>
            </a:lvl1pPr>
          </a:lstStyle>
          <a:p>
            <a:r>
              <a:rPr lang="da-DK" dirty="0"/>
              <a:t>Lorem ipsum </a:t>
            </a:r>
            <a:br>
              <a:rPr lang="ru-RU" dirty="0"/>
            </a:br>
            <a:r>
              <a:rPr lang="da-DK" dirty="0"/>
              <a:t>dolor sit amet</a:t>
            </a:r>
            <a:endParaRPr lang="ru-RU" dirty="0"/>
          </a:p>
        </p:txBody>
      </p:sp>
      <p:sp>
        <p:nvSpPr>
          <p:cNvPr id="3" name="Подзаголовок 2"/>
          <p:cNvSpPr>
            <a:spLocks noGrp="1"/>
          </p:cNvSpPr>
          <p:nvPr>
            <p:ph type="subTitle" idx="1" hasCustomPrompt="1"/>
          </p:nvPr>
        </p:nvSpPr>
        <p:spPr>
          <a:xfrm>
            <a:off x="1529246" y="2892642"/>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Lorem ipsum dolor sit amet</a:t>
            </a:r>
            <a:endParaRPr lang="ru-RU" dirty="0"/>
          </a:p>
        </p:txBody>
      </p:sp>
      <p:sp>
        <p:nvSpPr>
          <p:cNvPr id="4" name="Дата 3"/>
          <p:cNvSpPr>
            <a:spLocks noGrp="1"/>
          </p:cNvSpPr>
          <p:nvPr>
            <p:ph type="dt" sz="half" idx="10"/>
          </p:nvPr>
        </p:nvSpPr>
        <p:spPr/>
        <p:txBody>
          <a:bodyPr/>
          <a:lstStyle/>
          <a:p>
            <a:fld id="{CF5DE0BB-7D7A-4D18-A8F8-3B4EF0B743A8}" type="datetime1">
              <a:rPr lang="ru-RU" smtClean="0"/>
              <a:t>19.09.2023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18090376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1_More_text_green">
    <p:spTree>
      <p:nvGrpSpPr>
        <p:cNvPr id="1" name=""/>
        <p:cNvGrpSpPr/>
        <p:nvPr/>
      </p:nvGrpSpPr>
      <p:grpSpPr>
        <a:xfrm>
          <a:off x="0" y="0"/>
          <a:ext cx="0" cy="0"/>
          <a:chOff x="0" y="0"/>
          <a:chExt cx="0" cy="0"/>
        </a:xfrm>
      </p:grpSpPr>
      <p:pic>
        <p:nvPicPr>
          <p:cNvPr id="6" name="Рисунок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3" name="Дата 2"/>
          <p:cNvSpPr>
            <a:spLocks noGrp="1"/>
          </p:cNvSpPr>
          <p:nvPr>
            <p:ph type="dt" sz="half" idx="10"/>
          </p:nvPr>
        </p:nvSpPr>
        <p:spPr/>
        <p:txBody>
          <a:bodyPr/>
          <a:lstStyle/>
          <a:p>
            <a:fld id="{67EE2B07-EF6C-43C4-820F-4F2911601686}" type="datetime1">
              <a:rPr lang="ru-RU" smtClean="0"/>
              <a:t>19.09.2023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sp>
        <p:nvSpPr>
          <p:cNvPr id="17" name="Текст 2"/>
          <p:cNvSpPr>
            <a:spLocks noGrp="1"/>
          </p:cNvSpPr>
          <p:nvPr>
            <p:ph type="body" idx="1" hasCustomPrompt="1"/>
          </p:nvPr>
        </p:nvSpPr>
        <p:spPr>
          <a:xfrm>
            <a:off x="877169" y="375556"/>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pic>
        <p:nvPicPr>
          <p:cNvPr id="19" name="Рисунок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11026374" y="0"/>
            <a:ext cx="1165626" cy="2432957"/>
          </a:xfrm>
          <a:prstGeom prst="rect">
            <a:avLst/>
          </a:prstGeom>
        </p:spPr>
      </p:pic>
    </p:spTree>
    <p:extLst>
      <p:ext uri="{BB962C8B-B14F-4D97-AF65-F5344CB8AC3E}">
        <p14:creationId xmlns:p14="http://schemas.microsoft.com/office/powerpoint/2010/main" val="166157468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1_bullet_points_orange">
    <p:spTree>
      <p:nvGrpSpPr>
        <p:cNvPr id="1" name=""/>
        <p:cNvGrpSpPr/>
        <p:nvPr/>
      </p:nvGrpSpPr>
      <p:grpSpPr>
        <a:xfrm>
          <a:off x="0" y="0"/>
          <a:ext cx="0" cy="0"/>
          <a:chOff x="0" y="0"/>
          <a:chExt cx="0" cy="0"/>
        </a:xfrm>
      </p:grpSpPr>
      <p:pic>
        <p:nvPicPr>
          <p:cNvPr id="11" name="Рисунок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8542137" y="1683882"/>
            <a:ext cx="3646161" cy="5184355"/>
          </a:xfrm>
          <a:prstGeom prst="rect">
            <a:avLst/>
          </a:prstGeom>
        </p:spPr>
      </p:pic>
      <p:pic>
        <p:nvPicPr>
          <p:cNvPr id="2" name="Рисунок 1"/>
          <p:cNvPicPr>
            <a:picLocks noChangeAspect="1"/>
          </p:cNvPicPr>
          <p:nvPr userDrawn="1"/>
        </p:nvPicPr>
        <p:blipFill rotWithShape="1">
          <a:blip r:embed="rId3">
            <a:extLst>
              <a:ext uri="{28A0092B-C50C-407E-A947-70E740481C1C}">
                <a14:useLocalDpi xmlns:a14="http://schemas.microsoft.com/office/drawing/2010/main" val="0"/>
              </a:ext>
            </a:extLst>
          </a:blip>
          <a:srcRect l="40196"/>
          <a:stretch/>
        </p:blipFill>
        <p:spPr>
          <a:xfrm>
            <a:off x="0" y="0"/>
            <a:ext cx="2676825" cy="6868237"/>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851559" y="6363424"/>
            <a:ext cx="2743200" cy="365125"/>
          </a:xfrm>
        </p:spPr>
        <p:txBody>
          <a:bodyPr/>
          <a:lstStyle>
            <a:lvl1pPr>
              <a:defRPr>
                <a:solidFill>
                  <a:schemeClr val="tx1"/>
                </a:solidFill>
              </a:defRPr>
            </a:lvl1pPr>
          </a:lstStyle>
          <a:p>
            <a:fld id="{4AFDE175-ACF8-45F2-9E80-07AA6E220350}" type="datetime1">
              <a:rPr lang="ru-RU" smtClean="0"/>
              <a:t>19.09.2023</a:t>
            </a:fld>
            <a:endParaRPr lang="ru-RU" dirty="0"/>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chemeClr val="accent1"/>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19" name="Текст 38"/>
          <p:cNvSpPr>
            <a:spLocks noGrp="1"/>
          </p:cNvSpPr>
          <p:nvPr>
            <p:ph type="body" sz="quarter" idx="21" hasCustomPrompt="1"/>
          </p:nvPr>
        </p:nvSpPr>
        <p:spPr>
          <a:xfrm>
            <a:off x="1851559" y="1350158"/>
            <a:ext cx="9456360" cy="560183"/>
          </a:xfrm>
        </p:spPr>
        <p:txBody>
          <a:bodyPr/>
          <a:lstStyle>
            <a:lvl1pPr marL="228600" indent="-228600">
              <a:buClr>
                <a:schemeClr val="accent1"/>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0" name="Текст 38"/>
          <p:cNvSpPr>
            <a:spLocks noGrp="1"/>
          </p:cNvSpPr>
          <p:nvPr>
            <p:ph type="body" sz="quarter" idx="22" hasCustomPrompt="1"/>
          </p:nvPr>
        </p:nvSpPr>
        <p:spPr>
          <a:xfrm>
            <a:off x="1851559" y="3229080"/>
            <a:ext cx="9456360" cy="560183"/>
          </a:xfrm>
        </p:spPr>
        <p:txBody>
          <a:bodyPr/>
          <a:lstStyle>
            <a:lvl1pPr marL="228600" indent="-228600">
              <a:buClr>
                <a:schemeClr val="accent1"/>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3" name="Текст 38"/>
          <p:cNvSpPr>
            <a:spLocks noGrp="1"/>
          </p:cNvSpPr>
          <p:nvPr>
            <p:ph type="body" sz="quarter" idx="23" hasCustomPrompt="1"/>
          </p:nvPr>
        </p:nvSpPr>
        <p:spPr>
          <a:xfrm>
            <a:off x="1851559" y="4104551"/>
            <a:ext cx="9456360" cy="560183"/>
          </a:xfrm>
        </p:spPr>
        <p:txBody>
          <a:bodyPr/>
          <a:lstStyle>
            <a:lvl1pPr marL="228600" indent="-228600">
              <a:buClr>
                <a:schemeClr val="accent1"/>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8" name="Рисунок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91223" y="3580588"/>
            <a:ext cx="1469114" cy="1442181"/>
          </a:xfrm>
          <a:prstGeom prst="rect">
            <a:avLst/>
          </a:prstGeom>
        </p:spPr>
      </p:pic>
      <p:pic>
        <p:nvPicPr>
          <p:cNvPr id="10" name="Рисунок 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412672" y="5480877"/>
            <a:ext cx="5502728" cy="426461"/>
          </a:xfrm>
          <a:prstGeom prst="rect">
            <a:avLst/>
          </a:prstGeom>
        </p:spPr>
      </p:pic>
      <p:pic>
        <p:nvPicPr>
          <p:cNvPr id="12" name="Рисунок 11"/>
          <p:cNvPicPr>
            <a:picLocks noChangeAspect="1"/>
          </p:cNvPicPr>
          <p:nvPr userDrawn="1"/>
        </p:nvPicPr>
        <p:blipFill rotWithShape="1">
          <a:blip r:embed="rId7" cstate="print">
            <a:extLst>
              <a:ext uri="{28A0092B-C50C-407E-A947-70E740481C1C}">
                <a14:useLocalDpi xmlns:a14="http://schemas.microsoft.com/office/drawing/2010/main" val="0"/>
              </a:ext>
            </a:extLst>
          </a:blip>
          <a:srcRect t="52060"/>
          <a:stretch/>
        </p:blipFill>
        <p:spPr>
          <a:xfrm>
            <a:off x="9312208" y="-7790"/>
            <a:ext cx="2419661" cy="1162436"/>
          </a:xfrm>
          <a:prstGeom prst="rect">
            <a:avLst/>
          </a:prstGeom>
        </p:spPr>
      </p:pic>
      <p:pic>
        <p:nvPicPr>
          <p:cNvPr id="13" name="Рисунок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732146">
            <a:off x="1071856" y="4648048"/>
            <a:ext cx="883356" cy="965214"/>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0800000">
            <a:off x="10796628" y="432393"/>
            <a:ext cx="1267035" cy="1384447"/>
          </a:xfrm>
          <a:prstGeom prst="rect">
            <a:avLst/>
          </a:prstGeom>
        </p:spPr>
      </p:pic>
    </p:spTree>
    <p:extLst>
      <p:ext uri="{BB962C8B-B14F-4D97-AF65-F5344CB8AC3E}">
        <p14:creationId xmlns:p14="http://schemas.microsoft.com/office/powerpoint/2010/main" val="35796943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Only" preserve="1">
  <p:cSld name="3_Только заголовок">
    <p:spTree>
      <p:nvGrpSpPr>
        <p:cNvPr id="1" name=""/>
        <p:cNvGrpSpPr/>
        <p:nvPr/>
      </p:nvGrpSpPr>
      <p:grpSpPr>
        <a:xfrm>
          <a:off x="0" y="0"/>
          <a:ext cx="0" cy="0"/>
          <a:chOff x="0" y="0"/>
          <a:chExt cx="0" cy="0"/>
        </a:xfrm>
      </p:grpSpPr>
      <p:pic>
        <p:nvPicPr>
          <p:cNvPr id="19" name="Рисунок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5963211" y="0"/>
            <a:ext cx="6234545" cy="6858000"/>
          </a:xfrm>
          <a:prstGeom prst="rect">
            <a:avLst/>
          </a:prstGeom>
        </p:spPr>
      </p:pic>
      <p:pic>
        <p:nvPicPr>
          <p:cNvPr id="18" name="Рисунок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234545" cy="6858000"/>
          </a:xfrm>
          <a:prstGeom prst="rect">
            <a:avLst/>
          </a:prstGeom>
        </p:spPr>
      </p:pic>
      <p:pic>
        <p:nvPicPr>
          <p:cNvPr id="6" name="Рисунок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7343" y="2346490"/>
            <a:ext cx="12190413" cy="1112611"/>
          </a:xfrm>
        </p:spPr>
        <p:txBody>
          <a:bodyPr/>
          <a:lstStyle>
            <a:lvl1pPr algn="ctr">
              <a:defRPr/>
            </a:lvl1pPr>
          </a:lstStyle>
          <a:p>
            <a:r>
              <a:rPr lang="en-US" dirty="0" err="1"/>
              <a:t>Lorem</a:t>
            </a:r>
            <a:r>
              <a:rPr lang="en-US" dirty="0"/>
              <a:t> </a:t>
            </a:r>
            <a:r>
              <a:rPr lang="en-US" dirty="0" err="1"/>
              <a:t>ipsum</a:t>
            </a:r>
            <a:r>
              <a:rPr lang="en-US" dirty="0"/>
              <a:t> </a:t>
            </a:r>
            <a:br>
              <a:rPr lang="ru-RU" dirty="0"/>
            </a:br>
            <a:r>
              <a:rPr lang="en-US" dirty="0"/>
              <a:t>dolor </a:t>
            </a:r>
            <a:endParaRPr lang="ru-RU" dirty="0"/>
          </a:p>
        </p:txBody>
      </p:sp>
      <p:sp>
        <p:nvSpPr>
          <p:cNvPr id="3" name="Дата 2"/>
          <p:cNvSpPr>
            <a:spLocks noGrp="1"/>
          </p:cNvSpPr>
          <p:nvPr>
            <p:ph type="dt" sz="half" idx="10"/>
          </p:nvPr>
        </p:nvSpPr>
        <p:spPr/>
        <p:txBody>
          <a:bodyPr/>
          <a:lstStyle/>
          <a:p>
            <a:fld id="{00806243-1225-448D-B6F1-A4DEB3B05CA3}" type="datetime1">
              <a:rPr lang="ru-RU" smtClean="0"/>
              <a:t>19.09.2023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pic>
        <p:nvPicPr>
          <p:cNvPr id="20" name="Рисунок 1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714750" y="4638614"/>
            <a:ext cx="4762500" cy="247650"/>
          </a:xfrm>
          <a:prstGeom prst="rect">
            <a:avLst/>
          </a:prstGeom>
        </p:spPr>
      </p:pic>
      <p:pic>
        <p:nvPicPr>
          <p:cNvPr id="22" name="Рисунок 2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28173" y="781667"/>
            <a:ext cx="2049912" cy="1528940"/>
          </a:xfrm>
          <a:prstGeom prst="rect">
            <a:avLst/>
          </a:prstGeom>
        </p:spPr>
      </p:pic>
      <p:pic>
        <p:nvPicPr>
          <p:cNvPr id="24" name="Рисунок 2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753768">
            <a:off x="2613168" y="2819398"/>
            <a:ext cx="1217239" cy="1330036"/>
          </a:xfrm>
          <a:prstGeom prst="rect">
            <a:avLst/>
          </a:prstGeom>
        </p:spPr>
      </p:pic>
      <p:pic>
        <p:nvPicPr>
          <p:cNvPr id="25" name="Рисунок 2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6774727" y="3365255"/>
            <a:ext cx="3485354" cy="3492745"/>
          </a:xfrm>
          <a:prstGeom prst="rect">
            <a:avLst/>
          </a:prstGeom>
        </p:spPr>
      </p:pic>
      <p:pic>
        <p:nvPicPr>
          <p:cNvPr id="26" name="Рисунок 2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284770" y="2089915"/>
            <a:ext cx="1526459" cy="1498474"/>
          </a:xfrm>
          <a:prstGeom prst="rect">
            <a:avLst/>
          </a:prstGeom>
        </p:spPr>
      </p:pic>
      <p:pic>
        <p:nvPicPr>
          <p:cNvPr id="27" name="Рисунок 2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2432630">
            <a:off x="60942" y="3700067"/>
            <a:ext cx="2393137" cy="2519758"/>
          </a:xfrm>
          <a:prstGeom prst="rect">
            <a:avLst/>
          </a:prstGeom>
        </p:spPr>
      </p:pic>
      <p:pic>
        <p:nvPicPr>
          <p:cNvPr id="23" name="Рисунок 2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91171" y="219861"/>
            <a:ext cx="3171808" cy="5436172"/>
          </a:xfrm>
          <a:prstGeom prst="rect">
            <a:avLst/>
          </a:prstGeom>
        </p:spPr>
      </p:pic>
      <p:pic>
        <p:nvPicPr>
          <p:cNvPr id="28" name="Рисунок 2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5400000" flipV="1">
            <a:off x="5259153" y="796258"/>
            <a:ext cx="1771650" cy="179134"/>
          </a:xfrm>
          <a:prstGeom prst="rect">
            <a:avLst/>
          </a:prstGeom>
        </p:spPr>
      </p:pic>
      <p:pic>
        <p:nvPicPr>
          <p:cNvPr id="29" name="Рисунок 28"/>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9728173" y="244303"/>
            <a:ext cx="293061" cy="293061"/>
          </a:xfrm>
          <a:prstGeom prst="rect">
            <a:avLst/>
          </a:prstGeom>
        </p:spPr>
      </p:pic>
      <p:pic>
        <p:nvPicPr>
          <p:cNvPr id="30" name="Рисунок 29"/>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109313" y="5902441"/>
            <a:ext cx="293061" cy="293061"/>
          </a:xfrm>
          <a:prstGeom prst="rect">
            <a:avLst/>
          </a:prstGeom>
        </p:spPr>
      </p:pic>
      <p:pic>
        <p:nvPicPr>
          <p:cNvPr id="31" name="Рисунок 30"/>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12377" y="302507"/>
            <a:ext cx="293061" cy="293061"/>
          </a:xfrm>
          <a:prstGeom prst="rect">
            <a:avLst/>
          </a:prstGeom>
        </p:spPr>
      </p:pic>
      <p:pic>
        <p:nvPicPr>
          <p:cNvPr id="32" name="Рисунок 3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7353" y="3365255"/>
            <a:ext cx="425845" cy="425845"/>
          </a:xfrm>
          <a:prstGeom prst="rect">
            <a:avLst/>
          </a:prstGeom>
        </p:spPr>
      </p:pic>
      <p:pic>
        <p:nvPicPr>
          <p:cNvPr id="34" name="Рисунок 33"/>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1497371" y="281212"/>
            <a:ext cx="425845" cy="425845"/>
          </a:xfrm>
          <a:prstGeom prst="rect">
            <a:avLst/>
          </a:prstGeom>
        </p:spPr>
      </p:pic>
    </p:spTree>
    <p:extLst>
      <p:ext uri="{BB962C8B-B14F-4D97-AF65-F5344CB8AC3E}">
        <p14:creationId xmlns:p14="http://schemas.microsoft.com/office/powerpoint/2010/main" val="29571355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Only" preserve="1">
  <p:cSld name="5_Только заголовок">
    <p:spTree>
      <p:nvGrpSpPr>
        <p:cNvPr id="1" name=""/>
        <p:cNvGrpSpPr/>
        <p:nvPr/>
      </p:nvGrpSpPr>
      <p:grpSpPr>
        <a:xfrm>
          <a:off x="0" y="0"/>
          <a:ext cx="0" cy="0"/>
          <a:chOff x="0" y="0"/>
          <a:chExt cx="0" cy="0"/>
        </a:xfrm>
      </p:grpSpPr>
      <p:pic>
        <p:nvPicPr>
          <p:cNvPr id="19" name="Рисунок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5963211" y="0"/>
            <a:ext cx="6234545" cy="6858000"/>
          </a:xfrm>
          <a:prstGeom prst="rect">
            <a:avLst/>
          </a:prstGeom>
        </p:spPr>
      </p:pic>
      <p:pic>
        <p:nvPicPr>
          <p:cNvPr id="18" name="Рисунок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234545" cy="6858000"/>
          </a:xfrm>
          <a:prstGeom prst="rect">
            <a:avLst/>
          </a:prstGeom>
        </p:spPr>
      </p:pic>
      <p:pic>
        <p:nvPicPr>
          <p:cNvPr id="6" name="Рисунок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7343" y="2346490"/>
            <a:ext cx="12190413" cy="1112611"/>
          </a:xfrm>
        </p:spPr>
        <p:txBody>
          <a:bodyPr/>
          <a:lstStyle>
            <a:lvl1pPr algn="ctr">
              <a:defRPr/>
            </a:lvl1pPr>
          </a:lstStyle>
          <a:p>
            <a:r>
              <a:rPr lang="en-US" dirty="0" err="1"/>
              <a:t>Lorem</a:t>
            </a:r>
            <a:r>
              <a:rPr lang="en-US" dirty="0"/>
              <a:t> </a:t>
            </a:r>
            <a:r>
              <a:rPr lang="en-US" dirty="0" err="1"/>
              <a:t>ipsum</a:t>
            </a:r>
            <a:r>
              <a:rPr lang="en-US" dirty="0"/>
              <a:t> </a:t>
            </a:r>
            <a:br>
              <a:rPr lang="ru-RU" dirty="0"/>
            </a:br>
            <a:r>
              <a:rPr lang="en-US" dirty="0"/>
              <a:t>dolor </a:t>
            </a:r>
            <a:endParaRPr lang="ru-RU" dirty="0"/>
          </a:p>
        </p:txBody>
      </p:sp>
      <p:sp>
        <p:nvSpPr>
          <p:cNvPr id="3" name="Дата 2"/>
          <p:cNvSpPr>
            <a:spLocks noGrp="1"/>
          </p:cNvSpPr>
          <p:nvPr>
            <p:ph type="dt" sz="half" idx="10"/>
          </p:nvPr>
        </p:nvSpPr>
        <p:spPr/>
        <p:txBody>
          <a:bodyPr/>
          <a:lstStyle/>
          <a:p>
            <a:fld id="{00806243-1225-448D-B6F1-A4DEB3B05CA3}" type="datetime1">
              <a:rPr lang="ru-RU" smtClean="0"/>
              <a:t>19.09.2023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pic>
        <p:nvPicPr>
          <p:cNvPr id="22" name="Рисунок 2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728173" y="781667"/>
            <a:ext cx="2049912" cy="1528940"/>
          </a:xfrm>
          <a:prstGeom prst="rect">
            <a:avLst/>
          </a:prstGeom>
        </p:spPr>
      </p:pic>
      <p:pic>
        <p:nvPicPr>
          <p:cNvPr id="24" name="Рисунок 2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753768">
            <a:off x="2613168" y="2819398"/>
            <a:ext cx="1217239" cy="1330036"/>
          </a:xfrm>
          <a:prstGeom prst="rect">
            <a:avLst/>
          </a:prstGeom>
        </p:spPr>
      </p:pic>
      <p:pic>
        <p:nvPicPr>
          <p:cNvPr id="25" name="Рисунок 2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6774727" y="3365255"/>
            <a:ext cx="3485354" cy="3492745"/>
          </a:xfrm>
          <a:prstGeom prst="rect">
            <a:avLst/>
          </a:prstGeom>
        </p:spPr>
      </p:pic>
      <p:pic>
        <p:nvPicPr>
          <p:cNvPr id="26" name="Рисунок 2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284770" y="2089915"/>
            <a:ext cx="1526459" cy="1498474"/>
          </a:xfrm>
          <a:prstGeom prst="rect">
            <a:avLst/>
          </a:prstGeom>
        </p:spPr>
      </p:pic>
      <p:pic>
        <p:nvPicPr>
          <p:cNvPr id="27" name="Рисунок 2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432630">
            <a:off x="60942" y="3700067"/>
            <a:ext cx="2393137" cy="2519758"/>
          </a:xfrm>
          <a:prstGeom prst="rect">
            <a:avLst/>
          </a:prstGeom>
        </p:spPr>
      </p:pic>
      <p:pic>
        <p:nvPicPr>
          <p:cNvPr id="23" name="Рисунок 2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91171" y="219861"/>
            <a:ext cx="3171808" cy="5436172"/>
          </a:xfrm>
          <a:prstGeom prst="rect">
            <a:avLst/>
          </a:prstGeom>
        </p:spPr>
      </p:pic>
      <p:pic>
        <p:nvPicPr>
          <p:cNvPr id="29" name="Рисунок 28"/>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728173" y="244303"/>
            <a:ext cx="293061" cy="293061"/>
          </a:xfrm>
          <a:prstGeom prst="rect">
            <a:avLst/>
          </a:prstGeom>
        </p:spPr>
      </p:pic>
      <p:pic>
        <p:nvPicPr>
          <p:cNvPr id="30" name="Рисунок 29"/>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109313" y="5902441"/>
            <a:ext cx="293061" cy="293061"/>
          </a:xfrm>
          <a:prstGeom prst="rect">
            <a:avLst/>
          </a:prstGeom>
        </p:spPr>
      </p:pic>
      <p:pic>
        <p:nvPicPr>
          <p:cNvPr id="31" name="Рисунок 3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12377" y="302507"/>
            <a:ext cx="293061" cy="293061"/>
          </a:xfrm>
          <a:prstGeom prst="rect">
            <a:avLst/>
          </a:prstGeom>
        </p:spPr>
      </p:pic>
      <p:pic>
        <p:nvPicPr>
          <p:cNvPr id="32" name="Рисунок 31"/>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97353" y="3365255"/>
            <a:ext cx="425845" cy="425845"/>
          </a:xfrm>
          <a:prstGeom prst="rect">
            <a:avLst/>
          </a:prstGeom>
        </p:spPr>
      </p:pic>
      <p:pic>
        <p:nvPicPr>
          <p:cNvPr id="34" name="Рисунок 3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497371" y="281212"/>
            <a:ext cx="425845" cy="425845"/>
          </a:xfrm>
          <a:prstGeom prst="rect">
            <a:avLst/>
          </a:prstGeom>
        </p:spPr>
      </p:pic>
    </p:spTree>
    <p:extLst>
      <p:ext uri="{BB962C8B-B14F-4D97-AF65-F5344CB8AC3E}">
        <p14:creationId xmlns:p14="http://schemas.microsoft.com/office/powerpoint/2010/main" val="667337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Only" preserve="1">
  <p:cSld name="4_Только заголовок">
    <p:spTree>
      <p:nvGrpSpPr>
        <p:cNvPr id="1" name=""/>
        <p:cNvGrpSpPr/>
        <p:nvPr/>
      </p:nvGrpSpPr>
      <p:grpSpPr>
        <a:xfrm>
          <a:off x="0" y="0"/>
          <a:ext cx="0" cy="0"/>
          <a:chOff x="0" y="0"/>
          <a:chExt cx="0" cy="0"/>
        </a:xfrm>
      </p:grpSpPr>
      <p:pic>
        <p:nvPicPr>
          <p:cNvPr id="13" name="Рисунок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21" y="-4824"/>
            <a:ext cx="4208232" cy="3633107"/>
          </a:xfrm>
          <a:prstGeom prst="rect">
            <a:avLst/>
          </a:prstGeom>
        </p:spPr>
      </p:pic>
      <p:pic>
        <p:nvPicPr>
          <p:cNvPr id="11" name="Рисунок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70976" y="4919648"/>
            <a:ext cx="4463143" cy="223157"/>
          </a:xfrm>
          <a:prstGeom prst="rect">
            <a:avLst/>
          </a:prstGeom>
        </p:spPr>
      </p:pic>
      <p:pic>
        <p:nvPicPr>
          <p:cNvPr id="9" name="Рисунок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76170" y="1589976"/>
            <a:ext cx="8452757" cy="2625637"/>
          </a:xfrm>
          <a:prstGeom prst="rect">
            <a:avLst/>
          </a:prstGeom>
        </p:spPr>
      </p:pic>
      <p:pic>
        <p:nvPicPr>
          <p:cNvPr id="8" name="Рисунок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516826" y="-4824"/>
            <a:ext cx="5675174" cy="6858000"/>
          </a:xfrm>
          <a:prstGeom prst="rect">
            <a:avLst/>
          </a:prstGeom>
        </p:spPr>
      </p:pic>
      <p:pic>
        <p:nvPicPr>
          <p:cNvPr id="6" name="Рисунок 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7343" y="2346490"/>
            <a:ext cx="12190413" cy="1112611"/>
          </a:xfrm>
        </p:spPr>
        <p:txBody>
          <a:bodyPr/>
          <a:lstStyle>
            <a:lvl1pPr algn="ctr">
              <a:defRPr/>
            </a:lvl1pPr>
          </a:lstStyle>
          <a:p>
            <a:r>
              <a:rPr lang="en-US" dirty="0" err="1"/>
              <a:t>Lorem</a:t>
            </a:r>
            <a:r>
              <a:rPr lang="en-US" dirty="0"/>
              <a:t> </a:t>
            </a:r>
            <a:r>
              <a:rPr lang="en-US" dirty="0" err="1"/>
              <a:t>ipsum</a:t>
            </a:r>
            <a:r>
              <a:rPr lang="en-US" dirty="0"/>
              <a:t> </a:t>
            </a:r>
            <a:br>
              <a:rPr lang="ru-RU" dirty="0"/>
            </a:br>
            <a:r>
              <a:rPr lang="en-US" dirty="0"/>
              <a:t>dolor </a:t>
            </a:r>
            <a:endParaRPr lang="ru-RU" dirty="0"/>
          </a:p>
        </p:txBody>
      </p:sp>
      <p:sp>
        <p:nvSpPr>
          <p:cNvPr id="3" name="Дата 2"/>
          <p:cNvSpPr>
            <a:spLocks noGrp="1"/>
          </p:cNvSpPr>
          <p:nvPr>
            <p:ph type="dt" sz="half" idx="10"/>
          </p:nvPr>
        </p:nvSpPr>
        <p:spPr/>
        <p:txBody>
          <a:bodyPr/>
          <a:lstStyle/>
          <a:p>
            <a:fld id="{19CE5A2F-420D-4626-90B2-78D9F8313110}" type="datetime1">
              <a:rPr lang="ru-RU" smtClean="0"/>
              <a:t>19.09.2023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pic>
        <p:nvPicPr>
          <p:cNvPr id="7" name="Рисунок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2721" y="2442748"/>
            <a:ext cx="4035879" cy="4415252"/>
          </a:xfrm>
          <a:prstGeom prst="rect">
            <a:avLst/>
          </a:prstGeom>
        </p:spPr>
      </p:pic>
      <p:pic>
        <p:nvPicPr>
          <p:cNvPr id="10" name="Рисунок 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80311" y="819166"/>
            <a:ext cx="476250" cy="447675"/>
          </a:xfrm>
          <a:prstGeom prst="rect">
            <a:avLst/>
          </a:prstGeom>
        </p:spPr>
      </p:pic>
      <p:pic>
        <p:nvPicPr>
          <p:cNvPr id="33" name="Рисунок 3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9059666">
            <a:off x="10752610" y="493330"/>
            <a:ext cx="476250" cy="447675"/>
          </a:xfrm>
          <a:prstGeom prst="rect">
            <a:avLst/>
          </a:prstGeom>
        </p:spPr>
      </p:pic>
      <p:pic>
        <p:nvPicPr>
          <p:cNvPr id="35" name="Рисунок 3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020409">
            <a:off x="3595910" y="5758549"/>
            <a:ext cx="476250" cy="447675"/>
          </a:xfrm>
          <a:prstGeom prst="rect">
            <a:avLst/>
          </a:prstGeom>
        </p:spPr>
      </p:pic>
      <p:pic>
        <p:nvPicPr>
          <p:cNvPr id="12" name="Рисунок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3030128" y="1069610"/>
            <a:ext cx="982421" cy="987879"/>
          </a:xfrm>
          <a:prstGeom prst="rect">
            <a:avLst/>
          </a:prstGeom>
        </p:spPr>
      </p:pic>
      <p:pic>
        <p:nvPicPr>
          <p:cNvPr id="36" name="Рисунок 3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7860171">
            <a:off x="9421231" y="5794673"/>
            <a:ext cx="982421" cy="987879"/>
          </a:xfrm>
          <a:prstGeom prst="rect">
            <a:avLst/>
          </a:prstGeom>
        </p:spPr>
      </p:pic>
      <p:pic>
        <p:nvPicPr>
          <p:cNvPr id="14" name="Рисунок 13"/>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5815499" y="5665000"/>
            <a:ext cx="4762500" cy="247650"/>
          </a:xfrm>
          <a:prstGeom prst="rect">
            <a:avLst/>
          </a:prstGeom>
        </p:spPr>
      </p:pic>
    </p:spTree>
    <p:extLst>
      <p:ext uri="{BB962C8B-B14F-4D97-AF65-F5344CB8AC3E}">
        <p14:creationId xmlns:p14="http://schemas.microsoft.com/office/powerpoint/2010/main" val="23191446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Only" preserve="1">
  <p:cSld name="1_Только заголовок">
    <p:spTree>
      <p:nvGrpSpPr>
        <p:cNvPr id="1" name=""/>
        <p:cNvGrpSpPr/>
        <p:nvPr/>
      </p:nvGrpSpPr>
      <p:grpSpPr>
        <a:xfrm>
          <a:off x="0" y="0"/>
          <a:ext cx="0" cy="0"/>
          <a:chOff x="0" y="0"/>
          <a:chExt cx="0" cy="0"/>
        </a:xfrm>
      </p:grpSpPr>
      <p:grpSp>
        <p:nvGrpSpPr>
          <p:cNvPr id="31" name="Группа 30"/>
          <p:cNvGrpSpPr/>
          <p:nvPr userDrawn="1"/>
        </p:nvGrpSpPr>
        <p:grpSpPr>
          <a:xfrm>
            <a:off x="-3645" y="0"/>
            <a:ext cx="12194058" cy="6857999"/>
            <a:chOff x="-3645" y="0"/>
            <a:chExt cx="12194058" cy="6857999"/>
          </a:xfrm>
        </p:grpSpPr>
        <p:pic>
          <p:nvPicPr>
            <p:cNvPr id="17" name="Рисунок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9997" y="0"/>
              <a:ext cx="10058400" cy="6613398"/>
            </a:xfrm>
            <a:prstGeom prst="rect">
              <a:avLst/>
            </a:prstGeom>
          </p:spPr>
        </p:pic>
        <p:cxnSp>
          <p:nvCxnSpPr>
            <p:cNvPr id="18" name="Linie"/>
            <p:cNvCxnSpPr/>
            <p:nvPr userDrawn="1"/>
          </p:nvCxnSpPr>
          <p:spPr bwMode="gray">
            <a:xfrm>
              <a:off x="3755206" y="1682932"/>
              <a:ext cx="1620000" cy="0"/>
            </a:xfrm>
            <a:prstGeom prst="line">
              <a:avLst/>
            </a:prstGeom>
            <a:ln w="25400">
              <a:solidFill>
                <a:srgbClr val="083551"/>
              </a:solidFill>
              <a:tailEnd type="none"/>
            </a:ln>
          </p:spPr>
          <p:style>
            <a:lnRef idx="1">
              <a:schemeClr val="accent1"/>
            </a:lnRef>
            <a:fillRef idx="0">
              <a:schemeClr val="accent1"/>
            </a:fillRef>
            <a:effectRef idx="0">
              <a:schemeClr val="accent1"/>
            </a:effectRef>
            <a:fontRef idx="minor">
              <a:schemeClr val="tx1"/>
            </a:fontRef>
          </p:style>
        </p:cxnSp>
        <p:cxnSp>
          <p:nvCxnSpPr>
            <p:cNvPr id="19" name="Linie"/>
            <p:cNvCxnSpPr/>
            <p:nvPr userDrawn="1"/>
          </p:nvCxnSpPr>
          <p:spPr bwMode="gray">
            <a:xfrm>
              <a:off x="6815206" y="1682932"/>
              <a:ext cx="1620000" cy="0"/>
            </a:xfrm>
            <a:prstGeom prst="line">
              <a:avLst/>
            </a:prstGeom>
            <a:ln w="25400">
              <a:solidFill>
                <a:srgbClr val="083551"/>
              </a:solidFill>
              <a:tailEnd type="none"/>
            </a:ln>
          </p:spPr>
          <p:style>
            <a:lnRef idx="1">
              <a:schemeClr val="accent1"/>
            </a:lnRef>
            <a:fillRef idx="0">
              <a:schemeClr val="accent1"/>
            </a:fillRef>
            <a:effectRef idx="0">
              <a:schemeClr val="accent1"/>
            </a:effectRef>
            <a:fontRef idx="minor">
              <a:schemeClr val="tx1"/>
            </a:fontRef>
          </p:style>
        </p:cxnSp>
        <p:grpSp>
          <p:nvGrpSpPr>
            <p:cNvPr id="20" name="Quotation"/>
            <p:cNvGrpSpPr>
              <a:grpSpLocks noChangeAspect="1"/>
            </p:cNvGrpSpPr>
            <p:nvPr userDrawn="1"/>
          </p:nvGrpSpPr>
          <p:grpSpPr bwMode="gray">
            <a:xfrm>
              <a:off x="5771170" y="1357295"/>
              <a:ext cx="648072" cy="543406"/>
              <a:chOff x="537029" y="1572196"/>
              <a:chExt cx="1010860" cy="847602"/>
            </a:xfrm>
            <a:solidFill>
              <a:srgbClr val="083551"/>
            </a:solidFill>
          </p:grpSpPr>
          <p:sp>
            <p:nvSpPr>
              <p:cNvPr id="21" name="Apostrophe"/>
              <p:cNvSpPr/>
              <p:nvPr/>
            </p:nvSpPr>
            <p:spPr bwMode="gray">
              <a:xfrm>
                <a:off x="537029" y="1572196"/>
                <a:ext cx="466798" cy="847602"/>
              </a:xfrm>
              <a:custGeom>
                <a:avLst/>
                <a:gdLst/>
                <a:ahLst/>
                <a:cxnLst/>
                <a:rect l="l" t="t" r="r" b="b"/>
                <a:pathLst>
                  <a:path w="309539" h="580653">
                    <a:moveTo>
                      <a:pt x="0" y="0"/>
                    </a:moveTo>
                    <a:lnTo>
                      <a:pt x="309539" y="0"/>
                    </a:lnTo>
                    <a:lnTo>
                      <a:pt x="309539" y="238380"/>
                    </a:lnTo>
                    <a:cubicBezTo>
                      <a:pt x="309539" y="326143"/>
                      <a:pt x="291275" y="395522"/>
                      <a:pt x="254747" y="446519"/>
                    </a:cubicBezTo>
                    <a:cubicBezTo>
                      <a:pt x="218219" y="497516"/>
                      <a:pt x="155837" y="542227"/>
                      <a:pt x="67601" y="580653"/>
                    </a:cubicBezTo>
                    <a:lnTo>
                      <a:pt x="0" y="453991"/>
                    </a:lnTo>
                    <a:cubicBezTo>
                      <a:pt x="55029" y="428374"/>
                      <a:pt x="92862" y="402875"/>
                      <a:pt x="113498" y="377495"/>
                    </a:cubicBezTo>
                    <a:cubicBezTo>
                      <a:pt x="134134" y="352115"/>
                      <a:pt x="145638" y="322110"/>
                      <a:pt x="148010" y="287480"/>
                    </a:cubicBezTo>
                    <a:lnTo>
                      <a:pt x="0" y="287480"/>
                    </a:lnTo>
                    <a:lnTo>
                      <a:pt x="0" y="0"/>
                    </a:lnTo>
                    <a:close/>
                  </a:path>
                </a:pathLst>
              </a:custGeom>
              <a:grpFill/>
              <a:ln w="12700">
                <a:noFill/>
                <a:round/>
                <a:headEnd/>
                <a:tailEnd/>
              </a:ln>
            </p:spPr>
            <p:txBody>
              <a:bodyPr lIns="0" tIns="0" rIns="0" bIns="0" rtlCol="0" anchor="ctr"/>
              <a:lstStyle/>
              <a:p>
                <a:pPr algn="ctr"/>
                <a:endParaRPr lang="de-DE" dirty="0"/>
              </a:p>
            </p:txBody>
          </p:sp>
          <p:sp>
            <p:nvSpPr>
              <p:cNvPr id="22" name="Apostrophe"/>
              <p:cNvSpPr/>
              <p:nvPr/>
            </p:nvSpPr>
            <p:spPr bwMode="gray">
              <a:xfrm>
                <a:off x="1081091" y="1572196"/>
                <a:ext cx="466798" cy="847602"/>
              </a:xfrm>
              <a:custGeom>
                <a:avLst/>
                <a:gdLst/>
                <a:ahLst/>
                <a:cxnLst/>
                <a:rect l="l" t="t" r="r" b="b"/>
                <a:pathLst>
                  <a:path w="309539" h="580653">
                    <a:moveTo>
                      <a:pt x="0" y="0"/>
                    </a:moveTo>
                    <a:lnTo>
                      <a:pt x="309539" y="0"/>
                    </a:lnTo>
                    <a:lnTo>
                      <a:pt x="309539" y="238380"/>
                    </a:lnTo>
                    <a:cubicBezTo>
                      <a:pt x="309539" y="326143"/>
                      <a:pt x="291275" y="395522"/>
                      <a:pt x="254747" y="446519"/>
                    </a:cubicBezTo>
                    <a:cubicBezTo>
                      <a:pt x="218219" y="497516"/>
                      <a:pt x="155837" y="542227"/>
                      <a:pt x="67600" y="580653"/>
                    </a:cubicBezTo>
                    <a:lnTo>
                      <a:pt x="0" y="453991"/>
                    </a:lnTo>
                    <a:cubicBezTo>
                      <a:pt x="55029" y="428374"/>
                      <a:pt x="92861" y="402875"/>
                      <a:pt x="113497" y="377495"/>
                    </a:cubicBezTo>
                    <a:cubicBezTo>
                      <a:pt x="134133" y="352115"/>
                      <a:pt x="145637" y="322110"/>
                      <a:pt x="148009" y="287480"/>
                    </a:cubicBezTo>
                    <a:lnTo>
                      <a:pt x="0" y="287480"/>
                    </a:lnTo>
                    <a:lnTo>
                      <a:pt x="0" y="0"/>
                    </a:lnTo>
                    <a:close/>
                  </a:path>
                </a:pathLst>
              </a:custGeom>
              <a:grpFill/>
              <a:ln w="12700">
                <a:noFill/>
                <a:round/>
                <a:headEnd/>
                <a:tailEnd/>
              </a:ln>
            </p:spPr>
            <p:txBody>
              <a:bodyPr lIns="0" tIns="0" rIns="0" bIns="0" rtlCol="0" anchor="ctr"/>
              <a:lstStyle/>
              <a:p>
                <a:pPr algn="ctr"/>
                <a:endParaRPr lang="de-DE" dirty="0"/>
              </a:p>
            </p:txBody>
          </p:sp>
        </p:grpSp>
        <p:pic>
          <p:nvPicPr>
            <p:cNvPr id="23" name="Рисунок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89938" y="0"/>
              <a:ext cx="1000475" cy="842400"/>
            </a:xfrm>
            <a:prstGeom prst="rect">
              <a:avLst/>
            </a:prstGeom>
          </p:spPr>
        </p:pic>
        <p:pic>
          <p:nvPicPr>
            <p:cNvPr id="24" name="Рисунок 2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45" y="2828916"/>
              <a:ext cx="3290539" cy="4029083"/>
            </a:xfrm>
            <a:prstGeom prst="rect">
              <a:avLst/>
            </a:prstGeom>
          </p:spPr>
        </p:pic>
        <p:pic>
          <p:nvPicPr>
            <p:cNvPr id="25" name="Рисунок 2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123835" y="922847"/>
              <a:ext cx="864096" cy="868896"/>
            </a:xfrm>
            <a:prstGeom prst="rect">
              <a:avLst/>
            </a:prstGeom>
          </p:spPr>
        </p:pic>
        <p:pic>
          <p:nvPicPr>
            <p:cNvPr id="26" name="Рисунок 2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661869" flipH="1">
              <a:off x="1384363" y="73698"/>
              <a:ext cx="685654" cy="2316366"/>
            </a:xfrm>
            <a:prstGeom prst="rect">
              <a:avLst/>
            </a:prstGeom>
          </p:spPr>
        </p:pic>
        <p:pic>
          <p:nvPicPr>
            <p:cNvPr id="27" name="Рисунок 2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99655" y="1892377"/>
              <a:ext cx="454572" cy="427298"/>
            </a:xfrm>
            <a:prstGeom prst="rect">
              <a:avLst/>
            </a:prstGeom>
          </p:spPr>
        </p:pic>
        <p:pic>
          <p:nvPicPr>
            <p:cNvPr id="28" name="Рисунок 2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569583">
              <a:off x="10143269" y="5805264"/>
              <a:ext cx="454572" cy="427298"/>
            </a:xfrm>
            <a:prstGeom prst="rect">
              <a:avLst/>
            </a:prstGeom>
          </p:spPr>
        </p:pic>
        <p:pic>
          <p:nvPicPr>
            <p:cNvPr id="29" name="Рисунок 2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2041358">
              <a:off x="7319342" y="168829"/>
              <a:ext cx="454572" cy="427298"/>
            </a:xfrm>
            <a:prstGeom prst="rect">
              <a:avLst/>
            </a:prstGeom>
          </p:spPr>
        </p:pic>
        <p:pic>
          <p:nvPicPr>
            <p:cNvPr id="30" name="Рисунок 2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05348" y="2828916"/>
              <a:ext cx="1586211" cy="1586211"/>
            </a:xfrm>
            <a:prstGeom prst="rect">
              <a:avLst/>
            </a:prstGeom>
          </p:spPr>
        </p:pic>
      </p:grpSp>
      <p:pic>
        <p:nvPicPr>
          <p:cNvPr id="6" name="Рисунок 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2176337" y="2122106"/>
            <a:ext cx="7947498" cy="2271779"/>
          </a:xfrm>
        </p:spPr>
        <p:txBody>
          <a:bodyPr/>
          <a:lstStyle>
            <a:lvl1pPr algn="ctr">
              <a:defRPr sz="2400"/>
            </a:lvl1pPr>
          </a:lstStyle>
          <a:p>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endParaRPr lang="ru-RU" dirty="0"/>
          </a:p>
        </p:txBody>
      </p:sp>
      <p:sp>
        <p:nvSpPr>
          <p:cNvPr id="3" name="Дата 2"/>
          <p:cNvSpPr>
            <a:spLocks noGrp="1"/>
          </p:cNvSpPr>
          <p:nvPr>
            <p:ph type="dt" sz="half" idx="10"/>
          </p:nvPr>
        </p:nvSpPr>
        <p:spPr/>
        <p:txBody>
          <a:bodyPr/>
          <a:lstStyle/>
          <a:p>
            <a:fld id="{04013631-498B-4A8E-A9CC-B927D28CE561}" type="datetime1">
              <a:rPr lang="ru-RU" smtClean="0"/>
              <a:t>19.09.2023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20350800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2_Только заголовок">
    <p:spTree>
      <p:nvGrpSpPr>
        <p:cNvPr id="1" name=""/>
        <p:cNvGrpSpPr/>
        <p:nvPr/>
      </p:nvGrpSpPr>
      <p:grpSpPr>
        <a:xfrm>
          <a:off x="0" y="0"/>
          <a:ext cx="0" cy="0"/>
          <a:chOff x="0" y="0"/>
          <a:chExt cx="0" cy="0"/>
        </a:xfrm>
      </p:grpSpPr>
      <p:grpSp>
        <p:nvGrpSpPr>
          <p:cNvPr id="9" name="Группа 8"/>
          <p:cNvGrpSpPr/>
          <p:nvPr userDrawn="1"/>
        </p:nvGrpSpPr>
        <p:grpSpPr>
          <a:xfrm>
            <a:off x="1773909" y="1035687"/>
            <a:ext cx="9793906" cy="5054351"/>
            <a:chOff x="1773909" y="1035687"/>
            <a:chExt cx="9793906" cy="5054351"/>
          </a:xfrm>
        </p:grpSpPr>
        <p:pic>
          <p:nvPicPr>
            <p:cNvPr id="35" name="Рисунок 3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H="1">
              <a:off x="8570619" y="3056386"/>
              <a:ext cx="1010782" cy="4981192"/>
            </a:xfrm>
            <a:prstGeom prst="rect">
              <a:avLst/>
            </a:prstGeom>
          </p:spPr>
        </p:pic>
        <p:pic>
          <p:nvPicPr>
            <p:cNvPr id="36" name="Рисунок 3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8571567" y="1731302"/>
              <a:ext cx="1010095" cy="4982400"/>
            </a:xfrm>
            <a:prstGeom prst="rect">
              <a:avLst/>
            </a:prstGeom>
          </p:spPr>
        </p:pic>
        <p:pic>
          <p:nvPicPr>
            <p:cNvPr id="37" name="Рисунок 3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a:off x="8563375" y="399375"/>
              <a:ext cx="1025673" cy="4982400"/>
            </a:xfrm>
            <a:prstGeom prst="rect">
              <a:avLst/>
            </a:prstGeom>
          </p:spPr>
        </p:pic>
        <p:pic>
          <p:nvPicPr>
            <p:cNvPr id="38" name="Рисунок 3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400000">
              <a:off x="8561805" y="-941509"/>
              <a:ext cx="1028008" cy="4982400"/>
            </a:xfrm>
            <a:prstGeom prst="rect">
              <a:avLst/>
            </a:prstGeom>
          </p:spPr>
        </p:pic>
        <p:pic>
          <p:nvPicPr>
            <p:cNvPr id="39" name="Рисунок 3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293817" y="5036673"/>
              <a:ext cx="1007721" cy="1020619"/>
            </a:xfrm>
            <a:prstGeom prst="rect">
              <a:avLst/>
            </a:prstGeom>
          </p:spPr>
        </p:pic>
        <p:pic>
          <p:nvPicPr>
            <p:cNvPr id="40" name="Рисунок 3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3854030" y="5064725"/>
              <a:ext cx="80797" cy="1025313"/>
            </a:xfrm>
            <a:prstGeom prst="rect">
              <a:avLst/>
            </a:prstGeom>
          </p:spPr>
        </p:pic>
        <p:pic>
          <p:nvPicPr>
            <p:cNvPr id="41" name="Рисунок 4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306194" y="1039204"/>
              <a:ext cx="982966" cy="982966"/>
            </a:xfrm>
            <a:prstGeom prst="rect">
              <a:avLst/>
            </a:prstGeom>
          </p:spPr>
        </p:pic>
        <p:pic>
          <p:nvPicPr>
            <p:cNvPr id="42" name="Рисунок 4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304234" y="2365680"/>
              <a:ext cx="986886" cy="986886"/>
            </a:xfrm>
            <a:prstGeom prst="rect">
              <a:avLst/>
            </a:prstGeom>
          </p:spPr>
        </p:pic>
        <p:pic>
          <p:nvPicPr>
            <p:cNvPr id="43" name="Рисунок 4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292932" y="3701015"/>
              <a:ext cx="1009490" cy="1009490"/>
            </a:xfrm>
            <a:prstGeom prst="rect">
              <a:avLst/>
            </a:prstGeom>
          </p:spPr>
        </p:pic>
        <p:pic>
          <p:nvPicPr>
            <p:cNvPr id="44" name="Рисунок 4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53388" y="3692760"/>
              <a:ext cx="82080" cy="1026000"/>
            </a:xfrm>
            <a:prstGeom prst="rect">
              <a:avLst/>
            </a:prstGeom>
          </p:spPr>
        </p:pic>
        <p:pic>
          <p:nvPicPr>
            <p:cNvPr id="45" name="Рисунок 4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54828" y="1035687"/>
              <a:ext cx="79200" cy="990000"/>
            </a:xfrm>
            <a:prstGeom prst="rect">
              <a:avLst/>
            </a:prstGeom>
          </p:spPr>
        </p:pic>
        <p:pic>
          <p:nvPicPr>
            <p:cNvPr id="46" name="Рисунок 45"/>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73909" y="1431007"/>
              <a:ext cx="310376" cy="2827527"/>
            </a:xfrm>
            <a:prstGeom prst="rect">
              <a:avLst/>
            </a:prstGeom>
          </p:spPr>
        </p:pic>
        <p:pic>
          <p:nvPicPr>
            <p:cNvPr id="47" name="Рисунок 4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854828" y="2364123"/>
              <a:ext cx="79200" cy="990000"/>
            </a:xfrm>
            <a:prstGeom prst="rect">
              <a:avLst/>
            </a:prstGeom>
          </p:spPr>
        </p:pic>
      </p:grpSp>
      <p:grpSp>
        <p:nvGrpSpPr>
          <p:cNvPr id="8" name="Группа 7"/>
          <p:cNvGrpSpPr/>
          <p:nvPr userDrawn="1"/>
        </p:nvGrpSpPr>
        <p:grpSpPr>
          <a:xfrm>
            <a:off x="0" y="345746"/>
            <a:ext cx="12197756" cy="269562"/>
            <a:chOff x="0" y="345746"/>
            <a:chExt cx="12197756" cy="269562"/>
          </a:xfrm>
        </p:grpSpPr>
        <p:pic>
          <p:nvPicPr>
            <p:cNvPr id="33" name="Рисунок 32"/>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0" y="345746"/>
              <a:ext cx="2666000" cy="269562"/>
            </a:xfrm>
            <a:prstGeom prst="rect">
              <a:avLst/>
            </a:prstGeom>
          </p:spPr>
        </p:pic>
        <p:pic>
          <p:nvPicPr>
            <p:cNvPr id="34" name="Рисунок 33"/>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flipH="1">
              <a:off x="9531756" y="345746"/>
              <a:ext cx="2666000" cy="269562"/>
            </a:xfrm>
            <a:prstGeom prst="rect">
              <a:avLst/>
            </a:prstGeom>
          </p:spPr>
        </p:pic>
      </p:grpSp>
      <p:pic>
        <p:nvPicPr>
          <p:cNvPr id="32" name="Рисунок 3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10800000">
            <a:off x="5177281" y="6130057"/>
            <a:ext cx="1689259" cy="737779"/>
          </a:xfrm>
          <a:prstGeom prst="rect">
            <a:avLst/>
          </a:prstGeom>
        </p:spPr>
      </p:pic>
      <p:pic>
        <p:nvPicPr>
          <p:cNvPr id="6" name="Рисунок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0" y="187780"/>
            <a:ext cx="12190413" cy="628650"/>
          </a:xfrm>
        </p:spPr>
        <p:txBody>
          <a:bodyPr/>
          <a:lstStyle>
            <a:lvl1pPr algn="ctr">
              <a:defRPr/>
            </a:lvl1pPr>
          </a:lstStyle>
          <a:p>
            <a:r>
              <a:rPr lang="da-DK" dirty="0"/>
              <a:t>Lorem ipsum dolor sit</a:t>
            </a:r>
            <a:endParaRPr lang="ru-RU" dirty="0"/>
          </a:p>
        </p:txBody>
      </p:sp>
      <p:sp>
        <p:nvSpPr>
          <p:cNvPr id="3" name="Дата 2"/>
          <p:cNvSpPr>
            <a:spLocks noGrp="1"/>
          </p:cNvSpPr>
          <p:nvPr>
            <p:ph type="dt" sz="half" idx="10"/>
          </p:nvPr>
        </p:nvSpPr>
        <p:spPr/>
        <p:txBody>
          <a:bodyPr/>
          <a:lstStyle/>
          <a:p>
            <a:fld id="{9FDD7BFB-E9F5-46B6-9DF2-6AF72905959C}" type="datetime1">
              <a:rPr lang="ru-RU" smtClean="0"/>
              <a:t>19.09.2023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sp>
        <p:nvSpPr>
          <p:cNvPr id="11" name="Текст 10"/>
          <p:cNvSpPr>
            <a:spLocks noGrp="1"/>
          </p:cNvSpPr>
          <p:nvPr>
            <p:ph type="body" sz="quarter" idx="13" hasCustomPrompt="1"/>
          </p:nvPr>
        </p:nvSpPr>
        <p:spPr>
          <a:xfrm>
            <a:off x="6767513" y="1150938"/>
            <a:ext cx="4662487" cy="776287"/>
          </a:xfrm>
        </p:spPr>
        <p:txBody>
          <a:bodyPr/>
          <a:lstStyle>
            <a:lvl1pPr>
              <a:defRPr sz="1400">
                <a:solidFill>
                  <a:schemeClr val="bg1"/>
                </a:solidFill>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48" name="Текст 10"/>
          <p:cNvSpPr>
            <a:spLocks noGrp="1"/>
          </p:cNvSpPr>
          <p:nvPr>
            <p:ph type="body" sz="quarter" idx="14" hasCustomPrompt="1"/>
          </p:nvPr>
        </p:nvSpPr>
        <p:spPr>
          <a:xfrm>
            <a:off x="6767512" y="2538408"/>
            <a:ext cx="4662487" cy="776287"/>
          </a:xfrm>
        </p:spPr>
        <p:txBody>
          <a:bodyPr/>
          <a:lstStyle>
            <a:lvl1pPr>
              <a:defRPr sz="1400">
                <a:solidFill>
                  <a:schemeClr val="bg1"/>
                </a:solidFill>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49" name="Текст 10"/>
          <p:cNvSpPr>
            <a:spLocks noGrp="1"/>
          </p:cNvSpPr>
          <p:nvPr>
            <p:ph type="body" sz="quarter" idx="15" hasCustomPrompt="1"/>
          </p:nvPr>
        </p:nvSpPr>
        <p:spPr>
          <a:xfrm>
            <a:off x="6767512" y="3838319"/>
            <a:ext cx="4662487" cy="776287"/>
          </a:xfrm>
        </p:spPr>
        <p:txBody>
          <a:bodyPr/>
          <a:lstStyle>
            <a:lvl1pPr>
              <a:defRPr sz="1400">
                <a:solidFill>
                  <a:schemeClr val="bg1"/>
                </a:solidFill>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50" name="Текст 10"/>
          <p:cNvSpPr>
            <a:spLocks noGrp="1"/>
          </p:cNvSpPr>
          <p:nvPr>
            <p:ph type="body" sz="quarter" idx="16" hasCustomPrompt="1"/>
          </p:nvPr>
        </p:nvSpPr>
        <p:spPr>
          <a:xfrm>
            <a:off x="6767511" y="5145150"/>
            <a:ext cx="4662487" cy="776287"/>
          </a:xfrm>
        </p:spPr>
        <p:txBody>
          <a:bodyPr/>
          <a:lstStyle>
            <a:lvl1pPr>
              <a:defRPr sz="1400">
                <a:solidFill>
                  <a:schemeClr val="bg1"/>
                </a:solidFill>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13" name="Текст 12"/>
          <p:cNvSpPr>
            <a:spLocks noGrp="1"/>
          </p:cNvSpPr>
          <p:nvPr>
            <p:ph type="body" sz="quarter" idx="17" hasCustomPrompt="1"/>
          </p:nvPr>
        </p:nvSpPr>
        <p:spPr>
          <a:xfrm>
            <a:off x="143356" y="2480271"/>
            <a:ext cx="1480518" cy="729000"/>
          </a:xfrm>
        </p:spPr>
        <p:txBody>
          <a:bodyPr>
            <a:noAutofit/>
          </a:bodyPr>
          <a:lstStyle>
            <a:lvl1pPr>
              <a:defRPr sz="1400" b="1"/>
            </a:lvl1pPr>
          </a:lstStyle>
          <a:p>
            <a:pPr lvl="0"/>
            <a:r>
              <a:rPr lang="da-DK" dirty="0"/>
              <a:t>Lorem ipsum dolor sit amet</a:t>
            </a:r>
            <a:endParaRPr lang="ru-RU" dirty="0"/>
          </a:p>
        </p:txBody>
      </p:sp>
      <p:sp>
        <p:nvSpPr>
          <p:cNvPr id="51" name="Текст 12"/>
          <p:cNvSpPr>
            <a:spLocks noGrp="1"/>
          </p:cNvSpPr>
          <p:nvPr>
            <p:ph type="body" sz="quarter" idx="18" hasCustomPrompt="1"/>
          </p:nvPr>
        </p:nvSpPr>
        <p:spPr>
          <a:xfrm>
            <a:off x="143356" y="5189146"/>
            <a:ext cx="1480518" cy="795276"/>
          </a:xfrm>
        </p:spPr>
        <p:txBody>
          <a:bodyPr>
            <a:normAutofit/>
          </a:bodyPr>
          <a:lstStyle>
            <a:lvl1pPr>
              <a:defRPr sz="1400" b="1"/>
            </a:lvl1pPr>
          </a:lstStyle>
          <a:p>
            <a:pPr lvl="0"/>
            <a:r>
              <a:rPr lang="da-DK" dirty="0"/>
              <a:t>Lorem ipsum dolor sit amet</a:t>
            </a:r>
            <a:endParaRPr lang="ru-RU" dirty="0"/>
          </a:p>
        </p:txBody>
      </p:sp>
      <p:sp>
        <p:nvSpPr>
          <p:cNvPr id="52" name="Текст 12"/>
          <p:cNvSpPr>
            <a:spLocks noGrp="1"/>
          </p:cNvSpPr>
          <p:nvPr>
            <p:ph type="body" sz="quarter" idx="19" hasCustomPrompt="1"/>
          </p:nvPr>
        </p:nvSpPr>
        <p:spPr>
          <a:xfrm>
            <a:off x="4455284" y="1198225"/>
            <a:ext cx="1480518" cy="729000"/>
          </a:xfrm>
        </p:spPr>
        <p:txBody>
          <a:bodyPr>
            <a:normAutofit/>
          </a:bodyPr>
          <a:lstStyle>
            <a:lvl1pPr>
              <a:defRPr sz="1400" b="1"/>
            </a:lvl1pPr>
          </a:lstStyle>
          <a:p>
            <a:pPr lvl="0"/>
            <a:r>
              <a:rPr lang="da-DK" dirty="0"/>
              <a:t>Lorem ipsum dolor sit amet</a:t>
            </a:r>
            <a:endParaRPr lang="ru-RU" dirty="0"/>
          </a:p>
        </p:txBody>
      </p:sp>
      <p:sp>
        <p:nvSpPr>
          <p:cNvPr id="53" name="Текст 12"/>
          <p:cNvSpPr>
            <a:spLocks noGrp="1"/>
          </p:cNvSpPr>
          <p:nvPr>
            <p:ph type="body" sz="quarter" idx="20" hasCustomPrompt="1"/>
          </p:nvPr>
        </p:nvSpPr>
        <p:spPr>
          <a:xfrm>
            <a:off x="4457804" y="2480270"/>
            <a:ext cx="1480518" cy="729000"/>
          </a:xfrm>
        </p:spPr>
        <p:txBody>
          <a:bodyPr>
            <a:normAutofit/>
          </a:bodyPr>
          <a:lstStyle>
            <a:lvl1pPr>
              <a:defRPr sz="1400" b="1"/>
            </a:lvl1pPr>
          </a:lstStyle>
          <a:p>
            <a:pPr lvl="0"/>
            <a:r>
              <a:rPr lang="da-DK" dirty="0"/>
              <a:t>Lorem ipsum dolor sit amet</a:t>
            </a:r>
            <a:endParaRPr lang="ru-RU" dirty="0"/>
          </a:p>
        </p:txBody>
      </p:sp>
      <p:sp>
        <p:nvSpPr>
          <p:cNvPr id="54" name="Текст 12"/>
          <p:cNvSpPr>
            <a:spLocks noGrp="1"/>
          </p:cNvSpPr>
          <p:nvPr>
            <p:ph type="body" sz="quarter" idx="21" hasCustomPrompt="1"/>
          </p:nvPr>
        </p:nvSpPr>
        <p:spPr>
          <a:xfrm>
            <a:off x="4455284" y="3791491"/>
            <a:ext cx="1480518" cy="729000"/>
          </a:xfrm>
        </p:spPr>
        <p:txBody>
          <a:bodyPr>
            <a:normAutofit/>
          </a:bodyPr>
          <a:lstStyle>
            <a:lvl1pPr>
              <a:defRPr sz="1400" b="1"/>
            </a:lvl1pPr>
          </a:lstStyle>
          <a:p>
            <a:pPr lvl="0"/>
            <a:r>
              <a:rPr lang="da-DK" dirty="0"/>
              <a:t>Lorem ipsum dolor sit amet</a:t>
            </a:r>
            <a:endParaRPr lang="ru-RU" dirty="0"/>
          </a:p>
        </p:txBody>
      </p:sp>
      <p:sp>
        <p:nvSpPr>
          <p:cNvPr id="55" name="Текст 12"/>
          <p:cNvSpPr>
            <a:spLocks noGrp="1"/>
          </p:cNvSpPr>
          <p:nvPr>
            <p:ph type="body" sz="quarter" idx="22" hasCustomPrompt="1"/>
          </p:nvPr>
        </p:nvSpPr>
        <p:spPr>
          <a:xfrm>
            <a:off x="4455284" y="5192437"/>
            <a:ext cx="1480518" cy="729000"/>
          </a:xfrm>
        </p:spPr>
        <p:txBody>
          <a:bodyPr>
            <a:normAutofit/>
          </a:bodyPr>
          <a:lstStyle>
            <a:lvl1pPr>
              <a:defRPr sz="1400" b="1"/>
            </a:lvl1pPr>
          </a:lstStyle>
          <a:p>
            <a:pPr lvl="0"/>
            <a:r>
              <a:rPr lang="da-DK" dirty="0"/>
              <a:t>Lorem ipsum dolor sit amet</a:t>
            </a:r>
            <a:endParaRPr lang="ru-RU" dirty="0"/>
          </a:p>
        </p:txBody>
      </p:sp>
    </p:spTree>
    <p:extLst>
      <p:ext uri="{BB962C8B-B14F-4D97-AF65-F5344CB8AC3E}">
        <p14:creationId xmlns:p14="http://schemas.microsoft.com/office/powerpoint/2010/main" val="4756429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grpSp>
        <p:nvGrpSpPr>
          <p:cNvPr id="14" name="Группа 13"/>
          <p:cNvGrpSpPr/>
          <p:nvPr userDrawn="1"/>
        </p:nvGrpSpPr>
        <p:grpSpPr>
          <a:xfrm>
            <a:off x="0" y="-17325"/>
            <a:ext cx="10997251" cy="6867251"/>
            <a:chOff x="0" y="-17325"/>
            <a:chExt cx="10997251" cy="6867251"/>
          </a:xfrm>
        </p:grpSpPr>
        <p:pic>
          <p:nvPicPr>
            <p:cNvPr id="6" name="Рисунок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88570" y="5044014"/>
              <a:ext cx="4502274" cy="1805912"/>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54678" y="4221088"/>
              <a:ext cx="970057" cy="1916832"/>
            </a:xfrm>
            <a:prstGeom prst="rect">
              <a:avLst/>
            </a:prstGeom>
          </p:spPr>
        </p:pic>
        <p:pic>
          <p:nvPicPr>
            <p:cNvPr id="8" name="Рисунок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843178" y="2996952"/>
              <a:ext cx="249746" cy="249746"/>
            </a:xfrm>
            <a:prstGeom prst="rect">
              <a:avLst/>
            </a:prstGeom>
          </p:spPr>
        </p:pic>
        <p:pic>
          <p:nvPicPr>
            <p:cNvPr id="9" name="Рисунок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8851" y="6505690"/>
              <a:ext cx="10058400" cy="138302"/>
            </a:xfrm>
            <a:prstGeom prst="rect">
              <a:avLst/>
            </a:prstGeom>
          </p:spPr>
        </p:pic>
        <p:pic>
          <p:nvPicPr>
            <p:cNvPr id="10" name="Рисунок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3636950"/>
              <a:ext cx="1510212" cy="3212976"/>
            </a:xfrm>
            <a:prstGeom prst="rect">
              <a:avLst/>
            </a:prstGeom>
          </p:spPr>
        </p:pic>
        <p:pic>
          <p:nvPicPr>
            <p:cNvPr id="11" name="Рисунок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563008" y="-17325"/>
              <a:ext cx="2810086" cy="858637"/>
            </a:xfrm>
            <a:prstGeom prst="rect">
              <a:avLst/>
            </a:prstGeom>
          </p:spPr>
        </p:pic>
      </p:grpSp>
      <p:pic>
        <p:nvPicPr>
          <p:cNvPr id="5" name="Рисунок 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Дата 1"/>
          <p:cNvSpPr>
            <a:spLocks noGrp="1"/>
          </p:cNvSpPr>
          <p:nvPr>
            <p:ph type="dt" sz="half" idx="10"/>
          </p:nvPr>
        </p:nvSpPr>
        <p:spPr>
          <a:xfrm>
            <a:off x="882163" y="6199272"/>
            <a:ext cx="2743200" cy="365125"/>
          </a:xfrm>
        </p:spPr>
        <p:txBody>
          <a:bodyPr/>
          <a:lstStyle/>
          <a:p>
            <a:fld id="{E7095778-7067-4DC3-B9D2-6B63CCA6A07C}" type="datetime1">
              <a:rPr lang="ru-RU" smtClean="0"/>
              <a:t>19.09.2023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55440335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Agenda-01">
    <p:spTree>
      <p:nvGrpSpPr>
        <p:cNvPr id="1" name=""/>
        <p:cNvGrpSpPr/>
        <p:nvPr/>
      </p:nvGrpSpPr>
      <p:grpSpPr>
        <a:xfrm>
          <a:off x="0" y="0"/>
          <a:ext cx="0" cy="0"/>
          <a:chOff x="0" y="0"/>
          <a:chExt cx="0" cy="0"/>
        </a:xfrm>
      </p:grpSpPr>
      <p:grpSp>
        <p:nvGrpSpPr>
          <p:cNvPr id="95" name="Группа 94"/>
          <p:cNvGrpSpPr/>
          <p:nvPr userDrawn="1"/>
        </p:nvGrpSpPr>
        <p:grpSpPr>
          <a:xfrm>
            <a:off x="1885163" y="2085384"/>
            <a:ext cx="3635268" cy="3103246"/>
            <a:chOff x="1704655" y="2118352"/>
            <a:chExt cx="3635268" cy="3103246"/>
          </a:xfrm>
        </p:grpSpPr>
        <p:pic>
          <p:nvPicPr>
            <p:cNvPr id="93" name="Рисунок 9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4306896"/>
              <a:ext cx="3635268" cy="367566"/>
            </a:xfrm>
            <a:prstGeom prst="rect">
              <a:avLst/>
            </a:prstGeom>
          </p:spPr>
        </p:pic>
        <p:pic>
          <p:nvPicPr>
            <p:cNvPr id="92" name="Рисунок 9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3759760"/>
              <a:ext cx="3635268" cy="367566"/>
            </a:xfrm>
            <a:prstGeom prst="rect">
              <a:avLst/>
            </a:prstGeom>
          </p:spPr>
        </p:pic>
        <p:pic>
          <p:nvPicPr>
            <p:cNvPr id="90" name="Рисунок 8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2665488"/>
              <a:ext cx="3635268" cy="367566"/>
            </a:xfrm>
            <a:prstGeom prst="rect">
              <a:avLst/>
            </a:prstGeom>
          </p:spPr>
        </p:pic>
        <p:pic>
          <p:nvPicPr>
            <p:cNvPr id="89" name="Рисунок 8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2118352"/>
              <a:ext cx="3635268" cy="367566"/>
            </a:xfrm>
            <a:prstGeom prst="rect">
              <a:avLst/>
            </a:prstGeom>
          </p:spPr>
        </p:pic>
        <p:pic>
          <p:nvPicPr>
            <p:cNvPr id="91" name="Рисунок 9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3212624"/>
              <a:ext cx="3635268" cy="367566"/>
            </a:xfrm>
            <a:prstGeom prst="rect">
              <a:avLst/>
            </a:prstGeom>
          </p:spPr>
        </p:pic>
        <p:pic>
          <p:nvPicPr>
            <p:cNvPr id="94" name="Рисунок 9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4854032"/>
              <a:ext cx="3635268" cy="367566"/>
            </a:xfrm>
            <a:prstGeom prst="rect">
              <a:avLst/>
            </a:prstGeom>
          </p:spPr>
        </p:pic>
      </p:grpSp>
      <p:grpSp>
        <p:nvGrpSpPr>
          <p:cNvPr id="84" name="Группа 83"/>
          <p:cNvGrpSpPr/>
          <p:nvPr userDrawn="1"/>
        </p:nvGrpSpPr>
        <p:grpSpPr>
          <a:xfrm>
            <a:off x="-1" y="0"/>
            <a:ext cx="12197757" cy="6895555"/>
            <a:chOff x="-1" y="0"/>
            <a:chExt cx="12197757" cy="6895555"/>
          </a:xfrm>
        </p:grpSpPr>
        <p:pic>
          <p:nvPicPr>
            <p:cNvPr id="72" name="Рисунок 7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0"/>
              <a:ext cx="4469369" cy="6857999"/>
            </a:xfrm>
            <a:prstGeom prst="rect">
              <a:avLst/>
            </a:prstGeom>
          </p:spPr>
        </p:pic>
        <p:pic>
          <p:nvPicPr>
            <p:cNvPr id="73" name="Рисунок 7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5810" y="3368926"/>
              <a:ext cx="2910669" cy="2461227"/>
            </a:xfrm>
            <a:prstGeom prst="rect">
              <a:avLst/>
            </a:prstGeom>
          </p:spPr>
        </p:pic>
        <p:pic>
          <p:nvPicPr>
            <p:cNvPr id="74" name="Рисунок 7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17149" y="0"/>
              <a:ext cx="5375126" cy="1195175"/>
            </a:xfrm>
            <a:prstGeom prst="rect">
              <a:avLst/>
            </a:prstGeom>
          </p:spPr>
        </p:pic>
        <p:pic>
          <p:nvPicPr>
            <p:cNvPr id="75" name="Рисунок 7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440420" y="4810523"/>
              <a:ext cx="2123971" cy="2085032"/>
            </a:xfrm>
            <a:prstGeom prst="rect">
              <a:avLst/>
            </a:prstGeom>
          </p:spPr>
        </p:pic>
        <p:pic>
          <p:nvPicPr>
            <p:cNvPr id="76" name="Рисунок 7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200000">
              <a:off x="10961969" y="3184211"/>
              <a:ext cx="1873982" cy="597592"/>
            </a:xfrm>
            <a:prstGeom prst="rect">
              <a:avLst/>
            </a:prstGeom>
          </p:spPr>
        </p:pic>
        <p:pic>
          <p:nvPicPr>
            <p:cNvPr id="78" name="Рисунок 7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76763" y="195263"/>
              <a:ext cx="1249815" cy="1256759"/>
            </a:xfrm>
            <a:prstGeom prst="rect">
              <a:avLst/>
            </a:prstGeom>
          </p:spPr>
        </p:pic>
        <p:pic>
          <p:nvPicPr>
            <p:cNvPr id="79" name="Рисунок 78"/>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40000" y="5534152"/>
              <a:ext cx="1085473" cy="1085473"/>
            </a:xfrm>
            <a:prstGeom prst="rect">
              <a:avLst/>
            </a:prstGeom>
          </p:spPr>
        </p:pic>
        <p:pic>
          <p:nvPicPr>
            <p:cNvPr id="80" name="Рисунок 79"/>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970063" y="595923"/>
              <a:ext cx="366136" cy="344168"/>
            </a:xfrm>
            <a:prstGeom prst="rect">
              <a:avLst/>
            </a:prstGeom>
          </p:spPr>
        </p:pic>
        <p:pic>
          <p:nvPicPr>
            <p:cNvPr id="81" name="Рисунок 8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4940999">
              <a:off x="11401485" y="1968047"/>
              <a:ext cx="366136" cy="344168"/>
            </a:xfrm>
            <a:prstGeom prst="rect">
              <a:avLst/>
            </a:prstGeom>
          </p:spPr>
        </p:pic>
        <p:pic>
          <p:nvPicPr>
            <p:cNvPr id="82" name="Рисунок 8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722126">
              <a:off x="5177123" y="6281402"/>
              <a:ext cx="366136" cy="344168"/>
            </a:xfrm>
            <a:prstGeom prst="rect">
              <a:avLst/>
            </a:prstGeom>
          </p:spPr>
        </p:pic>
      </p:grpSp>
      <p:pic>
        <p:nvPicPr>
          <p:cNvPr id="5" name="Рисунок 4"/>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Дата 1"/>
          <p:cNvSpPr>
            <a:spLocks noGrp="1"/>
          </p:cNvSpPr>
          <p:nvPr>
            <p:ph type="dt" sz="half" idx="10"/>
          </p:nvPr>
        </p:nvSpPr>
        <p:spPr>
          <a:xfrm>
            <a:off x="882163" y="6199272"/>
            <a:ext cx="2743200" cy="365125"/>
          </a:xfrm>
        </p:spPr>
        <p:txBody>
          <a:bodyPr/>
          <a:lstStyle/>
          <a:p>
            <a:fld id="{411CF7E6-1EAD-41E7-A645-77A2A2EE6EB8}" type="datetime1">
              <a:rPr lang="ru-RU" smtClean="0"/>
              <a:t>19.09.2023</a:t>
            </a:fld>
            <a:endParaRPr lang="ru-RU"/>
          </a:p>
        </p:txBody>
      </p:sp>
      <p:sp>
        <p:nvSpPr>
          <p:cNvPr id="3" name="Нижний колонтитул 2"/>
          <p:cNvSpPr>
            <a:spLocks noGrp="1"/>
          </p:cNvSpPr>
          <p:nvPr>
            <p:ph type="ftr" sz="quarter" idx="11"/>
          </p:nvPr>
        </p:nvSpPr>
        <p:spPr>
          <a:xfrm>
            <a:off x="4030435" y="6215292"/>
            <a:ext cx="4114800" cy="365125"/>
          </a:xfrm>
        </p:spPr>
        <p:txBody>
          <a:bodyPr/>
          <a:lstStyle/>
          <a:p>
            <a:endParaRPr lang="ru-RU"/>
          </a:p>
        </p:txBody>
      </p:sp>
      <p:sp>
        <p:nvSpPr>
          <p:cNvPr id="4" name="Номер слайда 3"/>
          <p:cNvSpPr>
            <a:spLocks noGrp="1"/>
          </p:cNvSpPr>
          <p:nvPr>
            <p:ph type="sldNum" sz="quarter" idx="12"/>
          </p:nvPr>
        </p:nvSpPr>
        <p:spPr/>
        <p:txBody>
          <a:bodyPr/>
          <a:lstStyle/>
          <a:p>
            <a:fld id="{B7E6CA31-DA56-47CF-9891-B6D0296B6AEC}" type="slidenum">
              <a:rPr lang="ru-RU" smtClean="0"/>
              <a:t>‹Nr.›</a:t>
            </a:fld>
            <a:endParaRPr lang="ru-RU"/>
          </a:p>
        </p:txBody>
      </p:sp>
      <p:sp>
        <p:nvSpPr>
          <p:cNvPr id="86" name="Текст 85"/>
          <p:cNvSpPr>
            <a:spLocks noGrp="1"/>
          </p:cNvSpPr>
          <p:nvPr>
            <p:ph type="body" sz="quarter" idx="13" hasCustomPrompt="1"/>
          </p:nvPr>
        </p:nvSpPr>
        <p:spPr>
          <a:xfrm>
            <a:off x="5997026" y="2050448"/>
            <a:ext cx="4523357" cy="3588056"/>
          </a:xfrm>
        </p:spPr>
        <p:txBody>
          <a:bodyPr/>
          <a:lstStyle>
            <a:lvl1pPr>
              <a:spcBef>
                <a:spcPts val="1300"/>
              </a:spcBef>
              <a:defRPr/>
            </a:lvl1pPr>
          </a:lstStyle>
          <a:p>
            <a:pPr lvl="0"/>
            <a:r>
              <a:rPr lang="en-US" dirty="0" err="1"/>
              <a:t>Lorem</a:t>
            </a:r>
            <a:r>
              <a:rPr lang="en-US" dirty="0"/>
              <a:t> </a:t>
            </a:r>
            <a:r>
              <a:rPr lang="en-US" dirty="0" err="1"/>
              <a:t>ipsum</a:t>
            </a:r>
            <a:r>
              <a:rPr lang="en-US" dirty="0"/>
              <a:t> 01</a:t>
            </a:r>
          </a:p>
          <a:p>
            <a:pPr lvl="0"/>
            <a:r>
              <a:rPr lang="en-US" dirty="0" err="1"/>
              <a:t>Lorem</a:t>
            </a:r>
            <a:r>
              <a:rPr lang="en-US" dirty="0"/>
              <a:t> </a:t>
            </a:r>
            <a:r>
              <a:rPr lang="en-US" dirty="0" err="1"/>
              <a:t>ipsum</a:t>
            </a:r>
            <a:r>
              <a:rPr lang="en-US" dirty="0"/>
              <a:t> 02</a:t>
            </a:r>
          </a:p>
          <a:p>
            <a:pPr lvl="0"/>
            <a:r>
              <a:rPr lang="en-US" dirty="0" err="1"/>
              <a:t>Lorem</a:t>
            </a:r>
            <a:r>
              <a:rPr lang="en-US" dirty="0"/>
              <a:t> </a:t>
            </a:r>
            <a:r>
              <a:rPr lang="en-US" dirty="0" err="1"/>
              <a:t>ipsum</a:t>
            </a:r>
            <a:r>
              <a:rPr lang="en-US" dirty="0"/>
              <a:t> 03</a:t>
            </a:r>
          </a:p>
          <a:p>
            <a:pPr lvl="0"/>
            <a:r>
              <a:rPr lang="en-US" dirty="0" err="1"/>
              <a:t>Lorem</a:t>
            </a:r>
            <a:r>
              <a:rPr lang="en-US" dirty="0"/>
              <a:t> </a:t>
            </a:r>
            <a:r>
              <a:rPr lang="en-US" dirty="0" err="1"/>
              <a:t>ipsum</a:t>
            </a:r>
            <a:r>
              <a:rPr lang="en-US" dirty="0"/>
              <a:t> 04</a:t>
            </a:r>
          </a:p>
          <a:p>
            <a:pPr lvl="0"/>
            <a:r>
              <a:rPr lang="en-US" dirty="0" err="1"/>
              <a:t>Lorem</a:t>
            </a:r>
            <a:r>
              <a:rPr lang="en-US" dirty="0"/>
              <a:t> </a:t>
            </a:r>
            <a:r>
              <a:rPr lang="en-US" dirty="0" err="1"/>
              <a:t>ipsum</a:t>
            </a:r>
            <a:r>
              <a:rPr lang="en-US" dirty="0"/>
              <a:t> 05</a:t>
            </a:r>
          </a:p>
          <a:p>
            <a:pPr lvl="0"/>
            <a:r>
              <a:rPr lang="en-US" dirty="0" err="1"/>
              <a:t>Lorem</a:t>
            </a:r>
            <a:r>
              <a:rPr lang="en-US" dirty="0"/>
              <a:t> </a:t>
            </a:r>
            <a:r>
              <a:rPr lang="en-US" dirty="0" err="1"/>
              <a:t>ipsum</a:t>
            </a:r>
            <a:r>
              <a:rPr lang="en-US" dirty="0"/>
              <a:t> 06</a:t>
            </a:r>
            <a:endParaRPr lang="ru-RU" dirty="0"/>
          </a:p>
        </p:txBody>
      </p:sp>
      <p:pic>
        <p:nvPicPr>
          <p:cNvPr id="87" name="Рисунок 86"/>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5564391" y="5303630"/>
            <a:ext cx="4320958" cy="334874"/>
          </a:xfrm>
          <a:prstGeom prst="rect">
            <a:avLst/>
          </a:prstGeom>
        </p:spPr>
      </p:pic>
      <p:pic>
        <p:nvPicPr>
          <p:cNvPr id="88" name="Рисунок 8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75810" y="1331912"/>
            <a:ext cx="3055617" cy="4707143"/>
          </a:xfrm>
          <a:prstGeom prst="rect">
            <a:avLst/>
          </a:prstGeom>
        </p:spPr>
      </p:pic>
    </p:spTree>
    <p:extLst>
      <p:ext uri="{BB962C8B-B14F-4D97-AF65-F5344CB8AC3E}">
        <p14:creationId xmlns:p14="http://schemas.microsoft.com/office/powerpoint/2010/main" val="42100231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Agenda-02">
    <p:spTree>
      <p:nvGrpSpPr>
        <p:cNvPr id="1" name=""/>
        <p:cNvGrpSpPr/>
        <p:nvPr/>
      </p:nvGrpSpPr>
      <p:grpSpPr>
        <a:xfrm>
          <a:off x="0" y="0"/>
          <a:ext cx="0" cy="0"/>
          <a:chOff x="0" y="0"/>
          <a:chExt cx="0" cy="0"/>
        </a:xfrm>
      </p:grpSpPr>
      <p:pic>
        <p:nvPicPr>
          <p:cNvPr id="6" name="Рисунок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5372100" cy="4637913"/>
          </a:xfrm>
          <a:prstGeom prst="rect">
            <a:avLst/>
          </a:prstGeom>
        </p:spPr>
      </p:pic>
      <p:pic>
        <p:nvPicPr>
          <p:cNvPr id="8" name="Рисунок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8906342" y="0"/>
            <a:ext cx="3285658" cy="685800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540093" y="380373"/>
            <a:ext cx="1651907" cy="2465471"/>
          </a:xfrm>
          <a:prstGeom prst="rect">
            <a:avLst/>
          </a:prstGeom>
        </p:spPr>
      </p:pic>
      <p:pic>
        <p:nvPicPr>
          <p:cNvPr id="5" name="Рисунок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Дата 1"/>
          <p:cNvSpPr>
            <a:spLocks noGrp="1"/>
          </p:cNvSpPr>
          <p:nvPr>
            <p:ph type="dt" sz="half" idx="10"/>
          </p:nvPr>
        </p:nvSpPr>
        <p:spPr>
          <a:xfrm>
            <a:off x="882163" y="6199272"/>
            <a:ext cx="2743200" cy="365125"/>
          </a:xfrm>
        </p:spPr>
        <p:txBody>
          <a:bodyPr/>
          <a:lstStyle/>
          <a:p>
            <a:fld id="{4CF4ABBA-F61D-48A1-A3C3-CE4832F6D511}" type="datetime1">
              <a:rPr lang="ru-RU" smtClean="0"/>
              <a:t>19.09.2023</a:t>
            </a:fld>
            <a:endParaRPr lang="ru-RU"/>
          </a:p>
        </p:txBody>
      </p:sp>
      <p:sp>
        <p:nvSpPr>
          <p:cNvPr id="3" name="Нижний колонтитул 2"/>
          <p:cNvSpPr>
            <a:spLocks noGrp="1"/>
          </p:cNvSpPr>
          <p:nvPr>
            <p:ph type="ftr" sz="quarter" idx="11"/>
          </p:nvPr>
        </p:nvSpPr>
        <p:spPr>
          <a:xfrm>
            <a:off x="4185557" y="6199272"/>
            <a:ext cx="4114800" cy="365125"/>
          </a:xfrm>
        </p:spPr>
        <p:txBody>
          <a:bodyPr/>
          <a:lstStyle/>
          <a:p>
            <a:endParaRPr lang="ru-RU" dirty="0"/>
          </a:p>
        </p:txBody>
      </p:sp>
      <p:sp>
        <p:nvSpPr>
          <p:cNvPr id="4" name="Номер слайда 3"/>
          <p:cNvSpPr>
            <a:spLocks noGrp="1"/>
          </p:cNvSpPr>
          <p:nvPr>
            <p:ph type="sldNum" sz="quarter" idx="12"/>
          </p:nvPr>
        </p:nvSpPr>
        <p:spPr/>
        <p:txBody>
          <a:bodyPr/>
          <a:lstStyle/>
          <a:p>
            <a:fld id="{B7E6CA31-DA56-47CF-9891-B6D0296B6AEC}" type="slidenum">
              <a:rPr lang="ru-RU" smtClean="0"/>
              <a:t>‹Nr.›</a:t>
            </a:fld>
            <a:endParaRPr lang="ru-RU"/>
          </a:p>
        </p:txBody>
      </p:sp>
      <p:pic>
        <p:nvPicPr>
          <p:cNvPr id="9" name="Рисунок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77153" y="4899807"/>
            <a:ext cx="1051707" cy="1149165"/>
          </a:xfrm>
          <a:prstGeom prst="rect">
            <a:avLst/>
          </a:prstGeom>
        </p:spPr>
      </p:pic>
      <p:pic>
        <p:nvPicPr>
          <p:cNvPr id="10" name="Рисунок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9702775">
            <a:off x="136669" y="4532181"/>
            <a:ext cx="1192905" cy="1149165"/>
          </a:xfrm>
          <a:prstGeom prst="rect">
            <a:avLst/>
          </a:prstGeom>
        </p:spPr>
      </p:pic>
      <p:sp>
        <p:nvSpPr>
          <p:cNvPr id="11" name="Прямоугольник 10"/>
          <p:cNvSpPr/>
          <p:nvPr userDrawn="1"/>
        </p:nvSpPr>
        <p:spPr>
          <a:xfrm>
            <a:off x="3777395" y="1672625"/>
            <a:ext cx="6096000" cy="646331"/>
          </a:xfrm>
          <a:prstGeom prst="rect">
            <a:avLst/>
          </a:prstGeom>
        </p:spPr>
        <p:txBody>
          <a:bodyPr>
            <a:spAutoFit/>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p>
        </p:txBody>
      </p:sp>
      <p:sp>
        <p:nvSpPr>
          <p:cNvPr id="13" name="Текст 12"/>
          <p:cNvSpPr>
            <a:spLocks noGrp="1"/>
          </p:cNvSpPr>
          <p:nvPr>
            <p:ph type="body" sz="quarter" idx="13" hasCustomPrompt="1"/>
          </p:nvPr>
        </p:nvSpPr>
        <p:spPr>
          <a:xfrm>
            <a:off x="3115581" y="1487785"/>
            <a:ext cx="556712" cy="497794"/>
          </a:xfrm>
        </p:spPr>
        <p:txBody>
          <a:bodyPr>
            <a:noAutofit/>
          </a:bodyPr>
          <a:lstStyle>
            <a:lvl1pPr marL="457200" indent="-457200">
              <a:buClr>
                <a:schemeClr val="accent2"/>
              </a:buClr>
              <a:buFont typeface="Arial" panose="020B0604020202020204" pitchFamily="34" charset="0"/>
              <a:buChar char="•"/>
              <a:defRPr sz="6600"/>
            </a:lvl1pPr>
          </a:lstStyle>
          <a:p>
            <a:pPr lvl="0"/>
            <a:r>
              <a:rPr lang="en-US" dirty="0"/>
              <a:t> </a:t>
            </a:r>
            <a:endParaRPr lang="ru-RU" dirty="0"/>
          </a:p>
        </p:txBody>
      </p:sp>
      <p:sp>
        <p:nvSpPr>
          <p:cNvPr id="36" name="Прямоугольник 35"/>
          <p:cNvSpPr/>
          <p:nvPr userDrawn="1"/>
        </p:nvSpPr>
        <p:spPr>
          <a:xfrm>
            <a:off x="3777395" y="2853324"/>
            <a:ext cx="6096000" cy="646331"/>
          </a:xfrm>
          <a:prstGeom prst="rect">
            <a:avLst/>
          </a:prstGeom>
        </p:spPr>
        <p:txBody>
          <a:bodyPr>
            <a:spAutoFit/>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p>
        </p:txBody>
      </p:sp>
      <p:sp>
        <p:nvSpPr>
          <p:cNvPr id="37" name="Текст 12"/>
          <p:cNvSpPr>
            <a:spLocks noGrp="1"/>
          </p:cNvSpPr>
          <p:nvPr>
            <p:ph type="body" sz="quarter" idx="14" hasCustomPrompt="1"/>
          </p:nvPr>
        </p:nvSpPr>
        <p:spPr>
          <a:xfrm>
            <a:off x="3115581" y="2668484"/>
            <a:ext cx="556712" cy="497794"/>
          </a:xfrm>
        </p:spPr>
        <p:txBody>
          <a:bodyPr>
            <a:noAutofit/>
          </a:bodyPr>
          <a:lstStyle>
            <a:lvl1pPr marL="457200" indent="-457200">
              <a:buClr>
                <a:schemeClr val="accent2"/>
              </a:buClr>
              <a:buFont typeface="Arial" panose="020B0604020202020204" pitchFamily="34" charset="0"/>
              <a:buChar char="•"/>
              <a:defRPr sz="6600"/>
            </a:lvl1pPr>
          </a:lstStyle>
          <a:p>
            <a:pPr lvl="0"/>
            <a:r>
              <a:rPr lang="en-US" dirty="0"/>
              <a:t> </a:t>
            </a:r>
            <a:endParaRPr lang="ru-RU" dirty="0"/>
          </a:p>
        </p:txBody>
      </p:sp>
      <p:sp>
        <p:nvSpPr>
          <p:cNvPr id="39" name="Прямоугольник 38"/>
          <p:cNvSpPr/>
          <p:nvPr userDrawn="1"/>
        </p:nvSpPr>
        <p:spPr>
          <a:xfrm>
            <a:off x="3769200" y="3991581"/>
            <a:ext cx="6096000" cy="646331"/>
          </a:xfrm>
          <a:prstGeom prst="rect">
            <a:avLst/>
          </a:prstGeom>
        </p:spPr>
        <p:txBody>
          <a:bodyPr>
            <a:spAutoFit/>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p>
        </p:txBody>
      </p:sp>
      <p:pic>
        <p:nvPicPr>
          <p:cNvPr id="15" name="Рисунок 1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9528191" flipV="1">
            <a:off x="882163" y="922316"/>
            <a:ext cx="306371" cy="287989"/>
          </a:xfrm>
          <a:prstGeom prst="rect">
            <a:avLst/>
          </a:prstGeom>
        </p:spPr>
      </p:pic>
      <p:pic>
        <p:nvPicPr>
          <p:cNvPr id="43" name="Рисунок 4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4177586" flipV="1">
            <a:off x="11599571" y="3414717"/>
            <a:ext cx="306371" cy="287989"/>
          </a:xfrm>
          <a:prstGeom prst="rect">
            <a:avLst/>
          </a:prstGeom>
        </p:spPr>
      </p:pic>
      <p:pic>
        <p:nvPicPr>
          <p:cNvPr id="44" name="Рисунок 4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3858411" flipV="1">
            <a:off x="241060" y="6265971"/>
            <a:ext cx="306371" cy="287989"/>
          </a:xfrm>
          <a:prstGeom prst="rect">
            <a:avLst/>
          </a:prstGeom>
        </p:spPr>
      </p:pic>
      <p:pic>
        <p:nvPicPr>
          <p:cNvPr id="16" name="Рисунок 15"/>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710770" y="5414580"/>
            <a:ext cx="6667500" cy="333375"/>
          </a:xfrm>
          <a:prstGeom prst="rect">
            <a:avLst/>
          </a:prstGeom>
        </p:spPr>
      </p:pic>
      <p:sp>
        <p:nvSpPr>
          <p:cNvPr id="24" name="Текст 12"/>
          <p:cNvSpPr>
            <a:spLocks noGrp="1"/>
          </p:cNvSpPr>
          <p:nvPr>
            <p:ph type="body" sz="quarter" idx="16" hasCustomPrompt="1"/>
          </p:nvPr>
        </p:nvSpPr>
        <p:spPr>
          <a:xfrm>
            <a:off x="3115581" y="3806741"/>
            <a:ext cx="556712" cy="497794"/>
          </a:xfrm>
        </p:spPr>
        <p:txBody>
          <a:bodyPr>
            <a:noAutofit/>
          </a:bodyPr>
          <a:lstStyle>
            <a:lvl1pPr marL="457200" indent="-457200">
              <a:buClr>
                <a:schemeClr val="accent2"/>
              </a:buClr>
              <a:buFont typeface="Arial" panose="020B0604020202020204" pitchFamily="34" charset="0"/>
              <a:buChar char="•"/>
              <a:defRPr sz="6600"/>
            </a:lvl1pPr>
          </a:lstStyle>
          <a:p>
            <a:pPr lvl="0"/>
            <a:r>
              <a:rPr lang="en-US" dirty="0"/>
              <a:t> </a:t>
            </a:r>
            <a:endParaRPr lang="ru-RU" dirty="0"/>
          </a:p>
        </p:txBody>
      </p:sp>
    </p:spTree>
    <p:extLst>
      <p:ext uri="{BB962C8B-B14F-4D97-AF65-F5344CB8AC3E}">
        <p14:creationId xmlns:p14="http://schemas.microsoft.com/office/powerpoint/2010/main" val="1346583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sub-topic-02">
    <p:spTree>
      <p:nvGrpSpPr>
        <p:cNvPr id="1" name=""/>
        <p:cNvGrpSpPr/>
        <p:nvPr/>
      </p:nvGrpSpPr>
      <p:grpSpPr>
        <a:xfrm>
          <a:off x="0" y="0"/>
          <a:ext cx="0" cy="0"/>
          <a:chOff x="0" y="0"/>
          <a:chExt cx="0" cy="0"/>
        </a:xfrm>
      </p:grpSpPr>
      <p:grpSp>
        <p:nvGrpSpPr>
          <p:cNvPr id="9" name="Группа 8"/>
          <p:cNvGrpSpPr/>
          <p:nvPr userDrawn="1"/>
        </p:nvGrpSpPr>
        <p:grpSpPr>
          <a:xfrm>
            <a:off x="-7685" y="-1"/>
            <a:ext cx="12215900" cy="5401644"/>
            <a:chOff x="-7685" y="-1"/>
            <a:chExt cx="12215900" cy="5401644"/>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1702001" y="1694315"/>
              <a:ext cx="5401643" cy="2013012"/>
            </a:xfrm>
            <a:prstGeom prst="rect">
              <a:avLst/>
            </a:prstGeom>
          </p:spPr>
        </p:pic>
        <p:pic>
          <p:nvPicPr>
            <p:cNvPr id="30" name="Рисунок 2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flipH="1">
              <a:off x="8500887" y="1694316"/>
              <a:ext cx="5401643" cy="2013012"/>
            </a:xfrm>
            <a:prstGeom prst="rect">
              <a:avLst/>
            </a:prstGeom>
          </p:spPr>
        </p:pic>
      </p:grpSp>
      <p:grpSp>
        <p:nvGrpSpPr>
          <p:cNvPr id="29" name="Группа 28"/>
          <p:cNvGrpSpPr/>
          <p:nvPr userDrawn="1"/>
        </p:nvGrpSpPr>
        <p:grpSpPr>
          <a:xfrm>
            <a:off x="-37819" y="0"/>
            <a:ext cx="12200175" cy="6858000"/>
            <a:chOff x="-37819" y="0"/>
            <a:chExt cx="12200175" cy="6858000"/>
          </a:xfrm>
        </p:grpSpPr>
        <p:pic>
          <p:nvPicPr>
            <p:cNvPr id="27" name="Рисунок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V="1">
              <a:off x="-37819" y="0"/>
              <a:ext cx="4139638" cy="6858000"/>
            </a:xfrm>
            <a:prstGeom prst="rect">
              <a:avLst/>
            </a:prstGeom>
          </p:spPr>
        </p:pic>
        <p:pic>
          <p:nvPicPr>
            <p:cNvPr id="28" name="Рисунок 2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flipV="1">
              <a:off x="8022718" y="0"/>
              <a:ext cx="4139638" cy="6858000"/>
            </a:xfrm>
            <a:prstGeom prst="rect">
              <a:avLst/>
            </a:prstGeom>
          </p:spPr>
        </p:pic>
      </p:grpSp>
      <p:grpSp>
        <p:nvGrpSpPr>
          <p:cNvPr id="26" name="Группа 25"/>
          <p:cNvGrpSpPr/>
          <p:nvPr userDrawn="1"/>
        </p:nvGrpSpPr>
        <p:grpSpPr>
          <a:xfrm>
            <a:off x="387424" y="0"/>
            <a:ext cx="11042132" cy="6859390"/>
            <a:chOff x="387424" y="0"/>
            <a:chExt cx="11042132" cy="6859390"/>
          </a:xfrm>
        </p:grpSpPr>
        <p:pic>
          <p:nvPicPr>
            <p:cNvPr id="18" name="Рисунок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44625" y="3478929"/>
              <a:ext cx="4837042" cy="374871"/>
            </a:xfrm>
            <a:prstGeom prst="rect">
              <a:avLst/>
            </a:prstGeom>
          </p:spPr>
        </p:pic>
        <p:pic>
          <p:nvPicPr>
            <p:cNvPr id="19" name="Рисунок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166348" y="2703637"/>
              <a:ext cx="2263208" cy="3883587"/>
            </a:xfrm>
            <a:prstGeom prst="rect">
              <a:avLst/>
            </a:prstGeom>
          </p:spPr>
        </p:pic>
        <p:pic>
          <p:nvPicPr>
            <p:cNvPr id="20" name="Рисунок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7424" y="2996952"/>
              <a:ext cx="2194636" cy="3765920"/>
            </a:xfrm>
            <a:prstGeom prst="rect">
              <a:avLst/>
            </a:prstGeom>
          </p:spPr>
        </p:pic>
        <p:pic>
          <p:nvPicPr>
            <p:cNvPr id="21" name="Рисунок 2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874357" y="334062"/>
              <a:ext cx="377577" cy="377577"/>
            </a:xfrm>
            <a:prstGeom prst="rect">
              <a:avLst/>
            </a:prstGeom>
          </p:spPr>
        </p:pic>
        <p:pic>
          <p:nvPicPr>
            <p:cNvPr id="22" name="Рисунок 21"/>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806259" y="2602805"/>
              <a:ext cx="8579482" cy="117967"/>
            </a:xfrm>
            <a:prstGeom prst="rect">
              <a:avLst/>
            </a:prstGeom>
          </p:spPr>
        </p:pic>
        <p:pic>
          <p:nvPicPr>
            <p:cNvPr id="23" name="Рисунок 2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0800000">
              <a:off x="5324145" y="6048972"/>
              <a:ext cx="1855578" cy="810418"/>
            </a:xfrm>
            <a:prstGeom prst="rect">
              <a:avLst/>
            </a:prstGeom>
          </p:spPr>
        </p:pic>
        <p:pic>
          <p:nvPicPr>
            <p:cNvPr id="24" name="Рисунок 2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66614" y="0"/>
              <a:ext cx="1272583" cy="555797"/>
            </a:xfrm>
            <a:prstGeom prst="rect">
              <a:avLst/>
            </a:prstGeom>
          </p:spPr>
        </p:pic>
        <p:pic>
          <p:nvPicPr>
            <p:cNvPr id="25" name="Рисунок 2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956277" y="0"/>
              <a:ext cx="1272583" cy="555797"/>
            </a:xfrm>
            <a:prstGeom prst="rect">
              <a:avLst/>
            </a:prstGeom>
          </p:spPr>
        </p:pic>
      </p:grpSp>
      <p:pic>
        <p:nvPicPr>
          <p:cNvPr id="7" name="Рисунок 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ctrTitle" hasCustomPrompt="1"/>
          </p:nvPr>
        </p:nvSpPr>
        <p:spPr>
          <a:xfrm>
            <a:off x="1529246" y="1643883"/>
            <a:ext cx="9144000" cy="828901"/>
          </a:xfrm>
        </p:spPr>
        <p:txBody>
          <a:bodyPr anchor="b">
            <a:noAutofit/>
          </a:bodyPr>
          <a:lstStyle>
            <a:lvl1pPr algn="ctr">
              <a:defRPr sz="5400"/>
            </a:lvl1pPr>
          </a:lstStyle>
          <a:p>
            <a:r>
              <a:rPr lang="da-DK" dirty="0"/>
              <a:t>Lorem ipsum </a:t>
            </a:r>
            <a:br>
              <a:rPr lang="ru-RU" dirty="0"/>
            </a:br>
            <a:r>
              <a:rPr lang="da-DK" dirty="0"/>
              <a:t>dolor sit amet</a:t>
            </a:r>
            <a:endParaRPr lang="ru-RU" dirty="0"/>
          </a:p>
        </p:txBody>
      </p:sp>
      <p:sp>
        <p:nvSpPr>
          <p:cNvPr id="3" name="Подзаголовок 2"/>
          <p:cNvSpPr>
            <a:spLocks noGrp="1"/>
          </p:cNvSpPr>
          <p:nvPr>
            <p:ph type="subTitle" idx="1" hasCustomPrompt="1"/>
          </p:nvPr>
        </p:nvSpPr>
        <p:spPr>
          <a:xfrm>
            <a:off x="1529246" y="2892642"/>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Lorem ipsum dolor sit amet</a:t>
            </a:r>
            <a:endParaRPr lang="ru-RU" dirty="0"/>
          </a:p>
        </p:txBody>
      </p:sp>
      <p:sp>
        <p:nvSpPr>
          <p:cNvPr id="4" name="Дата 3"/>
          <p:cNvSpPr>
            <a:spLocks noGrp="1"/>
          </p:cNvSpPr>
          <p:nvPr>
            <p:ph type="dt" sz="half" idx="10"/>
          </p:nvPr>
        </p:nvSpPr>
        <p:spPr/>
        <p:txBody>
          <a:bodyPr/>
          <a:lstStyle/>
          <a:p>
            <a:fld id="{30D48228-6AC6-46C0-BB19-24FD6348D8AE}" type="datetime1">
              <a:rPr lang="ru-RU" smtClean="0"/>
              <a:t>19.09.2023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100269780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Agenda-03">
    <p:spTree>
      <p:nvGrpSpPr>
        <p:cNvPr id="1" name=""/>
        <p:cNvGrpSpPr/>
        <p:nvPr/>
      </p:nvGrpSpPr>
      <p:grpSpPr>
        <a:xfrm>
          <a:off x="0" y="0"/>
          <a:ext cx="0" cy="0"/>
          <a:chOff x="0" y="0"/>
          <a:chExt cx="0" cy="0"/>
        </a:xfrm>
      </p:grpSpPr>
      <p:pic>
        <p:nvPicPr>
          <p:cNvPr id="20" name="Рисунок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4823237" cy="6858000"/>
          </a:xfrm>
          <a:prstGeom prst="rect">
            <a:avLst/>
          </a:prstGeom>
        </p:spPr>
      </p:pic>
      <p:pic>
        <p:nvPicPr>
          <p:cNvPr id="19" name="Рисунок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06523" y="0"/>
            <a:ext cx="9485477" cy="6858000"/>
          </a:xfrm>
          <a:prstGeom prst="rect">
            <a:avLst/>
          </a:prstGeom>
        </p:spPr>
      </p:pic>
      <p:pic>
        <p:nvPicPr>
          <p:cNvPr id="5" name="Рисунок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Дата 1"/>
          <p:cNvSpPr>
            <a:spLocks noGrp="1"/>
          </p:cNvSpPr>
          <p:nvPr>
            <p:ph type="dt" sz="half" idx="10"/>
          </p:nvPr>
        </p:nvSpPr>
        <p:spPr>
          <a:xfrm>
            <a:off x="882163" y="6199272"/>
            <a:ext cx="2743200" cy="365125"/>
          </a:xfrm>
        </p:spPr>
        <p:txBody>
          <a:bodyPr/>
          <a:lstStyle/>
          <a:p>
            <a:fld id="{6F78F01C-E953-4C78-A247-8B0E5ABC820D}" type="datetime1">
              <a:rPr lang="ru-RU" smtClean="0"/>
              <a:t>19.09.2023</a:t>
            </a:fld>
            <a:endParaRPr lang="ru-RU"/>
          </a:p>
        </p:txBody>
      </p:sp>
      <p:sp>
        <p:nvSpPr>
          <p:cNvPr id="3" name="Нижний колонтитул 2"/>
          <p:cNvSpPr>
            <a:spLocks noGrp="1"/>
          </p:cNvSpPr>
          <p:nvPr>
            <p:ph type="ftr" sz="quarter" idx="11"/>
          </p:nvPr>
        </p:nvSpPr>
        <p:spPr>
          <a:xfrm>
            <a:off x="4185557" y="6199272"/>
            <a:ext cx="4114800" cy="365125"/>
          </a:xfrm>
        </p:spPr>
        <p:txBody>
          <a:bodyPr/>
          <a:lstStyle/>
          <a:p>
            <a:endParaRPr lang="ru-RU" dirty="0"/>
          </a:p>
        </p:txBody>
      </p:sp>
      <p:sp>
        <p:nvSpPr>
          <p:cNvPr id="4" name="Номер слайда 3"/>
          <p:cNvSpPr>
            <a:spLocks noGrp="1"/>
          </p:cNvSpPr>
          <p:nvPr>
            <p:ph type="sldNum" sz="quarter" idx="12"/>
          </p:nvPr>
        </p:nvSpPr>
        <p:spPr/>
        <p:txBody>
          <a:bodyPr/>
          <a:lstStyle/>
          <a:p>
            <a:fld id="{B7E6CA31-DA56-47CF-9891-B6D0296B6AEC}" type="slidenum">
              <a:rPr lang="ru-RU" smtClean="0"/>
              <a:t>‹Nr.›</a:t>
            </a:fld>
            <a:endParaRPr lang="ru-RU"/>
          </a:p>
        </p:txBody>
      </p:sp>
      <p:sp>
        <p:nvSpPr>
          <p:cNvPr id="11" name="Прямоугольник 10"/>
          <p:cNvSpPr/>
          <p:nvPr userDrawn="1"/>
        </p:nvSpPr>
        <p:spPr>
          <a:xfrm>
            <a:off x="3777395" y="1672625"/>
            <a:ext cx="6096000" cy="646331"/>
          </a:xfrm>
          <a:prstGeom prst="rect">
            <a:avLst/>
          </a:prstGeom>
        </p:spPr>
        <p:txBody>
          <a:bodyPr>
            <a:spAutoFit/>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p>
        </p:txBody>
      </p:sp>
      <p:sp>
        <p:nvSpPr>
          <p:cNvPr id="36" name="Прямоугольник 35"/>
          <p:cNvSpPr/>
          <p:nvPr userDrawn="1"/>
        </p:nvSpPr>
        <p:spPr>
          <a:xfrm>
            <a:off x="3777395" y="2853324"/>
            <a:ext cx="6096000" cy="646331"/>
          </a:xfrm>
          <a:prstGeom prst="rect">
            <a:avLst/>
          </a:prstGeom>
        </p:spPr>
        <p:txBody>
          <a:bodyPr>
            <a:spAutoFit/>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p>
        </p:txBody>
      </p:sp>
      <p:sp>
        <p:nvSpPr>
          <p:cNvPr id="39" name="Прямоугольник 38"/>
          <p:cNvSpPr/>
          <p:nvPr userDrawn="1"/>
        </p:nvSpPr>
        <p:spPr>
          <a:xfrm>
            <a:off x="3769200" y="3991581"/>
            <a:ext cx="6096000" cy="646331"/>
          </a:xfrm>
          <a:prstGeom prst="rect">
            <a:avLst/>
          </a:prstGeom>
        </p:spPr>
        <p:txBody>
          <a:bodyPr>
            <a:spAutoFit/>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p>
        </p:txBody>
      </p:sp>
      <p:pic>
        <p:nvPicPr>
          <p:cNvPr id="12" name="Рисунок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9857101" y="465898"/>
            <a:ext cx="2334899" cy="6129110"/>
          </a:xfrm>
          <a:prstGeom prst="rect">
            <a:avLst/>
          </a:prstGeom>
        </p:spPr>
      </p:pic>
      <p:pic>
        <p:nvPicPr>
          <p:cNvPr id="18" name="Рисунок 1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581443" y="5294767"/>
            <a:ext cx="4762500" cy="247650"/>
          </a:xfrm>
          <a:prstGeom prst="rect">
            <a:avLst/>
          </a:prstGeom>
        </p:spPr>
      </p:pic>
      <p:pic>
        <p:nvPicPr>
          <p:cNvPr id="23" name="Рисунок 2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957874">
            <a:off x="279457" y="3966116"/>
            <a:ext cx="1349829" cy="1325082"/>
          </a:xfrm>
          <a:prstGeom prst="rect">
            <a:avLst/>
          </a:prstGeom>
        </p:spPr>
      </p:pic>
      <p:pic>
        <p:nvPicPr>
          <p:cNvPr id="25" name="Рисунок 2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353" y="4207326"/>
            <a:ext cx="2712120" cy="274225"/>
          </a:xfrm>
          <a:prstGeom prst="rect">
            <a:avLst/>
          </a:prstGeom>
        </p:spPr>
      </p:pic>
      <p:pic>
        <p:nvPicPr>
          <p:cNvPr id="34" name="Рисунок 3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353" y="3043135"/>
            <a:ext cx="2712120" cy="274225"/>
          </a:xfrm>
          <a:prstGeom prst="rect">
            <a:avLst/>
          </a:prstGeom>
        </p:spPr>
      </p:pic>
      <p:pic>
        <p:nvPicPr>
          <p:cNvPr id="35" name="Рисунок 3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353" y="1910049"/>
            <a:ext cx="2712120" cy="274225"/>
          </a:xfrm>
          <a:prstGeom prst="rect">
            <a:avLst/>
          </a:prstGeom>
        </p:spPr>
      </p:pic>
      <p:pic>
        <p:nvPicPr>
          <p:cNvPr id="22" name="Рисунок 2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62912" y="219650"/>
            <a:ext cx="1780699" cy="3504747"/>
          </a:xfrm>
          <a:prstGeom prst="rect">
            <a:avLst/>
          </a:prstGeom>
        </p:spPr>
      </p:pic>
    </p:spTree>
    <p:extLst>
      <p:ext uri="{BB962C8B-B14F-4D97-AF65-F5344CB8AC3E}">
        <p14:creationId xmlns:p14="http://schemas.microsoft.com/office/powerpoint/2010/main" val="105062105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pic>
        <p:nvPicPr>
          <p:cNvPr id="18" name="Рисунок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60134" y="0"/>
            <a:ext cx="4331866" cy="3403609"/>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8811630">
            <a:off x="348697" y="4677002"/>
            <a:ext cx="1319315" cy="2383971"/>
          </a:xfrm>
          <a:prstGeom prst="rect">
            <a:avLst/>
          </a:prstGeom>
        </p:spPr>
      </p:pic>
      <p:pic>
        <p:nvPicPr>
          <p:cNvPr id="9" name="Рисунок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7374519" y="0"/>
            <a:ext cx="4823237" cy="6858000"/>
          </a:xfrm>
          <a:prstGeom prst="rect">
            <a:avLst/>
          </a:prstGeom>
        </p:spPr>
      </p:pic>
      <p:pic>
        <p:nvPicPr>
          <p:cNvPr id="8" name="Рисунок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839788" y="457200"/>
            <a:ext cx="3932237" cy="1600200"/>
          </a:xfrm>
        </p:spPr>
        <p:txBody>
          <a:bodyPr anchor="b"/>
          <a:lstStyle>
            <a:lvl1pPr algn="ctr">
              <a:defRPr sz="3200"/>
            </a:lvl1pPr>
          </a:lstStyle>
          <a:p>
            <a:r>
              <a:rPr lang="en-US" dirty="0" err="1"/>
              <a:t>Lorem</a:t>
            </a:r>
            <a:r>
              <a:rPr lang="en-US" dirty="0"/>
              <a:t> </a:t>
            </a:r>
            <a:r>
              <a:rPr lang="en-US" dirty="0" err="1"/>
              <a:t>ipsum</a:t>
            </a:r>
            <a:r>
              <a:rPr lang="en-US" dirty="0"/>
              <a:t> dolor </a:t>
            </a:r>
            <a:endParaRPr lang="ru-RU" dirty="0"/>
          </a:p>
        </p:txBody>
      </p:sp>
      <p:sp>
        <p:nvSpPr>
          <p:cNvPr id="3" name="Объект 2"/>
          <p:cNvSpPr>
            <a:spLocks noGrp="1"/>
          </p:cNvSpPr>
          <p:nvPr>
            <p:ph idx="1" hasCustomPrompt="1"/>
          </p:nvPr>
        </p:nvSpPr>
        <p:spPr>
          <a:xfrm>
            <a:off x="5603456" y="457201"/>
            <a:ext cx="4846830"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endParaRPr lang="ru-RU" dirty="0"/>
          </a:p>
        </p:txBody>
      </p:sp>
      <p:sp>
        <p:nvSpPr>
          <p:cNvPr id="4" name="Текст 3"/>
          <p:cNvSpPr>
            <a:spLocks noGrp="1"/>
          </p:cNvSpPr>
          <p:nvPr>
            <p:ph type="body" sz="half" idx="2" hasCustomPrompt="1"/>
          </p:nvPr>
        </p:nvSpPr>
        <p:spPr>
          <a:xfrm>
            <a:off x="839788" y="2465614"/>
            <a:ext cx="3932237" cy="3403374"/>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err="1"/>
              <a:t>Lorem</a:t>
            </a:r>
            <a:r>
              <a:rPr lang="en-US" dirty="0"/>
              <a:t> </a:t>
            </a:r>
            <a:r>
              <a:rPr lang="en-US" dirty="0" err="1"/>
              <a:t>ipsum</a:t>
            </a:r>
            <a:r>
              <a:rPr lang="en-US" dirty="0"/>
              <a:t> dolor </a:t>
            </a:r>
            <a:endParaRPr lang="ru-RU" dirty="0"/>
          </a:p>
        </p:txBody>
      </p:sp>
      <p:sp>
        <p:nvSpPr>
          <p:cNvPr id="5" name="Дата 4"/>
          <p:cNvSpPr>
            <a:spLocks noGrp="1"/>
          </p:cNvSpPr>
          <p:nvPr>
            <p:ph type="dt" sz="half" idx="10"/>
          </p:nvPr>
        </p:nvSpPr>
        <p:spPr/>
        <p:txBody>
          <a:bodyPr/>
          <a:lstStyle/>
          <a:p>
            <a:fld id="{50161948-4C9C-4330-851D-41A393CF77C5}" type="datetime1">
              <a:rPr lang="ru-RU" smtClean="0"/>
              <a:t>19.09.2023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7E6CA31-DA56-47CF-9891-B6D0296B6AEC}" type="slidenum">
              <a:rPr lang="ru-RU" smtClean="0"/>
              <a:t>‹Nr.›</a:t>
            </a:fld>
            <a:endParaRPr lang="ru-RU"/>
          </a:p>
        </p:txBody>
      </p:sp>
      <p:pic>
        <p:nvPicPr>
          <p:cNvPr id="15" name="Рисунок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81717" y="4479876"/>
            <a:ext cx="635636" cy="635636"/>
          </a:xfrm>
          <a:prstGeom prst="rect">
            <a:avLst/>
          </a:prstGeom>
        </p:spPr>
      </p:pic>
      <p:pic>
        <p:nvPicPr>
          <p:cNvPr id="16" name="Рисунок 1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02563" y="5764520"/>
            <a:ext cx="635636" cy="635636"/>
          </a:xfrm>
          <a:prstGeom prst="rect">
            <a:avLst/>
          </a:prstGeom>
        </p:spPr>
      </p:pic>
      <p:pic>
        <p:nvPicPr>
          <p:cNvPr id="19" name="Рисунок 1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264318" y="-170806"/>
            <a:ext cx="1888671" cy="1854045"/>
          </a:xfrm>
          <a:prstGeom prst="rect">
            <a:avLst/>
          </a:prstGeom>
        </p:spPr>
      </p:pic>
      <p:pic>
        <p:nvPicPr>
          <p:cNvPr id="12" name="Рисунок 1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822176" y="1194615"/>
            <a:ext cx="1223697" cy="2408464"/>
          </a:xfrm>
          <a:prstGeom prst="rect">
            <a:avLst/>
          </a:prstGeom>
        </p:spPr>
      </p:pic>
      <p:pic>
        <p:nvPicPr>
          <p:cNvPr id="17" name="Рисунок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382105" y="59472"/>
            <a:ext cx="516691" cy="516691"/>
          </a:xfrm>
          <a:prstGeom prst="rect">
            <a:avLst/>
          </a:prstGeom>
        </p:spPr>
      </p:pic>
    </p:spTree>
    <p:extLst>
      <p:ext uri="{BB962C8B-B14F-4D97-AF65-F5344CB8AC3E}">
        <p14:creationId xmlns:p14="http://schemas.microsoft.com/office/powerpoint/2010/main" val="7070134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pic>
        <p:nvPicPr>
          <p:cNvPr id="10" name="Рисунок 9"/>
          <p:cNvPicPr>
            <a:picLocks noChangeAspect="1"/>
          </p:cNvPicPr>
          <p:nvPr userDrawn="1"/>
        </p:nvPicPr>
        <p:blipFill rotWithShape="1">
          <a:blip r:embed="rId2">
            <a:extLst>
              <a:ext uri="{28A0092B-C50C-407E-A947-70E740481C1C}">
                <a14:useLocalDpi xmlns:a14="http://schemas.microsoft.com/office/drawing/2010/main" val="0"/>
              </a:ext>
            </a:extLst>
          </a:blip>
          <a:srcRect r="66019"/>
          <a:stretch/>
        </p:blipFill>
        <p:spPr>
          <a:xfrm rot="5400000">
            <a:off x="7502418" y="2784167"/>
            <a:ext cx="1289666" cy="6858000"/>
          </a:xfrm>
          <a:prstGeom prst="rect">
            <a:avLst/>
          </a:prstGeom>
        </p:spPr>
      </p:pic>
      <p:pic>
        <p:nvPicPr>
          <p:cNvPr id="9" name="Рисунок 8"/>
          <p:cNvPicPr>
            <a:picLocks noChangeAspect="1"/>
          </p:cNvPicPr>
          <p:nvPr userDrawn="1"/>
        </p:nvPicPr>
        <p:blipFill rotWithShape="1">
          <a:blip r:embed="rId3">
            <a:extLst>
              <a:ext uri="{28A0092B-C50C-407E-A947-70E740481C1C}">
                <a14:useLocalDpi xmlns:a14="http://schemas.microsoft.com/office/drawing/2010/main" val="0"/>
              </a:ext>
            </a:extLst>
          </a:blip>
          <a:srcRect l="41620"/>
          <a:stretch/>
        </p:blipFill>
        <p:spPr>
          <a:xfrm rot="5400000">
            <a:off x="3773754" y="-3773754"/>
            <a:ext cx="4634946" cy="12182454"/>
          </a:xfrm>
          <a:prstGeom prst="rect">
            <a:avLst/>
          </a:prstGeom>
        </p:spPr>
      </p:pic>
      <p:pic>
        <p:nvPicPr>
          <p:cNvPr id="38" name="Рисунок 3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9337876" y="155276"/>
            <a:ext cx="3172531" cy="5437413"/>
          </a:xfrm>
          <a:prstGeom prst="rect">
            <a:avLst/>
          </a:prstGeom>
        </p:spPr>
      </p:pic>
      <p:pic>
        <p:nvPicPr>
          <p:cNvPr id="8" name="Рисунок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0" y="457200"/>
            <a:ext cx="12192000" cy="1221971"/>
          </a:xfrm>
        </p:spPr>
        <p:txBody>
          <a:bodyPr anchor="b"/>
          <a:lstStyle>
            <a:lvl1pPr algn="ctr">
              <a:defRPr sz="3200"/>
            </a:lvl1pPr>
          </a:lstStyle>
          <a:p>
            <a:r>
              <a:rPr lang="en-US" dirty="0" err="1"/>
              <a:t>Lorem</a:t>
            </a:r>
            <a:r>
              <a:rPr lang="en-US" dirty="0"/>
              <a:t> </a:t>
            </a:r>
            <a:r>
              <a:rPr lang="en-US" dirty="0" err="1"/>
              <a:t>ipsum</a:t>
            </a:r>
            <a:endParaRPr lang="ru-RU" dirty="0"/>
          </a:p>
        </p:txBody>
      </p:sp>
      <p:sp>
        <p:nvSpPr>
          <p:cNvPr id="3" name="Рисунок 2"/>
          <p:cNvSpPr>
            <a:spLocks noGrp="1"/>
          </p:cNvSpPr>
          <p:nvPr>
            <p:ph type="pic" idx="1"/>
          </p:nvPr>
        </p:nvSpPr>
        <p:spPr>
          <a:xfrm>
            <a:off x="5183188" y="2573951"/>
            <a:ext cx="4436750" cy="32870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dirty="0"/>
              <a:t>Вставка рисунка</a:t>
            </a:r>
          </a:p>
        </p:txBody>
      </p:sp>
      <p:sp>
        <p:nvSpPr>
          <p:cNvPr id="4" name="Текст 3"/>
          <p:cNvSpPr>
            <a:spLocks noGrp="1"/>
          </p:cNvSpPr>
          <p:nvPr>
            <p:ph type="body" sz="half" idx="2" hasCustomPrompt="1"/>
          </p:nvPr>
        </p:nvSpPr>
        <p:spPr>
          <a:xfrm>
            <a:off x="839788" y="2573952"/>
            <a:ext cx="3932237" cy="329503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err="1"/>
              <a:t>Lorem</a:t>
            </a:r>
            <a:r>
              <a:rPr lang="en-US" dirty="0"/>
              <a:t> </a:t>
            </a:r>
            <a:r>
              <a:rPr lang="en-US" dirty="0" err="1"/>
              <a:t>ipsum</a:t>
            </a:r>
            <a:endParaRPr lang="ru-RU" dirty="0"/>
          </a:p>
        </p:txBody>
      </p:sp>
      <p:sp>
        <p:nvSpPr>
          <p:cNvPr id="5" name="Дата 4"/>
          <p:cNvSpPr>
            <a:spLocks noGrp="1"/>
          </p:cNvSpPr>
          <p:nvPr>
            <p:ph type="dt" sz="half" idx="10"/>
          </p:nvPr>
        </p:nvSpPr>
        <p:spPr/>
        <p:txBody>
          <a:bodyPr/>
          <a:lstStyle/>
          <a:p>
            <a:fld id="{42DA9967-186C-4758-BC77-7B569BCD70AB}" type="datetime1">
              <a:rPr lang="ru-RU" smtClean="0"/>
              <a:t>19.09.2023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7E6CA31-DA56-47CF-9891-B6D0296B6AEC}" type="slidenum">
              <a:rPr lang="ru-RU" smtClean="0"/>
              <a:t>‹Nr.›</a:t>
            </a:fld>
            <a:endParaRPr lang="ru-RU"/>
          </a:p>
        </p:txBody>
      </p:sp>
      <p:pic>
        <p:nvPicPr>
          <p:cNvPr id="41" name="Рисунок 4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08666" y="4771471"/>
            <a:ext cx="4256116" cy="1642435"/>
          </a:xfrm>
          <a:prstGeom prst="rect">
            <a:avLst/>
          </a:prstGeom>
        </p:spPr>
      </p:pic>
      <p:pic>
        <p:nvPicPr>
          <p:cNvPr id="43" name="Рисунок 4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661893" y="1772797"/>
            <a:ext cx="2770040" cy="214678"/>
          </a:xfrm>
          <a:prstGeom prst="rect">
            <a:avLst/>
          </a:prstGeom>
        </p:spPr>
      </p:pic>
    </p:spTree>
    <p:extLst>
      <p:ext uri="{BB962C8B-B14F-4D97-AF65-F5344CB8AC3E}">
        <p14:creationId xmlns:p14="http://schemas.microsoft.com/office/powerpoint/2010/main" val="142901650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32_Заголовок раздела">
    <p:spTree>
      <p:nvGrpSpPr>
        <p:cNvPr id="1" name=""/>
        <p:cNvGrpSpPr/>
        <p:nvPr/>
      </p:nvGrpSpPr>
      <p:grpSpPr>
        <a:xfrm>
          <a:off x="0" y="0"/>
          <a:ext cx="0" cy="0"/>
          <a:chOff x="0" y="0"/>
          <a:chExt cx="0" cy="0"/>
        </a:xfrm>
      </p:grpSpPr>
      <p:pic>
        <p:nvPicPr>
          <p:cNvPr id="13" name="Рисунок 12"/>
          <p:cNvPicPr>
            <a:picLocks noChangeAspect="1"/>
          </p:cNvPicPr>
          <p:nvPr userDrawn="1"/>
        </p:nvPicPr>
        <p:blipFill rotWithShape="1">
          <a:blip r:embed="rId2">
            <a:extLst>
              <a:ext uri="{28A0092B-C50C-407E-A947-70E740481C1C}">
                <a14:useLocalDpi xmlns:a14="http://schemas.microsoft.com/office/drawing/2010/main" val="0"/>
              </a:ext>
            </a:extLst>
          </a:blip>
          <a:srcRect t="1314" b="72870"/>
          <a:stretch/>
        </p:blipFill>
        <p:spPr>
          <a:xfrm rot="16200000">
            <a:off x="9409138" y="3586196"/>
            <a:ext cx="3795290" cy="1770435"/>
          </a:xfrm>
          <a:prstGeom prst="rect">
            <a:avLst/>
          </a:prstGeom>
        </p:spPr>
      </p:pic>
      <p:pic>
        <p:nvPicPr>
          <p:cNvPr id="14" name="Рисунок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37802" y="1766204"/>
            <a:ext cx="2054198" cy="2016538"/>
          </a:xfrm>
          <a:prstGeom prst="rect">
            <a:avLst/>
          </a:prstGeom>
        </p:spPr>
      </p:pic>
      <p:pic>
        <p:nvPicPr>
          <p:cNvPr id="12" name="Рисунок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0800000" flipH="1">
            <a:off x="0" y="0"/>
            <a:ext cx="3285658" cy="6858000"/>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899913" y="6374600"/>
            <a:ext cx="2743200" cy="365125"/>
          </a:xfrm>
        </p:spPr>
        <p:txBody>
          <a:bodyPr/>
          <a:lstStyle/>
          <a:p>
            <a:fld id="{FA0DC356-0D27-4B86-9AAA-826EA6D7ECB1}" type="datetime1">
              <a:rPr lang="ru-RU" smtClean="0"/>
              <a:t>19.09.2023</a:t>
            </a:fld>
            <a:endParaRPr lang="ru-RU"/>
          </a:p>
        </p:txBody>
      </p:sp>
      <p:sp>
        <p:nvSpPr>
          <p:cNvPr id="5" name="Нижний колонтитул 4"/>
          <p:cNvSpPr>
            <a:spLocks noGrp="1"/>
          </p:cNvSpPr>
          <p:nvPr>
            <p:ph type="ftr" sz="quarter" idx="11"/>
          </p:nvPr>
        </p:nvSpPr>
        <p:spPr>
          <a:xfrm>
            <a:off x="5107021" y="6369059"/>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8" name="Таблица 7"/>
          <p:cNvSpPr>
            <a:spLocks noGrp="1"/>
          </p:cNvSpPr>
          <p:nvPr>
            <p:ph type="tbl" sz="quarter" idx="13"/>
          </p:nvPr>
        </p:nvSpPr>
        <p:spPr>
          <a:xfrm>
            <a:off x="904875" y="447597"/>
            <a:ext cx="10382250" cy="5573713"/>
          </a:xfrm>
        </p:spPr>
        <p:txBody>
          <a:bodyPr/>
          <a:lstStyle/>
          <a:p>
            <a:endParaRPr lang="ru-RU"/>
          </a:p>
        </p:txBody>
      </p:sp>
      <p:pic>
        <p:nvPicPr>
          <p:cNvPr id="15" name="Рисунок 14"/>
          <p:cNvPicPr>
            <a:picLocks noChangeAspect="1"/>
          </p:cNvPicPr>
          <p:nvPr userDrawn="1"/>
        </p:nvPicPr>
        <p:blipFill rotWithShape="1">
          <a:blip r:embed="rId6" cstate="print">
            <a:extLst>
              <a:ext uri="{28A0092B-C50C-407E-A947-70E740481C1C}">
                <a14:useLocalDpi xmlns:a14="http://schemas.microsoft.com/office/drawing/2010/main" val="0"/>
              </a:ext>
            </a:extLst>
          </a:blip>
          <a:srcRect r="27583"/>
          <a:stretch/>
        </p:blipFill>
        <p:spPr>
          <a:xfrm flipH="1">
            <a:off x="-5756" y="2912265"/>
            <a:ext cx="862469" cy="2344069"/>
          </a:xfrm>
          <a:prstGeom prst="rect">
            <a:avLst/>
          </a:prstGeom>
        </p:spPr>
      </p:pic>
      <p:pic>
        <p:nvPicPr>
          <p:cNvPr id="17" name="Рисунок 1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654402">
            <a:off x="11136657" y="3421105"/>
            <a:ext cx="1205815" cy="1317554"/>
          </a:xfrm>
          <a:prstGeom prst="rect">
            <a:avLst/>
          </a:prstGeom>
        </p:spPr>
      </p:pic>
    </p:spTree>
    <p:extLst>
      <p:ext uri="{BB962C8B-B14F-4D97-AF65-F5344CB8AC3E}">
        <p14:creationId xmlns:p14="http://schemas.microsoft.com/office/powerpoint/2010/main" val="373381717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33_Заголовок раздела">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24197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grpSp>
        <p:nvGrpSpPr>
          <p:cNvPr id="10" name="Группа 9"/>
          <p:cNvGrpSpPr/>
          <p:nvPr userDrawn="1"/>
        </p:nvGrpSpPr>
        <p:grpSpPr>
          <a:xfrm>
            <a:off x="0" y="0"/>
            <a:ext cx="12190413" cy="6858000"/>
            <a:chOff x="0" y="0"/>
            <a:chExt cx="12190413" cy="6858000"/>
          </a:xfrm>
        </p:grpSpPr>
        <p:pic>
          <p:nvPicPr>
            <p:cNvPr id="8" name="Рисунок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4106230" cy="2773986"/>
            </a:xfrm>
            <a:prstGeom prst="rect">
              <a:avLst/>
            </a:prstGeom>
          </p:spPr>
        </p:pic>
        <p:pic>
          <p:nvPicPr>
            <p:cNvPr id="9" name="Рисунок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43791" y="1283487"/>
              <a:ext cx="8746622" cy="5574513"/>
            </a:xfrm>
            <a:prstGeom prst="rect">
              <a:avLst/>
            </a:prstGeom>
          </p:spPr>
        </p:pic>
      </p:grpSp>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1517" y="6048972"/>
            <a:ext cx="968896" cy="809028"/>
          </a:xfrm>
          <a:prstGeom prst="rect">
            <a:avLst/>
          </a:prstGeom>
        </p:spPr>
      </p:pic>
      <p:sp>
        <p:nvSpPr>
          <p:cNvPr id="2" name="Заголовок 1"/>
          <p:cNvSpPr>
            <a:spLocks noGrp="1"/>
          </p:cNvSpPr>
          <p:nvPr>
            <p:ph type="title" hasCustomPrompt="1"/>
          </p:nvPr>
        </p:nvSpPr>
        <p:spPr>
          <a:xfrm>
            <a:off x="0" y="0"/>
            <a:ext cx="12192000" cy="2334986"/>
          </a:xfrm>
        </p:spPr>
        <p:txBody>
          <a:bodyPr/>
          <a:lstStyle>
            <a:lvl1pPr algn="ctr">
              <a:defRPr/>
            </a:lvl1pPr>
          </a:lstStyle>
          <a:p>
            <a:r>
              <a:rPr lang="en-US" dirty="0" err="1"/>
              <a:t>Lorem</a:t>
            </a:r>
            <a:r>
              <a:rPr lang="en-US" dirty="0"/>
              <a:t> </a:t>
            </a:r>
            <a:r>
              <a:rPr lang="en-US" dirty="0" err="1"/>
              <a:t>ipsum</a:t>
            </a:r>
            <a:endParaRPr lang="ru-RU" dirty="0"/>
          </a:p>
        </p:txBody>
      </p:sp>
      <p:sp>
        <p:nvSpPr>
          <p:cNvPr id="3" name="Вертикальный текст 2"/>
          <p:cNvSpPr>
            <a:spLocks noGrp="1"/>
          </p:cNvSpPr>
          <p:nvPr>
            <p:ph type="body" orient="vert" idx="1" hasCustomPrompt="1"/>
          </p:nvPr>
        </p:nvSpPr>
        <p:spPr>
          <a:xfrm>
            <a:off x="2775857" y="2883291"/>
            <a:ext cx="6330043" cy="2578127"/>
          </a:xfrm>
        </p:spPr>
        <p:txBody>
          <a:bodyPr vert="eaVert"/>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4" name="Дата 3"/>
          <p:cNvSpPr>
            <a:spLocks noGrp="1"/>
          </p:cNvSpPr>
          <p:nvPr>
            <p:ph type="dt" sz="half" idx="10"/>
          </p:nvPr>
        </p:nvSpPr>
        <p:spPr/>
        <p:txBody>
          <a:bodyPr/>
          <a:lstStyle/>
          <a:p>
            <a:fld id="{119D0BFC-63F8-4B9A-B6C4-D1EA70FD334B}" type="datetime1">
              <a:rPr lang="ru-RU" smtClean="0"/>
              <a:t>19.09.2023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1" name="Рисунок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95257" y="1642738"/>
            <a:ext cx="345621" cy="345621"/>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917337">
            <a:off x="360934" y="1371794"/>
            <a:ext cx="768501" cy="1518557"/>
          </a:xfrm>
          <a:prstGeom prst="rect">
            <a:avLst/>
          </a:prstGeom>
        </p:spPr>
      </p:pic>
    </p:spTree>
    <p:extLst>
      <p:ext uri="{BB962C8B-B14F-4D97-AF65-F5344CB8AC3E}">
        <p14:creationId xmlns:p14="http://schemas.microsoft.com/office/powerpoint/2010/main" val="416258456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pic>
        <p:nvPicPr>
          <p:cNvPr id="11" name="Рисунок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57" y="3175794"/>
            <a:ext cx="1760174" cy="3673929"/>
          </a:xfrm>
          <a:prstGeom prst="rect">
            <a:avLst/>
          </a:prstGeom>
        </p:spPr>
      </p:pic>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777752" y="1771996"/>
            <a:ext cx="5649296" cy="2105304"/>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Вертикальный заголовок 1"/>
          <p:cNvSpPr>
            <a:spLocks noGrp="1"/>
          </p:cNvSpPr>
          <p:nvPr>
            <p:ph type="title" orient="vert" hasCustomPrompt="1"/>
          </p:nvPr>
        </p:nvSpPr>
        <p:spPr>
          <a:xfrm>
            <a:off x="8724900" y="365125"/>
            <a:ext cx="2628900" cy="5811838"/>
          </a:xfrm>
        </p:spPr>
        <p:txBody>
          <a:bodyPr vert="eaVert"/>
          <a:lstStyle>
            <a:lvl1pPr algn="ctr">
              <a:defRPr/>
            </a:lvl1pPr>
          </a:lstStyle>
          <a:p>
            <a:r>
              <a:rPr lang="en-US" dirty="0" err="1"/>
              <a:t>Lorem</a:t>
            </a:r>
            <a:r>
              <a:rPr lang="en-US" dirty="0"/>
              <a:t> </a:t>
            </a:r>
            <a:r>
              <a:rPr lang="en-US" dirty="0" err="1"/>
              <a:t>ipsum</a:t>
            </a:r>
            <a:endParaRPr lang="ru-RU" dirty="0"/>
          </a:p>
        </p:txBody>
      </p:sp>
      <p:sp>
        <p:nvSpPr>
          <p:cNvPr id="3" name="Вертикальный текст 2"/>
          <p:cNvSpPr>
            <a:spLocks noGrp="1"/>
          </p:cNvSpPr>
          <p:nvPr>
            <p:ph type="body" orient="vert" idx="1" hasCustomPrompt="1"/>
          </p:nvPr>
        </p:nvSpPr>
        <p:spPr>
          <a:xfrm>
            <a:off x="838200" y="365125"/>
            <a:ext cx="7734300" cy="5811838"/>
          </a:xfrm>
        </p:spPr>
        <p:txBody>
          <a:bodyPr vert="eaVert"/>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4" name="Дата 3"/>
          <p:cNvSpPr>
            <a:spLocks noGrp="1"/>
          </p:cNvSpPr>
          <p:nvPr>
            <p:ph type="dt" sz="half" idx="10"/>
          </p:nvPr>
        </p:nvSpPr>
        <p:spPr/>
        <p:txBody>
          <a:bodyPr/>
          <a:lstStyle/>
          <a:p>
            <a:fld id="{05196E87-5651-48F9-84AE-91EA7CA502E4}" type="datetime1">
              <a:rPr lang="ru-RU" smtClean="0"/>
              <a:t>19.09.2023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8" name="Рисунок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400000">
            <a:off x="7476037" y="3136061"/>
            <a:ext cx="3483429" cy="269966"/>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3600000">
            <a:off x="1178613" y="4615007"/>
            <a:ext cx="1319104" cy="2596243"/>
          </a:xfrm>
          <a:prstGeom prst="rect">
            <a:avLst/>
          </a:prstGeom>
        </p:spPr>
      </p:pic>
      <p:pic>
        <p:nvPicPr>
          <p:cNvPr id="13" name="Рисунок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0726" y="-1"/>
            <a:ext cx="2215243" cy="2174630"/>
          </a:xfrm>
          <a:prstGeom prst="rect">
            <a:avLst/>
          </a:prstGeom>
        </p:spPr>
      </p:pic>
      <p:pic>
        <p:nvPicPr>
          <p:cNvPr id="15" name="Рисунок 1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03342" y="617713"/>
            <a:ext cx="1270934" cy="1273629"/>
          </a:xfrm>
          <a:prstGeom prst="rect">
            <a:avLst/>
          </a:prstGeom>
        </p:spPr>
      </p:pic>
      <p:pic>
        <p:nvPicPr>
          <p:cNvPr id="16" name="Рисунок 1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5400000">
            <a:off x="9438160" y="2580013"/>
            <a:ext cx="3581400" cy="1382062"/>
          </a:xfrm>
          <a:prstGeom prst="rect">
            <a:avLst/>
          </a:prstGeom>
        </p:spPr>
      </p:pic>
    </p:spTree>
    <p:extLst>
      <p:ext uri="{BB962C8B-B14F-4D97-AF65-F5344CB8AC3E}">
        <p14:creationId xmlns:p14="http://schemas.microsoft.com/office/powerpoint/2010/main" val="29001340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2_LEER">
    <p:spTree>
      <p:nvGrpSpPr>
        <p:cNvPr id="1" name=""/>
        <p:cNvGrpSpPr/>
        <p:nvPr/>
      </p:nvGrpSpPr>
      <p:grpSpPr>
        <a:xfrm>
          <a:off x="0" y="0"/>
          <a:ext cx="0" cy="0"/>
          <a:chOff x="0" y="0"/>
          <a:chExt cx="0" cy="0"/>
        </a:xfrm>
      </p:grpSpPr>
      <p:sp>
        <p:nvSpPr>
          <p:cNvPr id="2" name="Titel"/>
          <p:cNvSpPr>
            <a:spLocks noGrp="1"/>
          </p:cNvSpPr>
          <p:nvPr>
            <p:ph type="title"/>
          </p:nvPr>
        </p:nvSpPr>
        <p:spPr bwMode="gray"/>
        <p:txBody>
          <a:bodyPr/>
          <a:lstStyle/>
          <a:p>
            <a:r>
              <a:rPr lang="de-DE" noProof="0" dirty="0"/>
              <a:t>Titelmasterformat durch Klicken bearbeiten</a:t>
            </a:r>
          </a:p>
        </p:txBody>
      </p:sp>
      <p:sp>
        <p:nvSpPr>
          <p:cNvPr id="7"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Tree>
    <p:extLst>
      <p:ext uri="{BB962C8B-B14F-4D97-AF65-F5344CB8AC3E}">
        <p14:creationId xmlns:p14="http://schemas.microsoft.com/office/powerpoint/2010/main" val="1274722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sub-topic-03">
    <p:spTree>
      <p:nvGrpSpPr>
        <p:cNvPr id="1" name=""/>
        <p:cNvGrpSpPr/>
        <p:nvPr/>
      </p:nvGrpSpPr>
      <p:grpSpPr>
        <a:xfrm>
          <a:off x="0" y="0"/>
          <a:ext cx="0" cy="0"/>
          <a:chOff x="0" y="0"/>
          <a:chExt cx="0" cy="0"/>
        </a:xfrm>
      </p:grpSpPr>
      <p:grpSp>
        <p:nvGrpSpPr>
          <p:cNvPr id="12" name="Группа 11"/>
          <p:cNvGrpSpPr/>
          <p:nvPr userDrawn="1"/>
        </p:nvGrpSpPr>
        <p:grpSpPr>
          <a:xfrm>
            <a:off x="0" y="-15941"/>
            <a:ext cx="12200394" cy="6876669"/>
            <a:chOff x="0" y="-15941"/>
            <a:chExt cx="12200394" cy="6876669"/>
          </a:xfrm>
        </p:grpSpPr>
        <p:pic>
          <p:nvPicPr>
            <p:cNvPr id="11" name="Рисунок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0" y="2728"/>
              <a:ext cx="3285658" cy="6858000"/>
            </a:xfrm>
            <a:prstGeom prst="rect">
              <a:avLst/>
            </a:prstGeom>
          </p:spPr>
        </p:pic>
        <p:pic>
          <p:nvPicPr>
            <p:cNvPr id="22" name="Рисунок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flipV="1">
              <a:off x="8914736" y="-15941"/>
              <a:ext cx="3285658" cy="6858000"/>
            </a:xfrm>
            <a:prstGeom prst="rect">
              <a:avLst/>
            </a:prstGeom>
          </p:spPr>
        </p:pic>
      </p:grpSp>
      <p:grpSp>
        <p:nvGrpSpPr>
          <p:cNvPr id="10" name="Группа 9"/>
          <p:cNvGrpSpPr/>
          <p:nvPr userDrawn="1"/>
        </p:nvGrpSpPr>
        <p:grpSpPr>
          <a:xfrm>
            <a:off x="1453046" y="2818412"/>
            <a:ext cx="8762986" cy="2505655"/>
            <a:chOff x="1453046" y="2818412"/>
            <a:chExt cx="8762986" cy="2505655"/>
          </a:xfrm>
        </p:grpSpPr>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53046" y="2818412"/>
              <a:ext cx="2468230" cy="2468230"/>
            </a:xfrm>
            <a:prstGeom prst="rect">
              <a:avLst/>
            </a:prstGeom>
          </p:spPr>
        </p:pic>
        <p:pic>
          <p:nvPicPr>
            <p:cNvPr id="39" name="Рисунок 3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47802" y="2855837"/>
              <a:ext cx="2468230" cy="2468230"/>
            </a:xfrm>
            <a:prstGeom prst="rect">
              <a:avLst/>
            </a:prstGeom>
          </p:spPr>
        </p:pic>
      </p:grpSp>
      <p:grpSp>
        <p:nvGrpSpPr>
          <p:cNvPr id="8" name="Группа 7"/>
          <p:cNvGrpSpPr/>
          <p:nvPr userDrawn="1"/>
        </p:nvGrpSpPr>
        <p:grpSpPr>
          <a:xfrm>
            <a:off x="-133486" y="-15941"/>
            <a:ext cx="12215328" cy="7241745"/>
            <a:chOff x="-133486" y="-15941"/>
            <a:chExt cx="12215328" cy="7241745"/>
          </a:xfrm>
        </p:grpSpPr>
        <p:pic>
          <p:nvPicPr>
            <p:cNvPr id="30" name="Рисунок 2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0800000">
              <a:off x="5348416" y="6186735"/>
              <a:ext cx="1536966" cy="671265"/>
            </a:xfrm>
            <a:prstGeom prst="rect">
              <a:avLst/>
            </a:prstGeom>
          </p:spPr>
        </p:pic>
        <p:pic>
          <p:nvPicPr>
            <p:cNvPr id="31" name="Рисунок 3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447134" y="-15941"/>
              <a:ext cx="1190545" cy="519967"/>
            </a:xfrm>
            <a:prstGeom prst="rect">
              <a:avLst/>
            </a:prstGeom>
          </p:spPr>
        </p:pic>
        <p:pic>
          <p:nvPicPr>
            <p:cNvPr id="32" name="Рисунок 3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993080" y="3279462"/>
              <a:ext cx="4140132" cy="320860"/>
            </a:xfrm>
            <a:prstGeom prst="rect">
              <a:avLst/>
            </a:prstGeom>
          </p:spPr>
        </p:pic>
        <p:pic>
          <p:nvPicPr>
            <p:cNvPr id="33" name="Рисунок 3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33486" y="2453228"/>
              <a:ext cx="4599527" cy="4599527"/>
            </a:xfrm>
            <a:prstGeom prst="rect">
              <a:avLst/>
            </a:prstGeom>
          </p:spPr>
        </p:pic>
        <p:pic>
          <p:nvPicPr>
            <p:cNvPr id="34" name="Рисунок 3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881326" y="2280177"/>
              <a:ext cx="4945627" cy="4945627"/>
            </a:xfrm>
            <a:prstGeom prst="rect">
              <a:avLst/>
            </a:prstGeom>
          </p:spPr>
        </p:pic>
        <p:pic>
          <p:nvPicPr>
            <p:cNvPr id="35" name="Рисунок 3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867976" y="354226"/>
              <a:ext cx="390339" cy="390339"/>
            </a:xfrm>
            <a:prstGeom prst="rect">
              <a:avLst/>
            </a:prstGeom>
          </p:spPr>
        </p:pic>
        <p:pic>
          <p:nvPicPr>
            <p:cNvPr id="36" name="Рисунок 35"/>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33486" y="533875"/>
              <a:ext cx="4762500" cy="247650"/>
            </a:xfrm>
            <a:prstGeom prst="rect">
              <a:avLst/>
            </a:prstGeom>
          </p:spPr>
        </p:pic>
        <p:pic>
          <p:nvPicPr>
            <p:cNvPr id="37" name="Рисунок 36"/>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319342" y="537940"/>
              <a:ext cx="4762500" cy="247650"/>
            </a:xfrm>
            <a:prstGeom prst="rect">
              <a:avLst/>
            </a:prstGeom>
          </p:spPr>
        </p:pic>
        <p:pic>
          <p:nvPicPr>
            <p:cNvPr id="38" name="Рисунок 3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16200000" flipV="1">
              <a:off x="4903745" y="5533169"/>
              <a:ext cx="2406353" cy="243309"/>
            </a:xfrm>
            <a:prstGeom prst="rect">
              <a:avLst/>
            </a:prstGeom>
          </p:spPr>
        </p:pic>
      </p:grpSp>
      <p:pic>
        <p:nvPicPr>
          <p:cNvPr id="7" name="Рисунок 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ctrTitle" hasCustomPrompt="1"/>
          </p:nvPr>
        </p:nvSpPr>
        <p:spPr>
          <a:xfrm>
            <a:off x="1495422" y="1696340"/>
            <a:ext cx="9144000" cy="828901"/>
          </a:xfrm>
        </p:spPr>
        <p:txBody>
          <a:bodyPr anchor="b"/>
          <a:lstStyle>
            <a:lvl1pPr algn="ctr">
              <a:defRPr sz="6000"/>
            </a:lvl1pPr>
          </a:lstStyle>
          <a:p>
            <a:r>
              <a:rPr lang="da-DK" dirty="0"/>
              <a:t>Lorem ipsum </a:t>
            </a:r>
            <a:br>
              <a:rPr lang="ru-RU" dirty="0"/>
            </a:br>
            <a:r>
              <a:rPr lang="da-DK" dirty="0"/>
              <a:t>dolor sit amet</a:t>
            </a:r>
            <a:endParaRPr lang="ru-RU" dirty="0"/>
          </a:p>
        </p:txBody>
      </p:sp>
      <p:sp>
        <p:nvSpPr>
          <p:cNvPr id="3" name="Подзаголовок 2"/>
          <p:cNvSpPr>
            <a:spLocks noGrp="1"/>
          </p:cNvSpPr>
          <p:nvPr>
            <p:ph type="subTitle" idx="1" hasCustomPrompt="1"/>
          </p:nvPr>
        </p:nvSpPr>
        <p:spPr>
          <a:xfrm>
            <a:off x="1529246" y="2892642"/>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Lorem ipsum dolor sit amet</a:t>
            </a:r>
            <a:endParaRPr lang="ru-RU" dirty="0"/>
          </a:p>
        </p:txBody>
      </p:sp>
      <p:sp>
        <p:nvSpPr>
          <p:cNvPr id="4" name="Дата 3"/>
          <p:cNvSpPr>
            <a:spLocks noGrp="1"/>
          </p:cNvSpPr>
          <p:nvPr>
            <p:ph type="dt" sz="half" idx="10"/>
          </p:nvPr>
        </p:nvSpPr>
        <p:spPr/>
        <p:txBody>
          <a:bodyPr/>
          <a:lstStyle/>
          <a:p>
            <a:fld id="{D958F7B9-DCC7-41C3-872C-426736F09F81}" type="datetime1">
              <a:rPr lang="ru-RU" smtClean="0"/>
              <a:t>19.09.2023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41620335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pic>
        <p:nvPicPr>
          <p:cNvPr id="15" name="Рисунок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01798" y="0"/>
            <a:ext cx="4669971" cy="1038381"/>
          </a:xfrm>
          <a:prstGeom prst="rect">
            <a:avLst/>
          </a:prstGeom>
        </p:spPr>
      </p:pic>
      <p:grpSp>
        <p:nvGrpSpPr>
          <p:cNvPr id="11" name="Группа 10"/>
          <p:cNvGrpSpPr/>
          <p:nvPr userDrawn="1"/>
        </p:nvGrpSpPr>
        <p:grpSpPr>
          <a:xfrm>
            <a:off x="0" y="0"/>
            <a:ext cx="8973927" cy="6858000"/>
            <a:chOff x="0" y="0"/>
            <a:chExt cx="8973927" cy="6858000"/>
          </a:xfrm>
        </p:grpSpPr>
        <p:pic>
          <p:nvPicPr>
            <p:cNvPr id="8" name="Рисунок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11427" y="6308945"/>
              <a:ext cx="4762500" cy="247650"/>
            </a:xfrm>
            <a:prstGeom prst="rect">
              <a:avLst/>
            </a:prstGeom>
          </p:spPr>
        </p:pic>
        <p:pic>
          <p:nvPicPr>
            <p:cNvPr id="9" name="Рисунок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6234545" cy="6858000"/>
            </a:xfrm>
            <a:prstGeom prst="rect">
              <a:avLst/>
            </a:prstGeom>
          </p:spPr>
        </p:pic>
        <p:pic>
          <p:nvPicPr>
            <p:cNvPr id="10" name="Рисунок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451512" y="0"/>
              <a:ext cx="4139638" cy="6858000"/>
            </a:xfrm>
            <a:prstGeom prst="rect">
              <a:avLst/>
            </a:prstGeom>
          </p:spPr>
        </p:pic>
      </p:grpSp>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0" y="528411"/>
            <a:ext cx="12192000" cy="1186089"/>
          </a:xfrm>
        </p:spPr>
        <p:txBody>
          <a:bodyPr/>
          <a:lstStyle>
            <a:lvl1pPr algn="ctr">
              <a:defRPr/>
            </a:lvl1pPr>
          </a:lstStyle>
          <a:p>
            <a:r>
              <a:rPr lang="da-DK" dirty="0"/>
              <a:t>Lorem ipsum dolor </a:t>
            </a:r>
            <a:br>
              <a:rPr lang="ru-RU" dirty="0"/>
            </a:br>
            <a:r>
              <a:rPr lang="da-DK" dirty="0"/>
              <a:t>sit amet</a:t>
            </a:r>
            <a:endParaRPr lang="ru-RU" dirty="0"/>
          </a:p>
        </p:txBody>
      </p:sp>
      <p:sp>
        <p:nvSpPr>
          <p:cNvPr id="3" name="Объект 2"/>
          <p:cNvSpPr>
            <a:spLocks noGrp="1"/>
          </p:cNvSpPr>
          <p:nvPr>
            <p:ph idx="1" hasCustomPrompt="1"/>
          </p:nvPr>
        </p:nvSpPr>
        <p:spPr>
          <a:xfrm>
            <a:off x="5591150" y="2114236"/>
            <a:ext cx="6010299" cy="3602929"/>
          </a:xfrm>
        </p:spPr>
        <p:txBody>
          <a:bodyPr/>
          <a:lstStyle>
            <a:lvl1pPr algn="r">
              <a:defRPr/>
            </a:lvl1pPr>
            <a:lvl2pPr algn="r">
              <a:defRPr/>
            </a:lvl2pPr>
            <a:lvl3pPr algn="r">
              <a:defRPr/>
            </a:lvl3pPr>
            <a:lvl4pPr algn="r">
              <a:defRPr/>
            </a:lvl4pPr>
            <a:lvl5pPr algn="r">
              <a:defRPr/>
            </a:lvl5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a:t>
            </a:r>
            <a:endParaRPr lang="ru-RU" dirty="0"/>
          </a:p>
        </p:txBody>
      </p:sp>
      <p:sp>
        <p:nvSpPr>
          <p:cNvPr id="4" name="Дата 3"/>
          <p:cNvSpPr>
            <a:spLocks noGrp="1"/>
          </p:cNvSpPr>
          <p:nvPr>
            <p:ph type="dt" sz="half" idx="10"/>
          </p:nvPr>
        </p:nvSpPr>
        <p:spPr/>
        <p:txBody>
          <a:bodyPr/>
          <a:lstStyle/>
          <a:p>
            <a:fld id="{6BD8AA49-75D6-409B-8DBD-57CEB4B0E106}" type="datetime1">
              <a:rPr lang="ru-RU" smtClean="0"/>
              <a:t>19.09.2023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2" name="Рисунок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flipV="1">
            <a:off x="10345265" y="5699345"/>
            <a:ext cx="1846735" cy="313710"/>
          </a:xfrm>
          <a:prstGeom prst="rect">
            <a:avLst/>
          </a:prstGeom>
        </p:spPr>
      </p:pic>
      <p:pic>
        <p:nvPicPr>
          <p:cNvPr id="13" name="Рисунок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0947" y="549765"/>
            <a:ext cx="3444606" cy="5903721"/>
          </a:xfrm>
          <a:prstGeom prst="rect">
            <a:avLst/>
          </a:prstGeom>
        </p:spPr>
      </p:pic>
      <p:pic>
        <p:nvPicPr>
          <p:cNvPr id="14" name="Рисунок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V="1">
            <a:off x="9284886" y="0"/>
            <a:ext cx="2428422" cy="2433572"/>
          </a:xfrm>
          <a:prstGeom prst="rect">
            <a:avLst/>
          </a:prstGeom>
        </p:spPr>
      </p:pic>
    </p:spTree>
    <p:extLst>
      <p:ext uri="{BB962C8B-B14F-4D97-AF65-F5344CB8AC3E}">
        <p14:creationId xmlns:p14="http://schemas.microsoft.com/office/powerpoint/2010/main" val="3297851520"/>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image" Target="../media/image6.png"/><Relationship Id="rId89" Type="http://schemas.openxmlformats.org/officeDocument/2006/relationships/image" Target="../media/image11.png"/><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image" Target="../media/image1.png"/><Relationship Id="rId5" Type="http://schemas.openxmlformats.org/officeDocument/2006/relationships/slideLayout" Target="../slideLayouts/slideLayout5.xml"/><Relationship Id="rId90" Type="http://schemas.openxmlformats.org/officeDocument/2006/relationships/image" Target="../media/image12.png"/><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image" Target="../media/image2.png"/><Relationship Id="rId85" Type="http://schemas.openxmlformats.org/officeDocument/2006/relationships/image" Target="../media/image7.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image" Target="../media/image5.png"/><Relationship Id="rId88"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theme" Target="../theme/theme1.xml"/><Relationship Id="rId81" Type="http://schemas.openxmlformats.org/officeDocument/2006/relationships/image" Target="../media/image3.png"/><Relationship Id="rId86" Type="http://schemas.openxmlformats.org/officeDocument/2006/relationships/image" Target="../media/image8.pn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image" Target="../media/image9.png"/><Relationship Id="rId61" Type="http://schemas.openxmlformats.org/officeDocument/2006/relationships/slideLayout" Target="../slideLayouts/slideLayout61.xml"/><Relationship Id="rId82" Type="http://schemas.openxmlformats.org/officeDocument/2006/relationships/image" Target="../media/image4.png"/><Relationship Id="rId1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6" name="Группа 25"/>
          <p:cNvGrpSpPr/>
          <p:nvPr userDrawn="1"/>
        </p:nvGrpSpPr>
        <p:grpSpPr>
          <a:xfrm>
            <a:off x="0" y="-398436"/>
            <a:ext cx="12190413" cy="7256436"/>
            <a:chOff x="0" y="-398436"/>
            <a:chExt cx="12190413" cy="7256436"/>
          </a:xfrm>
        </p:grpSpPr>
        <p:pic>
          <p:nvPicPr>
            <p:cNvPr id="7" name="Рисунок 6"/>
            <p:cNvPicPr>
              <a:picLocks noChangeAspect="1"/>
            </p:cNvPicPr>
            <p:nvPr userDrawn="1"/>
          </p:nvPicPr>
          <p:blipFill>
            <a:blip r:embed="rId79">
              <a:extLst>
                <a:ext uri="{28A0092B-C50C-407E-A947-70E740481C1C}">
                  <a14:useLocalDpi xmlns:a14="http://schemas.microsoft.com/office/drawing/2010/main" val="0"/>
                </a:ext>
              </a:extLst>
            </a:blip>
            <a:stretch>
              <a:fillRect/>
            </a:stretch>
          </p:blipFill>
          <p:spPr>
            <a:xfrm flipV="1">
              <a:off x="3981696" y="405923"/>
              <a:ext cx="2746327" cy="142809"/>
            </a:xfrm>
            <a:prstGeom prst="rect">
              <a:avLst/>
            </a:prstGeom>
          </p:spPr>
        </p:pic>
        <p:pic>
          <p:nvPicPr>
            <p:cNvPr id="8" name="Рисунок 7"/>
            <p:cNvPicPr>
              <a:picLocks noChangeAspect="1"/>
            </p:cNvPicPr>
            <p:nvPr userDrawn="1"/>
          </p:nvPicPr>
          <p:blipFill>
            <a:blip r:embed="rId80" cstate="print">
              <a:extLst>
                <a:ext uri="{28A0092B-C50C-407E-A947-70E740481C1C}">
                  <a14:useLocalDpi xmlns:a14="http://schemas.microsoft.com/office/drawing/2010/main" val="0"/>
                </a:ext>
              </a:extLst>
            </a:blip>
            <a:stretch>
              <a:fillRect/>
            </a:stretch>
          </p:blipFill>
          <p:spPr>
            <a:xfrm>
              <a:off x="6460283" y="1587"/>
              <a:ext cx="5730130" cy="2135428"/>
            </a:xfrm>
            <a:prstGeom prst="rect">
              <a:avLst/>
            </a:prstGeom>
          </p:spPr>
        </p:pic>
        <p:grpSp>
          <p:nvGrpSpPr>
            <p:cNvPr id="9" name="Группа 8"/>
            <p:cNvGrpSpPr/>
            <p:nvPr userDrawn="1"/>
          </p:nvGrpSpPr>
          <p:grpSpPr>
            <a:xfrm>
              <a:off x="0" y="1587"/>
              <a:ext cx="12176092" cy="5856700"/>
              <a:chOff x="0" y="1587"/>
              <a:chExt cx="12176092" cy="5856700"/>
            </a:xfrm>
          </p:grpSpPr>
          <p:pic>
            <p:nvPicPr>
              <p:cNvPr id="10" name="Рисунок 9"/>
              <p:cNvPicPr>
                <a:picLocks noChangeAspect="1"/>
              </p:cNvPicPr>
              <p:nvPr/>
            </p:nvPicPr>
            <p:blipFill>
              <a:blip r:embed="rId81" cstate="print">
                <a:extLst>
                  <a:ext uri="{28A0092B-C50C-407E-A947-70E740481C1C}">
                    <a14:useLocalDpi xmlns:a14="http://schemas.microsoft.com/office/drawing/2010/main" val="0"/>
                  </a:ext>
                </a:extLst>
              </a:blip>
              <a:stretch>
                <a:fillRect/>
              </a:stretch>
            </p:blipFill>
            <p:spPr>
              <a:xfrm>
                <a:off x="0" y="1587"/>
                <a:ext cx="12176092" cy="5856700"/>
              </a:xfrm>
              <a:prstGeom prst="rect">
                <a:avLst/>
              </a:prstGeom>
            </p:spPr>
          </p:pic>
          <p:pic>
            <p:nvPicPr>
              <p:cNvPr id="11" name="Рисунок 10"/>
              <p:cNvPicPr>
                <a:picLocks noChangeAspect="1"/>
              </p:cNvPicPr>
              <p:nvPr/>
            </p:nvPicPr>
            <p:blipFill>
              <a:blip r:embed="rId82" cstate="print">
                <a:extLst>
                  <a:ext uri="{28A0092B-C50C-407E-A947-70E740481C1C}">
                    <a14:useLocalDpi xmlns:a14="http://schemas.microsoft.com/office/drawing/2010/main" val="0"/>
                  </a:ext>
                </a:extLst>
              </a:blip>
              <a:stretch>
                <a:fillRect/>
              </a:stretch>
            </p:blipFill>
            <p:spPr>
              <a:xfrm>
                <a:off x="2656824" y="1587"/>
                <a:ext cx="9389267" cy="5552186"/>
              </a:xfrm>
              <a:prstGeom prst="rect">
                <a:avLst/>
              </a:prstGeom>
            </p:spPr>
          </p:pic>
        </p:grpSp>
        <p:pic>
          <p:nvPicPr>
            <p:cNvPr id="12" name="Рисунок 11"/>
            <p:cNvPicPr>
              <a:picLocks noChangeAspect="1"/>
            </p:cNvPicPr>
            <p:nvPr userDrawn="1"/>
          </p:nvPicPr>
          <p:blipFill>
            <a:blip r:embed="rId83">
              <a:extLst>
                <a:ext uri="{28A0092B-C50C-407E-A947-70E740481C1C}">
                  <a14:useLocalDpi xmlns:a14="http://schemas.microsoft.com/office/drawing/2010/main" val="0"/>
                </a:ext>
              </a:extLst>
            </a:blip>
            <a:stretch>
              <a:fillRect/>
            </a:stretch>
          </p:blipFill>
          <p:spPr>
            <a:xfrm rot="847671">
              <a:off x="1910818" y="-398436"/>
              <a:ext cx="4354233" cy="4274405"/>
            </a:xfrm>
            <a:prstGeom prst="rect">
              <a:avLst/>
            </a:prstGeom>
          </p:spPr>
        </p:pic>
        <p:pic>
          <p:nvPicPr>
            <p:cNvPr id="13" name="Рисунок 12"/>
            <p:cNvPicPr>
              <a:picLocks noChangeAspect="1"/>
            </p:cNvPicPr>
            <p:nvPr userDrawn="1"/>
          </p:nvPicPr>
          <p:blipFill>
            <a:blip r:embed="rId84" cstate="print">
              <a:extLst>
                <a:ext uri="{28A0092B-C50C-407E-A947-70E740481C1C}">
                  <a14:useLocalDpi xmlns:a14="http://schemas.microsoft.com/office/drawing/2010/main" val="0"/>
                </a:ext>
              </a:extLst>
            </a:blip>
            <a:stretch>
              <a:fillRect/>
            </a:stretch>
          </p:blipFill>
          <p:spPr>
            <a:xfrm>
              <a:off x="2486511" y="3474791"/>
              <a:ext cx="3768633" cy="1982301"/>
            </a:xfrm>
            <a:prstGeom prst="rect">
              <a:avLst/>
            </a:prstGeom>
          </p:spPr>
        </p:pic>
        <p:pic>
          <p:nvPicPr>
            <p:cNvPr id="14" name="Рисунок 13"/>
            <p:cNvPicPr>
              <a:picLocks noChangeAspect="1"/>
            </p:cNvPicPr>
            <p:nvPr userDrawn="1"/>
          </p:nvPicPr>
          <p:blipFill>
            <a:blip r:embed="rId85" cstate="print">
              <a:extLst>
                <a:ext uri="{28A0092B-C50C-407E-A947-70E740481C1C}">
                  <a14:useLocalDpi xmlns:a14="http://schemas.microsoft.com/office/drawing/2010/main" val="0"/>
                </a:ext>
              </a:extLst>
            </a:blip>
            <a:stretch>
              <a:fillRect/>
            </a:stretch>
          </p:blipFill>
          <p:spPr>
            <a:xfrm>
              <a:off x="6320030" y="353039"/>
              <a:ext cx="4959752" cy="5688835"/>
            </a:xfrm>
            <a:prstGeom prst="rect">
              <a:avLst/>
            </a:prstGeom>
          </p:spPr>
        </p:pic>
        <p:sp>
          <p:nvSpPr>
            <p:cNvPr id="15"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pic>
          <p:nvPicPr>
            <p:cNvPr id="16" name="Рисунок 15"/>
            <p:cNvPicPr>
              <a:picLocks noChangeAspect="1"/>
            </p:cNvPicPr>
            <p:nvPr userDrawn="1"/>
          </p:nvPicPr>
          <p:blipFill>
            <a:blip r:embed="rId86" cstate="print">
              <a:extLst>
                <a:ext uri="{28A0092B-C50C-407E-A947-70E740481C1C}">
                  <a14:useLocalDpi xmlns:a14="http://schemas.microsoft.com/office/drawing/2010/main" val="0"/>
                </a:ext>
              </a:extLst>
            </a:blip>
            <a:stretch>
              <a:fillRect/>
            </a:stretch>
          </p:blipFill>
          <p:spPr>
            <a:xfrm>
              <a:off x="10441334" y="95349"/>
              <a:ext cx="1458438" cy="1515155"/>
            </a:xfrm>
            <a:prstGeom prst="rect">
              <a:avLst/>
            </a:prstGeom>
          </p:spPr>
        </p:pic>
        <p:pic>
          <p:nvPicPr>
            <p:cNvPr id="17" name="Рисунок 16"/>
            <p:cNvPicPr>
              <a:picLocks noChangeAspect="1"/>
            </p:cNvPicPr>
            <p:nvPr userDrawn="1"/>
          </p:nvPicPr>
          <p:blipFill>
            <a:blip r:embed="rId79">
              <a:extLst>
                <a:ext uri="{28A0092B-C50C-407E-A947-70E740481C1C}">
                  <a14:useLocalDpi xmlns:a14="http://schemas.microsoft.com/office/drawing/2010/main" val="0"/>
                </a:ext>
              </a:extLst>
            </a:blip>
            <a:stretch>
              <a:fillRect/>
            </a:stretch>
          </p:blipFill>
          <p:spPr>
            <a:xfrm flipV="1">
              <a:off x="0" y="4829074"/>
              <a:ext cx="2746327" cy="142809"/>
            </a:xfrm>
            <a:prstGeom prst="rect">
              <a:avLst/>
            </a:prstGeom>
          </p:spPr>
        </p:pic>
        <p:pic>
          <p:nvPicPr>
            <p:cNvPr id="18" name="Рисунок 17"/>
            <p:cNvPicPr>
              <a:picLocks noChangeAspect="1"/>
            </p:cNvPicPr>
            <p:nvPr userDrawn="1"/>
          </p:nvPicPr>
          <p:blipFill>
            <a:blip r:embed="rId87" cstate="print">
              <a:extLst>
                <a:ext uri="{28A0092B-C50C-407E-A947-70E740481C1C}">
                  <a14:useLocalDpi xmlns:a14="http://schemas.microsoft.com/office/drawing/2010/main" val="0"/>
                </a:ext>
              </a:extLst>
            </a:blip>
            <a:stretch>
              <a:fillRect/>
            </a:stretch>
          </p:blipFill>
          <p:spPr>
            <a:xfrm flipH="1">
              <a:off x="4028374" y="540984"/>
              <a:ext cx="1416169" cy="2787284"/>
            </a:xfrm>
            <a:prstGeom prst="rect">
              <a:avLst/>
            </a:prstGeom>
          </p:spPr>
        </p:pic>
        <p:pic>
          <p:nvPicPr>
            <p:cNvPr id="19" name="Рисунок 18"/>
            <p:cNvPicPr>
              <a:picLocks noChangeAspect="1"/>
            </p:cNvPicPr>
            <p:nvPr userDrawn="1"/>
          </p:nvPicPr>
          <p:blipFill>
            <a:blip r:embed="rId88" cstate="print">
              <a:extLst>
                <a:ext uri="{28A0092B-C50C-407E-A947-70E740481C1C}">
                  <a14:useLocalDpi xmlns:a14="http://schemas.microsoft.com/office/drawing/2010/main" val="0"/>
                </a:ext>
              </a:extLst>
            </a:blip>
            <a:stretch>
              <a:fillRect/>
            </a:stretch>
          </p:blipFill>
          <p:spPr>
            <a:xfrm>
              <a:off x="6224785" y="904031"/>
              <a:ext cx="210077" cy="210077"/>
            </a:xfrm>
            <a:prstGeom prst="rect">
              <a:avLst/>
            </a:prstGeom>
          </p:spPr>
        </p:pic>
        <p:pic>
          <p:nvPicPr>
            <p:cNvPr id="20" name="Рисунок 19"/>
            <p:cNvPicPr>
              <a:picLocks noChangeAspect="1"/>
            </p:cNvPicPr>
            <p:nvPr userDrawn="1"/>
          </p:nvPicPr>
          <p:blipFill>
            <a:blip r:embed="rId88" cstate="print">
              <a:extLst>
                <a:ext uri="{28A0092B-C50C-407E-A947-70E740481C1C}">
                  <a14:useLocalDpi xmlns:a14="http://schemas.microsoft.com/office/drawing/2010/main" val="0"/>
                </a:ext>
              </a:extLst>
            </a:blip>
            <a:stretch>
              <a:fillRect/>
            </a:stretch>
          </p:blipFill>
          <p:spPr>
            <a:xfrm>
              <a:off x="11510081" y="4448891"/>
              <a:ext cx="210077" cy="210077"/>
            </a:xfrm>
            <a:prstGeom prst="rect">
              <a:avLst/>
            </a:prstGeom>
          </p:spPr>
        </p:pic>
        <p:pic>
          <p:nvPicPr>
            <p:cNvPr id="21" name="Рисунок 20"/>
            <p:cNvPicPr>
              <a:picLocks noChangeAspect="1"/>
            </p:cNvPicPr>
            <p:nvPr userDrawn="1"/>
          </p:nvPicPr>
          <p:blipFill>
            <a:blip r:embed="rId89" cstate="print">
              <a:extLst>
                <a:ext uri="{28A0092B-C50C-407E-A947-70E740481C1C}">
                  <a14:useLocalDpi xmlns:a14="http://schemas.microsoft.com/office/drawing/2010/main" val="0"/>
                </a:ext>
              </a:extLst>
            </a:blip>
            <a:stretch>
              <a:fillRect/>
            </a:stretch>
          </p:blipFill>
          <p:spPr>
            <a:xfrm>
              <a:off x="6405452" y="1208990"/>
              <a:ext cx="233464" cy="233464"/>
            </a:xfrm>
            <a:prstGeom prst="rect">
              <a:avLst/>
            </a:prstGeom>
          </p:spPr>
        </p:pic>
        <p:pic>
          <p:nvPicPr>
            <p:cNvPr id="22" name="Рисунок 21"/>
            <p:cNvPicPr>
              <a:picLocks noChangeAspect="1"/>
            </p:cNvPicPr>
            <p:nvPr userDrawn="1"/>
          </p:nvPicPr>
          <p:blipFill>
            <a:blip r:embed="rId89" cstate="print">
              <a:extLst>
                <a:ext uri="{28A0092B-C50C-407E-A947-70E740481C1C}">
                  <a14:useLocalDpi xmlns:a14="http://schemas.microsoft.com/office/drawing/2010/main" val="0"/>
                </a:ext>
              </a:extLst>
            </a:blip>
            <a:stretch>
              <a:fillRect/>
            </a:stretch>
          </p:blipFill>
          <p:spPr>
            <a:xfrm>
              <a:off x="11703056" y="3728389"/>
              <a:ext cx="233464" cy="233464"/>
            </a:xfrm>
            <a:prstGeom prst="rect">
              <a:avLst/>
            </a:prstGeom>
          </p:spPr>
        </p:pic>
        <p:pic>
          <p:nvPicPr>
            <p:cNvPr id="23" name="Рисунок 22"/>
            <p:cNvPicPr>
              <a:picLocks noChangeAspect="1"/>
            </p:cNvPicPr>
            <p:nvPr userDrawn="1"/>
          </p:nvPicPr>
          <p:blipFill>
            <a:blip r:embed="rId89" cstate="print">
              <a:extLst>
                <a:ext uri="{28A0092B-C50C-407E-A947-70E740481C1C}">
                  <a14:useLocalDpi xmlns:a14="http://schemas.microsoft.com/office/drawing/2010/main" val="0"/>
                </a:ext>
              </a:extLst>
            </a:blip>
            <a:stretch>
              <a:fillRect/>
            </a:stretch>
          </p:blipFill>
          <p:spPr>
            <a:xfrm>
              <a:off x="299622" y="404057"/>
              <a:ext cx="233464" cy="233464"/>
            </a:xfrm>
            <a:prstGeom prst="rect">
              <a:avLst/>
            </a:prstGeom>
          </p:spPr>
        </p:pic>
        <p:pic>
          <p:nvPicPr>
            <p:cNvPr id="24" name="Рисунок 23"/>
            <p:cNvPicPr>
              <a:picLocks noChangeAspect="1"/>
            </p:cNvPicPr>
            <p:nvPr userDrawn="1"/>
          </p:nvPicPr>
          <p:blipFill>
            <a:blip r:embed="rId90" cstate="print">
              <a:extLst>
                <a:ext uri="{28A0092B-C50C-407E-A947-70E740481C1C}">
                  <a14:useLocalDpi xmlns:a14="http://schemas.microsoft.com/office/drawing/2010/main" val="0"/>
                </a:ext>
              </a:extLst>
            </a:blip>
            <a:stretch>
              <a:fillRect/>
            </a:stretch>
          </p:blipFill>
          <p:spPr>
            <a:xfrm rot="17827223">
              <a:off x="6681181" y="3023484"/>
              <a:ext cx="269823" cy="253634"/>
            </a:xfrm>
            <a:prstGeom prst="rect">
              <a:avLst/>
            </a:prstGeom>
          </p:spPr>
        </p:pic>
        <p:pic>
          <p:nvPicPr>
            <p:cNvPr id="25" name="Рисунок 24"/>
            <p:cNvPicPr>
              <a:picLocks noChangeAspect="1"/>
            </p:cNvPicPr>
            <p:nvPr userDrawn="1"/>
          </p:nvPicPr>
          <p:blipFill>
            <a:blip r:embed="rId90" cstate="print">
              <a:extLst>
                <a:ext uri="{28A0092B-C50C-407E-A947-70E740481C1C}">
                  <a14:useLocalDpi xmlns:a14="http://schemas.microsoft.com/office/drawing/2010/main" val="0"/>
                </a:ext>
              </a:extLst>
            </a:blip>
            <a:stretch>
              <a:fillRect/>
            </a:stretch>
          </p:blipFill>
          <p:spPr>
            <a:xfrm rot="15425848">
              <a:off x="2351600" y="202530"/>
              <a:ext cx="269823" cy="253634"/>
            </a:xfrm>
            <a:prstGeom prst="rect">
              <a:avLst/>
            </a:prstGeom>
          </p:spPr>
        </p:pic>
      </p:grpSp>
      <p:sp>
        <p:nvSpPr>
          <p:cNvPr id="2" name="Заголовок 1"/>
          <p:cNvSpPr>
            <a:spLocks noGrp="1"/>
          </p:cNvSpPr>
          <p:nvPr>
            <p:ph type="title"/>
          </p:nvPr>
        </p:nvSpPr>
        <p:spPr>
          <a:xfrm>
            <a:off x="236764" y="365125"/>
            <a:ext cx="4049486" cy="3363264"/>
          </a:xfrm>
          <a:prstGeom prst="rect">
            <a:avLst/>
          </a:prstGeom>
        </p:spPr>
        <p:txBody>
          <a:bodyPr vert="horz" lIns="91440" tIns="45720" rIns="91440" bIns="45720" rtlCol="0" anchor="ctr">
            <a:normAutofit/>
          </a:bodyPr>
          <a:lstStyle/>
          <a:p>
            <a:r>
              <a:rPr lang="da-DK" dirty="0"/>
              <a:t>Lorem ipsum dolor sit amet</a:t>
            </a:r>
            <a:endParaRPr lang="ru-RU" dirty="0"/>
          </a:p>
        </p:txBody>
      </p:sp>
      <p:sp>
        <p:nvSpPr>
          <p:cNvPr id="3" name="Текст 2"/>
          <p:cNvSpPr>
            <a:spLocks noGrp="1"/>
          </p:cNvSpPr>
          <p:nvPr>
            <p:ph type="body" idx="1"/>
          </p:nvPr>
        </p:nvSpPr>
        <p:spPr>
          <a:xfrm>
            <a:off x="236765" y="2975647"/>
            <a:ext cx="6295382" cy="2146989"/>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EA0633-B9B7-4E2D-9024-B0FA0EAEEBBA}" type="datetime1">
              <a:rPr lang="ru-RU" smtClean="0"/>
              <a:t>19.09.2023</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11510081" y="6356350"/>
            <a:ext cx="536009" cy="365125"/>
          </a:xfrm>
          <a:prstGeom prst="rect">
            <a:avLst/>
          </a:prstGeom>
        </p:spPr>
        <p:txBody>
          <a:bodyPr vert="horz" lIns="91440" tIns="45720" rIns="91440" bIns="45720" rtlCol="0" anchor="ctr"/>
          <a:lstStyle>
            <a:lvl1pPr algn="r">
              <a:defRPr sz="2400" b="1">
                <a:solidFill>
                  <a:schemeClr val="bg1"/>
                </a:solidFill>
              </a:defRPr>
            </a:lvl1pPr>
          </a:lstStyle>
          <a:p>
            <a:fld id="{B7E6CA31-DA56-47CF-9891-B6D0296B6AEC}" type="slidenum">
              <a:rPr lang="ru-RU" smtClean="0"/>
              <a:pPr/>
              <a:t>‹Nr.›</a:t>
            </a:fld>
            <a:endParaRPr lang="ru-RU" dirty="0"/>
          </a:p>
        </p:txBody>
      </p:sp>
    </p:spTree>
    <p:extLst>
      <p:ext uri="{BB962C8B-B14F-4D97-AF65-F5344CB8AC3E}">
        <p14:creationId xmlns:p14="http://schemas.microsoft.com/office/powerpoint/2010/main" val="1714536039"/>
      </p:ext>
    </p:extLst>
  </p:cSld>
  <p:clrMap bg1="lt1" tx1="dk1" bg2="lt2" tx2="dk2" accent1="accent1" accent2="accent2" accent3="accent3" accent4="accent4" accent5="accent5" accent6="accent6" hlink="hlink" folHlink="folHlink"/>
  <p:sldLayoutIdLst>
    <p:sldLayoutId id="2147483717" r:id="rId1"/>
    <p:sldLayoutId id="2147483681" r:id="rId2"/>
    <p:sldLayoutId id="2147483839" r:id="rId3"/>
    <p:sldLayoutId id="2147483682" r:id="rId4"/>
    <p:sldLayoutId id="2147483683" r:id="rId5"/>
    <p:sldLayoutId id="2147483661" r:id="rId6"/>
    <p:sldLayoutId id="2147483672" r:id="rId7"/>
    <p:sldLayoutId id="2147483673" r:id="rId8"/>
    <p:sldLayoutId id="2147483662" r:id="rId9"/>
    <p:sldLayoutId id="2147483677" r:id="rId10"/>
    <p:sldLayoutId id="2147483663" r:id="rId11"/>
    <p:sldLayoutId id="2147483688" r:id="rId12"/>
    <p:sldLayoutId id="2147483691" r:id="rId13"/>
    <p:sldLayoutId id="2147483718" r:id="rId14"/>
    <p:sldLayoutId id="2147483689" r:id="rId15"/>
    <p:sldLayoutId id="2147483690" r:id="rId16"/>
    <p:sldLayoutId id="2147483692" r:id="rId17"/>
    <p:sldLayoutId id="2147483693" r:id="rId18"/>
    <p:sldLayoutId id="2147483712" r:id="rId19"/>
    <p:sldLayoutId id="2147483723" r:id="rId20"/>
    <p:sldLayoutId id="2147483674" r:id="rId21"/>
    <p:sldLayoutId id="2147483842" r:id="rId22"/>
    <p:sldLayoutId id="2147483694" r:id="rId23"/>
    <p:sldLayoutId id="2147483695" r:id="rId24"/>
    <p:sldLayoutId id="2147483719" r:id="rId25"/>
    <p:sldLayoutId id="2147483696" r:id="rId26"/>
    <p:sldLayoutId id="2147483697" r:id="rId27"/>
    <p:sldLayoutId id="2147483698" r:id="rId28"/>
    <p:sldLayoutId id="2147483699" r:id="rId29"/>
    <p:sldLayoutId id="2147483713" r:id="rId30"/>
    <p:sldLayoutId id="2147483724" r:id="rId31"/>
    <p:sldLayoutId id="2147483675" r:id="rId32"/>
    <p:sldLayoutId id="2147483766" r:id="rId33"/>
    <p:sldLayoutId id="2147483700" r:id="rId34"/>
    <p:sldLayoutId id="2147483767" r:id="rId35"/>
    <p:sldLayoutId id="2147483720" r:id="rId36"/>
    <p:sldLayoutId id="2147483701" r:id="rId37"/>
    <p:sldLayoutId id="2147483702" r:id="rId38"/>
    <p:sldLayoutId id="2147483703" r:id="rId39"/>
    <p:sldLayoutId id="2147483704" r:id="rId40"/>
    <p:sldLayoutId id="2147483705" r:id="rId41"/>
    <p:sldLayoutId id="2147483714" r:id="rId42"/>
    <p:sldLayoutId id="2147483765" r:id="rId43"/>
    <p:sldLayoutId id="2147483725" r:id="rId44"/>
    <p:sldLayoutId id="2147483676" r:id="rId45"/>
    <p:sldLayoutId id="2147483706" r:id="rId46"/>
    <p:sldLayoutId id="2147483707" r:id="rId47"/>
    <p:sldLayoutId id="2147483721" r:id="rId48"/>
    <p:sldLayoutId id="2147483708" r:id="rId49"/>
    <p:sldLayoutId id="2147483709" r:id="rId50"/>
    <p:sldLayoutId id="2147483710" r:id="rId51"/>
    <p:sldLayoutId id="2147483711" r:id="rId52"/>
    <p:sldLayoutId id="2147483715" r:id="rId53"/>
    <p:sldLayoutId id="2147483726" r:id="rId54"/>
    <p:sldLayoutId id="2147483728" r:id="rId55"/>
    <p:sldLayoutId id="2147483664" r:id="rId56"/>
    <p:sldLayoutId id="2147483665" r:id="rId57"/>
    <p:sldLayoutId id="2147483666" r:id="rId58"/>
    <p:sldLayoutId id="2147483722" r:id="rId59"/>
    <p:sldLayoutId id="2147483764" r:id="rId60"/>
    <p:sldLayoutId id="2147483727" r:id="rId61"/>
    <p:sldLayoutId id="2147483686" r:id="rId62"/>
    <p:sldLayoutId id="2147483841" r:id="rId63"/>
    <p:sldLayoutId id="2147483687" r:id="rId64"/>
    <p:sldLayoutId id="2147483678" r:id="rId65"/>
    <p:sldLayoutId id="2147483680" r:id="rId66"/>
    <p:sldLayoutId id="2147483667" r:id="rId67"/>
    <p:sldLayoutId id="2147483679" r:id="rId68"/>
    <p:sldLayoutId id="2147483684" r:id="rId69"/>
    <p:sldLayoutId id="2147483685" r:id="rId70"/>
    <p:sldLayoutId id="2147483668" r:id="rId71"/>
    <p:sldLayoutId id="2147483669" r:id="rId72"/>
    <p:sldLayoutId id="2147483716" r:id="rId73"/>
    <p:sldLayoutId id="2147483840" r:id="rId74"/>
    <p:sldLayoutId id="2147483670" r:id="rId75"/>
    <p:sldLayoutId id="2147483671" r:id="rId76"/>
    <p:sldLayoutId id="2147483870" r:id="rId77"/>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23.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8" Type="http://schemas.openxmlformats.org/officeDocument/2006/relationships/image" Target="../media/image330.jpeg"/><Relationship Id="rId3" Type="http://schemas.openxmlformats.org/officeDocument/2006/relationships/image" Target="../media/image325.jpeg"/><Relationship Id="rId7" Type="http://schemas.openxmlformats.org/officeDocument/2006/relationships/image" Target="../media/image329.jpeg"/><Relationship Id="rId2" Type="http://schemas.openxmlformats.org/officeDocument/2006/relationships/notesSlide" Target="../notesSlides/notesSlide7.xml"/><Relationship Id="rId1" Type="http://schemas.openxmlformats.org/officeDocument/2006/relationships/slideLayout" Target="../slideLayouts/slideLayout43.xml"/><Relationship Id="rId6" Type="http://schemas.openxmlformats.org/officeDocument/2006/relationships/image" Target="../media/image328.jpeg"/><Relationship Id="rId5" Type="http://schemas.openxmlformats.org/officeDocument/2006/relationships/image" Target="../media/image327.jpeg"/><Relationship Id="rId10" Type="http://schemas.openxmlformats.org/officeDocument/2006/relationships/image" Target="../media/image332.png"/><Relationship Id="rId4" Type="http://schemas.openxmlformats.org/officeDocument/2006/relationships/image" Target="../media/image326.jpeg"/><Relationship Id="rId9" Type="http://schemas.openxmlformats.org/officeDocument/2006/relationships/image" Target="../media/image33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3" Type="http://schemas.openxmlformats.org/officeDocument/2006/relationships/image" Target="../media/image333.png"/><Relationship Id="rId2" Type="http://schemas.openxmlformats.org/officeDocument/2006/relationships/notesSlide" Target="../notesSlides/notesSlide9.xml"/><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3" Type="http://schemas.openxmlformats.org/officeDocument/2006/relationships/image" Target="../media/image334.png"/><Relationship Id="rId2" Type="http://schemas.openxmlformats.org/officeDocument/2006/relationships/notesSlide" Target="../notesSlides/notesSlide11.xml"/><Relationship Id="rId1" Type="http://schemas.openxmlformats.org/officeDocument/2006/relationships/slideLayout" Target="../slideLayouts/slideLayout43.xml"/><Relationship Id="rId4" Type="http://schemas.openxmlformats.org/officeDocument/2006/relationships/image" Target="../media/image33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3" Type="http://schemas.openxmlformats.org/officeDocument/2006/relationships/image" Target="../media/image336.png"/><Relationship Id="rId2" Type="http://schemas.openxmlformats.org/officeDocument/2006/relationships/notesSlide" Target="../notesSlides/notesSlide13.xml"/><Relationship Id="rId1" Type="http://schemas.openxmlformats.org/officeDocument/2006/relationships/slideLayout" Target="../slideLayouts/slideLayout43.xml"/><Relationship Id="rId5" Type="http://schemas.openxmlformats.org/officeDocument/2006/relationships/image" Target="../media/image338.png"/><Relationship Id="rId4" Type="http://schemas.openxmlformats.org/officeDocument/2006/relationships/image" Target="../media/image337.png"/></Relationships>
</file>

<file path=ppt/slides/_rels/slide18.xml.rels><?xml version="1.0" encoding="UTF-8" standalone="yes"?>
<Relationships xmlns="http://schemas.openxmlformats.org/package/2006/relationships"><Relationship Id="rId3" Type="http://schemas.openxmlformats.org/officeDocument/2006/relationships/image" Target="../media/image339.png"/><Relationship Id="rId2" Type="http://schemas.openxmlformats.org/officeDocument/2006/relationships/notesSlide" Target="../notesSlides/notesSlide14.xml"/><Relationship Id="rId1" Type="http://schemas.openxmlformats.org/officeDocument/2006/relationships/slideLayout" Target="../slideLayouts/slideLayout43.xml"/><Relationship Id="rId5" Type="http://schemas.openxmlformats.org/officeDocument/2006/relationships/image" Target="../media/image341.png"/><Relationship Id="rId4" Type="http://schemas.openxmlformats.org/officeDocument/2006/relationships/image" Target="../media/image340.png"/></Relationships>
</file>

<file path=ppt/slides/_rels/slide19.xml.rels><?xml version="1.0" encoding="UTF-8" standalone="yes"?>
<Relationships xmlns="http://schemas.openxmlformats.org/package/2006/relationships"><Relationship Id="rId3" Type="http://schemas.openxmlformats.org/officeDocument/2006/relationships/image" Target="../media/image342.png"/><Relationship Id="rId2" Type="http://schemas.openxmlformats.org/officeDocument/2006/relationships/notesSlide" Target="../notesSlides/notesSlide15.xml"/><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3" Type="http://schemas.microsoft.com/office/2018/10/relationships/comments" Target="../comments/modernComment_859_40E4ED4C.xml"/><Relationship Id="rId2" Type="http://schemas.openxmlformats.org/officeDocument/2006/relationships/notesSlide" Target="../notesSlides/notesSlide2.xml"/><Relationship Id="rId1" Type="http://schemas.openxmlformats.org/officeDocument/2006/relationships/slideLayout" Target="../slideLayouts/slideLayout7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3" Type="http://schemas.openxmlformats.org/officeDocument/2006/relationships/image" Target="../media/image325.jpeg"/><Relationship Id="rId2" Type="http://schemas.openxmlformats.org/officeDocument/2006/relationships/notesSlide" Target="../notesSlides/notesSlide17.xml"/><Relationship Id="rId1" Type="http://schemas.openxmlformats.org/officeDocument/2006/relationships/slideLayout" Target="../slideLayouts/slideLayout43.xml"/><Relationship Id="rId5" Type="http://schemas.openxmlformats.org/officeDocument/2006/relationships/image" Target="../media/image332.png"/><Relationship Id="rId4" Type="http://schemas.openxmlformats.org/officeDocument/2006/relationships/image" Target="../media/image331.png"/></Relationships>
</file>

<file path=ppt/slides/_rels/slide22.xml.rels><?xml version="1.0" encoding="UTF-8" standalone="yes"?>
<Relationships xmlns="http://schemas.openxmlformats.org/package/2006/relationships"><Relationship Id="rId3" Type="http://schemas.openxmlformats.org/officeDocument/2006/relationships/image" Target="../media/image343.png"/><Relationship Id="rId2" Type="http://schemas.openxmlformats.org/officeDocument/2006/relationships/notesSlide" Target="../notesSlides/notesSlide18.xml"/><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3" Type="http://schemas.openxmlformats.org/officeDocument/2006/relationships/image" Target="../media/image343.png"/><Relationship Id="rId2" Type="http://schemas.openxmlformats.org/officeDocument/2006/relationships/notesSlide" Target="../notesSlides/notesSlide19.xml"/><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3" Type="http://schemas.openxmlformats.org/officeDocument/2006/relationships/image" Target="../media/image344.png"/><Relationship Id="rId2" Type="http://schemas.openxmlformats.org/officeDocument/2006/relationships/notesSlide" Target="../notesSlides/notesSlide20.xml"/><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3" Type="http://schemas.openxmlformats.org/officeDocument/2006/relationships/image" Target="../media/image344.png"/><Relationship Id="rId2" Type="http://schemas.openxmlformats.org/officeDocument/2006/relationships/notesSlide" Target="../notesSlides/notesSlide21.xml"/><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3" Type="http://schemas.openxmlformats.org/officeDocument/2006/relationships/image" Target="../media/image345.png"/><Relationship Id="rId2" Type="http://schemas.openxmlformats.org/officeDocument/2006/relationships/notesSlide" Target="../notesSlides/notesSlide22.xml"/><Relationship Id="rId1" Type="http://schemas.openxmlformats.org/officeDocument/2006/relationships/slideLayout" Target="../slideLayouts/slideLayout4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3.xml"/></Relationships>
</file>

<file path=ppt/slides/_rels/slide28.xml.rels><?xml version="1.0" encoding="UTF-8" standalone="yes"?>
<Relationships xmlns="http://schemas.openxmlformats.org/package/2006/relationships"><Relationship Id="rId3" Type="http://schemas.openxmlformats.org/officeDocument/2006/relationships/image" Target="../media/image346.jpeg"/><Relationship Id="rId2" Type="http://schemas.openxmlformats.org/officeDocument/2006/relationships/notesSlide" Target="../notesSlides/notesSlide24.xml"/><Relationship Id="rId1" Type="http://schemas.openxmlformats.org/officeDocument/2006/relationships/slideLayout" Target="../slideLayouts/slideLayout60.xml"/></Relationships>
</file>

<file path=ppt/slides/_rels/slide29.xml.rels><?xml version="1.0" encoding="UTF-8" standalone="yes"?>
<Relationships xmlns="http://schemas.openxmlformats.org/package/2006/relationships"><Relationship Id="rId3" Type="http://schemas.openxmlformats.org/officeDocument/2006/relationships/image" Target="../media/image343.png"/><Relationship Id="rId2" Type="http://schemas.openxmlformats.org/officeDocument/2006/relationships/notesSlide" Target="../notesSlides/notesSlide25.xml"/><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3" Type="http://schemas.microsoft.com/office/2018/10/relationships/comments" Target="../comments/modernComment_85A_A747B342.xml"/><Relationship Id="rId2" Type="http://schemas.openxmlformats.org/officeDocument/2006/relationships/notesSlide" Target="../notesSlides/notesSlide3.xml"/><Relationship Id="rId1" Type="http://schemas.openxmlformats.org/officeDocument/2006/relationships/slideLayout" Target="../slideLayouts/slideLayout74.xml"/></Relationships>
</file>

<file path=ppt/slides/_rels/slide30.xml.rels><?xml version="1.0" encoding="UTF-8" standalone="yes"?>
<Relationships xmlns="http://schemas.openxmlformats.org/package/2006/relationships"><Relationship Id="rId3" Type="http://schemas.openxmlformats.org/officeDocument/2006/relationships/image" Target="../media/image347.png"/><Relationship Id="rId2" Type="http://schemas.openxmlformats.org/officeDocument/2006/relationships/notesSlide" Target="../notesSlides/notesSlide26.xml"/><Relationship Id="rId1" Type="http://schemas.openxmlformats.org/officeDocument/2006/relationships/slideLayout" Target="../slideLayouts/slideLayout48.xml"/></Relationships>
</file>

<file path=ppt/slides/_rels/slide31.xml.rels><?xml version="1.0" encoding="UTF-8" standalone="yes"?>
<Relationships xmlns="http://schemas.openxmlformats.org/package/2006/relationships"><Relationship Id="rId3" Type="http://schemas.openxmlformats.org/officeDocument/2006/relationships/image" Target="../media/image343.png"/><Relationship Id="rId2" Type="http://schemas.openxmlformats.org/officeDocument/2006/relationships/notesSlide" Target="../notesSlides/notesSlide27.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324.jpg"/><Relationship Id="rId2" Type="http://schemas.openxmlformats.org/officeDocument/2006/relationships/notesSlide" Target="../notesSlides/notesSlide5.xml"/><Relationship Id="rId1" Type="http://schemas.openxmlformats.org/officeDocument/2006/relationships/slideLayout" Target="../slideLayouts/slideLayout7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769D3E-8858-4A05-B3A9-84A618532352}"/>
              </a:ext>
            </a:extLst>
          </p:cNvPr>
          <p:cNvSpPr>
            <a:spLocks noGrp="1"/>
          </p:cNvSpPr>
          <p:nvPr>
            <p:ph type="title"/>
          </p:nvPr>
        </p:nvSpPr>
        <p:spPr>
          <a:xfrm>
            <a:off x="935834" y="5933659"/>
            <a:ext cx="8168410" cy="636104"/>
          </a:xfrm>
        </p:spPr>
        <p:txBody>
          <a:bodyPr>
            <a:noAutofit/>
          </a:bodyPr>
          <a:lstStyle/>
          <a:p>
            <a:pPr algn="l"/>
            <a:r>
              <a:rPr lang="de-CH" sz="2800" b="0" dirty="0">
                <a:solidFill>
                  <a:srgbClr val="8EB403"/>
                </a:solidFill>
              </a:rPr>
              <a:t>Unternehmerisches Denken und Handeln</a:t>
            </a:r>
          </a:p>
        </p:txBody>
      </p:sp>
      <p:sp>
        <p:nvSpPr>
          <p:cNvPr id="4" name="Rechteck 3">
            <a:extLst>
              <a:ext uri="{FF2B5EF4-FFF2-40B4-BE49-F238E27FC236}">
                <a16:creationId xmlns:a16="http://schemas.microsoft.com/office/drawing/2014/main" id="{2B5132A5-C60A-4155-AB83-FBEB00069D1D}"/>
              </a:ext>
            </a:extLst>
          </p:cNvPr>
          <p:cNvSpPr/>
          <p:nvPr/>
        </p:nvSpPr>
        <p:spPr>
          <a:xfrm>
            <a:off x="925894" y="5322132"/>
            <a:ext cx="3009157" cy="738664"/>
          </a:xfrm>
          <a:prstGeom prst="rect">
            <a:avLst/>
          </a:prstGeom>
        </p:spPr>
        <p:txBody>
          <a:bodyPr wrap="none">
            <a:spAutoFit/>
          </a:bodyPr>
          <a:lstStyle/>
          <a:p>
            <a:r>
              <a:rPr lang="de-CH" sz="4200" dirty="0">
                <a:solidFill>
                  <a:srgbClr val="8EB403"/>
                </a:solidFill>
              </a:rPr>
              <a:t>my</a:t>
            </a:r>
            <a:r>
              <a:rPr lang="de-CH" sz="4200" b="1" dirty="0">
                <a:solidFill>
                  <a:srgbClr val="8EB403"/>
                </a:solidFill>
              </a:rPr>
              <a:t>idea.</a:t>
            </a:r>
            <a:r>
              <a:rPr lang="de-CH" sz="4200" dirty="0">
                <a:solidFill>
                  <a:srgbClr val="8EB403"/>
                </a:solidFill>
              </a:rPr>
              <a:t>ch</a:t>
            </a:r>
          </a:p>
        </p:txBody>
      </p:sp>
      <p:pic>
        <p:nvPicPr>
          <p:cNvPr id="25" name="Grafik 24">
            <a:extLst>
              <a:ext uri="{FF2B5EF4-FFF2-40B4-BE49-F238E27FC236}">
                <a16:creationId xmlns:a16="http://schemas.microsoft.com/office/drawing/2014/main" id="{8A1741F1-01FC-47F9-8DB0-9D5A9C250EE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889436" y="400858"/>
            <a:ext cx="2176672" cy="1043578"/>
          </a:xfrm>
          <a:prstGeom prst="rect">
            <a:avLst/>
          </a:prstGeom>
        </p:spPr>
      </p:pic>
      <p:sp>
        <p:nvSpPr>
          <p:cNvPr id="3" name="Foliennummernplatzhalter 2">
            <a:extLst>
              <a:ext uri="{FF2B5EF4-FFF2-40B4-BE49-F238E27FC236}">
                <a16:creationId xmlns:a16="http://schemas.microsoft.com/office/drawing/2014/main" id="{DBD4B09B-DE92-42CD-A4E8-B762702A2AD8}"/>
              </a:ext>
            </a:extLst>
          </p:cNvPr>
          <p:cNvSpPr>
            <a:spLocks noGrp="1"/>
          </p:cNvSpPr>
          <p:nvPr>
            <p:ph type="sldNum" sz="quarter" idx="12"/>
          </p:nvPr>
        </p:nvSpPr>
        <p:spPr/>
        <p:txBody>
          <a:bodyPr/>
          <a:lstStyle/>
          <a:p>
            <a:fld id="{B7E6CA31-DA56-47CF-9891-B6D0296B6AEC}" type="slidenum">
              <a:rPr lang="ru-RU" smtClean="0"/>
              <a:pPr/>
              <a:t>1</a:t>
            </a:fld>
            <a:endParaRPr lang="ru-RU" dirty="0"/>
          </a:p>
        </p:txBody>
      </p:sp>
    </p:spTree>
    <p:extLst>
      <p:ext uri="{BB962C8B-B14F-4D97-AF65-F5344CB8AC3E}">
        <p14:creationId xmlns:p14="http://schemas.microsoft.com/office/powerpoint/2010/main" val="33291168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3E5D7F26-425F-44A2-82D3-DF60A147C365}"/>
              </a:ext>
            </a:extLst>
          </p:cNvPr>
          <p:cNvSpPr txBox="1">
            <a:spLocks noChangeArrowheads="1"/>
          </p:cNvSpPr>
          <p:nvPr/>
        </p:nvSpPr>
        <p:spPr bwMode="auto">
          <a:xfrm>
            <a:off x="1645134" y="247649"/>
            <a:ext cx="6270142" cy="771525"/>
          </a:xfrm>
          <a:prstGeom prst="rect">
            <a:avLst/>
          </a:prstGeom>
          <a:noFill/>
          <a:ln w="9525">
            <a:noFill/>
            <a:miter lim="800000"/>
            <a:headEnd/>
            <a:tailEnd/>
          </a:ln>
        </p:spPr>
        <p:txBody>
          <a:bodyPr anchor="ctr"/>
          <a:lstStyle/>
          <a:p>
            <a:pPr>
              <a:defRPr/>
            </a:pPr>
            <a:r>
              <a:rPr lang="de-CH" sz="2400" b="1" dirty="0">
                <a:solidFill>
                  <a:srgbClr val="0B4874"/>
                </a:solidFill>
                <a:latin typeface="Century Gothic" panose="020B0502020202020204" pitchFamily="34" charset="0"/>
                <a:ea typeface="ＭＳ Ｐゴシック" charset="0"/>
                <a:cs typeface="Arial"/>
              </a:rPr>
              <a:t>Entrepreneurial Marketing: Im Zusammenhang mit Neugründungen müssen wichtige Fragen geklärt werden</a:t>
            </a:r>
          </a:p>
        </p:txBody>
      </p:sp>
      <p:sp>
        <p:nvSpPr>
          <p:cNvPr id="8" name="Inhaltsplatzhalter 2">
            <a:extLst>
              <a:ext uri="{FF2B5EF4-FFF2-40B4-BE49-F238E27FC236}">
                <a16:creationId xmlns:a16="http://schemas.microsoft.com/office/drawing/2014/main" id="{4B106B21-9B7E-434C-88E6-C83B00BBB7C9}"/>
              </a:ext>
            </a:extLst>
          </p:cNvPr>
          <p:cNvSpPr txBox="1">
            <a:spLocks/>
          </p:cNvSpPr>
          <p:nvPr/>
        </p:nvSpPr>
        <p:spPr>
          <a:xfrm>
            <a:off x="1757449" y="1868867"/>
            <a:ext cx="9082002" cy="3636583"/>
          </a:xfrm>
          <a:prstGeom prst="rect">
            <a:avLst/>
          </a:prstGeom>
        </p:spPr>
        <p:txBody>
          <a:bodyPr vert="horz" lIns="0" tIns="0" rIns="0" bIns="0" rtlCol="0">
            <a:noAutofit/>
          </a:bodyPr>
          <a:lstStyle>
            <a:lvl1pPr marL="0" indent="0" algn="l" defTabSz="914400" rtl="0" eaLnBrk="1" latinLnBrk="0" hangingPunct="1">
              <a:lnSpc>
                <a:spcPct val="114000"/>
              </a:lnSpc>
              <a:spcBef>
                <a:spcPts val="0"/>
              </a:spcBef>
              <a:buFont typeface="Arial" panose="020B0604020202020204" pitchFamily="34" charset="0"/>
              <a:buNone/>
              <a:defRPr sz="2200" b="0" kern="1200">
                <a:solidFill>
                  <a:schemeClr val="accent1"/>
                </a:solidFill>
                <a:latin typeface="+mn-lt"/>
                <a:ea typeface="+mn-ea"/>
                <a:cs typeface="+mn-cs"/>
              </a:defRPr>
            </a:lvl1pPr>
            <a:lvl2pPr marL="271463" indent="-271463" algn="l" defTabSz="914400" rtl="0" eaLnBrk="1" latinLnBrk="0" hangingPunct="1">
              <a:lnSpc>
                <a:spcPct val="114000"/>
              </a:lnSpc>
              <a:spcBef>
                <a:spcPts val="0"/>
              </a:spcBef>
              <a:buClr>
                <a:schemeClr val="accent3"/>
              </a:buClr>
              <a:buFont typeface="MS PGothic" panose="020B0600070205080204" pitchFamily="34" charset="-128"/>
              <a:buChar char="▶"/>
              <a:defRPr sz="2200" kern="1200">
                <a:solidFill>
                  <a:schemeClr val="accent1"/>
                </a:solidFill>
                <a:latin typeface="+mn-lt"/>
                <a:ea typeface="+mn-ea"/>
                <a:cs typeface="+mn-cs"/>
              </a:defRPr>
            </a:lvl2pPr>
            <a:lvl3pPr marL="533400" indent="-261938" algn="l" defTabSz="914400" rtl="0" eaLnBrk="1" latinLnBrk="0" hangingPunct="1">
              <a:lnSpc>
                <a:spcPct val="114000"/>
              </a:lnSpc>
              <a:spcBef>
                <a:spcPts val="0"/>
              </a:spcBef>
              <a:buClr>
                <a:schemeClr val="accent3"/>
              </a:buClr>
              <a:buFont typeface="MS PGothic" panose="020B0600070205080204" pitchFamily="34" charset="-128"/>
              <a:buChar char="▶"/>
              <a:defRPr sz="2000" kern="1200">
                <a:solidFill>
                  <a:schemeClr val="accent1"/>
                </a:solidFill>
                <a:latin typeface="+mn-lt"/>
                <a:ea typeface="+mn-ea"/>
                <a:cs typeface="+mn-cs"/>
              </a:defRPr>
            </a:lvl3pPr>
            <a:lvl4pPr marL="806450" indent="-273050" algn="l" defTabSz="914400" rtl="0" eaLnBrk="1" latinLnBrk="0" hangingPunct="1">
              <a:lnSpc>
                <a:spcPct val="110000"/>
              </a:lnSpc>
              <a:spcBef>
                <a:spcPts val="0"/>
              </a:spcBef>
              <a:buClr>
                <a:schemeClr val="accent3"/>
              </a:buClr>
              <a:buFont typeface="MS PGothic" panose="020B0600070205080204" pitchFamily="34" charset="-128"/>
              <a:buChar char="▶"/>
              <a:defRPr sz="1800" kern="1200">
                <a:solidFill>
                  <a:schemeClr val="accent1"/>
                </a:solidFill>
                <a:latin typeface="+mn-lt"/>
                <a:ea typeface="+mn-ea"/>
                <a:cs typeface="+mn-cs"/>
              </a:defRPr>
            </a:lvl4pPr>
            <a:lvl5pPr marL="1077913" indent="-274638" algn="l" defTabSz="914400" rtl="0" eaLnBrk="1" latinLnBrk="0" hangingPunct="1">
              <a:lnSpc>
                <a:spcPct val="110000"/>
              </a:lnSpc>
              <a:spcBef>
                <a:spcPts val="0"/>
              </a:spcBef>
              <a:buClr>
                <a:schemeClr val="accent3"/>
              </a:buClr>
              <a:buFont typeface="MS PGothic" panose="020B0600070205080204" pitchFamily="34" charset="-128"/>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Bef>
                <a:spcPts val="599"/>
              </a:spcBef>
              <a:buClr>
                <a:srgbClr val="0B4874"/>
              </a:buClr>
              <a:buNone/>
            </a:pPr>
            <a:r>
              <a:rPr lang="de-CH" b="1" dirty="0">
                <a:solidFill>
                  <a:srgbClr val="0B4874"/>
                </a:solidFill>
              </a:rPr>
              <a:t>Folgende Fragen müssen Gründerinnen und Gründer beantworten:</a:t>
            </a:r>
          </a:p>
          <a:p>
            <a:pPr marL="361950" lvl="1" indent="-361950">
              <a:spcBef>
                <a:spcPts val="599"/>
              </a:spcBef>
              <a:buClr>
                <a:srgbClr val="0B4874"/>
              </a:buClr>
              <a:buFont typeface="Symbol" panose="05050102010706020507" pitchFamily="18" charset="2"/>
              <a:buChar char=""/>
            </a:pPr>
            <a:r>
              <a:rPr lang="de-CH" dirty="0">
                <a:solidFill>
                  <a:schemeClr val="accent6">
                    <a:lumMod val="50000"/>
                  </a:schemeClr>
                </a:solidFill>
              </a:rPr>
              <a:t>Wie planen wir unseren Markteintritt?</a:t>
            </a:r>
          </a:p>
          <a:p>
            <a:pPr marL="361950" lvl="1" indent="-361950">
              <a:spcBef>
                <a:spcPts val="599"/>
              </a:spcBef>
              <a:buClr>
                <a:srgbClr val="0B4874"/>
              </a:buClr>
              <a:buFont typeface="Symbol" panose="05050102010706020507" pitchFamily="18" charset="2"/>
              <a:buChar char=""/>
            </a:pPr>
            <a:r>
              <a:rPr lang="de-CH" dirty="0">
                <a:solidFill>
                  <a:schemeClr val="accent6">
                    <a:lumMod val="50000"/>
                  </a:schemeClr>
                </a:solidFill>
              </a:rPr>
              <a:t>Wie erreichen wir mit unseren wenigen Ressourcen eine möglichst hohe Wahrnehmung beim (potenziellen) Kunden?</a:t>
            </a:r>
          </a:p>
          <a:p>
            <a:pPr marL="361950" lvl="1" indent="-361950">
              <a:spcBef>
                <a:spcPts val="599"/>
              </a:spcBef>
              <a:buClr>
                <a:srgbClr val="0B4874"/>
              </a:buClr>
              <a:buFont typeface="Symbol" panose="05050102010706020507" pitchFamily="18" charset="2"/>
              <a:buChar char=""/>
            </a:pPr>
            <a:r>
              <a:rPr lang="de-CH" dirty="0">
                <a:solidFill>
                  <a:schemeClr val="accent6">
                    <a:lumMod val="50000"/>
                  </a:schemeClr>
                </a:solidFill>
              </a:rPr>
              <a:t>Wie möchten wir uns positionieren?</a:t>
            </a:r>
          </a:p>
          <a:p>
            <a:pPr marL="361950" lvl="1" indent="-361950">
              <a:spcBef>
                <a:spcPts val="599"/>
              </a:spcBef>
              <a:buClr>
                <a:srgbClr val="0B4874"/>
              </a:buClr>
              <a:buFont typeface="Symbol" panose="05050102010706020507" pitchFamily="18" charset="2"/>
              <a:buChar char=""/>
            </a:pPr>
            <a:r>
              <a:rPr lang="de-CH" dirty="0">
                <a:solidFill>
                  <a:schemeClr val="accent6">
                    <a:lumMod val="50000"/>
                  </a:schemeClr>
                </a:solidFill>
              </a:rPr>
              <a:t>Welches Image möchten wir haben?</a:t>
            </a:r>
          </a:p>
          <a:p>
            <a:pPr marL="361950" lvl="1" indent="-361950">
              <a:spcBef>
                <a:spcPts val="599"/>
              </a:spcBef>
              <a:buClr>
                <a:srgbClr val="0B4874"/>
              </a:buClr>
              <a:buFont typeface="Symbol" panose="05050102010706020507" pitchFamily="18" charset="2"/>
              <a:buChar char=""/>
            </a:pPr>
            <a:r>
              <a:rPr lang="de-CH" dirty="0">
                <a:solidFill>
                  <a:schemeClr val="accent6">
                    <a:lumMod val="50000"/>
                  </a:schemeClr>
                </a:solidFill>
              </a:rPr>
              <a:t>Wofür möchten wir stehen?</a:t>
            </a:r>
          </a:p>
          <a:p>
            <a:pPr marL="0" lvl="1" indent="0">
              <a:spcBef>
                <a:spcPts val="599"/>
              </a:spcBef>
              <a:buNone/>
            </a:pPr>
            <a:endParaRPr lang="de-CH" sz="2597" dirty="0">
              <a:solidFill>
                <a:srgbClr val="697D91"/>
              </a:solidFill>
            </a:endParaRPr>
          </a:p>
        </p:txBody>
      </p:sp>
      <p:sp>
        <p:nvSpPr>
          <p:cNvPr id="5" name="Foliennummernplatzhalter 12">
            <a:extLst>
              <a:ext uri="{FF2B5EF4-FFF2-40B4-BE49-F238E27FC236}">
                <a16:creationId xmlns:a16="http://schemas.microsoft.com/office/drawing/2014/main" id="{F43F69C8-A857-4828-9AFF-E21284FBFB57}"/>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10</a:t>
            </a:fld>
            <a:endParaRPr lang="ru-RU"/>
          </a:p>
        </p:txBody>
      </p:sp>
    </p:spTree>
    <p:extLst>
      <p:ext uri="{BB962C8B-B14F-4D97-AF65-F5344CB8AC3E}">
        <p14:creationId xmlns:p14="http://schemas.microsoft.com/office/powerpoint/2010/main" val="21474805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descr="Bildergebnis für cola">
            <a:extLst>
              <a:ext uri="{FF2B5EF4-FFF2-40B4-BE49-F238E27FC236}">
                <a16:creationId xmlns:a16="http://schemas.microsoft.com/office/drawing/2014/main" id="{9ED7E634-12BA-482C-A628-F74E3E8B7DB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824960" y="4442873"/>
            <a:ext cx="1643828" cy="2111400"/>
          </a:xfrm>
          <a:prstGeom prst="rect">
            <a:avLst/>
          </a:prstGeom>
          <a:noFill/>
          <a:ln>
            <a:noFill/>
          </a:ln>
        </p:spPr>
      </p:pic>
      <p:pic>
        <p:nvPicPr>
          <p:cNvPr id="5" name="Bild 3" descr="Bildergebnis für ikea garantie">
            <a:extLst>
              <a:ext uri="{FF2B5EF4-FFF2-40B4-BE49-F238E27FC236}">
                <a16:creationId xmlns:a16="http://schemas.microsoft.com/office/drawing/2014/main" id="{CCAC64E9-C1F1-4110-829E-2690CE14823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468788" y="5629417"/>
            <a:ext cx="1858884" cy="1080000"/>
          </a:xfrm>
          <a:prstGeom prst="rect">
            <a:avLst/>
          </a:prstGeom>
          <a:noFill/>
          <a:ln>
            <a:noFill/>
          </a:ln>
        </p:spPr>
      </p:pic>
      <p:pic>
        <p:nvPicPr>
          <p:cNvPr id="6" name="Bild 5" descr="Bildergebnis für Migros">
            <a:extLst>
              <a:ext uri="{FF2B5EF4-FFF2-40B4-BE49-F238E27FC236}">
                <a16:creationId xmlns:a16="http://schemas.microsoft.com/office/drawing/2014/main" id="{72209F80-AE3E-4B54-84D8-F6E6E7498FB6}"/>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78776" y="5103054"/>
            <a:ext cx="1893135" cy="1110453"/>
          </a:xfrm>
          <a:prstGeom prst="rect">
            <a:avLst/>
          </a:prstGeom>
          <a:noFill/>
          <a:ln>
            <a:noFill/>
          </a:ln>
        </p:spPr>
      </p:pic>
      <p:pic>
        <p:nvPicPr>
          <p:cNvPr id="7" name="Bild 6" descr="Bildergebnis für zalando zustellung">
            <a:extLst>
              <a:ext uri="{FF2B5EF4-FFF2-40B4-BE49-F238E27FC236}">
                <a16:creationId xmlns:a16="http://schemas.microsoft.com/office/drawing/2014/main" id="{4C308EAF-C380-40D6-BEB6-10E98EEF0AD0}"/>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2318" y="5431387"/>
            <a:ext cx="1804617" cy="1249864"/>
          </a:xfrm>
          <a:prstGeom prst="rect">
            <a:avLst/>
          </a:prstGeom>
          <a:noFill/>
          <a:ln>
            <a:noFill/>
          </a:ln>
        </p:spPr>
      </p:pic>
      <p:pic>
        <p:nvPicPr>
          <p:cNvPr id="8" name="Bild 8" descr="Bildergebnis für werbeplakat">
            <a:extLst>
              <a:ext uri="{FF2B5EF4-FFF2-40B4-BE49-F238E27FC236}">
                <a16:creationId xmlns:a16="http://schemas.microsoft.com/office/drawing/2014/main" id="{B65E7B5C-D2A8-4378-BBB3-F210CE4A7380}"/>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86640" y="4622543"/>
            <a:ext cx="2160000" cy="1292110"/>
          </a:xfrm>
          <a:prstGeom prst="rect">
            <a:avLst/>
          </a:prstGeom>
          <a:noFill/>
          <a:ln>
            <a:noFill/>
          </a:ln>
        </p:spPr>
      </p:pic>
      <p:pic>
        <p:nvPicPr>
          <p:cNvPr id="9" name="Bild 2">
            <a:extLst>
              <a:ext uri="{FF2B5EF4-FFF2-40B4-BE49-F238E27FC236}">
                <a16:creationId xmlns:a16="http://schemas.microsoft.com/office/drawing/2014/main" id="{9A6FF8F1-8A3F-4BA3-B842-6D9E71AA245A}"/>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45871" y="4293447"/>
            <a:ext cx="1516322" cy="1033796"/>
          </a:xfrm>
          <a:prstGeom prst="rect">
            <a:avLst/>
          </a:prstGeom>
          <a:noFill/>
          <a:ln>
            <a:noFill/>
          </a:ln>
        </p:spPr>
      </p:pic>
      <p:pic>
        <p:nvPicPr>
          <p:cNvPr id="10" name="Bild 10" descr="Bildergebnis für preisschild">
            <a:extLst>
              <a:ext uri="{FF2B5EF4-FFF2-40B4-BE49-F238E27FC236}">
                <a16:creationId xmlns:a16="http://schemas.microsoft.com/office/drawing/2014/main" id="{C157A7B2-4689-4467-A99F-8C04564B202E}"/>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99195" y="4392564"/>
            <a:ext cx="1741311" cy="1335422"/>
          </a:xfrm>
          <a:prstGeom prst="rect">
            <a:avLst/>
          </a:prstGeom>
          <a:noFill/>
          <a:ln>
            <a:noFill/>
          </a:ln>
        </p:spPr>
      </p:pic>
      <p:pic>
        <p:nvPicPr>
          <p:cNvPr id="11" name="Bild 11" descr="Bildergebnis für rabatt">
            <a:extLst>
              <a:ext uri="{FF2B5EF4-FFF2-40B4-BE49-F238E27FC236}">
                <a16:creationId xmlns:a16="http://schemas.microsoft.com/office/drawing/2014/main" id="{5CF9CBE0-1A08-4D75-9FD2-453429903DC0}"/>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01841" y="4392564"/>
            <a:ext cx="1318813" cy="1025555"/>
          </a:xfrm>
          <a:prstGeom prst="rect">
            <a:avLst/>
          </a:prstGeom>
          <a:noFill/>
          <a:ln>
            <a:noFill/>
          </a:ln>
        </p:spPr>
      </p:pic>
      <p:sp>
        <p:nvSpPr>
          <p:cNvPr id="12" name="Rechteck 11">
            <a:extLst>
              <a:ext uri="{FF2B5EF4-FFF2-40B4-BE49-F238E27FC236}">
                <a16:creationId xmlns:a16="http://schemas.microsoft.com/office/drawing/2014/main" id="{6D6E91C1-F0FB-4D75-9F7A-18A3CE863888}"/>
              </a:ext>
            </a:extLst>
          </p:cNvPr>
          <p:cNvSpPr/>
          <p:nvPr/>
        </p:nvSpPr>
        <p:spPr>
          <a:xfrm>
            <a:off x="6273193" y="2378909"/>
            <a:ext cx="5106843" cy="707886"/>
          </a:xfrm>
          <a:prstGeom prst="rect">
            <a:avLst/>
          </a:prstGeom>
        </p:spPr>
        <p:txBody>
          <a:bodyPr wrap="square">
            <a:spAutoFit/>
          </a:bodyPr>
          <a:lstStyle/>
          <a:p>
            <a:pPr>
              <a:spcBef>
                <a:spcPts val="600"/>
              </a:spcBef>
              <a:buClr>
                <a:srgbClr val="117613"/>
              </a:buClr>
            </a:pPr>
            <a:r>
              <a:rPr lang="de-CH" altLang="fr-FR" sz="2000" b="1" dirty="0">
                <a:solidFill>
                  <a:srgbClr val="0B4874"/>
                </a:solidFill>
                <a:latin typeface="+mj-lt"/>
                <a:cs typeface="Arial" pitchFamily="34" charset="0"/>
              </a:rPr>
              <a:t>Aufgabe: </a:t>
            </a:r>
            <a:r>
              <a:rPr lang="de-CH" altLang="fr-FR" sz="2000" dirty="0">
                <a:solidFill>
                  <a:schemeClr val="accent6">
                    <a:lumMod val="50000"/>
                  </a:schemeClr>
                </a:solidFill>
                <a:latin typeface="+mj-lt"/>
                <a:cs typeface="Arial" pitchFamily="34" charset="0"/>
              </a:rPr>
              <a:t>Ordnen Sie jedes der 8 Bilder dem entsprechenden P zu!</a:t>
            </a:r>
          </a:p>
        </p:txBody>
      </p:sp>
      <p:sp>
        <p:nvSpPr>
          <p:cNvPr id="14" name="Abgerundetes Rechteck 8">
            <a:extLst>
              <a:ext uri="{FF2B5EF4-FFF2-40B4-BE49-F238E27FC236}">
                <a16:creationId xmlns:a16="http://schemas.microsoft.com/office/drawing/2014/main" id="{0217EE08-94AD-420D-8A7E-C7D914F293FF}"/>
              </a:ext>
            </a:extLst>
          </p:cNvPr>
          <p:cNvSpPr/>
          <p:nvPr/>
        </p:nvSpPr>
        <p:spPr>
          <a:xfrm>
            <a:off x="2689125" y="1878950"/>
            <a:ext cx="1616360" cy="731517"/>
          </a:xfrm>
          <a:prstGeom prst="roundRect">
            <a:avLst/>
          </a:prstGeom>
          <a:solidFill>
            <a:srgbClr val="0B487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latin typeface="+mj-lt"/>
            </a:endParaRPr>
          </a:p>
        </p:txBody>
      </p:sp>
      <p:sp>
        <p:nvSpPr>
          <p:cNvPr id="15" name="Abgerundetes Rechteck 17">
            <a:extLst>
              <a:ext uri="{FF2B5EF4-FFF2-40B4-BE49-F238E27FC236}">
                <a16:creationId xmlns:a16="http://schemas.microsoft.com/office/drawing/2014/main" id="{DD0E1A23-B03C-4330-B68C-9A75091F0492}"/>
              </a:ext>
            </a:extLst>
          </p:cNvPr>
          <p:cNvSpPr/>
          <p:nvPr/>
        </p:nvSpPr>
        <p:spPr>
          <a:xfrm>
            <a:off x="2677994" y="2707782"/>
            <a:ext cx="1616360" cy="731517"/>
          </a:xfrm>
          <a:prstGeom prst="roundRect">
            <a:avLst/>
          </a:prstGeom>
          <a:solidFill>
            <a:srgbClr val="0B487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latin typeface="+mj-lt"/>
            </a:endParaRPr>
          </a:p>
        </p:txBody>
      </p:sp>
      <p:sp>
        <p:nvSpPr>
          <p:cNvPr id="16" name="Abgerundetes Rechteck 18">
            <a:extLst>
              <a:ext uri="{FF2B5EF4-FFF2-40B4-BE49-F238E27FC236}">
                <a16:creationId xmlns:a16="http://schemas.microsoft.com/office/drawing/2014/main" id="{E3D6A104-63EC-4F33-B813-8EBC2063D2E0}"/>
              </a:ext>
            </a:extLst>
          </p:cNvPr>
          <p:cNvSpPr/>
          <p:nvPr/>
        </p:nvSpPr>
        <p:spPr>
          <a:xfrm>
            <a:off x="4456212" y="1864757"/>
            <a:ext cx="1616360" cy="731517"/>
          </a:xfrm>
          <a:prstGeom prst="roundRect">
            <a:avLst/>
          </a:prstGeom>
          <a:solidFill>
            <a:srgbClr val="0B487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latin typeface="+mj-lt"/>
            </a:endParaRPr>
          </a:p>
        </p:txBody>
      </p:sp>
      <p:sp>
        <p:nvSpPr>
          <p:cNvPr id="17" name="Abgerundetes Rechteck 19">
            <a:extLst>
              <a:ext uri="{FF2B5EF4-FFF2-40B4-BE49-F238E27FC236}">
                <a16:creationId xmlns:a16="http://schemas.microsoft.com/office/drawing/2014/main" id="{3E354D83-F212-4248-B74A-074EB2D3BF00}"/>
              </a:ext>
            </a:extLst>
          </p:cNvPr>
          <p:cNvSpPr/>
          <p:nvPr/>
        </p:nvSpPr>
        <p:spPr>
          <a:xfrm>
            <a:off x="4456212" y="2707782"/>
            <a:ext cx="1616360" cy="731517"/>
          </a:xfrm>
          <a:prstGeom prst="roundRect">
            <a:avLst/>
          </a:prstGeom>
          <a:solidFill>
            <a:srgbClr val="0B487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latin typeface="+mj-lt"/>
            </a:endParaRPr>
          </a:p>
        </p:txBody>
      </p:sp>
      <p:sp>
        <p:nvSpPr>
          <p:cNvPr id="18" name="Textfeld 17">
            <a:extLst>
              <a:ext uri="{FF2B5EF4-FFF2-40B4-BE49-F238E27FC236}">
                <a16:creationId xmlns:a16="http://schemas.microsoft.com/office/drawing/2014/main" id="{88F552C9-D487-4D3A-9D04-45C5B789530F}"/>
              </a:ext>
            </a:extLst>
          </p:cNvPr>
          <p:cNvSpPr txBox="1"/>
          <p:nvPr/>
        </p:nvSpPr>
        <p:spPr>
          <a:xfrm>
            <a:off x="2979104" y="2061239"/>
            <a:ext cx="958916" cy="338554"/>
          </a:xfrm>
          <a:prstGeom prst="rect">
            <a:avLst/>
          </a:prstGeom>
          <a:noFill/>
        </p:spPr>
        <p:txBody>
          <a:bodyPr wrap="none" rtlCol="0">
            <a:spAutoFit/>
          </a:bodyPr>
          <a:lstStyle/>
          <a:p>
            <a:pPr algn="ctr"/>
            <a:r>
              <a:rPr lang="en-US" sz="1600" b="1" dirty="0">
                <a:solidFill>
                  <a:schemeClr val="bg1"/>
                </a:solidFill>
                <a:latin typeface="+mj-lt"/>
                <a:cs typeface="Arial" pitchFamily="34" charset="0"/>
              </a:rPr>
              <a:t>Product</a:t>
            </a:r>
          </a:p>
        </p:txBody>
      </p:sp>
      <p:sp>
        <p:nvSpPr>
          <p:cNvPr id="19" name="Textfeld 18">
            <a:extLst>
              <a:ext uri="{FF2B5EF4-FFF2-40B4-BE49-F238E27FC236}">
                <a16:creationId xmlns:a16="http://schemas.microsoft.com/office/drawing/2014/main" id="{B8B41C16-0143-44BC-BC5A-4584DAC30EE6}"/>
              </a:ext>
            </a:extLst>
          </p:cNvPr>
          <p:cNvSpPr txBox="1"/>
          <p:nvPr/>
        </p:nvSpPr>
        <p:spPr>
          <a:xfrm>
            <a:off x="4879737" y="2061239"/>
            <a:ext cx="691215" cy="338554"/>
          </a:xfrm>
          <a:prstGeom prst="rect">
            <a:avLst/>
          </a:prstGeom>
          <a:noFill/>
        </p:spPr>
        <p:txBody>
          <a:bodyPr wrap="none" rtlCol="0">
            <a:spAutoFit/>
          </a:bodyPr>
          <a:lstStyle/>
          <a:p>
            <a:pPr algn="ctr"/>
            <a:r>
              <a:rPr lang="de-DE" sz="1600" b="1" dirty="0">
                <a:solidFill>
                  <a:schemeClr val="bg1"/>
                </a:solidFill>
                <a:latin typeface="+mj-lt"/>
                <a:cs typeface="Arial" pitchFamily="34" charset="0"/>
              </a:rPr>
              <a:t>Place</a:t>
            </a:r>
          </a:p>
        </p:txBody>
      </p:sp>
      <p:sp>
        <p:nvSpPr>
          <p:cNvPr id="20" name="Textfeld 19">
            <a:extLst>
              <a:ext uri="{FF2B5EF4-FFF2-40B4-BE49-F238E27FC236}">
                <a16:creationId xmlns:a16="http://schemas.microsoft.com/office/drawing/2014/main" id="{50A8C514-3772-454E-A369-662277554FBB}"/>
              </a:ext>
            </a:extLst>
          </p:cNvPr>
          <p:cNvSpPr txBox="1"/>
          <p:nvPr/>
        </p:nvSpPr>
        <p:spPr>
          <a:xfrm>
            <a:off x="3125029" y="2902411"/>
            <a:ext cx="659860" cy="338554"/>
          </a:xfrm>
          <a:prstGeom prst="rect">
            <a:avLst/>
          </a:prstGeom>
          <a:noFill/>
        </p:spPr>
        <p:txBody>
          <a:bodyPr wrap="none" rtlCol="0">
            <a:spAutoFit/>
          </a:bodyPr>
          <a:lstStyle/>
          <a:p>
            <a:pPr algn="ctr"/>
            <a:r>
              <a:rPr lang="de-DE" sz="1600" b="1" dirty="0">
                <a:solidFill>
                  <a:schemeClr val="bg1"/>
                </a:solidFill>
                <a:latin typeface="+mj-lt"/>
                <a:cs typeface="Arial" pitchFamily="34" charset="0"/>
              </a:rPr>
              <a:t>Price</a:t>
            </a:r>
          </a:p>
        </p:txBody>
      </p:sp>
      <p:sp>
        <p:nvSpPr>
          <p:cNvPr id="21" name="Textfeld 20">
            <a:extLst>
              <a:ext uri="{FF2B5EF4-FFF2-40B4-BE49-F238E27FC236}">
                <a16:creationId xmlns:a16="http://schemas.microsoft.com/office/drawing/2014/main" id="{690F2855-0D03-4AFA-B718-2101B2E0C8EA}"/>
              </a:ext>
            </a:extLst>
          </p:cNvPr>
          <p:cNvSpPr txBox="1"/>
          <p:nvPr/>
        </p:nvSpPr>
        <p:spPr>
          <a:xfrm>
            <a:off x="4639080" y="2902411"/>
            <a:ext cx="1210588" cy="338554"/>
          </a:xfrm>
          <a:prstGeom prst="rect">
            <a:avLst/>
          </a:prstGeom>
          <a:noFill/>
        </p:spPr>
        <p:txBody>
          <a:bodyPr wrap="none" rtlCol="0">
            <a:spAutoFit/>
          </a:bodyPr>
          <a:lstStyle/>
          <a:p>
            <a:pPr algn="ctr"/>
            <a:r>
              <a:rPr lang="de-DE" sz="1600" b="1" dirty="0">
                <a:solidFill>
                  <a:schemeClr val="bg1"/>
                </a:solidFill>
                <a:latin typeface="+mj-lt"/>
                <a:cs typeface="Arial" pitchFamily="34" charset="0"/>
              </a:rPr>
              <a:t>Promotion</a:t>
            </a:r>
          </a:p>
        </p:txBody>
      </p:sp>
      <p:sp>
        <p:nvSpPr>
          <p:cNvPr id="22" name="Rectangle 2">
            <a:extLst>
              <a:ext uri="{FF2B5EF4-FFF2-40B4-BE49-F238E27FC236}">
                <a16:creationId xmlns:a16="http://schemas.microsoft.com/office/drawing/2014/main" id="{EFDF9EF9-5182-4EC0-9C5A-76774907A4EC}"/>
              </a:ext>
            </a:extLst>
          </p:cNvPr>
          <p:cNvSpPr txBox="1">
            <a:spLocks noChangeArrowheads="1"/>
          </p:cNvSpPr>
          <p:nvPr/>
        </p:nvSpPr>
        <p:spPr bwMode="auto">
          <a:xfrm>
            <a:off x="950187" y="125740"/>
            <a:ext cx="9406555" cy="657225"/>
          </a:xfrm>
          <a:prstGeom prst="rect">
            <a:avLst/>
          </a:prstGeom>
          <a:noFill/>
          <a:ln w="9525">
            <a:noFill/>
            <a:miter lim="800000"/>
            <a:headEnd/>
            <a:tailEnd/>
          </a:ln>
        </p:spPr>
        <p:txBody>
          <a:bodyPr anchor="ctr"/>
          <a:lstStyle/>
          <a:p>
            <a:pPr>
              <a:defRPr/>
            </a:pPr>
            <a:r>
              <a:rPr lang="de-CH" sz="2400" b="1" dirty="0">
                <a:solidFill>
                  <a:srgbClr val="0B4874"/>
                </a:solidFill>
                <a:latin typeface="Century Gothic" panose="020B0502020202020204" pitchFamily="34" charset="0"/>
                <a:ea typeface="ＭＳ Ｐゴシック" charset="0"/>
                <a:cs typeface="Arial"/>
              </a:rPr>
              <a:t>Aufgabe zu den 4P des Marketing</a:t>
            </a:r>
            <a:endParaRPr lang="de-AT" sz="2400" b="1" dirty="0">
              <a:solidFill>
                <a:srgbClr val="0B4874"/>
              </a:solidFill>
              <a:latin typeface="Century Gothic" panose="020B0502020202020204" pitchFamily="34" charset="0"/>
              <a:ea typeface="ＭＳ Ｐゴシック" charset="0"/>
              <a:cs typeface="Arial"/>
            </a:endParaRPr>
          </a:p>
        </p:txBody>
      </p:sp>
      <p:sp>
        <p:nvSpPr>
          <p:cNvPr id="23" name="Foliennummernplatzhalter 12">
            <a:extLst>
              <a:ext uri="{FF2B5EF4-FFF2-40B4-BE49-F238E27FC236}">
                <a16:creationId xmlns:a16="http://schemas.microsoft.com/office/drawing/2014/main" id="{5BCBE46D-2CDE-40D8-BD7F-857BCAEE39F2}"/>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11</a:t>
            </a:fld>
            <a:endParaRPr lang="ru-RU"/>
          </a:p>
        </p:txBody>
      </p:sp>
    </p:spTree>
    <p:extLst>
      <p:ext uri="{BB962C8B-B14F-4D97-AF65-F5344CB8AC3E}">
        <p14:creationId xmlns:p14="http://schemas.microsoft.com/office/powerpoint/2010/main" val="31175040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Abgerundetes Rechteck 25">
            <a:extLst>
              <a:ext uri="{FF2B5EF4-FFF2-40B4-BE49-F238E27FC236}">
                <a16:creationId xmlns:a16="http://schemas.microsoft.com/office/drawing/2014/main" id="{99E7C50E-940D-4E57-8EA3-961187C481F6}"/>
              </a:ext>
            </a:extLst>
          </p:cNvPr>
          <p:cNvSpPr/>
          <p:nvPr/>
        </p:nvSpPr>
        <p:spPr>
          <a:xfrm>
            <a:off x="6320517" y="4042946"/>
            <a:ext cx="2160000" cy="1080000"/>
          </a:xfrm>
          <a:prstGeom prst="roundRect">
            <a:avLst/>
          </a:prstGeom>
          <a:solidFill>
            <a:srgbClr val="0B487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schemeClr val="bg1"/>
              </a:solidFill>
              <a:latin typeface="+mj-lt"/>
            </a:endParaRPr>
          </a:p>
        </p:txBody>
      </p:sp>
      <p:sp>
        <p:nvSpPr>
          <p:cNvPr id="20" name="Abgerundetes Rechteck 25">
            <a:extLst>
              <a:ext uri="{FF2B5EF4-FFF2-40B4-BE49-F238E27FC236}">
                <a16:creationId xmlns:a16="http://schemas.microsoft.com/office/drawing/2014/main" id="{A2FEDC5B-61D4-4563-A659-666ACF57AD89}"/>
              </a:ext>
            </a:extLst>
          </p:cNvPr>
          <p:cNvSpPr/>
          <p:nvPr/>
        </p:nvSpPr>
        <p:spPr>
          <a:xfrm>
            <a:off x="3774205" y="4042946"/>
            <a:ext cx="2160000" cy="1080000"/>
          </a:xfrm>
          <a:prstGeom prst="roundRect">
            <a:avLst/>
          </a:prstGeom>
          <a:solidFill>
            <a:srgbClr val="0B487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schemeClr val="bg1"/>
              </a:solidFill>
              <a:latin typeface="+mj-lt"/>
            </a:endParaRPr>
          </a:p>
        </p:txBody>
      </p:sp>
      <p:sp>
        <p:nvSpPr>
          <p:cNvPr id="19" name="Abgerundetes Rechteck 25">
            <a:extLst>
              <a:ext uri="{FF2B5EF4-FFF2-40B4-BE49-F238E27FC236}">
                <a16:creationId xmlns:a16="http://schemas.microsoft.com/office/drawing/2014/main" id="{FE5AC625-9189-4210-B8B2-F65B2618C94D}"/>
              </a:ext>
            </a:extLst>
          </p:cNvPr>
          <p:cNvSpPr/>
          <p:nvPr/>
        </p:nvSpPr>
        <p:spPr>
          <a:xfrm>
            <a:off x="6320517" y="2576400"/>
            <a:ext cx="2160000" cy="1080000"/>
          </a:xfrm>
          <a:prstGeom prst="roundRect">
            <a:avLst/>
          </a:prstGeom>
          <a:solidFill>
            <a:srgbClr val="0B487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schemeClr val="bg1"/>
              </a:solidFill>
              <a:latin typeface="+mj-lt"/>
            </a:endParaRPr>
          </a:p>
        </p:txBody>
      </p:sp>
      <p:sp>
        <p:nvSpPr>
          <p:cNvPr id="8" name="Rectangle 2">
            <a:extLst>
              <a:ext uri="{FF2B5EF4-FFF2-40B4-BE49-F238E27FC236}">
                <a16:creationId xmlns:a16="http://schemas.microsoft.com/office/drawing/2014/main" id="{3ABFBC03-5E30-4F8A-B371-954F254FB68D}"/>
              </a:ext>
            </a:extLst>
          </p:cNvPr>
          <p:cNvSpPr txBox="1">
            <a:spLocks noChangeArrowheads="1"/>
          </p:cNvSpPr>
          <p:nvPr/>
        </p:nvSpPr>
        <p:spPr bwMode="auto">
          <a:xfrm>
            <a:off x="950187" y="125740"/>
            <a:ext cx="9406555" cy="657225"/>
          </a:xfrm>
          <a:prstGeom prst="rect">
            <a:avLst/>
          </a:prstGeom>
          <a:noFill/>
          <a:ln w="9525">
            <a:noFill/>
            <a:miter lim="800000"/>
            <a:headEnd/>
            <a:tailEnd/>
          </a:ln>
        </p:spPr>
        <p:txBody>
          <a:bodyPr anchor="ctr"/>
          <a:lstStyle/>
          <a:p>
            <a:pPr>
              <a:defRPr/>
            </a:pPr>
            <a:r>
              <a:rPr lang="de-CH" sz="2400" b="1" dirty="0">
                <a:solidFill>
                  <a:srgbClr val="0B4874"/>
                </a:solidFill>
                <a:latin typeface="Century Gothic" panose="020B0502020202020204" pitchFamily="34" charset="0"/>
                <a:ea typeface="ＭＳ Ｐゴシック" charset="0"/>
                <a:cs typeface="Arial"/>
              </a:rPr>
              <a:t>Die 4P des Marketing</a:t>
            </a:r>
            <a:endParaRPr lang="de-AT" sz="2400" b="1" dirty="0">
              <a:solidFill>
                <a:srgbClr val="0B4874"/>
              </a:solidFill>
              <a:latin typeface="Century Gothic" panose="020B0502020202020204" pitchFamily="34" charset="0"/>
              <a:ea typeface="ＭＳ Ｐゴシック" charset="0"/>
              <a:cs typeface="Arial"/>
            </a:endParaRPr>
          </a:p>
        </p:txBody>
      </p:sp>
      <p:sp>
        <p:nvSpPr>
          <p:cNvPr id="5" name="Rechteck 4">
            <a:extLst>
              <a:ext uri="{FF2B5EF4-FFF2-40B4-BE49-F238E27FC236}">
                <a16:creationId xmlns:a16="http://schemas.microsoft.com/office/drawing/2014/main" id="{C143198B-EE7D-413D-A52D-48654E3F3423}"/>
              </a:ext>
            </a:extLst>
          </p:cNvPr>
          <p:cNvSpPr/>
          <p:nvPr/>
        </p:nvSpPr>
        <p:spPr>
          <a:xfrm>
            <a:off x="950187" y="1265523"/>
            <a:ext cx="10300912" cy="923330"/>
          </a:xfrm>
          <a:prstGeom prst="rect">
            <a:avLst/>
          </a:prstGeom>
        </p:spPr>
        <p:txBody>
          <a:bodyPr wrap="square">
            <a:spAutoFit/>
          </a:bodyPr>
          <a:lstStyle/>
          <a:p>
            <a:pPr algn="ctr">
              <a:spcBef>
                <a:spcPts val="600"/>
              </a:spcBef>
              <a:buClr>
                <a:srgbClr val="117613"/>
              </a:buClr>
            </a:pPr>
            <a:r>
              <a:rPr lang="de-CH" dirty="0">
                <a:solidFill>
                  <a:srgbClr val="0B4874"/>
                </a:solidFill>
              </a:rPr>
              <a:t>Die vier klassischen Instrumente des Marketing-Mix sind die «vier P», die für Product, Price, Place und Promotion stehen. </a:t>
            </a:r>
            <a:r>
              <a:rPr lang="de-CH" altLang="fr-FR" dirty="0">
                <a:solidFill>
                  <a:srgbClr val="0B4874"/>
                </a:solidFill>
                <a:cs typeface="Arial" pitchFamily="34" charset="0"/>
              </a:rPr>
              <a:t>Die 4P des Marketing sind ein hilfreiches Instrument, um die verschiedenen Marketingaktivitäten zu strukturieren, zu priorisieren und konkret zu planen</a:t>
            </a:r>
          </a:p>
        </p:txBody>
      </p:sp>
      <p:sp>
        <p:nvSpPr>
          <p:cNvPr id="12" name="Abgerundetes Rechteck 25">
            <a:extLst>
              <a:ext uri="{FF2B5EF4-FFF2-40B4-BE49-F238E27FC236}">
                <a16:creationId xmlns:a16="http://schemas.microsoft.com/office/drawing/2014/main" id="{79F61DB1-C004-4AFA-B938-9A51B7E4869A}"/>
              </a:ext>
            </a:extLst>
          </p:cNvPr>
          <p:cNvSpPr/>
          <p:nvPr/>
        </p:nvSpPr>
        <p:spPr>
          <a:xfrm>
            <a:off x="3749511" y="2576400"/>
            <a:ext cx="2160000" cy="1080000"/>
          </a:xfrm>
          <a:prstGeom prst="roundRect">
            <a:avLst/>
          </a:prstGeom>
          <a:solidFill>
            <a:srgbClr val="0B487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schemeClr val="bg1"/>
              </a:solidFill>
              <a:latin typeface="+mj-lt"/>
            </a:endParaRPr>
          </a:p>
        </p:txBody>
      </p:sp>
      <p:sp>
        <p:nvSpPr>
          <p:cNvPr id="13" name="Textfeld 12">
            <a:extLst>
              <a:ext uri="{FF2B5EF4-FFF2-40B4-BE49-F238E27FC236}">
                <a16:creationId xmlns:a16="http://schemas.microsoft.com/office/drawing/2014/main" id="{8A9D199B-F8C3-4F89-AF66-1729BDC2E180}"/>
              </a:ext>
            </a:extLst>
          </p:cNvPr>
          <p:cNvSpPr txBox="1"/>
          <p:nvPr/>
        </p:nvSpPr>
        <p:spPr>
          <a:xfrm>
            <a:off x="4160538" y="2878525"/>
            <a:ext cx="1346844" cy="461665"/>
          </a:xfrm>
          <a:prstGeom prst="rect">
            <a:avLst/>
          </a:prstGeom>
          <a:noFill/>
        </p:spPr>
        <p:txBody>
          <a:bodyPr wrap="none" rtlCol="0">
            <a:spAutoFit/>
          </a:bodyPr>
          <a:lstStyle/>
          <a:p>
            <a:r>
              <a:rPr lang="en-US" sz="2400" b="1" dirty="0">
                <a:solidFill>
                  <a:schemeClr val="bg1"/>
                </a:solidFill>
                <a:latin typeface="+mj-lt"/>
                <a:cs typeface="Arial" pitchFamily="34" charset="0"/>
              </a:rPr>
              <a:t>Product</a:t>
            </a:r>
          </a:p>
        </p:txBody>
      </p:sp>
      <p:sp>
        <p:nvSpPr>
          <p:cNvPr id="14" name="Textfeld 13">
            <a:extLst>
              <a:ext uri="{FF2B5EF4-FFF2-40B4-BE49-F238E27FC236}">
                <a16:creationId xmlns:a16="http://schemas.microsoft.com/office/drawing/2014/main" id="{C76C3CB7-25F7-4BF6-BF46-5AFC00483E8F}"/>
              </a:ext>
            </a:extLst>
          </p:cNvPr>
          <p:cNvSpPr txBox="1"/>
          <p:nvPr/>
        </p:nvSpPr>
        <p:spPr>
          <a:xfrm>
            <a:off x="6947349" y="2878525"/>
            <a:ext cx="946093" cy="461665"/>
          </a:xfrm>
          <a:prstGeom prst="rect">
            <a:avLst/>
          </a:prstGeom>
          <a:noFill/>
        </p:spPr>
        <p:txBody>
          <a:bodyPr wrap="none" rtlCol="0">
            <a:spAutoFit/>
          </a:bodyPr>
          <a:lstStyle/>
          <a:p>
            <a:pPr algn="ctr"/>
            <a:r>
              <a:rPr lang="de-DE" sz="2400" b="1" dirty="0">
                <a:solidFill>
                  <a:schemeClr val="bg1"/>
                </a:solidFill>
                <a:latin typeface="+mj-lt"/>
                <a:cs typeface="Arial" pitchFamily="34" charset="0"/>
              </a:rPr>
              <a:t>Place</a:t>
            </a:r>
          </a:p>
        </p:txBody>
      </p:sp>
      <p:sp>
        <p:nvSpPr>
          <p:cNvPr id="15" name="Textfeld 14">
            <a:extLst>
              <a:ext uri="{FF2B5EF4-FFF2-40B4-BE49-F238E27FC236}">
                <a16:creationId xmlns:a16="http://schemas.microsoft.com/office/drawing/2014/main" id="{A85975F0-408C-4630-A781-7859EF5C5EF7}"/>
              </a:ext>
            </a:extLst>
          </p:cNvPr>
          <p:cNvSpPr txBox="1"/>
          <p:nvPr/>
        </p:nvSpPr>
        <p:spPr>
          <a:xfrm>
            <a:off x="4349379" y="4374768"/>
            <a:ext cx="938077" cy="461665"/>
          </a:xfrm>
          <a:prstGeom prst="rect">
            <a:avLst/>
          </a:prstGeom>
          <a:noFill/>
        </p:spPr>
        <p:txBody>
          <a:bodyPr wrap="none" rtlCol="0">
            <a:spAutoFit/>
          </a:bodyPr>
          <a:lstStyle/>
          <a:p>
            <a:r>
              <a:rPr lang="de-DE" sz="2400" b="1" dirty="0">
                <a:solidFill>
                  <a:schemeClr val="bg1"/>
                </a:solidFill>
                <a:latin typeface="+mj-lt"/>
                <a:cs typeface="Arial" pitchFamily="34" charset="0"/>
              </a:rPr>
              <a:t>Price</a:t>
            </a:r>
          </a:p>
        </p:txBody>
      </p:sp>
      <p:sp>
        <p:nvSpPr>
          <p:cNvPr id="16" name="Textfeld 15">
            <a:extLst>
              <a:ext uri="{FF2B5EF4-FFF2-40B4-BE49-F238E27FC236}">
                <a16:creationId xmlns:a16="http://schemas.microsoft.com/office/drawing/2014/main" id="{06CD781C-66AC-4611-AB1E-A3D420565E4C}"/>
              </a:ext>
            </a:extLst>
          </p:cNvPr>
          <p:cNvSpPr txBox="1"/>
          <p:nvPr/>
        </p:nvSpPr>
        <p:spPr>
          <a:xfrm>
            <a:off x="6592932" y="4374768"/>
            <a:ext cx="1741311" cy="461665"/>
          </a:xfrm>
          <a:prstGeom prst="rect">
            <a:avLst/>
          </a:prstGeom>
          <a:noFill/>
        </p:spPr>
        <p:txBody>
          <a:bodyPr wrap="none" rtlCol="0">
            <a:spAutoFit/>
          </a:bodyPr>
          <a:lstStyle/>
          <a:p>
            <a:r>
              <a:rPr lang="de-DE" sz="2400" b="1" dirty="0">
                <a:solidFill>
                  <a:schemeClr val="bg1"/>
                </a:solidFill>
                <a:latin typeface="+mj-lt"/>
                <a:cs typeface="Arial" pitchFamily="34" charset="0"/>
              </a:rPr>
              <a:t>Promotion</a:t>
            </a:r>
          </a:p>
        </p:txBody>
      </p:sp>
      <p:sp>
        <p:nvSpPr>
          <p:cNvPr id="17" name="Ellipse 16">
            <a:extLst>
              <a:ext uri="{FF2B5EF4-FFF2-40B4-BE49-F238E27FC236}">
                <a16:creationId xmlns:a16="http://schemas.microsoft.com/office/drawing/2014/main" id="{5D19A92D-4E80-4F1A-8214-20618C68AF50}"/>
              </a:ext>
            </a:extLst>
          </p:cNvPr>
          <p:cNvSpPr/>
          <p:nvPr/>
        </p:nvSpPr>
        <p:spPr>
          <a:xfrm>
            <a:off x="5257533" y="3338908"/>
            <a:ext cx="1858884" cy="1217530"/>
          </a:xfrm>
          <a:prstGeom prst="ellipse">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schemeClr val="tx1"/>
              </a:solidFill>
              <a:latin typeface="+mj-lt"/>
            </a:endParaRPr>
          </a:p>
        </p:txBody>
      </p:sp>
      <p:sp>
        <p:nvSpPr>
          <p:cNvPr id="18" name="Textfeld 17">
            <a:extLst>
              <a:ext uri="{FF2B5EF4-FFF2-40B4-BE49-F238E27FC236}">
                <a16:creationId xmlns:a16="http://schemas.microsoft.com/office/drawing/2014/main" id="{A2109B1C-7821-4CDD-9BCB-D2018F6D7772}"/>
              </a:ext>
            </a:extLst>
          </p:cNvPr>
          <p:cNvSpPr txBox="1"/>
          <p:nvPr/>
        </p:nvSpPr>
        <p:spPr>
          <a:xfrm>
            <a:off x="5424015" y="3646461"/>
            <a:ext cx="1541576" cy="707886"/>
          </a:xfrm>
          <a:prstGeom prst="rect">
            <a:avLst/>
          </a:prstGeom>
          <a:noFill/>
        </p:spPr>
        <p:txBody>
          <a:bodyPr wrap="none" rtlCol="0">
            <a:spAutoFit/>
          </a:bodyPr>
          <a:lstStyle/>
          <a:p>
            <a:pPr algn="ctr"/>
            <a:r>
              <a:rPr lang="de-DE" sz="2000" b="1" dirty="0">
                <a:latin typeface="+mj-lt"/>
                <a:cs typeface="Arial" pitchFamily="34" charset="0"/>
              </a:rPr>
              <a:t>Marketing-</a:t>
            </a:r>
          </a:p>
          <a:p>
            <a:pPr algn="ctr"/>
            <a:r>
              <a:rPr lang="de-DE" sz="2000" b="1" dirty="0">
                <a:latin typeface="+mj-lt"/>
                <a:cs typeface="Arial" pitchFamily="34" charset="0"/>
              </a:rPr>
              <a:t>Mix</a:t>
            </a:r>
          </a:p>
        </p:txBody>
      </p:sp>
      <p:sp>
        <p:nvSpPr>
          <p:cNvPr id="22" name="Foliennummernplatzhalter 12">
            <a:extLst>
              <a:ext uri="{FF2B5EF4-FFF2-40B4-BE49-F238E27FC236}">
                <a16:creationId xmlns:a16="http://schemas.microsoft.com/office/drawing/2014/main" id="{E0A58B60-84D9-4708-A73C-83838EFC3F71}"/>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12</a:t>
            </a:fld>
            <a:endParaRPr lang="ru-RU"/>
          </a:p>
        </p:txBody>
      </p:sp>
    </p:spTree>
    <p:extLst>
      <p:ext uri="{BB962C8B-B14F-4D97-AF65-F5344CB8AC3E}">
        <p14:creationId xmlns:p14="http://schemas.microsoft.com/office/powerpoint/2010/main" val="12807814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hteck 15">
            <a:extLst>
              <a:ext uri="{FF2B5EF4-FFF2-40B4-BE49-F238E27FC236}">
                <a16:creationId xmlns:a16="http://schemas.microsoft.com/office/drawing/2014/main" id="{CDB228BA-2ACF-4021-99B7-EC2214C124F0}"/>
              </a:ext>
            </a:extLst>
          </p:cNvPr>
          <p:cNvSpPr/>
          <p:nvPr/>
        </p:nvSpPr>
        <p:spPr>
          <a:xfrm>
            <a:off x="0" y="4490455"/>
            <a:ext cx="12192001" cy="2378178"/>
          </a:xfrm>
          <a:prstGeom prst="rect">
            <a:avLst/>
          </a:prstGeom>
          <a:solidFill>
            <a:srgbClr val="898F9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a:latin typeface="+mj-lt"/>
            </a:endParaRPr>
          </a:p>
        </p:txBody>
      </p:sp>
      <p:sp>
        <p:nvSpPr>
          <p:cNvPr id="2" name="Rectangle 2">
            <a:extLst>
              <a:ext uri="{FF2B5EF4-FFF2-40B4-BE49-F238E27FC236}">
                <a16:creationId xmlns:a16="http://schemas.microsoft.com/office/drawing/2014/main" id="{A86BFB44-AA92-43EE-872D-7FC96DB28D88}"/>
              </a:ext>
            </a:extLst>
          </p:cNvPr>
          <p:cNvSpPr txBox="1">
            <a:spLocks noChangeArrowheads="1"/>
          </p:cNvSpPr>
          <p:nvPr/>
        </p:nvSpPr>
        <p:spPr bwMode="auto">
          <a:xfrm>
            <a:off x="947862" y="118800"/>
            <a:ext cx="9406555" cy="657225"/>
          </a:xfrm>
          <a:prstGeom prst="rect">
            <a:avLst/>
          </a:prstGeom>
          <a:noFill/>
          <a:ln w="9525">
            <a:noFill/>
            <a:miter lim="800000"/>
            <a:headEnd/>
            <a:tailEnd/>
          </a:ln>
        </p:spPr>
        <p:txBody>
          <a:bodyPr anchor="ctr"/>
          <a:lstStyle/>
          <a:p>
            <a:pPr>
              <a:defRPr/>
            </a:pPr>
            <a:r>
              <a:rPr lang="de-CH" sz="2400" b="1" dirty="0">
                <a:solidFill>
                  <a:srgbClr val="0B4874"/>
                </a:solidFill>
                <a:latin typeface="Century Gothic" panose="020B0502020202020204" pitchFamily="34" charset="0"/>
                <a:ea typeface="ＭＳ Ｐゴシック" charset="0"/>
                <a:cs typeface="Arial"/>
              </a:rPr>
              <a:t>Die 4P des Marketing: Product = Produktgestaltung</a:t>
            </a:r>
            <a:endParaRPr lang="de-AT" sz="2400" b="1" dirty="0">
              <a:solidFill>
                <a:srgbClr val="0B4874"/>
              </a:solidFill>
              <a:latin typeface="Century Gothic" panose="020B0502020202020204" pitchFamily="34" charset="0"/>
              <a:ea typeface="ＭＳ Ｐゴシック" charset="0"/>
              <a:cs typeface="Arial"/>
            </a:endParaRPr>
          </a:p>
        </p:txBody>
      </p:sp>
      <p:sp>
        <p:nvSpPr>
          <p:cNvPr id="3" name="Abgerundetes Rechteck 8">
            <a:extLst>
              <a:ext uri="{FF2B5EF4-FFF2-40B4-BE49-F238E27FC236}">
                <a16:creationId xmlns:a16="http://schemas.microsoft.com/office/drawing/2014/main" id="{162983C2-6A5B-4A45-8367-C08A704F2434}"/>
              </a:ext>
            </a:extLst>
          </p:cNvPr>
          <p:cNvSpPr/>
          <p:nvPr/>
        </p:nvSpPr>
        <p:spPr>
          <a:xfrm>
            <a:off x="8023488" y="1589728"/>
            <a:ext cx="1616360" cy="731517"/>
          </a:xfrm>
          <a:prstGeom prst="roundRect">
            <a:avLst/>
          </a:prstGeom>
          <a:solidFill>
            <a:srgbClr val="0B487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latin typeface="+mj-lt"/>
            </a:endParaRPr>
          </a:p>
        </p:txBody>
      </p:sp>
      <p:sp>
        <p:nvSpPr>
          <p:cNvPr id="4" name="Abgerundetes Rechteck 17">
            <a:extLst>
              <a:ext uri="{FF2B5EF4-FFF2-40B4-BE49-F238E27FC236}">
                <a16:creationId xmlns:a16="http://schemas.microsoft.com/office/drawing/2014/main" id="{F17D6EC3-371A-4732-8DD1-DE35248B0D5C}"/>
              </a:ext>
            </a:extLst>
          </p:cNvPr>
          <p:cNvSpPr/>
          <p:nvPr/>
        </p:nvSpPr>
        <p:spPr>
          <a:xfrm>
            <a:off x="8012357" y="2418560"/>
            <a:ext cx="1616360" cy="731517"/>
          </a:xfrm>
          <a:prstGeom prst="roundRect">
            <a:avLst/>
          </a:prstGeom>
          <a:solidFill>
            <a:srgbClr val="898F9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latin typeface="+mj-lt"/>
            </a:endParaRPr>
          </a:p>
        </p:txBody>
      </p:sp>
      <p:sp>
        <p:nvSpPr>
          <p:cNvPr id="5" name="Abgerundetes Rechteck 18">
            <a:extLst>
              <a:ext uri="{FF2B5EF4-FFF2-40B4-BE49-F238E27FC236}">
                <a16:creationId xmlns:a16="http://schemas.microsoft.com/office/drawing/2014/main" id="{FA5344A2-4721-4F15-9B68-ED3D97497FC7}"/>
              </a:ext>
            </a:extLst>
          </p:cNvPr>
          <p:cNvSpPr/>
          <p:nvPr/>
        </p:nvSpPr>
        <p:spPr>
          <a:xfrm>
            <a:off x="9790575" y="1575535"/>
            <a:ext cx="1616360" cy="731517"/>
          </a:xfrm>
          <a:prstGeom prst="roundRect">
            <a:avLst/>
          </a:prstGeom>
          <a:solidFill>
            <a:srgbClr val="898F9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latin typeface="+mj-lt"/>
            </a:endParaRPr>
          </a:p>
        </p:txBody>
      </p:sp>
      <p:sp>
        <p:nvSpPr>
          <p:cNvPr id="6" name="Abgerundetes Rechteck 19">
            <a:extLst>
              <a:ext uri="{FF2B5EF4-FFF2-40B4-BE49-F238E27FC236}">
                <a16:creationId xmlns:a16="http://schemas.microsoft.com/office/drawing/2014/main" id="{952476BB-AAA6-470B-8E31-287E27715342}"/>
              </a:ext>
            </a:extLst>
          </p:cNvPr>
          <p:cNvSpPr/>
          <p:nvPr/>
        </p:nvSpPr>
        <p:spPr>
          <a:xfrm>
            <a:off x="9790575" y="2418560"/>
            <a:ext cx="1616360" cy="731517"/>
          </a:xfrm>
          <a:prstGeom prst="roundRect">
            <a:avLst/>
          </a:prstGeom>
          <a:solidFill>
            <a:srgbClr val="898F9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latin typeface="+mj-lt"/>
            </a:endParaRPr>
          </a:p>
        </p:txBody>
      </p:sp>
      <p:sp>
        <p:nvSpPr>
          <p:cNvPr id="7" name="Textfeld 6">
            <a:extLst>
              <a:ext uri="{FF2B5EF4-FFF2-40B4-BE49-F238E27FC236}">
                <a16:creationId xmlns:a16="http://schemas.microsoft.com/office/drawing/2014/main" id="{33663A8A-630E-4127-90EB-8B52C7EAEB2F}"/>
              </a:ext>
            </a:extLst>
          </p:cNvPr>
          <p:cNvSpPr txBox="1"/>
          <p:nvPr/>
        </p:nvSpPr>
        <p:spPr>
          <a:xfrm>
            <a:off x="8313467" y="1772017"/>
            <a:ext cx="958916" cy="338554"/>
          </a:xfrm>
          <a:prstGeom prst="rect">
            <a:avLst/>
          </a:prstGeom>
          <a:noFill/>
        </p:spPr>
        <p:txBody>
          <a:bodyPr wrap="none" rtlCol="0">
            <a:spAutoFit/>
          </a:bodyPr>
          <a:lstStyle/>
          <a:p>
            <a:pPr algn="ctr"/>
            <a:r>
              <a:rPr lang="en-US" sz="1600" b="1" dirty="0">
                <a:solidFill>
                  <a:schemeClr val="bg1"/>
                </a:solidFill>
                <a:latin typeface="+mj-lt"/>
                <a:cs typeface="Arial" pitchFamily="34" charset="0"/>
              </a:rPr>
              <a:t>Product</a:t>
            </a:r>
          </a:p>
        </p:txBody>
      </p:sp>
      <p:sp>
        <p:nvSpPr>
          <p:cNvPr id="8" name="Textfeld 7">
            <a:extLst>
              <a:ext uri="{FF2B5EF4-FFF2-40B4-BE49-F238E27FC236}">
                <a16:creationId xmlns:a16="http://schemas.microsoft.com/office/drawing/2014/main" id="{EAB67018-9C39-49D1-B846-F390F6596CC3}"/>
              </a:ext>
            </a:extLst>
          </p:cNvPr>
          <p:cNvSpPr txBox="1"/>
          <p:nvPr/>
        </p:nvSpPr>
        <p:spPr>
          <a:xfrm>
            <a:off x="10214100" y="1772017"/>
            <a:ext cx="691215" cy="338554"/>
          </a:xfrm>
          <a:prstGeom prst="rect">
            <a:avLst/>
          </a:prstGeom>
          <a:noFill/>
        </p:spPr>
        <p:txBody>
          <a:bodyPr wrap="none" rtlCol="0">
            <a:spAutoFit/>
          </a:bodyPr>
          <a:lstStyle/>
          <a:p>
            <a:pPr algn="ctr"/>
            <a:r>
              <a:rPr lang="de-DE" sz="1600" b="1" dirty="0">
                <a:solidFill>
                  <a:schemeClr val="bg1"/>
                </a:solidFill>
                <a:latin typeface="+mj-lt"/>
                <a:cs typeface="Arial" pitchFamily="34" charset="0"/>
              </a:rPr>
              <a:t>Place</a:t>
            </a:r>
          </a:p>
        </p:txBody>
      </p:sp>
      <p:sp>
        <p:nvSpPr>
          <p:cNvPr id="9" name="Textfeld 8">
            <a:extLst>
              <a:ext uri="{FF2B5EF4-FFF2-40B4-BE49-F238E27FC236}">
                <a16:creationId xmlns:a16="http://schemas.microsoft.com/office/drawing/2014/main" id="{F61296F4-4160-4652-B08C-51EFA3D8A726}"/>
              </a:ext>
            </a:extLst>
          </p:cNvPr>
          <p:cNvSpPr txBox="1"/>
          <p:nvPr/>
        </p:nvSpPr>
        <p:spPr>
          <a:xfrm>
            <a:off x="8459392" y="2613189"/>
            <a:ext cx="659860" cy="338554"/>
          </a:xfrm>
          <a:prstGeom prst="rect">
            <a:avLst/>
          </a:prstGeom>
          <a:noFill/>
        </p:spPr>
        <p:txBody>
          <a:bodyPr wrap="none" rtlCol="0">
            <a:spAutoFit/>
          </a:bodyPr>
          <a:lstStyle/>
          <a:p>
            <a:pPr algn="ctr"/>
            <a:r>
              <a:rPr lang="de-DE" sz="1600" b="1" dirty="0">
                <a:solidFill>
                  <a:schemeClr val="bg1"/>
                </a:solidFill>
                <a:latin typeface="+mj-lt"/>
                <a:cs typeface="Arial" pitchFamily="34" charset="0"/>
              </a:rPr>
              <a:t>Price</a:t>
            </a:r>
          </a:p>
        </p:txBody>
      </p:sp>
      <p:sp>
        <p:nvSpPr>
          <p:cNvPr id="10" name="Textfeld 9">
            <a:extLst>
              <a:ext uri="{FF2B5EF4-FFF2-40B4-BE49-F238E27FC236}">
                <a16:creationId xmlns:a16="http://schemas.microsoft.com/office/drawing/2014/main" id="{F9B215C5-F87B-49B3-ACA4-ACB3E3B7F35F}"/>
              </a:ext>
            </a:extLst>
          </p:cNvPr>
          <p:cNvSpPr txBox="1"/>
          <p:nvPr/>
        </p:nvSpPr>
        <p:spPr>
          <a:xfrm>
            <a:off x="9973443" y="2613189"/>
            <a:ext cx="1210588" cy="338554"/>
          </a:xfrm>
          <a:prstGeom prst="rect">
            <a:avLst/>
          </a:prstGeom>
          <a:noFill/>
        </p:spPr>
        <p:txBody>
          <a:bodyPr wrap="none" rtlCol="0">
            <a:spAutoFit/>
          </a:bodyPr>
          <a:lstStyle/>
          <a:p>
            <a:pPr algn="ctr"/>
            <a:r>
              <a:rPr lang="de-DE" sz="1600" b="1" dirty="0">
                <a:solidFill>
                  <a:schemeClr val="bg1"/>
                </a:solidFill>
                <a:latin typeface="+mj-lt"/>
                <a:cs typeface="Arial" pitchFamily="34" charset="0"/>
              </a:rPr>
              <a:t>Promotion</a:t>
            </a:r>
          </a:p>
        </p:txBody>
      </p:sp>
      <p:sp>
        <p:nvSpPr>
          <p:cNvPr id="11" name="Rechteck 10">
            <a:extLst>
              <a:ext uri="{FF2B5EF4-FFF2-40B4-BE49-F238E27FC236}">
                <a16:creationId xmlns:a16="http://schemas.microsoft.com/office/drawing/2014/main" id="{C7A6AC32-74B4-424D-B58E-AD1A694B15A9}"/>
              </a:ext>
            </a:extLst>
          </p:cNvPr>
          <p:cNvSpPr/>
          <p:nvPr/>
        </p:nvSpPr>
        <p:spPr>
          <a:xfrm>
            <a:off x="947862" y="1457996"/>
            <a:ext cx="6158616" cy="2185214"/>
          </a:xfrm>
          <a:prstGeom prst="rect">
            <a:avLst/>
          </a:prstGeom>
        </p:spPr>
        <p:txBody>
          <a:bodyPr wrap="square">
            <a:spAutoFit/>
          </a:bodyPr>
          <a:lstStyle/>
          <a:p>
            <a:r>
              <a:rPr lang="en-US" altLang="fr-FR" sz="2000" b="1" dirty="0">
                <a:solidFill>
                  <a:srgbClr val="0B4874"/>
                </a:solidFill>
                <a:latin typeface="+mj-lt"/>
                <a:cs typeface="Arial" pitchFamily="34" charset="0"/>
              </a:rPr>
              <a:t>Product</a:t>
            </a:r>
            <a:r>
              <a:rPr lang="de-CH" altLang="fr-FR" sz="2000" b="1" dirty="0">
                <a:solidFill>
                  <a:srgbClr val="0B4874"/>
                </a:solidFill>
                <a:latin typeface="+mj-lt"/>
                <a:cs typeface="Arial" pitchFamily="34" charset="0"/>
              </a:rPr>
              <a:t>:</a:t>
            </a:r>
            <a:r>
              <a:rPr lang="de-CH" altLang="fr-FR" sz="2000" b="1" dirty="0">
                <a:latin typeface="+mj-lt"/>
                <a:cs typeface="Arial" pitchFamily="34" charset="0"/>
              </a:rPr>
              <a:t> </a:t>
            </a:r>
            <a:r>
              <a:rPr lang="de-CH" altLang="fr-FR" sz="2000" dirty="0">
                <a:solidFill>
                  <a:schemeClr val="accent6">
                    <a:lumMod val="50000"/>
                  </a:schemeClr>
                </a:solidFill>
                <a:latin typeface="+mj-lt"/>
                <a:cs typeface="Arial" pitchFamily="34" charset="0"/>
              </a:rPr>
              <a:t>Beinhaltet alle Massnahmen, die mit dem Produkt in direkter Verbindung stehen, z. B.</a:t>
            </a:r>
          </a:p>
          <a:p>
            <a:pPr marL="815975" lvl="1" indent="-358775">
              <a:spcBef>
                <a:spcPct val="20000"/>
              </a:spcBef>
              <a:buClr>
                <a:srgbClr val="0B4874"/>
              </a:buClr>
              <a:buFont typeface="Century Gothic" panose="020B0502020202020204" pitchFamily="34" charset="0"/>
              <a:buChar char="●"/>
            </a:pPr>
            <a:r>
              <a:rPr lang="de-CH" altLang="fr-FR" sz="2000" dirty="0">
                <a:solidFill>
                  <a:schemeClr val="accent6">
                    <a:lumMod val="50000"/>
                  </a:schemeClr>
                </a:solidFill>
                <a:latin typeface="+mj-lt"/>
                <a:cs typeface="Arial" pitchFamily="34" charset="0"/>
              </a:rPr>
              <a:t>Produkt</a:t>
            </a:r>
          </a:p>
          <a:p>
            <a:pPr marL="815975" lvl="1" indent="-358775">
              <a:spcBef>
                <a:spcPct val="20000"/>
              </a:spcBef>
              <a:buClr>
                <a:srgbClr val="0B4874"/>
              </a:buClr>
              <a:buFont typeface="Century Gothic" panose="020B0502020202020204" pitchFamily="34" charset="0"/>
              <a:buChar char="●"/>
            </a:pPr>
            <a:r>
              <a:rPr lang="de-CH" altLang="fr-FR" sz="2000" dirty="0">
                <a:solidFill>
                  <a:schemeClr val="accent6">
                    <a:lumMod val="50000"/>
                  </a:schemeClr>
                </a:solidFill>
                <a:latin typeface="+mj-lt"/>
                <a:cs typeface="Arial" pitchFamily="34" charset="0"/>
              </a:rPr>
              <a:t>Verpackung</a:t>
            </a:r>
          </a:p>
          <a:p>
            <a:pPr marL="815975" lvl="1" indent="-358775">
              <a:spcBef>
                <a:spcPct val="20000"/>
              </a:spcBef>
              <a:buClr>
                <a:srgbClr val="0B4874"/>
              </a:buClr>
              <a:buFont typeface="Century Gothic" panose="020B0502020202020204" pitchFamily="34" charset="0"/>
              <a:buChar char="●"/>
            </a:pPr>
            <a:r>
              <a:rPr lang="de-CH" altLang="fr-FR" sz="2000" dirty="0">
                <a:solidFill>
                  <a:schemeClr val="accent6">
                    <a:lumMod val="50000"/>
                  </a:schemeClr>
                </a:solidFill>
                <a:latin typeface="+mj-lt"/>
                <a:cs typeface="Arial" pitchFamily="34" charset="0"/>
              </a:rPr>
              <a:t>Service</a:t>
            </a:r>
          </a:p>
          <a:p>
            <a:pPr marL="815975" lvl="1" indent="-358775">
              <a:spcBef>
                <a:spcPct val="20000"/>
              </a:spcBef>
              <a:buClr>
                <a:srgbClr val="0B4874"/>
              </a:buClr>
              <a:buFont typeface="Century Gothic" panose="020B0502020202020204" pitchFamily="34" charset="0"/>
              <a:buChar char="●"/>
            </a:pPr>
            <a:r>
              <a:rPr lang="de-CH" altLang="fr-FR" sz="2000" dirty="0">
                <a:solidFill>
                  <a:schemeClr val="accent6">
                    <a:lumMod val="50000"/>
                  </a:schemeClr>
                </a:solidFill>
                <a:latin typeface="+mj-lt"/>
                <a:cs typeface="Arial" pitchFamily="34" charset="0"/>
              </a:rPr>
              <a:t>Garantie</a:t>
            </a:r>
          </a:p>
        </p:txBody>
      </p:sp>
      <p:sp>
        <p:nvSpPr>
          <p:cNvPr id="17" name="Rechteck 16">
            <a:extLst>
              <a:ext uri="{FF2B5EF4-FFF2-40B4-BE49-F238E27FC236}">
                <a16:creationId xmlns:a16="http://schemas.microsoft.com/office/drawing/2014/main" id="{0380A183-FF9E-47AA-9A9E-FEC160DDE7D2}"/>
              </a:ext>
            </a:extLst>
          </p:cNvPr>
          <p:cNvSpPr/>
          <p:nvPr/>
        </p:nvSpPr>
        <p:spPr>
          <a:xfrm>
            <a:off x="959009" y="4621414"/>
            <a:ext cx="3539752" cy="599770"/>
          </a:xfrm>
          <a:prstGeom prst="rect">
            <a:avLst/>
          </a:prstGeom>
        </p:spPr>
        <p:txBody>
          <a:bodyPr wrap="none">
            <a:spAutoFit/>
          </a:bodyPr>
          <a:lstStyle/>
          <a:p>
            <a:r>
              <a:rPr lang="de-DE" sz="1600" b="1" dirty="0">
                <a:solidFill>
                  <a:schemeClr val="bg1"/>
                </a:solidFill>
                <a:latin typeface="+mj-lt"/>
                <a:cs typeface="Arial" panose="020B0604020202020204" pitchFamily="34" charset="0"/>
              </a:rPr>
              <a:t>Beispiel: Der Onlineshop Galaxus</a:t>
            </a:r>
            <a:r>
              <a:rPr lang="de-DE" sz="1600" b="1" dirty="0">
                <a:latin typeface="+mj-lt"/>
                <a:cs typeface="Arial" panose="020B0604020202020204" pitchFamily="34" charset="0"/>
              </a:rPr>
              <a:t> </a:t>
            </a:r>
            <a:endParaRPr lang="de-CH" sz="1600" b="1" dirty="0">
              <a:latin typeface="+mj-lt"/>
              <a:cs typeface="Arial" panose="020B0604020202020204" pitchFamily="34" charset="0"/>
            </a:endParaRPr>
          </a:p>
        </p:txBody>
      </p:sp>
      <p:pic>
        <p:nvPicPr>
          <p:cNvPr id="18" name="Grafik 17">
            <a:extLst>
              <a:ext uri="{FF2B5EF4-FFF2-40B4-BE49-F238E27FC236}">
                <a16:creationId xmlns:a16="http://schemas.microsoft.com/office/drawing/2014/main" id="{2075B7BB-2BA3-461C-B5B0-9C56B56D11BF}"/>
              </a:ext>
            </a:extLst>
          </p:cNvPr>
          <p:cNvPicPr>
            <a:picLocks noChangeAspect="1"/>
          </p:cNvPicPr>
          <p:nvPr/>
        </p:nvPicPr>
        <p:blipFill>
          <a:blip r:embed="rId3" cstate="print"/>
          <a:stretch>
            <a:fillRect/>
          </a:stretch>
        </p:blipFill>
        <p:spPr>
          <a:xfrm>
            <a:off x="7124199" y="4660799"/>
            <a:ext cx="4253044" cy="2016224"/>
          </a:xfrm>
          <a:prstGeom prst="rect">
            <a:avLst/>
          </a:prstGeom>
          <a:effectLst>
            <a:outerShdw blurRad="50800" dist="38100" dir="2700000" algn="tl" rotWithShape="0">
              <a:prstClr val="black">
                <a:alpha val="40000"/>
              </a:prstClr>
            </a:outerShdw>
          </a:effectLst>
        </p:spPr>
      </p:pic>
      <p:sp>
        <p:nvSpPr>
          <p:cNvPr id="19" name="Rechteck 18">
            <a:extLst>
              <a:ext uri="{FF2B5EF4-FFF2-40B4-BE49-F238E27FC236}">
                <a16:creationId xmlns:a16="http://schemas.microsoft.com/office/drawing/2014/main" id="{BF4B8195-1C5D-4611-A217-08E59151F2CD}"/>
              </a:ext>
            </a:extLst>
          </p:cNvPr>
          <p:cNvSpPr/>
          <p:nvPr/>
        </p:nvSpPr>
        <p:spPr>
          <a:xfrm>
            <a:off x="939130" y="5074468"/>
            <a:ext cx="5849562" cy="1620957"/>
          </a:xfrm>
          <a:prstGeom prst="rect">
            <a:avLst/>
          </a:prstGeom>
        </p:spPr>
        <p:txBody>
          <a:bodyPr wrap="square">
            <a:spAutoFit/>
          </a:bodyPr>
          <a:lstStyle/>
          <a:p>
            <a:pPr marL="358775" indent="-358775">
              <a:spcBef>
                <a:spcPts val="200"/>
              </a:spcBef>
              <a:buFont typeface="Century Gothic" panose="020B0502020202020204" pitchFamily="34" charset="0"/>
              <a:buChar char="●"/>
              <a:tabLst>
                <a:tab pos="358775" algn="l"/>
              </a:tabLst>
            </a:pPr>
            <a:r>
              <a:rPr lang="de-DE" sz="1600" dirty="0">
                <a:solidFill>
                  <a:schemeClr val="bg1"/>
                </a:solidFill>
                <a:latin typeface="+mj-lt"/>
                <a:cs typeface="Arial" panose="020B0604020202020204" pitchFamily="34" charset="0"/>
              </a:rPr>
              <a:t>Online-Shop mit sehr breitem Sortiment</a:t>
            </a:r>
          </a:p>
          <a:p>
            <a:pPr marL="358775" indent="-358775">
              <a:spcBef>
                <a:spcPts val="200"/>
              </a:spcBef>
              <a:buFont typeface="Century Gothic" panose="020B0502020202020204" pitchFamily="34" charset="0"/>
              <a:buChar char="●"/>
              <a:tabLst>
                <a:tab pos="358775" algn="l"/>
              </a:tabLst>
            </a:pPr>
            <a:r>
              <a:rPr lang="de-DE" sz="1600" dirty="0">
                <a:solidFill>
                  <a:schemeClr val="bg1"/>
                </a:solidFill>
                <a:latin typeface="+mj-lt"/>
                <a:cs typeface="Arial" panose="020B0604020202020204" pitchFamily="34" charset="0"/>
              </a:rPr>
              <a:t>Extrem benutzerfreundlich. So kann z.B. bei der Suche nach einem Kabel die Länge oder bei Computern die Speicherkapazität festgelegt werden</a:t>
            </a:r>
          </a:p>
          <a:p>
            <a:pPr marL="358775" indent="-358775">
              <a:spcBef>
                <a:spcPts val="200"/>
              </a:spcBef>
              <a:buFont typeface="Century Gothic" panose="020B0502020202020204" pitchFamily="34" charset="0"/>
              <a:buChar char="●"/>
              <a:tabLst>
                <a:tab pos="358775" algn="l"/>
              </a:tabLst>
            </a:pPr>
            <a:r>
              <a:rPr lang="de-DE" sz="1600" dirty="0">
                <a:solidFill>
                  <a:schemeClr val="bg1"/>
                </a:solidFill>
                <a:latin typeface="+mj-lt"/>
                <a:cs typeface="Arial" panose="020B0604020202020204" pitchFamily="34" charset="0"/>
              </a:rPr>
              <a:t>Kleidungsstücke und Schuhe können kostenlos retourniert werden</a:t>
            </a:r>
            <a:endParaRPr lang="de-CH" sz="1600" dirty="0">
              <a:solidFill>
                <a:schemeClr val="bg1"/>
              </a:solidFill>
              <a:latin typeface="+mj-lt"/>
              <a:cs typeface="Arial" panose="020B0604020202020204" pitchFamily="34" charset="0"/>
            </a:endParaRPr>
          </a:p>
        </p:txBody>
      </p:sp>
      <p:sp>
        <p:nvSpPr>
          <p:cNvPr id="20" name="Foliennummernplatzhalter 12">
            <a:extLst>
              <a:ext uri="{FF2B5EF4-FFF2-40B4-BE49-F238E27FC236}">
                <a16:creationId xmlns:a16="http://schemas.microsoft.com/office/drawing/2014/main" id="{883AE97C-D682-48AF-A9CC-D8F09DFADBA4}"/>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13</a:t>
            </a:fld>
            <a:endParaRPr lang="ru-RU"/>
          </a:p>
        </p:txBody>
      </p:sp>
    </p:spTree>
    <p:extLst>
      <p:ext uri="{BB962C8B-B14F-4D97-AF65-F5344CB8AC3E}">
        <p14:creationId xmlns:p14="http://schemas.microsoft.com/office/powerpoint/2010/main" val="27979042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hteck 15">
            <a:extLst>
              <a:ext uri="{FF2B5EF4-FFF2-40B4-BE49-F238E27FC236}">
                <a16:creationId xmlns:a16="http://schemas.microsoft.com/office/drawing/2014/main" id="{CDB228BA-2ACF-4021-99B7-EC2214C124F0}"/>
              </a:ext>
            </a:extLst>
          </p:cNvPr>
          <p:cNvSpPr/>
          <p:nvPr/>
        </p:nvSpPr>
        <p:spPr>
          <a:xfrm>
            <a:off x="0" y="4479822"/>
            <a:ext cx="12192001" cy="2378178"/>
          </a:xfrm>
          <a:prstGeom prst="rect">
            <a:avLst/>
          </a:prstGeom>
          <a:solidFill>
            <a:srgbClr val="898F9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a:latin typeface="+mj-lt"/>
            </a:endParaRPr>
          </a:p>
        </p:txBody>
      </p:sp>
      <p:sp>
        <p:nvSpPr>
          <p:cNvPr id="2" name="Rectangle 2">
            <a:extLst>
              <a:ext uri="{FF2B5EF4-FFF2-40B4-BE49-F238E27FC236}">
                <a16:creationId xmlns:a16="http://schemas.microsoft.com/office/drawing/2014/main" id="{A86BFB44-AA92-43EE-872D-7FC96DB28D88}"/>
              </a:ext>
            </a:extLst>
          </p:cNvPr>
          <p:cNvSpPr txBox="1">
            <a:spLocks noChangeArrowheads="1"/>
          </p:cNvSpPr>
          <p:nvPr/>
        </p:nvSpPr>
        <p:spPr bwMode="auto">
          <a:xfrm>
            <a:off x="937229" y="118804"/>
            <a:ext cx="8089811" cy="657225"/>
          </a:xfrm>
          <a:prstGeom prst="rect">
            <a:avLst/>
          </a:prstGeom>
          <a:noFill/>
          <a:ln w="9525">
            <a:noFill/>
            <a:miter lim="800000"/>
            <a:headEnd/>
            <a:tailEnd/>
          </a:ln>
        </p:spPr>
        <p:txBody>
          <a:bodyPr anchor="ctr"/>
          <a:lstStyle/>
          <a:p>
            <a:pPr>
              <a:defRPr/>
            </a:pPr>
            <a:r>
              <a:rPr lang="de-CH" sz="2400" b="1" dirty="0">
                <a:solidFill>
                  <a:srgbClr val="0B4874"/>
                </a:solidFill>
                <a:latin typeface="Century Gothic" panose="020B0502020202020204" pitchFamily="34" charset="0"/>
                <a:ea typeface="ＭＳ Ｐゴシック" charset="0"/>
                <a:cs typeface="Arial"/>
              </a:rPr>
              <a:t>Die 4P des Marketing: Place = Distributionspolitik</a:t>
            </a:r>
            <a:endParaRPr lang="de-AT" sz="2400" b="1" dirty="0">
              <a:solidFill>
                <a:srgbClr val="0B4874"/>
              </a:solidFill>
              <a:latin typeface="Century Gothic" panose="020B0502020202020204" pitchFamily="34" charset="0"/>
              <a:ea typeface="ＭＳ Ｐゴシック" charset="0"/>
              <a:cs typeface="Arial"/>
            </a:endParaRPr>
          </a:p>
        </p:txBody>
      </p:sp>
      <p:sp>
        <p:nvSpPr>
          <p:cNvPr id="3" name="Abgerundetes Rechteck 8">
            <a:extLst>
              <a:ext uri="{FF2B5EF4-FFF2-40B4-BE49-F238E27FC236}">
                <a16:creationId xmlns:a16="http://schemas.microsoft.com/office/drawing/2014/main" id="{162983C2-6A5B-4A45-8367-C08A704F2434}"/>
              </a:ext>
            </a:extLst>
          </p:cNvPr>
          <p:cNvSpPr/>
          <p:nvPr/>
        </p:nvSpPr>
        <p:spPr>
          <a:xfrm>
            <a:off x="8023488" y="1589728"/>
            <a:ext cx="1616360" cy="731517"/>
          </a:xfrm>
          <a:prstGeom prst="roundRect">
            <a:avLst/>
          </a:prstGeom>
          <a:solidFill>
            <a:srgbClr val="898F9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latin typeface="+mj-lt"/>
            </a:endParaRPr>
          </a:p>
        </p:txBody>
      </p:sp>
      <p:sp>
        <p:nvSpPr>
          <p:cNvPr id="4" name="Abgerundetes Rechteck 17">
            <a:extLst>
              <a:ext uri="{FF2B5EF4-FFF2-40B4-BE49-F238E27FC236}">
                <a16:creationId xmlns:a16="http://schemas.microsoft.com/office/drawing/2014/main" id="{F17D6EC3-371A-4732-8DD1-DE35248B0D5C}"/>
              </a:ext>
            </a:extLst>
          </p:cNvPr>
          <p:cNvSpPr/>
          <p:nvPr/>
        </p:nvSpPr>
        <p:spPr>
          <a:xfrm>
            <a:off x="8023488" y="2418560"/>
            <a:ext cx="1616360" cy="731517"/>
          </a:xfrm>
          <a:prstGeom prst="roundRect">
            <a:avLst/>
          </a:prstGeom>
          <a:solidFill>
            <a:srgbClr val="898F9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latin typeface="+mj-lt"/>
            </a:endParaRPr>
          </a:p>
        </p:txBody>
      </p:sp>
      <p:sp>
        <p:nvSpPr>
          <p:cNvPr id="5" name="Abgerundetes Rechteck 18">
            <a:extLst>
              <a:ext uri="{FF2B5EF4-FFF2-40B4-BE49-F238E27FC236}">
                <a16:creationId xmlns:a16="http://schemas.microsoft.com/office/drawing/2014/main" id="{FA5344A2-4721-4F15-9B68-ED3D97497FC7}"/>
              </a:ext>
            </a:extLst>
          </p:cNvPr>
          <p:cNvSpPr/>
          <p:nvPr/>
        </p:nvSpPr>
        <p:spPr>
          <a:xfrm>
            <a:off x="9790575" y="1575535"/>
            <a:ext cx="1616360" cy="731517"/>
          </a:xfrm>
          <a:prstGeom prst="roundRect">
            <a:avLst/>
          </a:prstGeom>
          <a:solidFill>
            <a:srgbClr val="0B487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latin typeface="+mj-lt"/>
            </a:endParaRPr>
          </a:p>
        </p:txBody>
      </p:sp>
      <p:sp>
        <p:nvSpPr>
          <p:cNvPr id="6" name="Abgerundetes Rechteck 19">
            <a:extLst>
              <a:ext uri="{FF2B5EF4-FFF2-40B4-BE49-F238E27FC236}">
                <a16:creationId xmlns:a16="http://schemas.microsoft.com/office/drawing/2014/main" id="{952476BB-AAA6-470B-8E31-287E27715342}"/>
              </a:ext>
            </a:extLst>
          </p:cNvPr>
          <p:cNvSpPr/>
          <p:nvPr/>
        </p:nvSpPr>
        <p:spPr>
          <a:xfrm>
            <a:off x="9790575" y="2418560"/>
            <a:ext cx="1616360" cy="731517"/>
          </a:xfrm>
          <a:prstGeom prst="roundRect">
            <a:avLst/>
          </a:prstGeom>
          <a:solidFill>
            <a:srgbClr val="898F9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latin typeface="+mj-lt"/>
            </a:endParaRPr>
          </a:p>
        </p:txBody>
      </p:sp>
      <p:sp>
        <p:nvSpPr>
          <p:cNvPr id="7" name="Textfeld 6">
            <a:extLst>
              <a:ext uri="{FF2B5EF4-FFF2-40B4-BE49-F238E27FC236}">
                <a16:creationId xmlns:a16="http://schemas.microsoft.com/office/drawing/2014/main" id="{33663A8A-630E-4127-90EB-8B52C7EAEB2F}"/>
              </a:ext>
            </a:extLst>
          </p:cNvPr>
          <p:cNvSpPr txBox="1"/>
          <p:nvPr/>
        </p:nvSpPr>
        <p:spPr>
          <a:xfrm>
            <a:off x="8313467" y="1772017"/>
            <a:ext cx="958916" cy="338554"/>
          </a:xfrm>
          <a:prstGeom prst="rect">
            <a:avLst/>
          </a:prstGeom>
          <a:noFill/>
        </p:spPr>
        <p:txBody>
          <a:bodyPr wrap="none" rtlCol="0">
            <a:spAutoFit/>
          </a:bodyPr>
          <a:lstStyle/>
          <a:p>
            <a:pPr algn="ctr"/>
            <a:r>
              <a:rPr lang="en-US" sz="1600" b="1" dirty="0">
                <a:solidFill>
                  <a:schemeClr val="bg1"/>
                </a:solidFill>
                <a:latin typeface="+mj-lt"/>
                <a:cs typeface="Arial" pitchFamily="34" charset="0"/>
              </a:rPr>
              <a:t>Product</a:t>
            </a:r>
          </a:p>
        </p:txBody>
      </p:sp>
      <p:sp>
        <p:nvSpPr>
          <p:cNvPr id="8" name="Textfeld 7">
            <a:extLst>
              <a:ext uri="{FF2B5EF4-FFF2-40B4-BE49-F238E27FC236}">
                <a16:creationId xmlns:a16="http://schemas.microsoft.com/office/drawing/2014/main" id="{EAB67018-9C39-49D1-B846-F390F6596CC3}"/>
              </a:ext>
            </a:extLst>
          </p:cNvPr>
          <p:cNvSpPr txBox="1"/>
          <p:nvPr/>
        </p:nvSpPr>
        <p:spPr>
          <a:xfrm>
            <a:off x="10214100" y="1772017"/>
            <a:ext cx="691215" cy="338554"/>
          </a:xfrm>
          <a:prstGeom prst="rect">
            <a:avLst/>
          </a:prstGeom>
          <a:noFill/>
        </p:spPr>
        <p:txBody>
          <a:bodyPr wrap="none" rtlCol="0">
            <a:spAutoFit/>
          </a:bodyPr>
          <a:lstStyle/>
          <a:p>
            <a:pPr algn="ctr"/>
            <a:r>
              <a:rPr lang="de-DE" sz="1600" b="1" dirty="0">
                <a:solidFill>
                  <a:schemeClr val="bg1"/>
                </a:solidFill>
                <a:latin typeface="+mj-lt"/>
                <a:cs typeface="Arial" pitchFamily="34" charset="0"/>
              </a:rPr>
              <a:t>Place</a:t>
            </a:r>
          </a:p>
        </p:txBody>
      </p:sp>
      <p:sp>
        <p:nvSpPr>
          <p:cNvPr id="9" name="Textfeld 8">
            <a:extLst>
              <a:ext uri="{FF2B5EF4-FFF2-40B4-BE49-F238E27FC236}">
                <a16:creationId xmlns:a16="http://schemas.microsoft.com/office/drawing/2014/main" id="{F61296F4-4160-4652-B08C-51EFA3D8A726}"/>
              </a:ext>
            </a:extLst>
          </p:cNvPr>
          <p:cNvSpPr txBox="1"/>
          <p:nvPr/>
        </p:nvSpPr>
        <p:spPr>
          <a:xfrm>
            <a:off x="8459392" y="2613189"/>
            <a:ext cx="659860" cy="338554"/>
          </a:xfrm>
          <a:prstGeom prst="rect">
            <a:avLst/>
          </a:prstGeom>
          <a:noFill/>
        </p:spPr>
        <p:txBody>
          <a:bodyPr wrap="none" rtlCol="0">
            <a:spAutoFit/>
          </a:bodyPr>
          <a:lstStyle/>
          <a:p>
            <a:pPr algn="ctr"/>
            <a:r>
              <a:rPr lang="de-DE" sz="1600" b="1" dirty="0">
                <a:solidFill>
                  <a:schemeClr val="bg1"/>
                </a:solidFill>
                <a:latin typeface="+mj-lt"/>
                <a:cs typeface="Arial" pitchFamily="34" charset="0"/>
              </a:rPr>
              <a:t>Price</a:t>
            </a:r>
          </a:p>
        </p:txBody>
      </p:sp>
      <p:sp>
        <p:nvSpPr>
          <p:cNvPr id="10" name="Textfeld 9">
            <a:extLst>
              <a:ext uri="{FF2B5EF4-FFF2-40B4-BE49-F238E27FC236}">
                <a16:creationId xmlns:a16="http://schemas.microsoft.com/office/drawing/2014/main" id="{F9B215C5-F87B-49B3-ACA4-ACB3E3B7F35F}"/>
              </a:ext>
            </a:extLst>
          </p:cNvPr>
          <p:cNvSpPr txBox="1"/>
          <p:nvPr/>
        </p:nvSpPr>
        <p:spPr>
          <a:xfrm>
            <a:off x="9973443" y="2613189"/>
            <a:ext cx="1210588" cy="338554"/>
          </a:xfrm>
          <a:prstGeom prst="rect">
            <a:avLst/>
          </a:prstGeom>
          <a:noFill/>
        </p:spPr>
        <p:txBody>
          <a:bodyPr wrap="none" rtlCol="0">
            <a:spAutoFit/>
          </a:bodyPr>
          <a:lstStyle/>
          <a:p>
            <a:pPr algn="ctr"/>
            <a:r>
              <a:rPr lang="de-DE" sz="1600" b="1" dirty="0">
                <a:solidFill>
                  <a:schemeClr val="bg1"/>
                </a:solidFill>
                <a:latin typeface="+mj-lt"/>
                <a:cs typeface="Arial" pitchFamily="34" charset="0"/>
              </a:rPr>
              <a:t>Promotion</a:t>
            </a:r>
          </a:p>
        </p:txBody>
      </p:sp>
      <p:sp>
        <p:nvSpPr>
          <p:cNvPr id="11" name="Rechteck 10">
            <a:extLst>
              <a:ext uri="{FF2B5EF4-FFF2-40B4-BE49-F238E27FC236}">
                <a16:creationId xmlns:a16="http://schemas.microsoft.com/office/drawing/2014/main" id="{C7A6AC32-74B4-424D-B58E-AD1A694B15A9}"/>
              </a:ext>
            </a:extLst>
          </p:cNvPr>
          <p:cNvSpPr/>
          <p:nvPr/>
        </p:nvSpPr>
        <p:spPr>
          <a:xfrm>
            <a:off x="947862" y="1457996"/>
            <a:ext cx="6158616" cy="2739211"/>
          </a:xfrm>
          <a:prstGeom prst="rect">
            <a:avLst/>
          </a:prstGeom>
        </p:spPr>
        <p:txBody>
          <a:bodyPr wrap="square">
            <a:spAutoFit/>
          </a:bodyPr>
          <a:lstStyle/>
          <a:p>
            <a:r>
              <a:rPr lang="en-US" altLang="fr-FR" sz="2000" b="1" dirty="0">
                <a:solidFill>
                  <a:srgbClr val="0B4874"/>
                </a:solidFill>
                <a:latin typeface="+mj-lt"/>
                <a:cs typeface="Arial" pitchFamily="34" charset="0"/>
              </a:rPr>
              <a:t>Place: </a:t>
            </a:r>
            <a:r>
              <a:rPr lang="de-CH" altLang="fr-FR" sz="2000" dirty="0">
                <a:solidFill>
                  <a:schemeClr val="accent6">
                    <a:lumMod val="50000"/>
                  </a:schemeClr>
                </a:solidFill>
                <a:latin typeface="+mj-lt"/>
                <a:cs typeface="Arial" pitchFamily="34" charset="0"/>
              </a:rPr>
              <a:t>Beantwortet die Frage, </a:t>
            </a:r>
            <a:br>
              <a:rPr lang="de-CH" altLang="fr-FR" sz="2000" dirty="0">
                <a:solidFill>
                  <a:schemeClr val="accent6">
                    <a:lumMod val="50000"/>
                  </a:schemeClr>
                </a:solidFill>
                <a:latin typeface="+mj-lt"/>
                <a:cs typeface="Arial" pitchFamily="34" charset="0"/>
              </a:rPr>
            </a:br>
            <a:r>
              <a:rPr lang="de-CH" altLang="fr-FR" sz="2000" dirty="0">
                <a:solidFill>
                  <a:schemeClr val="accent6">
                    <a:lumMod val="50000"/>
                  </a:schemeClr>
                </a:solidFill>
                <a:latin typeface="+mj-lt"/>
                <a:cs typeface="Arial" pitchFamily="34" charset="0"/>
              </a:rPr>
              <a:t>wie das fertige Produkt zum Kunden kommt. Welche Absatzwege werden genutzt?</a:t>
            </a:r>
          </a:p>
          <a:p>
            <a:pPr marL="815975" lvl="1" indent="-358775">
              <a:spcBef>
                <a:spcPct val="20000"/>
              </a:spcBef>
              <a:buClr>
                <a:srgbClr val="0B4874"/>
              </a:buClr>
              <a:buFont typeface="Century Gothic" panose="020B0502020202020204" pitchFamily="34" charset="0"/>
              <a:buChar char="●"/>
            </a:pPr>
            <a:r>
              <a:rPr lang="de-CH" altLang="fr-FR" sz="2000" dirty="0">
                <a:solidFill>
                  <a:schemeClr val="accent6">
                    <a:lumMod val="50000"/>
                  </a:schemeClr>
                </a:solidFill>
                <a:latin typeface="+mj-lt"/>
                <a:cs typeface="Arial" pitchFamily="34" charset="0"/>
              </a:rPr>
              <a:t>Direktvertrieb (z. B. Bestellung im Internet und dann Versand)</a:t>
            </a:r>
          </a:p>
          <a:p>
            <a:pPr marL="815975" lvl="1" indent="-358775">
              <a:spcBef>
                <a:spcPct val="20000"/>
              </a:spcBef>
              <a:buClr>
                <a:srgbClr val="0B4874"/>
              </a:buClr>
              <a:buFont typeface="Century Gothic" panose="020B0502020202020204" pitchFamily="34" charset="0"/>
              <a:buChar char="●"/>
            </a:pPr>
            <a:r>
              <a:rPr lang="de-CH" altLang="fr-FR" sz="2000" dirty="0">
                <a:solidFill>
                  <a:schemeClr val="accent6">
                    <a:lumMod val="50000"/>
                  </a:schemeClr>
                </a:solidFill>
                <a:latin typeface="+mj-lt"/>
                <a:cs typeface="Arial" pitchFamily="34" charset="0"/>
              </a:rPr>
              <a:t>Indirekter Vertrieb über Vermittler (Grosshändler)</a:t>
            </a:r>
          </a:p>
          <a:p>
            <a:pPr marL="815975" lvl="1" indent="-358775">
              <a:spcBef>
                <a:spcPct val="20000"/>
              </a:spcBef>
              <a:buClr>
                <a:srgbClr val="0B4874"/>
              </a:buClr>
              <a:buFont typeface="Century Gothic" panose="020B0502020202020204" pitchFamily="34" charset="0"/>
              <a:buChar char="●"/>
            </a:pPr>
            <a:r>
              <a:rPr lang="de-CH" altLang="fr-FR" sz="2000" dirty="0">
                <a:solidFill>
                  <a:schemeClr val="accent6">
                    <a:lumMod val="50000"/>
                  </a:schemeClr>
                </a:solidFill>
                <a:latin typeface="+mj-lt"/>
                <a:cs typeface="Arial" pitchFamily="34" charset="0"/>
              </a:rPr>
              <a:t>Franchising (z. B. McDonald’s)</a:t>
            </a:r>
          </a:p>
        </p:txBody>
      </p:sp>
      <p:sp>
        <p:nvSpPr>
          <p:cNvPr id="19" name="Rechteck 18">
            <a:extLst>
              <a:ext uri="{FF2B5EF4-FFF2-40B4-BE49-F238E27FC236}">
                <a16:creationId xmlns:a16="http://schemas.microsoft.com/office/drawing/2014/main" id="{BF4B8195-1C5D-4611-A217-08E59151F2CD}"/>
              </a:ext>
            </a:extLst>
          </p:cNvPr>
          <p:cNvSpPr/>
          <p:nvPr/>
        </p:nvSpPr>
        <p:spPr>
          <a:xfrm>
            <a:off x="939129" y="5074468"/>
            <a:ext cx="8781341" cy="1374735"/>
          </a:xfrm>
          <a:prstGeom prst="rect">
            <a:avLst/>
          </a:prstGeom>
        </p:spPr>
        <p:txBody>
          <a:bodyPr wrap="square">
            <a:spAutoFit/>
          </a:bodyPr>
          <a:lstStyle/>
          <a:p>
            <a:pPr marL="358775" indent="-358775">
              <a:spcBef>
                <a:spcPts val="200"/>
              </a:spcBef>
              <a:buFont typeface="Century Gothic" panose="020B0502020202020204" pitchFamily="34" charset="0"/>
              <a:buChar char="●"/>
              <a:tabLst>
                <a:tab pos="358775" algn="l"/>
              </a:tabLst>
            </a:pPr>
            <a:r>
              <a:rPr lang="de-CH" sz="1600" dirty="0">
                <a:solidFill>
                  <a:schemeClr val="bg1"/>
                </a:solidFill>
                <a:latin typeface="+mj-lt"/>
                <a:cs typeface="Arial" panose="020B0604020202020204" pitchFamily="34" charset="0"/>
              </a:rPr>
              <a:t>Kostenloser Versand an alle Adressen in der Schweiz</a:t>
            </a:r>
          </a:p>
          <a:p>
            <a:pPr marL="358775" indent="-358775">
              <a:spcBef>
                <a:spcPts val="200"/>
              </a:spcBef>
              <a:buFont typeface="Century Gothic" panose="020B0502020202020204" pitchFamily="34" charset="0"/>
              <a:buChar char="●"/>
              <a:tabLst>
                <a:tab pos="358775" algn="l"/>
              </a:tabLst>
            </a:pPr>
            <a:r>
              <a:rPr lang="de-CH" sz="1600" dirty="0">
                <a:solidFill>
                  <a:schemeClr val="bg1"/>
                </a:solidFill>
                <a:latin typeface="+mj-lt"/>
                <a:cs typeface="Arial" panose="020B0604020202020204" pitchFamily="34" charset="0"/>
              </a:rPr>
              <a:t>Bei vorrätigen Produkten: Bis 17 Uhr bestellt, wird es am nächsten Morgen geliefert</a:t>
            </a:r>
          </a:p>
          <a:p>
            <a:pPr marL="358775" indent="-358775">
              <a:spcBef>
                <a:spcPts val="200"/>
              </a:spcBef>
              <a:buFont typeface="Century Gothic" panose="020B0502020202020204" pitchFamily="34" charset="0"/>
              <a:buChar char="●"/>
              <a:tabLst>
                <a:tab pos="358775" algn="l"/>
              </a:tabLst>
            </a:pPr>
            <a:r>
              <a:rPr lang="de-CH" sz="1600" dirty="0">
                <a:solidFill>
                  <a:schemeClr val="bg1"/>
                </a:solidFill>
                <a:latin typeface="+mj-lt"/>
                <a:cs typeface="Arial" panose="020B0604020202020204" pitchFamily="34" charset="0"/>
              </a:rPr>
              <a:t>Bestellungen können an verschiedenen Standorten in der ganzen Schweiz abgeholt werden, </a:t>
            </a:r>
            <a:br>
              <a:rPr lang="de-CH" sz="1600" dirty="0">
                <a:solidFill>
                  <a:schemeClr val="bg1"/>
                </a:solidFill>
                <a:latin typeface="+mj-lt"/>
                <a:cs typeface="Arial" panose="020B0604020202020204" pitchFamily="34" charset="0"/>
              </a:rPr>
            </a:br>
            <a:r>
              <a:rPr lang="de-CH" sz="1600" dirty="0">
                <a:solidFill>
                  <a:schemeClr val="bg1"/>
                </a:solidFill>
                <a:latin typeface="+mj-lt"/>
                <a:cs typeface="Arial" panose="020B0604020202020204" pitchFamily="34" charset="0"/>
              </a:rPr>
              <a:t>unter anderem auch in Migros-Filialen (PickMup-Netzwerk)</a:t>
            </a:r>
          </a:p>
        </p:txBody>
      </p:sp>
      <p:sp>
        <p:nvSpPr>
          <p:cNvPr id="20" name="Rechteck 19">
            <a:extLst>
              <a:ext uri="{FF2B5EF4-FFF2-40B4-BE49-F238E27FC236}">
                <a16:creationId xmlns:a16="http://schemas.microsoft.com/office/drawing/2014/main" id="{23AF549B-9C95-493C-87A6-231DF2814082}"/>
              </a:ext>
            </a:extLst>
          </p:cNvPr>
          <p:cNvSpPr/>
          <p:nvPr/>
        </p:nvSpPr>
        <p:spPr>
          <a:xfrm>
            <a:off x="959009" y="4621414"/>
            <a:ext cx="3539752" cy="599770"/>
          </a:xfrm>
          <a:prstGeom prst="rect">
            <a:avLst/>
          </a:prstGeom>
        </p:spPr>
        <p:txBody>
          <a:bodyPr wrap="none">
            <a:spAutoFit/>
          </a:bodyPr>
          <a:lstStyle/>
          <a:p>
            <a:r>
              <a:rPr lang="de-DE" sz="1600" b="1" dirty="0">
                <a:solidFill>
                  <a:schemeClr val="bg1"/>
                </a:solidFill>
                <a:latin typeface="+mj-lt"/>
                <a:cs typeface="Arial" panose="020B0604020202020204" pitchFamily="34" charset="0"/>
              </a:rPr>
              <a:t>Beispiel: Der Onlineshop Galaxus</a:t>
            </a:r>
            <a:r>
              <a:rPr lang="de-DE" sz="1600" b="1" dirty="0">
                <a:latin typeface="+mj-lt"/>
                <a:cs typeface="Arial" panose="020B0604020202020204" pitchFamily="34" charset="0"/>
              </a:rPr>
              <a:t> </a:t>
            </a:r>
            <a:endParaRPr lang="de-CH" sz="1600" b="1" dirty="0">
              <a:latin typeface="+mj-lt"/>
              <a:cs typeface="Arial" panose="020B0604020202020204" pitchFamily="34" charset="0"/>
            </a:endParaRPr>
          </a:p>
        </p:txBody>
      </p:sp>
      <p:sp>
        <p:nvSpPr>
          <p:cNvPr id="17" name="Foliennummernplatzhalter 12">
            <a:extLst>
              <a:ext uri="{FF2B5EF4-FFF2-40B4-BE49-F238E27FC236}">
                <a16:creationId xmlns:a16="http://schemas.microsoft.com/office/drawing/2014/main" id="{1B47E758-E858-4481-88A0-D1482C91BFAA}"/>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14</a:t>
            </a:fld>
            <a:endParaRPr lang="ru-RU"/>
          </a:p>
        </p:txBody>
      </p:sp>
    </p:spTree>
    <p:extLst>
      <p:ext uri="{BB962C8B-B14F-4D97-AF65-F5344CB8AC3E}">
        <p14:creationId xmlns:p14="http://schemas.microsoft.com/office/powerpoint/2010/main" val="33102978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hteck 15">
            <a:extLst>
              <a:ext uri="{FF2B5EF4-FFF2-40B4-BE49-F238E27FC236}">
                <a16:creationId xmlns:a16="http://schemas.microsoft.com/office/drawing/2014/main" id="{CDB228BA-2ACF-4021-99B7-EC2214C124F0}"/>
              </a:ext>
            </a:extLst>
          </p:cNvPr>
          <p:cNvSpPr/>
          <p:nvPr/>
        </p:nvSpPr>
        <p:spPr>
          <a:xfrm>
            <a:off x="0" y="4479822"/>
            <a:ext cx="12192001" cy="2378178"/>
          </a:xfrm>
          <a:prstGeom prst="rect">
            <a:avLst/>
          </a:prstGeom>
          <a:solidFill>
            <a:srgbClr val="898F9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a:latin typeface="+mj-lt"/>
            </a:endParaRPr>
          </a:p>
        </p:txBody>
      </p:sp>
      <p:sp>
        <p:nvSpPr>
          <p:cNvPr id="2" name="Rectangle 2">
            <a:extLst>
              <a:ext uri="{FF2B5EF4-FFF2-40B4-BE49-F238E27FC236}">
                <a16:creationId xmlns:a16="http://schemas.microsoft.com/office/drawing/2014/main" id="{A86BFB44-AA92-43EE-872D-7FC96DB28D88}"/>
              </a:ext>
            </a:extLst>
          </p:cNvPr>
          <p:cNvSpPr txBox="1">
            <a:spLocks noChangeArrowheads="1"/>
          </p:cNvSpPr>
          <p:nvPr/>
        </p:nvSpPr>
        <p:spPr bwMode="auto">
          <a:xfrm>
            <a:off x="947862" y="140067"/>
            <a:ext cx="6898965" cy="657225"/>
          </a:xfrm>
          <a:prstGeom prst="rect">
            <a:avLst/>
          </a:prstGeom>
          <a:noFill/>
          <a:ln w="9525">
            <a:noFill/>
            <a:miter lim="800000"/>
            <a:headEnd/>
            <a:tailEnd/>
          </a:ln>
        </p:spPr>
        <p:txBody>
          <a:bodyPr anchor="ctr"/>
          <a:lstStyle/>
          <a:p>
            <a:pPr>
              <a:defRPr/>
            </a:pPr>
            <a:r>
              <a:rPr lang="de-CH" sz="2400" b="1" dirty="0">
                <a:solidFill>
                  <a:srgbClr val="0B4874"/>
                </a:solidFill>
                <a:latin typeface="Century Gothic" panose="020B0502020202020204" pitchFamily="34" charset="0"/>
                <a:ea typeface="ＭＳ Ｐゴシック" charset="0"/>
                <a:cs typeface="Arial"/>
              </a:rPr>
              <a:t>Die 4P des Marketing: Price = Preispolitik</a:t>
            </a:r>
            <a:endParaRPr lang="de-AT" sz="2400" b="1" dirty="0">
              <a:solidFill>
                <a:srgbClr val="0B4874"/>
              </a:solidFill>
              <a:latin typeface="Century Gothic" panose="020B0502020202020204" pitchFamily="34" charset="0"/>
              <a:ea typeface="ＭＳ Ｐゴシック" charset="0"/>
              <a:cs typeface="Arial"/>
            </a:endParaRPr>
          </a:p>
        </p:txBody>
      </p:sp>
      <p:sp>
        <p:nvSpPr>
          <p:cNvPr id="3" name="Abgerundetes Rechteck 8">
            <a:extLst>
              <a:ext uri="{FF2B5EF4-FFF2-40B4-BE49-F238E27FC236}">
                <a16:creationId xmlns:a16="http://schemas.microsoft.com/office/drawing/2014/main" id="{162983C2-6A5B-4A45-8367-C08A704F2434}"/>
              </a:ext>
            </a:extLst>
          </p:cNvPr>
          <p:cNvSpPr/>
          <p:nvPr/>
        </p:nvSpPr>
        <p:spPr>
          <a:xfrm>
            <a:off x="8023488" y="1589728"/>
            <a:ext cx="1616360" cy="731517"/>
          </a:xfrm>
          <a:prstGeom prst="roundRect">
            <a:avLst/>
          </a:prstGeom>
          <a:solidFill>
            <a:srgbClr val="898F9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latin typeface="+mj-lt"/>
            </a:endParaRPr>
          </a:p>
        </p:txBody>
      </p:sp>
      <p:sp>
        <p:nvSpPr>
          <p:cNvPr id="4" name="Abgerundetes Rechteck 17">
            <a:extLst>
              <a:ext uri="{FF2B5EF4-FFF2-40B4-BE49-F238E27FC236}">
                <a16:creationId xmlns:a16="http://schemas.microsoft.com/office/drawing/2014/main" id="{F17D6EC3-371A-4732-8DD1-DE35248B0D5C}"/>
              </a:ext>
            </a:extLst>
          </p:cNvPr>
          <p:cNvSpPr/>
          <p:nvPr/>
        </p:nvSpPr>
        <p:spPr>
          <a:xfrm>
            <a:off x="8023488" y="2418560"/>
            <a:ext cx="1616360" cy="731517"/>
          </a:xfrm>
          <a:prstGeom prst="roundRect">
            <a:avLst/>
          </a:prstGeom>
          <a:solidFill>
            <a:srgbClr val="0B487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latin typeface="+mj-lt"/>
            </a:endParaRPr>
          </a:p>
        </p:txBody>
      </p:sp>
      <p:sp>
        <p:nvSpPr>
          <p:cNvPr id="5" name="Abgerundetes Rechteck 18">
            <a:extLst>
              <a:ext uri="{FF2B5EF4-FFF2-40B4-BE49-F238E27FC236}">
                <a16:creationId xmlns:a16="http://schemas.microsoft.com/office/drawing/2014/main" id="{FA5344A2-4721-4F15-9B68-ED3D97497FC7}"/>
              </a:ext>
            </a:extLst>
          </p:cNvPr>
          <p:cNvSpPr/>
          <p:nvPr/>
        </p:nvSpPr>
        <p:spPr>
          <a:xfrm>
            <a:off x="9790575" y="1575535"/>
            <a:ext cx="1616360" cy="731517"/>
          </a:xfrm>
          <a:prstGeom prst="roundRect">
            <a:avLst/>
          </a:prstGeom>
          <a:solidFill>
            <a:srgbClr val="898F9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latin typeface="+mj-lt"/>
            </a:endParaRPr>
          </a:p>
        </p:txBody>
      </p:sp>
      <p:sp>
        <p:nvSpPr>
          <p:cNvPr id="6" name="Abgerundetes Rechteck 19">
            <a:extLst>
              <a:ext uri="{FF2B5EF4-FFF2-40B4-BE49-F238E27FC236}">
                <a16:creationId xmlns:a16="http://schemas.microsoft.com/office/drawing/2014/main" id="{952476BB-AAA6-470B-8E31-287E27715342}"/>
              </a:ext>
            </a:extLst>
          </p:cNvPr>
          <p:cNvSpPr/>
          <p:nvPr/>
        </p:nvSpPr>
        <p:spPr>
          <a:xfrm>
            <a:off x="9790575" y="2418560"/>
            <a:ext cx="1616360" cy="731517"/>
          </a:xfrm>
          <a:prstGeom prst="roundRect">
            <a:avLst/>
          </a:prstGeom>
          <a:solidFill>
            <a:srgbClr val="898F9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latin typeface="+mj-lt"/>
            </a:endParaRPr>
          </a:p>
        </p:txBody>
      </p:sp>
      <p:sp>
        <p:nvSpPr>
          <p:cNvPr id="7" name="Textfeld 6">
            <a:extLst>
              <a:ext uri="{FF2B5EF4-FFF2-40B4-BE49-F238E27FC236}">
                <a16:creationId xmlns:a16="http://schemas.microsoft.com/office/drawing/2014/main" id="{33663A8A-630E-4127-90EB-8B52C7EAEB2F}"/>
              </a:ext>
            </a:extLst>
          </p:cNvPr>
          <p:cNvSpPr txBox="1"/>
          <p:nvPr/>
        </p:nvSpPr>
        <p:spPr>
          <a:xfrm>
            <a:off x="8313467" y="1772017"/>
            <a:ext cx="958916" cy="338554"/>
          </a:xfrm>
          <a:prstGeom prst="rect">
            <a:avLst/>
          </a:prstGeom>
          <a:noFill/>
        </p:spPr>
        <p:txBody>
          <a:bodyPr wrap="none" rtlCol="0">
            <a:spAutoFit/>
          </a:bodyPr>
          <a:lstStyle/>
          <a:p>
            <a:pPr algn="ctr"/>
            <a:r>
              <a:rPr lang="en-US" sz="1600" b="1" dirty="0">
                <a:solidFill>
                  <a:schemeClr val="bg1"/>
                </a:solidFill>
                <a:latin typeface="+mj-lt"/>
                <a:cs typeface="Arial" pitchFamily="34" charset="0"/>
              </a:rPr>
              <a:t>Product</a:t>
            </a:r>
          </a:p>
        </p:txBody>
      </p:sp>
      <p:sp>
        <p:nvSpPr>
          <p:cNvPr id="8" name="Textfeld 7">
            <a:extLst>
              <a:ext uri="{FF2B5EF4-FFF2-40B4-BE49-F238E27FC236}">
                <a16:creationId xmlns:a16="http://schemas.microsoft.com/office/drawing/2014/main" id="{EAB67018-9C39-49D1-B846-F390F6596CC3}"/>
              </a:ext>
            </a:extLst>
          </p:cNvPr>
          <p:cNvSpPr txBox="1"/>
          <p:nvPr/>
        </p:nvSpPr>
        <p:spPr>
          <a:xfrm>
            <a:off x="10214100" y="1772017"/>
            <a:ext cx="691215" cy="338554"/>
          </a:xfrm>
          <a:prstGeom prst="rect">
            <a:avLst/>
          </a:prstGeom>
          <a:noFill/>
        </p:spPr>
        <p:txBody>
          <a:bodyPr wrap="none" rtlCol="0">
            <a:spAutoFit/>
          </a:bodyPr>
          <a:lstStyle/>
          <a:p>
            <a:pPr algn="ctr"/>
            <a:r>
              <a:rPr lang="de-DE" sz="1600" b="1" dirty="0">
                <a:solidFill>
                  <a:schemeClr val="bg1"/>
                </a:solidFill>
                <a:latin typeface="+mj-lt"/>
                <a:cs typeface="Arial" pitchFamily="34" charset="0"/>
              </a:rPr>
              <a:t>Place</a:t>
            </a:r>
          </a:p>
        </p:txBody>
      </p:sp>
      <p:sp>
        <p:nvSpPr>
          <p:cNvPr id="9" name="Textfeld 8">
            <a:extLst>
              <a:ext uri="{FF2B5EF4-FFF2-40B4-BE49-F238E27FC236}">
                <a16:creationId xmlns:a16="http://schemas.microsoft.com/office/drawing/2014/main" id="{F61296F4-4160-4652-B08C-51EFA3D8A726}"/>
              </a:ext>
            </a:extLst>
          </p:cNvPr>
          <p:cNvSpPr txBox="1"/>
          <p:nvPr/>
        </p:nvSpPr>
        <p:spPr>
          <a:xfrm>
            <a:off x="8459392" y="2613189"/>
            <a:ext cx="659860" cy="338554"/>
          </a:xfrm>
          <a:prstGeom prst="rect">
            <a:avLst/>
          </a:prstGeom>
          <a:noFill/>
        </p:spPr>
        <p:txBody>
          <a:bodyPr wrap="none" rtlCol="0">
            <a:spAutoFit/>
          </a:bodyPr>
          <a:lstStyle/>
          <a:p>
            <a:pPr algn="ctr"/>
            <a:r>
              <a:rPr lang="de-DE" sz="1600" b="1" dirty="0">
                <a:solidFill>
                  <a:schemeClr val="bg1"/>
                </a:solidFill>
                <a:latin typeface="+mj-lt"/>
                <a:cs typeface="Arial" pitchFamily="34" charset="0"/>
              </a:rPr>
              <a:t>Price</a:t>
            </a:r>
          </a:p>
        </p:txBody>
      </p:sp>
      <p:sp>
        <p:nvSpPr>
          <p:cNvPr id="10" name="Textfeld 9">
            <a:extLst>
              <a:ext uri="{FF2B5EF4-FFF2-40B4-BE49-F238E27FC236}">
                <a16:creationId xmlns:a16="http://schemas.microsoft.com/office/drawing/2014/main" id="{F9B215C5-F87B-49B3-ACA4-ACB3E3B7F35F}"/>
              </a:ext>
            </a:extLst>
          </p:cNvPr>
          <p:cNvSpPr txBox="1"/>
          <p:nvPr/>
        </p:nvSpPr>
        <p:spPr>
          <a:xfrm>
            <a:off x="9973443" y="2613189"/>
            <a:ext cx="1210588" cy="338554"/>
          </a:xfrm>
          <a:prstGeom prst="rect">
            <a:avLst/>
          </a:prstGeom>
          <a:noFill/>
        </p:spPr>
        <p:txBody>
          <a:bodyPr wrap="none" rtlCol="0">
            <a:spAutoFit/>
          </a:bodyPr>
          <a:lstStyle/>
          <a:p>
            <a:pPr algn="ctr"/>
            <a:r>
              <a:rPr lang="de-DE" sz="1600" b="1" dirty="0">
                <a:solidFill>
                  <a:schemeClr val="bg1"/>
                </a:solidFill>
                <a:latin typeface="+mj-lt"/>
                <a:cs typeface="Arial" pitchFamily="34" charset="0"/>
              </a:rPr>
              <a:t>Promotion</a:t>
            </a:r>
          </a:p>
        </p:txBody>
      </p:sp>
      <p:sp>
        <p:nvSpPr>
          <p:cNvPr id="11" name="Rechteck 10">
            <a:extLst>
              <a:ext uri="{FF2B5EF4-FFF2-40B4-BE49-F238E27FC236}">
                <a16:creationId xmlns:a16="http://schemas.microsoft.com/office/drawing/2014/main" id="{C7A6AC32-74B4-424D-B58E-AD1A694B15A9}"/>
              </a:ext>
            </a:extLst>
          </p:cNvPr>
          <p:cNvSpPr/>
          <p:nvPr/>
        </p:nvSpPr>
        <p:spPr>
          <a:xfrm>
            <a:off x="947862" y="1457996"/>
            <a:ext cx="6158616" cy="1815882"/>
          </a:xfrm>
          <a:prstGeom prst="rect">
            <a:avLst/>
          </a:prstGeom>
        </p:spPr>
        <p:txBody>
          <a:bodyPr wrap="square">
            <a:spAutoFit/>
          </a:bodyPr>
          <a:lstStyle/>
          <a:p>
            <a:r>
              <a:rPr lang="en-US" altLang="fr-FR" sz="2000" b="1" dirty="0">
                <a:solidFill>
                  <a:srgbClr val="0B4874"/>
                </a:solidFill>
                <a:latin typeface="+mj-lt"/>
                <a:cs typeface="Arial" pitchFamily="34" charset="0"/>
              </a:rPr>
              <a:t>Price: </a:t>
            </a:r>
            <a:r>
              <a:rPr lang="de-CH" altLang="fr-FR" sz="2000" dirty="0">
                <a:solidFill>
                  <a:schemeClr val="accent6">
                    <a:lumMod val="50000"/>
                  </a:schemeClr>
                </a:solidFill>
                <a:latin typeface="+mj-lt"/>
                <a:cs typeface="Arial" pitchFamily="34" charset="0"/>
              </a:rPr>
              <a:t>Beinhaltet die Festlegung des eigentlichen Preises sowie preisrelevante Konditionen, z. B. </a:t>
            </a:r>
          </a:p>
          <a:p>
            <a:pPr marL="815975" lvl="1" indent="-358775">
              <a:spcBef>
                <a:spcPct val="20000"/>
              </a:spcBef>
              <a:buClr>
                <a:srgbClr val="0B4874"/>
              </a:buClr>
              <a:buFont typeface="Century Gothic" panose="020B0502020202020204" pitchFamily="34" charset="0"/>
              <a:buChar char="●"/>
            </a:pPr>
            <a:r>
              <a:rPr lang="de-CH" altLang="fr-FR" sz="2000" dirty="0">
                <a:solidFill>
                  <a:schemeClr val="accent6">
                    <a:lumMod val="50000"/>
                  </a:schemeClr>
                </a:solidFill>
                <a:latin typeface="+mj-lt"/>
                <a:cs typeface="Arial" pitchFamily="34" charset="0"/>
              </a:rPr>
              <a:t>Preis</a:t>
            </a:r>
          </a:p>
          <a:p>
            <a:pPr marL="815975" lvl="1" indent="-358775">
              <a:spcBef>
                <a:spcPct val="20000"/>
              </a:spcBef>
              <a:buClr>
                <a:srgbClr val="0B4874"/>
              </a:buClr>
              <a:buFont typeface="Century Gothic" panose="020B0502020202020204" pitchFamily="34" charset="0"/>
              <a:buChar char="●"/>
            </a:pPr>
            <a:r>
              <a:rPr lang="de-CH" altLang="fr-FR" sz="2000" dirty="0">
                <a:solidFill>
                  <a:schemeClr val="accent6">
                    <a:lumMod val="50000"/>
                  </a:schemeClr>
                </a:solidFill>
                <a:latin typeface="+mj-lt"/>
                <a:cs typeface="Arial" pitchFamily="34" charset="0"/>
              </a:rPr>
              <a:t>Skonti</a:t>
            </a:r>
          </a:p>
          <a:p>
            <a:pPr marL="815975" lvl="1" indent="-358775">
              <a:spcBef>
                <a:spcPct val="20000"/>
              </a:spcBef>
              <a:buClr>
                <a:srgbClr val="0B4874"/>
              </a:buClr>
              <a:buFont typeface="Century Gothic" panose="020B0502020202020204" pitchFamily="34" charset="0"/>
              <a:buChar char="●"/>
            </a:pPr>
            <a:r>
              <a:rPr lang="de-CH" altLang="fr-FR" sz="2000" dirty="0">
                <a:solidFill>
                  <a:schemeClr val="accent6">
                    <a:lumMod val="50000"/>
                  </a:schemeClr>
                </a:solidFill>
                <a:latin typeface="+mj-lt"/>
                <a:cs typeface="Arial" pitchFamily="34" charset="0"/>
              </a:rPr>
              <a:t>Rabatte</a:t>
            </a:r>
          </a:p>
        </p:txBody>
      </p:sp>
      <p:pic>
        <p:nvPicPr>
          <p:cNvPr id="18" name="Grafik 17">
            <a:extLst>
              <a:ext uri="{FF2B5EF4-FFF2-40B4-BE49-F238E27FC236}">
                <a16:creationId xmlns:a16="http://schemas.microsoft.com/office/drawing/2014/main" id="{B4B1560A-02BF-4F79-9E9F-A728C58A5E91}"/>
              </a:ext>
            </a:extLst>
          </p:cNvPr>
          <p:cNvPicPr>
            <a:picLocks noChangeAspect="1"/>
          </p:cNvPicPr>
          <p:nvPr/>
        </p:nvPicPr>
        <p:blipFill>
          <a:blip r:embed="rId3" cstate="print"/>
          <a:stretch>
            <a:fillRect/>
          </a:stretch>
        </p:blipFill>
        <p:spPr>
          <a:xfrm>
            <a:off x="1031291" y="4960906"/>
            <a:ext cx="4530597" cy="1690906"/>
          </a:xfrm>
          <a:prstGeom prst="rect">
            <a:avLst/>
          </a:prstGeom>
          <a:effectLst>
            <a:outerShdw blurRad="50800" dist="38100" dir="5400000" algn="t" rotWithShape="0">
              <a:prstClr val="black">
                <a:alpha val="40000"/>
              </a:prstClr>
            </a:outerShdw>
          </a:effectLst>
        </p:spPr>
      </p:pic>
      <p:pic>
        <p:nvPicPr>
          <p:cNvPr id="20" name="Grafik 19">
            <a:extLst>
              <a:ext uri="{FF2B5EF4-FFF2-40B4-BE49-F238E27FC236}">
                <a16:creationId xmlns:a16="http://schemas.microsoft.com/office/drawing/2014/main" id="{896A3D37-DB16-4B25-AE04-07C38C5BDD83}"/>
              </a:ext>
            </a:extLst>
          </p:cNvPr>
          <p:cNvPicPr>
            <a:picLocks noChangeAspect="1"/>
          </p:cNvPicPr>
          <p:nvPr/>
        </p:nvPicPr>
        <p:blipFill>
          <a:blip r:embed="rId4" cstate="print"/>
          <a:stretch>
            <a:fillRect/>
          </a:stretch>
        </p:blipFill>
        <p:spPr>
          <a:xfrm>
            <a:off x="6107902" y="5164532"/>
            <a:ext cx="4631820" cy="1282617"/>
          </a:xfrm>
          <a:prstGeom prst="rect">
            <a:avLst/>
          </a:prstGeom>
          <a:effectLst>
            <a:outerShdw blurRad="50800" dist="38100" dir="5400000" algn="t" rotWithShape="0">
              <a:prstClr val="black">
                <a:alpha val="40000"/>
              </a:prstClr>
            </a:outerShdw>
          </a:effectLst>
        </p:spPr>
      </p:pic>
      <p:sp>
        <p:nvSpPr>
          <p:cNvPr id="21" name="Rechteck 20">
            <a:extLst>
              <a:ext uri="{FF2B5EF4-FFF2-40B4-BE49-F238E27FC236}">
                <a16:creationId xmlns:a16="http://schemas.microsoft.com/office/drawing/2014/main" id="{BB6B45C3-4ED5-4AAE-A07F-D46A67887E71}"/>
              </a:ext>
            </a:extLst>
          </p:cNvPr>
          <p:cNvSpPr/>
          <p:nvPr/>
        </p:nvSpPr>
        <p:spPr>
          <a:xfrm>
            <a:off x="959009" y="4621414"/>
            <a:ext cx="3539752" cy="599770"/>
          </a:xfrm>
          <a:prstGeom prst="rect">
            <a:avLst/>
          </a:prstGeom>
        </p:spPr>
        <p:txBody>
          <a:bodyPr wrap="none">
            <a:spAutoFit/>
          </a:bodyPr>
          <a:lstStyle/>
          <a:p>
            <a:r>
              <a:rPr lang="de-DE" sz="1600" b="1" dirty="0">
                <a:solidFill>
                  <a:schemeClr val="bg1"/>
                </a:solidFill>
                <a:latin typeface="+mj-lt"/>
                <a:cs typeface="Arial" panose="020B0604020202020204" pitchFamily="34" charset="0"/>
              </a:rPr>
              <a:t>Beispiel: Der Onlineshop Galaxus</a:t>
            </a:r>
            <a:r>
              <a:rPr lang="de-DE" sz="1600" b="1" dirty="0">
                <a:latin typeface="+mj-lt"/>
                <a:cs typeface="Arial" panose="020B0604020202020204" pitchFamily="34" charset="0"/>
              </a:rPr>
              <a:t> </a:t>
            </a:r>
            <a:endParaRPr lang="de-CH" sz="1600" b="1" dirty="0">
              <a:latin typeface="+mj-lt"/>
              <a:cs typeface="Arial" panose="020B0604020202020204" pitchFamily="34" charset="0"/>
            </a:endParaRPr>
          </a:p>
        </p:txBody>
      </p:sp>
      <p:sp>
        <p:nvSpPr>
          <p:cNvPr id="17" name="Foliennummernplatzhalter 12">
            <a:extLst>
              <a:ext uri="{FF2B5EF4-FFF2-40B4-BE49-F238E27FC236}">
                <a16:creationId xmlns:a16="http://schemas.microsoft.com/office/drawing/2014/main" id="{93EADB59-A858-4452-A0D2-DAFF7E671819}"/>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15</a:t>
            </a:fld>
            <a:endParaRPr lang="ru-RU"/>
          </a:p>
        </p:txBody>
      </p:sp>
    </p:spTree>
    <p:extLst>
      <p:ext uri="{BB962C8B-B14F-4D97-AF65-F5344CB8AC3E}">
        <p14:creationId xmlns:p14="http://schemas.microsoft.com/office/powerpoint/2010/main" val="392630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A86BFB44-AA92-43EE-872D-7FC96DB28D88}"/>
              </a:ext>
            </a:extLst>
          </p:cNvPr>
          <p:cNvSpPr txBox="1">
            <a:spLocks noChangeArrowheads="1"/>
          </p:cNvSpPr>
          <p:nvPr/>
        </p:nvSpPr>
        <p:spPr bwMode="auto">
          <a:xfrm>
            <a:off x="930344" y="135930"/>
            <a:ext cx="9575317" cy="657225"/>
          </a:xfrm>
          <a:prstGeom prst="rect">
            <a:avLst/>
          </a:prstGeom>
          <a:noFill/>
          <a:ln w="9525">
            <a:noFill/>
            <a:miter lim="800000"/>
            <a:headEnd/>
            <a:tailEnd/>
          </a:ln>
        </p:spPr>
        <p:txBody>
          <a:bodyPr anchor="ctr"/>
          <a:lstStyle/>
          <a:p>
            <a:pPr>
              <a:defRPr/>
            </a:pPr>
            <a:r>
              <a:rPr lang="de-CH" sz="2400" b="1" dirty="0">
                <a:solidFill>
                  <a:srgbClr val="0B4874"/>
                </a:solidFill>
                <a:latin typeface="Century Gothic" panose="020B0502020202020204" pitchFamily="34" charset="0"/>
                <a:ea typeface="ＭＳ Ｐゴシック" charset="0"/>
                <a:cs typeface="Arial"/>
              </a:rPr>
              <a:t>Die 4P des Marketing: Price = Preisstrategien</a:t>
            </a:r>
            <a:endParaRPr lang="de-AT" sz="2400" b="1" dirty="0">
              <a:solidFill>
                <a:srgbClr val="0B4874"/>
              </a:solidFill>
              <a:latin typeface="Century Gothic" panose="020B0502020202020204" pitchFamily="34" charset="0"/>
              <a:ea typeface="ＭＳ Ｐゴシック" charset="0"/>
              <a:cs typeface="Arial"/>
            </a:endParaRPr>
          </a:p>
        </p:txBody>
      </p:sp>
      <p:sp>
        <p:nvSpPr>
          <p:cNvPr id="17" name="Rechteck 16">
            <a:extLst>
              <a:ext uri="{FF2B5EF4-FFF2-40B4-BE49-F238E27FC236}">
                <a16:creationId xmlns:a16="http://schemas.microsoft.com/office/drawing/2014/main" id="{48C0EE2C-CA31-476B-AAAD-57D8CD28E970}"/>
              </a:ext>
            </a:extLst>
          </p:cNvPr>
          <p:cNvSpPr/>
          <p:nvPr/>
        </p:nvSpPr>
        <p:spPr>
          <a:xfrm>
            <a:off x="930344" y="1556792"/>
            <a:ext cx="9644891" cy="646331"/>
          </a:xfrm>
          <a:prstGeom prst="rect">
            <a:avLst/>
          </a:prstGeom>
        </p:spPr>
        <p:txBody>
          <a:bodyPr wrap="square">
            <a:spAutoFit/>
          </a:bodyPr>
          <a:lstStyle/>
          <a:p>
            <a:pPr>
              <a:spcBef>
                <a:spcPct val="20000"/>
              </a:spcBef>
            </a:pPr>
            <a:r>
              <a:rPr lang="de-CH" b="1" dirty="0">
                <a:solidFill>
                  <a:srgbClr val="0B4874"/>
                </a:solidFill>
                <a:latin typeface="+mj-lt"/>
                <a:cs typeface="Arial" panose="020B0604020202020204" pitchFamily="34" charset="0"/>
              </a:rPr>
              <a:t>Hochpreisstrategie:</a:t>
            </a:r>
            <a:r>
              <a:rPr lang="de-CH" dirty="0">
                <a:solidFill>
                  <a:srgbClr val="0B4874"/>
                </a:solidFill>
                <a:latin typeface="+mj-lt"/>
                <a:cs typeface="Arial" panose="020B0604020202020204" pitchFamily="34" charset="0"/>
              </a:rPr>
              <a:t> </a:t>
            </a:r>
            <a:r>
              <a:rPr lang="de-CH" dirty="0">
                <a:solidFill>
                  <a:schemeClr val="accent6">
                    <a:lumMod val="50000"/>
                  </a:schemeClr>
                </a:solidFill>
                <a:latin typeface="+mj-lt"/>
                <a:cs typeface="Arial" panose="020B0604020202020204" pitchFamily="34" charset="0"/>
              </a:rPr>
              <a:t>Der Preis liegt weit über dem Durchschnitt des Marktes. Wird diese Strategie gewählt, muss aber auch die Qualität entsprechend hoch sein.</a:t>
            </a:r>
          </a:p>
        </p:txBody>
      </p:sp>
      <p:sp>
        <p:nvSpPr>
          <p:cNvPr id="19" name="Rechteck 18">
            <a:extLst>
              <a:ext uri="{FF2B5EF4-FFF2-40B4-BE49-F238E27FC236}">
                <a16:creationId xmlns:a16="http://schemas.microsoft.com/office/drawing/2014/main" id="{3F428268-2734-4F6D-ADB7-085597C952BE}"/>
              </a:ext>
            </a:extLst>
          </p:cNvPr>
          <p:cNvSpPr/>
          <p:nvPr/>
        </p:nvSpPr>
        <p:spPr>
          <a:xfrm>
            <a:off x="923210" y="3781273"/>
            <a:ext cx="9741478" cy="1528624"/>
          </a:xfrm>
          <a:prstGeom prst="rect">
            <a:avLst/>
          </a:prstGeom>
        </p:spPr>
        <p:txBody>
          <a:bodyPr wrap="square">
            <a:spAutoFit/>
          </a:bodyPr>
          <a:lstStyle/>
          <a:p>
            <a:pPr>
              <a:spcAft>
                <a:spcPts val="400"/>
              </a:spcAft>
            </a:pPr>
            <a:r>
              <a:rPr lang="de-CH" b="1" dirty="0">
                <a:solidFill>
                  <a:srgbClr val="0B4874"/>
                </a:solidFill>
                <a:latin typeface="+mj-lt"/>
                <a:cs typeface="Arial" panose="020B0604020202020204" pitchFamily="34" charset="0"/>
              </a:rPr>
              <a:t>Preisdifferenzierung: </a:t>
            </a:r>
            <a:r>
              <a:rPr lang="de-CH" dirty="0">
                <a:solidFill>
                  <a:schemeClr val="accent6">
                    <a:lumMod val="50000"/>
                  </a:schemeClr>
                </a:solidFill>
                <a:latin typeface="+mj-lt"/>
                <a:cs typeface="Arial" panose="020B0604020202020204" pitchFamily="34" charset="0"/>
              </a:rPr>
              <a:t>Für die gleiche Leistung werden unterschiedliche Preise angesetzt. Es gibt drei verschiedene Arten der Preisdifferenzierung:</a:t>
            </a:r>
          </a:p>
          <a:p>
            <a:pPr marL="815975" lvl="1" indent="-358775">
              <a:buClr>
                <a:srgbClr val="0B4874"/>
              </a:buClr>
              <a:buFont typeface="Century Gothic" panose="020B0502020202020204" pitchFamily="34" charset="0"/>
              <a:buChar char="●"/>
            </a:pPr>
            <a:r>
              <a:rPr lang="de-CH" dirty="0">
                <a:solidFill>
                  <a:schemeClr val="accent6">
                    <a:lumMod val="50000"/>
                  </a:schemeClr>
                </a:solidFill>
                <a:latin typeface="+mj-lt"/>
                <a:cs typeface="Arial" panose="020B0604020202020204" pitchFamily="34" charset="0"/>
              </a:rPr>
              <a:t>Räumliche Preisdifferenzierung (z. B. höherer Preis in der Schweiz)</a:t>
            </a:r>
          </a:p>
          <a:p>
            <a:pPr marL="815975" lvl="1" indent="-358775">
              <a:buClr>
                <a:srgbClr val="0B4874"/>
              </a:buClr>
              <a:buFont typeface="Century Gothic" panose="020B0502020202020204" pitchFamily="34" charset="0"/>
              <a:buChar char="●"/>
            </a:pPr>
            <a:r>
              <a:rPr lang="de-CH" dirty="0">
                <a:solidFill>
                  <a:schemeClr val="accent6">
                    <a:lumMod val="50000"/>
                  </a:schemeClr>
                </a:solidFill>
                <a:latin typeface="+mj-lt"/>
                <a:cs typeface="Arial" panose="020B0604020202020204" pitchFamily="34" charset="0"/>
              </a:rPr>
              <a:t>Zeitliche Preisdifferenzierung (z. B. günstige Urlaubsreisen in der Nebensaison)</a:t>
            </a:r>
          </a:p>
          <a:p>
            <a:pPr marL="815975" lvl="1" indent="-358775">
              <a:buClr>
                <a:srgbClr val="0B4874"/>
              </a:buClr>
              <a:buFont typeface="Century Gothic" panose="020B0502020202020204" pitchFamily="34" charset="0"/>
              <a:buChar char="●"/>
            </a:pPr>
            <a:r>
              <a:rPr lang="de-CH" dirty="0">
                <a:solidFill>
                  <a:schemeClr val="accent6">
                    <a:lumMod val="50000"/>
                  </a:schemeClr>
                </a:solidFill>
                <a:latin typeface="+mj-lt"/>
                <a:cs typeface="Arial" panose="020B0604020202020204" pitchFamily="34" charset="0"/>
              </a:rPr>
              <a:t>Personelle Preisdifferenzierung (z. B. Rabatte für Jugendliche)</a:t>
            </a:r>
          </a:p>
        </p:txBody>
      </p:sp>
      <p:sp>
        <p:nvSpPr>
          <p:cNvPr id="21" name="Rechteck 20">
            <a:extLst>
              <a:ext uri="{FF2B5EF4-FFF2-40B4-BE49-F238E27FC236}">
                <a16:creationId xmlns:a16="http://schemas.microsoft.com/office/drawing/2014/main" id="{1F6B4B3B-B807-4300-84AE-AD2AE65E6E9F}"/>
              </a:ext>
            </a:extLst>
          </p:cNvPr>
          <p:cNvSpPr/>
          <p:nvPr/>
        </p:nvSpPr>
        <p:spPr>
          <a:xfrm>
            <a:off x="6281515" y="6247251"/>
            <a:ext cx="5193013" cy="246221"/>
          </a:xfrm>
          <a:prstGeom prst="rect">
            <a:avLst/>
          </a:prstGeom>
        </p:spPr>
        <p:txBody>
          <a:bodyPr wrap="square">
            <a:spAutoFit/>
          </a:bodyPr>
          <a:lstStyle/>
          <a:p>
            <a:r>
              <a:rPr lang="de-CH" sz="1000" b="1" dirty="0">
                <a:solidFill>
                  <a:schemeClr val="accent6">
                    <a:lumMod val="50000"/>
                  </a:schemeClr>
                </a:solidFill>
                <a:latin typeface="+mj-lt"/>
                <a:cs typeface="Arial" panose="020B0604020202020204" pitchFamily="34" charset="0"/>
              </a:rPr>
              <a:t>Quelle: </a:t>
            </a:r>
            <a:r>
              <a:rPr lang="de-CH" sz="1000" dirty="0">
                <a:solidFill>
                  <a:schemeClr val="accent6">
                    <a:lumMod val="50000"/>
                  </a:schemeClr>
                </a:solidFill>
                <a:latin typeface="+mj-lt"/>
                <a:cs typeface="Arial" panose="020B0604020202020204" pitchFamily="34" charset="0"/>
              </a:rPr>
              <a:t>betriebswirtschaft-lernen.net/erklaerung/preisstrategien/</a:t>
            </a:r>
          </a:p>
        </p:txBody>
      </p:sp>
      <p:sp>
        <p:nvSpPr>
          <p:cNvPr id="22" name="Rechteck 21">
            <a:extLst>
              <a:ext uri="{FF2B5EF4-FFF2-40B4-BE49-F238E27FC236}">
                <a16:creationId xmlns:a16="http://schemas.microsoft.com/office/drawing/2014/main" id="{D00380C6-32CC-4098-92D7-D9EB41DD729A}"/>
              </a:ext>
            </a:extLst>
          </p:cNvPr>
          <p:cNvSpPr/>
          <p:nvPr/>
        </p:nvSpPr>
        <p:spPr>
          <a:xfrm>
            <a:off x="930508" y="2549628"/>
            <a:ext cx="9644728" cy="923330"/>
          </a:xfrm>
          <a:prstGeom prst="rect">
            <a:avLst/>
          </a:prstGeom>
        </p:spPr>
        <p:txBody>
          <a:bodyPr wrap="square">
            <a:spAutoFit/>
          </a:bodyPr>
          <a:lstStyle/>
          <a:p>
            <a:r>
              <a:rPr lang="de-CH" b="1" dirty="0">
                <a:solidFill>
                  <a:srgbClr val="0B4874"/>
                </a:solidFill>
                <a:latin typeface="+mj-lt"/>
                <a:cs typeface="Arial" panose="020B0604020202020204" pitchFamily="34" charset="0"/>
              </a:rPr>
              <a:t>Niedrigpreisstrategie:</a:t>
            </a:r>
            <a:r>
              <a:rPr lang="de-CH" dirty="0">
                <a:solidFill>
                  <a:srgbClr val="117613"/>
                </a:solidFill>
                <a:latin typeface="+mj-lt"/>
                <a:cs typeface="Arial" panose="020B0604020202020204" pitchFamily="34" charset="0"/>
              </a:rPr>
              <a:t> </a:t>
            </a:r>
            <a:r>
              <a:rPr lang="de-CH" dirty="0">
                <a:solidFill>
                  <a:schemeClr val="accent6">
                    <a:lumMod val="50000"/>
                  </a:schemeClr>
                </a:solidFill>
                <a:latin typeface="+mj-lt"/>
                <a:cs typeface="Arial" panose="020B0604020202020204" pitchFamily="34" charset="0"/>
              </a:rPr>
              <a:t>Der Preis wird niedrig angesetzt, indem das Unternehmen spart und Kosten optimiert. Das Unternehmen wirbt Kunden dann vor allem mit einem niedrigen Preis an und versucht dadurch, die Konkurrenz zu verdrängen. </a:t>
            </a:r>
          </a:p>
        </p:txBody>
      </p:sp>
      <p:sp>
        <p:nvSpPr>
          <p:cNvPr id="8" name="Foliennummernplatzhalter 12">
            <a:extLst>
              <a:ext uri="{FF2B5EF4-FFF2-40B4-BE49-F238E27FC236}">
                <a16:creationId xmlns:a16="http://schemas.microsoft.com/office/drawing/2014/main" id="{EB7E2BDB-DF29-4CF6-8E7C-EB7A267B9F7B}"/>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16</a:t>
            </a:fld>
            <a:endParaRPr lang="ru-RU"/>
          </a:p>
        </p:txBody>
      </p:sp>
    </p:spTree>
    <p:extLst>
      <p:ext uri="{BB962C8B-B14F-4D97-AF65-F5344CB8AC3E}">
        <p14:creationId xmlns:p14="http://schemas.microsoft.com/office/powerpoint/2010/main" val="42447318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A86BFB44-AA92-43EE-872D-7FC96DB28D88}"/>
              </a:ext>
            </a:extLst>
          </p:cNvPr>
          <p:cNvSpPr txBox="1">
            <a:spLocks noChangeArrowheads="1"/>
          </p:cNvSpPr>
          <p:nvPr/>
        </p:nvSpPr>
        <p:spPr bwMode="auto">
          <a:xfrm>
            <a:off x="947862" y="225130"/>
            <a:ext cx="8911755" cy="657225"/>
          </a:xfrm>
          <a:prstGeom prst="rect">
            <a:avLst/>
          </a:prstGeom>
          <a:noFill/>
          <a:ln w="9525">
            <a:noFill/>
            <a:miter lim="800000"/>
            <a:headEnd/>
            <a:tailEnd/>
          </a:ln>
        </p:spPr>
        <p:txBody>
          <a:bodyPr anchor="ctr"/>
          <a:lstStyle/>
          <a:p>
            <a:pPr>
              <a:defRPr/>
            </a:pPr>
            <a:r>
              <a:rPr lang="de-CH" sz="2400" b="1" dirty="0">
                <a:solidFill>
                  <a:srgbClr val="0B4874"/>
                </a:solidFill>
                <a:latin typeface="Century Gothic" panose="020B0502020202020204" pitchFamily="34" charset="0"/>
                <a:ea typeface="ＭＳ Ｐゴシック" charset="0"/>
                <a:cs typeface="Arial"/>
              </a:rPr>
              <a:t>Die 4P des Marketing</a:t>
            </a:r>
          </a:p>
          <a:p>
            <a:pPr>
              <a:defRPr/>
            </a:pPr>
            <a:r>
              <a:rPr lang="de-CH" sz="2400" b="1" dirty="0">
                <a:solidFill>
                  <a:srgbClr val="0B4874"/>
                </a:solidFill>
                <a:latin typeface="Century Gothic" panose="020B0502020202020204" pitchFamily="34" charset="0"/>
                <a:ea typeface="ＭＳ Ｐゴシック" charset="0"/>
                <a:cs typeface="Arial"/>
              </a:rPr>
              <a:t>Price | Beispiele von Preismodellen: Freemium</a:t>
            </a:r>
            <a:endParaRPr lang="de-AT" sz="2400" b="1" dirty="0">
              <a:solidFill>
                <a:srgbClr val="0B4874"/>
              </a:solidFill>
              <a:latin typeface="Century Gothic" panose="020B0502020202020204" pitchFamily="34" charset="0"/>
              <a:ea typeface="ＭＳ Ｐゴシック" charset="0"/>
              <a:cs typeface="Arial"/>
            </a:endParaRPr>
          </a:p>
        </p:txBody>
      </p:sp>
      <p:sp>
        <p:nvSpPr>
          <p:cNvPr id="24" name="Rechteck 23">
            <a:extLst>
              <a:ext uri="{FF2B5EF4-FFF2-40B4-BE49-F238E27FC236}">
                <a16:creationId xmlns:a16="http://schemas.microsoft.com/office/drawing/2014/main" id="{EACC6C3A-2DB0-48F7-9BD3-1CFF909F29D6}"/>
              </a:ext>
            </a:extLst>
          </p:cNvPr>
          <p:cNvSpPr/>
          <p:nvPr/>
        </p:nvSpPr>
        <p:spPr>
          <a:xfrm>
            <a:off x="921033" y="1726378"/>
            <a:ext cx="9843045" cy="707886"/>
          </a:xfrm>
          <a:prstGeom prst="rect">
            <a:avLst/>
          </a:prstGeom>
        </p:spPr>
        <p:txBody>
          <a:bodyPr wrap="square">
            <a:spAutoFit/>
          </a:bodyPr>
          <a:lstStyle/>
          <a:p>
            <a:pPr>
              <a:spcBef>
                <a:spcPct val="20000"/>
              </a:spcBef>
            </a:pPr>
            <a:r>
              <a:rPr lang="de-CH" sz="2000" b="1" dirty="0">
                <a:solidFill>
                  <a:srgbClr val="0B4874"/>
                </a:solidFill>
                <a:latin typeface="+mj-lt"/>
                <a:cs typeface="Arial" panose="020B0604020202020204" pitchFamily="34" charset="0"/>
              </a:rPr>
              <a:t>Freemium: </a:t>
            </a:r>
            <a:r>
              <a:rPr lang="de-DE" sz="2000" dirty="0">
                <a:solidFill>
                  <a:schemeClr val="accent6">
                    <a:lumMod val="50000"/>
                  </a:schemeClr>
                </a:solidFill>
                <a:latin typeface="+mj-lt"/>
                <a:cs typeface="Arial" panose="020B0604020202020204" pitchFamily="34" charset="0"/>
              </a:rPr>
              <a:t>Das Basisprodukt wird gratis angeboten. Wer weitere oder alle Funktionen nutzen will, muss bezahlen. </a:t>
            </a:r>
          </a:p>
        </p:txBody>
      </p:sp>
      <p:pic>
        <p:nvPicPr>
          <p:cNvPr id="26" name="Grafik 25">
            <a:extLst>
              <a:ext uri="{FF2B5EF4-FFF2-40B4-BE49-F238E27FC236}">
                <a16:creationId xmlns:a16="http://schemas.microsoft.com/office/drawing/2014/main" id="{BE1C49B8-61E4-41A6-8704-1DFEBF14EDCA}"/>
              </a:ext>
            </a:extLst>
          </p:cNvPr>
          <p:cNvPicPr>
            <a:picLocks noChangeAspect="1"/>
          </p:cNvPicPr>
          <p:nvPr/>
        </p:nvPicPr>
        <p:blipFill>
          <a:blip r:embed="rId3" cstate="print"/>
          <a:stretch>
            <a:fillRect/>
          </a:stretch>
        </p:blipFill>
        <p:spPr>
          <a:xfrm>
            <a:off x="7335281" y="3185984"/>
            <a:ext cx="2297312" cy="439249"/>
          </a:xfrm>
          <a:prstGeom prst="rect">
            <a:avLst/>
          </a:prstGeom>
        </p:spPr>
      </p:pic>
      <p:pic>
        <p:nvPicPr>
          <p:cNvPr id="27" name="Grafik 26">
            <a:extLst>
              <a:ext uri="{FF2B5EF4-FFF2-40B4-BE49-F238E27FC236}">
                <a16:creationId xmlns:a16="http://schemas.microsoft.com/office/drawing/2014/main" id="{F154C23B-F140-4B66-9EBF-93DD3A5C6262}"/>
              </a:ext>
            </a:extLst>
          </p:cNvPr>
          <p:cNvPicPr>
            <a:picLocks noChangeAspect="1"/>
          </p:cNvPicPr>
          <p:nvPr/>
        </p:nvPicPr>
        <p:blipFill>
          <a:blip r:embed="rId4" cstate="print"/>
          <a:stretch>
            <a:fillRect/>
          </a:stretch>
        </p:blipFill>
        <p:spPr>
          <a:xfrm>
            <a:off x="7335281" y="3855964"/>
            <a:ext cx="2113630" cy="685591"/>
          </a:xfrm>
          <a:prstGeom prst="rect">
            <a:avLst/>
          </a:prstGeom>
        </p:spPr>
      </p:pic>
      <p:pic>
        <p:nvPicPr>
          <p:cNvPr id="28" name="Grafik 27">
            <a:extLst>
              <a:ext uri="{FF2B5EF4-FFF2-40B4-BE49-F238E27FC236}">
                <a16:creationId xmlns:a16="http://schemas.microsoft.com/office/drawing/2014/main" id="{CBD14E13-F5AB-42B5-AFCD-B84DD16943EB}"/>
              </a:ext>
            </a:extLst>
          </p:cNvPr>
          <p:cNvPicPr>
            <a:picLocks noChangeAspect="1"/>
          </p:cNvPicPr>
          <p:nvPr/>
        </p:nvPicPr>
        <p:blipFill>
          <a:blip r:embed="rId5" cstate="print"/>
          <a:stretch>
            <a:fillRect/>
          </a:stretch>
        </p:blipFill>
        <p:spPr>
          <a:xfrm>
            <a:off x="7413173" y="5145275"/>
            <a:ext cx="1771084" cy="414215"/>
          </a:xfrm>
          <a:prstGeom prst="rect">
            <a:avLst/>
          </a:prstGeom>
        </p:spPr>
      </p:pic>
      <p:sp>
        <p:nvSpPr>
          <p:cNvPr id="29" name="Textfeld 28">
            <a:extLst>
              <a:ext uri="{FF2B5EF4-FFF2-40B4-BE49-F238E27FC236}">
                <a16:creationId xmlns:a16="http://schemas.microsoft.com/office/drawing/2014/main" id="{D2713DBD-B18C-4D75-AF85-1B00F81A1A5B}"/>
              </a:ext>
            </a:extLst>
          </p:cNvPr>
          <p:cNvSpPr txBox="1"/>
          <p:nvPr/>
        </p:nvSpPr>
        <p:spPr>
          <a:xfrm>
            <a:off x="930972" y="2623551"/>
            <a:ext cx="3655168" cy="400110"/>
          </a:xfrm>
          <a:prstGeom prst="rect">
            <a:avLst/>
          </a:prstGeom>
          <a:noFill/>
        </p:spPr>
        <p:txBody>
          <a:bodyPr wrap="none" rtlCol="0">
            <a:spAutoFit/>
          </a:bodyPr>
          <a:lstStyle/>
          <a:p>
            <a:r>
              <a:rPr lang="de-CH" sz="2000" b="1" dirty="0">
                <a:solidFill>
                  <a:srgbClr val="0B4874"/>
                </a:solidFill>
                <a:latin typeface="+mj-lt"/>
                <a:cs typeface="Arial" panose="020B0604020202020204" pitchFamily="34" charset="0"/>
              </a:rPr>
              <a:t>Zum Beispiel. Wer bezahlt …</a:t>
            </a:r>
          </a:p>
        </p:txBody>
      </p:sp>
      <p:sp>
        <p:nvSpPr>
          <p:cNvPr id="30" name="Textfeld 29">
            <a:extLst>
              <a:ext uri="{FF2B5EF4-FFF2-40B4-BE49-F238E27FC236}">
                <a16:creationId xmlns:a16="http://schemas.microsoft.com/office/drawing/2014/main" id="{E09D242F-2BA6-4B38-A368-AFC545459CB6}"/>
              </a:ext>
            </a:extLst>
          </p:cNvPr>
          <p:cNvSpPr txBox="1"/>
          <p:nvPr/>
        </p:nvSpPr>
        <p:spPr>
          <a:xfrm>
            <a:off x="946134" y="3225741"/>
            <a:ext cx="3347570" cy="400110"/>
          </a:xfrm>
          <a:prstGeom prst="rect">
            <a:avLst/>
          </a:prstGeom>
          <a:noFill/>
        </p:spPr>
        <p:txBody>
          <a:bodyPr wrap="square" rtlCol="0">
            <a:spAutoFit/>
          </a:bodyPr>
          <a:lstStyle/>
          <a:p>
            <a:pPr marL="285750" indent="-285750">
              <a:buClr>
                <a:srgbClr val="0B4874"/>
              </a:buClr>
              <a:buFont typeface="Century Gothic" panose="020B0502020202020204" pitchFamily="34" charset="0"/>
              <a:buChar char="●"/>
            </a:pPr>
            <a:r>
              <a:rPr lang="de-CH" sz="2000" dirty="0">
                <a:solidFill>
                  <a:schemeClr val="accent6">
                    <a:lumMod val="50000"/>
                  </a:schemeClr>
                </a:solidFill>
                <a:latin typeface="+mj-lt"/>
                <a:cs typeface="Arial" panose="020B0604020202020204" pitchFamily="34" charset="0"/>
              </a:rPr>
              <a:t>erhält mehr Speicher</a:t>
            </a:r>
          </a:p>
        </p:txBody>
      </p:sp>
      <p:sp>
        <p:nvSpPr>
          <p:cNvPr id="31" name="Textfeld 30">
            <a:extLst>
              <a:ext uri="{FF2B5EF4-FFF2-40B4-BE49-F238E27FC236}">
                <a16:creationId xmlns:a16="http://schemas.microsoft.com/office/drawing/2014/main" id="{546C1BF4-72DC-42F1-9CC5-96CB8EB019AC}"/>
              </a:ext>
            </a:extLst>
          </p:cNvPr>
          <p:cNvSpPr txBox="1"/>
          <p:nvPr/>
        </p:nvSpPr>
        <p:spPr>
          <a:xfrm>
            <a:off x="930508" y="4109309"/>
            <a:ext cx="6146153" cy="400110"/>
          </a:xfrm>
          <a:prstGeom prst="rect">
            <a:avLst/>
          </a:prstGeom>
          <a:noFill/>
        </p:spPr>
        <p:txBody>
          <a:bodyPr wrap="square" rtlCol="0">
            <a:spAutoFit/>
          </a:bodyPr>
          <a:lstStyle/>
          <a:p>
            <a:pPr marL="285750" indent="-285750">
              <a:buClr>
                <a:srgbClr val="0B4874"/>
              </a:buClr>
              <a:buFont typeface="Century Gothic" panose="020B0502020202020204" pitchFamily="34" charset="0"/>
              <a:buChar char="●"/>
            </a:pPr>
            <a:r>
              <a:rPr lang="de-CH" sz="2000" dirty="0">
                <a:solidFill>
                  <a:schemeClr val="accent6">
                    <a:lumMod val="50000"/>
                  </a:schemeClr>
                </a:solidFill>
                <a:latin typeface="+mj-lt"/>
                <a:cs typeface="Arial" panose="020B0604020202020204" pitchFamily="34" charset="0"/>
              </a:rPr>
              <a:t>kann erweiterte Suchfunktionen nutzen</a:t>
            </a:r>
          </a:p>
        </p:txBody>
      </p:sp>
      <p:sp>
        <p:nvSpPr>
          <p:cNvPr id="32" name="Textfeld 31">
            <a:extLst>
              <a:ext uri="{FF2B5EF4-FFF2-40B4-BE49-F238E27FC236}">
                <a16:creationId xmlns:a16="http://schemas.microsoft.com/office/drawing/2014/main" id="{A9E495E0-6BD5-4B98-843A-2ED35A9FF1D0}"/>
              </a:ext>
            </a:extLst>
          </p:cNvPr>
          <p:cNvSpPr txBox="1"/>
          <p:nvPr/>
        </p:nvSpPr>
        <p:spPr>
          <a:xfrm>
            <a:off x="930508" y="5104898"/>
            <a:ext cx="3919787" cy="400110"/>
          </a:xfrm>
          <a:prstGeom prst="rect">
            <a:avLst/>
          </a:prstGeom>
          <a:noFill/>
        </p:spPr>
        <p:txBody>
          <a:bodyPr wrap="square" rtlCol="0">
            <a:spAutoFit/>
          </a:bodyPr>
          <a:lstStyle/>
          <a:p>
            <a:pPr marL="285750" indent="-285750">
              <a:buClr>
                <a:srgbClr val="0B4874"/>
              </a:buClr>
              <a:buFont typeface="Century Gothic" panose="020B0502020202020204" pitchFamily="34" charset="0"/>
              <a:buChar char="●"/>
            </a:pPr>
            <a:r>
              <a:rPr lang="de-CH" sz="2000" dirty="0">
                <a:solidFill>
                  <a:schemeClr val="accent6">
                    <a:lumMod val="50000"/>
                  </a:schemeClr>
                </a:solidFill>
                <a:latin typeface="+mj-lt"/>
                <a:cs typeface="Arial" panose="020B0604020202020204" pitchFamily="34" charset="0"/>
              </a:rPr>
              <a:t>kann Werbung ausblenden</a:t>
            </a:r>
          </a:p>
        </p:txBody>
      </p:sp>
      <p:sp>
        <p:nvSpPr>
          <p:cNvPr id="12" name="Foliennummernplatzhalter 12">
            <a:extLst>
              <a:ext uri="{FF2B5EF4-FFF2-40B4-BE49-F238E27FC236}">
                <a16:creationId xmlns:a16="http://schemas.microsoft.com/office/drawing/2014/main" id="{655DF215-09C9-4B37-B3C3-5E83DAFD6307}"/>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17</a:t>
            </a:fld>
            <a:endParaRPr lang="ru-RU"/>
          </a:p>
        </p:txBody>
      </p:sp>
    </p:spTree>
    <p:extLst>
      <p:ext uri="{BB962C8B-B14F-4D97-AF65-F5344CB8AC3E}">
        <p14:creationId xmlns:p14="http://schemas.microsoft.com/office/powerpoint/2010/main" val="12672437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A86BFB44-AA92-43EE-872D-7FC96DB28D88}"/>
              </a:ext>
            </a:extLst>
          </p:cNvPr>
          <p:cNvSpPr txBox="1">
            <a:spLocks noChangeArrowheads="1"/>
          </p:cNvSpPr>
          <p:nvPr/>
        </p:nvSpPr>
        <p:spPr bwMode="auto">
          <a:xfrm>
            <a:off x="947862" y="225130"/>
            <a:ext cx="8911755" cy="657225"/>
          </a:xfrm>
          <a:prstGeom prst="rect">
            <a:avLst/>
          </a:prstGeom>
          <a:noFill/>
          <a:ln w="9525">
            <a:noFill/>
            <a:miter lim="800000"/>
            <a:headEnd/>
            <a:tailEnd/>
          </a:ln>
        </p:spPr>
        <p:txBody>
          <a:bodyPr anchor="ctr"/>
          <a:lstStyle/>
          <a:p>
            <a:pPr>
              <a:defRPr/>
            </a:pPr>
            <a:r>
              <a:rPr lang="de-CH" sz="2400" b="1" dirty="0">
                <a:solidFill>
                  <a:srgbClr val="0B4874"/>
                </a:solidFill>
                <a:latin typeface="Century Gothic" panose="020B0502020202020204" pitchFamily="34" charset="0"/>
                <a:ea typeface="ＭＳ Ｐゴシック" charset="0"/>
                <a:cs typeface="Arial"/>
              </a:rPr>
              <a:t>Die 4P des Marketing</a:t>
            </a:r>
          </a:p>
          <a:p>
            <a:pPr>
              <a:defRPr/>
            </a:pPr>
            <a:r>
              <a:rPr lang="de-CH" sz="2400" b="1" dirty="0">
                <a:solidFill>
                  <a:srgbClr val="0B4874"/>
                </a:solidFill>
                <a:latin typeface="Century Gothic" panose="020B0502020202020204" pitchFamily="34" charset="0"/>
                <a:ea typeface="ＭＳ Ｐゴシック" charset="0"/>
                <a:cs typeface="Arial"/>
              </a:rPr>
              <a:t>Price | Beispiele von Preismodellen: Abonnement</a:t>
            </a:r>
            <a:endParaRPr lang="de-AT" sz="2400" b="1" dirty="0">
              <a:solidFill>
                <a:srgbClr val="0B4874"/>
              </a:solidFill>
              <a:latin typeface="Century Gothic" panose="020B0502020202020204" pitchFamily="34" charset="0"/>
              <a:ea typeface="ＭＳ Ｐゴシック" charset="0"/>
              <a:cs typeface="Arial"/>
            </a:endParaRPr>
          </a:p>
        </p:txBody>
      </p:sp>
      <p:sp>
        <p:nvSpPr>
          <p:cNvPr id="24" name="Rechteck 23">
            <a:extLst>
              <a:ext uri="{FF2B5EF4-FFF2-40B4-BE49-F238E27FC236}">
                <a16:creationId xmlns:a16="http://schemas.microsoft.com/office/drawing/2014/main" id="{EACC6C3A-2DB0-48F7-9BD3-1CFF909F29D6}"/>
              </a:ext>
            </a:extLst>
          </p:cNvPr>
          <p:cNvSpPr/>
          <p:nvPr/>
        </p:nvSpPr>
        <p:spPr>
          <a:xfrm>
            <a:off x="921033" y="1471192"/>
            <a:ext cx="9843045" cy="707886"/>
          </a:xfrm>
          <a:prstGeom prst="rect">
            <a:avLst/>
          </a:prstGeom>
        </p:spPr>
        <p:txBody>
          <a:bodyPr wrap="square">
            <a:spAutoFit/>
          </a:bodyPr>
          <a:lstStyle/>
          <a:p>
            <a:pPr>
              <a:spcBef>
                <a:spcPct val="20000"/>
              </a:spcBef>
            </a:pPr>
            <a:r>
              <a:rPr lang="de-CH" sz="2000" b="1" dirty="0">
                <a:solidFill>
                  <a:srgbClr val="0B4874"/>
                </a:solidFill>
                <a:latin typeface="+mj-lt"/>
                <a:cs typeface="Arial" panose="020B0604020202020204" pitchFamily="34" charset="0"/>
              </a:rPr>
              <a:t>Abonnement: </a:t>
            </a:r>
            <a:r>
              <a:rPr lang="de-CH" sz="2000" dirty="0">
                <a:cs typeface="Arial" panose="020B0604020202020204" pitchFamily="34" charset="0"/>
              </a:rPr>
              <a:t>Man erhält regelmässig eine Leistung. Häufig wird der Preis pro Zeiteinheit günstiger, je länger man sich verpflichtet.</a:t>
            </a:r>
            <a:endParaRPr lang="de-DE" sz="2000" dirty="0">
              <a:solidFill>
                <a:srgbClr val="7F7F7F"/>
              </a:solidFill>
              <a:latin typeface="+mj-lt"/>
              <a:cs typeface="Arial" panose="020B0604020202020204" pitchFamily="34" charset="0"/>
            </a:endParaRPr>
          </a:p>
        </p:txBody>
      </p:sp>
      <p:pic>
        <p:nvPicPr>
          <p:cNvPr id="11" name="Grafik 10">
            <a:extLst>
              <a:ext uri="{FF2B5EF4-FFF2-40B4-BE49-F238E27FC236}">
                <a16:creationId xmlns:a16="http://schemas.microsoft.com/office/drawing/2014/main" id="{C11B9823-CDF4-432C-AB2C-EF20FF9044A0}"/>
              </a:ext>
            </a:extLst>
          </p:cNvPr>
          <p:cNvPicPr>
            <a:picLocks noChangeAspect="1"/>
          </p:cNvPicPr>
          <p:nvPr/>
        </p:nvPicPr>
        <p:blipFill>
          <a:blip r:embed="rId3" cstate="print"/>
          <a:stretch>
            <a:fillRect/>
          </a:stretch>
        </p:blipFill>
        <p:spPr>
          <a:xfrm>
            <a:off x="4546756" y="3102714"/>
            <a:ext cx="3265403" cy="526918"/>
          </a:xfrm>
          <a:prstGeom prst="rect">
            <a:avLst/>
          </a:prstGeom>
        </p:spPr>
      </p:pic>
      <p:pic>
        <p:nvPicPr>
          <p:cNvPr id="14" name="Picture 2">
            <a:extLst>
              <a:ext uri="{FF2B5EF4-FFF2-40B4-BE49-F238E27FC236}">
                <a16:creationId xmlns:a16="http://schemas.microsoft.com/office/drawing/2014/main" id="{C5FBC181-B2A9-4463-8F3A-0C3E6A386244}"/>
              </a:ext>
            </a:extLst>
          </p:cNvPr>
          <p:cNvPicPr>
            <a:picLocks noChangeAspect="1" noChangeArrowheads="1"/>
          </p:cNvPicPr>
          <p:nvPr/>
        </p:nvPicPr>
        <p:blipFill>
          <a:blip r:embed="rId4"/>
          <a:srcRect/>
          <a:stretch>
            <a:fillRect/>
          </a:stretch>
        </p:blipFill>
        <p:spPr bwMode="auto">
          <a:xfrm>
            <a:off x="6334540" y="4058969"/>
            <a:ext cx="4429538" cy="2562684"/>
          </a:xfrm>
          <a:prstGeom prst="rect">
            <a:avLst/>
          </a:prstGeom>
          <a:noFill/>
          <a:ln w="9525">
            <a:noFill/>
            <a:miter lim="800000"/>
            <a:headEnd/>
            <a:tailEnd/>
          </a:ln>
        </p:spPr>
      </p:pic>
      <p:pic>
        <p:nvPicPr>
          <p:cNvPr id="15" name="Picture 3">
            <a:extLst>
              <a:ext uri="{FF2B5EF4-FFF2-40B4-BE49-F238E27FC236}">
                <a16:creationId xmlns:a16="http://schemas.microsoft.com/office/drawing/2014/main" id="{0706CAEB-C4BD-4901-80D3-4C9B78602EA8}"/>
              </a:ext>
            </a:extLst>
          </p:cNvPr>
          <p:cNvPicPr>
            <a:picLocks noChangeAspect="1" noChangeArrowheads="1"/>
          </p:cNvPicPr>
          <p:nvPr/>
        </p:nvPicPr>
        <p:blipFill>
          <a:blip r:embed="rId5"/>
          <a:srcRect/>
          <a:stretch>
            <a:fillRect/>
          </a:stretch>
        </p:blipFill>
        <p:spPr bwMode="auto">
          <a:xfrm>
            <a:off x="4705952" y="4243363"/>
            <a:ext cx="1395574" cy="701600"/>
          </a:xfrm>
          <a:prstGeom prst="rect">
            <a:avLst/>
          </a:prstGeom>
          <a:noFill/>
          <a:ln w="9525">
            <a:noFill/>
            <a:miter lim="800000"/>
            <a:headEnd/>
            <a:tailEnd/>
          </a:ln>
        </p:spPr>
      </p:pic>
      <p:sp>
        <p:nvSpPr>
          <p:cNvPr id="16" name="Textfeld 15">
            <a:extLst>
              <a:ext uri="{FF2B5EF4-FFF2-40B4-BE49-F238E27FC236}">
                <a16:creationId xmlns:a16="http://schemas.microsoft.com/office/drawing/2014/main" id="{FD632A78-D46E-49E1-8B9B-3FCFE19937DF}"/>
              </a:ext>
            </a:extLst>
          </p:cNvPr>
          <p:cNvSpPr txBox="1"/>
          <p:nvPr/>
        </p:nvSpPr>
        <p:spPr>
          <a:xfrm>
            <a:off x="930972" y="2623551"/>
            <a:ext cx="1720343" cy="400110"/>
          </a:xfrm>
          <a:prstGeom prst="rect">
            <a:avLst/>
          </a:prstGeom>
          <a:noFill/>
        </p:spPr>
        <p:txBody>
          <a:bodyPr wrap="none" rtlCol="0">
            <a:spAutoFit/>
          </a:bodyPr>
          <a:lstStyle/>
          <a:p>
            <a:r>
              <a:rPr lang="de-CH" sz="2000" b="1" dirty="0">
                <a:solidFill>
                  <a:srgbClr val="0B4874"/>
                </a:solidFill>
                <a:latin typeface="+mj-lt"/>
                <a:cs typeface="Arial" panose="020B0604020202020204" pitchFamily="34" charset="0"/>
              </a:rPr>
              <a:t>Zum Beispiel</a:t>
            </a:r>
          </a:p>
        </p:txBody>
      </p:sp>
      <p:sp>
        <p:nvSpPr>
          <p:cNvPr id="17" name="Textfeld 16">
            <a:extLst>
              <a:ext uri="{FF2B5EF4-FFF2-40B4-BE49-F238E27FC236}">
                <a16:creationId xmlns:a16="http://schemas.microsoft.com/office/drawing/2014/main" id="{574C64B1-D78A-4F55-817E-3598292A3749}"/>
              </a:ext>
            </a:extLst>
          </p:cNvPr>
          <p:cNvSpPr txBox="1"/>
          <p:nvPr/>
        </p:nvSpPr>
        <p:spPr>
          <a:xfrm>
            <a:off x="946134" y="3225741"/>
            <a:ext cx="3347570" cy="400110"/>
          </a:xfrm>
          <a:prstGeom prst="rect">
            <a:avLst/>
          </a:prstGeom>
          <a:noFill/>
        </p:spPr>
        <p:txBody>
          <a:bodyPr wrap="square" rtlCol="0">
            <a:spAutoFit/>
          </a:bodyPr>
          <a:lstStyle/>
          <a:p>
            <a:pPr marL="285750" indent="-285750">
              <a:buClr>
                <a:srgbClr val="0B4874"/>
              </a:buClr>
              <a:buFont typeface="Century Gothic" panose="020B0502020202020204" pitchFamily="34" charset="0"/>
              <a:buChar char="●"/>
            </a:pPr>
            <a:r>
              <a:rPr lang="de-CH" sz="2000" dirty="0">
                <a:solidFill>
                  <a:schemeClr val="accent6">
                    <a:lumMod val="50000"/>
                  </a:schemeClr>
                </a:solidFill>
                <a:latin typeface="+mj-lt"/>
                <a:cs typeface="Arial" panose="020B0604020202020204" pitchFamily="34" charset="0"/>
              </a:rPr>
              <a:t>Socken im Abo</a:t>
            </a:r>
          </a:p>
        </p:txBody>
      </p:sp>
      <p:sp>
        <p:nvSpPr>
          <p:cNvPr id="18" name="Textfeld 17">
            <a:extLst>
              <a:ext uri="{FF2B5EF4-FFF2-40B4-BE49-F238E27FC236}">
                <a16:creationId xmlns:a16="http://schemas.microsoft.com/office/drawing/2014/main" id="{DB6191BA-388E-4701-AC6B-49D004355636}"/>
              </a:ext>
            </a:extLst>
          </p:cNvPr>
          <p:cNvSpPr txBox="1"/>
          <p:nvPr/>
        </p:nvSpPr>
        <p:spPr>
          <a:xfrm>
            <a:off x="946134" y="4754255"/>
            <a:ext cx="3347570" cy="707886"/>
          </a:xfrm>
          <a:prstGeom prst="rect">
            <a:avLst/>
          </a:prstGeom>
          <a:noFill/>
        </p:spPr>
        <p:txBody>
          <a:bodyPr wrap="square" rtlCol="0">
            <a:spAutoFit/>
          </a:bodyPr>
          <a:lstStyle/>
          <a:p>
            <a:pPr marL="285750" indent="-285750">
              <a:buClr>
                <a:srgbClr val="0B4874"/>
              </a:buClr>
              <a:buFont typeface="Century Gothic" panose="020B0502020202020204" pitchFamily="34" charset="0"/>
              <a:buChar char="●"/>
            </a:pPr>
            <a:r>
              <a:rPr lang="de-CH" sz="2000" dirty="0">
                <a:solidFill>
                  <a:schemeClr val="accent6">
                    <a:lumMod val="50000"/>
                  </a:schemeClr>
                </a:solidFill>
                <a:latin typeface="+mj-lt"/>
                <a:cs typeface="Arial" panose="020B0604020202020204" pitchFamily="34" charset="0"/>
              </a:rPr>
              <a:t>Gemüse und Früchte im Abo</a:t>
            </a:r>
          </a:p>
        </p:txBody>
      </p:sp>
      <p:sp>
        <p:nvSpPr>
          <p:cNvPr id="3" name="Rechteck 2">
            <a:extLst>
              <a:ext uri="{FF2B5EF4-FFF2-40B4-BE49-F238E27FC236}">
                <a16:creationId xmlns:a16="http://schemas.microsoft.com/office/drawing/2014/main" id="{ECB10882-C331-4025-815E-96A3E539D88C}"/>
              </a:ext>
            </a:extLst>
          </p:cNvPr>
          <p:cNvSpPr/>
          <p:nvPr/>
        </p:nvSpPr>
        <p:spPr>
          <a:xfrm>
            <a:off x="8549309" y="6498542"/>
            <a:ext cx="2087431" cy="246221"/>
          </a:xfrm>
          <a:prstGeom prst="rect">
            <a:avLst/>
          </a:prstGeom>
        </p:spPr>
        <p:txBody>
          <a:bodyPr wrap="none">
            <a:spAutoFit/>
          </a:bodyPr>
          <a:lstStyle/>
          <a:p>
            <a:r>
              <a:rPr lang="de-CH" sz="1000" dirty="0">
                <a:solidFill>
                  <a:srgbClr val="7F7F7F"/>
                </a:solidFill>
              </a:rPr>
              <a:t>https://www.mahlerundco.ch/</a:t>
            </a:r>
          </a:p>
        </p:txBody>
      </p:sp>
      <p:sp>
        <p:nvSpPr>
          <p:cNvPr id="4" name="Rechteck 3">
            <a:extLst>
              <a:ext uri="{FF2B5EF4-FFF2-40B4-BE49-F238E27FC236}">
                <a16:creationId xmlns:a16="http://schemas.microsoft.com/office/drawing/2014/main" id="{B0364165-35A4-44B7-A9B2-B5B0301C4431}"/>
              </a:ext>
            </a:extLst>
          </p:cNvPr>
          <p:cNvSpPr/>
          <p:nvPr/>
        </p:nvSpPr>
        <p:spPr>
          <a:xfrm>
            <a:off x="5403739" y="3599176"/>
            <a:ext cx="2273379" cy="246221"/>
          </a:xfrm>
          <a:prstGeom prst="rect">
            <a:avLst/>
          </a:prstGeom>
        </p:spPr>
        <p:txBody>
          <a:bodyPr wrap="none">
            <a:spAutoFit/>
          </a:bodyPr>
          <a:lstStyle/>
          <a:p>
            <a:r>
              <a:rPr lang="de-CH" sz="1000" dirty="0">
                <a:solidFill>
                  <a:srgbClr val="7F7F7F"/>
                </a:solidFill>
              </a:rPr>
              <a:t>https://www.blacksocks.com/de/</a:t>
            </a:r>
          </a:p>
        </p:txBody>
      </p:sp>
      <p:sp>
        <p:nvSpPr>
          <p:cNvPr id="13" name="Foliennummernplatzhalter 12">
            <a:extLst>
              <a:ext uri="{FF2B5EF4-FFF2-40B4-BE49-F238E27FC236}">
                <a16:creationId xmlns:a16="http://schemas.microsoft.com/office/drawing/2014/main" id="{23BBE6C6-F43D-4560-9CA9-CB271EC9F889}"/>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18</a:t>
            </a:fld>
            <a:endParaRPr lang="ru-RU"/>
          </a:p>
        </p:txBody>
      </p:sp>
    </p:spTree>
    <p:extLst>
      <p:ext uri="{BB962C8B-B14F-4D97-AF65-F5344CB8AC3E}">
        <p14:creationId xmlns:p14="http://schemas.microsoft.com/office/powerpoint/2010/main" val="21707777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hteck 15">
            <a:extLst>
              <a:ext uri="{FF2B5EF4-FFF2-40B4-BE49-F238E27FC236}">
                <a16:creationId xmlns:a16="http://schemas.microsoft.com/office/drawing/2014/main" id="{CDB228BA-2ACF-4021-99B7-EC2214C124F0}"/>
              </a:ext>
            </a:extLst>
          </p:cNvPr>
          <p:cNvSpPr/>
          <p:nvPr/>
        </p:nvSpPr>
        <p:spPr>
          <a:xfrm>
            <a:off x="0" y="4479822"/>
            <a:ext cx="12192001" cy="2378178"/>
          </a:xfrm>
          <a:prstGeom prst="rect">
            <a:avLst/>
          </a:prstGeom>
          <a:solidFill>
            <a:srgbClr val="898F9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a:latin typeface="+mj-lt"/>
            </a:endParaRPr>
          </a:p>
        </p:txBody>
      </p:sp>
      <p:sp>
        <p:nvSpPr>
          <p:cNvPr id="2" name="Rectangle 2">
            <a:extLst>
              <a:ext uri="{FF2B5EF4-FFF2-40B4-BE49-F238E27FC236}">
                <a16:creationId xmlns:a16="http://schemas.microsoft.com/office/drawing/2014/main" id="{A86BFB44-AA92-43EE-872D-7FC96DB28D88}"/>
              </a:ext>
            </a:extLst>
          </p:cNvPr>
          <p:cNvSpPr txBox="1">
            <a:spLocks noChangeArrowheads="1"/>
          </p:cNvSpPr>
          <p:nvPr/>
        </p:nvSpPr>
        <p:spPr bwMode="auto">
          <a:xfrm>
            <a:off x="947862" y="225130"/>
            <a:ext cx="6546241" cy="657225"/>
          </a:xfrm>
          <a:prstGeom prst="rect">
            <a:avLst/>
          </a:prstGeom>
          <a:noFill/>
          <a:ln w="9525">
            <a:noFill/>
            <a:miter lim="800000"/>
            <a:headEnd/>
            <a:tailEnd/>
          </a:ln>
        </p:spPr>
        <p:txBody>
          <a:bodyPr anchor="ctr"/>
          <a:lstStyle/>
          <a:p>
            <a:pPr>
              <a:defRPr/>
            </a:pPr>
            <a:r>
              <a:rPr lang="de-CH" sz="2400" b="1" dirty="0">
                <a:solidFill>
                  <a:srgbClr val="0B4874"/>
                </a:solidFill>
                <a:latin typeface="Century Gothic" panose="020B0502020202020204" pitchFamily="34" charset="0"/>
                <a:ea typeface="ＭＳ Ｐゴシック" charset="0"/>
                <a:cs typeface="Arial"/>
              </a:rPr>
              <a:t>Die 4P des Marketing</a:t>
            </a:r>
          </a:p>
          <a:p>
            <a:pPr>
              <a:defRPr/>
            </a:pPr>
            <a:r>
              <a:rPr lang="de-CH" sz="2400" b="1" dirty="0">
                <a:solidFill>
                  <a:srgbClr val="0B4874"/>
                </a:solidFill>
                <a:latin typeface="Century Gothic" panose="020B0502020202020204" pitchFamily="34" charset="0"/>
                <a:ea typeface="ＭＳ Ｐゴシック" charset="0"/>
                <a:cs typeface="Arial"/>
              </a:rPr>
              <a:t>Promotion = Kommunikationspolitik</a:t>
            </a:r>
            <a:endParaRPr lang="de-AT" sz="2400" b="1" dirty="0">
              <a:solidFill>
                <a:srgbClr val="0B4874"/>
              </a:solidFill>
              <a:latin typeface="Century Gothic" panose="020B0502020202020204" pitchFamily="34" charset="0"/>
              <a:ea typeface="ＭＳ Ｐゴシック" charset="0"/>
              <a:cs typeface="Arial"/>
            </a:endParaRPr>
          </a:p>
        </p:txBody>
      </p:sp>
      <p:sp>
        <p:nvSpPr>
          <p:cNvPr id="3" name="Abgerundetes Rechteck 8">
            <a:extLst>
              <a:ext uri="{FF2B5EF4-FFF2-40B4-BE49-F238E27FC236}">
                <a16:creationId xmlns:a16="http://schemas.microsoft.com/office/drawing/2014/main" id="{162983C2-6A5B-4A45-8367-C08A704F2434}"/>
              </a:ext>
            </a:extLst>
          </p:cNvPr>
          <p:cNvSpPr/>
          <p:nvPr/>
        </p:nvSpPr>
        <p:spPr>
          <a:xfrm>
            <a:off x="8023488" y="1589728"/>
            <a:ext cx="1616360" cy="731517"/>
          </a:xfrm>
          <a:prstGeom prst="roundRect">
            <a:avLst/>
          </a:prstGeom>
          <a:solidFill>
            <a:srgbClr val="898F9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latin typeface="+mj-lt"/>
            </a:endParaRPr>
          </a:p>
        </p:txBody>
      </p:sp>
      <p:sp>
        <p:nvSpPr>
          <p:cNvPr id="4" name="Abgerundetes Rechteck 17">
            <a:extLst>
              <a:ext uri="{FF2B5EF4-FFF2-40B4-BE49-F238E27FC236}">
                <a16:creationId xmlns:a16="http://schemas.microsoft.com/office/drawing/2014/main" id="{F17D6EC3-371A-4732-8DD1-DE35248B0D5C}"/>
              </a:ext>
            </a:extLst>
          </p:cNvPr>
          <p:cNvSpPr/>
          <p:nvPr/>
        </p:nvSpPr>
        <p:spPr>
          <a:xfrm>
            <a:off x="8023488" y="2418560"/>
            <a:ext cx="1616360" cy="731517"/>
          </a:xfrm>
          <a:prstGeom prst="roundRect">
            <a:avLst/>
          </a:prstGeom>
          <a:solidFill>
            <a:srgbClr val="898F9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latin typeface="+mj-lt"/>
            </a:endParaRPr>
          </a:p>
        </p:txBody>
      </p:sp>
      <p:sp>
        <p:nvSpPr>
          <p:cNvPr id="5" name="Abgerundetes Rechteck 18">
            <a:extLst>
              <a:ext uri="{FF2B5EF4-FFF2-40B4-BE49-F238E27FC236}">
                <a16:creationId xmlns:a16="http://schemas.microsoft.com/office/drawing/2014/main" id="{FA5344A2-4721-4F15-9B68-ED3D97497FC7}"/>
              </a:ext>
            </a:extLst>
          </p:cNvPr>
          <p:cNvSpPr/>
          <p:nvPr/>
        </p:nvSpPr>
        <p:spPr>
          <a:xfrm>
            <a:off x="9790575" y="1575535"/>
            <a:ext cx="1616360" cy="731517"/>
          </a:xfrm>
          <a:prstGeom prst="roundRect">
            <a:avLst/>
          </a:prstGeom>
          <a:solidFill>
            <a:srgbClr val="898F9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latin typeface="+mj-lt"/>
            </a:endParaRPr>
          </a:p>
        </p:txBody>
      </p:sp>
      <p:sp>
        <p:nvSpPr>
          <p:cNvPr id="6" name="Abgerundetes Rechteck 19">
            <a:extLst>
              <a:ext uri="{FF2B5EF4-FFF2-40B4-BE49-F238E27FC236}">
                <a16:creationId xmlns:a16="http://schemas.microsoft.com/office/drawing/2014/main" id="{952476BB-AAA6-470B-8E31-287E27715342}"/>
              </a:ext>
            </a:extLst>
          </p:cNvPr>
          <p:cNvSpPr/>
          <p:nvPr/>
        </p:nvSpPr>
        <p:spPr>
          <a:xfrm>
            <a:off x="9790575" y="2418560"/>
            <a:ext cx="1616360" cy="731517"/>
          </a:xfrm>
          <a:prstGeom prst="roundRect">
            <a:avLst/>
          </a:prstGeom>
          <a:solidFill>
            <a:srgbClr val="0B487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latin typeface="+mj-lt"/>
            </a:endParaRPr>
          </a:p>
        </p:txBody>
      </p:sp>
      <p:sp>
        <p:nvSpPr>
          <p:cNvPr id="7" name="Textfeld 6">
            <a:extLst>
              <a:ext uri="{FF2B5EF4-FFF2-40B4-BE49-F238E27FC236}">
                <a16:creationId xmlns:a16="http://schemas.microsoft.com/office/drawing/2014/main" id="{33663A8A-630E-4127-90EB-8B52C7EAEB2F}"/>
              </a:ext>
            </a:extLst>
          </p:cNvPr>
          <p:cNvSpPr txBox="1"/>
          <p:nvPr/>
        </p:nvSpPr>
        <p:spPr>
          <a:xfrm>
            <a:off x="8313467" y="1772017"/>
            <a:ext cx="958916" cy="338554"/>
          </a:xfrm>
          <a:prstGeom prst="rect">
            <a:avLst/>
          </a:prstGeom>
          <a:noFill/>
        </p:spPr>
        <p:txBody>
          <a:bodyPr wrap="none" rtlCol="0">
            <a:spAutoFit/>
          </a:bodyPr>
          <a:lstStyle/>
          <a:p>
            <a:pPr algn="ctr"/>
            <a:r>
              <a:rPr lang="en-US" sz="1600" b="1" dirty="0">
                <a:solidFill>
                  <a:schemeClr val="bg1"/>
                </a:solidFill>
                <a:latin typeface="+mj-lt"/>
                <a:cs typeface="Arial" pitchFamily="34" charset="0"/>
              </a:rPr>
              <a:t>Product</a:t>
            </a:r>
          </a:p>
        </p:txBody>
      </p:sp>
      <p:sp>
        <p:nvSpPr>
          <p:cNvPr id="8" name="Textfeld 7">
            <a:extLst>
              <a:ext uri="{FF2B5EF4-FFF2-40B4-BE49-F238E27FC236}">
                <a16:creationId xmlns:a16="http://schemas.microsoft.com/office/drawing/2014/main" id="{EAB67018-9C39-49D1-B846-F390F6596CC3}"/>
              </a:ext>
            </a:extLst>
          </p:cNvPr>
          <p:cNvSpPr txBox="1"/>
          <p:nvPr/>
        </p:nvSpPr>
        <p:spPr>
          <a:xfrm>
            <a:off x="10214100" y="1772017"/>
            <a:ext cx="691215" cy="338554"/>
          </a:xfrm>
          <a:prstGeom prst="rect">
            <a:avLst/>
          </a:prstGeom>
          <a:noFill/>
        </p:spPr>
        <p:txBody>
          <a:bodyPr wrap="none" rtlCol="0">
            <a:spAutoFit/>
          </a:bodyPr>
          <a:lstStyle/>
          <a:p>
            <a:pPr algn="ctr"/>
            <a:r>
              <a:rPr lang="de-DE" sz="1600" b="1" dirty="0">
                <a:solidFill>
                  <a:schemeClr val="bg1"/>
                </a:solidFill>
                <a:latin typeface="+mj-lt"/>
                <a:cs typeface="Arial" pitchFamily="34" charset="0"/>
              </a:rPr>
              <a:t>Place</a:t>
            </a:r>
          </a:p>
        </p:txBody>
      </p:sp>
      <p:sp>
        <p:nvSpPr>
          <p:cNvPr id="9" name="Textfeld 8">
            <a:extLst>
              <a:ext uri="{FF2B5EF4-FFF2-40B4-BE49-F238E27FC236}">
                <a16:creationId xmlns:a16="http://schemas.microsoft.com/office/drawing/2014/main" id="{F61296F4-4160-4652-B08C-51EFA3D8A726}"/>
              </a:ext>
            </a:extLst>
          </p:cNvPr>
          <p:cNvSpPr txBox="1"/>
          <p:nvPr/>
        </p:nvSpPr>
        <p:spPr>
          <a:xfrm>
            <a:off x="8459392" y="2613189"/>
            <a:ext cx="659860" cy="338554"/>
          </a:xfrm>
          <a:prstGeom prst="rect">
            <a:avLst/>
          </a:prstGeom>
          <a:noFill/>
        </p:spPr>
        <p:txBody>
          <a:bodyPr wrap="none" rtlCol="0">
            <a:spAutoFit/>
          </a:bodyPr>
          <a:lstStyle/>
          <a:p>
            <a:pPr algn="ctr"/>
            <a:r>
              <a:rPr lang="de-DE" sz="1600" b="1" dirty="0">
                <a:solidFill>
                  <a:schemeClr val="bg1"/>
                </a:solidFill>
                <a:latin typeface="+mj-lt"/>
                <a:cs typeface="Arial" pitchFamily="34" charset="0"/>
              </a:rPr>
              <a:t>Price</a:t>
            </a:r>
          </a:p>
        </p:txBody>
      </p:sp>
      <p:sp>
        <p:nvSpPr>
          <p:cNvPr id="10" name="Textfeld 9">
            <a:extLst>
              <a:ext uri="{FF2B5EF4-FFF2-40B4-BE49-F238E27FC236}">
                <a16:creationId xmlns:a16="http://schemas.microsoft.com/office/drawing/2014/main" id="{F9B215C5-F87B-49B3-ACA4-ACB3E3B7F35F}"/>
              </a:ext>
            </a:extLst>
          </p:cNvPr>
          <p:cNvSpPr txBox="1"/>
          <p:nvPr/>
        </p:nvSpPr>
        <p:spPr>
          <a:xfrm>
            <a:off x="9973443" y="2613189"/>
            <a:ext cx="1210588" cy="338554"/>
          </a:xfrm>
          <a:prstGeom prst="rect">
            <a:avLst/>
          </a:prstGeom>
          <a:noFill/>
        </p:spPr>
        <p:txBody>
          <a:bodyPr wrap="none" rtlCol="0">
            <a:spAutoFit/>
          </a:bodyPr>
          <a:lstStyle/>
          <a:p>
            <a:pPr algn="ctr"/>
            <a:r>
              <a:rPr lang="de-DE" sz="1600" b="1" dirty="0">
                <a:solidFill>
                  <a:schemeClr val="bg1"/>
                </a:solidFill>
                <a:latin typeface="+mj-lt"/>
                <a:cs typeface="Arial" pitchFamily="34" charset="0"/>
              </a:rPr>
              <a:t>Promotion</a:t>
            </a:r>
          </a:p>
        </p:txBody>
      </p:sp>
      <p:sp>
        <p:nvSpPr>
          <p:cNvPr id="11" name="Rechteck 10">
            <a:extLst>
              <a:ext uri="{FF2B5EF4-FFF2-40B4-BE49-F238E27FC236}">
                <a16:creationId xmlns:a16="http://schemas.microsoft.com/office/drawing/2014/main" id="{C7A6AC32-74B4-424D-B58E-AD1A694B15A9}"/>
              </a:ext>
            </a:extLst>
          </p:cNvPr>
          <p:cNvSpPr/>
          <p:nvPr/>
        </p:nvSpPr>
        <p:spPr>
          <a:xfrm>
            <a:off x="947861" y="1194476"/>
            <a:ext cx="6708161" cy="2800767"/>
          </a:xfrm>
          <a:prstGeom prst="rect">
            <a:avLst/>
          </a:prstGeom>
        </p:spPr>
        <p:txBody>
          <a:bodyPr wrap="square">
            <a:spAutoFit/>
          </a:bodyPr>
          <a:lstStyle/>
          <a:p>
            <a:r>
              <a:rPr lang="en-US" altLang="fr-FR" sz="1600" b="1" dirty="0">
                <a:solidFill>
                  <a:srgbClr val="0B4874"/>
                </a:solidFill>
                <a:latin typeface="+mj-lt"/>
                <a:cs typeface="Arial" pitchFamily="34" charset="0"/>
              </a:rPr>
              <a:t>Promotion: </a:t>
            </a:r>
            <a:r>
              <a:rPr lang="de-CH" sz="1600" dirty="0">
                <a:solidFill>
                  <a:schemeClr val="accent6">
                    <a:lumMod val="50000"/>
                  </a:schemeClr>
                </a:solidFill>
                <a:latin typeface="+mj-lt"/>
                <a:cs typeface="Arial" panose="020B0604020202020204" pitchFamily="34" charset="0"/>
              </a:rPr>
              <a:t>befasst sich mit der gesamten Kommunikation des Unternehmens nach Innen und Außen, z. B.</a:t>
            </a:r>
            <a:r>
              <a:rPr lang="de-CH" altLang="fr-FR" sz="1600" dirty="0">
                <a:solidFill>
                  <a:schemeClr val="accent6">
                    <a:lumMod val="50000"/>
                  </a:schemeClr>
                </a:solidFill>
                <a:latin typeface="+mj-lt"/>
                <a:cs typeface="Arial" panose="020B0604020202020204" pitchFamily="34" charset="0"/>
              </a:rPr>
              <a:t> </a:t>
            </a:r>
          </a:p>
          <a:p>
            <a:pPr marL="815975" lvl="1" indent="-358775">
              <a:spcBef>
                <a:spcPct val="20000"/>
              </a:spcBef>
              <a:buClr>
                <a:srgbClr val="0B4874"/>
              </a:buClr>
              <a:buFont typeface="Century Gothic" panose="020B0502020202020204" pitchFamily="34" charset="0"/>
              <a:buChar char="●"/>
            </a:pPr>
            <a:r>
              <a:rPr lang="de-CH" altLang="fr-FR" sz="1600" dirty="0">
                <a:solidFill>
                  <a:schemeClr val="accent6">
                    <a:lumMod val="50000"/>
                  </a:schemeClr>
                </a:solidFill>
                <a:latin typeface="+mj-lt"/>
                <a:cs typeface="Arial" panose="020B0604020202020204" pitchFamily="34" charset="0"/>
              </a:rPr>
              <a:t>(Online)Werbung</a:t>
            </a:r>
          </a:p>
          <a:p>
            <a:pPr marL="815975" lvl="1" indent="-358775">
              <a:spcBef>
                <a:spcPct val="20000"/>
              </a:spcBef>
              <a:buClr>
                <a:srgbClr val="0B4874"/>
              </a:buClr>
              <a:buFont typeface="Century Gothic" panose="020B0502020202020204" pitchFamily="34" charset="0"/>
              <a:buChar char="●"/>
            </a:pPr>
            <a:r>
              <a:rPr lang="de-CH" altLang="fr-FR" sz="1600" dirty="0">
                <a:solidFill>
                  <a:schemeClr val="accent6">
                    <a:lumMod val="50000"/>
                  </a:schemeClr>
                </a:solidFill>
                <a:latin typeface="+mj-lt"/>
                <a:cs typeface="Arial" panose="020B0604020202020204" pitchFamily="34" charset="0"/>
              </a:rPr>
              <a:t>Verkaufsförderung (zeitlich befristete Aktivitäten mit Aktionscharakter)</a:t>
            </a:r>
          </a:p>
          <a:p>
            <a:pPr marL="815975" lvl="1" indent="-358775">
              <a:spcBef>
                <a:spcPct val="20000"/>
              </a:spcBef>
              <a:buClr>
                <a:srgbClr val="0B4874"/>
              </a:buClr>
              <a:buFont typeface="Century Gothic" panose="020B0502020202020204" pitchFamily="34" charset="0"/>
              <a:buChar char="●"/>
            </a:pPr>
            <a:r>
              <a:rPr lang="de-CH" altLang="fr-FR" sz="1600" dirty="0">
                <a:solidFill>
                  <a:schemeClr val="accent6">
                    <a:lumMod val="50000"/>
                  </a:schemeClr>
                </a:solidFill>
                <a:latin typeface="+mj-lt"/>
                <a:cs typeface="Arial" panose="020B0604020202020204" pitchFamily="34" charset="0"/>
              </a:rPr>
              <a:t>Public Relations (PR) = Öffentlichkeitsarbeit, die nicht an ein bestimmtes Produkt gebunden ist, sondern generell darauf abzielt, ein positives Image aufzubauen</a:t>
            </a:r>
          </a:p>
          <a:p>
            <a:pPr marL="815975" lvl="1" indent="-358775">
              <a:spcBef>
                <a:spcPct val="20000"/>
              </a:spcBef>
              <a:buClr>
                <a:srgbClr val="0B4874"/>
              </a:buClr>
              <a:buFont typeface="Century Gothic" panose="020B0502020202020204" pitchFamily="34" charset="0"/>
              <a:buChar char="●"/>
            </a:pPr>
            <a:r>
              <a:rPr lang="de-CH" altLang="fr-FR" sz="1600" dirty="0">
                <a:solidFill>
                  <a:schemeClr val="accent6">
                    <a:lumMod val="50000"/>
                  </a:schemeClr>
                </a:solidFill>
                <a:latin typeface="+mj-lt"/>
                <a:cs typeface="Arial" panose="020B0604020202020204" pitchFamily="34" charset="0"/>
              </a:rPr>
              <a:t>Persönlicher Verkauf</a:t>
            </a:r>
          </a:p>
          <a:p>
            <a:pPr marL="815975" lvl="1" indent="-358775">
              <a:spcBef>
                <a:spcPct val="20000"/>
              </a:spcBef>
              <a:buClr>
                <a:srgbClr val="0B4874"/>
              </a:buClr>
              <a:buFont typeface="Century Gothic" panose="020B0502020202020204" pitchFamily="34" charset="0"/>
              <a:buChar char="●"/>
            </a:pPr>
            <a:r>
              <a:rPr lang="de-CH" altLang="fr-FR" sz="1600" dirty="0">
                <a:solidFill>
                  <a:schemeClr val="accent6">
                    <a:lumMod val="50000"/>
                  </a:schemeClr>
                </a:solidFill>
                <a:latin typeface="+mj-lt"/>
                <a:cs typeface="Arial" panose="020B0604020202020204" pitchFamily="34" charset="0"/>
              </a:rPr>
              <a:t>Teilnahme an Messen</a:t>
            </a:r>
          </a:p>
        </p:txBody>
      </p:sp>
      <p:sp>
        <p:nvSpPr>
          <p:cNvPr id="17" name="Rechteck 16">
            <a:extLst>
              <a:ext uri="{FF2B5EF4-FFF2-40B4-BE49-F238E27FC236}">
                <a16:creationId xmlns:a16="http://schemas.microsoft.com/office/drawing/2014/main" id="{5A634211-9422-4900-9832-186700FAB8BF}"/>
              </a:ext>
            </a:extLst>
          </p:cNvPr>
          <p:cNvSpPr/>
          <p:nvPr/>
        </p:nvSpPr>
        <p:spPr>
          <a:xfrm>
            <a:off x="942466" y="5007220"/>
            <a:ext cx="5153533" cy="1620957"/>
          </a:xfrm>
          <a:prstGeom prst="rect">
            <a:avLst/>
          </a:prstGeom>
        </p:spPr>
        <p:txBody>
          <a:bodyPr wrap="square">
            <a:spAutoFit/>
          </a:bodyPr>
          <a:lstStyle/>
          <a:p>
            <a:pPr>
              <a:spcAft>
                <a:spcPts val="400"/>
              </a:spcAft>
            </a:pPr>
            <a:r>
              <a:rPr lang="de-CH" sz="1600" b="1" dirty="0">
                <a:solidFill>
                  <a:schemeClr val="bg1"/>
                </a:solidFill>
                <a:latin typeface="+mj-lt"/>
                <a:cs typeface="Arial" panose="020B0604020202020204" pitchFamily="34" charset="0"/>
              </a:rPr>
              <a:t>Galaxus Live Kampagne: </a:t>
            </a:r>
            <a:endParaRPr lang="de-CH" altLang="fr-FR" sz="1600" dirty="0">
              <a:solidFill>
                <a:schemeClr val="bg1"/>
              </a:solidFill>
              <a:latin typeface="+mj-lt"/>
              <a:cs typeface="Arial" pitchFamily="34" charset="0"/>
            </a:endParaRPr>
          </a:p>
          <a:p>
            <a:r>
              <a:rPr lang="de-CH" altLang="fr-FR" sz="1600" dirty="0">
                <a:solidFill>
                  <a:schemeClr val="bg1"/>
                </a:solidFill>
                <a:latin typeface="+mj-lt"/>
                <a:cs typeface="Arial" pitchFamily="34" charset="0"/>
              </a:rPr>
              <a:t>Kunden können sich bei der Nutzung eines Produktes fotografieren oder filmen. Wird das Foto oder das Video verwendet, erhält der Kunde einen Einkaufsgutschein von 1’000 CHF (Foto) oder 2’000 CHF (Video).</a:t>
            </a:r>
            <a:endParaRPr lang="de-CH" sz="1600" dirty="0">
              <a:solidFill>
                <a:schemeClr val="bg1"/>
              </a:solidFill>
              <a:latin typeface="+mj-lt"/>
              <a:cs typeface="Arial" panose="020B0604020202020204" pitchFamily="34" charset="0"/>
            </a:endParaRPr>
          </a:p>
        </p:txBody>
      </p:sp>
      <p:pic>
        <p:nvPicPr>
          <p:cNvPr id="19" name="Grafik 18">
            <a:extLst>
              <a:ext uri="{FF2B5EF4-FFF2-40B4-BE49-F238E27FC236}">
                <a16:creationId xmlns:a16="http://schemas.microsoft.com/office/drawing/2014/main" id="{B8389528-A3D5-47AB-9EE2-25B2815BF6C7}"/>
              </a:ext>
            </a:extLst>
          </p:cNvPr>
          <p:cNvPicPr>
            <a:picLocks noChangeAspect="1"/>
          </p:cNvPicPr>
          <p:nvPr/>
        </p:nvPicPr>
        <p:blipFill>
          <a:blip r:embed="rId3" cstate="print"/>
          <a:stretch>
            <a:fillRect/>
          </a:stretch>
        </p:blipFill>
        <p:spPr>
          <a:xfrm>
            <a:off x="6450898" y="4667906"/>
            <a:ext cx="4733133" cy="1995132"/>
          </a:xfrm>
          <a:prstGeom prst="rect">
            <a:avLst/>
          </a:prstGeom>
          <a:ln>
            <a:noFill/>
          </a:ln>
          <a:effectLst>
            <a:outerShdw blurRad="50800" dist="38100" dir="2700000" algn="tl" rotWithShape="0">
              <a:prstClr val="black">
                <a:alpha val="40000"/>
              </a:prstClr>
            </a:outerShdw>
          </a:effectLst>
        </p:spPr>
      </p:pic>
      <p:sp>
        <p:nvSpPr>
          <p:cNvPr id="21" name="Rechteck 20">
            <a:extLst>
              <a:ext uri="{FF2B5EF4-FFF2-40B4-BE49-F238E27FC236}">
                <a16:creationId xmlns:a16="http://schemas.microsoft.com/office/drawing/2014/main" id="{5122FADE-85EA-45F2-A7E7-A41C04F57AEB}"/>
              </a:ext>
            </a:extLst>
          </p:cNvPr>
          <p:cNvSpPr/>
          <p:nvPr/>
        </p:nvSpPr>
        <p:spPr>
          <a:xfrm>
            <a:off x="959009" y="4621414"/>
            <a:ext cx="3539752" cy="599770"/>
          </a:xfrm>
          <a:prstGeom prst="rect">
            <a:avLst/>
          </a:prstGeom>
        </p:spPr>
        <p:txBody>
          <a:bodyPr wrap="none">
            <a:spAutoFit/>
          </a:bodyPr>
          <a:lstStyle/>
          <a:p>
            <a:r>
              <a:rPr lang="de-DE" sz="1600" b="1" dirty="0">
                <a:solidFill>
                  <a:schemeClr val="bg1"/>
                </a:solidFill>
                <a:latin typeface="+mj-lt"/>
                <a:cs typeface="Arial" panose="020B0604020202020204" pitchFamily="34" charset="0"/>
              </a:rPr>
              <a:t>Beispiel: Der Onlineshop Galaxus</a:t>
            </a:r>
            <a:r>
              <a:rPr lang="de-DE" sz="1600" b="1" dirty="0">
                <a:latin typeface="+mj-lt"/>
                <a:cs typeface="Arial" panose="020B0604020202020204" pitchFamily="34" charset="0"/>
              </a:rPr>
              <a:t> </a:t>
            </a:r>
            <a:endParaRPr lang="de-CH" sz="1600" b="1" dirty="0">
              <a:latin typeface="+mj-lt"/>
              <a:cs typeface="Arial" panose="020B0604020202020204" pitchFamily="34" charset="0"/>
            </a:endParaRPr>
          </a:p>
        </p:txBody>
      </p:sp>
      <p:sp>
        <p:nvSpPr>
          <p:cNvPr id="18" name="Foliennummernplatzhalter 12">
            <a:extLst>
              <a:ext uri="{FF2B5EF4-FFF2-40B4-BE49-F238E27FC236}">
                <a16:creationId xmlns:a16="http://schemas.microsoft.com/office/drawing/2014/main" id="{D45BC03D-E346-403D-8D88-B140E087485D}"/>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19</a:t>
            </a:fld>
            <a:endParaRPr lang="ru-RU"/>
          </a:p>
        </p:txBody>
      </p:sp>
    </p:spTree>
    <p:extLst>
      <p:ext uri="{BB962C8B-B14F-4D97-AF65-F5344CB8AC3E}">
        <p14:creationId xmlns:p14="http://schemas.microsoft.com/office/powerpoint/2010/main" val="40486443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BEA7DAC5-061D-48CC-BAFC-7CD8AC3B976A}"/>
              </a:ext>
            </a:extLst>
          </p:cNvPr>
          <p:cNvSpPr/>
          <p:nvPr/>
        </p:nvSpPr>
        <p:spPr>
          <a:xfrm>
            <a:off x="0" y="6007395"/>
            <a:ext cx="12192000" cy="862110"/>
          </a:xfrm>
          <a:prstGeom prst="rect">
            <a:avLst/>
          </a:prstGeom>
          <a:solidFill>
            <a:srgbClr val="E5E5E5"/>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600" b="0" i="0" u="none" strike="noStrike" kern="0" cap="none" spc="0" normalizeH="0" baseline="0" noProof="0" dirty="0" err="1">
              <a:ln>
                <a:noFill/>
              </a:ln>
              <a:solidFill>
                <a:prstClr val="black"/>
              </a:solidFill>
              <a:effectLst/>
              <a:uLnTx/>
              <a:uFillTx/>
              <a:latin typeface="Malgun Gothic"/>
              <a:ea typeface="+mn-ea"/>
              <a:cs typeface="+mn-cs"/>
            </a:endParaRPr>
          </a:p>
        </p:txBody>
      </p:sp>
      <p:sp>
        <p:nvSpPr>
          <p:cNvPr id="4" name="Pfeil: Fünfeck 3">
            <a:extLst>
              <a:ext uri="{FF2B5EF4-FFF2-40B4-BE49-F238E27FC236}">
                <a16:creationId xmlns:a16="http://schemas.microsoft.com/office/drawing/2014/main" id="{652FE516-498E-4826-9B07-858E9FBD84D5}"/>
              </a:ext>
            </a:extLst>
          </p:cNvPr>
          <p:cNvSpPr/>
          <p:nvPr/>
        </p:nvSpPr>
        <p:spPr>
          <a:xfrm>
            <a:off x="6387221" y="1067641"/>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5" name="Pfeil: Chevron 4">
            <a:extLst>
              <a:ext uri="{FF2B5EF4-FFF2-40B4-BE49-F238E27FC236}">
                <a16:creationId xmlns:a16="http://schemas.microsoft.com/office/drawing/2014/main" id="{9B32E2CB-CE43-4A48-883E-286BAD521AF6}"/>
              </a:ext>
            </a:extLst>
          </p:cNvPr>
          <p:cNvSpPr/>
          <p:nvPr/>
        </p:nvSpPr>
        <p:spPr>
          <a:xfrm>
            <a:off x="7063082" y="1067640"/>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6" name="Rechteck 5">
            <a:extLst>
              <a:ext uri="{FF2B5EF4-FFF2-40B4-BE49-F238E27FC236}">
                <a16:creationId xmlns:a16="http://schemas.microsoft.com/office/drawing/2014/main" id="{CC7AFCA9-CDEE-495A-94C9-2B28397C51CF}"/>
              </a:ext>
            </a:extLst>
          </p:cNvPr>
          <p:cNvSpPr/>
          <p:nvPr/>
        </p:nvSpPr>
        <p:spPr>
          <a:xfrm>
            <a:off x="7217763" y="1085667"/>
            <a:ext cx="1205779"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Lean Startup</a:t>
            </a:r>
          </a:p>
        </p:txBody>
      </p:sp>
      <p:sp>
        <p:nvSpPr>
          <p:cNvPr id="7" name="Rechteck 6">
            <a:extLst>
              <a:ext uri="{FF2B5EF4-FFF2-40B4-BE49-F238E27FC236}">
                <a16:creationId xmlns:a16="http://schemas.microsoft.com/office/drawing/2014/main" id="{2FB396D9-381C-4B0B-8C64-DBA5E33F5C1D}"/>
              </a:ext>
            </a:extLst>
          </p:cNvPr>
          <p:cNvSpPr/>
          <p:nvPr/>
        </p:nvSpPr>
        <p:spPr>
          <a:xfrm>
            <a:off x="6429261" y="1079042"/>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2.1</a:t>
            </a:r>
          </a:p>
        </p:txBody>
      </p:sp>
      <p:sp>
        <p:nvSpPr>
          <p:cNvPr id="16" name="Rectangle 2">
            <a:extLst>
              <a:ext uri="{FF2B5EF4-FFF2-40B4-BE49-F238E27FC236}">
                <a16:creationId xmlns:a16="http://schemas.microsoft.com/office/drawing/2014/main" id="{54E074D8-2C7D-4F9B-890D-0FCBB65240A6}"/>
              </a:ext>
            </a:extLst>
          </p:cNvPr>
          <p:cNvSpPr txBox="1">
            <a:spLocks noChangeArrowheads="1"/>
          </p:cNvSpPr>
          <p:nvPr/>
        </p:nvSpPr>
        <p:spPr bwMode="auto">
          <a:xfrm>
            <a:off x="936801" y="107479"/>
            <a:ext cx="9406555" cy="657225"/>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altLang="fr-FR" sz="2400" b="1" i="0" u="none" strike="noStrike" kern="1200" cap="none" spc="0" normalizeH="0" baseline="0" noProof="0" dirty="0">
                <a:ln>
                  <a:noFill/>
                </a:ln>
                <a:solidFill>
                  <a:srgbClr val="FFFFFF">
                    <a:lumMod val="50000"/>
                  </a:srgbClr>
                </a:solidFill>
                <a:effectLst/>
                <a:uLnTx/>
                <a:uFillTx/>
                <a:latin typeface="Century Gothic" panose="020B0502020202020204" pitchFamily="34" charset="0"/>
                <a:ea typeface="ＭＳ Ｐゴシック" charset="0"/>
                <a:cs typeface="Arial"/>
              </a:rPr>
              <a:t>Inhaltsverzeichnis – Modul 1 bis 4</a:t>
            </a:r>
          </a:p>
        </p:txBody>
      </p:sp>
      <p:sp>
        <p:nvSpPr>
          <p:cNvPr id="17" name="Rectangle 2">
            <a:extLst>
              <a:ext uri="{FF2B5EF4-FFF2-40B4-BE49-F238E27FC236}">
                <a16:creationId xmlns:a16="http://schemas.microsoft.com/office/drawing/2014/main" id="{6F865A6C-D2E5-4E9B-AA08-BDB171BF5319}"/>
              </a:ext>
            </a:extLst>
          </p:cNvPr>
          <p:cNvSpPr txBox="1">
            <a:spLocks noChangeArrowheads="1"/>
          </p:cNvSpPr>
          <p:nvPr/>
        </p:nvSpPr>
        <p:spPr bwMode="auto">
          <a:xfrm>
            <a:off x="1064355" y="723655"/>
            <a:ext cx="2856631" cy="280999"/>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altLang="fr-FR" sz="1400" b="1" i="0" u="none" strike="noStrike" kern="1200" cap="none" spc="0" normalizeH="0" baseline="0" noProof="0" dirty="0">
                <a:ln>
                  <a:noFill/>
                </a:ln>
                <a:solidFill>
                  <a:srgbClr val="FFFFFF">
                    <a:lumMod val="50000"/>
                  </a:srgbClr>
                </a:solidFill>
                <a:effectLst/>
                <a:uLnTx/>
                <a:uFillTx/>
                <a:latin typeface="Century Gothic" panose="020B0502020202020204" pitchFamily="34" charset="0"/>
                <a:ea typeface="ＭＳ Ｐゴシック" charset="0"/>
                <a:cs typeface="Arial"/>
              </a:rPr>
              <a:t>Modul 1: Ideen entwickeln </a:t>
            </a:r>
          </a:p>
        </p:txBody>
      </p:sp>
      <p:sp>
        <p:nvSpPr>
          <p:cNvPr id="18" name="Rectangle 2">
            <a:extLst>
              <a:ext uri="{FF2B5EF4-FFF2-40B4-BE49-F238E27FC236}">
                <a16:creationId xmlns:a16="http://schemas.microsoft.com/office/drawing/2014/main" id="{EE7B9417-515E-4AA6-A921-F71F99855D09}"/>
              </a:ext>
            </a:extLst>
          </p:cNvPr>
          <p:cNvSpPr txBox="1">
            <a:spLocks noChangeArrowheads="1"/>
          </p:cNvSpPr>
          <p:nvPr/>
        </p:nvSpPr>
        <p:spPr bwMode="auto">
          <a:xfrm>
            <a:off x="6426200" y="729855"/>
            <a:ext cx="4218607" cy="280999"/>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altLang="fr-FR" sz="1400" b="1" i="0" u="none" strike="noStrike" kern="1200" cap="none" spc="0" normalizeH="0" baseline="0" noProof="0" dirty="0">
                <a:ln>
                  <a:noFill/>
                </a:ln>
                <a:solidFill>
                  <a:srgbClr val="FFFFFF">
                    <a:lumMod val="50000"/>
                  </a:srgbClr>
                </a:solidFill>
                <a:effectLst/>
                <a:uLnTx/>
                <a:uFillTx/>
                <a:latin typeface="Century Gothic" panose="020B0502020202020204" pitchFamily="34" charset="0"/>
                <a:ea typeface="ＭＳ Ｐゴシック" charset="0"/>
                <a:cs typeface="Arial"/>
              </a:rPr>
              <a:t>Modul 2: Ideen testen und weiterentwickeln</a:t>
            </a:r>
          </a:p>
        </p:txBody>
      </p:sp>
      <p:sp>
        <p:nvSpPr>
          <p:cNvPr id="19" name="Pfeil: Fünfeck 18">
            <a:extLst>
              <a:ext uri="{FF2B5EF4-FFF2-40B4-BE49-F238E27FC236}">
                <a16:creationId xmlns:a16="http://schemas.microsoft.com/office/drawing/2014/main" id="{1CBFE532-ACC2-4D5E-AF0D-67619D144685}"/>
              </a:ext>
            </a:extLst>
          </p:cNvPr>
          <p:cNvSpPr/>
          <p:nvPr/>
        </p:nvSpPr>
        <p:spPr>
          <a:xfrm>
            <a:off x="6380597" y="1389832"/>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20" name="Pfeil: Chevron 19">
            <a:extLst>
              <a:ext uri="{FF2B5EF4-FFF2-40B4-BE49-F238E27FC236}">
                <a16:creationId xmlns:a16="http://schemas.microsoft.com/office/drawing/2014/main" id="{6EF0A76E-42D5-43B0-B45F-3545EEEF167C}"/>
              </a:ext>
            </a:extLst>
          </p:cNvPr>
          <p:cNvSpPr/>
          <p:nvPr/>
        </p:nvSpPr>
        <p:spPr>
          <a:xfrm>
            <a:off x="7056458" y="1389831"/>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21" name="Rechteck 20">
            <a:extLst>
              <a:ext uri="{FF2B5EF4-FFF2-40B4-BE49-F238E27FC236}">
                <a16:creationId xmlns:a16="http://schemas.microsoft.com/office/drawing/2014/main" id="{EA65CA46-ECE9-486F-891D-6A353B804A28}"/>
              </a:ext>
            </a:extLst>
          </p:cNvPr>
          <p:cNvSpPr/>
          <p:nvPr/>
        </p:nvSpPr>
        <p:spPr>
          <a:xfrm>
            <a:off x="7211139" y="1407858"/>
            <a:ext cx="2375971"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Lean Startup und Ihre Idee </a:t>
            </a:r>
          </a:p>
        </p:txBody>
      </p:sp>
      <p:sp>
        <p:nvSpPr>
          <p:cNvPr id="22" name="Rechteck 21">
            <a:extLst>
              <a:ext uri="{FF2B5EF4-FFF2-40B4-BE49-F238E27FC236}">
                <a16:creationId xmlns:a16="http://schemas.microsoft.com/office/drawing/2014/main" id="{E4EEDC20-66C7-4F98-A7E5-EBC9687FEF02}"/>
              </a:ext>
            </a:extLst>
          </p:cNvPr>
          <p:cNvSpPr/>
          <p:nvPr/>
        </p:nvSpPr>
        <p:spPr>
          <a:xfrm>
            <a:off x="6422637" y="1401233"/>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2.2</a:t>
            </a:r>
          </a:p>
        </p:txBody>
      </p:sp>
      <p:sp>
        <p:nvSpPr>
          <p:cNvPr id="23" name="Pfeil: Fünfeck 22">
            <a:extLst>
              <a:ext uri="{FF2B5EF4-FFF2-40B4-BE49-F238E27FC236}">
                <a16:creationId xmlns:a16="http://schemas.microsoft.com/office/drawing/2014/main" id="{108ADE8E-1D6A-446F-8A9C-0F6A57DA7BAC}"/>
              </a:ext>
            </a:extLst>
          </p:cNvPr>
          <p:cNvSpPr/>
          <p:nvPr/>
        </p:nvSpPr>
        <p:spPr>
          <a:xfrm>
            <a:off x="6373971" y="1712023"/>
            <a:ext cx="781879" cy="288000"/>
          </a:xfrm>
          <a:prstGeom prst="homePlate">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24" name="Pfeil: Chevron 23">
            <a:extLst>
              <a:ext uri="{FF2B5EF4-FFF2-40B4-BE49-F238E27FC236}">
                <a16:creationId xmlns:a16="http://schemas.microsoft.com/office/drawing/2014/main" id="{F0F4B13A-B7FB-4275-83D3-6239A3F71A1C}"/>
              </a:ext>
            </a:extLst>
          </p:cNvPr>
          <p:cNvSpPr/>
          <p:nvPr/>
        </p:nvSpPr>
        <p:spPr>
          <a:xfrm>
            <a:off x="7049832" y="1712022"/>
            <a:ext cx="4320000" cy="288000"/>
          </a:xfrm>
          <a:prstGeom prst="chevron">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25" name="Rechteck 24">
            <a:extLst>
              <a:ext uri="{FF2B5EF4-FFF2-40B4-BE49-F238E27FC236}">
                <a16:creationId xmlns:a16="http://schemas.microsoft.com/office/drawing/2014/main" id="{938213C0-FC05-4568-85FC-8C0C1AA94DC5}"/>
              </a:ext>
            </a:extLst>
          </p:cNvPr>
          <p:cNvSpPr/>
          <p:nvPr/>
        </p:nvSpPr>
        <p:spPr>
          <a:xfrm>
            <a:off x="7204513" y="1730049"/>
            <a:ext cx="3823483"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Lean Startup am Beispiel von MyBambooBike</a:t>
            </a:r>
          </a:p>
        </p:txBody>
      </p:sp>
      <p:sp>
        <p:nvSpPr>
          <p:cNvPr id="26" name="Rechteck 25">
            <a:extLst>
              <a:ext uri="{FF2B5EF4-FFF2-40B4-BE49-F238E27FC236}">
                <a16:creationId xmlns:a16="http://schemas.microsoft.com/office/drawing/2014/main" id="{C70FC3C3-6AFC-478F-84DA-189DC62B449D}"/>
              </a:ext>
            </a:extLst>
          </p:cNvPr>
          <p:cNvSpPr/>
          <p:nvPr/>
        </p:nvSpPr>
        <p:spPr>
          <a:xfrm>
            <a:off x="6416011" y="1723424"/>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2.3</a:t>
            </a:r>
          </a:p>
        </p:txBody>
      </p:sp>
      <p:sp>
        <p:nvSpPr>
          <p:cNvPr id="27" name="Pfeil: Fünfeck 26">
            <a:extLst>
              <a:ext uri="{FF2B5EF4-FFF2-40B4-BE49-F238E27FC236}">
                <a16:creationId xmlns:a16="http://schemas.microsoft.com/office/drawing/2014/main" id="{24BDB529-9571-46CD-A040-3541CAE75872}"/>
              </a:ext>
            </a:extLst>
          </p:cNvPr>
          <p:cNvSpPr/>
          <p:nvPr/>
        </p:nvSpPr>
        <p:spPr>
          <a:xfrm>
            <a:off x="1042994" y="3222385"/>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28" name="Pfeil: Chevron 27">
            <a:extLst>
              <a:ext uri="{FF2B5EF4-FFF2-40B4-BE49-F238E27FC236}">
                <a16:creationId xmlns:a16="http://schemas.microsoft.com/office/drawing/2014/main" id="{FAD49B82-BF8F-432A-BC54-8D4CCF4B0DB9}"/>
              </a:ext>
            </a:extLst>
          </p:cNvPr>
          <p:cNvSpPr/>
          <p:nvPr/>
        </p:nvSpPr>
        <p:spPr>
          <a:xfrm>
            <a:off x="1726408" y="3222384"/>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29" name="Rechteck 28">
            <a:extLst>
              <a:ext uri="{FF2B5EF4-FFF2-40B4-BE49-F238E27FC236}">
                <a16:creationId xmlns:a16="http://schemas.microsoft.com/office/drawing/2014/main" id="{2B4A0ABD-683B-4802-9B10-2ECBD15FB9FB}"/>
              </a:ext>
            </a:extLst>
          </p:cNvPr>
          <p:cNvSpPr/>
          <p:nvPr/>
        </p:nvSpPr>
        <p:spPr>
          <a:xfrm>
            <a:off x="1887065" y="3240411"/>
            <a:ext cx="1601721"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Geschäftsmodell </a:t>
            </a:r>
          </a:p>
        </p:txBody>
      </p:sp>
      <p:sp>
        <p:nvSpPr>
          <p:cNvPr id="30" name="Rechteck 29">
            <a:extLst>
              <a:ext uri="{FF2B5EF4-FFF2-40B4-BE49-F238E27FC236}">
                <a16:creationId xmlns:a16="http://schemas.microsoft.com/office/drawing/2014/main" id="{D2EC012B-D750-4642-B824-C6FEFCEB56D1}"/>
              </a:ext>
            </a:extLst>
          </p:cNvPr>
          <p:cNvSpPr/>
          <p:nvPr/>
        </p:nvSpPr>
        <p:spPr>
          <a:xfrm>
            <a:off x="1098563" y="3233786"/>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3.1</a:t>
            </a:r>
          </a:p>
        </p:txBody>
      </p:sp>
      <p:sp>
        <p:nvSpPr>
          <p:cNvPr id="31" name="Rectangle 2">
            <a:extLst>
              <a:ext uri="{FF2B5EF4-FFF2-40B4-BE49-F238E27FC236}">
                <a16:creationId xmlns:a16="http://schemas.microsoft.com/office/drawing/2014/main" id="{FF5D6835-D10C-4726-B3BC-3A8481622B64}"/>
              </a:ext>
            </a:extLst>
          </p:cNvPr>
          <p:cNvSpPr txBox="1">
            <a:spLocks noChangeArrowheads="1"/>
          </p:cNvSpPr>
          <p:nvPr/>
        </p:nvSpPr>
        <p:spPr bwMode="auto">
          <a:xfrm>
            <a:off x="1052746" y="2901105"/>
            <a:ext cx="4218607" cy="280999"/>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altLang="fr-FR" sz="1400" b="1" i="0" u="none" strike="noStrike" kern="1200" cap="none" spc="0" normalizeH="0" baseline="0" noProof="0" dirty="0">
                <a:ln>
                  <a:noFill/>
                </a:ln>
                <a:solidFill>
                  <a:srgbClr val="FFFFFF">
                    <a:lumMod val="50000"/>
                  </a:srgbClr>
                </a:solidFill>
                <a:effectLst/>
                <a:uLnTx/>
                <a:uFillTx/>
                <a:latin typeface="Century Gothic" panose="020B0502020202020204" pitchFamily="34" charset="0"/>
                <a:ea typeface="ＭＳ Ｐゴシック" charset="0"/>
                <a:cs typeface="Arial"/>
              </a:rPr>
              <a:t>Modul 3: Geschäftsmodelle entwickeln</a:t>
            </a:r>
          </a:p>
        </p:txBody>
      </p:sp>
      <p:sp>
        <p:nvSpPr>
          <p:cNvPr id="32" name="Pfeil: Fünfeck 31">
            <a:extLst>
              <a:ext uri="{FF2B5EF4-FFF2-40B4-BE49-F238E27FC236}">
                <a16:creationId xmlns:a16="http://schemas.microsoft.com/office/drawing/2014/main" id="{89F468AF-3FB0-48F2-91AF-D13FC81CDFE1}"/>
              </a:ext>
            </a:extLst>
          </p:cNvPr>
          <p:cNvSpPr/>
          <p:nvPr/>
        </p:nvSpPr>
        <p:spPr>
          <a:xfrm>
            <a:off x="1042994" y="4214147"/>
            <a:ext cx="781879" cy="288000"/>
          </a:xfrm>
          <a:prstGeom prst="homePlate">
            <a:avLst/>
          </a:prstGeom>
          <a:solidFill>
            <a:srgbClr val="0B4874"/>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33" name="Pfeil: Chevron 32">
            <a:extLst>
              <a:ext uri="{FF2B5EF4-FFF2-40B4-BE49-F238E27FC236}">
                <a16:creationId xmlns:a16="http://schemas.microsoft.com/office/drawing/2014/main" id="{A780254F-F74D-4F32-AD7C-D96974977C1E}"/>
              </a:ext>
            </a:extLst>
          </p:cNvPr>
          <p:cNvSpPr/>
          <p:nvPr/>
        </p:nvSpPr>
        <p:spPr>
          <a:xfrm>
            <a:off x="1726408" y="4214148"/>
            <a:ext cx="4320000" cy="288000"/>
          </a:xfrm>
          <a:prstGeom prst="chevron">
            <a:avLst/>
          </a:prstGeom>
          <a:solidFill>
            <a:srgbClr val="0B4874"/>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34" name="Rechteck 33">
            <a:extLst>
              <a:ext uri="{FF2B5EF4-FFF2-40B4-BE49-F238E27FC236}">
                <a16:creationId xmlns:a16="http://schemas.microsoft.com/office/drawing/2014/main" id="{2FE9DA82-B29D-4C6A-ADEC-F14451D38DBF}"/>
              </a:ext>
            </a:extLst>
          </p:cNvPr>
          <p:cNvSpPr/>
          <p:nvPr/>
        </p:nvSpPr>
        <p:spPr>
          <a:xfrm>
            <a:off x="1872490" y="4232173"/>
            <a:ext cx="2266967"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Businessplan &amp; Pitch Deck</a:t>
            </a:r>
          </a:p>
        </p:txBody>
      </p:sp>
      <p:sp>
        <p:nvSpPr>
          <p:cNvPr id="35" name="Rechteck 34">
            <a:extLst>
              <a:ext uri="{FF2B5EF4-FFF2-40B4-BE49-F238E27FC236}">
                <a16:creationId xmlns:a16="http://schemas.microsoft.com/office/drawing/2014/main" id="{9BC5CD06-AA26-46A2-A5C3-7A98957B8656}"/>
              </a:ext>
            </a:extLst>
          </p:cNvPr>
          <p:cNvSpPr/>
          <p:nvPr/>
        </p:nvSpPr>
        <p:spPr>
          <a:xfrm>
            <a:off x="1083988" y="4225548"/>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3.4</a:t>
            </a:r>
          </a:p>
        </p:txBody>
      </p:sp>
      <p:sp>
        <p:nvSpPr>
          <p:cNvPr id="36" name="Pfeil: Fünfeck 35">
            <a:extLst>
              <a:ext uri="{FF2B5EF4-FFF2-40B4-BE49-F238E27FC236}">
                <a16:creationId xmlns:a16="http://schemas.microsoft.com/office/drawing/2014/main" id="{1D190C5C-596D-4433-8CF3-B3491053457B}"/>
              </a:ext>
            </a:extLst>
          </p:cNvPr>
          <p:cNvSpPr/>
          <p:nvPr/>
        </p:nvSpPr>
        <p:spPr>
          <a:xfrm>
            <a:off x="1042994" y="3874719"/>
            <a:ext cx="781879" cy="288000"/>
          </a:xfrm>
          <a:prstGeom prst="homePlate">
            <a:avLst/>
          </a:prstGeom>
          <a:solidFill>
            <a:srgbClr val="D17930"/>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37" name="Pfeil: Chevron 36">
            <a:extLst>
              <a:ext uri="{FF2B5EF4-FFF2-40B4-BE49-F238E27FC236}">
                <a16:creationId xmlns:a16="http://schemas.microsoft.com/office/drawing/2014/main" id="{A1B78ADE-D57A-44F4-861C-8E20D3D6085E}"/>
              </a:ext>
            </a:extLst>
          </p:cNvPr>
          <p:cNvSpPr/>
          <p:nvPr/>
        </p:nvSpPr>
        <p:spPr>
          <a:xfrm>
            <a:off x="1726408" y="3874718"/>
            <a:ext cx="4320000" cy="288000"/>
          </a:xfrm>
          <a:prstGeom prst="chevron">
            <a:avLst/>
          </a:prstGeom>
          <a:solidFill>
            <a:srgbClr val="D17930"/>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38" name="Rechteck 37">
            <a:extLst>
              <a:ext uri="{FF2B5EF4-FFF2-40B4-BE49-F238E27FC236}">
                <a16:creationId xmlns:a16="http://schemas.microsoft.com/office/drawing/2014/main" id="{8DF23D67-1A9A-450F-AE0F-C4E60A2F508B}"/>
              </a:ext>
            </a:extLst>
          </p:cNvPr>
          <p:cNvSpPr/>
          <p:nvPr/>
        </p:nvSpPr>
        <p:spPr>
          <a:xfrm>
            <a:off x="1873815" y="3892745"/>
            <a:ext cx="1790875"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Ihr Geschäftsmodell</a:t>
            </a:r>
          </a:p>
        </p:txBody>
      </p:sp>
      <p:sp>
        <p:nvSpPr>
          <p:cNvPr id="39" name="Rechteck 38">
            <a:extLst>
              <a:ext uri="{FF2B5EF4-FFF2-40B4-BE49-F238E27FC236}">
                <a16:creationId xmlns:a16="http://schemas.microsoft.com/office/drawing/2014/main" id="{6F9F5101-E995-4385-AFB9-D3C413DF4F31}"/>
              </a:ext>
            </a:extLst>
          </p:cNvPr>
          <p:cNvSpPr/>
          <p:nvPr/>
        </p:nvSpPr>
        <p:spPr>
          <a:xfrm>
            <a:off x="1085313" y="3886120"/>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3.3</a:t>
            </a:r>
          </a:p>
        </p:txBody>
      </p:sp>
      <p:sp>
        <p:nvSpPr>
          <p:cNvPr id="48" name="Pfeil: Fünfeck 47">
            <a:extLst>
              <a:ext uri="{FF2B5EF4-FFF2-40B4-BE49-F238E27FC236}">
                <a16:creationId xmlns:a16="http://schemas.microsoft.com/office/drawing/2014/main" id="{B2CEB833-84EC-4B58-9BCB-028CA2DCAF0D}"/>
              </a:ext>
            </a:extLst>
          </p:cNvPr>
          <p:cNvSpPr/>
          <p:nvPr/>
        </p:nvSpPr>
        <p:spPr>
          <a:xfrm>
            <a:off x="1042994" y="4536198"/>
            <a:ext cx="781879" cy="288000"/>
          </a:xfrm>
          <a:prstGeom prst="homePlate">
            <a:avLst/>
          </a:prstGeom>
          <a:solidFill>
            <a:srgbClr val="0B4874"/>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49" name="Pfeil: Chevron 48">
            <a:extLst>
              <a:ext uri="{FF2B5EF4-FFF2-40B4-BE49-F238E27FC236}">
                <a16:creationId xmlns:a16="http://schemas.microsoft.com/office/drawing/2014/main" id="{2A61BC52-F8DE-4948-A6F3-315A975A32F1}"/>
              </a:ext>
            </a:extLst>
          </p:cNvPr>
          <p:cNvSpPr/>
          <p:nvPr/>
        </p:nvSpPr>
        <p:spPr>
          <a:xfrm>
            <a:off x="1726408" y="4536199"/>
            <a:ext cx="4320000" cy="288000"/>
          </a:xfrm>
          <a:prstGeom prst="chevron">
            <a:avLst/>
          </a:prstGeom>
          <a:solidFill>
            <a:srgbClr val="0B4874"/>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black"/>
              </a:solidFill>
              <a:effectLst/>
              <a:uLnTx/>
              <a:uFillTx/>
              <a:latin typeface="Century Gothic" panose="020B0502020202020204" pitchFamily="34" charset="0"/>
            </a:endParaRPr>
          </a:p>
        </p:txBody>
      </p:sp>
      <p:sp>
        <p:nvSpPr>
          <p:cNvPr id="50" name="Rechteck 49">
            <a:extLst>
              <a:ext uri="{FF2B5EF4-FFF2-40B4-BE49-F238E27FC236}">
                <a16:creationId xmlns:a16="http://schemas.microsoft.com/office/drawing/2014/main" id="{E4D71184-53F7-4774-BDE7-9C2519C373A9}"/>
              </a:ext>
            </a:extLst>
          </p:cNvPr>
          <p:cNvSpPr/>
          <p:nvPr/>
        </p:nvSpPr>
        <p:spPr>
          <a:xfrm>
            <a:off x="1873350" y="4554224"/>
            <a:ext cx="1997663"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Alleinstellungsmerkmal</a:t>
            </a:r>
          </a:p>
        </p:txBody>
      </p:sp>
      <p:sp>
        <p:nvSpPr>
          <p:cNvPr id="51" name="Rechteck 50">
            <a:extLst>
              <a:ext uri="{FF2B5EF4-FFF2-40B4-BE49-F238E27FC236}">
                <a16:creationId xmlns:a16="http://schemas.microsoft.com/office/drawing/2014/main" id="{142C9ECB-D04C-4BC0-9DB1-D6BED3384A90}"/>
              </a:ext>
            </a:extLst>
          </p:cNvPr>
          <p:cNvSpPr/>
          <p:nvPr/>
        </p:nvSpPr>
        <p:spPr>
          <a:xfrm>
            <a:off x="1084848" y="4547599"/>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3.5</a:t>
            </a:r>
          </a:p>
        </p:txBody>
      </p:sp>
      <p:sp>
        <p:nvSpPr>
          <p:cNvPr id="52" name="Pfeil: Fünfeck 51">
            <a:extLst>
              <a:ext uri="{FF2B5EF4-FFF2-40B4-BE49-F238E27FC236}">
                <a16:creationId xmlns:a16="http://schemas.microsoft.com/office/drawing/2014/main" id="{3673490A-9C03-467D-BB57-94BC8691AEE5}"/>
              </a:ext>
            </a:extLst>
          </p:cNvPr>
          <p:cNvSpPr/>
          <p:nvPr/>
        </p:nvSpPr>
        <p:spPr>
          <a:xfrm>
            <a:off x="1042994" y="3550453"/>
            <a:ext cx="781879" cy="288000"/>
          </a:xfrm>
          <a:prstGeom prst="homePlate">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53" name="Pfeil: Chevron 52">
            <a:extLst>
              <a:ext uri="{FF2B5EF4-FFF2-40B4-BE49-F238E27FC236}">
                <a16:creationId xmlns:a16="http://schemas.microsoft.com/office/drawing/2014/main" id="{94DE58D1-85F1-4EEC-9CEE-BD10484E9AF6}"/>
              </a:ext>
            </a:extLst>
          </p:cNvPr>
          <p:cNvSpPr/>
          <p:nvPr/>
        </p:nvSpPr>
        <p:spPr>
          <a:xfrm>
            <a:off x="1726408" y="3550452"/>
            <a:ext cx="4320000" cy="288000"/>
          </a:xfrm>
          <a:prstGeom prst="chevron">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54" name="Rechteck 53">
            <a:extLst>
              <a:ext uri="{FF2B5EF4-FFF2-40B4-BE49-F238E27FC236}">
                <a16:creationId xmlns:a16="http://schemas.microsoft.com/office/drawing/2014/main" id="{A234BBAF-62A5-4B03-A167-FA39BEF37DCD}"/>
              </a:ext>
            </a:extLst>
          </p:cNvPr>
          <p:cNvSpPr/>
          <p:nvPr/>
        </p:nvSpPr>
        <p:spPr>
          <a:xfrm>
            <a:off x="1873815" y="3568479"/>
            <a:ext cx="3215945"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Geschäftsmodell von MyBambooBike</a:t>
            </a:r>
          </a:p>
        </p:txBody>
      </p:sp>
      <p:sp>
        <p:nvSpPr>
          <p:cNvPr id="60" name="Pfeil: Fünfeck 59">
            <a:extLst>
              <a:ext uri="{FF2B5EF4-FFF2-40B4-BE49-F238E27FC236}">
                <a16:creationId xmlns:a16="http://schemas.microsoft.com/office/drawing/2014/main" id="{C4EF4760-D127-422D-850F-1DE21F2A00DE}"/>
              </a:ext>
            </a:extLst>
          </p:cNvPr>
          <p:cNvSpPr/>
          <p:nvPr/>
        </p:nvSpPr>
        <p:spPr>
          <a:xfrm>
            <a:off x="1042994" y="4867780"/>
            <a:ext cx="781879" cy="288000"/>
          </a:xfrm>
          <a:prstGeom prst="homePlate">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61" name="Pfeil: Chevron 60">
            <a:extLst>
              <a:ext uri="{FF2B5EF4-FFF2-40B4-BE49-F238E27FC236}">
                <a16:creationId xmlns:a16="http://schemas.microsoft.com/office/drawing/2014/main" id="{B08A55F9-C291-40B1-8A33-69E49B4AD14B}"/>
              </a:ext>
            </a:extLst>
          </p:cNvPr>
          <p:cNvSpPr/>
          <p:nvPr/>
        </p:nvSpPr>
        <p:spPr>
          <a:xfrm>
            <a:off x="1726408" y="4867779"/>
            <a:ext cx="4320000" cy="288000"/>
          </a:xfrm>
          <a:prstGeom prst="chevron">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62" name="Rechteck 61">
            <a:extLst>
              <a:ext uri="{FF2B5EF4-FFF2-40B4-BE49-F238E27FC236}">
                <a16:creationId xmlns:a16="http://schemas.microsoft.com/office/drawing/2014/main" id="{72E38848-83DF-49E5-AA9B-6F4C095365FB}"/>
              </a:ext>
            </a:extLst>
          </p:cNvPr>
          <p:cNvSpPr/>
          <p:nvPr/>
        </p:nvSpPr>
        <p:spPr>
          <a:xfrm>
            <a:off x="1874834" y="4873461"/>
            <a:ext cx="3767378"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Alleinstellungsmerkmale von MyBambooBike</a:t>
            </a:r>
          </a:p>
        </p:txBody>
      </p:sp>
      <p:sp>
        <p:nvSpPr>
          <p:cNvPr id="63" name="Rechteck 62">
            <a:extLst>
              <a:ext uri="{FF2B5EF4-FFF2-40B4-BE49-F238E27FC236}">
                <a16:creationId xmlns:a16="http://schemas.microsoft.com/office/drawing/2014/main" id="{BD5205D7-FAD2-4D32-A7D3-8E939C862BC1}"/>
              </a:ext>
            </a:extLst>
          </p:cNvPr>
          <p:cNvSpPr/>
          <p:nvPr/>
        </p:nvSpPr>
        <p:spPr>
          <a:xfrm>
            <a:off x="1087928" y="4841081"/>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3.6</a:t>
            </a:r>
          </a:p>
        </p:txBody>
      </p:sp>
      <p:sp>
        <p:nvSpPr>
          <p:cNvPr id="64" name="Pfeil: Fünfeck 63">
            <a:extLst>
              <a:ext uri="{FF2B5EF4-FFF2-40B4-BE49-F238E27FC236}">
                <a16:creationId xmlns:a16="http://schemas.microsoft.com/office/drawing/2014/main" id="{D0CCA76C-090B-412B-B11F-B11222E2452E}"/>
              </a:ext>
            </a:extLst>
          </p:cNvPr>
          <p:cNvSpPr/>
          <p:nvPr/>
        </p:nvSpPr>
        <p:spPr>
          <a:xfrm>
            <a:off x="1042994" y="5195316"/>
            <a:ext cx="781879" cy="288000"/>
          </a:xfrm>
          <a:prstGeom prst="homePlate">
            <a:avLst/>
          </a:prstGeom>
          <a:solidFill>
            <a:srgbClr val="D17930"/>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65" name="Pfeil: Chevron 64">
            <a:extLst>
              <a:ext uri="{FF2B5EF4-FFF2-40B4-BE49-F238E27FC236}">
                <a16:creationId xmlns:a16="http://schemas.microsoft.com/office/drawing/2014/main" id="{15E2557C-182F-436D-B8AD-8B470D887931}"/>
              </a:ext>
            </a:extLst>
          </p:cNvPr>
          <p:cNvSpPr/>
          <p:nvPr/>
        </p:nvSpPr>
        <p:spPr>
          <a:xfrm>
            <a:off x="1726408" y="5195315"/>
            <a:ext cx="4320000" cy="288000"/>
          </a:xfrm>
          <a:prstGeom prst="chevron">
            <a:avLst/>
          </a:prstGeom>
          <a:solidFill>
            <a:srgbClr val="D17930"/>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66" name="Rechteck 65">
            <a:extLst>
              <a:ext uri="{FF2B5EF4-FFF2-40B4-BE49-F238E27FC236}">
                <a16:creationId xmlns:a16="http://schemas.microsoft.com/office/drawing/2014/main" id="{C9546D9E-85A0-4EB7-BDEC-F8B0B16F5C01}"/>
              </a:ext>
            </a:extLst>
          </p:cNvPr>
          <p:cNvSpPr/>
          <p:nvPr/>
        </p:nvSpPr>
        <p:spPr>
          <a:xfrm>
            <a:off x="1883092" y="5213342"/>
            <a:ext cx="223330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Ihr Alleinstellungsmerkmal</a:t>
            </a:r>
          </a:p>
        </p:txBody>
      </p:sp>
      <p:sp>
        <p:nvSpPr>
          <p:cNvPr id="67" name="Rechteck 66">
            <a:extLst>
              <a:ext uri="{FF2B5EF4-FFF2-40B4-BE49-F238E27FC236}">
                <a16:creationId xmlns:a16="http://schemas.microsoft.com/office/drawing/2014/main" id="{7BAAE6B8-3CCA-48F9-901E-FCA9011DE531}"/>
              </a:ext>
            </a:extLst>
          </p:cNvPr>
          <p:cNvSpPr/>
          <p:nvPr/>
        </p:nvSpPr>
        <p:spPr>
          <a:xfrm>
            <a:off x="1094590" y="5206717"/>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3.7</a:t>
            </a:r>
          </a:p>
        </p:txBody>
      </p:sp>
      <p:sp>
        <p:nvSpPr>
          <p:cNvPr id="72" name="Rectangle 2">
            <a:extLst>
              <a:ext uri="{FF2B5EF4-FFF2-40B4-BE49-F238E27FC236}">
                <a16:creationId xmlns:a16="http://schemas.microsoft.com/office/drawing/2014/main" id="{90F56E34-D935-4658-B570-15D1344577EA}"/>
              </a:ext>
            </a:extLst>
          </p:cNvPr>
          <p:cNvSpPr txBox="1">
            <a:spLocks noChangeArrowheads="1"/>
          </p:cNvSpPr>
          <p:nvPr/>
        </p:nvSpPr>
        <p:spPr bwMode="auto">
          <a:xfrm>
            <a:off x="6431531" y="2897917"/>
            <a:ext cx="4218607" cy="280999"/>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altLang="fr-FR" sz="1400" b="1" i="0" u="none" strike="noStrike" kern="1200" cap="none" spc="0" normalizeH="0" baseline="0" noProof="0" dirty="0">
                <a:ln>
                  <a:noFill/>
                </a:ln>
                <a:solidFill>
                  <a:srgbClr val="FFFFFF">
                    <a:lumMod val="50000"/>
                  </a:srgbClr>
                </a:solidFill>
                <a:effectLst/>
                <a:uLnTx/>
                <a:uFillTx/>
                <a:latin typeface="Century Gothic" panose="020B0502020202020204" pitchFamily="34" charset="0"/>
                <a:ea typeface="ＭＳ Ｐゴシック" charset="0"/>
                <a:cs typeface="Arial"/>
              </a:rPr>
              <a:t>Modul 4: Marketing für GründerInnen</a:t>
            </a:r>
          </a:p>
        </p:txBody>
      </p:sp>
      <p:sp>
        <p:nvSpPr>
          <p:cNvPr id="46" name="Rechteck 45">
            <a:extLst>
              <a:ext uri="{FF2B5EF4-FFF2-40B4-BE49-F238E27FC236}">
                <a16:creationId xmlns:a16="http://schemas.microsoft.com/office/drawing/2014/main" id="{3B49DB26-40C1-499B-8A24-379FA3940A2C}"/>
              </a:ext>
            </a:extLst>
          </p:cNvPr>
          <p:cNvSpPr/>
          <p:nvPr/>
        </p:nvSpPr>
        <p:spPr>
          <a:xfrm>
            <a:off x="1059946" y="3581913"/>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3.2</a:t>
            </a:r>
          </a:p>
        </p:txBody>
      </p:sp>
      <p:sp>
        <p:nvSpPr>
          <p:cNvPr id="47" name="Pfeil: Fünfeck 46">
            <a:extLst>
              <a:ext uri="{FF2B5EF4-FFF2-40B4-BE49-F238E27FC236}">
                <a16:creationId xmlns:a16="http://schemas.microsoft.com/office/drawing/2014/main" id="{F3B22221-CB6B-49AF-80DC-46D9EC9129E9}"/>
              </a:ext>
            </a:extLst>
          </p:cNvPr>
          <p:cNvSpPr/>
          <p:nvPr/>
        </p:nvSpPr>
        <p:spPr>
          <a:xfrm>
            <a:off x="6380932" y="3540287"/>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55" name="Pfeil: Chevron 54">
            <a:extLst>
              <a:ext uri="{FF2B5EF4-FFF2-40B4-BE49-F238E27FC236}">
                <a16:creationId xmlns:a16="http://schemas.microsoft.com/office/drawing/2014/main" id="{6AA029FC-6328-4845-83A6-5B0F48BC0E1C}"/>
              </a:ext>
            </a:extLst>
          </p:cNvPr>
          <p:cNvSpPr/>
          <p:nvPr/>
        </p:nvSpPr>
        <p:spPr>
          <a:xfrm>
            <a:off x="7056793" y="3540286"/>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56" name="Rechteck 55">
            <a:extLst>
              <a:ext uri="{FF2B5EF4-FFF2-40B4-BE49-F238E27FC236}">
                <a16:creationId xmlns:a16="http://schemas.microsoft.com/office/drawing/2014/main" id="{5DCDE093-C8D8-4E8F-8AFF-D089F5F17745}"/>
              </a:ext>
            </a:extLst>
          </p:cNvPr>
          <p:cNvSpPr/>
          <p:nvPr/>
        </p:nvSpPr>
        <p:spPr>
          <a:xfrm>
            <a:off x="7211474" y="3558313"/>
            <a:ext cx="1904689"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Die 4P des Marketing</a:t>
            </a:r>
          </a:p>
        </p:txBody>
      </p:sp>
      <p:sp>
        <p:nvSpPr>
          <p:cNvPr id="57" name="Rechteck 56">
            <a:extLst>
              <a:ext uri="{FF2B5EF4-FFF2-40B4-BE49-F238E27FC236}">
                <a16:creationId xmlns:a16="http://schemas.microsoft.com/office/drawing/2014/main" id="{9554042C-B881-4C1A-8196-94886CF4A365}"/>
              </a:ext>
            </a:extLst>
          </p:cNvPr>
          <p:cNvSpPr/>
          <p:nvPr/>
        </p:nvSpPr>
        <p:spPr>
          <a:xfrm>
            <a:off x="6422972" y="3551688"/>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4.2</a:t>
            </a:r>
          </a:p>
        </p:txBody>
      </p:sp>
      <p:sp>
        <p:nvSpPr>
          <p:cNvPr id="59" name="Pfeil: Fünfeck 58">
            <a:extLst>
              <a:ext uri="{FF2B5EF4-FFF2-40B4-BE49-F238E27FC236}">
                <a16:creationId xmlns:a16="http://schemas.microsoft.com/office/drawing/2014/main" id="{91318C3E-11B3-4B93-A02F-2F166945EFB4}"/>
              </a:ext>
            </a:extLst>
          </p:cNvPr>
          <p:cNvSpPr/>
          <p:nvPr/>
        </p:nvSpPr>
        <p:spPr>
          <a:xfrm>
            <a:off x="6384247" y="4207293"/>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68" name="Pfeil: Chevron 67">
            <a:extLst>
              <a:ext uri="{FF2B5EF4-FFF2-40B4-BE49-F238E27FC236}">
                <a16:creationId xmlns:a16="http://schemas.microsoft.com/office/drawing/2014/main" id="{3913DC39-A0D6-4C1D-8F3D-D2502D091024}"/>
              </a:ext>
            </a:extLst>
          </p:cNvPr>
          <p:cNvSpPr/>
          <p:nvPr/>
        </p:nvSpPr>
        <p:spPr>
          <a:xfrm>
            <a:off x="7060108" y="4207292"/>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69" name="Rechteck 68">
            <a:extLst>
              <a:ext uri="{FF2B5EF4-FFF2-40B4-BE49-F238E27FC236}">
                <a16:creationId xmlns:a16="http://schemas.microsoft.com/office/drawing/2014/main" id="{3C9C0480-126A-46A9-B40D-D559AB48904F}"/>
              </a:ext>
            </a:extLst>
          </p:cNvPr>
          <p:cNvSpPr/>
          <p:nvPr/>
        </p:nvSpPr>
        <p:spPr>
          <a:xfrm>
            <a:off x="7214789" y="4225319"/>
            <a:ext cx="1875835"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Ihr Marketingkonzept</a:t>
            </a:r>
          </a:p>
        </p:txBody>
      </p:sp>
      <p:sp>
        <p:nvSpPr>
          <p:cNvPr id="70" name="Rechteck 69">
            <a:extLst>
              <a:ext uri="{FF2B5EF4-FFF2-40B4-BE49-F238E27FC236}">
                <a16:creationId xmlns:a16="http://schemas.microsoft.com/office/drawing/2014/main" id="{4AB0F61D-C01A-4FCF-87B9-044C75102C63}"/>
              </a:ext>
            </a:extLst>
          </p:cNvPr>
          <p:cNvSpPr/>
          <p:nvPr/>
        </p:nvSpPr>
        <p:spPr>
          <a:xfrm>
            <a:off x="6426287" y="4218694"/>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4.4</a:t>
            </a:r>
          </a:p>
        </p:txBody>
      </p:sp>
      <p:sp>
        <p:nvSpPr>
          <p:cNvPr id="71" name="Pfeil: Fünfeck 70">
            <a:extLst>
              <a:ext uri="{FF2B5EF4-FFF2-40B4-BE49-F238E27FC236}">
                <a16:creationId xmlns:a16="http://schemas.microsoft.com/office/drawing/2014/main" id="{79AD3CCE-3A31-45AD-8DDF-23EFB6E8F323}"/>
              </a:ext>
            </a:extLst>
          </p:cNvPr>
          <p:cNvSpPr/>
          <p:nvPr/>
        </p:nvSpPr>
        <p:spPr>
          <a:xfrm>
            <a:off x="6378348" y="3231851"/>
            <a:ext cx="781879" cy="288000"/>
          </a:xfrm>
          <a:prstGeom prst="homePlate">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73" name="Pfeil: Chevron 72">
            <a:extLst>
              <a:ext uri="{FF2B5EF4-FFF2-40B4-BE49-F238E27FC236}">
                <a16:creationId xmlns:a16="http://schemas.microsoft.com/office/drawing/2014/main" id="{F2F72190-C1CF-4D8E-A016-1510985215B5}"/>
              </a:ext>
            </a:extLst>
          </p:cNvPr>
          <p:cNvSpPr/>
          <p:nvPr/>
        </p:nvSpPr>
        <p:spPr>
          <a:xfrm>
            <a:off x="7054209" y="3231850"/>
            <a:ext cx="4320000" cy="288000"/>
          </a:xfrm>
          <a:prstGeom prst="chevron">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74" name="Rechteck 73">
            <a:extLst>
              <a:ext uri="{FF2B5EF4-FFF2-40B4-BE49-F238E27FC236}">
                <a16:creationId xmlns:a16="http://schemas.microsoft.com/office/drawing/2014/main" id="{51F9A5DE-6D24-442B-868C-A7ECA454DFE7}"/>
              </a:ext>
            </a:extLst>
          </p:cNvPr>
          <p:cNvSpPr/>
          <p:nvPr/>
        </p:nvSpPr>
        <p:spPr>
          <a:xfrm>
            <a:off x="7208890" y="3249877"/>
            <a:ext cx="255871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Marketing für MyBambooBike</a:t>
            </a:r>
          </a:p>
        </p:txBody>
      </p:sp>
      <p:sp>
        <p:nvSpPr>
          <p:cNvPr id="75" name="Rechteck 74">
            <a:extLst>
              <a:ext uri="{FF2B5EF4-FFF2-40B4-BE49-F238E27FC236}">
                <a16:creationId xmlns:a16="http://schemas.microsoft.com/office/drawing/2014/main" id="{AD11AE00-0088-49BD-89DA-2FD6B5EF9DDE}"/>
              </a:ext>
            </a:extLst>
          </p:cNvPr>
          <p:cNvSpPr/>
          <p:nvPr/>
        </p:nvSpPr>
        <p:spPr>
          <a:xfrm>
            <a:off x="6420388" y="3243252"/>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4.1</a:t>
            </a:r>
          </a:p>
        </p:txBody>
      </p:sp>
      <p:sp>
        <p:nvSpPr>
          <p:cNvPr id="80" name="Pfeil: Fünfeck 79">
            <a:extLst>
              <a:ext uri="{FF2B5EF4-FFF2-40B4-BE49-F238E27FC236}">
                <a16:creationId xmlns:a16="http://schemas.microsoft.com/office/drawing/2014/main" id="{7FEB304A-C0EF-4A43-8B04-43BAD484DC7E}"/>
              </a:ext>
            </a:extLst>
          </p:cNvPr>
          <p:cNvSpPr/>
          <p:nvPr/>
        </p:nvSpPr>
        <p:spPr>
          <a:xfrm>
            <a:off x="6377623" y="4550604"/>
            <a:ext cx="781879" cy="288000"/>
          </a:xfrm>
          <a:prstGeom prst="homePlate">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81" name="Pfeil: Chevron 80">
            <a:extLst>
              <a:ext uri="{FF2B5EF4-FFF2-40B4-BE49-F238E27FC236}">
                <a16:creationId xmlns:a16="http://schemas.microsoft.com/office/drawing/2014/main" id="{C4BFEBD5-DC98-4288-960C-B9FDCDB333FA}"/>
              </a:ext>
            </a:extLst>
          </p:cNvPr>
          <p:cNvSpPr/>
          <p:nvPr/>
        </p:nvSpPr>
        <p:spPr>
          <a:xfrm>
            <a:off x="7053484" y="4550603"/>
            <a:ext cx="4320000" cy="288000"/>
          </a:xfrm>
          <a:prstGeom prst="chevron">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black"/>
              </a:solidFill>
              <a:effectLst/>
              <a:uLnTx/>
              <a:uFillTx/>
              <a:latin typeface="Century Gothic" panose="020B0502020202020204" pitchFamily="34" charset="0"/>
            </a:endParaRPr>
          </a:p>
        </p:txBody>
      </p:sp>
      <p:sp>
        <p:nvSpPr>
          <p:cNvPr id="82" name="Rechteck 81">
            <a:extLst>
              <a:ext uri="{FF2B5EF4-FFF2-40B4-BE49-F238E27FC236}">
                <a16:creationId xmlns:a16="http://schemas.microsoft.com/office/drawing/2014/main" id="{DE8BF1DB-9C4D-4BD1-99BC-E94D8A5DEC52}"/>
              </a:ext>
            </a:extLst>
          </p:cNvPr>
          <p:cNvSpPr/>
          <p:nvPr/>
        </p:nvSpPr>
        <p:spPr>
          <a:xfrm>
            <a:off x="7217763" y="4568015"/>
            <a:ext cx="232948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Fallbeispiel «Coffee Circle»</a:t>
            </a:r>
          </a:p>
        </p:txBody>
      </p:sp>
      <p:sp>
        <p:nvSpPr>
          <p:cNvPr id="83" name="Rechteck 82">
            <a:extLst>
              <a:ext uri="{FF2B5EF4-FFF2-40B4-BE49-F238E27FC236}">
                <a16:creationId xmlns:a16="http://schemas.microsoft.com/office/drawing/2014/main" id="{16701557-C261-4FEF-9365-C4222275A5BC}"/>
              </a:ext>
            </a:extLst>
          </p:cNvPr>
          <p:cNvSpPr/>
          <p:nvPr/>
        </p:nvSpPr>
        <p:spPr>
          <a:xfrm>
            <a:off x="6419663" y="4562005"/>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4.5</a:t>
            </a:r>
          </a:p>
        </p:txBody>
      </p:sp>
      <p:sp>
        <p:nvSpPr>
          <p:cNvPr id="76" name="Pfeil: Fünfeck 75">
            <a:extLst>
              <a:ext uri="{FF2B5EF4-FFF2-40B4-BE49-F238E27FC236}">
                <a16:creationId xmlns:a16="http://schemas.microsoft.com/office/drawing/2014/main" id="{56B4C91C-866B-4723-9D75-5E1DAA275F4B}"/>
              </a:ext>
            </a:extLst>
          </p:cNvPr>
          <p:cNvSpPr/>
          <p:nvPr/>
        </p:nvSpPr>
        <p:spPr>
          <a:xfrm>
            <a:off x="1042994" y="1098049"/>
            <a:ext cx="781879" cy="288000"/>
          </a:xfrm>
          <a:prstGeom prst="homePlate">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77" name="Pfeil: Chevron 76">
            <a:extLst>
              <a:ext uri="{FF2B5EF4-FFF2-40B4-BE49-F238E27FC236}">
                <a16:creationId xmlns:a16="http://schemas.microsoft.com/office/drawing/2014/main" id="{71D81CE5-EF1A-4311-A791-2D5192FB47EE}"/>
              </a:ext>
            </a:extLst>
          </p:cNvPr>
          <p:cNvSpPr/>
          <p:nvPr/>
        </p:nvSpPr>
        <p:spPr>
          <a:xfrm>
            <a:off x="1726408" y="1098048"/>
            <a:ext cx="4320000" cy="288000"/>
          </a:xfrm>
          <a:prstGeom prst="chevron">
            <a:avLst>
              <a:gd name="adj" fmla="val 50000"/>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black"/>
              </a:solidFill>
              <a:effectLst/>
              <a:uLnTx/>
              <a:uFillTx/>
              <a:latin typeface="Century Gothic" panose="020B0502020202020204" pitchFamily="34" charset="0"/>
            </a:endParaRPr>
          </a:p>
        </p:txBody>
      </p:sp>
      <p:sp>
        <p:nvSpPr>
          <p:cNvPr id="78" name="Rechteck 77">
            <a:extLst>
              <a:ext uri="{FF2B5EF4-FFF2-40B4-BE49-F238E27FC236}">
                <a16:creationId xmlns:a16="http://schemas.microsoft.com/office/drawing/2014/main" id="{FB25EA9F-D9A9-46F2-95C2-76F727AB0828}"/>
              </a:ext>
            </a:extLst>
          </p:cNvPr>
          <p:cNvSpPr/>
          <p:nvPr/>
        </p:nvSpPr>
        <p:spPr>
          <a:xfrm>
            <a:off x="1874834" y="1116075"/>
            <a:ext cx="174759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Film: «Die Schrippe»</a:t>
            </a:r>
          </a:p>
        </p:txBody>
      </p:sp>
      <p:sp>
        <p:nvSpPr>
          <p:cNvPr id="79" name="Rechteck 78">
            <a:extLst>
              <a:ext uri="{FF2B5EF4-FFF2-40B4-BE49-F238E27FC236}">
                <a16:creationId xmlns:a16="http://schemas.microsoft.com/office/drawing/2014/main" id="{6B6B3C59-7967-402A-8EB8-EBB18861E264}"/>
              </a:ext>
            </a:extLst>
          </p:cNvPr>
          <p:cNvSpPr/>
          <p:nvPr/>
        </p:nvSpPr>
        <p:spPr>
          <a:xfrm>
            <a:off x="1076807" y="1109450"/>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1.1</a:t>
            </a:r>
          </a:p>
        </p:txBody>
      </p:sp>
      <p:sp>
        <p:nvSpPr>
          <p:cNvPr id="85" name="Pfeil: Fünfeck 84">
            <a:extLst>
              <a:ext uri="{FF2B5EF4-FFF2-40B4-BE49-F238E27FC236}">
                <a16:creationId xmlns:a16="http://schemas.microsoft.com/office/drawing/2014/main" id="{8875EB6D-BBC3-45CE-AC6E-D410FA887737}"/>
              </a:ext>
            </a:extLst>
          </p:cNvPr>
          <p:cNvSpPr/>
          <p:nvPr/>
        </p:nvSpPr>
        <p:spPr>
          <a:xfrm>
            <a:off x="1042994" y="1420240"/>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86" name="Pfeil: Chevron 85">
            <a:extLst>
              <a:ext uri="{FF2B5EF4-FFF2-40B4-BE49-F238E27FC236}">
                <a16:creationId xmlns:a16="http://schemas.microsoft.com/office/drawing/2014/main" id="{0084D277-AC4B-49F8-9604-F71EEB454D00}"/>
              </a:ext>
            </a:extLst>
          </p:cNvPr>
          <p:cNvSpPr/>
          <p:nvPr/>
        </p:nvSpPr>
        <p:spPr>
          <a:xfrm>
            <a:off x="1726408" y="1420239"/>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87" name="Rechteck 86">
            <a:extLst>
              <a:ext uri="{FF2B5EF4-FFF2-40B4-BE49-F238E27FC236}">
                <a16:creationId xmlns:a16="http://schemas.microsoft.com/office/drawing/2014/main" id="{9B0009CD-6256-42ED-BEF9-04006BB48F81}"/>
              </a:ext>
            </a:extLst>
          </p:cNvPr>
          <p:cNvSpPr/>
          <p:nvPr/>
        </p:nvSpPr>
        <p:spPr>
          <a:xfrm>
            <a:off x="1868210" y="1438266"/>
            <a:ext cx="1632178"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Ideenentwicklung</a:t>
            </a:r>
          </a:p>
        </p:txBody>
      </p:sp>
      <p:sp>
        <p:nvSpPr>
          <p:cNvPr id="88" name="Rechteck 87">
            <a:extLst>
              <a:ext uri="{FF2B5EF4-FFF2-40B4-BE49-F238E27FC236}">
                <a16:creationId xmlns:a16="http://schemas.microsoft.com/office/drawing/2014/main" id="{11438DEC-0A33-4226-9040-F3290D3E0AE7}"/>
              </a:ext>
            </a:extLst>
          </p:cNvPr>
          <p:cNvSpPr/>
          <p:nvPr/>
        </p:nvSpPr>
        <p:spPr>
          <a:xfrm>
            <a:off x="1079708" y="1431641"/>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1.2</a:t>
            </a:r>
          </a:p>
        </p:txBody>
      </p:sp>
      <p:sp>
        <p:nvSpPr>
          <p:cNvPr id="89" name="Pfeil: Fünfeck 88">
            <a:extLst>
              <a:ext uri="{FF2B5EF4-FFF2-40B4-BE49-F238E27FC236}">
                <a16:creationId xmlns:a16="http://schemas.microsoft.com/office/drawing/2014/main" id="{4C16D6C3-8521-4F6D-80DC-F278AA2AF30B}"/>
              </a:ext>
            </a:extLst>
          </p:cNvPr>
          <p:cNvSpPr/>
          <p:nvPr/>
        </p:nvSpPr>
        <p:spPr>
          <a:xfrm>
            <a:off x="1042994" y="1742431"/>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endParaRPr>
          </a:p>
        </p:txBody>
      </p:sp>
      <p:sp>
        <p:nvSpPr>
          <p:cNvPr id="90" name="Pfeil: Chevron 89">
            <a:extLst>
              <a:ext uri="{FF2B5EF4-FFF2-40B4-BE49-F238E27FC236}">
                <a16:creationId xmlns:a16="http://schemas.microsoft.com/office/drawing/2014/main" id="{C338C7E1-E487-4894-B831-EEBE9CFA4461}"/>
              </a:ext>
            </a:extLst>
          </p:cNvPr>
          <p:cNvSpPr/>
          <p:nvPr/>
        </p:nvSpPr>
        <p:spPr>
          <a:xfrm>
            <a:off x="1726408" y="1742430"/>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91" name="Rechteck 90">
            <a:extLst>
              <a:ext uri="{FF2B5EF4-FFF2-40B4-BE49-F238E27FC236}">
                <a16:creationId xmlns:a16="http://schemas.microsoft.com/office/drawing/2014/main" id="{410C3AA3-1F43-436E-882E-B89783DF9DA5}"/>
              </a:ext>
            </a:extLst>
          </p:cNvPr>
          <p:cNvSpPr/>
          <p:nvPr/>
        </p:nvSpPr>
        <p:spPr>
          <a:xfrm>
            <a:off x="1861584" y="1760457"/>
            <a:ext cx="2977097"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Bewertung und Auswahl der Ideen</a:t>
            </a:r>
          </a:p>
        </p:txBody>
      </p:sp>
      <p:sp>
        <p:nvSpPr>
          <p:cNvPr id="92" name="Rechteck 91">
            <a:extLst>
              <a:ext uri="{FF2B5EF4-FFF2-40B4-BE49-F238E27FC236}">
                <a16:creationId xmlns:a16="http://schemas.microsoft.com/office/drawing/2014/main" id="{E337EF38-1CE4-4EAD-895A-C23BD80619D6}"/>
              </a:ext>
            </a:extLst>
          </p:cNvPr>
          <p:cNvSpPr/>
          <p:nvPr/>
        </p:nvSpPr>
        <p:spPr>
          <a:xfrm>
            <a:off x="1073082" y="1753832"/>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1.3</a:t>
            </a:r>
          </a:p>
        </p:txBody>
      </p:sp>
      <p:sp>
        <p:nvSpPr>
          <p:cNvPr id="93" name="Pfeil: Fünfeck 92">
            <a:extLst>
              <a:ext uri="{FF2B5EF4-FFF2-40B4-BE49-F238E27FC236}">
                <a16:creationId xmlns:a16="http://schemas.microsoft.com/office/drawing/2014/main" id="{B9827DCB-C56A-4E8E-A087-34DDA2EBA2AA}"/>
              </a:ext>
            </a:extLst>
          </p:cNvPr>
          <p:cNvSpPr/>
          <p:nvPr/>
        </p:nvSpPr>
        <p:spPr>
          <a:xfrm>
            <a:off x="1042994" y="2077176"/>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endParaRPr>
          </a:p>
        </p:txBody>
      </p:sp>
      <p:sp>
        <p:nvSpPr>
          <p:cNvPr id="94" name="Pfeil: Chevron 93">
            <a:extLst>
              <a:ext uri="{FF2B5EF4-FFF2-40B4-BE49-F238E27FC236}">
                <a16:creationId xmlns:a16="http://schemas.microsoft.com/office/drawing/2014/main" id="{3B6AB07E-5B3C-4D37-9900-BEB08C18DF0A}"/>
              </a:ext>
            </a:extLst>
          </p:cNvPr>
          <p:cNvSpPr/>
          <p:nvPr/>
        </p:nvSpPr>
        <p:spPr>
          <a:xfrm>
            <a:off x="1726408" y="2077175"/>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95" name="Rechteck 94">
            <a:extLst>
              <a:ext uri="{FF2B5EF4-FFF2-40B4-BE49-F238E27FC236}">
                <a16:creationId xmlns:a16="http://schemas.microsoft.com/office/drawing/2014/main" id="{62B5C79F-EFA7-493C-9B40-799E9F07B241}"/>
              </a:ext>
            </a:extLst>
          </p:cNvPr>
          <p:cNvSpPr/>
          <p:nvPr/>
        </p:nvSpPr>
        <p:spPr>
          <a:xfrm>
            <a:off x="1861584" y="2095202"/>
            <a:ext cx="3326552"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Gruppenfindung und Logoentwicklung</a:t>
            </a:r>
          </a:p>
        </p:txBody>
      </p:sp>
      <p:sp>
        <p:nvSpPr>
          <p:cNvPr id="96" name="Rechteck 95">
            <a:extLst>
              <a:ext uri="{FF2B5EF4-FFF2-40B4-BE49-F238E27FC236}">
                <a16:creationId xmlns:a16="http://schemas.microsoft.com/office/drawing/2014/main" id="{0BAF233E-F3C9-43C8-B264-E12B5B952A31}"/>
              </a:ext>
            </a:extLst>
          </p:cNvPr>
          <p:cNvSpPr/>
          <p:nvPr/>
        </p:nvSpPr>
        <p:spPr>
          <a:xfrm>
            <a:off x="1073082" y="2088577"/>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1.4</a:t>
            </a:r>
          </a:p>
        </p:txBody>
      </p:sp>
      <p:sp>
        <p:nvSpPr>
          <p:cNvPr id="97" name="Pfeil: Fünfeck 96">
            <a:extLst>
              <a:ext uri="{FF2B5EF4-FFF2-40B4-BE49-F238E27FC236}">
                <a16:creationId xmlns:a16="http://schemas.microsoft.com/office/drawing/2014/main" id="{74042375-305F-41D2-8251-60E168190FB8}"/>
              </a:ext>
            </a:extLst>
          </p:cNvPr>
          <p:cNvSpPr/>
          <p:nvPr/>
        </p:nvSpPr>
        <p:spPr>
          <a:xfrm>
            <a:off x="1042994" y="2423015"/>
            <a:ext cx="781879" cy="288000"/>
          </a:xfrm>
          <a:prstGeom prst="homePlate">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98" name="Pfeil: Chevron 97">
            <a:extLst>
              <a:ext uri="{FF2B5EF4-FFF2-40B4-BE49-F238E27FC236}">
                <a16:creationId xmlns:a16="http://schemas.microsoft.com/office/drawing/2014/main" id="{7FC547AD-EA34-4663-8594-3B60096A257B}"/>
              </a:ext>
            </a:extLst>
          </p:cNvPr>
          <p:cNvSpPr/>
          <p:nvPr/>
        </p:nvSpPr>
        <p:spPr>
          <a:xfrm>
            <a:off x="1726408" y="2423014"/>
            <a:ext cx="4320000" cy="288000"/>
          </a:xfrm>
          <a:prstGeom prst="chevron">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black"/>
              </a:solidFill>
              <a:effectLst/>
              <a:uLnTx/>
              <a:uFillTx/>
              <a:latin typeface="Century Gothic" panose="020B0502020202020204" pitchFamily="34" charset="0"/>
            </a:endParaRPr>
          </a:p>
        </p:txBody>
      </p:sp>
      <p:sp>
        <p:nvSpPr>
          <p:cNvPr id="99" name="Rechteck 98">
            <a:extLst>
              <a:ext uri="{FF2B5EF4-FFF2-40B4-BE49-F238E27FC236}">
                <a16:creationId xmlns:a16="http://schemas.microsoft.com/office/drawing/2014/main" id="{D4C08B9B-E005-4C34-8A3B-74782DE122CB}"/>
              </a:ext>
            </a:extLst>
          </p:cNvPr>
          <p:cNvSpPr/>
          <p:nvPr/>
        </p:nvSpPr>
        <p:spPr>
          <a:xfrm>
            <a:off x="1874834" y="2432093"/>
            <a:ext cx="2501006"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Fallbeispiel: «</a:t>
            </a:r>
            <a:r>
              <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rPr>
              <a:t>Meublogramm</a:t>
            </a: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a:t>
            </a:r>
          </a:p>
        </p:txBody>
      </p:sp>
      <p:sp>
        <p:nvSpPr>
          <p:cNvPr id="100" name="Rechteck 99">
            <a:extLst>
              <a:ext uri="{FF2B5EF4-FFF2-40B4-BE49-F238E27FC236}">
                <a16:creationId xmlns:a16="http://schemas.microsoft.com/office/drawing/2014/main" id="{61DDCD77-E110-4D08-90BF-4EA9DB2F9ABE}"/>
              </a:ext>
            </a:extLst>
          </p:cNvPr>
          <p:cNvSpPr/>
          <p:nvPr/>
        </p:nvSpPr>
        <p:spPr>
          <a:xfrm>
            <a:off x="1073082" y="2434416"/>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1.5</a:t>
            </a:r>
          </a:p>
        </p:txBody>
      </p:sp>
      <p:sp>
        <p:nvSpPr>
          <p:cNvPr id="103" name="Pfeil: Fünfeck 102">
            <a:extLst>
              <a:ext uri="{FF2B5EF4-FFF2-40B4-BE49-F238E27FC236}">
                <a16:creationId xmlns:a16="http://schemas.microsoft.com/office/drawing/2014/main" id="{FA68A563-9835-4703-A4B5-F0EAB56C889A}"/>
              </a:ext>
            </a:extLst>
          </p:cNvPr>
          <p:cNvSpPr/>
          <p:nvPr/>
        </p:nvSpPr>
        <p:spPr>
          <a:xfrm>
            <a:off x="1048519" y="5539493"/>
            <a:ext cx="781879" cy="288000"/>
          </a:xfrm>
          <a:prstGeom prst="homePlate">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04" name="Pfeil: Chevron 103">
            <a:extLst>
              <a:ext uri="{FF2B5EF4-FFF2-40B4-BE49-F238E27FC236}">
                <a16:creationId xmlns:a16="http://schemas.microsoft.com/office/drawing/2014/main" id="{2620366C-60B7-417E-9279-F12804C12CA4}"/>
              </a:ext>
            </a:extLst>
          </p:cNvPr>
          <p:cNvSpPr/>
          <p:nvPr/>
        </p:nvSpPr>
        <p:spPr>
          <a:xfrm>
            <a:off x="1731933" y="5539492"/>
            <a:ext cx="4320000" cy="288000"/>
          </a:xfrm>
          <a:prstGeom prst="chevron">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black"/>
              </a:solidFill>
              <a:effectLst/>
              <a:uLnTx/>
              <a:uFillTx/>
              <a:latin typeface="Century Gothic" panose="020B0502020202020204" pitchFamily="34" charset="0"/>
            </a:endParaRPr>
          </a:p>
        </p:txBody>
      </p:sp>
      <p:sp>
        <p:nvSpPr>
          <p:cNvPr id="105" name="Rechteck 104">
            <a:extLst>
              <a:ext uri="{FF2B5EF4-FFF2-40B4-BE49-F238E27FC236}">
                <a16:creationId xmlns:a16="http://schemas.microsoft.com/office/drawing/2014/main" id="{1969B82E-A24E-4521-9C04-EF3F52B3BCCE}"/>
              </a:ext>
            </a:extLst>
          </p:cNvPr>
          <p:cNvSpPr/>
          <p:nvPr/>
        </p:nvSpPr>
        <p:spPr>
          <a:xfrm>
            <a:off x="1881954" y="5557519"/>
            <a:ext cx="3979913" cy="272382"/>
          </a:xfrm>
          <a:prstGeom prst="rect">
            <a:avLst/>
          </a:prstGeom>
        </p:spPr>
        <p:txBody>
          <a:bodyPr wrap="squar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Fallbeispiel «Traum des eigenen Cafés»</a:t>
            </a:r>
          </a:p>
        </p:txBody>
      </p:sp>
      <p:sp>
        <p:nvSpPr>
          <p:cNvPr id="106" name="Rechteck 105">
            <a:extLst>
              <a:ext uri="{FF2B5EF4-FFF2-40B4-BE49-F238E27FC236}">
                <a16:creationId xmlns:a16="http://schemas.microsoft.com/office/drawing/2014/main" id="{2FFB7168-773C-453E-AD1D-182305403492}"/>
              </a:ext>
            </a:extLst>
          </p:cNvPr>
          <p:cNvSpPr/>
          <p:nvPr/>
        </p:nvSpPr>
        <p:spPr>
          <a:xfrm>
            <a:off x="1093453" y="5550894"/>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3.8</a:t>
            </a:r>
          </a:p>
        </p:txBody>
      </p:sp>
      <p:sp>
        <p:nvSpPr>
          <p:cNvPr id="111" name="Pfeil: Fünfeck 110">
            <a:extLst>
              <a:ext uri="{FF2B5EF4-FFF2-40B4-BE49-F238E27FC236}">
                <a16:creationId xmlns:a16="http://schemas.microsoft.com/office/drawing/2014/main" id="{8E305B6E-2917-438D-B669-79DB2753CCC7}"/>
              </a:ext>
            </a:extLst>
          </p:cNvPr>
          <p:cNvSpPr/>
          <p:nvPr/>
        </p:nvSpPr>
        <p:spPr>
          <a:xfrm>
            <a:off x="6384473" y="3875660"/>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12" name="Pfeil: Chevron 111">
            <a:extLst>
              <a:ext uri="{FF2B5EF4-FFF2-40B4-BE49-F238E27FC236}">
                <a16:creationId xmlns:a16="http://schemas.microsoft.com/office/drawing/2014/main" id="{F402A965-185B-475A-A3CF-1C973DF03F1B}"/>
              </a:ext>
            </a:extLst>
          </p:cNvPr>
          <p:cNvSpPr/>
          <p:nvPr/>
        </p:nvSpPr>
        <p:spPr>
          <a:xfrm>
            <a:off x="7060334" y="3875659"/>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13" name="Rechteck 112">
            <a:extLst>
              <a:ext uri="{FF2B5EF4-FFF2-40B4-BE49-F238E27FC236}">
                <a16:creationId xmlns:a16="http://schemas.microsoft.com/office/drawing/2014/main" id="{BCE48B36-769F-4EE9-A1D2-E897D88CC613}"/>
              </a:ext>
            </a:extLst>
          </p:cNvPr>
          <p:cNvSpPr/>
          <p:nvPr/>
        </p:nvSpPr>
        <p:spPr>
          <a:xfrm>
            <a:off x="7215015" y="3893686"/>
            <a:ext cx="1236236"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Social Media</a:t>
            </a:r>
          </a:p>
        </p:txBody>
      </p:sp>
      <p:sp>
        <p:nvSpPr>
          <p:cNvPr id="114" name="Rechteck 113">
            <a:extLst>
              <a:ext uri="{FF2B5EF4-FFF2-40B4-BE49-F238E27FC236}">
                <a16:creationId xmlns:a16="http://schemas.microsoft.com/office/drawing/2014/main" id="{BB3C6E81-8E25-44DA-876B-DF846B53A05A}"/>
              </a:ext>
            </a:extLst>
          </p:cNvPr>
          <p:cNvSpPr/>
          <p:nvPr/>
        </p:nvSpPr>
        <p:spPr>
          <a:xfrm>
            <a:off x="6426513" y="3887061"/>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4.3</a:t>
            </a:r>
          </a:p>
        </p:txBody>
      </p:sp>
      <p:sp>
        <p:nvSpPr>
          <p:cNvPr id="102" name="Pfeil: Fünfeck 101">
            <a:extLst>
              <a:ext uri="{FF2B5EF4-FFF2-40B4-BE49-F238E27FC236}">
                <a16:creationId xmlns:a16="http://schemas.microsoft.com/office/drawing/2014/main" id="{4F531F05-DC32-4DF2-8D28-2FF8BAFBFD2E}"/>
              </a:ext>
            </a:extLst>
          </p:cNvPr>
          <p:cNvSpPr/>
          <p:nvPr/>
        </p:nvSpPr>
        <p:spPr>
          <a:xfrm>
            <a:off x="1052746" y="6126050"/>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07" name="Pfeil: Fünfeck 106">
            <a:extLst>
              <a:ext uri="{FF2B5EF4-FFF2-40B4-BE49-F238E27FC236}">
                <a16:creationId xmlns:a16="http://schemas.microsoft.com/office/drawing/2014/main" id="{4BFC46DF-DFAE-47AF-B2E4-76C21AD4730D}"/>
              </a:ext>
            </a:extLst>
          </p:cNvPr>
          <p:cNvSpPr/>
          <p:nvPr/>
        </p:nvSpPr>
        <p:spPr>
          <a:xfrm>
            <a:off x="6346574" y="6123814"/>
            <a:ext cx="781879" cy="288000"/>
          </a:xfrm>
          <a:prstGeom prst="homePlate">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08" name="Pfeil: Chevron 107">
            <a:extLst>
              <a:ext uri="{FF2B5EF4-FFF2-40B4-BE49-F238E27FC236}">
                <a16:creationId xmlns:a16="http://schemas.microsoft.com/office/drawing/2014/main" id="{E051BCFB-A7AC-47D4-BDDD-90E61CDA7E95}"/>
              </a:ext>
            </a:extLst>
          </p:cNvPr>
          <p:cNvSpPr/>
          <p:nvPr/>
        </p:nvSpPr>
        <p:spPr>
          <a:xfrm>
            <a:off x="7022435" y="6123813"/>
            <a:ext cx="4320000" cy="288000"/>
          </a:xfrm>
          <a:prstGeom prst="chevron">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black"/>
              </a:solidFill>
              <a:effectLst/>
              <a:uLnTx/>
              <a:uFillTx/>
              <a:latin typeface="Century Gothic" panose="020B0502020202020204" pitchFamily="34" charset="0"/>
            </a:endParaRPr>
          </a:p>
        </p:txBody>
      </p:sp>
      <p:sp>
        <p:nvSpPr>
          <p:cNvPr id="109" name="Rechteck 108">
            <a:extLst>
              <a:ext uri="{FF2B5EF4-FFF2-40B4-BE49-F238E27FC236}">
                <a16:creationId xmlns:a16="http://schemas.microsoft.com/office/drawing/2014/main" id="{34C3D619-3ECF-4B0D-A3EA-B82D16E25700}"/>
              </a:ext>
            </a:extLst>
          </p:cNvPr>
          <p:cNvSpPr/>
          <p:nvPr/>
        </p:nvSpPr>
        <p:spPr>
          <a:xfrm>
            <a:off x="7177116" y="6141840"/>
            <a:ext cx="2993127"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Fallstudien über UnternehmerInnen</a:t>
            </a:r>
          </a:p>
        </p:txBody>
      </p:sp>
      <p:sp>
        <p:nvSpPr>
          <p:cNvPr id="115" name="Pfeil: Fünfeck 114">
            <a:extLst>
              <a:ext uri="{FF2B5EF4-FFF2-40B4-BE49-F238E27FC236}">
                <a16:creationId xmlns:a16="http://schemas.microsoft.com/office/drawing/2014/main" id="{4DB0A6BD-892E-4838-B098-81063FA98E09}"/>
              </a:ext>
            </a:extLst>
          </p:cNvPr>
          <p:cNvSpPr/>
          <p:nvPr/>
        </p:nvSpPr>
        <p:spPr>
          <a:xfrm>
            <a:off x="1042995" y="6443985"/>
            <a:ext cx="802088"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16" name="Pfeil: Chevron 115">
            <a:extLst>
              <a:ext uri="{FF2B5EF4-FFF2-40B4-BE49-F238E27FC236}">
                <a16:creationId xmlns:a16="http://schemas.microsoft.com/office/drawing/2014/main" id="{74687C0B-B065-4738-AE6B-5DF5E10A83D6}"/>
              </a:ext>
            </a:extLst>
          </p:cNvPr>
          <p:cNvSpPr/>
          <p:nvPr/>
        </p:nvSpPr>
        <p:spPr>
          <a:xfrm>
            <a:off x="1739064" y="6443984"/>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17" name="Rechteck 116">
            <a:extLst>
              <a:ext uri="{FF2B5EF4-FFF2-40B4-BE49-F238E27FC236}">
                <a16:creationId xmlns:a16="http://schemas.microsoft.com/office/drawing/2014/main" id="{FA449FF2-430D-4333-BD39-A64C82282AA8}"/>
              </a:ext>
            </a:extLst>
          </p:cNvPr>
          <p:cNvSpPr/>
          <p:nvPr/>
        </p:nvSpPr>
        <p:spPr>
          <a:xfrm>
            <a:off x="1893745" y="6462011"/>
            <a:ext cx="3483646"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Entwicklung Ihrer eigenen Geschäftsidee</a:t>
            </a:r>
          </a:p>
        </p:txBody>
      </p:sp>
      <p:sp>
        <p:nvSpPr>
          <p:cNvPr id="119" name="Pfeil: Fünfeck 118">
            <a:extLst>
              <a:ext uri="{FF2B5EF4-FFF2-40B4-BE49-F238E27FC236}">
                <a16:creationId xmlns:a16="http://schemas.microsoft.com/office/drawing/2014/main" id="{435F113E-C5BC-4B59-B61A-2860C79AB9C3}"/>
              </a:ext>
            </a:extLst>
          </p:cNvPr>
          <p:cNvSpPr/>
          <p:nvPr/>
        </p:nvSpPr>
        <p:spPr>
          <a:xfrm>
            <a:off x="6350116" y="6446336"/>
            <a:ext cx="781879" cy="288000"/>
          </a:xfrm>
          <a:prstGeom prst="homePlate">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20" name="Pfeil: Chevron 119">
            <a:extLst>
              <a:ext uri="{FF2B5EF4-FFF2-40B4-BE49-F238E27FC236}">
                <a16:creationId xmlns:a16="http://schemas.microsoft.com/office/drawing/2014/main" id="{9DC06D1D-CB63-4DAF-8664-2A52029B597F}"/>
              </a:ext>
            </a:extLst>
          </p:cNvPr>
          <p:cNvSpPr/>
          <p:nvPr/>
        </p:nvSpPr>
        <p:spPr>
          <a:xfrm>
            <a:off x="7025977" y="6446335"/>
            <a:ext cx="4320000" cy="288000"/>
          </a:xfrm>
          <a:prstGeom prst="chevron">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21" name="Rechteck 120">
            <a:extLst>
              <a:ext uri="{FF2B5EF4-FFF2-40B4-BE49-F238E27FC236}">
                <a16:creationId xmlns:a16="http://schemas.microsoft.com/office/drawing/2014/main" id="{9E6ABDB2-38C4-4345-A8AA-335B6F7F9A46}"/>
              </a:ext>
            </a:extLst>
          </p:cNvPr>
          <p:cNvSpPr/>
          <p:nvPr/>
        </p:nvSpPr>
        <p:spPr>
          <a:xfrm>
            <a:off x="7180658" y="6464362"/>
            <a:ext cx="2089033"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Beispiel MyBambooBike</a:t>
            </a:r>
          </a:p>
        </p:txBody>
      </p:sp>
      <p:sp>
        <p:nvSpPr>
          <p:cNvPr id="2" name="Rechteck 1">
            <a:extLst>
              <a:ext uri="{FF2B5EF4-FFF2-40B4-BE49-F238E27FC236}">
                <a16:creationId xmlns:a16="http://schemas.microsoft.com/office/drawing/2014/main" id="{FF77B241-203C-4943-A1B9-69F64BA9C7DF}"/>
              </a:ext>
            </a:extLst>
          </p:cNvPr>
          <p:cNvSpPr/>
          <p:nvPr/>
        </p:nvSpPr>
        <p:spPr>
          <a:xfrm>
            <a:off x="3655550" y="1098049"/>
            <a:ext cx="2248219" cy="288000"/>
          </a:xfrm>
          <a:prstGeom prst="rect">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6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8" name="Gleichschenkliges Dreieck 7">
            <a:extLst>
              <a:ext uri="{FF2B5EF4-FFF2-40B4-BE49-F238E27FC236}">
                <a16:creationId xmlns:a16="http://schemas.microsoft.com/office/drawing/2014/main" id="{70B12B5E-F95C-42CA-B2A6-10827A83FABD}"/>
              </a:ext>
            </a:extLst>
          </p:cNvPr>
          <p:cNvSpPr/>
          <p:nvPr/>
        </p:nvSpPr>
        <p:spPr>
          <a:xfrm rot="5400000">
            <a:off x="5828342" y="1171488"/>
            <a:ext cx="292259" cy="142159"/>
          </a:xfrm>
          <a:prstGeom prst="triangle">
            <a:avLst>
              <a:gd name="adj" fmla="val 52637"/>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6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10" name="Rechteck 109">
            <a:extLst>
              <a:ext uri="{FF2B5EF4-FFF2-40B4-BE49-F238E27FC236}">
                <a16:creationId xmlns:a16="http://schemas.microsoft.com/office/drawing/2014/main" id="{76DFDF78-105B-4519-9075-E70E723D0778}"/>
              </a:ext>
            </a:extLst>
          </p:cNvPr>
          <p:cNvSpPr/>
          <p:nvPr/>
        </p:nvSpPr>
        <p:spPr>
          <a:xfrm>
            <a:off x="3672684" y="1418621"/>
            <a:ext cx="2248219" cy="288000"/>
          </a:xfrm>
          <a:prstGeom prst="rect">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6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18" name="Gleichschenkliges Dreieck 117">
            <a:extLst>
              <a:ext uri="{FF2B5EF4-FFF2-40B4-BE49-F238E27FC236}">
                <a16:creationId xmlns:a16="http://schemas.microsoft.com/office/drawing/2014/main" id="{12E4C4FC-2033-4EA5-9415-54A8FF529A71}"/>
              </a:ext>
            </a:extLst>
          </p:cNvPr>
          <p:cNvSpPr/>
          <p:nvPr/>
        </p:nvSpPr>
        <p:spPr>
          <a:xfrm rot="5400000">
            <a:off x="5845476" y="1492060"/>
            <a:ext cx="292259" cy="142159"/>
          </a:xfrm>
          <a:prstGeom prst="triangle">
            <a:avLst>
              <a:gd name="adj" fmla="val 52637"/>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6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22" name="Pfeil: Chevron 121">
            <a:extLst>
              <a:ext uri="{FF2B5EF4-FFF2-40B4-BE49-F238E27FC236}">
                <a16:creationId xmlns:a16="http://schemas.microsoft.com/office/drawing/2014/main" id="{491BAC40-540B-4F31-8BAC-A8E683661169}"/>
              </a:ext>
            </a:extLst>
          </p:cNvPr>
          <p:cNvSpPr/>
          <p:nvPr/>
        </p:nvSpPr>
        <p:spPr>
          <a:xfrm>
            <a:off x="1726408" y="6123641"/>
            <a:ext cx="4332656" cy="288000"/>
          </a:xfrm>
          <a:prstGeom prst="chevron">
            <a:avLst/>
          </a:prstGeom>
          <a:solidFill>
            <a:srgbClr val="0B4874"/>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23" name="Rechteck 122">
            <a:extLst>
              <a:ext uri="{FF2B5EF4-FFF2-40B4-BE49-F238E27FC236}">
                <a16:creationId xmlns:a16="http://schemas.microsoft.com/office/drawing/2014/main" id="{58891002-D965-4EC5-8BB3-E761141CA19C}"/>
              </a:ext>
            </a:extLst>
          </p:cNvPr>
          <p:cNvSpPr/>
          <p:nvPr/>
        </p:nvSpPr>
        <p:spPr>
          <a:xfrm>
            <a:off x="1881954" y="6134345"/>
            <a:ext cx="2404826" cy="580672"/>
          </a:xfrm>
          <a:prstGeom prst="rect">
            <a:avLst/>
          </a:prstGeom>
        </p:spPr>
        <p:txBody>
          <a:bodyPr wrap="none">
            <a:spAutoFit/>
          </a:bodyPr>
          <a:lstStyle/>
          <a:p>
            <a:pPr>
              <a:lnSpc>
                <a:spcPct val="90000"/>
              </a:lnSpc>
              <a:spcAft>
                <a:spcPts val="1000"/>
              </a:spcAft>
              <a:buClr>
                <a:srgbClr val="5F5F5F"/>
              </a:buClr>
              <a:defRPr/>
            </a:pPr>
            <a:r>
              <a:rPr lang="de-CH" sz="1300" kern="0" dirty="0">
                <a:solidFill>
                  <a:prstClr val="white"/>
                </a:solidFill>
                <a:latin typeface="Century Gothic" panose="020B0502020202020204" pitchFamily="34" charset="0"/>
              </a:rPr>
              <a:t>Wissen und Handwerkszeug</a:t>
            </a:r>
          </a:p>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Tree>
    <p:extLst>
      <p:ext uri="{BB962C8B-B14F-4D97-AF65-F5344CB8AC3E}">
        <p14:creationId xmlns:p14="http://schemas.microsoft.com/office/powerpoint/2010/main" val="1088744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A86BFB44-AA92-43EE-872D-7FC96DB28D88}"/>
              </a:ext>
            </a:extLst>
          </p:cNvPr>
          <p:cNvSpPr txBox="1">
            <a:spLocks noChangeArrowheads="1"/>
          </p:cNvSpPr>
          <p:nvPr/>
        </p:nvSpPr>
        <p:spPr bwMode="auto">
          <a:xfrm>
            <a:off x="940283" y="111664"/>
            <a:ext cx="9575317" cy="657225"/>
          </a:xfrm>
          <a:prstGeom prst="rect">
            <a:avLst/>
          </a:prstGeom>
          <a:noFill/>
          <a:ln w="9525">
            <a:noFill/>
            <a:miter lim="800000"/>
            <a:headEnd/>
            <a:tailEnd/>
          </a:ln>
        </p:spPr>
        <p:txBody>
          <a:bodyPr anchor="ctr"/>
          <a:lstStyle/>
          <a:p>
            <a:pPr>
              <a:defRPr/>
            </a:pPr>
            <a:r>
              <a:rPr lang="de-CH" sz="2400" b="1" dirty="0">
                <a:solidFill>
                  <a:srgbClr val="0B4874"/>
                </a:solidFill>
                <a:latin typeface="Century Gothic" panose="020B0502020202020204" pitchFamily="34" charset="0"/>
                <a:ea typeface="ＭＳ Ｐゴシック" charset="0"/>
                <a:cs typeface="Arial"/>
              </a:rPr>
              <a:t>Die 4P des Marketing</a:t>
            </a:r>
          </a:p>
        </p:txBody>
      </p:sp>
      <p:sp>
        <p:nvSpPr>
          <p:cNvPr id="7" name="Rechteck 6">
            <a:extLst>
              <a:ext uri="{FF2B5EF4-FFF2-40B4-BE49-F238E27FC236}">
                <a16:creationId xmlns:a16="http://schemas.microsoft.com/office/drawing/2014/main" id="{BE4E3109-38D7-4C5D-9425-A845F589FF37}"/>
              </a:ext>
            </a:extLst>
          </p:cNvPr>
          <p:cNvSpPr/>
          <p:nvPr/>
        </p:nvSpPr>
        <p:spPr>
          <a:xfrm>
            <a:off x="2564135" y="4565117"/>
            <a:ext cx="8388787" cy="1631216"/>
          </a:xfrm>
          <a:prstGeom prst="rect">
            <a:avLst/>
          </a:prstGeom>
        </p:spPr>
        <p:txBody>
          <a:bodyPr wrap="square">
            <a:spAutoFit/>
          </a:bodyPr>
          <a:lstStyle/>
          <a:p>
            <a:pPr marL="361950" indent="-361950">
              <a:spcBef>
                <a:spcPts val="1200"/>
              </a:spcBef>
              <a:buClr>
                <a:srgbClr val="0B4874"/>
              </a:buClr>
              <a:buFont typeface="Century Gothic" panose="020B0502020202020204" pitchFamily="34" charset="0"/>
              <a:buChar char="●"/>
            </a:pPr>
            <a:r>
              <a:rPr lang="de-CH" altLang="fr-FR" dirty="0">
                <a:solidFill>
                  <a:schemeClr val="accent6">
                    <a:lumMod val="50000"/>
                  </a:schemeClr>
                </a:solidFill>
                <a:latin typeface="+mj-lt"/>
                <a:cs typeface="Arial" panose="020B0604020202020204" pitchFamily="34" charset="0"/>
              </a:rPr>
              <a:t>Der</a:t>
            </a:r>
            <a:r>
              <a:rPr lang="de-CH" altLang="fr-FR" dirty="0">
                <a:solidFill>
                  <a:srgbClr val="898F97"/>
                </a:solidFill>
                <a:latin typeface="+mj-lt"/>
                <a:cs typeface="Arial" panose="020B0604020202020204" pitchFamily="34" charset="0"/>
              </a:rPr>
              <a:t> </a:t>
            </a:r>
            <a:r>
              <a:rPr lang="de-CH" altLang="fr-FR" b="1" dirty="0">
                <a:solidFill>
                  <a:srgbClr val="0B4874"/>
                </a:solidFill>
                <a:latin typeface="+mj-lt"/>
                <a:cs typeface="Arial" panose="020B0604020202020204" pitchFamily="34" charset="0"/>
              </a:rPr>
              <a:t>Marketing-Mix</a:t>
            </a:r>
            <a:r>
              <a:rPr lang="de-CH" altLang="fr-FR" dirty="0">
                <a:solidFill>
                  <a:srgbClr val="7F7F7F"/>
                </a:solidFill>
                <a:latin typeface="+mj-lt"/>
                <a:cs typeface="Arial" panose="020B0604020202020204" pitchFamily="34" charset="0"/>
              </a:rPr>
              <a:t> </a:t>
            </a:r>
            <a:r>
              <a:rPr lang="de-CH" altLang="fr-FR" dirty="0">
                <a:solidFill>
                  <a:schemeClr val="accent6">
                    <a:lumMod val="50000"/>
                  </a:schemeClr>
                </a:solidFill>
                <a:latin typeface="+mj-lt"/>
                <a:cs typeface="Arial" panose="020B0604020202020204" pitchFamily="34" charset="0"/>
              </a:rPr>
              <a:t>bestimmt, welche Instrumente in welcher Kombination eingesetzt werden, um die Ziele eines Unternehmens zu erreichen.</a:t>
            </a:r>
          </a:p>
          <a:p>
            <a:pPr marL="361950" indent="-361950">
              <a:spcBef>
                <a:spcPts val="1200"/>
              </a:spcBef>
              <a:buClr>
                <a:srgbClr val="0B4874"/>
              </a:buClr>
              <a:buFont typeface="Century Gothic" panose="020B0502020202020204" pitchFamily="34" charset="0"/>
              <a:buChar char="●"/>
            </a:pPr>
            <a:r>
              <a:rPr lang="de-CH" altLang="fr-FR" dirty="0">
                <a:solidFill>
                  <a:schemeClr val="accent6">
                    <a:lumMod val="50000"/>
                  </a:schemeClr>
                </a:solidFill>
                <a:latin typeface="+mj-lt"/>
                <a:cs typeface="Arial" panose="020B0604020202020204" pitchFamily="34" charset="0"/>
              </a:rPr>
              <a:t>Wichtig ist hierbei eine </a:t>
            </a:r>
            <a:r>
              <a:rPr lang="de-CH" altLang="fr-FR" b="1" dirty="0">
                <a:solidFill>
                  <a:srgbClr val="0B4874"/>
                </a:solidFill>
                <a:latin typeface="+mj-lt"/>
                <a:cs typeface="Arial" panose="020B0604020202020204" pitchFamily="34" charset="0"/>
              </a:rPr>
              <a:t>stimmige Kombination der verschiedenen Mittel</a:t>
            </a:r>
            <a:r>
              <a:rPr lang="de-CH" altLang="fr-FR" dirty="0">
                <a:solidFill>
                  <a:schemeClr val="accent6">
                    <a:lumMod val="50000"/>
                  </a:schemeClr>
                </a:solidFill>
                <a:latin typeface="+mj-lt"/>
                <a:cs typeface="Arial" panose="020B0604020202020204" pitchFamily="34" charset="0"/>
              </a:rPr>
              <a:t>. Der Kunde nimmt die Gesamtheit der Instrumente wahr.</a:t>
            </a:r>
          </a:p>
        </p:txBody>
      </p:sp>
      <p:sp>
        <p:nvSpPr>
          <p:cNvPr id="20" name="Abgerundetes Rechteck 25">
            <a:extLst>
              <a:ext uri="{FF2B5EF4-FFF2-40B4-BE49-F238E27FC236}">
                <a16:creationId xmlns:a16="http://schemas.microsoft.com/office/drawing/2014/main" id="{5FC43EB3-2622-447E-A629-B3E273FC0784}"/>
              </a:ext>
            </a:extLst>
          </p:cNvPr>
          <p:cNvSpPr/>
          <p:nvPr/>
        </p:nvSpPr>
        <p:spPr>
          <a:xfrm>
            <a:off x="3627013" y="2780195"/>
            <a:ext cx="2160000" cy="1080000"/>
          </a:xfrm>
          <a:prstGeom prst="roundRect">
            <a:avLst/>
          </a:prstGeom>
          <a:solidFill>
            <a:srgbClr val="0B487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schemeClr val="bg1"/>
              </a:solidFill>
              <a:latin typeface="+mj-lt"/>
            </a:endParaRPr>
          </a:p>
        </p:txBody>
      </p:sp>
      <p:sp>
        <p:nvSpPr>
          <p:cNvPr id="23" name="Abgerundetes Rechteck 25">
            <a:extLst>
              <a:ext uri="{FF2B5EF4-FFF2-40B4-BE49-F238E27FC236}">
                <a16:creationId xmlns:a16="http://schemas.microsoft.com/office/drawing/2014/main" id="{F0D7B3AE-EB1D-47DB-93A0-DAF3106DCFD8}"/>
              </a:ext>
            </a:extLst>
          </p:cNvPr>
          <p:cNvSpPr/>
          <p:nvPr/>
        </p:nvSpPr>
        <p:spPr>
          <a:xfrm>
            <a:off x="1080701" y="2780195"/>
            <a:ext cx="2160000" cy="1080000"/>
          </a:xfrm>
          <a:prstGeom prst="roundRect">
            <a:avLst/>
          </a:prstGeom>
          <a:solidFill>
            <a:srgbClr val="0B487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schemeClr val="bg1"/>
              </a:solidFill>
              <a:latin typeface="+mj-lt"/>
            </a:endParaRPr>
          </a:p>
        </p:txBody>
      </p:sp>
      <p:sp>
        <p:nvSpPr>
          <p:cNvPr id="24" name="Abgerundetes Rechteck 25">
            <a:extLst>
              <a:ext uri="{FF2B5EF4-FFF2-40B4-BE49-F238E27FC236}">
                <a16:creationId xmlns:a16="http://schemas.microsoft.com/office/drawing/2014/main" id="{70F3C793-1B3B-4D5C-8E68-D978CC5EB2EF}"/>
              </a:ext>
            </a:extLst>
          </p:cNvPr>
          <p:cNvSpPr/>
          <p:nvPr/>
        </p:nvSpPr>
        <p:spPr>
          <a:xfrm>
            <a:off x="3627013" y="1313649"/>
            <a:ext cx="2160000" cy="1080000"/>
          </a:xfrm>
          <a:prstGeom prst="roundRect">
            <a:avLst/>
          </a:prstGeom>
          <a:solidFill>
            <a:srgbClr val="0B487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schemeClr val="bg1"/>
              </a:solidFill>
              <a:latin typeface="+mj-lt"/>
            </a:endParaRPr>
          </a:p>
        </p:txBody>
      </p:sp>
      <p:sp>
        <p:nvSpPr>
          <p:cNvPr id="25" name="Abgerundetes Rechteck 25">
            <a:extLst>
              <a:ext uri="{FF2B5EF4-FFF2-40B4-BE49-F238E27FC236}">
                <a16:creationId xmlns:a16="http://schemas.microsoft.com/office/drawing/2014/main" id="{7A518E2E-4287-43BC-BB1A-E95C805F49B0}"/>
              </a:ext>
            </a:extLst>
          </p:cNvPr>
          <p:cNvSpPr/>
          <p:nvPr/>
        </p:nvSpPr>
        <p:spPr>
          <a:xfrm>
            <a:off x="1056007" y="1313649"/>
            <a:ext cx="2160000" cy="1080000"/>
          </a:xfrm>
          <a:prstGeom prst="roundRect">
            <a:avLst/>
          </a:prstGeom>
          <a:solidFill>
            <a:srgbClr val="0B487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schemeClr val="bg1"/>
              </a:solidFill>
              <a:latin typeface="+mj-lt"/>
            </a:endParaRPr>
          </a:p>
        </p:txBody>
      </p:sp>
      <p:sp>
        <p:nvSpPr>
          <p:cNvPr id="26" name="Textfeld 25">
            <a:extLst>
              <a:ext uri="{FF2B5EF4-FFF2-40B4-BE49-F238E27FC236}">
                <a16:creationId xmlns:a16="http://schemas.microsoft.com/office/drawing/2014/main" id="{CC51CC21-071A-4016-B2F4-1E353E838B66}"/>
              </a:ext>
            </a:extLst>
          </p:cNvPr>
          <p:cNvSpPr txBox="1"/>
          <p:nvPr/>
        </p:nvSpPr>
        <p:spPr>
          <a:xfrm>
            <a:off x="1467034" y="1615774"/>
            <a:ext cx="1346844" cy="461665"/>
          </a:xfrm>
          <a:prstGeom prst="rect">
            <a:avLst/>
          </a:prstGeom>
          <a:noFill/>
        </p:spPr>
        <p:txBody>
          <a:bodyPr wrap="none" rtlCol="0">
            <a:spAutoFit/>
          </a:bodyPr>
          <a:lstStyle/>
          <a:p>
            <a:r>
              <a:rPr lang="en-US" sz="2400" b="1" dirty="0">
                <a:solidFill>
                  <a:schemeClr val="bg1"/>
                </a:solidFill>
                <a:latin typeface="+mj-lt"/>
                <a:cs typeface="Arial" pitchFamily="34" charset="0"/>
              </a:rPr>
              <a:t>Product</a:t>
            </a:r>
          </a:p>
        </p:txBody>
      </p:sp>
      <p:sp>
        <p:nvSpPr>
          <p:cNvPr id="27" name="Textfeld 26">
            <a:extLst>
              <a:ext uri="{FF2B5EF4-FFF2-40B4-BE49-F238E27FC236}">
                <a16:creationId xmlns:a16="http://schemas.microsoft.com/office/drawing/2014/main" id="{408B7635-C695-4251-B809-A9BB0F70624E}"/>
              </a:ext>
            </a:extLst>
          </p:cNvPr>
          <p:cNvSpPr txBox="1"/>
          <p:nvPr/>
        </p:nvSpPr>
        <p:spPr>
          <a:xfrm>
            <a:off x="4253845" y="1615774"/>
            <a:ext cx="946093" cy="461665"/>
          </a:xfrm>
          <a:prstGeom prst="rect">
            <a:avLst/>
          </a:prstGeom>
          <a:noFill/>
        </p:spPr>
        <p:txBody>
          <a:bodyPr wrap="none" rtlCol="0">
            <a:spAutoFit/>
          </a:bodyPr>
          <a:lstStyle/>
          <a:p>
            <a:pPr algn="ctr"/>
            <a:r>
              <a:rPr lang="de-DE" sz="2400" b="1" dirty="0">
                <a:solidFill>
                  <a:schemeClr val="bg1"/>
                </a:solidFill>
                <a:latin typeface="+mj-lt"/>
                <a:cs typeface="Arial" pitchFamily="34" charset="0"/>
              </a:rPr>
              <a:t>Place</a:t>
            </a:r>
          </a:p>
        </p:txBody>
      </p:sp>
      <p:sp>
        <p:nvSpPr>
          <p:cNvPr id="28" name="Textfeld 27">
            <a:extLst>
              <a:ext uri="{FF2B5EF4-FFF2-40B4-BE49-F238E27FC236}">
                <a16:creationId xmlns:a16="http://schemas.microsoft.com/office/drawing/2014/main" id="{A5523203-36FF-4C2E-B3CC-B3F85FF0F75C}"/>
              </a:ext>
            </a:extLst>
          </p:cNvPr>
          <p:cNvSpPr txBox="1"/>
          <p:nvPr/>
        </p:nvSpPr>
        <p:spPr>
          <a:xfrm>
            <a:off x="1655875" y="3112017"/>
            <a:ext cx="938077" cy="461665"/>
          </a:xfrm>
          <a:prstGeom prst="rect">
            <a:avLst/>
          </a:prstGeom>
          <a:noFill/>
        </p:spPr>
        <p:txBody>
          <a:bodyPr wrap="none" rtlCol="0">
            <a:spAutoFit/>
          </a:bodyPr>
          <a:lstStyle/>
          <a:p>
            <a:r>
              <a:rPr lang="de-DE" sz="2400" b="1" dirty="0">
                <a:solidFill>
                  <a:schemeClr val="bg1"/>
                </a:solidFill>
                <a:latin typeface="+mj-lt"/>
                <a:cs typeface="Arial" pitchFamily="34" charset="0"/>
              </a:rPr>
              <a:t>Price</a:t>
            </a:r>
          </a:p>
        </p:txBody>
      </p:sp>
      <p:sp>
        <p:nvSpPr>
          <p:cNvPr id="29" name="Textfeld 28">
            <a:extLst>
              <a:ext uri="{FF2B5EF4-FFF2-40B4-BE49-F238E27FC236}">
                <a16:creationId xmlns:a16="http://schemas.microsoft.com/office/drawing/2014/main" id="{113B5447-F641-4CC8-A04C-B32B236E7BF5}"/>
              </a:ext>
            </a:extLst>
          </p:cNvPr>
          <p:cNvSpPr txBox="1"/>
          <p:nvPr/>
        </p:nvSpPr>
        <p:spPr>
          <a:xfrm>
            <a:off x="3899428" y="3112017"/>
            <a:ext cx="1741311" cy="461665"/>
          </a:xfrm>
          <a:prstGeom prst="rect">
            <a:avLst/>
          </a:prstGeom>
          <a:noFill/>
        </p:spPr>
        <p:txBody>
          <a:bodyPr wrap="none" rtlCol="0">
            <a:spAutoFit/>
          </a:bodyPr>
          <a:lstStyle/>
          <a:p>
            <a:r>
              <a:rPr lang="de-DE" sz="2400" b="1" dirty="0">
                <a:solidFill>
                  <a:schemeClr val="bg1"/>
                </a:solidFill>
                <a:latin typeface="+mj-lt"/>
                <a:cs typeface="Arial" pitchFamily="34" charset="0"/>
              </a:rPr>
              <a:t>Promotion</a:t>
            </a:r>
          </a:p>
        </p:txBody>
      </p:sp>
      <p:sp>
        <p:nvSpPr>
          <p:cNvPr id="30" name="Ellipse 29">
            <a:extLst>
              <a:ext uri="{FF2B5EF4-FFF2-40B4-BE49-F238E27FC236}">
                <a16:creationId xmlns:a16="http://schemas.microsoft.com/office/drawing/2014/main" id="{C9B4682A-34C8-40E6-9D4A-CF6F7A6CB311}"/>
              </a:ext>
            </a:extLst>
          </p:cNvPr>
          <p:cNvSpPr/>
          <p:nvPr/>
        </p:nvSpPr>
        <p:spPr>
          <a:xfrm>
            <a:off x="2564029" y="2076157"/>
            <a:ext cx="1858884" cy="1217530"/>
          </a:xfrm>
          <a:prstGeom prst="ellipse">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schemeClr val="tx1"/>
              </a:solidFill>
              <a:latin typeface="+mj-lt"/>
            </a:endParaRPr>
          </a:p>
        </p:txBody>
      </p:sp>
      <p:sp>
        <p:nvSpPr>
          <p:cNvPr id="31" name="Textfeld 30">
            <a:extLst>
              <a:ext uri="{FF2B5EF4-FFF2-40B4-BE49-F238E27FC236}">
                <a16:creationId xmlns:a16="http://schemas.microsoft.com/office/drawing/2014/main" id="{7CCEEC63-3FAB-4496-AC61-1F0F83AC6AD8}"/>
              </a:ext>
            </a:extLst>
          </p:cNvPr>
          <p:cNvSpPr txBox="1"/>
          <p:nvPr/>
        </p:nvSpPr>
        <p:spPr>
          <a:xfrm>
            <a:off x="2730511" y="2383710"/>
            <a:ext cx="1541576" cy="707886"/>
          </a:xfrm>
          <a:prstGeom prst="rect">
            <a:avLst/>
          </a:prstGeom>
          <a:noFill/>
        </p:spPr>
        <p:txBody>
          <a:bodyPr wrap="none" rtlCol="0">
            <a:spAutoFit/>
          </a:bodyPr>
          <a:lstStyle/>
          <a:p>
            <a:pPr algn="ctr"/>
            <a:r>
              <a:rPr lang="de-DE" sz="2000" b="1" dirty="0">
                <a:latin typeface="+mj-lt"/>
                <a:cs typeface="Arial" pitchFamily="34" charset="0"/>
              </a:rPr>
              <a:t>Marketing-</a:t>
            </a:r>
          </a:p>
          <a:p>
            <a:pPr algn="ctr"/>
            <a:r>
              <a:rPr lang="de-DE" sz="2000" b="1" dirty="0">
                <a:latin typeface="+mj-lt"/>
                <a:cs typeface="Arial" pitchFamily="34" charset="0"/>
              </a:rPr>
              <a:t>Mix</a:t>
            </a:r>
          </a:p>
        </p:txBody>
      </p:sp>
      <p:sp>
        <p:nvSpPr>
          <p:cNvPr id="15" name="Foliennummernplatzhalter 12">
            <a:extLst>
              <a:ext uri="{FF2B5EF4-FFF2-40B4-BE49-F238E27FC236}">
                <a16:creationId xmlns:a16="http://schemas.microsoft.com/office/drawing/2014/main" id="{8FCC4364-3E25-43C0-981D-FCAEBDD4FBCF}"/>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20</a:t>
            </a:fld>
            <a:endParaRPr lang="ru-RU"/>
          </a:p>
        </p:txBody>
      </p:sp>
    </p:spTree>
    <p:extLst>
      <p:ext uri="{BB962C8B-B14F-4D97-AF65-F5344CB8AC3E}">
        <p14:creationId xmlns:p14="http://schemas.microsoft.com/office/powerpoint/2010/main" val="39301182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A86BFB44-AA92-43EE-872D-7FC96DB28D88}"/>
              </a:ext>
            </a:extLst>
          </p:cNvPr>
          <p:cNvSpPr txBox="1">
            <a:spLocks noChangeArrowheads="1"/>
          </p:cNvSpPr>
          <p:nvPr/>
        </p:nvSpPr>
        <p:spPr bwMode="auto">
          <a:xfrm>
            <a:off x="940283" y="111664"/>
            <a:ext cx="9575317" cy="657225"/>
          </a:xfrm>
          <a:prstGeom prst="rect">
            <a:avLst/>
          </a:prstGeom>
          <a:noFill/>
          <a:ln w="9525">
            <a:noFill/>
            <a:miter lim="800000"/>
            <a:headEnd/>
            <a:tailEnd/>
          </a:ln>
        </p:spPr>
        <p:txBody>
          <a:bodyPr anchor="ctr"/>
          <a:lstStyle/>
          <a:p>
            <a:pPr>
              <a:defRPr/>
            </a:pPr>
            <a:r>
              <a:rPr lang="de-CH" sz="2400" b="1" dirty="0">
                <a:solidFill>
                  <a:srgbClr val="0B4874"/>
                </a:solidFill>
                <a:latin typeface="Century Gothic" panose="020B0502020202020204" pitchFamily="34" charset="0"/>
                <a:ea typeface="ＭＳ Ｐゴシック" charset="0"/>
                <a:cs typeface="Arial"/>
              </a:rPr>
              <a:t>Die 4P des Marketing</a:t>
            </a:r>
          </a:p>
        </p:txBody>
      </p:sp>
      <p:sp>
        <p:nvSpPr>
          <p:cNvPr id="7" name="Rechteck 6">
            <a:extLst>
              <a:ext uri="{FF2B5EF4-FFF2-40B4-BE49-F238E27FC236}">
                <a16:creationId xmlns:a16="http://schemas.microsoft.com/office/drawing/2014/main" id="{BE4E3109-38D7-4C5D-9425-A845F589FF37}"/>
              </a:ext>
            </a:extLst>
          </p:cNvPr>
          <p:cNvSpPr/>
          <p:nvPr/>
        </p:nvSpPr>
        <p:spPr>
          <a:xfrm>
            <a:off x="2848255" y="5148259"/>
            <a:ext cx="7587832" cy="369332"/>
          </a:xfrm>
          <a:prstGeom prst="rect">
            <a:avLst/>
          </a:prstGeom>
        </p:spPr>
        <p:txBody>
          <a:bodyPr wrap="square">
            <a:spAutoFit/>
          </a:bodyPr>
          <a:lstStyle/>
          <a:p>
            <a:pPr>
              <a:spcBef>
                <a:spcPts val="1200"/>
              </a:spcBef>
              <a:buClr>
                <a:srgbClr val="0B4874"/>
              </a:buClr>
            </a:pPr>
            <a:r>
              <a:rPr lang="de-CH" dirty="0">
                <a:solidFill>
                  <a:schemeClr val="accent6">
                    <a:lumMod val="50000"/>
                  </a:schemeClr>
                </a:solidFill>
                <a:cs typeface="Arial" panose="020B0604020202020204" pitchFamily="34" charset="0"/>
              </a:rPr>
              <a:t>Gibt es Ps, die Sie jetzt anders einteilen würden?</a:t>
            </a:r>
            <a:endParaRPr lang="de-CH" altLang="fr-FR" dirty="0">
              <a:solidFill>
                <a:schemeClr val="accent6">
                  <a:lumMod val="50000"/>
                </a:schemeClr>
              </a:solidFill>
              <a:cs typeface="Arial" panose="020B0604020202020204" pitchFamily="34" charset="0"/>
            </a:endParaRPr>
          </a:p>
        </p:txBody>
      </p:sp>
      <p:sp>
        <p:nvSpPr>
          <p:cNvPr id="19" name="Abgerundetes Rechteck 25">
            <a:extLst>
              <a:ext uri="{FF2B5EF4-FFF2-40B4-BE49-F238E27FC236}">
                <a16:creationId xmlns:a16="http://schemas.microsoft.com/office/drawing/2014/main" id="{6517237F-0D66-445F-8CAE-FA1053CA7195}"/>
              </a:ext>
            </a:extLst>
          </p:cNvPr>
          <p:cNvSpPr/>
          <p:nvPr/>
        </p:nvSpPr>
        <p:spPr>
          <a:xfrm>
            <a:off x="3627013" y="2780195"/>
            <a:ext cx="2160000" cy="1080000"/>
          </a:xfrm>
          <a:prstGeom prst="roundRect">
            <a:avLst/>
          </a:prstGeom>
          <a:solidFill>
            <a:srgbClr val="0B487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schemeClr val="bg1"/>
              </a:solidFill>
              <a:latin typeface="+mj-lt"/>
            </a:endParaRPr>
          </a:p>
        </p:txBody>
      </p:sp>
      <p:sp>
        <p:nvSpPr>
          <p:cNvPr id="20" name="Abgerundetes Rechteck 25">
            <a:extLst>
              <a:ext uri="{FF2B5EF4-FFF2-40B4-BE49-F238E27FC236}">
                <a16:creationId xmlns:a16="http://schemas.microsoft.com/office/drawing/2014/main" id="{EFE1BE11-02C8-473C-AE43-501693EBA8BB}"/>
              </a:ext>
            </a:extLst>
          </p:cNvPr>
          <p:cNvSpPr/>
          <p:nvPr/>
        </p:nvSpPr>
        <p:spPr>
          <a:xfrm>
            <a:off x="1080701" y="2780195"/>
            <a:ext cx="2160000" cy="1080000"/>
          </a:xfrm>
          <a:prstGeom prst="roundRect">
            <a:avLst/>
          </a:prstGeom>
          <a:solidFill>
            <a:srgbClr val="0B487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schemeClr val="bg1"/>
              </a:solidFill>
              <a:latin typeface="+mj-lt"/>
            </a:endParaRPr>
          </a:p>
        </p:txBody>
      </p:sp>
      <p:sp>
        <p:nvSpPr>
          <p:cNvPr id="21" name="Abgerundetes Rechteck 25">
            <a:extLst>
              <a:ext uri="{FF2B5EF4-FFF2-40B4-BE49-F238E27FC236}">
                <a16:creationId xmlns:a16="http://schemas.microsoft.com/office/drawing/2014/main" id="{B0B67B56-8DCF-4EDB-978E-D5D5A66A2B38}"/>
              </a:ext>
            </a:extLst>
          </p:cNvPr>
          <p:cNvSpPr/>
          <p:nvPr/>
        </p:nvSpPr>
        <p:spPr>
          <a:xfrm>
            <a:off x="3627013" y="1313649"/>
            <a:ext cx="2160000" cy="1080000"/>
          </a:xfrm>
          <a:prstGeom prst="roundRect">
            <a:avLst/>
          </a:prstGeom>
          <a:solidFill>
            <a:srgbClr val="0B487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schemeClr val="bg1"/>
              </a:solidFill>
              <a:latin typeface="+mj-lt"/>
            </a:endParaRPr>
          </a:p>
        </p:txBody>
      </p:sp>
      <p:sp>
        <p:nvSpPr>
          <p:cNvPr id="22" name="Abgerundetes Rechteck 25">
            <a:extLst>
              <a:ext uri="{FF2B5EF4-FFF2-40B4-BE49-F238E27FC236}">
                <a16:creationId xmlns:a16="http://schemas.microsoft.com/office/drawing/2014/main" id="{FA34D463-D28E-401B-9E9A-19AC1A585691}"/>
              </a:ext>
            </a:extLst>
          </p:cNvPr>
          <p:cNvSpPr/>
          <p:nvPr/>
        </p:nvSpPr>
        <p:spPr>
          <a:xfrm>
            <a:off x="1056007" y="1313649"/>
            <a:ext cx="2160000" cy="1080000"/>
          </a:xfrm>
          <a:prstGeom prst="roundRect">
            <a:avLst/>
          </a:prstGeom>
          <a:solidFill>
            <a:srgbClr val="0B487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schemeClr val="bg1"/>
              </a:solidFill>
              <a:latin typeface="+mj-lt"/>
            </a:endParaRPr>
          </a:p>
        </p:txBody>
      </p:sp>
      <p:sp>
        <p:nvSpPr>
          <p:cNvPr id="23" name="Textfeld 22">
            <a:extLst>
              <a:ext uri="{FF2B5EF4-FFF2-40B4-BE49-F238E27FC236}">
                <a16:creationId xmlns:a16="http://schemas.microsoft.com/office/drawing/2014/main" id="{533E9112-8252-4036-98E9-7B62821D8B05}"/>
              </a:ext>
            </a:extLst>
          </p:cNvPr>
          <p:cNvSpPr txBox="1"/>
          <p:nvPr/>
        </p:nvSpPr>
        <p:spPr>
          <a:xfrm>
            <a:off x="1467034" y="1615774"/>
            <a:ext cx="1346844" cy="461665"/>
          </a:xfrm>
          <a:prstGeom prst="rect">
            <a:avLst/>
          </a:prstGeom>
          <a:noFill/>
        </p:spPr>
        <p:txBody>
          <a:bodyPr wrap="none" rtlCol="0">
            <a:spAutoFit/>
          </a:bodyPr>
          <a:lstStyle/>
          <a:p>
            <a:r>
              <a:rPr lang="en-US" sz="2400" b="1" dirty="0">
                <a:solidFill>
                  <a:schemeClr val="bg1"/>
                </a:solidFill>
                <a:latin typeface="+mj-lt"/>
                <a:cs typeface="Arial" pitchFamily="34" charset="0"/>
              </a:rPr>
              <a:t>Product</a:t>
            </a:r>
          </a:p>
        </p:txBody>
      </p:sp>
      <p:sp>
        <p:nvSpPr>
          <p:cNvPr id="24" name="Textfeld 23">
            <a:extLst>
              <a:ext uri="{FF2B5EF4-FFF2-40B4-BE49-F238E27FC236}">
                <a16:creationId xmlns:a16="http://schemas.microsoft.com/office/drawing/2014/main" id="{3C2DEBCD-FCC7-4997-95ED-FEBDB3C9AB42}"/>
              </a:ext>
            </a:extLst>
          </p:cNvPr>
          <p:cNvSpPr txBox="1"/>
          <p:nvPr/>
        </p:nvSpPr>
        <p:spPr>
          <a:xfrm>
            <a:off x="4253845" y="1615774"/>
            <a:ext cx="946093" cy="461665"/>
          </a:xfrm>
          <a:prstGeom prst="rect">
            <a:avLst/>
          </a:prstGeom>
          <a:noFill/>
        </p:spPr>
        <p:txBody>
          <a:bodyPr wrap="none" rtlCol="0">
            <a:spAutoFit/>
          </a:bodyPr>
          <a:lstStyle/>
          <a:p>
            <a:pPr algn="ctr"/>
            <a:r>
              <a:rPr lang="de-DE" sz="2400" b="1" dirty="0">
                <a:solidFill>
                  <a:schemeClr val="bg1"/>
                </a:solidFill>
                <a:latin typeface="+mj-lt"/>
                <a:cs typeface="Arial" pitchFamily="34" charset="0"/>
              </a:rPr>
              <a:t>Place</a:t>
            </a:r>
          </a:p>
        </p:txBody>
      </p:sp>
      <p:sp>
        <p:nvSpPr>
          <p:cNvPr id="25" name="Textfeld 24">
            <a:extLst>
              <a:ext uri="{FF2B5EF4-FFF2-40B4-BE49-F238E27FC236}">
                <a16:creationId xmlns:a16="http://schemas.microsoft.com/office/drawing/2014/main" id="{91623561-DEC4-4AB3-B8C1-AB25C11B25D0}"/>
              </a:ext>
            </a:extLst>
          </p:cNvPr>
          <p:cNvSpPr txBox="1"/>
          <p:nvPr/>
        </p:nvSpPr>
        <p:spPr>
          <a:xfrm>
            <a:off x="1655875" y="3112017"/>
            <a:ext cx="938077" cy="461665"/>
          </a:xfrm>
          <a:prstGeom prst="rect">
            <a:avLst/>
          </a:prstGeom>
          <a:noFill/>
        </p:spPr>
        <p:txBody>
          <a:bodyPr wrap="none" rtlCol="0">
            <a:spAutoFit/>
          </a:bodyPr>
          <a:lstStyle/>
          <a:p>
            <a:r>
              <a:rPr lang="de-DE" sz="2400" b="1" dirty="0">
                <a:solidFill>
                  <a:schemeClr val="bg1"/>
                </a:solidFill>
                <a:latin typeface="+mj-lt"/>
                <a:cs typeface="Arial" pitchFamily="34" charset="0"/>
              </a:rPr>
              <a:t>Price</a:t>
            </a:r>
          </a:p>
        </p:txBody>
      </p:sp>
      <p:sp>
        <p:nvSpPr>
          <p:cNvPr id="26" name="Textfeld 25">
            <a:extLst>
              <a:ext uri="{FF2B5EF4-FFF2-40B4-BE49-F238E27FC236}">
                <a16:creationId xmlns:a16="http://schemas.microsoft.com/office/drawing/2014/main" id="{B945D1CD-9A71-4E57-A8D1-5AC4948F18F2}"/>
              </a:ext>
            </a:extLst>
          </p:cNvPr>
          <p:cNvSpPr txBox="1"/>
          <p:nvPr/>
        </p:nvSpPr>
        <p:spPr>
          <a:xfrm>
            <a:off x="3899428" y="3112017"/>
            <a:ext cx="1741311" cy="461665"/>
          </a:xfrm>
          <a:prstGeom prst="rect">
            <a:avLst/>
          </a:prstGeom>
          <a:noFill/>
        </p:spPr>
        <p:txBody>
          <a:bodyPr wrap="none" rtlCol="0">
            <a:spAutoFit/>
          </a:bodyPr>
          <a:lstStyle/>
          <a:p>
            <a:r>
              <a:rPr lang="de-DE" sz="2400" b="1" dirty="0">
                <a:solidFill>
                  <a:schemeClr val="bg1"/>
                </a:solidFill>
                <a:latin typeface="+mj-lt"/>
                <a:cs typeface="Arial" pitchFamily="34" charset="0"/>
              </a:rPr>
              <a:t>Promotion</a:t>
            </a:r>
          </a:p>
        </p:txBody>
      </p:sp>
      <p:sp>
        <p:nvSpPr>
          <p:cNvPr id="27" name="Ellipse 26">
            <a:extLst>
              <a:ext uri="{FF2B5EF4-FFF2-40B4-BE49-F238E27FC236}">
                <a16:creationId xmlns:a16="http://schemas.microsoft.com/office/drawing/2014/main" id="{827EBA71-1257-482D-90CE-74A6571540AD}"/>
              </a:ext>
            </a:extLst>
          </p:cNvPr>
          <p:cNvSpPr/>
          <p:nvPr/>
        </p:nvSpPr>
        <p:spPr>
          <a:xfrm>
            <a:off x="2564029" y="2076157"/>
            <a:ext cx="1858884" cy="1217530"/>
          </a:xfrm>
          <a:prstGeom prst="ellipse">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schemeClr val="tx1"/>
              </a:solidFill>
              <a:latin typeface="+mj-lt"/>
            </a:endParaRPr>
          </a:p>
        </p:txBody>
      </p:sp>
      <p:sp>
        <p:nvSpPr>
          <p:cNvPr id="28" name="Textfeld 27">
            <a:extLst>
              <a:ext uri="{FF2B5EF4-FFF2-40B4-BE49-F238E27FC236}">
                <a16:creationId xmlns:a16="http://schemas.microsoft.com/office/drawing/2014/main" id="{222BD61C-EF28-4BC4-A8D1-B901AD6C9673}"/>
              </a:ext>
            </a:extLst>
          </p:cNvPr>
          <p:cNvSpPr txBox="1"/>
          <p:nvPr/>
        </p:nvSpPr>
        <p:spPr>
          <a:xfrm>
            <a:off x="2730511" y="2383710"/>
            <a:ext cx="1541576" cy="707886"/>
          </a:xfrm>
          <a:prstGeom prst="rect">
            <a:avLst/>
          </a:prstGeom>
          <a:noFill/>
        </p:spPr>
        <p:txBody>
          <a:bodyPr wrap="none" rtlCol="0">
            <a:spAutoFit/>
          </a:bodyPr>
          <a:lstStyle/>
          <a:p>
            <a:pPr algn="ctr"/>
            <a:r>
              <a:rPr lang="de-DE" sz="2000" b="1" dirty="0">
                <a:latin typeface="+mj-lt"/>
                <a:cs typeface="Arial" pitchFamily="34" charset="0"/>
              </a:rPr>
              <a:t>Marketing-</a:t>
            </a:r>
          </a:p>
          <a:p>
            <a:pPr algn="ctr"/>
            <a:r>
              <a:rPr lang="de-DE" sz="2000" b="1" dirty="0">
                <a:latin typeface="+mj-lt"/>
                <a:cs typeface="Arial" pitchFamily="34" charset="0"/>
              </a:rPr>
              <a:t>Mix</a:t>
            </a:r>
          </a:p>
        </p:txBody>
      </p:sp>
      <p:pic>
        <p:nvPicPr>
          <p:cNvPr id="15" name="Bild 2" descr="Bildergebnis für cola">
            <a:extLst>
              <a:ext uri="{FF2B5EF4-FFF2-40B4-BE49-F238E27FC236}">
                <a16:creationId xmlns:a16="http://schemas.microsoft.com/office/drawing/2014/main" id="{1C81BAEC-0F83-4BAC-B271-0BC2C047D70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804831" y="1605121"/>
            <a:ext cx="1643828" cy="2111400"/>
          </a:xfrm>
          <a:prstGeom prst="rect">
            <a:avLst/>
          </a:prstGeom>
          <a:noFill/>
          <a:ln>
            <a:noFill/>
          </a:ln>
        </p:spPr>
      </p:pic>
      <p:pic>
        <p:nvPicPr>
          <p:cNvPr id="16" name="Bild 10" descr="Bildergebnis für preisschild">
            <a:extLst>
              <a:ext uri="{FF2B5EF4-FFF2-40B4-BE49-F238E27FC236}">
                <a16:creationId xmlns:a16="http://schemas.microsoft.com/office/drawing/2014/main" id="{695D7AB5-DF23-4080-A4BB-4C475996374A}"/>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21400" y="1797262"/>
            <a:ext cx="1741311" cy="1335422"/>
          </a:xfrm>
          <a:prstGeom prst="rect">
            <a:avLst/>
          </a:prstGeom>
          <a:noFill/>
          <a:ln>
            <a:noFill/>
          </a:ln>
        </p:spPr>
      </p:pic>
      <p:pic>
        <p:nvPicPr>
          <p:cNvPr id="17" name="Bild 11" descr="Bildergebnis für rabatt">
            <a:extLst>
              <a:ext uri="{FF2B5EF4-FFF2-40B4-BE49-F238E27FC236}">
                <a16:creationId xmlns:a16="http://schemas.microsoft.com/office/drawing/2014/main" id="{11CC40FA-37F2-403D-A4D6-1CF4E54EBB66}"/>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91894" y="3258177"/>
            <a:ext cx="1318813" cy="1025555"/>
          </a:xfrm>
          <a:prstGeom prst="rect">
            <a:avLst/>
          </a:prstGeom>
          <a:noFill/>
          <a:ln>
            <a:noFill/>
          </a:ln>
        </p:spPr>
      </p:pic>
      <p:sp>
        <p:nvSpPr>
          <p:cNvPr id="18" name="Foliennummernplatzhalter 12">
            <a:extLst>
              <a:ext uri="{FF2B5EF4-FFF2-40B4-BE49-F238E27FC236}">
                <a16:creationId xmlns:a16="http://schemas.microsoft.com/office/drawing/2014/main" id="{D5A193F1-B747-4690-90FB-DD4CE6DADFA0}"/>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21</a:t>
            </a:fld>
            <a:endParaRPr lang="ru-RU"/>
          </a:p>
        </p:txBody>
      </p:sp>
    </p:spTree>
    <p:extLst>
      <p:ext uri="{BB962C8B-B14F-4D97-AF65-F5344CB8AC3E}">
        <p14:creationId xmlns:p14="http://schemas.microsoft.com/office/powerpoint/2010/main" val="7265129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2">
            <a:extLst>
              <a:ext uri="{FF2B5EF4-FFF2-40B4-BE49-F238E27FC236}">
                <a16:creationId xmlns:a16="http://schemas.microsoft.com/office/drawing/2014/main" id="{5882207D-70D9-430D-967C-7887C6E5309C}"/>
              </a:ext>
            </a:extLst>
          </p:cNvPr>
          <p:cNvSpPr txBox="1">
            <a:spLocks/>
          </p:cNvSpPr>
          <p:nvPr/>
        </p:nvSpPr>
        <p:spPr>
          <a:xfrm>
            <a:off x="1800353" y="2615315"/>
            <a:ext cx="9294943" cy="2019300"/>
          </a:xfrm>
          <a:prstGeom prst="rect">
            <a:avLst/>
          </a:prstGeom>
        </p:spPr>
        <p:txBody>
          <a:bodyPr vert="horz" lIns="91440" tIns="45720" rIns="91440" bIns="45720" rtlCol="0" anchor="ctr"/>
          <a:lstStyle>
            <a:defPPr>
              <a:defRPr lang="ru-RU"/>
            </a:defPPr>
            <a:lvl1pPr marL="0" algn="r" defTabSz="914400" rtl="0" eaLnBrk="1" latinLnBrk="0" hangingPunct="1">
              <a:defRPr sz="24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DE" dirty="0">
                <a:solidFill>
                  <a:srgbClr val="0B4874"/>
                </a:solidFill>
                <a:latin typeface="+mj-lt"/>
                <a:cs typeface="Arial" pitchFamily="34" charset="0"/>
              </a:rPr>
              <a:t>Aufgabe: </a:t>
            </a:r>
          </a:p>
          <a:p>
            <a:pPr marL="357188" indent="-357188" algn="l">
              <a:buClr>
                <a:srgbClr val="0B4874"/>
              </a:buClr>
              <a:buFont typeface="Century Gothic" panose="020B0502020202020204" pitchFamily="34" charset="0"/>
              <a:buChar char="●"/>
            </a:pPr>
            <a:r>
              <a:rPr lang="de-CH" b="0" dirty="0">
                <a:solidFill>
                  <a:schemeClr val="accent6">
                    <a:lumMod val="50000"/>
                  </a:schemeClr>
                </a:solidFill>
                <a:latin typeface="+mj-lt"/>
                <a:cs typeface="Arial" pitchFamily="34" charset="0"/>
              </a:rPr>
              <a:t>Wie hat Red Bull die 4P ausgestaltet? Oder anders gefragt: Wie sieht der Marketing-Mix von Red Bull aus?</a:t>
            </a:r>
          </a:p>
          <a:p>
            <a:pPr marL="357188" indent="-357188" algn="l">
              <a:buClr>
                <a:srgbClr val="0B4874"/>
              </a:buClr>
              <a:buFont typeface="Century Gothic" panose="020B0502020202020204" pitchFamily="34" charset="0"/>
              <a:buChar char="●"/>
            </a:pPr>
            <a:r>
              <a:rPr lang="de-CH" b="0" dirty="0">
                <a:solidFill>
                  <a:schemeClr val="accent6">
                    <a:lumMod val="50000"/>
                  </a:schemeClr>
                </a:solidFill>
                <a:latin typeface="+mj-lt"/>
                <a:cs typeface="Arial" pitchFamily="34" charset="0"/>
              </a:rPr>
              <a:t>Alternativ können Sie auch den Marketing-Mix für ein anderes Produkt analysieren.</a:t>
            </a:r>
          </a:p>
        </p:txBody>
      </p:sp>
      <p:sp>
        <p:nvSpPr>
          <p:cNvPr id="4" name="Foliennummernplatzhalter 12">
            <a:extLst>
              <a:ext uri="{FF2B5EF4-FFF2-40B4-BE49-F238E27FC236}">
                <a16:creationId xmlns:a16="http://schemas.microsoft.com/office/drawing/2014/main" id="{11B10FAC-FD58-45CA-8DE0-C480E70CEA14}"/>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22</a:t>
            </a:fld>
            <a:endParaRPr lang="ru-RU"/>
          </a:p>
        </p:txBody>
      </p:sp>
      <p:grpSp>
        <p:nvGrpSpPr>
          <p:cNvPr id="2" name="Gruppieren 1">
            <a:extLst>
              <a:ext uri="{FF2B5EF4-FFF2-40B4-BE49-F238E27FC236}">
                <a16:creationId xmlns:a16="http://schemas.microsoft.com/office/drawing/2014/main" id="{15A59F63-7596-6517-1ECB-AE71D8B27E05}"/>
              </a:ext>
            </a:extLst>
          </p:cNvPr>
          <p:cNvGrpSpPr/>
          <p:nvPr/>
        </p:nvGrpSpPr>
        <p:grpSpPr>
          <a:xfrm>
            <a:off x="10737669" y="0"/>
            <a:ext cx="1454331" cy="1277285"/>
            <a:chOff x="10737669" y="0"/>
            <a:chExt cx="1454331" cy="1277285"/>
          </a:xfrm>
        </p:grpSpPr>
        <p:sp>
          <p:nvSpPr>
            <p:cNvPr id="3" name="Rechteck 2">
              <a:extLst>
                <a:ext uri="{FF2B5EF4-FFF2-40B4-BE49-F238E27FC236}">
                  <a16:creationId xmlns:a16="http://schemas.microsoft.com/office/drawing/2014/main" id="{98CD7101-52E0-984D-B8DB-7AAF7C01F6CC}"/>
                </a:ext>
              </a:extLst>
            </p:cNvPr>
            <p:cNvSpPr/>
            <p:nvPr/>
          </p:nvSpPr>
          <p:spPr>
            <a:xfrm>
              <a:off x="10737669" y="0"/>
              <a:ext cx="1454331" cy="1277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6" name="Grafik 5">
              <a:extLst>
                <a:ext uri="{FF2B5EF4-FFF2-40B4-BE49-F238E27FC236}">
                  <a16:creationId xmlns:a16="http://schemas.microsoft.com/office/drawing/2014/main" id="{07773338-34B1-ED66-118A-634251FCD6F5}"/>
                </a:ext>
              </a:extLst>
            </p:cNvPr>
            <p:cNvPicPr>
              <a:picLocks noChangeAspect="1"/>
            </p:cNvPicPr>
            <p:nvPr/>
          </p:nvPicPr>
          <p:blipFill>
            <a:blip r:embed="rId3"/>
            <a:stretch>
              <a:fillRect/>
            </a:stretch>
          </p:blipFill>
          <p:spPr>
            <a:xfrm>
              <a:off x="10906137" y="197285"/>
              <a:ext cx="1080000" cy="1080000"/>
            </a:xfrm>
            <a:prstGeom prst="rect">
              <a:avLst/>
            </a:prstGeom>
          </p:spPr>
        </p:pic>
      </p:grpSp>
    </p:spTree>
    <p:extLst>
      <p:ext uri="{BB962C8B-B14F-4D97-AF65-F5344CB8AC3E}">
        <p14:creationId xmlns:p14="http://schemas.microsoft.com/office/powerpoint/2010/main" val="27153611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394D299B-FDB9-4E96-A2A9-01CC71280AE0}"/>
              </a:ext>
            </a:extLst>
          </p:cNvPr>
          <p:cNvSpPr txBox="1">
            <a:spLocks/>
          </p:cNvSpPr>
          <p:nvPr/>
        </p:nvSpPr>
        <p:spPr>
          <a:xfrm>
            <a:off x="5124864" y="1818448"/>
            <a:ext cx="6921464" cy="159067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lnSpc>
                <a:spcPct val="100000"/>
              </a:lnSpc>
              <a:spcBef>
                <a:spcPts val="600"/>
              </a:spcBef>
              <a:spcAft>
                <a:spcPts val="1200"/>
              </a:spcAft>
            </a:pPr>
            <a:r>
              <a:rPr lang="de-DE" altLang="fr-FR" sz="3200" b="0" dirty="0">
                <a:solidFill>
                  <a:schemeClr val="accent6">
                    <a:lumMod val="50000"/>
                  </a:schemeClr>
                </a:solidFill>
                <a:cs typeface="Arial" pitchFamily="34" charset="0"/>
              </a:rPr>
              <a:t>Lerneinheit M 4.3</a:t>
            </a:r>
            <a:br>
              <a:rPr lang="de-DE" altLang="fr-FR" sz="3200" b="0" dirty="0">
                <a:solidFill>
                  <a:schemeClr val="accent6">
                    <a:lumMod val="50000"/>
                  </a:schemeClr>
                </a:solidFill>
                <a:cs typeface="Arial" pitchFamily="34" charset="0"/>
              </a:rPr>
            </a:br>
            <a:r>
              <a:rPr lang="de-DE" altLang="fr-FR" sz="3200" b="0" dirty="0">
                <a:solidFill>
                  <a:schemeClr val="accent6">
                    <a:lumMod val="50000"/>
                  </a:schemeClr>
                </a:solidFill>
                <a:cs typeface="Arial" pitchFamily="34" charset="0"/>
              </a:rPr>
              <a:t>Wissen und Handwerkszeug</a:t>
            </a:r>
            <a:br>
              <a:rPr lang="de-DE" altLang="fr-FR" sz="3200" dirty="0">
                <a:solidFill>
                  <a:srgbClr val="0B4874"/>
                </a:solidFill>
                <a:cs typeface="Arial" pitchFamily="34" charset="0"/>
              </a:rPr>
            </a:br>
            <a:r>
              <a:rPr lang="de-DE" altLang="fr-FR" sz="3200" dirty="0">
                <a:solidFill>
                  <a:srgbClr val="0B4874"/>
                </a:solidFill>
                <a:cs typeface="Arial" pitchFamily="34" charset="0"/>
              </a:rPr>
              <a:t>Social Media</a:t>
            </a:r>
            <a:endParaRPr lang="de-CH" sz="3200" dirty="0">
              <a:solidFill>
                <a:srgbClr val="0B4874"/>
              </a:solidFill>
            </a:endParaRPr>
          </a:p>
        </p:txBody>
      </p:sp>
      <p:sp>
        <p:nvSpPr>
          <p:cNvPr id="5" name="Foliennummernplatzhalter 12">
            <a:extLst>
              <a:ext uri="{FF2B5EF4-FFF2-40B4-BE49-F238E27FC236}">
                <a16:creationId xmlns:a16="http://schemas.microsoft.com/office/drawing/2014/main" id="{2CD2C382-CE6A-4AFD-9212-2409751503B3}"/>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23</a:t>
            </a:fld>
            <a:endParaRPr lang="ru-RU"/>
          </a:p>
        </p:txBody>
      </p:sp>
      <p:grpSp>
        <p:nvGrpSpPr>
          <p:cNvPr id="2" name="Gruppieren 1">
            <a:extLst>
              <a:ext uri="{FF2B5EF4-FFF2-40B4-BE49-F238E27FC236}">
                <a16:creationId xmlns:a16="http://schemas.microsoft.com/office/drawing/2014/main" id="{5550F996-E92B-D8EF-8561-B8B81EF255B4}"/>
              </a:ext>
            </a:extLst>
          </p:cNvPr>
          <p:cNvGrpSpPr/>
          <p:nvPr/>
        </p:nvGrpSpPr>
        <p:grpSpPr>
          <a:xfrm>
            <a:off x="10691476" y="888274"/>
            <a:ext cx="1454331" cy="1277285"/>
            <a:chOff x="10737669" y="0"/>
            <a:chExt cx="1454331" cy="1277285"/>
          </a:xfrm>
        </p:grpSpPr>
        <p:sp>
          <p:nvSpPr>
            <p:cNvPr id="3" name="Rechteck 2">
              <a:extLst>
                <a:ext uri="{FF2B5EF4-FFF2-40B4-BE49-F238E27FC236}">
                  <a16:creationId xmlns:a16="http://schemas.microsoft.com/office/drawing/2014/main" id="{76B56A5F-D464-7FD0-D5E7-03D88583E824}"/>
                </a:ext>
              </a:extLst>
            </p:cNvPr>
            <p:cNvSpPr/>
            <p:nvPr/>
          </p:nvSpPr>
          <p:spPr>
            <a:xfrm>
              <a:off x="10737669" y="0"/>
              <a:ext cx="1454331" cy="1277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6" name="Grafik 5">
              <a:extLst>
                <a:ext uri="{FF2B5EF4-FFF2-40B4-BE49-F238E27FC236}">
                  <a16:creationId xmlns:a16="http://schemas.microsoft.com/office/drawing/2014/main" id="{B51C5F7A-2E26-AF07-7A22-F8C320E1CBD6}"/>
                </a:ext>
              </a:extLst>
            </p:cNvPr>
            <p:cNvPicPr>
              <a:picLocks noChangeAspect="1"/>
            </p:cNvPicPr>
            <p:nvPr/>
          </p:nvPicPr>
          <p:blipFill>
            <a:blip r:embed="rId3"/>
            <a:stretch>
              <a:fillRect/>
            </a:stretch>
          </p:blipFill>
          <p:spPr>
            <a:xfrm>
              <a:off x="10906137" y="197285"/>
              <a:ext cx="1080000" cy="1080000"/>
            </a:xfrm>
            <a:prstGeom prst="rect">
              <a:avLst/>
            </a:prstGeom>
          </p:spPr>
        </p:pic>
      </p:grpSp>
    </p:spTree>
    <p:extLst>
      <p:ext uri="{BB962C8B-B14F-4D97-AF65-F5344CB8AC3E}">
        <p14:creationId xmlns:p14="http://schemas.microsoft.com/office/powerpoint/2010/main" val="17920859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F5ED1E94-52E6-4F6B-86F2-DBC982741BE9}"/>
              </a:ext>
            </a:extLst>
          </p:cNvPr>
          <p:cNvSpPr txBox="1">
            <a:spLocks noChangeArrowheads="1"/>
          </p:cNvSpPr>
          <p:nvPr/>
        </p:nvSpPr>
        <p:spPr bwMode="auto">
          <a:xfrm>
            <a:off x="962327" y="107983"/>
            <a:ext cx="9883661" cy="657225"/>
          </a:xfrm>
          <a:prstGeom prst="rect">
            <a:avLst/>
          </a:prstGeom>
          <a:noFill/>
          <a:ln w="9525">
            <a:noFill/>
            <a:miter lim="800000"/>
            <a:headEnd/>
            <a:tailEnd/>
          </a:ln>
        </p:spPr>
        <p:txBody>
          <a:bodyPr anchor="ctr"/>
          <a:lstStyle/>
          <a:p>
            <a:pPr>
              <a:defRPr/>
            </a:pPr>
            <a:r>
              <a:rPr lang="de-CH" sz="2400" b="1" dirty="0">
                <a:solidFill>
                  <a:srgbClr val="0B4874"/>
                </a:solidFill>
                <a:latin typeface="Century Gothic" panose="020B0502020202020204" pitchFamily="34" charset="0"/>
                <a:ea typeface="ＭＳ Ｐゴシック" charset="0"/>
                <a:cs typeface="Arial"/>
              </a:rPr>
              <a:t>Was ist gut an diesem Facebook-Post? Was ist schlecht?</a:t>
            </a:r>
          </a:p>
        </p:txBody>
      </p:sp>
      <p:sp>
        <p:nvSpPr>
          <p:cNvPr id="8" name="Rechteck 7">
            <a:extLst>
              <a:ext uri="{FF2B5EF4-FFF2-40B4-BE49-F238E27FC236}">
                <a16:creationId xmlns:a16="http://schemas.microsoft.com/office/drawing/2014/main" id="{0BC291CD-A4A2-4A3B-A1DD-6192BB951619}"/>
              </a:ext>
            </a:extLst>
          </p:cNvPr>
          <p:cNvSpPr/>
          <p:nvPr/>
        </p:nvSpPr>
        <p:spPr>
          <a:xfrm>
            <a:off x="6286104" y="6465067"/>
            <a:ext cx="5419185" cy="246221"/>
          </a:xfrm>
          <a:prstGeom prst="rect">
            <a:avLst/>
          </a:prstGeom>
        </p:spPr>
        <p:txBody>
          <a:bodyPr wrap="square">
            <a:spAutoFit/>
          </a:bodyPr>
          <a:lstStyle/>
          <a:p>
            <a:r>
              <a:rPr lang="de-DE" sz="1000" b="1" dirty="0">
                <a:solidFill>
                  <a:schemeClr val="accent6">
                    <a:lumMod val="50000"/>
                  </a:schemeClr>
                </a:solidFill>
              </a:rPr>
              <a:t>Quelle: </a:t>
            </a:r>
            <a:r>
              <a:rPr lang="de-DE" sz="1000" dirty="0">
                <a:solidFill>
                  <a:schemeClr val="accent6">
                    <a:lumMod val="50000"/>
                  </a:schemeClr>
                </a:solidFill>
              </a:rPr>
              <a:t>https://www.startplatz.de/facebook_besser_einsetzen/</a:t>
            </a:r>
          </a:p>
        </p:txBody>
      </p:sp>
      <p:pic>
        <p:nvPicPr>
          <p:cNvPr id="6" name="Picture 2">
            <a:extLst>
              <a:ext uri="{FF2B5EF4-FFF2-40B4-BE49-F238E27FC236}">
                <a16:creationId xmlns:a16="http://schemas.microsoft.com/office/drawing/2014/main" id="{D0A5859A-24B4-4913-930B-65142FFFC319}"/>
              </a:ext>
            </a:extLst>
          </p:cNvPr>
          <p:cNvPicPr>
            <a:picLocks noChangeAspect="1" noChangeArrowheads="1"/>
          </p:cNvPicPr>
          <p:nvPr/>
        </p:nvPicPr>
        <p:blipFill>
          <a:blip r:embed="rId3"/>
          <a:srcRect/>
          <a:stretch>
            <a:fillRect/>
          </a:stretch>
        </p:blipFill>
        <p:spPr bwMode="auto">
          <a:xfrm>
            <a:off x="1065973" y="1029785"/>
            <a:ext cx="5051293" cy="5297077"/>
          </a:xfrm>
          <a:prstGeom prst="rect">
            <a:avLst/>
          </a:prstGeom>
          <a:solidFill>
            <a:schemeClr val="bg1">
              <a:lumMod val="50000"/>
            </a:schemeClr>
          </a:solidFill>
          <a:ln w="9525">
            <a:solidFill>
              <a:schemeClr val="bg1">
                <a:lumMod val="50000"/>
              </a:schemeClr>
            </a:solidFill>
            <a:miter lim="800000"/>
            <a:headEnd/>
            <a:tailEnd/>
          </a:ln>
          <a:effectLst>
            <a:outerShdw blurRad="50800" dist="38100" dir="2700000" algn="tl" rotWithShape="0">
              <a:prstClr val="black">
                <a:alpha val="40000"/>
              </a:prstClr>
            </a:outerShdw>
          </a:effectLst>
        </p:spPr>
      </p:pic>
      <p:sp>
        <p:nvSpPr>
          <p:cNvPr id="7" name="Foliennummernplatzhalter 12">
            <a:extLst>
              <a:ext uri="{FF2B5EF4-FFF2-40B4-BE49-F238E27FC236}">
                <a16:creationId xmlns:a16="http://schemas.microsoft.com/office/drawing/2014/main" id="{0BDE5A95-030C-4C20-92E9-12F72DE27AFC}"/>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24</a:t>
            </a:fld>
            <a:endParaRPr lang="ru-RU"/>
          </a:p>
        </p:txBody>
      </p:sp>
    </p:spTree>
    <p:extLst>
      <p:ext uri="{BB962C8B-B14F-4D97-AF65-F5344CB8AC3E}">
        <p14:creationId xmlns:p14="http://schemas.microsoft.com/office/powerpoint/2010/main" val="41922169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a:extLst>
              <a:ext uri="{FF2B5EF4-FFF2-40B4-BE49-F238E27FC236}">
                <a16:creationId xmlns:a16="http://schemas.microsoft.com/office/drawing/2014/main" id="{6B6664AD-807F-43A0-95EE-1EFF6CDE97F3}"/>
              </a:ext>
            </a:extLst>
          </p:cNvPr>
          <p:cNvPicPr>
            <a:picLocks noChangeAspect="1" noChangeArrowheads="1"/>
          </p:cNvPicPr>
          <p:nvPr/>
        </p:nvPicPr>
        <p:blipFill>
          <a:blip r:embed="rId3"/>
          <a:srcRect/>
          <a:stretch>
            <a:fillRect/>
          </a:stretch>
        </p:blipFill>
        <p:spPr bwMode="auto">
          <a:xfrm>
            <a:off x="1065973" y="1029785"/>
            <a:ext cx="5051293" cy="5297077"/>
          </a:xfrm>
          <a:prstGeom prst="rect">
            <a:avLst/>
          </a:prstGeom>
          <a:solidFill>
            <a:schemeClr val="bg1">
              <a:lumMod val="50000"/>
            </a:schemeClr>
          </a:solidFill>
          <a:ln w="9525">
            <a:solidFill>
              <a:schemeClr val="bg1">
                <a:lumMod val="50000"/>
              </a:schemeClr>
            </a:solidFill>
            <a:miter lim="800000"/>
            <a:headEnd/>
            <a:tailEnd/>
          </a:ln>
          <a:effectLst>
            <a:outerShdw blurRad="50800" dist="38100" dir="2700000" algn="tl" rotWithShape="0">
              <a:prstClr val="black">
                <a:alpha val="40000"/>
              </a:prstClr>
            </a:outerShdw>
          </a:effectLst>
        </p:spPr>
      </p:pic>
      <p:sp>
        <p:nvSpPr>
          <p:cNvPr id="2" name="Rectangle 2">
            <a:extLst>
              <a:ext uri="{FF2B5EF4-FFF2-40B4-BE49-F238E27FC236}">
                <a16:creationId xmlns:a16="http://schemas.microsoft.com/office/drawing/2014/main" id="{F5ED1E94-52E6-4F6B-86F2-DBC982741BE9}"/>
              </a:ext>
            </a:extLst>
          </p:cNvPr>
          <p:cNvSpPr txBox="1">
            <a:spLocks noChangeArrowheads="1"/>
          </p:cNvSpPr>
          <p:nvPr/>
        </p:nvSpPr>
        <p:spPr bwMode="auto">
          <a:xfrm>
            <a:off x="961547" y="112057"/>
            <a:ext cx="9883661" cy="657225"/>
          </a:xfrm>
          <a:prstGeom prst="rect">
            <a:avLst/>
          </a:prstGeom>
          <a:noFill/>
          <a:ln w="9525">
            <a:noFill/>
            <a:miter lim="800000"/>
            <a:headEnd/>
            <a:tailEnd/>
          </a:ln>
        </p:spPr>
        <p:txBody>
          <a:bodyPr anchor="ctr"/>
          <a:lstStyle/>
          <a:p>
            <a:pPr>
              <a:defRPr/>
            </a:pPr>
            <a:r>
              <a:rPr lang="de-CH" sz="2400" b="1" dirty="0">
                <a:solidFill>
                  <a:srgbClr val="0B4874"/>
                </a:solidFill>
                <a:latin typeface="Century Gothic" panose="020B0502020202020204" pitchFamily="34" charset="0"/>
                <a:ea typeface="ＭＳ Ｐゴシック" charset="0"/>
                <a:cs typeface="Arial"/>
              </a:rPr>
              <a:t>Was ist gut an diesem Facebook-Post? Was ist schlecht?</a:t>
            </a:r>
          </a:p>
        </p:txBody>
      </p:sp>
      <p:sp>
        <p:nvSpPr>
          <p:cNvPr id="7" name="Rechteck 6">
            <a:extLst>
              <a:ext uri="{FF2B5EF4-FFF2-40B4-BE49-F238E27FC236}">
                <a16:creationId xmlns:a16="http://schemas.microsoft.com/office/drawing/2014/main" id="{122F6BA7-ED35-4744-8BD9-F9F5E808E8DB}"/>
              </a:ext>
            </a:extLst>
          </p:cNvPr>
          <p:cNvSpPr/>
          <p:nvPr/>
        </p:nvSpPr>
        <p:spPr>
          <a:xfrm>
            <a:off x="766614" y="1530727"/>
            <a:ext cx="5832648" cy="360040"/>
          </a:xfrm>
          <a:prstGeom prst="rect">
            <a:avLst/>
          </a:prstGeom>
          <a:noFill/>
          <a:ln w="19050">
            <a:solidFill>
              <a:srgbClr val="0B4874"/>
            </a:solidFill>
          </a:ln>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err="1">
              <a:solidFill>
                <a:prstClr val="black"/>
              </a:solidFill>
              <a:latin typeface="Malgun Gothic"/>
              <a:ea typeface="+mn-ea"/>
              <a:cs typeface="+mn-cs"/>
            </a:endParaRPr>
          </a:p>
        </p:txBody>
      </p:sp>
      <p:sp>
        <p:nvSpPr>
          <p:cNvPr id="9" name="Rechteck 8">
            <a:extLst>
              <a:ext uri="{FF2B5EF4-FFF2-40B4-BE49-F238E27FC236}">
                <a16:creationId xmlns:a16="http://schemas.microsoft.com/office/drawing/2014/main" id="{A784D88B-A0E7-44E1-B367-F85D2C36B16A}"/>
              </a:ext>
            </a:extLst>
          </p:cNvPr>
          <p:cNvSpPr/>
          <p:nvPr/>
        </p:nvSpPr>
        <p:spPr>
          <a:xfrm>
            <a:off x="6995306" y="1302106"/>
            <a:ext cx="4680520" cy="1089529"/>
          </a:xfrm>
          <a:prstGeom prst="rect">
            <a:avLst/>
          </a:prstGeom>
        </p:spPr>
        <p:txBody>
          <a:bodyPr wrap="square">
            <a:spAutoFit/>
          </a:bodyPr>
          <a:lstStyle/>
          <a:p>
            <a:pPr>
              <a:lnSpc>
                <a:spcPct val="90000"/>
              </a:lnSpc>
              <a:spcAft>
                <a:spcPts val="1000"/>
              </a:spcAft>
            </a:pPr>
            <a:r>
              <a:rPr lang="de-DE" b="1" dirty="0">
                <a:solidFill>
                  <a:srgbClr val="0B4874"/>
                </a:solidFill>
              </a:rPr>
              <a:t>Werbetext: </a:t>
            </a:r>
            <a:r>
              <a:rPr lang="de-DE" dirty="0">
                <a:solidFill>
                  <a:schemeClr val="accent6">
                    <a:lumMod val="50000"/>
                  </a:schemeClr>
                </a:solidFill>
              </a:rPr>
              <a:t>Es ist unklar, auf was Kundinnen und Kunden 20% Rabatt bekommen. Auf Trikots? Oder auf Schuhe?</a:t>
            </a:r>
          </a:p>
        </p:txBody>
      </p:sp>
      <p:sp>
        <p:nvSpPr>
          <p:cNvPr id="10" name="Gleichschenkliges Dreieck 9">
            <a:extLst>
              <a:ext uri="{FF2B5EF4-FFF2-40B4-BE49-F238E27FC236}">
                <a16:creationId xmlns:a16="http://schemas.microsoft.com/office/drawing/2014/main" id="{A66A65AF-6443-4E05-BD76-1FC62C751AF3}"/>
              </a:ext>
            </a:extLst>
          </p:cNvPr>
          <p:cNvSpPr/>
          <p:nvPr/>
        </p:nvSpPr>
        <p:spPr>
          <a:xfrm rot="5400000">
            <a:off x="6656264" y="1535794"/>
            <a:ext cx="360040" cy="330029"/>
          </a:xfrm>
          <a:prstGeom prst="triangle">
            <a:avLst/>
          </a:prstGeom>
          <a:solidFill>
            <a:srgbClr val="0B4874"/>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err="1">
              <a:solidFill>
                <a:prstClr val="black"/>
              </a:solidFill>
              <a:latin typeface="Malgun Gothic"/>
              <a:ea typeface="+mn-ea"/>
              <a:cs typeface="+mn-cs"/>
            </a:endParaRPr>
          </a:p>
        </p:txBody>
      </p:sp>
      <p:sp>
        <p:nvSpPr>
          <p:cNvPr id="11" name="Rechteck 10">
            <a:extLst>
              <a:ext uri="{FF2B5EF4-FFF2-40B4-BE49-F238E27FC236}">
                <a16:creationId xmlns:a16="http://schemas.microsoft.com/office/drawing/2014/main" id="{AD6659D7-EB65-444E-B6ED-D2351DAE85ED}"/>
              </a:ext>
            </a:extLst>
          </p:cNvPr>
          <p:cNvSpPr/>
          <p:nvPr/>
        </p:nvSpPr>
        <p:spPr>
          <a:xfrm>
            <a:off x="7067314" y="2731045"/>
            <a:ext cx="4716524" cy="1338828"/>
          </a:xfrm>
          <a:prstGeom prst="rect">
            <a:avLst/>
          </a:prstGeom>
        </p:spPr>
        <p:txBody>
          <a:bodyPr wrap="square">
            <a:spAutoFit/>
          </a:bodyPr>
          <a:lstStyle/>
          <a:p>
            <a:pPr>
              <a:lnSpc>
                <a:spcPct val="90000"/>
              </a:lnSpc>
              <a:spcAft>
                <a:spcPts val="1000"/>
              </a:spcAft>
            </a:pPr>
            <a:r>
              <a:rPr lang="de-DE" b="1" dirty="0">
                <a:solidFill>
                  <a:srgbClr val="0B4874"/>
                </a:solidFill>
              </a:rPr>
              <a:t>Bild: </a:t>
            </a:r>
            <a:r>
              <a:rPr lang="de-DE" dirty="0">
                <a:solidFill>
                  <a:schemeClr val="accent6">
                    <a:lumMod val="50000"/>
                  </a:schemeClr>
                </a:solidFill>
              </a:rPr>
              <a:t>Das Bild zieht zu wenig Aufmerksamkeit auf sich. Es ist ein sehr «allgemeines» Foto. Zudem ist die gelbe Schrift auf dem grauen Hintergrund nur schwer zu entziffern.</a:t>
            </a:r>
          </a:p>
        </p:txBody>
      </p:sp>
      <p:sp>
        <p:nvSpPr>
          <p:cNvPr id="12" name="Rechteck 11">
            <a:extLst>
              <a:ext uri="{FF2B5EF4-FFF2-40B4-BE49-F238E27FC236}">
                <a16:creationId xmlns:a16="http://schemas.microsoft.com/office/drawing/2014/main" id="{CE1F8FE7-0DE0-4AF7-881C-EDD1B2389151}"/>
              </a:ext>
            </a:extLst>
          </p:cNvPr>
          <p:cNvSpPr/>
          <p:nvPr/>
        </p:nvSpPr>
        <p:spPr>
          <a:xfrm>
            <a:off x="766614" y="1968348"/>
            <a:ext cx="5832648" cy="2435937"/>
          </a:xfrm>
          <a:prstGeom prst="rect">
            <a:avLst/>
          </a:prstGeom>
          <a:noFill/>
          <a:ln w="19050">
            <a:solidFill>
              <a:srgbClr val="0B4874"/>
            </a:solidFill>
          </a:ln>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err="1">
              <a:solidFill>
                <a:prstClr val="black"/>
              </a:solidFill>
              <a:latin typeface="Malgun Gothic"/>
              <a:ea typeface="+mn-ea"/>
              <a:cs typeface="+mn-cs"/>
            </a:endParaRPr>
          </a:p>
        </p:txBody>
      </p:sp>
      <p:sp>
        <p:nvSpPr>
          <p:cNvPr id="13" name="Gleichschenkliges Dreieck 12">
            <a:extLst>
              <a:ext uri="{FF2B5EF4-FFF2-40B4-BE49-F238E27FC236}">
                <a16:creationId xmlns:a16="http://schemas.microsoft.com/office/drawing/2014/main" id="{59055893-4DFF-4721-A737-393C8CD77486}"/>
              </a:ext>
            </a:extLst>
          </p:cNvPr>
          <p:cNvSpPr/>
          <p:nvPr/>
        </p:nvSpPr>
        <p:spPr>
          <a:xfrm rot="5400000">
            <a:off x="6656265" y="2975953"/>
            <a:ext cx="360040" cy="330029"/>
          </a:xfrm>
          <a:prstGeom prst="triangle">
            <a:avLst/>
          </a:prstGeom>
          <a:solidFill>
            <a:srgbClr val="0B4874"/>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err="1">
              <a:solidFill>
                <a:prstClr val="black"/>
              </a:solidFill>
              <a:latin typeface="Malgun Gothic"/>
              <a:ea typeface="+mn-ea"/>
              <a:cs typeface="+mn-cs"/>
            </a:endParaRPr>
          </a:p>
        </p:txBody>
      </p:sp>
      <p:sp>
        <p:nvSpPr>
          <p:cNvPr id="14" name="Rechteck 13">
            <a:extLst>
              <a:ext uri="{FF2B5EF4-FFF2-40B4-BE49-F238E27FC236}">
                <a16:creationId xmlns:a16="http://schemas.microsoft.com/office/drawing/2014/main" id="{D91AFBC6-D1C9-41C7-B2A6-7AD1F1664C87}"/>
              </a:ext>
            </a:extLst>
          </p:cNvPr>
          <p:cNvSpPr/>
          <p:nvPr/>
        </p:nvSpPr>
        <p:spPr>
          <a:xfrm>
            <a:off x="7103318" y="4193014"/>
            <a:ext cx="4680520" cy="840230"/>
          </a:xfrm>
          <a:prstGeom prst="rect">
            <a:avLst/>
          </a:prstGeom>
        </p:spPr>
        <p:txBody>
          <a:bodyPr wrap="square">
            <a:spAutoFit/>
          </a:bodyPr>
          <a:lstStyle/>
          <a:p>
            <a:pPr>
              <a:lnSpc>
                <a:spcPct val="90000"/>
              </a:lnSpc>
              <a:spcAft>
                <a:spcPts val="1000"/>
              </a:spcAft>
            </a:pPr>
            <a:r>
              <a:rPr lang="de-DE" b="1" dirty="0">
                <a:solidFill>
                  <a:srgbClr val="0B4874"/>
                </a:solidFill>
              </a:rPr>
              <a:t>Headline:</a:t>
            </a:r>
            <a:r>
              <a:rPr lang="de-DE" dirty="0">
                <a:solidFill>
                  <a:srgbClr val="0B4874"/>
                </a:solidFill>
              </a:rPr>
              <a:t> </a:t>
            </a:r>
            <a:r>
              <a:rPr lang="de-DE" dirty="0">
                <a:solidFill>
                  <a:schemeClr val="accent6">
                    <a:lumMod val="50000"/>
                  </a:schemeClr>
                </a:solidFill>
              </a:rPr>
              <a:t>«Doppelt jubeln!» </a:t>
            </a:r>
            <a:br>
              <a:rPr lang="de-DE" dirty="0">
                <a:solidFill>
                  <a:schemeClr val="accent6">
                    <a:lumMod val="50000"/>
                  </a:schemeClr>
                </a:solidFill>
              </a:rPr>
            </a:br>
            <a:r>
              <a:rPr lang="de-DE" dirty="0">
                <a:solidFill>
                  <a:schemeClr val="accent6">
                    <a:lumMod val="50000"/>
                  </a:schemeClr>
                </a:solidFill>
              </a:rPr>
              <a:t>Verschenktes Potenzial. Nicht besonders kreativ oder überraschend. </a:t>
            </a:r>
          </a:p>
        </p:txBody>
      </p:sp>
      <p:sp>
        <p:nvSpPr>
          <p:cNvPr id="15" name="Rechteck 14">
            <a:extLst>
              <a:ext uri="{FF2B5EF4-FFF2-40B4-BE49-F238E27FC236}">
                <a16:creationId xmlns:a16="http://schemas.microsoft.com/office/drawing/2014/main" id="{8D975327-723F-46C1-A30B-5FFF44C493CA}"/>
              </a:ext>
            </a:extLst>
          </p:cNvPr>
          <p:cNvSpPr/>
          <p:nvPr/>
        </p:nvSpPr>
        <p:spPr>
          <a:xfrm>
            <a:off x="766614" y="4455956"/>
            <a:ext cx="5832648" cy="325719"/>
          </a:xfrm>
          <a:prstGeom prst="rect">
            <a:avLst/>
          </a:prstGeom>
          <a:noFill/>
          <a:ln w="19050">
            <a:solidFill>
              <a:srgbClr val="0B4874"/>
            </a:solidFill>
          </a:ln>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err="1">
              <a:solidFill>
                <a:prstClr val="black"/>
              </a:solidFill>
              <a:latin typeface="Malgun Gothic"/>
              <a:ea typeface="+mn-ea"/>
              <a:cs typeface="+mn-cs"/>
            </a:endParaRPr>
          </a:p>
        </p:txBody>
      </p:sp>
      <p:sp>
        <p:nvSpPr>
          <p:cNvPr id="16" name="Gleichschenkliges Dreieck 15">
            <a:extLst>
              <a:ext uri="{FF2B5EF4-FFF2-40B4-BE49-F238E27FC236}">
                <a16:creationId xmlns:a16="http://schemas.microsoft.com/office/drawing/2014/main" id="{E55B894F-6364-408C-B3CF-AA55670ACDC6}"/>
              </a:ext>
            </a:extLst>
          </p:cNvPr>
          <p:cNvSpPr/>
          <p:nvPr/>
        </p:nvSpPr>
        <p:spPr>
          <a:xfrm rot="5400000">
            <a:off x="6728273" y="4439063"/>
            <a:ext cx="360040" cy="330029"/>
          </a:xfrm>
          <a:prstGeom prst="triangle">
            <a:avLst/>
          </a:prstGeom>
          <a:solidFill>
            <a:srgbClr val="0B4874"/>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err="1">
              <a:solidFill>
                <a:prstClr val="black"/>
              </a:solidFill>
              <a:latin typeface="Malgun Gothic"/>
              <a:ea typeface="+mn-ea"/>
              <a:cs typeface="+mn-cs"/>
            </a:endParaRPr>
          </a:p>
        </p:txBody>
      </p:sp>
      <p:sp>
        <p:nvSpPr>
          <p:cNvPr id="17" name="Rechteck 16">
            <a:extLst>
              <a:ext uri="{FF2B5EF4-FFF2-40B4-BE49-F238E27FC236}">
                <a16:creationId xmlns:a16="http://schemas.microsoft.com/office/drawing/2014/main" id="{D904AB98-347C-49FD-B05E-FA8D96A1ACA0}"/>
              </a:ext>
            </a:extLst>
          </p:cNvPr>
          <p:cNvSpPr/>
          <p:nvPr/>
        </p:nvSpPr>
        <p:spPr>
          <a:xfrm>
            <a:off x="766614" y="5916942"/>
            <a:ext cx="5832648" cy="325719"/>
          </a:xfrm>
          <a:prstGeom prst="rect">
            <a:avLst/>
          </a:prstGeom>
          <a:noFill/>
          <a:ln w="19050">
            <a:solidFill>
              <a:srgbClr val="0B4874"/>
            </a:solidFill>
          </a:ln>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err="1">
              <a:solidFill>
                <a:prstClr val="black"/>
              </a:solidFill>
              <a:latin typeface="Malgun Gothic"/>
              <a:ea typeface="+mn-ea"/>
              <a:cs typeface="+mn-cs"/>
            </a:endParaRPr>
          </a:p>
        </p:txBody>
      </p:sp>
      <p:sp>
        <p:nvSpPr>
          <p:cNvPr id="18" name="Rechteck 17">
            <a:extLst>
              <a:ext uri="{FF2B5EF4-FFF2-40B4-BE49-F238E27FC236}">
                <a16:creationId xmlns:a16="http://schemas.microsoft.com/office/drawing/2014/main" id="{3C7529CF-1A1E-4E23-9B4B-63CF3CDF5726}"/>
              </a:ext>
            </a:extLst>
          </p:cNvPr>
          <p:cNvSpPr/>
          <p:nvPr/>
        </p:nvSpPr>
        <p:spPr>
          <a:xfrm>
            <a:off x="7175326" y="5722059"/>
            <a:ext cx="4068452" cy="590931"/>
          </a:xfrm>
          <a:prstGeom prst="rect">
            <a:avLst/>
          </a:prstGeom>
        </p:spPr>
        <p:txBody>
          <a:bodyPr wrap="square">
            <a:spAutoFit/>
          </a:bodyPr>
          <a:lstStyle/>
          <a:p>
            <a:pPr>
              <a:lnSpc>
                <a:spcPct val="90000"/>
              </a:lnSpc>
              <a:spcAft>
                <a:spcPts val="1000"/>
              </a:spcAft>
            </a:pPr>
            <a:r>
              <a:rPr lang="de-DE" b="1" dirty="0">
                <a:solidFill>
                  <a:srgbClr val="0B4874"/>
                </a:solidFill>
              </a:rPr>
              <a:t>Resultat:</a:t>
            </a:r>
            <a:r>
              <a:rPr lang="de-DE" dirty="0">
                <a:solidFill>
                  <a:srgbClr val="0B4874"/>
                </a:solidFill>
              </a:rPr>
              <a:t> </a:t>
            </a:r>
            <a:r>
              <a:rPr lang="de-DE" dirty="0">
                <a:solidFill>
                  <a:schemeClr val="accent6">
                    <a:lumMod val="50000"/>
                  </a:schemeClr>
                </a:solidFill>
              </a:rPr>
              <a:t>Der Post bekam in den ersten drei Tagen nur zwei Likes. </a:t>
            </a:r>
          </a:p>
        </p:txBody>
      </p:sp>
      <p:sp>
        <p:nvSpPr>
          <p:cNvPr id="19" name="Gleichschenkliges Dreieck 18">
            <a:extLst>
              <a:ext uri="{FF2B5EF4-FFF2-40B4-BE49-F238E27FC236}">
                <a16:creationId xmlns:a16="http://schemas.microsoft.com/office/drawing/2014/main" id="{D48D40DC-C989-41E3-9894-74FDBD136FDE}"/>
              </a:ext>
            </a:extLst>
          </p:cNvPr>
          <p:cNvSpPr/>
          <p:nvPr/>
        </p:nvSpPr>
        <p:spPr>
          <a:xfrm rot="5400000">
            <a:off x="6728273" y="5876069"/>
            <a:ext cx="360040" cy="330029"/>
          </a:xfrm>
          <a:prstGeom prst="triangle">
            <a:avLst/>
          </a:prstGeom>
          <a:solidFill>
            <a:srgbClr val="0B4874"/>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err="1">
              <a:solidFill>
                <a:prstClr val="black"/>
              </a:solidFill>
              <a:latin typeface="Malgun Gothic"/>
              <a:ea typeface="+mn-ea"/>
              <a:cs typeface="+mn-cs"/>
            </a:endParaRPr>
          </a:p>
        </p:txBody>
      </p:sp>
      <p:sp>
        <p:nvSpPr>
          <p:cNvPr id="20" name="Rechteck 19">
            <a:extLst>
              <a:ext uri="{FF2B5EF4-FFF2-40B4-BE49-F238E27FC236}">
                <a16:creationId xmlns:a16="http://schemas.microsoft.com/office/drawing/2014/main" id="{D700E6C6-0D41-41F9-AC43-EC39BF874E44}"/>
              </a:ext>
            </a:extLst>
          </p:cNvPr>
          <p:cNvSpPr/>
          <p:nvPr/>
        </p:nvSpPr>
        <p:spPr>
          <a:xfrm>
            <a:off x="6286104" y="6465067"/>
            <a:ext cx="5419185" cy="246221"/>
          </a:xfrm>
          <a:prstGeom prst="rect">
            <a:avLst/>
          </a:prstGeom>
        </p:spPr>
        <p:txBody>
          <a:bodyPr wrap="square">
            <a:spAutoFit/>
          </a:bodyPr>
          <a:lstStyle/>
          <a:p>
            <a:r>
              <a:rPr lang="de-DE" sz="1000" b="1" dirty="0">
                <a:solidFill>
                  <a:schemeClr val="accent6">
                    <a:lumMod val="50000"/>
                  </a:schemeClr>
                </a:solidFill>
              </a:rPr>
              <a:t>Quelle: </a:t>
            </a:r>
            <a:r>
              <a:rPr lang="de-DE" sz="1000" dirty="0">
                <a:solidFill>
                  <a:schemeClr val="accent6">
                    <a:lumMod val="50000"/>
                  </a:schemeClr>
                </a:solidFill>
              </a:rPr>
              <a:t>https://www.startplatz.de/facebook_besser_einsetzen/</a:t>
            </a:r>
          </a:p>
        </p:txBody>
      </p:sp>
      <p:sp>
        <p:nvSpPr>
          <p:cNvPr id="23" name="Foliennummernplatzhalter 12">
            <a:extLst>
              <a:ext uri="{FF2B5EF4-FFF2-40B4-BE49-F238E27FC236}">
                <a16:creationId xmlns:a16="http://schemas.microsoft.com/office/drawing/2014/main" id="{8EDC51DC-3123-4495-8CD1-A5589DFB1891}"/>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25</a:t>
            </a:fld>
            <a:endParaRPr lang="ru-RU"/>
          </a:p>
        </p:txBody>
      </p:sp>
    </p:spTree>
    <p:extLst>
      <p:ext uri="{BB962C8B-B14F-4D97-AF65-F5344CB8AC3E}">
        <p14:creationId xmlns:p14="http://schemas.microsoft.com/office/powerpoint/2010/main" val="1851028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animBg="1"/>
      <p:bldP spid="11" grpId="0"/>
      <p:bldP spid="12" grpId="0" animBg="1"/>
      <p:bldP spid="13" grpId="0" animBg="1"/>
      <p:bldP spid="14" grpId="0"/>
      <p:bldP spid="15" grpId="0" animBg="1"/>
      <p:bldP spid="16" grpId="0" animBg="1"/>
      <p:bldP spid="17" grpId="0" animBg="1"/>
      <p:bldP spid="18" grpId="0"/>
      <p:bldP spid="1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F5ED1E94-52E6-4F6B-86F2-DBC982741BE9}"/>
              </a:ext>
            </a:extLst>
          </p:cNvPr>
          <p:cNvSpPr txBox="1">
            <a:spLocks noChangeArrowheads="1"/>
          </p:cNvSpPr>
          <p:nvPr/>
        </p:nvSpPr>
        <p:spPr bwMode="auto">
          <a:xfrm>
            <a:off x="940283" y="313685"/>
            <a:ext cx="8086760" cy="657225"/>
          </a:xfrm>
          <a:prstGeom prst="rect">
            <a:avLst/>
          </a:prstGeom>
          <a:noFill/>
          <a:ln w="9525">
            <a:noFill/>
            <a:miter lim="800000"/>
            <a:headEnd/>
            <a:tailEnd/>
          </a:ln>
        </p:spPr>
        <p:txBody>
          <a:bodyPr anchor="ctr"/>
          <a:lstStyle/>
          <a:p>
            <a:pPr>
              <a:defRPr/>
            </a:pPr>
            <a:r>
              <a:rPr lang="de-CH" sz="2400" b="1" dirty="0">
                <a:solidFill>
                  <a:srgbClr val="0B4874"/>
                </a:solidFill>
                <a:latin typeface="Century Gothic" panose="020B0502020202020204" pitchFamily="34" charset="0"/>
                <a:ea typeface="ＭＳ Ｐゴシック" charset="0"/>
                <a:cs typeface="Arial"/>
              </a:rPr>
              <a:t>Die Vielzahl an Social Media-Kanälen macht die Auswahl nicht einfach</a:t>
            </a:r>
          </a:p>
          <a:p>
            <a:pPr>
              <a:defRPr/>
            </a:pPr>
            <a:endParaRPr lang="de-CH" sz="2400" b="1" dirty="0">
              <a:solidFill>
                <a:schemeClr val="bg1">
                  <a:lumMod val="50000"/>
                </a:schemeClr>
              </a:solidFill>
              <a:latin typeface="Century Gothic" panose="020B0502020202020204" pitchFamily="34" charset="0"/>
              <a:ea typeface="ＭＳ Ｐゴシック" charset="0"/>
              <a:cs typeface="Arial"/>
            </a:endParaRPr>
          </a:p>
        </p:txBody>
      </p:sp>
      <p:pic>
        <p:nvPicPr>
          <p:cNvPr id="6" name="Picture 2">
            <a:extLst>
              <a:ext uri="{FF2B5EF4-FFF2-40B4-BE49-F238E27FC236}">
                <a16:creationId xmlns:a16="http://schemas.microsoft.com/office/drawing/2014/main" id="{023156DE-756E-442C-8812-EE9FEED072D7}"/>
              </a:ext>
            </a:extLst>
          </p:cNvPr>
          <p:cNvPicPr>
            <a:picLocks noChangeAspect="1" noChangeArrowheads="1"/>
          </p:cNvPicPr>
          <p:nvPr/>
        </p:nvPicPr>
        <p:blipFill>
          <a:blip r:embed="rId3"/>
          <a:srcRect/>
          <a:stretch>
            <a:fillRect/>
          </a:stretch>
        </p:blipFill>
        <p:spPr bwMode="auto">
          <a:xfrm>
            <a:off x="716999" y="762586"/>
            <a:ext cx="6389145" cy="5823951"/>
          </a:xfrm>
          <a:prstGeom prst="rect">
            <a:avLst/>
          </a:prstGeom>
          <a:noFill/>
          <a:ln w="9525">
            <a:noFill/>
            <a:miter lim="800000"/>
            <a:headEnd/>
            <a:tailEnd/>
          </a:ln>
        </p:spPr>
      </p:pic>
      <p:sp>
        <p:nvSpPr>
          <p:cNvPr id="7" name="Textplatzhalter 2">
            <a:extLst>
              <a:ext uri="{FF2B5EF4-FFF2-40B4-BE49-F238E27FC236}">
                <a16:creationId xmlns:a16="http://schemas.microsoft.com/office/drawing/2014/main" id="{DB1A1218-2868-4759-A14E-726BC1F5970A}"/>
              </a:ext>
            </a:extLst>
          </p:cNvPr>
          <p:cNvSpPr txBox="1">
            <a:spLocks/>
          </p:cNvSpPr>
          <p:nvPr/>
        </p:nvSpPr>
        <p:spPr>
          <a:xfrm>
            <a:off x="6930548" y="6267449"/>
            <a:ext cx="4361553" cy="2714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000" b="1" dirty="0">
                <a:solidFill>
                  <a:schemeClr val="accent6">
                    <a:lumMod val="50000"/>
                  </a:schemeClr>
                </a:solidFill>
                <a:latin typeface="+mj-lt"/>
              </a:rPr>
              <a:t>Quelle: </a:t>
            </a:r>
            <a:r>
              <a:rPr lang="de-DE" sz="1000" dirty="0">
                <a:solidFill>
                  <a:schemeClr val="accent6">
                    <a:lumMod val="50000"/>
                  </a:schemeClr>
                </a:solidFill>
                <a:latin typeface="+mj-lt"/>
              </a:rPr>
              <a:t>ethority.de/social-media-prisma/</a:t>
            </a:r>
          </a:p>
        </p:txBody>
      </p:sp>
      <p:sp>
        <p:nvSpPr>
          <p:cNvPr id="8" name="Foliennummernplatzhalter 12">
            <a:extLst>
              <a:ext uri="{FF2B5EF4-FFF2-40B4-BE49-F238E27FC236}">
                <a16:creationId xmlns:a16="http://schemas.microsoft.com/office/drawing/2014/main" id="{BDE7A788-5A78-4236-BD6C-D94ABB178569}"/>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26</a:t>
            </a:fld>
            <a:endParaRPr lang="ru-RU"/>
          </a:p>
        </p:txBody>
      </p:sp>
    </p:spTree>
    <p:extLst>
      <p:ext uri="{BB962C8B-B14F-4D97-AF65-F5344CB8AC3E}">
        <p14:creationId xmlns:p14="http://schemas.microsoft.com/office/powerpoint/2010/main" val="13153345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F5ED1E94-52E6-4F6B-86F2-DBC982741BE9}"/>
              </a:ext>
            </a:extLst>
          </p:cNvPr>
          <p:cNvSpPr txBox="1">
            <a:spLocks noChangeArrowheads="1"/>
          </p:cNvSpPr>
          <p:nvPr/>
        </p:nvSpPr>
        <p:spPr bwMode="auto">
          <a:xfrm>
            <a:off x="940282" y="26604"/>
            <a:ext cx="9224443" cy="1291831"/>
          </a:xfrm>
          <a:prstGeom prst="rect">
            <a:avLst/>
          </a:prstGeom>
          <a:noFill/>
          <a:ln w="9525">
            <a:noFill/>
            <a:miter lim="800000"/>
            <a:headEnd/>
            <a:tailEnd/>
          </a:ln>
        </p:spPr>
        <p:txBody>
          <a:bodyPr anchor="ctr"/>
          <a:lstStyle/>
          <a:p>
            <a:pPr>
              <a:defRPr/>
            </a:pPr>
            <a:r>
              <a:rPr lang="de-CH" sz="2400" b="1" dirty="0">
                <a:solidFill>
                  <a:srgbClr val="0B4874"/>
                </a:solidFill>
                <a:latin typeface="Century Gothic" panose="020B0502020202020204" pitchFamily="34" charset="0"/>
                <a:ea typeface="ＭＳ Ｐゴシック" charset="0"/>
                <a:cs typeface="Arial"/>
              </a:rPr>
              <a:t>Social Media-Marketing für Startups: </a:t>
            </a:r>
            <a:br>
              <a:rPr lang="de-CH" sz="2400" b="1" dirty="0">
                <a:solidFill>
                  <a:srgbClr val="0B4874"/>
                </a:solidFill>
                <a:latin typeface="Century Gothic" panose="020B0502020202020204" pitchFamily="34" charset="0"/>
                <a:ea typeface="ＭＳ Ｐゴシック" charset="0"/>
                <a:cs typeface="Arial"/>
              </a:rPr>
            </a:br>
            <a:r>
              <a:rPr lang="de-CH" sz="2400" b="1" dirty="0">
                <a:solidFill>
                  <a:srgbClr val="0B4874"/>
                </a:solidFill>
                <a:latin typeface="Century Gothic" panose="020B0502020202020204" pitchFamily="34" charset="0"/>
                <a:ea typeface="ＭＳ Ｐゴシック" charset="0"/>
                <a:cs typeface="Arial"/>
              </a:rPr>
              <a:t>Es braucht eine klare Strategie und einen klaren Fokus</a:t>
            </a:r>
          </a:p>
          <a:p>
            <a:pPr>
              <a:defRPr/>
            </a:pPr>
            <a:endParaRPr lang="de-CH" sz="2400" b="1" dirty="0">
              <a:solidFill>
                <a:schemeClr val="bg1">
                  <a:lumMod val="50000"/>
                </a:schemeClr>
              </a:solidFill>
              <a:latin typeface="Century Gothic" panose="020B0502020202020204" pitchFamily="34" charset="0"/>
              <a:ea typeface="ＭＳ Ｐゴシック" charset="0"/>
              <a:cs typeface="Arial"/>
            </a:endParaRPr>
          </a:p>
        </p:txBody>
      </p:sp>
      <p:sp>
        <p:nvSpPr>
          <p:cNvPr id="5" name="New shape">
            <a:extLst>
              <a:ext uri="{FF2B5EF4-FFF2-40B4-BE49-F238E27FC236}">
                <a16:creationId xmlns:a16="http://schemas.microsoft.com/office/drawing/2014/main" id="{710A9755-363A-4FE3-95F1-1F1C55E611BA}"/>
              </a:ext>
            </a:extLst>
          </p:cNvPr>
          <p:cNvSpPr txBox="1">
            <a:spLocks/>
          </p:cNvSpPr>
          <p:nvPr/>
        </p:nvSpPr>
        <p:spPr bwMode="gray">
          <a:xfrm>
            <a:off x="1519065" y="2367506"/>
            <a:ext cx="9721080" cy="2844316"/>
          </a:xfrm>
          <a:prstGeom prst="rect">
            <a:avLst/>
          </a:prstGeom>
          <a:no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oAutofit/>
          </a:bodyPr>
          <a:lstStyle/>
          <a:p>
            <a:pPr marL="357188" lvl="0" indent="-357188">
              <a:lnSpc>
                <a:spcPct val="110000"/>
              </a:lnSpc>
              <a:spcAft>
                <a:spcPts val="1000"/>
              </a:spcAft>
              <a:buClr>
                <a:srgbClr val="0B4874"/>
              </a:buClr>
              <a:buFont typeface="Century Gothic" panose="020B0502020202020204" pitchFamily="34" charset="0"/>
              <a:buChar char="●"/>
            </a:pPr>
            <a:r>
              <a:rPr lang="de-DE" sz="2000" b="1" dirty="0">
                <a:solidFill>
                  <a:srgbClr val="0B4874"/>
                </a:solidFill>
              </a:rPr>
              <a:t>Passung zur Gesamtstrategie: </a:t>
            </a:r>
            <a:r>
              <a:rPr lang="de-DE" sz="2000" dirty="0">
                <a:solidFill>
                  <a:schemeClr val="accent6">
                    <a:lumMod val="50000"/>
                  </a:schemeClr>
                </a:solidFill>
              </a:rPr>
              <a:t>Social Media-Marketing sollte Teil einer ganzheitlichen Kommunikationsstrategie</a:t>
            </a:r>
            <a:r>
              <a:rPr lang="de-CH" sz="2000" dirty="0">
                <a:solidFill>
                  <a:schemeClr val="accent6">
                    <a:lumMod val="50000"/>
                  </a:schemeClr>
                </a:solidFill>
              </a:rPr>
              <a:t> sein.</a:t>
            </a:r>
          </a:p>
          <a:p>
            <a:pPr marL="357188" lvl="0" indent="-357188">
              <a:lnSpc>
                <a:spcPct val="110000"/>
              </a:lnSpc>
              <a:spcAft>
                <a:spcPts val="1000"/>
              </a:spcAft>
              <a:buClr>
                <a:srgbClr val="0B4874"/>
              </a:buClr>
              <a:buFont typeface="Century Gothic" panose="020B0502020202020204" pitchFamily="34" charset="0"/>
              <a:buChar char="●"/>
            </a:pPr>
            <a:r>
              <a:rPr lang="de-CH" sz="2000" b="1" dirty="0">
                <a:solidFill>
                  <a:srgbClr val="0B4874"/>
                </a:solidFill>
              </a:rPr>
              <a:t>Klares Ziel: </a:t>
            </a:r>
            <a:r>
              <a:rPr lang="de-CH" sz="2000" dirty="0">
                <a:solidFill>
                  <a:schemeClr val="accent6">
                    <a:lumMod val="50000"/>
                  </a:schemeClr>
                </a:solidFill>
              </a:rPr>
              <a:t>Am Anfang steht die Frage: </a:t>
            </a:r>
            <a:r>
              <a:rPr lang="de-DE" sz="2000" dirty="0">
                <a:solidFill>
                  <a:schemeClr val="accent6">
                    <a:lumMod val="50000"/>
                  </a:schemeClr>
                </a:solidFill>
              </a:rPr>
              <a:t>Welche Ziele sollen bei welchen Zielgruppen mit welchen Inhalten und Botschaften erreicht werden?</a:t>
            </a:r>
          </a:p>
          <a:p>
            <a:pPr marL="357188" lvl="0" indent="-357188">
              <a:lnSpc>
                <a:spcPct val="110000"/>
              </a:lnSpc>
              <a:spcAft>
                <a:spcPts val="1000"/>
              </a:spcAft>
              <a:buClr>
                <a:srgbClr val="0B4874"/>
              </a:buClr>
              <a:buFont typeface="Century Gothic" panose="020B0502020202020204" pitchFamily="34" charset="0"/>
              <a:buChar char="●"/>
            </a:pPr>
            <a:r>
              <a:rPr lang="de-DE" sz="2000" b="1" dirty="0">
                <a:solidFill>
                  <a:srgbClr val="0B4874"/>
                </a:solidFill>
              </a:rPr>
              <a:t>Qualität vor Quantität: </a:t>
            </a:r>
            <a:r>
              <a:rPr lang="de-DE" sz="2000" dirty="0">
                <a:solidFill>
                  <a:schemeClr val="accent6">
                    <a:lumMod val="50000"/>
                  </a:schemeClr>
                </a:solidFill>
              </a:rPr>
              <a:t>Mittlerweile existiert eine Vielzahl an Social Media-Plattformen. Es ist jedoch wichtig auszuwählen: Lieber 1 bis 3 Plattformen ganzheitlich und dauerhaft nutzen, als sich verzetteln.</a:t>
            </a:r>
          </a:p>
        </p:txBody>
      </p:sp>
      <p:sp>
        <p:nvSpPr>
          <p:cNvPr id="6" name="Foliennummernplatzhalter 12">
            <a:extLst>
              <a:ext uri="{FF2B5EF4-FFF2-40B4-BE49-F238E27FC236}">
                <a16:creationId xmlns:a16="http://schemas.microsoft.com/office/drawing/2014/main" id="{0A3A4749-1D24-4608-B680-8EDCCB8BDCCC}"/>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27</a:t>
            </a:fld>
            <a:endParaRPr lang="ru-RU"/>
          </a:p>
        </p:txBody>
      </p:sp>
    </p:spTree>
    <p:extLst>
      <p:ext uri="{BB962C8B-B14F-4D97-AF65-F5344CB8AC3E}">
        <p14:creationId xmlns:p14="http://schemas.microsoft.com/office/powerpoint/2010/main" val="40329375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SEO_iStock-952187048.jpg">
            <a:extLst>
              <a:ext uri="{FF2B5EF4-FFF2-40B4-BE49-F238E27FC236}">
                <a16:creationId xmlns:a16="http://schemas.microsoft.com/office/drawing/2014/main" id="{B1564BF6-BA9B-437E-A734-B97C28E312AA}"/>
              </a:ext>
            </a:extLst>
          </p:cNvPr>
          <p:cNvPicPr>
            <a:picLocks noChangeAspect="1"/>
          </p:cNvPicPr>
          <p:nvPr/>
        </p:nvPicPr>
        <p:blipFill>
          <a:blip r:embed="rId3"/>
          <a:srcRect l="16314" r="42415"/>
          <a:stretch>
            <a:fillRect/>
          </a:stretch>
        </p:blipFill>
        <p:spPr>
          <a:xfrm>
            <a:off x="591" y="0"/>
            <a:ext cx="4242626" cy="6858000"/>
          </a:xfrm>
          <a:prstGeom prst="rect">
            <a:avLst/>
          </a:prstGeom>
        </p:spPr>
      </p:pic>
      <p:sp>
        <p:nvSpPr>
          <p:cNvPr id="7" name="Rechteck 6">
            <a:extLst>
              <a:ext uri="{FF2B5EF4-FFF2-40B4-BE49-F238E27FC236}">
                <a16:creationId xmlns:a16="http://schemas.microsoft.com/office/drawing/2014/main" id="{BEE8CC4F-DD79-4D0D-8D24-285C0B981DD7}"/>
              </a:ext>
            </a:extLst>
          </p:cNvPr>
          <p:cNvSpPr/>
          <p:nvPr/>
        </p:nvSpPr>
        <p:spPr>
          <a:xfrm>
            <a:off x="4532297" y="1416418"/>
            <a:ext cx="6948772" cy="5293757"/>
          </a:xfrm>
          <a:prstGeom prst="rect">
            <a:avLst/>
          </a:prstGeom>
        </p:spPr>
        <p:txBody>
          <a:bodyPr wrap="square">
            <a:spAutoFit/>
          </a:bodyPr>
          <a:lstStyle/>
          <a:p>
            <a:pPr>
              <a:spcBef>
                <a:spcPts val="200"/>
              </a:spcBef>
            </a:pPr>
            <a:r>
              <a:rPr lang="de-CH" sz="1700" dirty="0">
                <a:solidFill>
                  <a:schemeClr val="accent6">
                    <a:lumMod val="50000"/>
                  </a:schemeClr>
                </a:solidFill>
              </a:rPr>
              <a:t>Arbeiten Sie im Team: Analysieren Sie die Marketingaktivitäten eines Jungunternehmens (nicht älter als 3,5 Jahre nach Gründung). Sprechen Sie dazu mit einer der Gründerinnen oder einem der Gründer bzw. dem Gründerteam.</a:t>
            </a:r>
          </a:p>
          <a:p>
            <a:pPr>
              <a:spcBef>
                <a:spcPts val="200"/>
              </a:spcBef>
            </a:pPr>
            <a:endParaRPr lang="de-CH" sz="1700" dirty="0">
              <a:solidFill>
                <a:schemeClr val="accent6">
                  <a:lumMod val="50000"/>
                </a:schemeClr>
              </a:solidFill>
            </a:endParaRPr>
          </a:p>
          <a:p>
            <a:pPr>
              <a:spcBef>
                <a:spcPts val="200"/>
              </a:spcBef>
            </a:pPr>
            <a:r>
              <a:rPr lang="de-CH" sz="1700" dirty="0">
                <a:solidFill>
                  <a:schemeClr val="accent6">
                    <a:lumMod val="50000"/>
                  </a:schemeClr>
                </a:solidFill>
              </a:rPr>
              <a:t>Stellen Sie folgende Fragen und halten Sie die Antworten schriftlich fest:</a:t>
            </a:r>
          </a:p>
          <a:p>
            <a:pPr marL="360363" indent="-360363">
              <a:spcBef>
                <a:spcPts val="200"/>
              </a:spcBef>
              <a:buClr>
                <a:srgbClr val="8EB403"/>
              </a:buClr>
              <a:buFont typeface="Century Gothic" panose="020B0502020202020204" pitchFamily="34" charset="0"/>
              <a:buChar char="●"/>
              <a:tabLst>
                <a:tab pos="360363" algn="l"/>
              </a:tabLst>
            </a:pPr>
            <a:r>
              <a:rPr lang="de-CH" sz="1700" dirty="0">
                <a:solidFill>
                  <a:schemeClr val="accent6">
                    <a:lumMod val="50000"/>
                  </a:schemeClr>
                </a:solidFill>
              </a:rPr>
              <a:t>Über welche Kanäle spricht das Unternehmen seine Kunden an?</a:t>
            </a:r>
          </a:p>
          <a:p>
            <a:pPr marL="360363" indent="-360363">
              <a:spcBef>
                <a:spcPts val="200"/>
              </a:spcBef>
              <a:buClr>
                <a:srgbClr val="8EB403"/>
              </a:buClr>
              <a:buFont typeface="Century Gothic" panose="020B0502020202020204" pitchFamily="34" charset="0"/>
              <a:buChar char="●"/>
              <a:tabLst>
                <a:tab pos="360363" algn="l"/>
              </a:tabLst>
            </a:pPr>
            <a:r>
              <a:rPr lang="de-CH" sz="1700" dirty="0">
                <a:solidFill>
                  <a:schemeClr val="accent6">
                    <a:lumMod val="50000"/>
                  </a:schemeClr>
                </a:solidFill>
              </a:rPr>
              <a:t>Was sind die Haupt-Marketingaktivitäten?</a:t>
            </a:r>
          </a:p>
          <a:p>
            <a:pPr marL="360363" indent="-360363">
              <a:spcBef>
                <a:spcPts val="200"/>
              </a:spcBef>
              <a:buClr>
                <a:srgbClr val="8EB403"/>
              </a:buClr>
              <a:buFont typeface="Century Gothic" panose="020B0502020202020204" pitchFamily="34" charset="0"/>
              <a:buChar char="●"/>
              <a:tabLst>
                <a:tab pos="360363" algn="l"/>
              </a:tabLst>
            </a:pPr>
            <a:r>
              <a:rPr lang="de-CH" sz="1700" dirty="0">
                <a:solidFill>
                  <a:schemeClr val="accent6">
                    <a:lumMod val="50000"/>
                  </a:schemeClr>
                </a:solidFill>
              </a:rPr>
              <a:t>Welche Marketingaktivitäten sind/waren nicht erfolgreich?</a:t>
            </a:r>
          </a:p>
          <a:p>
            <a:pPr marL="360363" indent="-360363">
              <a:spcBef>
                <a:spcPts val="200"/>
              </a:spcBef>
              <a:buClr>
                <a:srgbClr val="8EB403"/>
              </a:buClr>
              <a:buFont typeface="Century Gothic" panose="020B0502020202020204" pitchFamily="34" charset="0"/>
              <a:buChar char="●"/>
              <a:tabLst>
                <a:tab pos="360363" algn="l"/>
              </a:tabLst>
            </a:pPr>
            <a:r>
              <a:rPr lang="de-CH" sz="1700" dirty="0">
                <a:solidFill>
                  <a:schemeClr val="accent6">
                    <a:lumMod val="50000"/>
                  </a:schemeClr>
                </a:solidFill>
              </a:rPr>
              <a:t>Welche Marketingaktivitäten sind/waren sehr erfolgreich?</a:t>
            </a:r>
          </a:p>
          <a:p>
            <a:pPr marL="360363" indent="-360363">
              <a:spcBef>
                <a:spcPts val="200"/>
              </a:spcBef>
              <a:buClr>
                <a:srgbClr val="8EB403"/>
              </a:buClr>
              <a:buFont typeface="Century Gothic" panose="020B0502020202020204" pitchFamily="34" charset="0"/>
              <a:buChar char="●"/>
              <a:tabLst>
                <a:tab pos="360363" algn="l"/>
              </a:tabLst>
            </a:pPr>
            <a:r>
              <a:rPr lang="de-CH" sz="1700" dirty="0">
                <a:solidFill>
                  <a:schemeClr val="accent6">
                    <a:lumMod val="50000"/>
                  </a:schemeClr>
                </a:solidFill>
              </a:rPr>
              <a:t>Wie hat das Unternehmen seinen ersten Kunden gewonnen? Auf welchem Weg und mit welchen Argumenten?</a:t>
            </a:r>
          </a:p>
          <a:p>
            <a:pPr>
              <a:spcBef>
                <a:spcPts val="200"/>
              </a:spcBef>
            </a:pPr>
            <a:endParaRPr lang="de-CH" sz="1700" dirty="0">
              <a:solidFill>
                <a:srgbClr val="8EB403"/>
              </a:solidFill>
            </a:endParaRPr>
          </a:p>
          <a:p>
            <a:pPr>
              <a:spcBef>
                <a:spcPts val="200"/>
              </a:spcBef>
            </a:pPr>
            <a:r>
              <a:rPr lang="de-CH" sz="1700" b="1" dirty="0">
                <a:solidFill>
                  <a:srgbClr val="8EB403"/>
                </a:solidFill>
              </a:rPr>
              <a:t>Im nächsten Unterricht: </a:t>
            </a:r>
            <a:r>
              <a:rPr lang="de-CH" sz="1700" dirty="0">
                <a:solidFill>
                  <a:schemeClr val="accent6">
                    <a:lumMod val="50000"/>
                  </a:schemeClr>
                </a:solidFill>
              </a:rPr>
              <a:t>Berichten Sie von Ihren Erfahrungen. Überlegen Sie, wie Sie möglichst anschaulich von Ihren Erfahrungen berichten können. Bringen Sie nach Möglichkeit Beispiele mit.</a:t>
            </a:r>
          </a:p>
        </p:txBody>
      </p:sp>
      <p:sp>
        <p:nvSpPr>
          <p:cNvPr id="8" name="New shape">
            <a:extLst>
              <a:ext uri="{FF2B5EF4-FFF2-40B4-BE49-F238E27FC236}">
                <a16:creationId xmlns:a16="http://schemas.microsoft.com/office/drawing/2014/main" id="{FD75077F-549F-427D-8675-62EFAD6E26CC}"/>
              </a:ext>
            </a:extLst>
          </p:cNvPr>
          <p:cNvSpPr txBox="1">
            <a:spLocks/>
          </p:cNvSpPr>
          <p:nvPr/>
        </p:nvSpPr>
        <p:spPr>
          <a:xfrm>
            <a:off x="4565793" y="147825"/>
            <a:ext cx="7092788" cy="1188132"/>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2600" b="1" dirty="0">
                <a:solidFill>
                  <a:srgbClr val="8EB403"/>
                </a:solidFill>
              </a:rPr>
              <a:t>Aktivität!!!</a:t>
            </a:r>
            <a:br>
              <a:rPr lang="de-DE" sz="2600" dirty="0">
                <a:solidFill>
                  <a:srgbClr val="8EB403"/>
                </a:solidFill>
              </a:rPr>
            </a:br>
            <a:r>
              <a:rPr lang="de-CH" sz="2600" dirty="0">
                <a:solidFill>
                  <a:srgbClr val="8EB403"/>
                </a:solidFill>
              </a:rPr>
              <a:t>Analysieren Sie das Marketing eines existierenden Jungunternehmens</a:t>
            </a:r>
            <a:endParaRPr lang="de-DE" sz="2600" dirty="0">
              <a:solidFill>
                <a:srgbClr val="8EB403"/>
              </a:solidFill>
            </a:endParaRPr>
          </a:p>
        </p:txBody>
      </p:sp>
      <p:sp>
        <p:nvSpPr>
          <p:cNvPr id="9" name="Foliennummernplatzhalter 12">
            <a:extLst>
              <a:ext uri="{FF2B5EF4-FFF2-40B4-BE49-F238E27FC236}">
                <a16:creationId xmlns:a16="http://schemas.microsoft.com/office/drawing/2014/main" id="{411CF921-11E7-4DCE-86F1-BFA3D53B4136}"/>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28</a:t>
            </a:fld>
            <a:endParaRPr lang="ru-RU"/>
          </a:p>
        </p:txBody>
      </p:sp>
    </p:spTree>
    <p:extLst>
      <p:ext uri="{BB962C8B-B14F-4D97-AF65-F5344CB8AC3E}">
        <p14:creationId xmlns:p14="http://schemas.microsoft.com/office/powerpoint/2010/main" val="32135426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36246968-3337-40F9-AF3C-0A208230C1D5}"/>
              </a:ext>
            </a:extLst>
          </p:cNvPr>
          <p:cNvSpPr txBox="1">
            <a:spLocks/>
          </p:cNvSpPr>
          <p:nvPr/>
        </p:nvSpPr>
        <p:spPr>
          <a:xfrm>
            <a:off x="5548993" y="2813958"/>
            <a:ext cx="6921464" cy="2622274"/>
          </a:xfrm>
          <a:prstGeom prst="rect">
            <a:avLst/>
          </a:prstGeom>
        </p:spPr>
        <p:txBody>
          <a:bodyP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lnSpc>
                <a:spcPct val="100000"/>
              </a:lnSpc>
              <a:spcBef>
                <a:spcPts val="600"/>
              </a:spcBef>
              <a:spcAft>
                <a:spcPts val="1200"/>
              </a:spcAft>
            </a:pPr>
            <a:r>
              <a:rPr lang="de-DE" altLang="fr-FR" sz="3200" b="0" dirty="0">
                <a:solidFill>
                  <a:schemeClr val="accent6">
                    <a:lumMod val="50000"/>
                  </a:schemeClr>
                </a:solidFill>
                <a:cs typeface="Arial" pitchFamily="34" charset="0"/>
              </a:rPr>
              <a:t>Lerneinheit M 4.4</a:t>
            </a:r>
            <a:br>
              <a:rPr lang="de-DE" altLang="fr-FR" sz="3200" b="0" dirty="0">
                <a:solidFill>
                  <a:schemeClr val="accent6">
                    <a:lumMod val="50000"/>
                  </a:schemeClr>
                </a:solidFill>
                <a:cs typeface="Arial" pitchFamily="34" charset="0"/>
              </a:rPr>
            </a:br>
            <a:r>
              <a:rPr lang="de-DE" altLang="fr-FR" sz="3200" b="0" dirty="0">
                <a:solidFill>
                  <a:schemeClr val="accent6">
                    <a:lumMod val="50000"/>
                  </a:schemeClr>
                </a:solidFill>
                <a:cs typeface="Arial" pitchFamily="34" charset="0"/>
              </a:rPr>
              <a:t>Entwicklung Ihrer eigenen Geschäftsidee</a:t>
            </a:r>
            <a:br>
              <a:rPr lang="de-DE" altLang="fr-FR" sz="3200" b="0" dirty="0">
                <a:solidFill>
                  <a:srgbClr val="D17930"/>
                </a:solidFill>
                <a:cs typeface="Arial" pitchFamily="34" charset="0"/>
              </a:rPr>
            </a:br>
            <a:r>
              <a:rPr lang="de-CH" altLang="fr-FR" sz="3200" dirty="0">
                <a:solidFill>
                  <a:srgbClr val="D17930"/>
                </a:solidFill>
                <a:cs typeface="Arial" pitchFamily="34" charset="0"/>
              </a:rPr>
              <a:t>Ihr Marketingkonzept</a:t>
            </a:r>
            <a:br>
              <a:rPr lang="de-DE" altLang="fr-FR" sz="3200" dirty="0">
                <a:solidFill>
                  <a:srgbClr val="D17930"/>
                </a:solidFill>
                <a:cs typeface="Arial" pitchFamily="34" charset="0"/>
              </a:rPr>
            </a:br>
            <a:endParaRPr lang="de-CH" sz="3200" dirty="0">
              <a:solidFill>
                <a:srgbClr val="D17930"/>
              </a:solidFill>
            </a:endParaRPr>
          </a:p>
        </p:txBody>
      </p:sp>
      <p:sp>
        <p:nvSpPr>
          <p:cNvPr id="5" name="Foliennummernplatzhalter 12">
            <a:extLst>
              <a:ext uri="{FF2B5EF4-FFF2-40B4-BE49-F238E27FC236}">
                <a16:creationId xmlns:a16="http://schemas.microsoft.com/office/drawing/2014/main" id="{42660A7B-9B7A-480F-9AC8-89C479A4686A}"/>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29</a:t>
            </a:fld>
            <a:endParaRPr lang="ru-RU"/>
          </a:p>
        </p:txBody>
      </p:sp>
      <p:grpSp>
        <p:nvGrpSpPr>
          <p:cNvPr id="2" name="Gruppieren 1">
            <a:extLst>
              <a:ext uri="{FF2B5EF4-FFF2-40B4-BE49-F238E27FC236}">
                <a16:creationId xmlns:a16="http://schemas.microsoft.com/office/drawing/2014/main" id="{5C494096-2387-7926-1661-F6F6C810689C}"/>
              </a:ext>
            </a:extLst>
          </p:cNvPr>
          <p:cNvGrpSpPr/>
          <p:nvPr/>
        </p:nvGrpSpPr>
        <p:grpSpPr>
          <a:xfrm>
            <a:off x="9698697" y="1053734"/>
            <a:ext cx="1454331" cy="1277285"/>
            <a:chOff x="10737669" y="0"/>
            <a:chExt cx="1454331" cy="1277285"/>
          </a:xfrm>
        </p:grpSpPr>
        <p:sp>
          <p:nvSpPr>
            <p:cNvPr id="3" name="Rechteck 2">
              <a:extLst>
                <a:ext uri="{FF2B5EF4-FFF2-40B4-BE49-F238E27FC236}">
                  <a16:creationId xmlns:a16="http://schemas.microsoft.com/office/drawing/2014/main" id="{71779052-8E04-A1E9-8267-9C83E8C117C4}"/>
                </a:ext>
              </a:extLst>
            </p:cNvPr>
            <p:cNvSpPr/>
            <p:nvPr/>
          </p:nvSpPr>
          <p:spPr>
            <a:xfrm>
              <a:off x="10737669" y="0"/>
              <a:ext cx="1454331" cy="1277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6" name="Grafik 5">
              <a:extLst>
                <a:ext uri="{FF2B5EF4-FFF2-40B4-BE49-F238E27FC236}">
                  <a16:creationId xmlns:a16="http://schemas.microsoft.com/office/drawing/2014/main" id="{68221553-4228-C11E-DCDF-02E044C23B5D}"/>
                </a:ext>
              </a:extLst>
            </p:cNvPr>
            <p:cNvPicPr>
              <a:picLocks noChangeAspect="1"/>
            </p:cNvPicPr>
            <p:nvPr/>
          </p:nvPicPr>
          <p:blipFill>
            <a:blip r:embed="rId3"/>
            <a:stretch>
              <a:fillRect/>
            </a:stretch>
          </p:blipFill>
          <p:spPr>
            <a:xfrm>
              <a:off x="10906137" y="197285"/>
              <a:ext cx="1080000" cy="1080000"/>
            </a:xfrm>
            <a:prstGeom prst="rect">
              <a:avLst/>
            </a:prstGeom>
          </p:spPr>
        </p:pic>
      </p:grpSp>
    </p:spTree>
    <p:extLst>
      <p:ext uri="{BB962C8B-B14F-4D97-AF65-F5344CB8AC3E}">
        <p14:creationId xmlns:p14="http://schemas.microsoft.com/office/powerpoint/2010/main" val="12550717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a:extLst>
              <a:ext uri="{FF2B5EF4-FFF2-40B4-BE49-F238E27FC236}">
                <a16:creationId xmlns:a16="http://schemas.microsoft.com/office/drawing/2014/main" id="{54E074D8-2C7D-4F9B-890D-0FCBB65240A6}"/>
              </a:ext>
            </a:extLst>
          </p:cNvPr>
          <p:cNvSpPr txBox="1">
            <a:spLocks noChangeArrowheads="1"/>
          </p:cNvSpPr>
          <p:nvPr/>
        </p:nvSpPr>
        <p:spPr bwMode="auto">
          <a:xfrm>
            <a:off x="936801" y="107479"/>
            <a:ext cx="9406555" cy="657225"/>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altLang="fr-FR" sz="2400" b="1" i="0" u="none" strike="noStrike" kern="1200" cap="none" spc="0" normalizeH="0" baseline="0" noProof="0" dirty="0">
                <a:ln>
                  <a:noFill/>
                </a:ln>
                <a:solidFill>
                  <a:srgbClr val="FFFFFF">
                    <a:lumMod val="50000"/>
                  </a:srgbClr>
                </a:solidFill>
                <a:effectLst/>
                <a:uLnTx/>
                <a:uFillTx/>
                <a:latin typeface="Century Gothic" panose="020B0502020202020204" pitchFamily="34" charset="0"/>
                <a:ea typeface="ＭＳ Ｐゴシック" charset="0"/>
                <a:cs typeface="Arial"/>
              </a:rPr>
              <a:t>Inhaltsverzeichnis – Modul 5 und 6</a:t>
            </a:r>
          </a:p>
        </p:txBody>
      </p:sp>
      <p:sp>
        <p:nvSpPr>
          <p:cNvPr id="17" name="Rectangle 2">
            <a:extLst>
              <a:ext uri="{FF2B5EF4-FFF2-40B4-BE49-F238E27FC236}">
                <a16:creationId xmlns:a16="http://schemas.microsoft.com/office/drawing/2014/main" id="{6F865A6C-D2E5-4E9B-AA08-BDB171BF5319}"/>
              </a:ext>
            </a:extLst>
          </p:cNvPr>
          <p:cNvSpPr txBox="1">
            <a:spLocks noChangeArrowheads="1"/>
          </p:cNvSpPr>
          <p:nvPr/>
        </p:nvSpPr>
        <p:spPr bwMode="auto">
          <a:xfrm>
            <a:off x="1064355" y="893778"/>
            <a:ext cx="3812205" cy="280999"/>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altLang="fr-FR" sz="1400" b="1" i="0" u="none" strike="noStrike" kern="1200" cap="none" spc="0" normalizeH="0" baseline="0" noProof="0" dirty="0">
                <a:ln>
                  <a:noFill/>
                </a:ln>
                <a:solidFill>
                  <a:srgbClr val="FFFFFF">
                    <a:lumMod val="50000"/>
                  </a:srgbClr>
                </a:solidFill>
                <a:effectLst/>
                <a:uLnTx/>
                <a:uFillTx/>
                <a:latin typeface="Century Gothic" panose="020B0502020202020204" pitchFamily="34" charset="0"/>
                <a:ea typeface="ＭＳ Ｐゴシック" charset="0"/>
                <a:cs typeface="Arial"/>
              </a:rPr>
              <a:t>Modul 5: Finanzen für GründerInnen</a:t>
            </a:r>
          </a:p>
        </p:txBody>
      </p:sp>
      <p:sp>
        <p:nvSpPr>
          <p:cNvPr id="18" name="Rectangle 2">
            <a:extLst>
              <a:ext uri="{FF2B5EF4-FFF2-40B4-BE49-F238E27FC236}">
                <a16:creationId xmlns:a16="http://schemas.microsoft.com/office/drawing/2014/main" id="{EE7B9417-515E-4AA6-A921-F71F99855D09}"/>
              </a:ext>
            </a:extLst>
          </p:cNvPr>
          <p:cNvSpPr txBox="1">
            <a:spLocks noChangeArrowheads="1"/>
          </p:cNvSpPr>
          <p:nvPr/>
        </p:nvSpPr>
        <p:spPr bwMode="auto">
          <a:xfrm>
            <a:off x="6452327" y="899978"/>
            <a:ext cx="4218607" cy="280999"/>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altLang="fr-FR" sz="1400" b="1" i="0" u="none" strike="noStrike" kern="1200" cap="none" spc="0" normalizeH="0" baseline="0" noProof="0" dirty="0">
                <a:ln>
                  <a:noFill/>
                </a:ln>
                <a:solidFill>
                  <a:srgbClr val="FFFFFF">
                    <a:lumMod val="50000"/>
                  </a:srgbClr>
                </a:solidFill>
                <a:effectLst/>
                <a:uLnTx/>
                <a:uFillTx/>
                <a:latin typeface="Century Gothic" panose="020B0502020202020204" pitchFamily="34" charset="0"/>
                <a:ea typeface="ＭＳ Ｐゴシック" charset="0"/>
                <a:cs typeface="Arial"/>
              </a:rPr>
              <a:t>Modul 6: </a:t>
            </a:r>
            <a:r>
              <a:rPr kumimoji="0" lang="de-DE" sz="1400" b="1" i="0" u="none" strike="noStrike" kern="1200" cap="none" spc="0" normalizeH="0" baseline="0" noProof="0" dirty="0">
                <a:ln>
                  <a:noFill/>
                </a:ln>
                <a:solidFill>
                  <a:srgbClr val="FFFFFF">
                    <a:lumMod val="50000"/>
                  </a:srgbClr>
                </a:solidFill>
                <a:effectLst/>
                <a:uLnTx/>
                <a:uFillTx/>
                <a:latin typeface="Century Gothic" panose="020B0502020202020204" pitchFamily="34" charset="0"/>
                <a:ea typeface="ＭＳ Ｐゴシック" charset="0"/>
                <a:cs typeface="Arial"/>
              </a:rPr>
              <a:t>Geschäftsideen präsentieren</a:t>
            </a:r>
            <a:endParaRPr kumimoji="0" lang="de-CH" altLang="fr-FR" sz="1400" b="1" i="0" u="none" strike="noStrike" kern="1200" cap="none" spc="0" normalizeH="0" baseline="0" noProof="0" dirty="0">
              <a:ln>
                <a:noFill/>
              </a:ln>
              <a:solidFill>
                <a:srgbClr val="FFFFFF">
                  <a:lumMod val="50000"/>
                </a:srgbClr>
              </a:solidFill>
              <a:effectLst/>
              <a:uLnTx/>
              <a:uFillTx/>
              <a:latin typeface="Century Gothic" panose="020B0502020202020204" pitchFamily="34" charset="0"/>
              <a:ea typeface="ＭＳ Ｐゴシック" charset="0"/>
              <a:cs typeface="Arial"/>
            </a:endParaRPr>
          </a:p>
        </p:txBody>
      </p:sp>
      <p:sp>
        <p:nvSpPr>
          <p:cNvPr id="76" name="Pfeil: Fünfeck 75">
            <a:extLst>
              <a:ext uri="{FF2B5EF4-FFF2-40B4-BE49-F238E27FC236}">
                <a16:creationId xmlns:a16="http://schemas.microsoft.com/office/drawing/2014/main" id="{56B4C91C-866B-4723-9D75-5E1DAA275F4B}"/>
              </a:ext>
            </a:extLst>
          </p:cNvPr>
          <p:cNvSpPr/>
          <p:nvPr/>
        </p:nvSpPr>
        <p:spPr>
          <a:xfrm>
            <a:off x="1073301" y="1268172"/>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endParaRPr>
          </a:p>
        </p:txBody>
      </p:sp>
      <p:sp>
        <p:nvSpPr>
          <p:cNvPr id="77" name="Pfeil: Chevron 76">
            <a:extLst>
              <a:ext uri="{FF2B5EF4-FFF2-40B4-BE49-F238E27FC236}">
                <a16:creationId xmlns:a16="http://schemas.microsoft.com/office/drawing/2014/main" id="{71D81CE5-EF1A-4311-A791-2D5192FB47EE}"/>
              </a:ext>
            </a:extLst>
          </p:cNvPr>
          <p:cNvSpPr/>
          <p:nvPr/>
        </p:nvSpPr>
        <p:spPr>
          <a:xfrm>
            <a:off x="1756715" y="1268171"/>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78" name="Rechteck 77">
            <a:extLst>
              <a:ext uri="{FF2B5EF4-FFF2-40B4-BE49-F238E27FC236}">
                <a16:creationId xmlns:a16="http://schemas.microsoft.com/office/drawing/2014/main" id="{FB25EA9F-D9A9-46F2-95C2-76F727AB0828}"/>
              </a:ext>
            </a:extLst>
          </p:cNvPr>
          <p:cNvSpPr/>
          <p:nvPr/>
        </p:nvSpPr>
        <p:spPr>
          <a:xfrm>
            <a:off x="1905141" y="1286198"/>
            <a:ext cx="1903085"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DE" altLang="fr-FR" sz="1300" b="0" i="0" u="none" strike="noStrike" kern="0" cap="none" spc="0" normalizeH="0" baseline="0" noProof="0" dirty="0">
                <a:ln>
                  <a:noFill/>
                </a:ln>
                <a:solidFill>
                  <a:prstClr val="white"/>
                </a:solidFill>
                <a:effectLst/>
                <a:uLnTx/>
                <a:uFillTx/>
                <a:latin typeface="Century Gothic" panose="020B0502020202020204" pitchFamily="34" charset="0"/>
              </a:rPr>
              <a:t>Finanzierungsquellen </a:t>
            </a: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79" name="Rechteck 78">
            <a:extLst>
              <a:ext uri="{FF2B5EF4-FFF2-40B4-BE49-F238E27FC236}">
                <a16:creationId xmlns:a16="http://schemas.microsoft.com/office/drawing/2014/main" id="{6B6B3C59-7967-402A-8EB8-EBB18861E264}"/>
              </a:ext>
            </a:extLst>
          </p:cNvPr>
          <p:cNvSpPr/>
          <p:nvPr/>
        </p:nvSpPr>
        <p:spPr>
          <a:xfrm>
            <a:off x="1107114" y="1279573"/>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5.1</a:t>
            </a:r>
          </a:p>
        </p:txBody>
      </p:sp>
      <p:sp>
        <p:nvSpPr>
          <p:cNvPr id="97" name="Pfeil: Fünfeck 96">
            <a:extLst>
              <a:ext uri="{FF2B5EF4-FFF2-40B4-BE49-F238E27FC236}">
                <a16:creationId xmlns:a16="http://schemas.microsoft.com/office/drawing/2014/main" id="{74042375-305F-41D2-8251-60E168190FB8}"/>
              </a:ext>
            </a:extLst>
          </p:cNvPr>
          <p:cNvSpPr/>
          <p:nvPr/>
        </p:nvSpPr>
        <p:spPr>
          <a:xfrm>
            <a:off x="1066853" y="3080043"/>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endParaRPr>
          </a:p>
        </p:txBody>
      </p:sp>
      <p:sp>
        <p:nvSpPr>
          <p:cNvPr id="98" name="Pfeil: Chevron 97">
            <a:extLst>
              <a:ext uri="{FF2B5EF4-FFF2-40B4-BE49-F238E27FC236}">
                <a16:creationId xmlns:a16="http://schemas.microsoft.com/office/drawing/2014/main" id="{7FC547AD-EA34-4663-8594-3B60096A257B}"/>
              </a:ext>
            </a:extLst>
          </p:cNvPr>
          <p:cNvSpPr/>
          <p:nvPr/>
        </p:nvSpPr>
        <p:spPr>
          <a:xfrm>
            <a:off x="1750267" y="3080043"/>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99" name="Rechteck 98">
            <a:extLst>
              <a:ext uri="{FF2B5EF4-FFF2-40B4-BE49-F238E27FC236}">
                <a16:creationId xmlns:a16="http://schemas.microsoft.com/office/drawing/2014/main" id="{D4C08B9B-E005-4C34-8A3B-74782DE122CB}"/>
              </a:ext>
            </a:extLst>
          </p:cNvPr>
          <p:cNvSpPr/>
          <p:nvPr/>
        </p:nvSpPr>
        <p:spPr>
          <a:xfrm>
            <a:off x="1885443" y="3098069"/>
            <a:ext cx="2016899"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DB &amp; Break-Even-Point</a:t>
            </a:r>
          </a:p>
        </p:txBody>
      </p:sp>
      <p:sp>
        <p:nvSpPr>
          <p:cNvPr id="100" name="Rechteck 99">
            <a:extLst>
              <a:ext uri="{FF2B5EF4-FFF2-40B4-BE49-F238E27FC236}">
                <a16:creationId xmlns:a16="http://schemas.microsoft.com/office/drawing/2014/main" id="{61DDCD77-E110-4D08-90BF-4EA9DB2F9ABE}"/>
              </a:ext>
            </a:extLst>
          </p:cNvPr>
          <p:cNvSpPr/>
          <p:nvPr/>
        </p:nvSpPr>
        <p:spPr>
          <a:xfrm>
            <a:off x="1096941" y="3091444"/>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5.5</a:t>
            </a:r>
          </a:p>
        </p:txBody>
      </p:sp>
      <p:sp>
        <p:nvSpPr>
          <p:cNvPr id="117" name="Pfeil: Fünfeck 116">
            <a:extLst>
              <a:ext uri="{FF2B5EF4-FFF2-40B4-BE49-F238E27FC236}">
                <a16:creationId xmlns:a16="http://schemas.microsoft.com/office/drawing/2014/main" id="{F7081422-BE5A-40A4-ABE6-87247E181289}"/>
              </a:ext>
            </a:extLst>
          </p:cNvPr>
          <p:cNvSpPr/>
          <p:nvPr/>
        </p:nvSpPr>
        <p:spPr>
          <a:xfrm>
            <a:off x="1054901" y="2706519"/>
            <a:ext cx="781879" cy="288000"/>
          </a:xfrm>
          <a:prstGeom prst="homePlate">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18" name="Pfeil: Chevron 117">
            <a:extLst>
              <a:ext uri="{FF2B5EF4-FFF2-40B4-BE49-F238E27FC236}">
                <a16:creationId xmlns:a16="http://schemas.microsoft.com/office/drawing/2014/main" id="{FB29DF4F-3741-4B37-8C9F-E920D53748AF}"/>
              </a:ext>
            </a:extLst>
          </p:cNvPr>
          <p:cNvSpPr/>
          <p:nvPr/>
        </p:nvSpPr>
        <p:spPr>
          <a:xfrm>
            <a:off x="1730762" y="2706518"/>
            <a:ext cx="4320000" cy="288000"/>
          </a:xfrm>
          <a:prstGeom prst="chevron">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black"/>
              </a:solidFill>
              <a:effectLst/>
              <a:uLnTx/>
              <a:uFillTx/>
              <a:latin typeface="Century Gothic" panose="020B0502020202020204" pitchFamily="34" charset="0"/>
            </a:endParaRPr>
          </a:p>
        </p:txBody>
      </p:sp>
      <p:sp>
        <p:nvSpPr>
          <p:cNvPr id="119" name="Rechteck 118">
            <a:extLst>
              <a:ext uri="{FF2B5EF4-FFF2-40B4-BE49-F238E27FC236}">
                <a16:creationId xmlns:a16="http://schemas.microsoft.com/office/drawing/2014/main" id="{DACF2F8E-5807-482D-A01C-507CCD49B86E}"/>
              </a:ext>
            </a:extLst>
          </p:cNvPr>
          <p:cNvSpPr/>
          <p:nvPr/>
        </p:nvSpPr>
        <p:spPr>
          <a:xfrm>
            <a:off x="1894811" y="2724464"/>
            <a:ext cx="2048959"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Fallbeispiel «RatioDrink»</a:t>
            </a:r>
          </a:p>
        </p:txBody>
      </p:sp>
      <p:sp>
        <p:nvSpPr>
          <p:cNvPr id="120" name="Rechteck 119">
            <a:extLst>
              <a:ext uri="{FF2B5EF4-FFF2-40B4-BE49-F238E27FC236}">
                <a16:creationId xmlns:a16="http://schemas.microsoft.com/office/drawing/2014/main" id="{A0C130E6-69EB-41B2-BDBF-C432EE1C832D}"/>
              </a:ext>
            </a:extLst>
          </p:cNvPr>
          <p:cNvSpPr/>
          <p:nvPr/>
        </p:nvSpPr>
        <p:spPr>
          <a:xfrm>
            <a:off x="1096941" y="2717920"/>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5.4</a:t>
            </a:r>
          </a:p>
        </p:txBody>
      </p:sp>
      <p:sp>
        <p:nvSpPr>
          <p:cNvPr id="25" name="Rechteck 24">
            <a:extLst>
              <a:ext uri="{FF2B5EF4-FFF2-40B4-BE49-F238E27FC236}">
                <a16:creationId xmlns:a16="http://schemas.microsoft.com/office/drawing/2014/main" id="{39F80703-FA48-4266-B48D-D1D732E332E0}"/>
              </a:ext>
            </a:extLst>
          </p:cNvPr>
          <p:cNvSpPr/>
          <p:nvPr/>
        </p:nvSpPr>
        <p:spPr>
          <a:xfrm>
            <a:off x="0" y="6014769"/>
            <a:ext cx="12192000" cy="862110"/>
          </a:xfrm>
          <a:prstGeom prst="rect">
            <a:avLst/>
          </a:prstGeom>
          <a:solidFill>
            <a:srgbClr val="E5E5E5"/>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600" b="0" i="0" u="none" strike="noStrike" kern="0" cap="none" spc="0" normalizeH="0" baseline="0" noProof="0" dirty="0" err="1">
              <a:ln>
                <a:noFill/>
              </a:ln>
              <a:solidFill>
                <a:prstClr val="black"/>
              </a:solidFill>
              <a:effectLst/>
              <a:uLnTx/>
              <a:uFillTx/>
              <a:latin typeface="Malgun Gothic"/>
              <a:ea typeface="+mn-ea"/>
              <a:cs typeface="+mn-cs"/>
            </a:endParaRPr>
          </a:p>
        </p:txBody>
      </p:sp>
      <p:sp>
        <p:nvSpPr>
          <p:cNvPr id="27" name="Pfeil: Fünfeck 26">
            <a:extLst>
              <a:ext uri="{FF2B5EF4-FFF2-40B4-BE49-F238E27FC236}">
                <a16:creationId xmlns:a16="http://schemas.microsoft.com/office/drawing/2014/main" id="{76F7243A-9B98-4CA5-9EED-3C79DC3CC181}"/>
              </a:ext>
            </a:extLst>
          </p:cNvPr>
          <p:cNvSpPr/>
          <p:nvPr/>
        </p:nvSpPr>
        <p:spPr>
          <a:xfrm>
            <a:off x="1069836" y="6126050"/>
            <a:ext cx="76478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28" name="Pfeil: Fünfeck 27">
            <a:extLst>
              <a:ext uri="{FF2B5EF4-FFF2-40B4-BE49-F238E27FC236}">
                <a16:creationId xmlns:a16="http://schemas.microsoft.com/office/drawing/2014/main" id="{05104D67-ECF7-4795-BEA3-061806EE6AC8}"/>
              </a:ext>
            </a:extLst>
          </p:cNvPr>
          <p:cNvSpPr/>
          <p:nvPr/>
        </p:nvSpPr>
        <p:spPr>
          <a:xfrm>
            <a:off x="6346574" y="6123814"/>
            <a:ext cx="781879" cy="288000"/>
          </a:xfrm>
          <a:prstGeom prst="homePlate">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29" name="Pfeil: Chevron 28">
            <a:extLst>
              <a:ext uri="{FF2B5EF4-FFF2-40B4-BE49-F238E27FC236}">
                <a16:creationId xmlns:a16="http://schemas.microsoft.com/office/drawing/2014/main" id="{50B1B4A8-B7EC-4F4F-9F15-41BF5CEFEA02}"/>
              </a:ext>
            </a:extLst>
          </p:cNvPr>
          <p:cNvSpPr/>
          <p:nvPr/>
        </p:nvSpPr>
        <p:spPr>
          <a:xfrm>
            <a:off x="7022435" y="6123813"/>
            <a:ext cx="4320000" cy="288000"/>
          </a:xfrm>
          <a:prstGeom prst="chevron">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black"/>
              </a:solidFill>
              <a:effectLst/>
              <a:uLnTx/>
              <a:uFillTx/>
              <a:latin typeface="Century Gothic" panose="020B0502020202020204" pitchFamily="34" charset="0"/>
            </a:endParaRPr>
          </a:p>
        </p:txBody>
      </p:sp>
      <p:sp>
        <p:nvSpPr>
          <p:cNvPr id="30" name="Rechteck 29">
            <a:extLst>
              <a:ext uri="{FF2B5EF4-FFF2-40B4-BE49-F238E27FC236}">
                <a16:creationId xmlns:a16="http://schemas.microsoft.com/office/drawing/2014/main" id="{AB2B8423-E4A6-403C-AAB3-09070E4E72B4}"/>
              </a:ext>
            </a:extLst>
          </p:cNvPr>
          <p:cNvSpPr/>
          <p:nvPr/>
        </p:nvSpPr>
        <p:spPr>
          <a:xfrm>
            <a:off x="7177116" y="6141840"/>
            <a:ext cx="2993127"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Fallstudien über UnternehmerInnen</a:t>
            </a:r>
          </a:p>
        </p:txBody>
      </p:sp>
      <p:sp>
        <p:nvSpPr>
          <p:cNvPr id="31" name="Pfeil: Fünfeck 30">
            <a:extLst>
              <a:ext uri="{FF2B5EF4-FFF2-40B4-BE49-F238E27FC236}">
                <a16:creationId xmlns:a16="http://schemas.microsoft.com/office/drawing/2014/main" id="{F7FD5C8D-79E8-429B-B5A5-425426140283}"/>
              </a:ext>
            </a:extLst>
          </p:cNvPr>
          <p:cNvSpPr/>
          <p:nvPr/>
        </p:nvSpPr>
        <p:spPr>
          <a:xfrm>
            <a:off x="1063203" y="6443985"/>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32" name="Pfeil: Chevron 31">
            <a:extLst>
              <a:ext uri="{FF2B5EF4-FFF2-40B4-BE49-F238E27FC236}">
                <a16:creationId xmlns:a16="http://schemas.microsoft.com/office/drawing/2014/main" id="{8A6438EE-B3F1-49F8-9DA1-D7BB73460E19}"/>
              </a:ext>
            </a:extLst>
          </p:cNvPr>
          <p:cNvSpPr/>
          <p:nvPr/>
        </p:nvSpPr>
        <p:spPr>
          <a:xfrm>
            <a:off x="1739064" y="6443984"/>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33" name="Rechteck 32">
            <a:extLst>
              <a:ext uri="{FF2B5EF4-FFF2-40B4-BE49-F238E27FC236}">
                <a16:creationId xmlns:a16="http://schemas.microsoft.com/office/drawing/2014/main" id="{F7C4E79D-285A-4E3F-9874-66F624FA828A}"/>
              </a:ext>
            </a:extLst>
          </p:cNvPr>
          <p:cNvSpPr/>
          <p:nvPr/>
        </p:nvSpPr>
        <p:spPr>
          <a:xfrm>
            <a:off x="1893745" y="6462011"/>
            <a:ext cx="3483646"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Entwicklung Ihrer eigenen Geschäftsidee</a:t>
            </a:r>
          </a:p>
        </p:txBody>
      </p:sp>
      <p:sp>
        <p:nvSpPr>
          <p:cNvPr id="34" name="Pfeil: Fünfeck 33">
            <a:extLst>
              <a:ext uri="{FF2B5EF4-FFF2-40B4-BE49-F238E27FC236}">
                <a16:creationId xmlns:a16="http://schemas.microsoft.com/office/drawing/2014/main" id="{FA121BBC-763A-4A0E-BBF7-FE6257AB0BA4}"/>
              </a:ext>
            </a:extLst>
          </p:cNvPr>
          <p:cNvSpPr/>
          <p:nvPr/>
        </p:nvSpPr>
        <p:spPr>
          <a:xfrm>
            <a:off x="6350116" y="6446336"/>
            <a:ext cx="781879" cy="288000"/>
          </a:xfrm>
          <a:prstGeom prst="homePlate">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35" name="Pfeil: Chevron 34">
            <a:extLst>
              <a:ext uri="{FF2B5EF4-FFF2-40B4-BE49-F238E27FC236}">
                <a16:creationId xmlns:a16="http://schemas.microsoft.com/office/drawing/2014/main" id="{20169212-8B01-4C2C-8523-7951B5D82429}"/>
              </a:ext>
            </a:extLst>
          </p:cNvPr>
          <p:cNvSpPr/>
          <p:nvPr/>
        </p:nvSpPr>
        <p:spPr>
          <a:xfrm>
            <a:off x="7025977" y="6446335"/>
            <a:ext cx="4320000" cy="288000"/>
          </a:xfrm>
          <a:prstGeom prst="chevron">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36" name="Rechteck 35">
            <a:extLst>
              <a:ext uri="{FF2B5EF4-FFF2-40B4-BE49-F238E27FC236}">
                <a16:creationId xmlns:a16="http://schemas.microsoft.com/office/drawing/2014/main" id="{914365C0-932C-4456-AFE5-2DD0DA59355E}"/>
              </a:ext>
            </a:extLst>
          </p:cNvPr>
          <p:cNvSpPr/>
          <p:nvPr/>
        </p:nvSpPr>
        <p:spPr>
          <a:xfrm>
            <a:off x="7180658" y="6464362"/>
            <a:ext cx="2089033"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Beispiel MyBambooBike</a:t>
            </a:r>
          </a:p>
        </p:txBody>
      </p:sp>
      <p:sp>
        <p:nvSpPr>
          <p:cNvPr id="37" name="Pfeil: Fünfeck 36">
            <a:extLst>
              <a:ext uri="{FF2B5EF4-FFF2-40B4-BE49-F238E27FC236}">
                <a16:creationId xmlns:a16="http://schemas.microsoft.com/office/drawing/2014/main" id="{92489BAD-2195-4D66-A165-913609B2684A}"/>
              </a:ext>
            </a:extLst>
          </p:cNvPr>
          <p:cNvSpPr/>
          <p:nvPr/>
        </p:nvSpPr>
        <p:spPr>
          <a:xfrm>
            <a:off x="1069836" y="2343417"/>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endParaRPr>
          </a:p>
        </p:txBody>
      </p:sp>
      <p:sp>
        <p:nvSpPr>
          <p:cNvPr id="38" name="Pfeil: Chevron 37">
            <a:extLst>
              <a:ext uri="{FF2B5EF4-FFF2-40B4-BE49-F238E27FC236}">
                <a16:creationId xmlns:a16="http://schemas.microsoft.com/office/drawing/2014/main" id="{CD300FF2-25F7-4207-8EAD-01F0929A15D1}"/>
              </a:ext>
            </a:extLst>
          </p:cNvPr>
          <p:cNvSpPr/>
          <p:nvPr/>
        </p:nvSpPr>
        <p:spPr>
          <a:xfrm>
            <a:off x="1753250" y="2343416"/>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39" name="Rechteck 38">
            <a:extLst>
              <a:ext uri="{FF2B5EF4-FFF2-40B4-BE49-F238E27FC236}">
                <a16:creationId xmlns:a16="http://schemas.microsoft.com/office/drawing/2014/main" id="{4D83D5F1-6B6A-4B42-9B9A-4A27C33C9E60}"/>
              </a:ext>
            </a:extLst>
          </p:cNvPr>
          <p:cNvSpPr/>
          <p:nvPr/>
        </p:nvSpPr>
        <p:spPr>
          <a:xfrm>
            <a:off x="1906805" y="2351225"/>
            <a:ext cx="240963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Gründen mit Komponenten</a:t>
            </a:r>
          </a:p>
        </p:txBody>
      </p:sp>
      <p:sp>
        <p:nvSpPr>
          <p:cNvPr id="40" name="Rechteck 39">
            <a:extLst>
              <a:ext uri="{FF2B5EF4-FFF2-40B4-BE49-F238E27FC236}">
                <a16:creationId xmlns:a16="http://schemas.microsoft.com/office/drawing/2014/main" id="{857826D2-DF5F-465D-B9E6-6871B0F3275C}"/>
              </a:ext>
            </a:extLst>
          </p:cNvPr>
          <p:cNvSpPr/>
          <p:nvPr/>
        </p:nvSpPr>
        <p:spPr>
          <a:xfrm>
            <a:off x="1087978" y="2339200"/>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5.3</a:t>
            </a:r>
          </a:p>
        </p:txBody>
      </p:sp>
      <p:sp>
        <p:nvSpPr>
          <p:cNvPr id="45" name="Pfeil: Fünfeck 44">
            <a:extLst>
              <a:ext uri="{FF2B5EF4-FFF2-40B4-BE49-F238E27FC236}">
                <a16:creationId xmlns:a16="http://schemas.microsoft.com/office/drawing/2014/main" id="{B3CDD771-DB7D-4339-B175-FC236C5E31E6}"/>
              </a:ext>
            </a:extLst>
          </p:cNvPr>
          <p:cNvSpPr/>
          <p:nvPr/>
        </p:nvSpPr>
        <p:spPr>
          <a:xfrm>
            <a:off x="6466146" y="1270444"/>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endParaRPr>
          </a:p>
        </p:txBody>
      </p:sp>
      <p:sp>
        <p:nvSpPr>
          <p:cNvPr id="46" name="Pfeil: Chevron 45">
            <a:extLst>
              <a:ext uri="{FF2B5EF4-FFF2-40B4-BE49-F238E27FC236}">
                <a16:creationId xmlns:a16="http://schemas.microsoft.com/office/drawing/2014/main" id="{4D0126E1-6D48-41DE-853C-591F3B71EB84}"/>
              </a:ext>
            </a:extLst>
          </p:cNvPr>
          <p:cNvSpPr/>
          <p:nvPr/>
        </p:nvSpPr>
        <p:spPr>
          <a:xfrm>
            <a:off x="7149560" y="1270443"/>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47" name="Rechteck 46">
            <a:extLst>
              <a:ext uri="{FF2B5EF4-FFF2-40B4-BE49-F238E27FC236}">
                <a16:creationId xmlns:a16="http://schemas.microsoft.com/office/drawing/2014/main" id="{29BBA47A-02A0-4542-8877-B982DEA0B122}"/>
              </a:ext>
            </a:extLst>
          </p:cNvPr>
          <p:cNvSpPr/>
          <p:nvPr/>
        </p:nvSpPr>
        <p:spPr>
          <a:xfrm>
            <a:off x="7289033" y="1279573"/>
            <a:ext cx="2468946"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Pitchen von Geschäftsideen</a:t>
            </a:r>
          </a:p>
        </p:txBody>
      </p:sp>
      <p:sp>
        <p:nvSpPr>
          <p:cNvPr id="48" name="Rechteck 47">
            <a:extLst>
              <a:ext uri="{FF2B5EF4-FFF2-40B4-BE49-F238E27FC236}">
                <a16:creationId xmlns:a16="http://schemas.microsoft.com/office/drawing/2014/main" id="{B65E04CD-5507-4B0B-BC6B-62BCE948F8FA}"/>
              </a:ext>
            </a:extLst>
          </p:cNvPr>
          <p:cNvSpPr/>
          <p:nvPr/>
        </p:nvSpPr>
        <p:spPr>
          <a:xfrm>
            <a:off x="6472423" y="1294901"/>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6.1</a:t>
            </a:r>
          </a:p>
        </p:txBody>
      </p:sp>
      <p:sp>
        <p:nvSpPr>
          <p:cNvPr id="49" name="Pfeil: Fünfeck 48">
            <a:extLst>
              <a:ext uri="{FF2B5EF4-FFF2-40B4-BE49-F238E27FC236}">
                <a16:creationId xmlns:a16="http://schemas.microsoft.com/office/drawing/2014/main" id="{BA545C91-FF56-4E13-8E31-7ED5A2BA6F73}"/>
              </a:ext>
            </a:extLst>
          </p:cNvPr>
          <p:cNvSpPr/>
          <p:nvPr/>
        </p:nvSpPr>
        <p:spPr>
          <a:xfrm>
            <a:off x="6452497" y="1639987"/>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endParaRPr>
          </a:p>
        </p:txBody>
      </p:sp>
      <p:sp>
        <p:nvSpPr>
          <p:cNvPr id="50" name="Pfeil: Chevron 49">
            <a:extLst>
              <a:ext uri="{FF2B5EF4-FFF2-40B4-BE49-F238E27FC236}">
                <a16:creationId xmlns:a16="http://schemas.microsoft.com/office/drawing/2014/main" id="{65B5B481-4F81-41A5-AA42-0D743E5224A4}"/>
              </a:ext>
            </a:extLst>
          </p:cNvPr>
          <p:cNvSpPr/>
          <p:nvPr/>
        </p:nvSpPr>
        <p:spPr>
          <a:xfrm>
            <a:off x="7135911" y="1639986"/>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51" name="Rechteck 50">
            <a:extLst>
              <a:ext uri="{FF2B5EF4-FFF2-40B4-BE49-F238E27FC236}">
                <a16:creationId xmlns:a16="http://schemas.microsoft.com/office/drawing/2014/main" id="{6142E3C6-CA7F-4418-A223-EEBBF9F0408B}"/>
              </a:ext>
            </a:extLst>
          </p:cNvPr>
          <p:cNvSpPr/>
          <p:nvPr/>
        </p:nvSpPr>
        <p:spPr>
          <a:xfrm>
            <a:off x="7271828" y="1655605"/>
            <a:ext cx="2828018"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Vorbereitung der Präsentationen</a:t>
            </a:r>
          </a:p>
        </p:txBody>
      </p:sp>
      <p:sp>
        <p:nvSpPr>
          <p:cNvPr id="52" name="Rechteck 51">
            <a:extLst>
              <a:ext uri="{FF2B5EF4-FFF2-40B4-BE49-F238E27FC236}">
                <a16:creationId xmlns:a16="http://schemas.microsoft.com/office/drawing/2014/main" id="{D4B66F2E-0BE9-4D79-B879-365F1E7EBBC9}"/>
              </a:ext>
            </a:extLst>
          </p:cNvPr>
          <p:cNvSpPr/>
          <p:nvPr/>
        </p:nvSpPr>
        <p:spPr>
          <a:xfrm>
            <a:off x="6482585" y="1651388"/>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6.2</a:t>
            </a:r>
          </a:p>
        </p:txBody>
      </p:sp>
      <p:sp>
        <p:nvSpPr>
          <p:cNvPr id="53" name="Pfeil: Fünfeck 52">
            <a:extLst>
              <a:ext uri="{FF2B5EF4-FFF2-40B4-BE49-F238E27FC236}">
                <a16:creationId xmlns:a16="http://schemas.microsoft.com/office/drawing/2014/main" id="{E34AD07B-1F46-49CE-B4F8-AB09F6C87788}"/>
              </a:ext>
            </a:extLst>
          </p:cNvPr>
          <p:cNvSpPr/>
          <p:nvPr/>
        </p:nvSpPr>
        <p:spPr>
          <a:xfrm>
            <a:off x="6445675" y="2035775"/>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endParaRPr>
          </a:p>
        </p:txBody>
      </p:sp>
      <p:sp>
        <p:nvSpPr>
          <p:cNvPr id="54" name="Pfeil: Chevron 53">
            <a:extLst>
              <a:ext uri="{FF2B5EF4-FFF2-40B4-BE49-F238E27FC236}">
                <a16:creationId xmlns:a16="http://schemas.microsoft.com/office/drawing/2014/main" id="{E27270D3-42D3-4742-B33D-16513A0F706E}"/>
              </a:ext>
            </a:extLst>
          </p:cNvPr>
          <p:cNvSpPr/>
          <p:nvPr/>
        </p:nvSpPr>
        <p:spPr>
          <a:xfrm>
            <a:off x="7129089" y="2035774"/>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55" name="Rechteck 54">
            <a:extLst>
              <a:ext uri="{FF2B5EF4-FFF2-40B4-BE49-F238E27FC236}">
                <a16:creationId xmlns:a16="http://schemas.microsoft.com/office/drawing/2014/main" id="{382C75CC-B224-4FFC-943B-BB18291BEF2A}"/>
              </a:ext>
            </a:extLst>
          </p:cNvPr>
          <p:cNvSpPr/>
          <p:nvPr/>
        </p:nvSpPr>
        <p:spPr>
          <a:xfrm>
            <a:off x="7280392" y="2043583"/>
            <a:ext cx="2103461"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Präsentation Ihrer Ideen</a:t>
            </a:r>
          </a:p>
        </p:txBody>
      </p:sp>
      <p:sp>
        <p:nvSpPr>
          <p:cNvPr id="56" name="Rechteck 55">
            <a:extLst>
              <a:ext uri="{FF2B5EF4-FFF2-40B4-BE49-F238E27FC236}">
                <a16:creationId xmlns:a16="http://schemas.microsoft.com/office/drawing/2014/main" id="{6B91B9B9-9BA4-4C51-906D-050E254F189F}"/>
              </a:ext>
            </a:extLst>
          </p:cNvPr>
          <p:cNvSpPr/>
          <p:nvPr/>
        </p:nvSpPr>
        <p:spPr>
          <a:xfrm>
            <a:off x="6475763" y="2047176"/>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6.3</a:t>
            </a:r>
          </a:p>
        </p:txBody>
      </p:sp>
      <p:sp>
        <p:nvSpPr>
          <p:cNvPr id="58" name="Pfeil: Chevron 57">
            <a:extLst>
              <a:ext uri="{FF2B5EF4-FFF2-40B4-BE49-F238E27FC236}">
                <a16:creationId xmlns:a16="http://schemas.microsoft.com/office/drawing/2014/main" id="{F5B84AA4-15A4-4E06-AFC4-E6B1E0BC80EE}"/>
              </a:ext>
            </a:extLst>
          </p:cNvPr>
          <p:cNvSpPr/>
          <p:nvPr/>
        </p:nvSpPr>
        <p:spPr>
          <a:xfrm>
            <a:off x="4970688" y="3077634"/>
            <a:ext cx="1107881" cy="286191"/>
          </a:xfrm>
          <a:prstGeom prst="chevron">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59" name="Pfeil: Chevron 58">
            <a:extLst>
              <a:ext uri="{FF2B5EF4-FFF2-40B4-BE49-F238E27FC236}">
                <a16:creationId xmlns:a16="http://schemas.microsoft.com/office/drawing/2014/main" id="{6D36C8BE-5E8F-4514-B906-2F80363ABEE6}"/>
              </a:ext>
            </a:extLst>
          </p:cNvPr>
          <p:cNvSpPr/>
          <p:nvPr/>
        </p:nvSpPr>
        <p:spPr>
          <a:xfrm>
            <a:off x="4008172" y="3077715"/>
            <a:ext cx="1107881"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73" name="Pfeil: Fünfeck 72">
            <a:extLst>
              <a:ext uri="{FF2B5EF4-FFF2-40B4-BE49-F238E27FC236}">
                <a16:creationId xmlns:a16="http://schemas.microsoft.com/office/drawing/2014/main" id="{F2D11AC6-7C46-4A86-A079-2A4C96241D56}"/>
              </a:ext>
            </a:extLst>
          </p:cNvPr>
          <p:cNvSpPr/>
          <p:nvPr/>
        </p:nvSpPr>
        <p:spPr>
          <a:xfrm>
            <a:off x="1069836" y="1618001"/>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endParaRPr>
          </a:p>
        </p:txBody>
      </p:sp>
      <p:sp>
        <p:nvSpPr>
          <p:cNvPr id="74" name="Pfeil: Chevron 73">
            <a:extLst>
              <a:ext uri="{FF2B5EF4-FFF2-40B4-BE49-F238E27FC236}">
                <a16:creationId xmlns:a16="http://schemas.microsoft.com/office/drawing/2014/main" id="{6D133110-D645-421A-8211-319D71CA3E9C}"/>
              </a:ext>
            </a:extLst>
          </p:cNvPr>
          <p:cNvSpPr/>
          <p:nvPr/>
        </p:nvSpPr>
        <p:spPr>
          <a:xfrm>
            <a:off x="1753250" y="1618000"/>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75" name="Rechteck 74">
            <a:extLst>
              <a:ext uri="{FF2B5EF4-FFF2-40B4-BE49-F238E27FC236}">
                <a16:creationId xmlns:a16="http://schemas.microsoft.com/office/drawing/2014/main" id="{AA0DD23A-DEF8-45A1-938C-D4A52279F58A}"/>
              </a:ext>
            </a:extLst>
          </p:cNvPr>
          <p:cNvSpPr/>
          <p:nvPr/>
        </p:nvSpPr>
        <p:spPr>
          <a:xfrm>
            <a:off x="1901676" y="1636027"/>
            <a:ext cx="134684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DE" altLang="fr-FR" sz="1300" b="0" i="0" u="none" strike="noStrike" kern="0" cap="none" spc="0" normalizeH="0" baseline="0" noProof="0" dirty="0">
                <a:ln>
                  <a:noFill/>
                </a:ln>
                <a:solidFill>
                  <a:prstClr val="white"/>
                </a:solidFill>
                <a:effectLst/>
                <a:uLnTx/>
                <a:uFillTx/>
                <a:latin typeface="Century Gothic" panose="020B0502020202020204" pitchFamily="34" charset="0"/>
              </a:rPr>
              <a:t>Crowdfunding</a:t>
            </a: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82" name="Rechteck 81">
            <a:extLst>
              <a:ext uri="{FF2B5EF4-FFF2-40B4-BE49-F238E27FC236}">
                <a16:creationId xmlns:a16="http://schemas.microsoft.com/office/drawing/2014/main" id="{46C95F1D-19F2-470D-9D98-95EFA8DCE3C4}"/>
              </a:ext>
            </a:extLst>
          </p:cNvPr>
          <p:cNvSpPr/>
          <p:nvPr/>
        </p:nvSpPr>
        <p:spPr>
          <a:xfrm>
            <a:off x="1103649" y="1639793"/>
            <a:ext cx="660758"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Exkurs</a:t>
            </a:r>
          </a:p>
        </p:txBody>
      </p:sp>
      <p:sp>
        <p:nvSpPr>
          <p:cNvPr id="83" name="Pfeil: Fünfeck 82">
            <a:extLst>
              <a:ext uri="{FF2B5EF4-FFF2-40B4-BE49-F238E27FC236}">
                <a16:creationId xmlns:a16="http://schemas.microsoft.com/office/drawing/2014/main" id="{38F11C2A-52CC-48C1-8D10-60B41F11B4EA}"/>
              </a:ext>
            </a:extLst>
          </p:cNvPr>
          <p:cNvSpPr/>
          <p:nvPr/>
        </p:nvSpPr>
        <p:spPr>
          <a:xfrm>
            <a:off x="1066371" y="1978221"/>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endParaRPr>
          </a:p>
        </p:txBody>
      </p:sp>
      <p:sp>
        <p:nvSpPr>
          <p:cNvPr id="84" name="Pfeil: Chevron 83">
            <a:extLst>
              <a:ext uri="{FF2B5EF4-FFF2-40B4-BE49-F238E27FC236}">
                <a16:creationId xmlns:a16="http://schemas.microsoft.com/office/drawing/2014/main" id="{915E3590-DD9D-4F21-B3A3-0FED29534062}"/>
              </a:ext>
            </a:extLst>
          </p:cNvPr>
          <p:cNvSpPr/>
          <p:nvPr/>
        </p:nvSpPr>
        <p:spPr>
          <a:xfrm>
            <a:off x="1749785" y="1978220"/>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85" name="Rechteck 84">
            <a:extLst>
              <a:ext uri="{FF2B5EF4-FFF2-40B4-BE49-F238E27FC236}">
                <a16:creationId xmlns:a16="http://schemas.microsoft.com/office/drawing/2014/main" id="{712B2261-2528-4213-BF25-7BB5E502FC2D}"/>
              </a:ext>
            </a:extLst>
          </p:cNvPr>
          <p:cNvSpPr/>
          <p:nvPr/>
        </p:nvSpPr>
        <p:spPr>
          <a:xfrm>
            <a:off x="1898211" y="1996247"/>
            <a:ext cx="1313180"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DE" altLang="fr-FR" sz="1300" b="0" i="0" u="none" strike="noStrike" kern="0" cap="none" spc="0" normalizeH="0" baseline="0" noProof="0" dirty="0">
                <a:ln>
                  <a:noFill/>
                </a:ln>
                <a:solidFill>
                  <a:prstClr val="white"/>
                </a:solidFill>
                <a:effectLst/>
                <a:uLnTx/>
                <a:uFillTx/>
                <a:latin typeface="Century Gothic" panose="020B0502020202020204" pitchFamily="34" charset="0"/>
              </a:rPr>
              <a:t>Bootstrapping</a:t>
            </a: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86" name="Rechteck 85">
            <a:extLst>
              <a:ext uri="{FF2B5EF4-FFF2-40B4-BE49-F238E27FC236}">
                <a16:creationId xmlns:a16="http://schemas.microsoft.com/office/drawing/2014/main" id="{175781FD-0B0B-4974-BE38-FF3160317AE6}"/>
              </a:ext>
            </a:extLst>
          </p:cNvPr>
          <p:cNvSpPr/>
          <p:nvPr/>
        </p:nvSpPr>
        <p:spPr>
          <a:xfrm>
            <a:off x="1100184" y="2000013"/>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5.2</a:t>
            </a:r>
          </a:p>
        </p:txBody>
      </p:sp>
      <p:sp>
        <p:nvSpPr>
          <p:cNvPr id="91" name="Pfeil: Fünfeck 90">
            <a:extLst>
              <a:ext uri="{FF2B5EF4-FFF2-40B4-BE49-F238E27FC236}">
                <a16:creationId xmlns:a16="http://schemas.microsoft.com/office/drawing/2014/main" id="{13960E68-A077-44A0-8967-C36F1190098F}"/>
              </a:ext>
            </a:extLst>
          </p:cNvPr>
          <p:cNvSpPr/>
          <p:nvPr/>
        </p:nvSpPr>
        <p:spPr>
          <a:xfrm>
            <a:off x="1065593" y="3429873"/>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endParaRPr>
          </a:p>
        </p:txBody>
      </p:sp>
      <p:sp>
        <p:nvSpPr>
          <p:cNvPr id="92" name="Pfeil: Chevron 91">
            <a:extLst>
              <a:ext uri="{FF2B5EF4-FFF2-40B4-BE49-F238E27FC236}">
                <a16:creationId xmlns:a16="http://schemas.microsoft.com/office/drawing/2014/main" id="{4AA30CF9-BED2-4DE5-B303-7059B0A4AAE7}"/>
              </a:ext>
            </a:extLst>
          </p:cNvPr>
          <p:cNvSpPr/>
          <p:nvPr/>
        </p:nvSpPr>
        <p:spPr>
          <a:xfrm>
            <a:off x="1749007" y="3429872"/>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93" name="Rechteck 92">
            <a:extLst>
              <a:ext uri="{FF2B5EF4-FFF2-40B4-BE49-F238E27FC236}">
                <a16:creationId xmlns:a16="http://schemas.microsoft.com/office/drawing/2014/main" id="{5CFA127A-8D82-4280-8FEA-03D8BF41E7BD}"/>
              </a:ext>
            </a:extLst>
          </p:cNvPr>
          <p:cNvSpPr/>
          <p:nvPr/>
        </p:nvSpPr>
        <p:spPr>
          <a:xfrm>
            <a:off x="1897433" y="3447899"/>
            <a:ext cx="2491388"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DE" altLang="fr-FR" sz="1300" b="0" i="0" u="none" strike="noStrike" kern="0" cap="none" spc="0" normalizeH="0" baseline="0" noProof="0" dirty="0">
                <a:ln>
                  <a:noFill/>
                </a:ln>
                <a:solidFill>
                  <a:prstClr val="white"/>
                </a:solidFill>
                <a:effectLst/>
                <a:uLnTx/>
                <a:uFillTx/>
                <a:latin typeface="Century Gothic" panose="020B0502020202020204" pitchFamily="34" charset="0"/>
              </a:rPr>
              <a:t>Rechtsformen in der Schweiz</a:t>
            </a: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94" name="Rechteck 93">
            <a:extLst>
              <a:ext uri="{FF2B5EF4-FFF2-40B4-BE49-F238E27FC236}">
                <a16:creationId xmlns:a16="http://schemas.microsoft.com/office/drawing/2014/main" id="{F47C8FE2-9E1A-4719-824E-3994142134E9}"/>
              </a:ext>
            </a:extLst>
          </p:cNvPr>
          <p:cNvSpPr/>
          <p:nvPr/>
        </p:nvSpPr>
        <p:spPr>
          <a:xfrm>
            <a:off x="1099406" y="3451665"/>
            <a:ext cx="660758"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Exkurs</a:t>
            </a:r>
          </a:p>
        </p:txBody>
      </p:sp>
      <p:sp>
        <p:nvSpPr>
          <p:cNvPr id="60" name="Pfeil: Chevron 59">
            <a:extLst>
              <a:ext uri="{FF2B5EF4-FFF2-40B4-BE49-F238E27FC236}">
                <a16:creationId xmlns:a16="http://schemas.microsoft.com/office/drawing/2014/main" id="{FA464819-0563-4886-B7C3-24E9A6B3439D}"/>
              </a:ext>
            </a:extLst>
          </p:cNvPr>
          <p:cNvSpPr/>
          <p:nvPr/>
        </p:nvSpPr>
        <p:spPr>
          <a:xfrm>
            <a:off x="1726408" y="6123641"/>
            <a:ext cx="4320000" cy="288000"/>
          </a:xfrm>
          <a:prstGeom prst="chevron">
            <a:avLst/>
          </a:prstGeom>
          <a:solidFill>
            <a:srgbClr val="0B4874"/>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61" name="Rechteck 60">
            <a:extLst>
              <a:ext uri="{FF2B5EF4-FFF2-40B4-BE49-F238E27FC236}">
                <a16:creationId xmlns:a16="http://schemas.microsoft.com/office/drawing/2014/main" id="{61F928A7-2285-43B6-A33E-9972ED210659}"/>
              </a:ext>
            </a:extLst>
          </p:cNvPr>
          <p:cNvSpPr/>
          <p:nvPr/>
        </p:nvSpPr>
        <p:spPr>
          <a:xfrm>
            <a:off x="1881954" y="6134345"/>
            <a:ext cx="2404826" cy="580672"/>
          </a:xfrm>
          <a:prstGeom prst="rect">
            <a:avLst/>
          </a:prstGeom>
        </p:spPr>
        <p:txBody>
          <a:bodyPr wrap="none">
            <a:spAutoFit/>
          </a:bodyPr>
          <a:lstStyle/>
          <a:p>
            <a:pPr>
              <a:lnSpc>
                <a:spcPct val="90000"/>
              </a:lnSpc>
              <a:spcAft>
                <a:spcPts val="1000"/>
              </a:spcAft>
              <a:buClr>
                <a:srgbClr val="5F5F5F"/>
              </a:buClr>
              <a:defRPr/>
            </a:pPr>
            <a:r>
              <a:rPr lang="de-CH" sz="1300" kern="0" dirty="0">
                <a:solidFill>
                  <a:prstClr val="white"/>
                </a:solidFill>
                <a:latin typeface="Century Gothic" panose="020B0502020202020204" pitchFamily="34" charset="0"/>
              </a:rPr>
              <a:t>Wissen und Handwerkszeug</a:t>
            </a:r>
          </a:p>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Tree>
    <p:extLst>
      <p:ext uri="{BB962C8B-B14F-4D97-AF65-F5344CB8AC3E}">
        <p14:creationId xmlns:p14="http://schemas.microsoft.com/office/powerpoint/2010/main" val="2806494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BC5BD5BF-E81E-4FA3-8D63-1A0DA07F3309}"/>
              </a:ext>
            </a:extLst>
          </p:cNvPr>
          <p:cNvSpPr txBox="1">
            <a:spLocks/>
          </p:cNvSpPr>
          <p:nvPr/>
        </p:nvSpPr>
        <p:spPr>
          <a:xfrm>
            <a:off x="1579974" y="2320970"/>
            <a:ext cx="9930107" cy="3337252"/>
          </a:xfrm>
          <a:prstGeom prst="rect">
            <a:avLst/>
          </a:prstGeom>
        </p:spPr>
        <p:txBody>
          <a:bodyPr vert="horz" lIns="91440" tIns="45720" rIns="91440" bIns="45720" rtlCol="0" anchor="ctr"/>
          <a:lstStyle>
            <a:defPPr>
              <a:defRPr lang="ru-RU"/>
            </a:defPPr>
            <a:lvl1pPr marL="0" algn="r" defTabSz="914400" rtl="0" eaLnBrk="1" latinLnBrk="0" hangingPunct="1">
              <a:defRPr sz="24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DE" dirty="0">
                <a:solidFill>
                  <a:schemeClr val="accent6">
                    <a:lumMod val="50000"/>
                  </a:schemeClr>
                </a:solidFill>
                <a:latin typeface="+mj-lt"/>
                <a:cs typeface="Arial" pitchFamily="34" charset="0"/>
              </a:rPr>
              <a:t>Aufgaben</a:t>
            </a:r>
          </a:p>
          <a:p>
            <a:pPr marL="357188" indent="-357188" algn="l">
              <a:spcBef>
                <a:spcPts val="600"/>
              </a:spcBef>
              <a:buClr>
                <a:srgbClr val="D17930"/>
              </a:buClr>
              <a:buFont typeface="Century Gothic" panose="020B0502020202020204" pitchFamily="34" charset="0"/>
              <a:buChar char="●"/>
            </a:pPr>
            <a:r>
              <a:rPr lang="de-CH" sz="2000" b="0" dirty="0">
                <a:solidFill>
                  <a:schemeClr val="accent6">
                    <a:lumMod val="50000"/>
                  </a:schemeClr>
                </a:solidFill>
                <a:latin typeface="+mj-lt"/>
                <a:cs typeface="Arial" pitchFamily="34" charset="0"/>
              </a:rPr>
              <a:t>Wie wollen Sie die 4P für Ihr Produkt bzw. Ihre Dienstleistung ausgestalten? </a:t>
            </a:r>
          </a:p>
          <a:p>
            <a:pPr marL="357188" indent="-357188" algn="l">
              <a:spcBef>
                <a:spcPts val="600"/>
              </a:spcBef>
              <a:buClr>
                <a:srgbClr val="D17930"/>
              </a:buClr>
              <a:buFont typeface="Century Gothic" panose="020B0502020202020204" pitchFamily="34" charset="0"/>
              <a:buChar char="●"/>
            </a:pPr>
            <a:r>
              <a:rPr lang="de-CH" sz="2000" b="0" dirty="0">
                <a:solidFill>
                  <a:schemeClr val="accent6">
                    <a:lumMod val="50000"/>
                  </a:schemeClr>
                </a:solidFill>
                <a:latin typeface="+mj-lt"/>
                <a:cs typeface="Arial" pitchFamily="34" charset="0"/>
              </a:rPr>
              <a:t>Überlegen Sie sich Marketingmassnahmen, die zu Ihrem Startup passen und die Sie mit möglichst geringen Ressourcen durchführen können.</a:t>
            </a:r>
          </a:p>
          <a:p>
            <a:pPr marL="357188" indent="-357188" algn="l">
              <a:spcBef>
                <a:spcPts val="600"/>
              </a:spcBef>
              <a:buClr>
                <a:srgbClr val="D17930"/>
              </a:buClr>
              <a:buFont typeface="Century Gothic" panose="020B0502020202020204" pitchFamily="34" charset="0"/>
              <a:buChar char="●"/>
            </a:pPr>
            <a:r>
              <a:rPr lang="de-CH" sz="2000" b="0" dirty="0">
                <a:solidFill>
                  <a:schemeClr val="accent6">
                    <a:lumMod val="50000"/>
                  </a:schemeClr>
                </a:solidFill>
                <a:latin typeface="+mj-lt"/>
                <a:cs typeface="Arial" pitchFamily="34" charset="0"/>
              </a:rPr>
              <a:t>Dokumentieren Sie Ihre Überlegungen in Ihrem Mini-Businessplan/ Lernjournal.</a:t>
            </a:r>
          </a:p>
          <a:p>
            <a:pPr marL="357188" indent="-357188" algn="l">
              <a:buClr>
                <a:srgbClr val="D17930"/>
              </a:buClr>
              <a:buFont typeface="Century Gothic" panose="020B0502020202020204" pitchFamily="34" charset="0"/>
              <a:buChar char="●"/>
            </a:pPr>
            <a:endParaRPr lang="de-CH" b="0" dirty="0">
              <a:solidFill>
                <a:srgbClr val="7F7F7F"/>
              </a:solidFill>
              <a:latin typeface="+mj-lt"/>
              <a:cs typeface="Arial" pitchFamily="34" charset="0"/>
            </a:endParaRPr>
          </a:p>
        </p:txBody>
      </p:sp>
      <p:pic>
        <p:nvPicPr>
          <p:cNvPr id="5" name="Рисунок 40">
            <a:extLst>
              <a:ext uri="{FF2B5EF4-FFF2-40B4-BE49-F238E27FC236}">
                <a16:creationId xmlns:a16="http://schemas.microsoft.com/office/drawing/2014/main" id="{24773088-6456-406D-9123-E2386DCCF7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238" y="915593"/>
            <a:ext cx="3073128" cy="1185920"/>
          </a:xfrm>
          <a:prstGeom prst="rect">
            <a:avLst/>
          </a:prstGeom>
        </p:spPr>
      </p:pic>
      <p:sp>
        <p:nvSpPr>
          <p:cNvPr id="6" name="Foliennummernplatzhalter 12">
            <a:extLst>
              <a:ext uri="{FF2B5EF4-FFF2-40B4-BE49-F238E27FC236}">
                <a16:creationId xmlns:a16="http://schemas.microsoft.com/office/drawing/2014/main" id="{09F8F65D-7A82-4D96-8888-25628C447850}"/>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30</a:t>
            </a:fld>
            <a:endParaRPr lang="ru-RU"/>
          </a:p>
        </p:txBody>
      </p:sp>
    </p:spTree>
    <p:extLst>
      <p:ext uri="{BB962C8B-B14F-4D97-AF65-F5344CB8AC3E}">
        <p14:creationId xmlns:p14="http://schemas.microsoft.com/office/powerpoint/2010/main" val="21624333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DDFF1DDD-363E-4C2F-8CEB-CE53982E831B}"/>
              </a:ext>
            </a:extLst>
          </p:cNvPr>
          <p:cNvSpPr/>
          <p:nvPr/>
        </p:nvSpPr>
        <p:spPr>
          <a:xfrm>
            <a:off x="5446645" y="2097150"/>
            <a:ext cx="5287615" cy="2882840"/>
          </a:xfrm>
          <a:prstGeom prst="rect">
            <a:avLst/>
          </a:prstGeom>
          <a:noFill/>
        </p:spPr>
        <p:txBody>
          <a:bodyPr wrap="square">
            <a:spAutoFit/>
          </a:bodyPr>
          <a:lstStyle/>
          <a:p>
            <a:pPr algn="ctr">
              <a:spcBef>
                <a:spcPts val="200"/>
              </a:spcBef>
              <a:spcAft>
                <a:spcPts val="600"/>
              </a:spcAft>
              <a:buClr>
                <a:srgbClr val="117613"/>
              </a:buClr>
            </a:pPr>
            <a:r>
              <a:rPr lang="de-DE" altLang="fr-FR" sz="2800" dirty="0">
                <a:solidFill>
                  <a:schemeClr val="accent6">
                    <a:lumMod val="50000"/>
                  </a:schemeClr>
                </a:solidFill>
                <a:cs typeface="Arial" pitchFamily="34" charset="0"/>
              </a:rPr>
              <a:t>Lerneinheit M 4.5</a:t>
            </a:r>
          </a:p>
          <a:p>
            <a:pPr algn="ctr">
              <a:spcBef>
                <a:spcPts val="200"/>
              </a:spcBef>
              <a:spcAft>
                <a:spcPts val="600"/>
              </a:spcAft>
              <a:buClr>
                <a:srgbClr val="117613"/>
              </a:buClr>
            </a:pPr>
            <a:r>
              <a:rPr lang="de-DE" altLang="fr-FR" sz="2800" dirty="0">
                <a:solidFill>
                  <a:schemeClr val="accent6">
                    <a:lumMod val="50000"/>
                  </a:schemeClr>
                </a:solidFill>
                <a:cs typeface="Arial" pitchFamily="34" charset="0"/>
              </a:rPr>
              <a:t>Fallstudien über UnternehmerInnen</a:t>
            </a:r>
            <a:br>
              <a:rPr lang="de-DE" altLang="fr-FR" sz="2800" dirty="0">
                <a:solidFill>
                  <a:srgbClr val="898F97"/>
                </a:solidFill>
                <a:cs typeface="Arial" pitchFamily="34" charset="0"/>
              </a:rPr>
            </a:br>
            <a:r>
              <a:rPr lang="de-DE" altLang="fr-FR" sz="2800" b="1" dirty="0">
                <a:solidFill>
                  <a:srgbClr val="B11B96"/>
                </a:solidFill>
                <a:cs typeface="Arial" pitchFamily="34" charset="0"/>
              </a:rPr>
              <a:t>Fallstudie </a:t>
            </a:r>
            <a:br>
              <a:rPr lang="de-DE" altLang="fr-FR" sz="2800" b="1" dirty="0">
                <a:solidFill>
                  <a:srgbClr val="B11B96"/>
                </a:solidFill>
                <a:cs typeface="Arial" pitchFamily="34" charset="0"/>
              </a:rPr>
            </a:br>
            <a:r>
              <a:rPr lang="de-DE" altLang="fr-FR" sz="2800" b="1" dirty="0">
                <a:solidFill>
                  <a:srgbClr val="B11B96"/>
                </a:solidFill>
                <a:cs typeface="Arial" pitchFamily="34" charset="0"/>
              </a:rPr>
              <a:t>«Coffee Circle»</a:t>
            </a:r>
          </a:p>
          <a:p>
            <a:pPr algn="ctr">
              <a:spcBef>
                <a:spcPts val="200"/>
              </a:spcBef>
              <a:spcAft>
                <a:spcPts val="600"/>
              </a:spcAft>
              <a:buClr>
                <a:srgbClr val="117613"/>
              </a:buClr>
            </a:pPr>
            <a:r>
              <a:rPr lang="de-DE" altLang="fr-FR" sz="2800" b="1" dirty="0">
                <a:solidFill>
                  <a:srgbClr val="B11B96"/>
                </a:solidFill>
                <a:cs typeface="Arial" pitchFamily="34" charset="0"/>
              </a:rPr>
              <a:t>Thema: Marketing</a:t>
            </a:r>
          </a:p>
        </p:txBody>
      </p:sp>
      <p:sp>
        <p:nvSpPr>
          <p:cNvPr id="5" name="Foliennummernplatzhalter 12">
            <a:extLst>
              <a:ext uri="{FF2B5EF4-FFF2-40B4-BE49-F238E27FC236}">
                <a16:creationId xmlns:a16="http://schemas.microsoft.com/office/drawing/2014/main" id="{8B0A5A1C-F4CC-4674-912E-C193D814506E}"/>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31</a:t>
            </a:fld>
            <a:endParaRPr lang="ru-RU"/>
          </a:p>
        </p:txBody>
      </p:sp>
      <p:grpSp>
        <p:nvGrpSpPr>
          <p:cNvPr id="2" name="Gruppieren 1">
            <a:extLst>
              <a:ext uri="{FF2B5EF4-FFF2-40B4-BE49-F238E27FC236}">
                <a16:creationId xmlns:a16="http://schemas.microsoft.com/office/drawing/2014/main" id="{0D5BB23E-F181-3D49-C5DD-E73A8637865E}"/>
              </a:ext>
            </a:extLst>
          </p:cNvPr>
          <p:cNvGrpSpPr/>
          <p:nvPr/>
        </p:nvGrpSpPr>
        <p:grpSpPr>
          <a:xfrm>
            <a:off x="9266050" y="689099"/>
            <a:ext cx="1454331" cy="1277285"/>
            <a:chOff x="10737669" y="0"/>
            <a:chExt cx="1454331" cy="1277285"/>
          </a:xfrm>
        </p:grpSpPr>
        <p:sp>
          <p:nvSpPr>
            <p:cNvPr id="3" name="Rechteck 2">
              <a:extLst>
                <a:ext uri="{FF2B5EF4-FFF2-40B4-BE49-F238E27FC236}">
                  <a16:creationId xmlns:a16="http://schemas.microsoft.com/office/drawing/2014/main" id="{B7FDF56B-A56C-38A9-3744-7FC20C8F7841}"/>
                </a:ext>
              </a:extLst>
            </p:cNvPr>
            <p:cNvSpPr/>
            <p:nvPr/>
          </p:nvSpPr>
          <p:spPr>
            <a:xfrm>
              <a:off x="10737669" y="0"/>
              <a:ext cx="1454331" cy="1277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6" name="Grafik 5">
              <a:extLst>
                <a:ext uri="{FF2B5EF4-FFF2-40B4-BE49-F238E27FC236}">
                  <a16:creationId xmlns:a16="http://schemas.microsoft.com/office/drawing/2014/main" id="{5339911E-946E-1C7D-CE5B-3E44D0C72A81}"/>
                </a:ext>
              </a:extLst>
            </p:cNvPr>
            <p:cNvPicPr>
              <a:picLocks noChangeAspect="1"/>
            </p:cNvPicPr>
            <p:nvPr/>
          </p:nvPicPr>
          <p:blipFill>
            <a:blip r:embed="rId3"/>
            <a:stretch>
              <a:fillRect/>
            </a:stretch>
          </p:blipFill>
          <p:spPr>
            <a:xfrm>
              <a:off x="10906137" y="197285"/>
              <a:ext cx="1080000" cy="1080000"/>
            </a:xfrm>
            <a:prstGeom prst="rect">
              <a:avLst/>
            </a:prstGeom>
          </p:spPr>
        </p:pic>
      </p:grpSp>
    </p:spTree>
    <p:extLst>
      <p:ext uri="{BB962C8B-B14F-4D97-AF65-F5344CB8AC3E}">
        <p14:creationId xmlns:p14="http://schemas.microsoft.com/office/powerpoint/2010/main" val="16447810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759622-24B8-42BF-9CDC-3B434C16A31C}"/>
              </a:ext>
            </a:extLst>
          </p:cNvPr>
          <p:cNvSpPr>
            <a:spLocks noGrp="1"/>
          </p:cNvSpPr>
          <p:nvPr>
            <p:ph type="title"/>
          </p:nvPr>
        </p:nvSpPr>
        <p:spPr>
          <a:xfrm>
            <a:off x="227264" y="3406466"/>
            <a:ext cx="2621014" cy="846756"/>
          </a:xfrm>
        </p:spPr>
        <p:txBody>
          <a:bodyPr/>
          <a:lstStyle/>
          <a:p>
            <a:r>
              <a:rPr lang="de-CH" dirty="0">
                <a:solidFill>
                  <a:schemeClr val="bg1"/>
                </a:solidFill>
              </a:rPr>
              <a:t>Modul 4</a:t>
            </a:r>
          </a:p>
        </p:txBody>
      </p:sp>
      <p:sp>
        <p:nvSpPr>
          <p:cNvPr id="3" name="Textplatzhalter 2">
            <a:extLst>
              <a:ext uri="{FF2B5EF4-FFF2-40B4-BE49-F238E27FC236}">
                <a16:creationId xmlns:a16="http://schemas.microsoft.com/office/drawing/2014/main" id="{49B7FCD7-9190-4974-9995-7E8783BA24BA}"/>
              </a:ext>
            </a:extLst>
          </p:cNvPr>
          <p:cNvSpPr>
            <a:spLocks noGrp="1"/>
          </p:cNvSpPr>
          <p:nvPr>
            <p:ph type="body" sz="quarter" idx="13"/>
          </p:nvPr>
        </p:nvSpPr>
        <p:spPr>
          <a:xfrm>
            <a:off x="227265" y="4204009"/>
            <a:ext cx="2506410" cy="644216"/>
          </a:xfrm>
        </p:spPr>
        <p:txBody>
          <a:bodyPr>
            <a:normAutofit/>
          </a:bodyPr>
          <a:lstStyle/>
          <a:p>
            <a:pPr marL="0" indent="0">
              <a:buNone/>
            </a:pPr>
            <a:r>
              <a:rPr lang="de-CH" sz="2000" b="1" dirty="0">
                <a:solidFill>
                  <a:schemeClr val="bg1"/>
                </a:solidFill>
              </a:rPr>
              <a:t>Marketing für GründerInnen</a:t>
            </a:r>
          </a:p>
        </p:txBody>
      </p:sp>
      <p:sp>
        <p:nvSpPr>
          <p:cNvPr id="4" name="Textplatzhalter 2">
            <a:extLst>
              <a:ext uri="{FF2B5EF4-FFF2-40B4-BE49-F238E27FC236}">
                <a16:creationId xmlns:a16="http://schemas.microsoft.com/office/drawing/2014/main" id="{558B1124-076F-4F1C-80E1-6327EB8214B9}"/>
              </a:ext>
            </a:extLst>
          </p:cNvPr>
          <p:cNvSpPr txBox="1">
            <a:spLocks/>
          </p:cNvSpPr>
          <p:nvPr/>
        </p:nvSpPr>
        <p:spPr>
          <a:xfrm>
            <a:off x="265514" y="5584165"/>
            <a:ext cx="11602635" cy="10738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CH" sz="2000" dirty="0">
                <a:solidFill>
                  <a:schemeClr val="accent6">
                    <a:lumMod val="50000"/>
                  </a:schemeClr>
                </a:solidFill>
                <a:latin typeface="+mj-lt"/>
              </a:rPr>
              <a:t>Modul 1: Ideen entwickeln | Modul 2: Ideen testen und weiterentwickeln | </a:t>
            </a:r>
            <a:br>
              <a:rPr lang="de-CH" sz="2000" dirty="0">
                <a:solidFill>
                  <a:schemeClr val="accent6">
                    <a:lumMod val="50000"/>
                  </a:schemeClr>
                </a:solidFill>
                <a:latin typeface="+mj-lt"/>
              </a:rPr>
            </a:br>
            <a:r>
              <a:rPr lang="de-CH" sz="2000" dirty="0">
                <a:solidFill>
                  <a:schemeClr val="accent6">
                    <a:lumMod val="50000"/>
                  </a:schemeClr>
                </a:solidFill>
                <a:latin typeface="+mj-lt"/>
              </a:rPr>
              <a:t>Modul 3: </a:t>
            </a:r>
            <a:r>
              <a:rPr lang="de-DE" sz="2000" dirty="0">
                <a:solidFill>
                  <a:schemeClr val="accent6">
                    <a:lumMod val="50000"/>
                  </a:schemeClr>
                </a:solidFill>
                <a:latin typeface="+mj-lt"/>
              </a:rPr>
              <a:t>Geschäftsmodelle entwickeln </a:t>
            </a:r>
            <a:r>
              <a:rPr lang="de-CH" sz="2000" dirty="0">
                <a:solidFill>
                  <a:schemeClr val="accent6">
                    <a:lumMod val="50000"/>
                  </a:schemeClr>
                </a:solidFill>
                <a:latin typeface="+mj-lt"/>
              </a:rPr>
              <a:t>| </a:t>
            </a:r>
            <a:r>
              <a:rPr lang="de-CH" sz="2000" b="1" dirty="0">
                <a:solidFill>
                  <a:srgbClr val="B11B96"/>
                </a:solidFill>
                <a:latin typeface="+mj-lt"/>
              </a:rPr>
              <a:t>Modul 4: </a:t>
            </a:r>
            <a:r>
              <a:rPr lang="de-DE" sz="2000" b="1" dirty="0">
                <a:solidFill>
                  <a:srgbClr val="B11B96"/>
                </a:solidFill>
                <a:latin typeface="+mj-lt"/>
              </a:rPr>
              <a:t>Marketing für GründerInnen</a:t>
            </a:r>
            <a:r>
              <a:rPr lang="de-DE" sz="2000" dirty="0">
                <a:solidFill>
                  <a:srgbClr val="B11B96"/>
                </a:solidFill>
                <a:latin typeface="+mj-lt"/>
              </a:rPr>
              <a:t> </a:t>
            </a:r>
            <a:r>
              <a:rPr lang="de-CH" sz="2000" dirty="0">
                <a:solidFill>
                  <a:schemeClr val="accent6">
                    <a:lumMod val="50000"/>
                  </a:schemeClr>
                </a:solidFill>
                <a:latin typeface="+mj-lt"/>
              </a:rPr>
              <a:t>|</a:t>
            </a:r>
            <a:r>
              <a:rPr lang="de-CH" sz="2000" dirty="0">
                <a:solidFill>
                  <a:schemeClr val="bg1">
                    <a:lumMod val="50000"/>
                  </a:schemeClr>
                </a:solidFill>
                <a:latin typeface="+mj-lt"/>
              </a:rPr>
              <a:t> </a:t>
            </a:r>
            <a:br>
              <a:rPr lang="de-CH" sz="2000" dirty="0">
                <a:solidFill>
                  <a:schemeClr val="bg1">
                    <a:lumMod val="50000"/>
                  </a:schemeClr>
                </a:solidFill>
                <a:latin typeface="+mj-lt"/>
              </a:rPr>
            </a:br>
            <a:r>
              <a:rPr lang="de-CH" sz="2000" dirty="0">
                <a:solidFill>
                  <a:schemeClr val="accent6">
                    <a:lumMod val="50000"/>
                  </a:schemeClr>
                </a:solidFill>
                <a:latin typeface="+mj-lt"/>
              </a:rPr>
              <a:t>Modul 5: </a:t>
            </a:r>
            <a:r>
              <a:rPr lang="de-DE" sz="2000" dirty="0">
                <a:solidFill>
                  <a:schemeClr val="accent6">
                    <a:lumMod val="50000"/>
                  </a:schemeClr>
                </a:solidFill>
                <a:latin typeface="+mj-lt"/>
              </a:rPr>
              <a:t>Finanzen für GründerInnen </a:t>
            </a:r>
            <a:r>
              <a:rPr lang="de-CH" sz="2000" dirty="0">
                <a:solidFill>
                  <a:schemeClr val="accent6">
                    <a:lumMod val="50000"/>
                  </a:schemeClr>
                </a:solidFill>
                <a:latin typeface="+mj-lt"/>
              </a:rPr>
              <a:t>| Modul 6: </a:t>
            </a:r>
            <a:r>
              <a:rPr lang="de-DE" sz="2000" dirty="0">
                <a:solidFill>
                  <a:schemeClr val="accent6">
                    <a:lumMod val="50000"/>
                  </a:schemeClr>
                </a:solidFill>
                <a:latin typeface="+mj-lt"/>
              </a:rPr>
              <a:t>Geschäftsideen präsentieren</a:t>
            </a:r>
            <a:endParaRPr lang="de-CH" sz="2000" dirty="0">
              <a:solidFill>
                <a:schemeClr val="accent6">
                  <a:lumMod val="50000"/>
                </a:schemeClr>
              </a:solidFill>
              <a:latin typeface="+mj-lt"/>
            </a:endParaRPr>
          </a:p>
        </p:txBody>
      </p:sp>
      <p:sp>
        <p:nvSpPr>
          <p:cNvPr id="5" name="Foliennummernplatzhalter 4">
            <a:extLst>
              <a:ext uri="{FF2B5EF4-FFF2-40B4-BE49-F238E27FC236}">
                <a16:creationId xmlns:a16="http://schemas.microsoft.com/office/drawing/2014/main" id="{1A3E4E18-D591-4C62-A713-8562A2ED7031}"/>
              </a:ext>
            </a:extLst>
          </p:cNvPr>
          <p:cNvSpPr>
            <a:spLocks noGrp="1"/>
          </p:cNvSpPr>
          <p:nvPr>
            <p:ph type="sldNum" sz="quarter" idx="12"/>
          </p:nvPr>
        </p:nvSpPr>
        <p:spPr/>
        <p:txBody>
          <a:bodyPr/>
          <a:lstStyle/>
          <a:p>
            <a:fld id="{B7E6CA31-DA56-47CF-9891-B6D0296B6AEC}" type="slidenum">
              <a:rPr lang="ru-RU" smtClean="0"/>
              <a:pPr/>
              <a:t>4</a:t>
            </a:fld>
            <a:endParaRPr lang="ru-RU" dirty="0"/>
          </a:p>
        </p:txBody>
      </p:sp>
    </p:spTree>
    <p:extLst>
      <p:ext uri="{BB962C8B-B14F-4D97-AF65-F5344CB8AC3E}">
        <p14:creationId xmlns:p14="http://schemas.microsoft.com/office/powerpoint/2010/main" val="36195285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0A4E10C0-8453-4650-94ED-75942840B975}"/>
              </a:ext>
            </a:extLst>
          </p:cNvPr>
          <p:cNvSpPr>
            <a:spLocks noGrp="1"/>
          </p:cNvSpPr>
          <p:nvPr>
            <p:ph type="title"/>
          </p:nvPr>
        </p:nvSpPr>
        <p:spPr>
          <a:xfrm>
            <a:off x="5498820" y="2057284"/>
            <a:ext cx="5165725" cy="1643527"/>
          </a:xfrm>
          <a:prstGeom prst="rect">
            <a:avLst/>
          </a:prstGeom>
          <a:noFill/>
        </p:spPr>
        <p:txBody>
          <a:bodyPr wrap="square">
            <a:spAutoFit/>
          </a:bodyPr>
          <a:lstStyle/>
          <a:p>
            <a:pPr algn="ctr">
              <a:spcBef>
                <a:spcPts val="200"/>
              </a:spcBef>
              <a:spcAft>
                <a:spcPts val="600"/>
              </a:spcAft>
              <a:buClr>
                <a:srgbClr val="117613"/>
              </a:buClr>
            </a:pPr>
            <a:r>
              <a:rPr lang="de-DE" altLang="fr-FR" sz="2800" b="0" dirty="0">
                <a:solidFill>
                  <a:schemeClr val="accent6">
                    <a:lumMod val="50000"/>
                  </a:schemeClr>
                </a:solidFill>
                <a:cs typeface="Arial" pitchFamily="34" charset="0"/>
              </a:rPr>
              <a:t>Lerneinheit M 4.1</a:t>
            </a:r>
            <a:br>
              <a:rPr lang="de-DE" altLang="fr-FR" sz="2800" b="0" dirty="0">
                <a:solidFill>
                  <a:schemeClr val="accent6">
                    <a:lumMod val="50000"/>
                  </a:schemeClr>
                </a:solidFill>
                <a:cs typeface="Arial" pitchFamily="34" charset="0"/>
              </a:rPr>
            </a:br>
            <a:r>
              <a:rPr lang="de-DE" altLang="fr-FR" sz="2800" b="0" dirty="0">
                <a:solidFill>
                  <a:schemeClr val="accent6">
                    <a:lumMod val="50000"/>
                  </a:schemeClr>
                </a:solidFill>
                <a:cs typeface="Arial" pitchFamily="34" charset="0"/>
              </a:rPr>
              <a:t>Beispiel </a:t>
            </a:r>
            <a:r>
              <a:rPr lang="de-DE" altLang="fr-FR" sz="2800" b="0" dirty="0" err="1">
                <a:solidFill>
                  <a:schemeClr val="accent6">
                    <a:lumMod val="50000"/>
                  </a:schemeClr>
                </a:solidFill>
                <a:cs typeface="Arial" pitchFamily="34" charset="0"/>
              </a:rPr>
              <a:t>MyBambooBike</a:t>
            </a:r>
            <a:br>
              <a:rPr lang="de-DE" altLang="fr-FR" sz="2800" dirty="0">
                <a:solidFill>
                  <a:srgbClr val="898F97"/>
                </a:solidFill>
                <a:cs typeface="Arial" pitchFamily="34" charset="0"/>
              </a:rPr>
            </a:br>
            <a:r>
              <a:rPr lang="de-DE" altLang="fr-FR" sz="2800" dirty="0">
                <a:solidFill>
                  <a:srgbClr val="B11B96"/>
                </a:solidFill>
                <a:latin typeface="+mn-lt"/>
                <a:ea typeface="+mn-ea"/>
                <a:cs typeface="Arial" pitchFamily="34" charset="0"/>
              </a:rPr>
              <a:t>Marketing für</a:t>
            </a:r>
            <a:br>
              <a:rPr lang="de-DE" altLang="fr-FR" sz="2800" dirty="0">
                <a:solidFill>
                  <a:srgbClr val="B11B96"/>
                </a:solidFill>
                <a:latin typeface="+mn-lt"/>
                <a:ea typeface="+mn-ea"/>
                <a:cs typeface="Arial" pitchFamily="34" charset="0"/>
              </a:rPr>
            </a:br>
            <a:r>
              <a:rPr lang="de-DE" altLang="fr-FR" sz="2800" dirty="0">
                <a:solidFill>
                  <a:srgbClr val="B11B96"/>
                </a:solidFill>
                <a:latin typeface="+mn-lt"/>
                <a:ea typeface="+mn-ea"/>
                <a:cs typeface="Arial" pitchFamily="34" charset="0"/>
              </a:rPr>
              <a:t>MyBambooBike</a:t>
            </a:r>
          </a:p>
        </p:txBody>
      </p:sp>
      <p:sp>
        <p:nvSpPr>
          <p:cNvPr id="5" name="Foliennummernplatzhalter 12">
            <a:extLst>
              <a:ext uri="{FF2B5EF4-FFF2-40B4-BE49-F238E27FC236}">
                <a16:creationId xmlns:a16="http://schemas.microsoft.com/office/drawing/2014/main" id="{D24EBDCC-6064-4D22-AB67-BC2700EEA973}"/>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5</a:t>
            </a:fld>
            <a:endParaRPr lang="ru-RU"/>
          </a:p>
        </p:txBody>
      </p:sp>
    </p:spTree>
    <p:extLst>
      <p:ext uri="{BB962C8B-B14F-4D97-AF65-F5344CB8AC3E}">
        <p14:creationId xmlns:p14="http://schemas.microsoft.com/office/powerpoint/2010/main" val="23980038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Schnee, draußen, bedeckt, Transport enthält.&#10;&#10;Automatisch generierte Beschreibung">
            <a:extLst>
              <a:ext uri="{FF2B5EF4-FFF2-40B4-BE49-F238E27FC236}">
                <a16:creationId xmlns:a16="http://schemas.microsoft.com/office/drawing/2014/main" id="{DF6D9C31-AC69-4F52-A5AF-EDFD316B28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992986" cy="8672996"/>
          </a:xfrm>
          <a:prstGeom prst="rect">
            <a:avLst/>
          </a:prstGeom>
        </p:spPr>
      </p:pic>
      <p:sp>
        <p:nvSpPr>
          <p:cNvPr id="4" name="Rechteck 3">
            <a:extLst>
              <a:ext uri="{FF2B5EF4-FFF2-40B4-BE49-F238E27FC236}">
                <a16:creationId xmlns:a16="http://schemas.microsoft.com/office/drawing/2014/main" id="{DA2FC6ED-4BEA-4D9B-A0CD-8EB081B3FAE5}"/>
              </a:ext>
            </a:extLst>
          </p:cNvPr>
          <p:cNvSpPr/>
          <p:nvPr/>
        </p:nvSpPr>
        <p:spPr>
          <a:xfrm>
            <a:off x="-54363" y="3436131"/>
            <a:ext cx="5144125" cy="1912046"/>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chemeClr val="accent6">
                  <a:lumMod val="10000"/>
                </a:schemeClr>
              </a:solidFill>
            </a:endParaRPr>
          </a:p>
        </p:txBody>
      </p:sp>
      <p:sp>
        <p:nvSpPr>
          <p:cNvPr id="5" name="Rechteck 4">
            <a:extLst>
              <a:ext uri="{FF2B5EF4-FFF2-40B4-BE49-F238E27FC236}">
                <a16:creationId xmlns:a16="http://schemas.microsoft.com/office/drawing/2014/main" id="{BD0D91DF-20CB-49E0-B349-9D404C27BB09}"/>
              </a:ext>
            </a:extLst>
          </p:cNvPr>
          <p:cNvSpPr/>
          <p:nvPr/>
        </p:nvSpPr>
        <p:spPr>
          <a:xfrm>
            <a:off x="55660" y="3570937"/>
            <a:ext cx="4930436" cy="2046714"/>
          </a:xfrm>
          <a:prstGeom prst="rect">
            <a:avLst/>
          </a:prstGeom>
        </p:spPr>
        <p:txBody>
          <a:bodyPr wrap="square">
            <a:spAutoFit/>
          </a:bodyPr>
          <a:lstStyle/>
          <a:p>
            <a:pPr fontAlgn="auto">
              <a:spcBef>
                <a:spcPts val="1200"/>
              </a:spcBef>
              <a:spcAft>
                <a:spcPts val="0"/>
              </a:spcAft>
              <a:buClr>
                <a:srgbClr val="B11B96"/>
              </a:buClr>
              <a:defRPr/>
            </a:pPr>
            <a:r>
              <a:rPr lang="de-CH" sz="1600" dirty="0">
                <a:solidFill>
                  <a:schemeClr val="accent6">
                    <a:lumMod val="10000"/>
                  </a:schemeClr>
                </a:solidFill>
                <a:cs typeface="Arial" panose="020B0604020202020204" pitchFamily="34" charset="0"/>
              </a:rPr>
              <a:t>Lesen Sie im Kapitel 7 des Mini-Businessplans/ Lernjournals nach, welche Marketingaktivitäten Anna und Peter durchführen möchten, um ihre Bambusfahrräder bekannt zu machen und Kundinnen und Kunden zu gewinnen.</a:t>
            </a:r>
          </a:p>
          <a:p>
            <a:pPr>
              <a:spcBef>
                <a:spcPts val="1200"/>
              </a:spcBef>
              <a:buClr>
                <a:srgbClr val="B11B96"/>
              </a:buClr>
              <a:defRPr/>
            </a:pPr>
            <a:r>
              <a:rPr lang="de-CH" sz="1100" b="1" dirty="0">
                <a:solidFill>
                  <a:schemeClr val="accent6">
                    <a:lumMod val="10000"/>
                  </a:schemeClr>
                </a:solidFill>
                <a:cs typeface="Arial" panose="020B0604020202020204" pitchFamily="34" charset="0"/>
              </a:rPr>
              <a:t>Bild: </a:t>
            </a:r>
            <a:r>
              <a:rPr lang="de-CH" sz="1100" dirty="0">
                <a:solidFill>
                  <a:schemeClr val="accent6">
                    <a:lumMod val="10000"/>
                  </a:schemeClr>
                </a:solidFill>
                <a:cs typeface="Arial" panose="020B0604020202020204" pitchFamily="34" charset="0"/>
              </a:rPr>
              <a:t>Zur Verfügung gestellt von Drehmoment-Bikes</a:t>
            </a:r>
          </a:p>
          <a:p>
            <a:pPr fontAlgn="auto">
              <a:spcBef>
                <a:spcPts val="1200"/>
              </a:spcBef>
              <a:spcAft>
                <a:spcPts val="0"/>
              </a:spcAft>
              <a:buClr>
                <a:srgbClr val="B11B96"/>
              </a:buClr>
              <a:defRPr/>
            </a:pPr>
            <a:endParaRPr lang="de-CH" sz="1600" dirty="0">
              <a:solidFill>
                <a:schemeClr val="accent6">
                  <a:lumMod val="10000"/>
                </a:schemeClr>
              </a:solidFill>
              <a:cs typeface="Arial" panose="020B0604020202020204" pitchFamily="34" charset="0"/>
            </a:endParaRPr>
          </a:p>
        </p:txBody>
      </p:sp>
    </p:spTree>
    <p:extLst>
      <p:ext uri="{BB962C8B-B14F-4D97-AF65-F5344CB8AC3E}">
        <p14:creationId xmlns:p14="http://schemas.microsoft.com/office/powerpoint/2010/main" val="19184251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394D299B-FDB9-4E96-A2A9-01CC71280AE0}"/>
              </a:ext>
            </a:extLst>
          </p:cNvPr>
          <p:cNvSpPr txBox="1">
            <a:spLocks/>
          </p:cNvSpPr>
          <p:nvPr/>
        </p:nvSpPr>
        <p:spPr>
          <a:xfrm>
            <a:off x="5124626" y="1838325"/>
            <a:ext cx="6921464" cy="185737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lnSpc>
                <a:spcPct val="100000"/>
              </a:lnSpc>
              <a:spcBef>
                <a:spcPts val="600"/>
              </a:spcBef>
              <a:spcAft>
                <a:spcPts val="1200"/>
              </a:spcAft>
            </a:pPr>
            <a:r>
              <a:rPr lang="de-DE" altLang="fr-FR" sz="3200" b="0" dirty="0">
                <a:solidFill>
                  <a:schemeClr val="accent6">
                    <a:lumMod val="50000"/>
                  </a:schemeClr>
                </a:solidFill>
                <a:cs typeface="Arial" pitchFamily="34" charset="0"/>
              </a:rPr>
              <a:t>Lerneinheit M 4.2</a:t>
            </a:r>
            <a:br>
              <a:rPr lang="de-DE" altLang="fr-FR" sz="3200" b="0" dirty="0">
                <a:solidFill>
                  <a:schemeClr val="accent6">
                    <a:lumMod val="50000"/>
                  </a:schemeClr>
                </a:solidFill>
                <a:cs typeface="Arial" pitchFamily="34" charset="0"/>
              </a:rPr>
            </a:br>
            <a:r>
              <a:rPr lang="de-DE" altLang="fr-FR" sz="3200" b="0" dirty="0">
                <a:solidFill>
                  <a:schemeClr val="accent6">
                    <a:lumMod val="50000"/>
                  </a:schemeClr>
                </a:solidFill>
                <a:cs typeface="Arial" pitchFamily="34" charset="0"/>
              </a:rPr>
              <a:t>Wissen und Handwerkszeug</a:t>
            </a:r>
            <a:br>
              <a:rPr lang="de-DE" altLang="fr-FR" sz="3200" dirty="0">
                <a:solidFill>
                  <a:srgbClr val="0B4874"/>
                </a:solidFill>
                <a:cs typeface="Arial" pitchFamily="34" charset="0"/>
              </a:rPr>
            </a:br>
            <a:r>
              <a:rPr lang="de-DE" altLang="fr-FR" sz="3200" dirty="0">
                <a:solidFill>
                  <a:srgbClr val="0B4874"/>
                </a:solidFill>
                <a:cs typeface="Arial" pitchFamily="34" charset="0"/>
              </a:rPr>
              <a:t>Die 4P des Marketing</a:t>
            </a:r>
            <a:endParaRPr lang="de-CH" sz="3200" dirty="0">
              <a:solidFill>
                <a:srgbClr val="0B4874"/>
              </a:solidFill>
            </a:endParaRPr>
          </a:p>
        </p:txBody>
      </p:sp>
      <p:sp>
        <p:nvSpPr>
          <p:cNvPr id="5" name="Foliennummernplatzhalter 12">
            <a:extLst>
              <a:ext uri="{FF2B5EF4-FFF2-40B4-BE49-F238E27FC236}">
                <a16:creationId xmlns:a16="http://schemas.microsoft.com/office/drawing/2014/main" id="{44549880-AF70-4B4C-8761-5E65457A1826}"/>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7</a:t>
            </a:fld>
            <a:endParaRPr lang="ru-RU"/>
          </a:p>
        </p:txBody>
      </p:sp>
    </p:spTree>
    <p:extLst>
      <p:ext uri="{BB962C8B-B14F-4D97-AF65-F5344CB8AC3E}">
        <p14:creationId xmlns:p14="http://schemas.microsoft.com/office/powerpoint/2010/main" val="4280535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7D2CAF24-494D-4352-B614-B8A300D923DF}"/>
              </a:ext>
            </a:extLst>
          </p:cNvPr>
          <p:cNvSpPr/>
          <p:nvPr/>
        </p:nvSpPr>
        <p:spPr>
          <a:xfrm>
            <a:off x="2485526" y="2697659"/>
            <a:ext cx="7220947" cy="1261884"/>
          </a:xfrm>
          <a:prstGeom prst="rect">
            <a:avLst/>
          </a:prstGeom>
        </p:spPr>
        <p:txBody>
          <a:bodyPr wrap="square">
            <a:spAutoFit/>
          </a:bodyPr>
          <a:lstStyle/>
          <a:p>
            <a:pPr algn="ctr">
              <a:spcBef>
                <a:spcPts val="800"/>
              </a:spcBef>
              <a:buClr>
                <a:srgbClr val="0B4874"/>
              </a:buClr>
              <a:defRPr/>
            </a:pPr>
            <a:r>
              <a:rPr lang="de-CH" sz="3800" dirty="0">
                <a:solidFill>
                  <a:srgbClr val="0B4874"/>
                </a:solidFill>
                <a:cs typeface="Arial" panose="020B0604020202020204" pitchFamily="34" charset="0"/>
              </a:rPr>
              <a:t>Diskussion: </a:t>
            </a:r>
            <a:br>
              <a:rPr lang="de-CH" sz="3800" b="1" dirty="0">
                <a:solidFill>
                  <a:srgbClr val="0B4874"/>
                </a:solidFill>
                <a:cs typeface="Arial" panose="020B0604020202020204" pitchFamily="34" charset="0"/>
              </a:rPr>
            </a:br>
            <a:r>
              <a:rPr lang="de-CH" sz="3800" b="1" dirty="0">
                <a:solidFill>
                  <a:srgbClr val="0B4874"/>
                </a:solidFill>
                <a:cs typeface="Arial" panose="020B0604020202020204" pitchFamily="34" charset="0"/>
              </a:rPr>
              <a:t>Was ist eigentlich Marketing?</a:t>
            </a:r>
          </a:p>
        </p:txBody>
      </p:sp>
      <p:sp>
        <p:nvSpPr>
          <p:cNvPr id="4" name="Foliennummernplatzhalter 12">
            <a:extLst>
              <a:ext uri="{FF2B5EF4-FFF2-40B4-BE49-F238E27FC236}">
                <a16:creationId xmlns:a16="http://schemas.microsoft.com/office/drawing/2014/main" id="{53A3B1DF-C7A4-41B7-ABBA-59CBB94AD37B}"/>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8</a:t>
            </a:fld>
            <a:endParaRPr lang="ru-RU"/>
          </a:p>
        </p:txBody>
      </p:sp>
    </p:spTree>
    <p:extLst>
      <p:ext uri="{BB962C8B-B14F-4D97-AF65-F5344CB8AC3E}">
        <p14:creationId xmlns:p14="http://schemas.microsoft.com/office/powerpoint/2010/main" val="9823117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3E5D7F26-425F-44A2-82D3-DF60A147C365}"/>
              </a:ext>
            </a:extLst>
          </p:cNvPr>
          <p:cNvSpPr txBox="1">
            <a:spLocks noChangeArrowheads="1"/>
          </p:cNvSpPr>
          <p:nvPr/>
        </p:nvSpPr>
        <p:spPr bwMode="auto">
          <a:xfrm>
            <a:off x="1645134" y="247649"/>
            <a:ext cx="6270142" cy="771525"/>
          </a:xfrm>
          <a:prstGeom prst="rect">
            <a:avLst/>
          </a:prstGeom>
          <a:noFill/>
          <a:ln w="9525">
            <a:noFill/>
            <a:miter lim="800000"/>
            <a:headEnd/>
            <a:tailEnd/>
          </a:ln>
        </p:spPr>
        <p:txBody>
          <a:bodyPr anchor="ctr"/>
          <a:lstStyle/>
          <a:p>
            <a:pPr>
              <a:defRPr/>
            </a:pPr>
            <a:r>
              <a:rPr lang="de-CH" sz="2400" b="1" dirty="0">
                <a:solidFill>
                  <a:srgbClr val="0B4874"/>
                </a:solidFill>
                <a:latin typeface="Century Gothic" panose="020B0502020202020204" pitchFamily="34" charset="0"/>
                <a:ea typeface="ＭＳ Ｐゴシック" charset="0"/>
                <a:cs typeface="Arial"/>
              </a:rPr>
              <a:t>Herausforderungen von Jungunternehmen im Bereich Marketing</a:t>
            </a:r>
          </a:p>
        </p:txBody>
      </p:sp>
      <p:sp>
        <p:nvSpPr>
          <p:cNvPr id="6" name="Inhaltsplatzhalter 2">
            <a:extLst>
              <a:ext uri="{FF2B5EF4-FFF2-40B4-BE49-F238E27FC236}">
                <a16:creationId xmlns:a16="http://schemas.microsoft.com/office/drawing/2014/main" id="{07861E8E-E19A-45B0-B858-60C854B200A5}"/>
              </a:ext>
            </a:extLst>
          </p:cNvPr>
          <p:cNvSpPr txBox="1">
            <a:spLocks/>
          </p:cNvSpPr>
          <p:nvPr/>
        </p:nvSpPr>
        <p:spPr>
          <a:xfrm>
            <a:off x="1663618" y="1828800"/>
            <a:ext cx="4107966" cy="3429000"/>
          </a:xfrm>
          <a:prstGeom prst="rect">
            <a:avLst/>
          </a:prstGeom>
        </p:spPr>
        <p:txBody>
          <a:bodyPr vert="horz" lIns="91440" tIns="45720" rIns="91440" bIns="45720" rtlCol="0" anchor="ctr"/>
          <a:lstStyle>
            <a:defPPr>
              <a:defRPr lang="ru-RU"/>
            </a:defPPr>
            <a:lvl1pPr marL="0" algn="r" defTabSz="914400" rtl="0" eaLnBrk="1" latinLnBrk="0" hangingPunct="1">
              <a:defRPr sz="24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57188" indent="-357188" algn="l">
              <a:lnSpc>
                <a:spcPts val="2600"/>
              </a:lnSpc>
              <a:buClr>
                <a:srgbClr val="0B4874"/>
              </a:buClr>
              <a:buFont typeface="Century Gothic" panose="020B0502020202020204" pitchFamily="34" charset="0"/>
              <a:buChar char="●"/>
            </a:pPr>
            <a:r>
              <a:rPr lang="de-CH" sz="1800" dirty="0">
                <a:solidFill>
                  <a:schemeClr val="accent6">
                    <a:lumMod val="50000"/>
                  </a:schemeClr>
                </a:solidFill>
                <a:latin typeface="+mj-lt"/>
                <a:cs typeface="Arial" pitchFamily="34" charset="0"/>
              </a:rPr>
              <a:t>Keine Erfahrungswerte über …</a:t>
            </a:r>
          </a:p>
          <a:p>
            <a:pPr marL="814388" lvl="1" indent="-357188">
              <a:lnSpc>
                <a:spcPts val="2600"/>
              </a:lnSpc>
              <a:buClr>
                <a:srgbClr val="0B4874"/>
              </a:buClr>
              <a:buFont typeface="Century Gothic" panose="020B0502020202020204" pitchFamily="34" charset="0"/>
              <a:buChar char="●"/>
            </a:pPr>
            <a:r>
              <a:rPr lang="de-CH" dirty="0">
                <a:solidFill>
                  <a:schemeClr val="accent6">
                    <a:lumMod val="50000"/>
                  </a:schemeClr>
                </a:solidFill>
                <a:latin typeface="+mj-lt"/>
                <a:cs typeface="Arial" pitchFamily="34" charset="0"/>
              </a:rPr>
              <a:t>Ku</a:t>
            </a:r>
            <a:r>
              <a:rPr lang="de-CH" b="0" dirty="0">
                <a:solidFill>
                  <a:schemeClr val="accent6">
                    <a:lumMod val="50000"/>
                  </a:schemeClr>
                </a:solidFill>
                <a:latin typeface="+mj-lt"/>
                <a:cs typeface="Arial" pitchFamily="34" charset="0"/>
              </a:rPr>
              <a:t>ndenreaktionen</a:t>
            </a:r>
          </a:p>
          <a:p>
            <a:pPr marL="814388" lvl="1" indent="-357188">
              <a:lnSpc>
                <a:spcPts val="2600"/>
              </a:lnSpc>
              <a:buClr>
                <a:srgbClr val="0B4874"/>
              </a:buClr>
              <a:buFont typeface="Century Gothic" panose="020B0502020202020204" pitchFamily="34" charset="0"/>
              <a:buChar char="●"/>
            </a:pPr>
            <a:r>
              <a:rPr lang="de-CH" b="0" dirty="0">
                <a:solidFill>
                  <a:schemeClr val="accent6">
                    <a:lumMod val="50000"/>
                  </a:schemeClr>
                </a:solidFill>
                <a:latin typeface="+mj-lt"/>
                <a:cs typeface="Arial" pitchFamily="34" charset="0"/>
              </a:rPr>
              <a:t>Verkaufsmengen</a:t>
            </a:r>
          </a:p>
          <a:p>
            <a:pPr marL="814388" lvl="1" indent="-357188">
              <a:lnSpc>
                <a:spcPts val="2600"/>
              </a:lnSpc>
              <a:buClr>
                <a:srgbClr val="0B4874"/>
              </a:buClr>
              <a:buFont typeface="Century Gothic" panose="020B0502020202020204" pitchFamily="34" charset="0"/>
              <a:buChar char="●"/>
            </a:pPr>
            <a:r>
              <a:rPr lang="de-CH" b="0" dirty="0">
                <a:solidFill>
                  <a:schemeClr val="accent6">
                    <a:lumMod val="50000"/>
                  </a:schemeClr>
                </a:solidFill>
                <a:latin typeface="+mj-lt"/>
                <a:cs typeface="Arial" pitchFamily="34" charset="0"/>
              </a:rPr>
              <a:t>Reaktionen der Kunden auf Preisänderungen</a:t>
            </a:r>
          </a:p>
          <a:p>
            <a:pPr marL="814388" lvl="1" indent="-357188">
              <a:lnSpc>
                <a:spcPts val="2600"/>
              </a:lnSpc>
              <a:buClr>
                <a:srgbClr val="0B4874"/>
              </a:buClr>
              <a:buFont typeface="Century Gothic" panose="020B0502020202020204" pitchFamily="34" charset="0"/>
              <a:buChar char="●"/>
            </a:pPr>
            <a:r>
              <a:rPr lang="de-CH" b="0" dirty="0">
                <a:solidFill>
                  <a:schemeClr val="accent6">
                    <a:lumMod val="50000"/>
                  </a:schemeClr>
                </a:solidFill>
                <a:latin typeface="+mj-lt"/>
                <a:cs typeface="Arial" pitchFamily="34" charset="0"/>
              </a:rPr>
              <a:t>Kundenreaktionen auf best. Marketingmassnahmen</a:t>
            </a:r>
          </a:p>
          <a:p>
            <a:pPr marL="357188" indent="-357188" algn="l">
              <a:lnSpc>
                <a:spcPts val="2600"/>
              </a:lnSpc>
              <a:buClr>
                <a:srgbClr val="0B4874"/>
              </a:buClr>
              <a:buFont typeface="Century Gothic" panose="020B0502020202020204" pitchFamily="34" charset="0"/>
              <a:buChar char="●"/>
            </a:pPr>
            <a:r>
              <a:rPr lang="de-CH" sz="1800" dirty="0">
                <a:solidFill>
                  <a:schemeClr val="accent6">
                    <a:lumMod val="50000"/>
                  </a:schemeClr>
                </a:solidFill>
                <a:latin typeface="+mj-lt"/>
                <a:cs typeface="Arial" pitchFamily="34" charset="0"/>
              </a:rPr>
              <a:t>Knappe Ressourcen</a:t>
            </a:r>
          </a:p>
          <a:p>
            <a:pPr marL="357188" indent="-357188" algn="l">
              <a:lnSpc>
                <a:spcPts val="2600"/>
              </a:lnSpc>
              <a:buClr>
                <a:srgbClr val="0B4874"/>
              </a:buClr>
              <a:buFont typeface="Century Gothic" panose="020B0502020202020204" pitchFamily="34" charset="0"/>
              <a:buChar char="●"/>
            </a:pPr>
            <a:r>
              <a:rPr lang="de-CH" sz="1800" dirty="0">
                <a:solidFill>
                  <a:schemeClr val="accent6">
                    <a:lumMod val="50000"/>
                  </a:schemeClr>
                </a:solidFill>
                <a:latin typeface="+mj-lt"/>
                <a:cs typeface="Arial" pitchFamily="34" charset="0"/>
              </a:rPr>
              <a:t>Fehlende Glaubwürdigkeit am Markt</a:t>
            </a:r>
          </a:p>
        </p:txBody>
      </p:sp>
      <p:sp>
        <p:nvSpPr>
          <p:cNvPr id="7" name="Gleichschenkliges Dreieck 10">
            <a:extLst>
              <a:ext uri="{FF2B5EF4-FFF2-40B4-BE49-F238E27FC236}">
                <a16:creationId xmlns:a16="http://schemas.microsoft.com/office/drawing/2014/main" id="{0C02F075-7739-46EB-97E9-A87D8DD3402A}"/>
              </a:ext>
            </a:extLst>
          </p:cNvPr>
          <p:cNvSpPr>
            <a:spLocks noChangeArrowheads="1"/>
          </p:cNvSpPr>
          <p:nvPr/>
        </p:nvSpPr>
        <p:spPr bwMode="auto">
          <a:xfrm rot="5400000">
            <a:off x="4577292" y="3470308"/>
            <a:ext cx="3564397" cy="526982"/>
          </a:xfrm>
          <a:prstGeom prst="triangle">
            <a:avLst>
              <a:gd name="adj" fmla="val 50000"/>
            </a:avLst>
          </a:prstGeom>
          <a:solidFill>
            <a:srgbClr val="96CB00"/>
          </a:solidFill>
          <a:ln w="28575" algn="ctr">
            <a:noFill/>
            <a:round/>
            <a:headEnd/>
            <a:tailEnd/>
          </a:ln>
        </p:spPr>
        <p:txBody>
          <a:bodyPr wrap="none" anchor="ctr"/>
          <a:lstStyle/>
          <a:p>
            <a:pPr algn="ctr" eaLnBrk="0" hangingPunct="0"/>
            <a:endParaRPr lang="de-DE" sz="2200">
              <a:latin typeface="+mj-lt"/>
            </a:endParaRPr>
          </a:p>
        </p:txBody>
      </p:sp>
      <p:sp>
        <p:nvSpPr>
          <p:cNvPr id="9" name="Inhaltsplatzhalter 2">
            <a:extLst>
              <a:ext uri="{FF2B5EF4-FFF2-40B4-BE49-F238E27FC236}">
                <a16:creationId xmlns:a16="http://schemas.microsoft.com/office/drawing/2014/main" id="{53648C4F-5B1A-42DA-896F-781693F79535}"/>
              </a:ext>
            </a:extLst>
          </p:cNvPr>
          <p:cNvSpPr txBox="1">
            <a:spLocks/>
          </p:cNvSpPr>
          <p:nvPr/>
        </p:nvSpPr>
        <p:spPr>
          <a:xfrm>
            <a:off x="6965881" y="1214438"/>
            <a:ext cx="3749744" cy="4024312"/>
          </a:xfrm>
          <a:prstGeom prst="rect">
            <a:avLst/>
          </a:prstGeom>
        </p:spPr>
        <p:txBody>
          <a:bodyPr vert="horz" lIns="91440" tIns="45720" rIns="91440" bIns="45720" rtlCol="0" anchor="ctr"/>
          <a:lstStyle>
            <a:defPPr>
              <a:defRPr lang="ru-RU"/>
            </a:defPPr>
            <a:lvl1pPr marL="0" algn="r" defTabSz="914400" rtl="0" eaLnBrk="1" latinLnBrk="0" hangingPunct="1">
              <a:defRPr sz="24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ts val="2600"/>
              </a:lnSpc>
              <a:buClr>
                <a:srgbClr val="0B4874"/>
              </a:buClr>
            </a:pPr>
            <a:r>
              <a:rPr lang="de-CH" sz="1800" dirty="0">
                <a:solidFill>
                  <a:schemeClr val="accent6">
                    <a:lumMod val="50000"/>
                  </a:schemeClr>
                </a:solidFill>
                <a:latin typeface="+mj-lt"/>
                <a:cs typeface="Arial" pitchFamily="34" charset="0"/>
              </a:rPr>
              <a:t>Marketingmassnahmen …</a:t>
            </a:r>
          </a:p>
          <a:p>
            <a:pPr marL="361950" lvl="1" indent="-361950">
              <a:lnSpc>
                <a:spcPts val="2600"/>
              </a:lnSpc>
              <a:buClr>
                <a:srgbClr val="0B4874"/>
              </a:buClr>
              <a:buFont typeface="Century Gothic" panose="020B0502020202020204" pitchFamily="34" charset="0"/>
              <a:buChar char="●"/>
            </a:pPr>
            <a:r>
              <a:rPr lang="de-CH" dirty="0">
                <a:solidFill>
                  <a:schemeClr val="accent6">
                    <a:lumMod val="50000"/>
                  </a:schemeClr>
                </a:solidFill>
                <a:latin typeface="+mj-lt"/>
                <a:cs typeface="Arial" pitchFamily="34" charset="0"/>
              </a:rPr>
              <a:t>müssen daher meist mit geringen Mitteln auskommen</a:t>
            </a:r>
          </a:p>
          <a:p>
            <a:pPr marL="361950" lvl="1" indent="-361950">
              <a:lnSpc>
                <a:spcPts val="2600"/>
              </a:lnSpc>
              <a:buClr>
                <a:srgbClr val="0B4874"/>
              </a:buClr>
              <a:buFont typeface="Century Gothic" panose="020B0502020202020204" pitchFamily="34" charset="0"/>
              <a:buChar char="●"/>
            </a:pPr>
            <a:r>
              <a:rPr lang="de-CH" dirty="0">
                <a:solidFill>
                  <a:schemeClr val="accent6">
                    <a:lumMod val="50000"/>
                  </a:schemeClr>
                </a:solidFill>
                <a:latin typeface="+mj-lt"/>
                <a:cs typeface="Arial" pitchFamily="34" charset="0"/>
              </a:rPr>
              <a:t>sollten innovativ und authentisch sein </a:t>
            </a:r>
          </a:p>
          <a:p>
            <a:pPr marL="361950" lvl="1" indent="-361950">
              <a:lnSpc>
                <a:spcPts val="2600"/>
              </a:lnSpc>
              <a:buClr>
                <a:srgbClr val="0B4874"/>
              </a:buClr>
              <a:buFont typeface="Century Gothic" panose="020B0502020202020204" pitchFamily="34" charset="0"/>
              <a:buChar char="●"/>
            </a:pPr>
            <a:r>
              <a:rPr lang="de-CH" dirty="0">
                <a:solidFill>
                  <a:schemeClr val="accent6">
                    <a:lumMod val="50000"/>
                  </a:schemeClr>
                </a:solidFill>
                <a:latin typeface="+mj-lt"/>
                <a:cs typeface="Arial" pitchFamily="34" charset="0"/>
              </a:rPr>
              <a:t>sollten Glaubwürdigkeit vermitteln</a:t>
            </a:r>
          </a:p>
        </p:txBody>
      </p:sp>
      <p:sp>
        <p:nvSpPr>
          <p:cNvPr id="8" name="Foliennummernplatzhalter 12">
            <a:extLst>
              <a:ext uri="{FF2B5EF4-FFF2-40B4-BE49-F238E27FC236}">
                <a16:creationId xmlns:a16="http://schemas.microsoft.com/office/drawing/2014/main" id="{5629DB15-3CD6-43DC-A7B1-7D62DADD9611}"/>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9</a:t>
            </a:fld>
            <a:endParaRPr lang="ru-RU"/>
          </a:p>
        </p:txBody>
      </p:sp>
    </p:spTree>
    <p:extLst>
      <p:ext uri="{BB962C8B-B14F-4D97-AF65-F5344CB8AC3E}">
        <p14:creationId xmlns:p14="http://schemas.microsoft.com/office/powerpoint/2010/main" val="2170859015"/>
      </p:ext>
    </p:extLst>
  </p:cSld>
  <p:clrMapOvr>
    <a:masterClrMapping/>
  </p:clrMapOvr>
</p:sld>
</file>

<file path=ppt/theme/theme1.xml><?xml version="1.0" encoding="utf-8"?>
<a:theme xmlns:a="http://schemas.openxmlformats.org/drawingml/2006/main" name="myidea">
  <a:themeElements>
    <a:clrScheme name="myidea-01">
      <a:dk1>
        <a:srgbClr val="073450"/>
      </a:dk1>
      <a:lt1>
        <a:sysClr val="window" lastClr="FFFFFF"/>
      </a:lt1>
      <a:dk2>
        <a:srgbClr val="135B87"/>
      </a:dk2>
      <a:lt2>
        <a:srgbClr val="D0D0D0"/>
      </a:lt2>
      <a:accent1>
        <a:srgbClr val="8EB403"/>
      </a:accent1>
      <a:accent2>
        <a:srgbClr val="FFC424"/>
      </a:accent2>
      <a:accent3>
        <a:srgbClr val="E7AB14"/>
      </a:accent3>
      <a:accent4>
        <a:srgbClr val="FF9E61"/>
      </a:accent4>
      <a:accent5>
        <a:srgbClr val="D17930"/>
      </a:accent5>
      <a:accent6>
        <a:srgbClr val="D0D0D0"/>
      </a:accent6>
      <a:hlink>
        <a:srgbClr val="96CB00"/>
      </a:hlink>
      <a:folHlink>
        <a:srgbClr val="B11B96"/>
      </a:folHlink>
    </a:clrScheme>
    <a:fontScheme name="myidea">
      <a:majorFont>
        <a:latin typeface="Century Gothic"/>
        <a:ea typeface=""/>
        <a:cs typeface=""/>
      </a:majorFont>
      <a:minorFont>
        <a:latin typeface="Century Gothic"/>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yidea" id="{188F9B45-897C-40C9-85A2-A9C2BA700BD4}" vid="{19FBC268-E0C9-463F-9190-6FDD742A0217}"/>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1739</Words>
  <Application>Microsoft Office PowerPoint</Application>
  <PresentationFormat>Breitbild</PresentationFormat>
  <Paragraphs>305</Paragraphs>
  <Slides>31</Slides>
  <Notes>27</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31</vt:i4>
      </vt:variant>
    </vt:vector>
  </HeadingPairs>
  <TitlesOfParts>
    <vt:vector size="38" baseType="lpstr">
      <vt:lpstr>Malgun Gothic</vt:lpstr>
      <vt:lpstr>MS PGothic</vt:lpstr>
      <vt:lpstr>Arial</vt:lpstr>
      <vt:lpstr>Calibri</vt:lpstr>
      <vt:lpstr>Century Gothic</vt:lpstr>
      <vt:lpstr>Symbol</vt:lpstr>
      <vt:lpstr>myidea</vt:lpstr>
      <vt:lpstr>Unternehmerisches Denken und Handeln</vt:lpstr>
      <vt:lpstr>PowerPoint-Präsentation</vt:lpstr>
      <vt:lpstr>PowerPoint-Präsentation</vt:lpstr>
      <vt:lpstr>Modul 4</vt:lpstr>
      <vt:lpstr>Lerneinheit M 4.1 Beispiel MyBambooBike Marketing für MyBambooBike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Вертинская Елена</dc:creator>
  <cp:lastModifiedBy>Gauss Joël</cp:lastModifiedBy>
  <cp:revision>1291</cp:revision>
  <cp:lastPrinted>2021-01-20T19:01:33Z</cp:lastPrinted>
  <dcterms:created xsi:type="dcterms:W3CDTF">2020-11-11T18:04:37Z</dcterms:created>
  <dcterms:modified xsi:type="dcterms:W3CDTF">2023-09-19T15:05:58Z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9eb5799-d0fd-4e27-b9df-61ef8d68c68c_Enabled">
    <vt:lpwstr>true</vt:lpwstr>
  </property>
  <property fmtid="{D5CDD505-2E9C-101B-9397-08002B2CF9AE}" pid="3" name="MSIP_Label_89eb5799-d0fd-4e27-b9df-61ef8d68c68c_SetDate">
    <vt:lpwstr>2020-12-27T13:36:00Z</vt:lpwstr>
  </property>
  <property fmtid="{D5CDD505-2E9C-101B-9397-08002B2CF9AE}" pid="4" name="MSIP_Label_89eb5799-d0fd-4e27-b9df-61ef8d68c68c_Method">
    <vt:lpwstr>Privileged</vt:lpwstr>
  </property>
  <property fmtid="{D5CDD505-2E9C-101B-9397-08002B2CF9AE}" pid="5" name="MSIP_Label_89eb5799-d0fd-4e27-b9df-61ef8d68c68c_Name">
    <vt:lpwstr>89eb5799-d0fd-4e27-b9df-61ef8d68c68c</vt:lpwstr>
  </property>
  <property fmtid="{D5CDD505-2E9C-101B-9397-08002B2CF9AE}" pid="6" name="MSIP_Label_89eb5799-d0fd-4e27-b9df-61ef8d68c68c_SiteId">
    <vt:lpwstr>d6a1cf8c-768e-4187-a738-b6e50c4deb4a</vt:lpwstr>
  </property>
  <property fmtid="{D5CDD505-2E9C-101B-9397-08002B2CF9AE}" pid="7" name="MSIP_Label_89eb5799-d0fd-4e27-b9df-61ef8d68c68c_ActionId">
    <vt:lpwstr>389c2b07-49a2-45df-bd3a-f01433ce34e9</vt:lpwstr>
  </property>
  <property fmtid="{D5CDD505-2E9C-101B-9397-08002B2CF9AE}" pid="8" name="MSIP_Label_89eb5799-d0fd-4e27-b9df-61ef8d68c68c_ContentBits">
    <vt:lpwstr>0</vt:lpwstr>
  </property>
</Properties>
</file>